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media/image54.jpg" ContentType="image/png"/>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840" r:id="rId1"/>
  </p:sldMasterIdLst>
  <p:notesMasterIdLst>
    <p:notesMasterId r:id="rId58"/>
  </p:notesMasterIdLst>
  <p:sldIdLst>
    <p:sldId id="256" r:id="rId2"/>
    <p:sldId id="258" r:id="rId3"/>
    <p:sldId id="298" r:id="rId4"/>
    <p:sldId id="263" r:id="rId5"/>
    <p:sldId id="305" r:id="rId6"/>
    <p:sldId id="306" r:id="rId7"/>
    <p:sldId id="278" r:id="rId8"/>
    <p:sldId id="308" r:id="rId9"/>
    <p:sldId id="279" r:id="rId10"/>
    <p:sldId id="265" r:id="rId11"/>
    <p:sldId id="266" r:id="rId12"/>
    <p:sldId id="299" r:id="rId13"/>
    <p:sldId id="267" r:id="rId14"/>
    <p:sldId id="268" r:id="rId15"/>
    <p:sldId id="271" r:id="rId16"/>
    <p:sldId id="272" r:id="rId17"/>
    <p:sldId id="274" r:id="rId18"/>
    <p:sldId id="276" r:id="rId19"/>
    <p:sldId id="277" r:id="rId20"/>
    <p:sldId id="280" r:id="rId21"/>
    <p:sldId id="282" r:id="rId22"/>
    <p:sldId id="285" r:id="rId23"/>
    <p:sldId id="283" r:id="rId24"/>
    <p:sldId id="286" r:id="rId25"/>
    <p:sldId id="307" r:id="rId26"/>
    <p:sldId id="287" r:id="rId27"/>
    <p:sldId id="309" r:id="rId28"/>
    <p:sldId id="321" r:id="rId29"/>
    <p:sldId id="297" r:id="rId30"/>
    <p:sldId id="325" r:id="rId31"/>
    <p:sldId id="326" r:id="rId32"/>
    <p:sldId id="328" r:id="rId33"/>
    <p:sldId id="329" r:id="rId34"/>
    <p:sldId id="327" r:id="rId35"/>
    <p:sldId id="331" r:id="rId36"/>
    <p:sldId id="332" r:id="rId37"/>
    <p:sldId id="333" r:id="rId38"/>
    <p:sldId id="346" r:id="rId39"/>
    <p:sldId id="341" r:id="rId40"/>
    <p:sldId id="335" r:id="rId41"/>
    <p:sldId id="336" r:id="rId42"/>
    <p:sldId id="345" r:id="rId43"/>
    <p:sldId id="338" r:id="rId44"/>
    <p:sldId id="339" r:id="rId45"/>
    <p:sldId id="340" r:id="rId46"/>
    <p:sldId id="310" r:id="rId47"/>
    <p:sldId id="349" r:id="rId48"/>
    <p:sldId id="351" r:id="rId49"/>
    <p:sldId id="352" r:id="rId50"/>
    <p:sldId id="360" r:id="rId51"/>
    <p:sldId id="358" r:id="rId52"/>
    <p:sldId id="363" r:id="rId53"/>
    <p:sldId id="354" r:id="rId54"/>
    <p:sldId id="355" r:id="rId55"/>
    <p:sldId id="356" r:id="rId56"/>
    <p:sldId id="362" r:id="rId57"/>
  </p:sldIdLst>
  <p:sldSz cx="12192000" cy="6858000"/>
  <p:notesSz cx="6858000" cy="27908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300C614B-9DB9-3F40-8A59-5F4177A50726}">
          <p14:sldIdLst>
            <p14:sldId id="256"/>
            <p14:sldId id="258"/>
            <p14:sldId id="298"/>
            <p14:sldId id="263"/>
            <p14:sldId id="305"/>
            <p14:sldId id="306"/>
            <p14:sldId id="278"/>
            <p14:sldId id="308"/>
            <p14:sldId id="279"/>
            <p14:sldId id="265"/>
            <p14:sldId id="266"/>
            <p14:sldId id="299"/>
            <p14:sldId id="267"/>
            <p14:sldId id="268"/>
            <p14:sldId id="271"/>
            <p14:sldId id="272"/>
            <p14:sldId id="274"/>
            <p14:sldId id="276"/>
            <p14:sldId id="277"/>
            <p14:sldId id="280"/>
            <p14:sldId id="282"/>
            <p14:sldId id="285"/>
            <p14:sldId id="283"/>
            <p14:sldId id="286"/>
            <p14:sldId id="307"/>
            <p14:sldId id="287"/>
            <p14:sldId id="309"/>
            <p14:sldId id="321"/>
            <p14:sldId id="297"/>
            <p14:sldId id="325"/>
            <p14:sldId id="326"/>
            <p14:sldId id="328"/>
            <p14:sldId id="329"/>
            <p14:sldId id="327"/>
            <p14:sldId id="331"/>
            <p14:sldId id="332"/>
            <p14:sldId id="333"/>
            <p14:sldId id="346"/>
            <p14:sldId id="341"/>
            <p14:sldId id="335"/>
            <p14:sldId id="336"/>
            <p14:sldId id="345"/>
            <p14:sldId id="338"/>
            <p14:sldId id="339"/>
            <p14:sldId id="340"/>
            <p14:sldId id="310"/>
            <p14:sldId id="349"/>
            <p14:sldId id="351"/>
            <p14:sldId id="352"/>
            <p14:sldId id="360"/>
            <p14:sldId id="358"/>
            <p14:sldId id="363"/>
            <p14:sldId id="354"/>
            <p14:sldId id="355"/>
            <p14:sldId id="356"/>
            <p14:sldId id="362"/>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ng, Yuan" initials="WY" lastIdx="2" clrIdx="0">
    <p:extLst>
      <p:ext uri="{19B8F6BF-5375-455C-9EA6-DF929625EA0E}">
        <p15:presenceInfo xmlns:p15="http://schemas.microsoft.com/office/powerpoint/2012/main" userId="S::ywang19@wpi.edu::fa240baa-cddc-4ba1-ac9e-da30e11099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C4ED"/>
    <a:srgbClr val="1744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724B53-14A7-4378-9318-2D68DA8C52CF}" v="236" dt="2018-12-10T20:13:18.131"/>
    <p1510:client id="{E6B48997-7FB4-C967-C278-90D15568E144}" v="1" dt="2018-12-10T19:04:05.863"/>
    <p1510:client id="{786D31DF-88C2-A5C2-CE53-428CB39D0FE7}" v="15" dt="2018-12-10T19:54:26.623"/>
    <p1510:client id="{9A6FE6F4-687B-4CF5-9ED8-20B802B3871A}" v="1242" dt="2018-12-11T15:39:21.642"/>
    <p1510:client id="{84F69C43-C498-B543-6A22-08C7C0274036}" v="483" dt="2018-12-10T20:55:51.5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077" autoAdjust="0"/>
  </p:normalViewPr>
  <p:slideViewPr>
    <p:cSldViewPr snapToGrid="0">
      <p:cViewPr varScale="1">
        <p:scale>
          <a:sx n="81" d="100"/>
          <a:sy n="81" d="100"/>
        </p:scale>
        <p:origin x="725"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yle, Kirsten L" userId="S::kldoyle@wpi.edu::dce1c63a-d1b4-4f7d-90e1-9e329e69d7cf" providerId="AD" clId="Web-{4100E2FA-227A-EFEA-A7BA-2AAB674D4AF1}"/>
    <pc:docChg chg="modSld">
      <pc:chgData name="Doyle, Kirsten L" userId="S::kldoyle@wpi.edu::dce1c63a-d1b4-4f7d-90e1-9e329e69d7cf" providerId="AD" clId="Web-{4100E2FA-227A-EFEA-A7BA-2AAB674D4AF1}" dt="2018-11-28T19:21:49.099" v="248"/>
      <pc:docMkLst>
        <pc:docMk/>
      </pc:docMkLst>
      <pc:sldChg chg="modNotes">
        <pc:chgData name="Doyle, Kirsten L" userId="S::kldoyle@wpi.edu::dce1c63a-d1b4-4f7d-90e1-9e329e69d7cf" providerId="AD" clId="Web-{4100E2FA-227A-EFEA-A7BA-2AAB674D4AF1}" dt="2018-11-28T19:09:53.240" v="2"/>
        <pc:sldMkLst>
          <pc:docMk/>
          <pc:sldMk cId="784940859" sldId="326"/>
        </pc:sldMkLst>
      </pc:sldChg>
      <pc:sldChg chg="modNotes">
        <pc:chgData name="Doyle, Kirsten L" userId="S::kldoyle@wpi.edu::dce1c63a-d1b4-4f7d-90e1-9e329e69d7cf" providerId="AD" clId="Web-{4100E2FA-227A-EFEA-A7BA-2AAB674D4AF1}" dt="2018-11-28T19:11:30.885" v="50"/>
        <pc:sldMkLst>
          <pc:docMk/>
          <pc:sldMk cId="1516307629" sldId="328"/>
        </pc:sldMkLst>
      </pc:sldChg>
      <pc:sldChg chg="modNotes">
        <pc:chgData name="Doyle, Kirsten L" userId="S::kldoyle@wpi.edu::dce1c63a-d1b4-4f7d-90e1-9e329e69d7cf" providerId="AD" clId="Web-{4100E2FA-227A-EFEA-A7BA-2AAB674D4AF1}" dt="2018-11-28T19:21:49.099" v="248"/>
        <pc:sldMkLst>
          <pc:docMk/>
          <pc:sldMk cId="3215676781" sldId="329"/>
        </pc:sldMkLst>
      </pc:sldChg>
    </pc:docChg>
  </pc:docChgLst>
  <pc:docChgLst>
    <pc:chgData name="Wang, Yuan" userId="fa240baa-cddc-4ba1-ac9e-da30e1109916" providerId="ADAL" clId="{5C724B53-14A7-4378-9318-2D68DA8C52CF}"/>
    <pc:docChg chg="undo custSel addSld delSld modSld sldOrd modSection">
      <pc:chgData name="Wang, Yuan" userId="fa240baa-cddc-4ba1-ac9e-da30e1109916" providerId="ADAL" clId="{5C724B53-14A7-4378-9318-2D68DA8C52CF}" dt="2018-11-10T02:11:14.326" v="978" actId="20577"/>
      <pc:docMkLst>
        <pc:docMk/>
      </pc:docMkLst>
      <pc:sldChg chg="modSp">
        <pc:chgData name="Wang, Yuan" userId="fa240baa-cddc-4ba1-ac9e-da30e1109916" providerId="ADAL" clId="{5C724B53-14A7-4378-9318-2D68DA8C52CF}" dt="2018-11-10T01:26:48.255" v="175" actId="20577"/>
        <pc:sldMkLst>
          <pc:docMk/>
          <pc:sldMk cId="312712216" sldId="266"/>
        </pc:sldMkLst>
        <pc:spChg chg="mod">
          <ac:chgData name="Wang, Yuan" userId="fa240baa-cddc-4ba1-ac9e-da30e1109916" providerId="ADAL" clId="{5C724B53-14A7-4378-9318-2D68DA8C52CF}" dt="2018-11-10T01:25:09.677" v="67" actId="20577"/>
          <ac:spMkLst>
            <pc:docMk/>
            <pc:sldMk cId="312712216" sldId="266"/>
            <ac:spMk id="3" creationId="{6E63C590-37CF-7E49-A8A8-7CE8530A7302}"/>
          </ac:spMkLst>
        </pc:spChg>
        <pc:spChg chg="mod">
          <ac:chgData name="Wang, Yuan" userId="fa240baa-cddc-4ba1-ac9e-da30e1109916" providerId="ADAL" clId="{5C724B53-14A7-4378-9318-2D68DA8C52CF}" dt="2018-11-10T01:26:11.741" v="160" actId="313"/>
          <ac:spMkLst>
            <pc:docMk/>
            <pc:sldMk cId="312712216" sldId="266"/>
            <ac:spMk id="31" creationId="{131D3FFA-96C9-CD4B-A76E-F0421B37AFD1}"/>
          </ac:spMkLst>
        </pc:spChg>
        <pc:spChg chg="mod">
          <ac:chgData name="Wang, Yuan" userId="fa240baa-cddc-4ba1-ac9e-da30e1109916" providerId="ADAL" clId="{5C724B53-14A7-4378-9318-2D68DA8C52CF}" dt="2018-11-10T01:26:48.255" v="175" actId="20577"/>
          <ac:spMkLst>
            <pc:docMk/>
            <pc:sldMk cId="312712216" sldId="266"/>
            <ac:spMk id="34" creationId="{D03042AE-B334-B742-A2B4-2EC047AAF495}"/>
          </ac:spMkLst>
        </pc:spChg>
      </pc:sldChg>
    </pc:docChg>
  </pc:docChgLst>
  <pc:docChgLst>
    <pc:chgData name="Ren, Zhentian" userId="S::zren2@wpi.edu::52396e94-cd0b-4402-9247-405260c19d90" providerId="AD" clId="Web-{16C0430D-977B-D304-ACC2-95B3685CE2D7}"/>
    <pc:docChg chg="addSld modSld modSection">
      <pc:chgData name="Ren, Zhentian" userId="S::zren2@wpi.edu::52396e94-cd0b-4402-9247-405260c19d90" providerId="AD" clId="Web-{16C0430D-977B-D304-ACC2-95B3685CE2D7}" dt="2018-11-29T18:01:17.852" v="237"/>
      <pc:docMkLst>
        <pc:docMk/>
      </pc:docMkLst>
      <pc:sldChg chg="modNotes">
        <pc:chgData name="Ren, Zhentian" userId="S::zren2@wpi.edu::52396e94-cd0b-4402-9247-405260c19d90" providerId="AD" clId="Web-{16C0430D-977B-D304-ACC2-95B3685CE2D7}" dt="2018-11-29T17:35:09.188" v="99"/>
        <pc:sldMkLst>
          <pc:docMk/>
          <pc:sldMk cId="368088584" sldId="297"/>
        </pc:sldMkLst>
      </pc:sldChg>
      <pc:sldChg chg="modNotes">
        <pc:chgData name="Ren, Zhentian" userId="S::zren2@wpi.edu::52396e94-cd0b-4402-9247-405260c19d90" providerId="AD" clId="Web-{16C0430D-977B-D304-ACC2-95B3685CE2D7}" dt="2018-11-29T17:35:15.875" v="101"/>
        <pc:sldMkLst>
          <pc:docMk/>
          <pc:sldMk cId="190786380" sldId="325"/>
        </pc:sldMkLst>
      </pc:sldChg>
      <pc:sldChg chg="modNotes">
        <pc:chgData name="Ren, Zhentian" userId="S::zren2@wpi.edu::52396e94-cd0b-4402-9247-405260c19d90" providerId="AD" clId="Web-{16C0430D-977B-D304-ACC2-95B3685CE2D7}" dt="2018-11-29T17:38:57.650" v="150"/>
        <pc:sldMkLst>
          <pc:docMk/>
          <pc:sldMk cId="784940859" sldId="326"/>
        </pc:sldMkLst>
      </pc:sldChg>
      <pc:sldChg chg="modNotes">
        <pc:chgData name="Ren, Zhentian" userId="S::zren2@wpi.edu::52396e94-cd0b-4402-9247-405260c19d90" providerId="AD" clId="Web-{16C0430D-977B-D304-ACC2-95B3685CE2D7}" dt="2018-11-29T17:43:29.740" v="218"/>
        <pc:sldMkLst>
          <pc:docMk/>
          <pc:sldMk cId="1516307629" sldId="328"/>
        </pc:sldMkLst>
      </pc:sldChg>
      <pc:sldChg chg="modNotes">
        <pc:chgData name="Ren, Zhentian" userId="S::zren2@wpi.edu::52396e94-cd0b-4402-9247-405260c19d90" providerId="AD" clId="Web-{16C0430D-977B-D304-ACC2-95B3685CE2D7}" dt="2018-11-29T18:01:17.852" v="237"/>
        <pc:sldMkLst>
          <pc:docMk/>
          <pc:sldMk cId="3215676781" sldId="329"/>
        </pc:sldMkLst>
      </pc:sldChg>
      <pc:sldChg chg="modNotes">
        <pc:chgData name="Ren, Zhentian" userId="S::zren2@wpi.edu::52396e94-cd0b-4402-9247-405260c19d90" providerId="AD" clId="Web-{16C0430D-977B-D304-ACC2-95B3685CE2D7}" dt="2018-11-29T16:49:17.538" v="21"/>
        <pc:sldMkLst>
          <pc:docMk/>
          <pc:sldMk cId="1415061608" sldId="333"/>
        </pc:sldMkLst>
      </pc:sldChg>
      <pc:sldChg chg="modNotes">
        <pc:chgData name="Ren, Zhentian" userId="S::zren2@wpi.edu::52396e94-cd0b-4402-9247-405260c19d90" providerId="AD" clId="Web-{16C0430D-977B-D304-ACC2-95B3685CE2D7}" dt="2018-11-29T16:51:30.227" v="29"/>
        <pc:sldMkLst>
          <pc:docMk/>
          <pc:sldMk cId="421490934" sldId="335"/>
        </pc:sldMkLst>
      </pc:sldChg>
      <pc:sldChg chg="modNotes">
        <pc:chgData name="Ren, Zhentian" userId="S::zren2@wpi.edu::52396e94-cd0b-4402-9247-405260c19d90" providerId="AD" clId="Web-{16C0430D-977B-D304-ACC2-95B3685CE2D7}" dt="2018-11-29T16:57:39.045" v="38"/>
        <pc:sldMkLst>
          <pc:docMk/>
          <pc:sldMk cId="900665715" sldId="336"/>
        </pc:sldMkLst>
      </pc:sldChg>
      <pc:sldChg chg="modNotes">
        <pc:chgData name="Ren, Zhentian" userId="S::zren2@wpi.edu::52396e94-cd0b-4402-9247-405260c19d90" providerId="AD" clId="Web-{16C0430D-977B-D304-ACC2-95B3685CE2D7}" dt="2018-11-29T16:58:23.482" v="46"/>
        <pc:sldMkLst>
          <pc:docMk/>
          <pc:sldMk cId="2623622650" sldId="338"/>
        </pc:sldMkLst>
      </pc:sldChg>
      <pc:sldChg chg="modNotes">
        <pc:chgData name="Ren, Zhentian" userId="S::zren2@wpi.edu::52396e94-cd0b-4402-9247-405260c19d90" providerId="AD" clId="Web-{16C0430D-977B-D304-ACC2-95B3685CE2D7}" dt="2018-11-29T17:05:37.613" v="97"/>
        <pc:sldMkLst>
          <pc:docMk/>
          <pc:sldMk cId="790474122" sldId="340"/>
        </pc:sldMkLst>
      </pc:sldChg>
      <pc:sldChg chg="modNotes">
        <pc:chgData name="Ren, Zhentian" userId="S::zren2@wpi.edu::52396e94-cd0b-4402-9247-405260c19d90" providerId="AD" clId="Web-{16C0430D-977B-D304-ACC2-95B3685CE2D7}" dt="2018-11-29T16:50:24.445" v="27"/>
        <pc:sldMkLst>
          <pc:docMk/>
          <pc:sldMk cId="2414657036" sldId="341"/>
        </pc:sldMkLst>
      </pc:sldChg>
    </pc:docChg>
  </pc:docChgLst>
  <pc:docChgLst>
    <pc:chgData name="Doyle, Kirsten L" userId="S::kldoyle@wpi.edu::dce1c63a-d1b4-4f7d-90e1-9e329e69d7cf" providerId="AD" clId="Web-{4DCF9B05-01C0-08F9-C387-32B2EEC69AE9}"/>
    <pc:docChg chg="modSld">
      <pc:chgData name="Doyle, Kirsten L" userId="S::kldoyle@wpi.edu::dce1c63a-d1b4-4f7d-90e1-9e329e69d7cf" providerId="AD" clId="Web-{4DCF9B05-01C0-08F9-C387-32B2EEC69AE9}" dt="2018-12-11T14:40:25.188" v="60"/>
      <pc:docMkLst>
        <pc:docMk/>
      </pc:docMkLst>
      <pc:sldChg chg="modNotes">
        <pc:chgData name="Doyle, Kirsten L" userId="S::kldoyle@wpi.edu::dce1c63a-d1b4-4f7d-90e1-9e329e69d7cf" providerId="AD" clId="Web-{4DCF9B05-01C0-08F9-C387-32B2EEC69AE9}" dt="2018-12-11T14:38:37.308" v="56"/>
        <pc:sldMkLst>
          <pc:docMk/>
          <pc:sldMk cId="4189531165" sldId="355"/>
        </pc:sldMkLst>
      </pc:sldChg>
      <pc:sldChg chg="modNotes">
        <pc:chgData name="Doyle, Kirsten L" userId="S::kldoyle@wpi.edu::dce1c63a-d1b4-4f7d-90e1-9e329e69d7cf" providerId="AD" clId="Web-{4DCF9B05-01C0-08F9-C387-32B2EEC69AE9}" dt="2018-12-11T14:40:25.188" v="60"/>
        <pc:sldMkLst>
          <pc:docMk/>
          <pc:sldMk cId="1314747760" sldId="356"/>
        </pc:sldMkLst>
      </pc:sldChg>
      <pc:sldChg chg="modNotes">
        <pc:chgData name="Doyle, Kirsten L" userId="S::kldoyle@wpi.edu::dce1c63a-d1b4-4f7d-90e1-9e329e69d7cf" providerId="AD" clId="Web-{4DCF9B05-01C0-08F9-C387-32B2EEC69AE9}" dt="2018-12-11T14:35:04.141" v="30"/>
        <pc:sldMkLst>
          <pc:docMk/>
          <pc:sldMk cId="928869533" sldId="363"/>
        </pc:sldMkLst>
      </pc:sldChg>
    </pc:docChg>
  </pc:docChgLst>
  <pc:docChgLst>
    <pc:chgData name="Doyle, Kirsten L" userId="S::kldoyle@wpi.edu::dce1c63a-d1b4-4f7d-90e1-9e329e69d7cf" providerId="AD" clId="Web-{6FED985D-1927-00F8-7D32-DC6D86DDAF86}"/>
    <pc:docChg chg="modSld">
      <pc:chgData name="Doyle, Kirsten L" userId="S::kldoyle@wpi.edu::dce1c63a-d1b4-4f7d-90e1-9e329e69d7cf" providerId="AD" clId="Web-{6FED985D-1927-00F8-7D32-DC6D86DDAF86}" dt="2018-11-14T19:04:13.500" v="1664"/>
      <pc:docMkLst>
        <pc:docMk/>
      </pc:docMkLst>
      <pc:sldChg chg="modSp modNotes">
        <pc:chgData name="Doyle, Kirsten L" userId="S::kldoyle@wpi.edu::dce1c63a-d1b4-4f7d-90e1-9e329e69d7cf" providerId="AD" clId="Web-{6FED985D-1927-00F8-7D32-DC6D86DDAF86}" dt="2018-11-14T18:22:56.359" v="856" actId="20577"/>
        <pc:sldMkLst>
          <pc:docMk/>
          <pc:sldMk cId="172931870" sldId="263"/>
        </pc:sldMkLst>
        <pc:spChg chg="mod">
          <ac:chgData name="Doyle, Kirsten L" userId="S::kldoyle@wpi.edu::dce1c63a-d1b4-4f7d-90e1-9e329e69d7cf" providerId="AD" clId="Web-{6FED985D-1927-00F8-7D32-DC6D86DDAF86}" dt="2018-11-14T18:22:56.359" v="856" actId="20577"/>
          <ac:spMkLst>
            <pc:docMk/>
            <pc:sldMk cId="172931870" sldId="263"/>
            <ac:spMk id="5" creationId="{54B9F191-680D-B140-8D70-EF7BE1E85FA7}"/>
          </ac:spMkLst>
        </pc:spChg>
      </pc:sldChg>
      <pc:sldChg chg="modNotes">
        <pc:chgData name="Doyle, Kirsten L" userId="S::kldoyle@wpi.edu::dce1c63a-d1b4-4f7d-90e1-9e329e69d7cf" providerId="AD" clId="Web-{6FED985D-1927-00F8-7D32-DC6D86DDAF86}" dt="2018-11-14T18:43:09.824" v="1309"/>
        <pc:sldMkLst>
          <pc:docMk/>
          <pc:sldMk cId="198959993" sldId="278"/>
        </pc:sldMkLst>
      </pc:sldChg>
      <pc:sldChg chg="modNotes">
        <pc:chgData name="Doyle, Kirsten L" userId="S::kldoyle@wpi.edu::dce1c63a-d1b4-4f7d-90e1-9e329e69d7cf" providerId="AD" clId="Web-{6FED985D-1927-00F8-7D32-DC6D86DDAF86}" dt="2018-11-14T18:48:04.448" v="1381"/>
        <pc:sldMkLst>
          <pc:docMk/>
          <pc:sldMk cId="3753593457" sldId="287"/>
        </pc:sldMkLst>
      </pc:sldChg>
      <pc:sldChg chg="modSp modNotes">
        <pc:chgData name="Doyle, Kirsten L" userId="S::kldoyle@wpi.edu::dce1c63a-d1b4-4f7d-90e1-9e329e69d7cf" providerId="AD" clId="Web-{6FED985D-1927-00F8-7D32-DC6D86DDAF86}" dt="2018-11-14T18:29:36.660" v="1018" actId="1076"/>
        <pc:sldMkLst>
          <pc:docMk/>
          <pc:sldMk cId="964088043" sldId="305"/>
        </pc:sldMkLst>
        <pc:graphicFrameChg chg="mod">
          <ac:chgData name="Doyle, Kirsten L" userId="S::kldoyle@wpi.edu::dce1c63a-d1b4-4f7d-90e1-9e329e69d7cf" providerId="AD" clId="Web-{6FED985D-1927-00F8-7D32-DC6D86DDAF86}" dt="2018-11-14T18:29:10.800" v="1014" actId="14100"/>
          <ac:graphicFrameMkLst>
            <pc:docMk/>
            <pc:sldMk cId="964088043" sldId="305"/>
            <ac:graphicFrameMk id="20" creationId="{9DCCEEA4-9253-A64D-8124-DF45188561C3}"/>
          </ac:graphicFrameMkLst>
        </pc:graphicFrameChg>
        <pc:graphicFrameChg chg="mod">
          <ac:chgData name="Doyle, Kirsten L" userId="S::kldoyle@wpi.edu::dce1c63a-d1b4-4f7d-90e1-9e329e69d7cf" providerId="AD" clId="Web-{6FED985D-1927-00F8-7D32-DC6D86DDAF86}" dt="2018-11-14T18:29:36.660" v="1018" actId="1076"/>
          <ac:graphicFrameMkLst>
            <pc:docMk/>
            <pc:sldMk cId="964088043" sldId="305"/>
            <ac:graphicFrameMk id="22" creationId="{9D7704E6-752E-CF40-8DF0-9C49FCA4E1B3}"/>
          </ac:graphicFrameMkLst>
        </pc:graphicFrameChg>
        <pc:graphicFrameChg chg="mod">
          <ac:chgData name="Doyle, Kirsten L" userId="S::kldoyle@wpi.edu::dce1c63a-d1b4-4f7d-90e1-9e329e69d7cf" providerId="AD" clId="Web-{6FED985D-1927-00F8-7D32-DC6D86DDAF86}" dt="2018-11-14T18:29:29.238" v="1015" actId="1076"/>
          <ac:graphicFrameMkLst>
            <pc:docMk/>
            <pc:sldMk cId="964088043" sldId="305"/>
            <ac:graphicFrameMk id="24" creationId="{3F886D99-9E52-7540-A905-7E97E644368A}"/>
          </ac:graphicFrameMkLst>
        </pc:graphicFrameChg>
      </pc:sldChg>
      <pc:sldChg chg="modNotes">
        <pc:chgData name="Doyle, Kirsten L" userId="S::kldoyle@wpi.edu::dce1c63a-d1b4-4f7d-90e1-9e329e69d7cf" providerId="AD" clId="Web-{6FED985D-1927-00F8-7D32-DC6D86DDAF86}" dt="2018-11-14T18:33:15.021" v="1078"/>
        <pc:sldMkLst>
          <pc:docMk/>
          <pc:sldMk cId="2432190296" sldId="306"/>
        </pc:sldMkLst>
      </pc:sldChg>
      <pc:sldChg chg="delSp modSp modNotes">
        <pc:chgData name="Doyle, Kirsten L" userId="S::kldoyle@wpi.edu::dce1c63a-d1b4-4f7d-90e1-9e329e69d7cf" providerId="AD" clId="Web-{6FED985D-1927-00F8-7D32-DC6D86DDAF86}" dt="2018-11-14T19:04:13.500" v="1664"/>
        <pc:sldMkLst>
          <pc:docMk/>
          <pc:sldMk cId="3133880907" sldId="307"/>
        </pc:sldMkLst>
        <pc:spChg chg="mod">
          <ac:chgData name="Doyle, Kirsten L" userId="S::kldoyle@wpi.edu::dce1c63a-d1b4-4f7d-90e1-9e329e69d7cf" providerId="AD" clId="Web-{6FED985D-1927-00F8-7D32-DC6D86DDAF86}" dt="2018-11-14T18:59:01.472" v="1635" actId="1076"/>
          <ac:spMkLst>
            <pc:docMk/>
            <pc:sldMk cId="3133880907" sldId="307"/>
            <ac:spMk id="11" creationId="{04EA775A-7748-9D40-8679-19B53C0FDF0C}"/>
          </ac:spMkLst>
        </pc:spChg>
        <pc:spChg chg="mod">
          <ac:chgData name="Doyle, Kirsten L" userId="S::kldoyle@wpi.edu::dce1c63a-d1b4-4f7d-90e1-9e329e69d7cf" providerId="AD" clId="Web-{6FED985D-1927-00F8-7D32-DC6D86DDAF86}" dt="2018-11-14T19:01:42.025" v="1662" actId="1076"/>
          <ac:spMkLst>
            <pc:docMk/>
            <pc:sldMk cId="3133880907" sldId="307"/>
            <ac:spMk id="15" creationId="{329216D2-36AC-E246-A040-C6834EDF4E9B}"/>
          </ac:spMkLst>
        </pc:spChg>
        <pc:spChg chg="mod">
          <ac:chgData name="Doyle, Kirsten L" userId="S::kldoyle@wpi.edu::dce1c63a-d1b4-4f7d-90e1-9e329e69d7cf" providerId="AD" clId="Web-{6FED985D-1927-00F8-7D32-DC6D86DDAF86}" dt="2018-11-14T18:58:49.691" v="1633" actId="1076"/>
          <ac:spMkLst>
            <pc:docMk/>
            <pc:sldMk cId="3133880907" sldId="307"/>
            <ac:spMk id="20" creationId="{84AC4EAA-544D-434F-8C0B-BD9AF468FD48}"/>
          </ac:spMkLst>
        </pc:spChg>
        <pc:spChg chg="mod">
          <ac:chgData name="Doyle, Kirsten L" userId="S::kldoyle@wpi.edu::dce1c63a-d1b4-4f7d-90e1-9e329e69d7cf" providerId="AD" clId="Web-{6FED985D-1927-00F8-7D32-DC6D86DDAF86}" dt="2018-11-14T18:59:20.348" v="1640" actId="1076"/>
          <ac:spMkLst>
            <pc:docMk/>
            <pc:sldMk cId="3133880907" sldId="307"/>
            <ac:spMk id="24" creationId="{EF1E4802-1C87-344B-8F7A-FC48254462AD}"/>
          </ac:spMkLst>
        </pc:spChg>
        <pc:spChg chg="del">
          <ac:chgData name="Doyle, Kirsten L" userId="S::kldoyle@wpi.edu::dce1c63a-d1b4-4f7d-90e1-9e329e69d7cf" providerId="AD" clId="Web-{6FED985D-1927-00F8-7D32-DC6D86DDAF86}" dt="2018-11-14T18:58:01.720" v="1624"/>
          <ac:spMkLst>
            <pc:docMk/>
            <pc:sldMk cId="3133880907" sldId="307"/>
            <ac:spMk id="30" creationId="{DC755C6F-7C6E-7647-8FD8-BF92EBAB8BFD}"/>
          </ac:spMkLst>
        </pc:spChg>
        <pc:picChg chg="mod">
          <ac:chgData name="Doyle, Kirsten L" userId="S::kldoyle@wpi.edu::dce1c63a-d1b4-4f7d-90e1-9e329e69d7cf" providerId="AD" clId="Web-{6FED985D-1927-00F8-7D32-DC6D86DDAF86}" dt="2018-11-14T19:01:31.384" v="1661"/>
          <ac:picMkLst>
            <pc:docMk/>
            <pc:sldMk cId="3133880907" sldId="307"/>
            <ac:picMk id="3" creationId="{7666C97D-DD54-464B-938E-AE47CDF71C53}"/>
          </ac:picMkLst>
        </pc:picChg>
        <pc:picChg chg="mod">
          <ac:chgData name="Doyle, Kirsten L" userId="S::kldoyle@wpi.edu::dce1c63a-d1b4-4f7d-90e1-9e329e69d7cf" providerId="AD" clId="Web-{6FED985D-1927-00F8-7D32-DC6D86DDAF86}" dt="2018-11-14T19:01:31.275" v="1659"/>
          <ac:picMkLst>
            <pc:docMk/>
            <pc:sldMk cId="3133880907" sldId="307"/>
            <ac:picMk id="4" creationId="{EC825DC3-EEF5-4945-BE7B-3FCB89053CB2}"/>
          </ac:picMkLst>
        </pc:picChg>
        <pc:picChg chg="mod">
          <ac:chgData name="Doyle, Kirsten L" userId="S::kldoyle@wpi.edu::dce1c63a-d1b4-4f7d-90e1-9e329e69d7cf" providerId="AD" clId="Web-{6FED985D-1927-00F8-7D32-DC6D86DDAF86}" dt="2018-11-14T19:01:31.337" v="1660"/>
          <ac:picMkLst>
            <pc:docMk/>
            <pc:sldMk cId="3133880907" sldId="307"/>
            <ac:picMk id="8" creationId="{ABA5648E-0BDA-5946-8A51-923CFE61DAEA}"/>
          </ac:picMkLst>
        </pc:picChg>
        <pc:picChg chg="del">
          <ac:chgData name="Doyle, Kirsten L" userId="S::kldoyle@wpi.edu::dce1c63a-d1b4-4f7d-90e1-9e329e69d7cf" providerId="AD" clId="Web-{6FED985D-1927-00F8-7D32-DC6D86DDAF86}" dt="2018-11-14T18:57:59.001" v="1623"/>
          <ac:picMkLst>
            <pc:docMk/>
            <pc:sldMk cId="3133880907" sldId="307"/>
            <ac:picMk id="10" creationId="{844FEC46-09E8-2243-BE17-399FC1DC635E}"/>
          </ac:picMkLst>
        </pc:picChg>
      </pc:sldChg>
    </pc:docChg>
  </pc:docChgLst>
  <pc:docChgLst>
    <pc:chgData name="Thompson, Jarod Scott" userId="S::jsthompson@wpi.edu::f94efd77-a55a-4994-9b0a-4ba63225f48f" providerId="AD" clId="Web-{28FE3860-8174-44BE-BBB6-A66AD9843EAC}"/>
    <pc:docChg chg="modSld">
      <pc:chgData name="Thompson, Jarod Scott" userId="S::jsthompson@wpi.edu::f94efd77-a55a-4994-9b0a-4ba63225f48f" providerId="AD" clId="Web-{28FE3860-8174-44BE-BBB6-A66AD9843EAC}" dt="2018-12-06T16:50:42.100" v="0" actId="1076"/>
      <pc:docMkLst>
        <pc:docMk/>
      </pc:docMkLst>
      <pc:sldChg chg="modSp">
        <pc:chgData name="Thompson, Jarod Scott" userId="S::jsthompson@wpi.edu::f94efd77-a55a-4994-9b0a-4ba63225f48f" providerId="AD" clId="Web-{28FE3860-8174-44BE-BBB6-A66AD9843EAC}" dt="2018-12-06T16:50:42.100" v="0" actId="1076"/>
        <pc:sldMkLst>
          <pc:docMk/>
          <pc:sldMk cId="4100818408" sldId="352"/>
        </pc:sldMkLst>
        <pc:spChg chg="mod">
          <ac:chgData name="Thompson, Jarod Scott" userId="S::jsthompson@wpi.edu::f94efd77-a55a-4994-9b0a-4ba63225f48f" providerId="AD" clId="Web-{28FE3860-8174-44BE-BBB6-A66AD9843EAC}" dt="2018-12-06T16:50:42.100" v="0" actId="1076"/>
          <ac:spMkLst>
            <pc:docMk/>
            <pc:sldMk cId="4100818408" sldId="352"/>
            <ac:spMk id="12" creationId="{3156956E-DE9A-CE43-B5BA-022785F3B493}"/>
          </ac:spMkLst>
        </pc:spChg>
      </pc:sldChg>
    </pc:docChg>
  </pc:docChgLst>
  <pc:docChgLst>
    <pc:chgData name="Wang, Yuan" userId="S::ywang19@wpi.edu::fa240baa-cddc-4ba1-ac9e-da30e1109916" providerId="AD" clId="Web-{5A0BAEE7-7D47-210B-9582-21549D76595C}"/>
    <pc:docChg chg="modSld">
      <pc:chgData name="Wang, Yuan" userId="S::ywang19@wpi.edu::fa240baa-cddc-4ba1-ac9e-da30e1109916" providerId="AD" clId="Web-{5A0BAEE7-7D47-210B-9582-21549D76595C}" dt="2018-11-13T20:34:54.763" v="1" actId="1076"/>
      <pc:docMkLst>
        <pc:docMk/>
      </pc:docMkLst>
      <pc:sldChg chg="modSp">
        <pc:chgData name="Wang, Yuan" userId="S::ywang19@wpi.edu::fa240baa-cddc-4ba1-ac9e-da30e1109916" providerId="AD" clId="Web-{5A0BAEE7-7D47-210B-9582-21549D76595C}" dt="2018-11-13T20:34:54.763" v="1" actId="1076"/>
        <pc:sldMkLst>
          <pc:docMk/>
          <pc:sldMk cId="3043225652" sldId="276"/>
        </pc:sldMkLst>
        <pc:spChg chg="mod">
          <ac:chgData name="Wang, Yuan" userId="S::ywang19@wpi.edu::fa240baa-cddc-4ba1-ac9e-da30e1109916" providerId="AD" clId="Web-{5A0BAEE7-7D47-210B-9582-21549D76595C}" dt="2018-11-13T20:34:54.763" v="1" actId="1076"/>
          <ac:spMkLst>
            <pc:docMk/>
            <pc:sldMk cId="3043225652" sldId="276"/>
            <ac:spMk id="16" creationId="{2B65640C-173B-534F-A8CF-BFE28294EF17}"/>
          </ac:spMkLst>
        </pc:spChg>
      </pc:sldChg>
    </pc:docChg>
  </pc:docChgLst>
  <pc:docChgLst>
    <pc:chgData name="Ren, Zhentian" userId="S::zren2@wpi.edu::52396e94-cd0b-4402-9247-405260c19d90" providerId="AD" clId="Web-{488B8106-AC4E-9ADC-EA96-E10D558399A0}"/>
    <pc:docChg chg="modSld">
      <pc:chgData name="Ren, Zhentian" userId="S::zren2@wpi.edu::52396e94-cd0b-4402-9247-405260c19d90" providerId="AD" clId="Web-{488B8106-AC4E-9ADC-EA96-E10D558399A0}" dt="2018-11-29T19:29:25.118" v="519"/>
      <pc:docMkLst>
        <pc:docMk/>
      </pc:docMkLst>
      <pc:sldChg chg="modNotes">
        <pc:chgData name="Ren, Zhentian" userId="S::zren2@wpi.edu::52396e94-cd0b-4402-9247-405260c19d90" providerId="AD" clId="Web-{488B8106-AC4E-9ADC-EA96-E10D558399A0}" dt="2018-11-29T19:20:44.236" v="389"/>
        <pc:sldMkLst>
          <pc:docMk/>
          <pc:sldMk cId="457047135" sldId="327"/>
        </pc:sldMkLst>
      </pc:sldChg>
      <pc:sldChg chg="modNotes">
        <pc:chgData name="Ren, Zhentian" userId="S::zren2@wpi.edu::52396e94-cd0b-4402-9247-405260c19d90" providerId="AD" clId="Web-{488B8106-AC4E-9ADC-EA96-E10D558399A0}" dt="2018-11-29T18:26:15.779" v="266"/>
        <pc:sldMkLst>
          <pc:docMk/>
          <pc:sldMk cId="3215676781" sldId="329"/>
        </pc:sldMkLst>
      </pc:sldChg>
      <pc:sldChg chg="modNotes">
        <pc:chgData name="Ren, Zhentian" userId="S::zren2@wpi.edu::52396e94-cd0b-4402-9247-405260c19d90" providerId="AD" clId="Web-{488B8106-AC4E-9ADC-EA96-E10D558399A0}" dt="2018-11-29T19:22:48.460" v="412"/>
        <pc:sldMkLst>
          <pc:docMk/>
          <pc:sldMk cId="2463701533" sldId="331"/>
        </pc:sldMkLst>
      </pc:sldChg>
      <pc:sldChg chg="modNotes">
        <pc:chgData name="Ren, Zhentian" userId="S::zren2@wpi.edu::52396e94-cd0b-4402-9247-405260c19d90" providerId="AD" clId="Web-{488B8106-AC4E-9ADC-EA96-E10D558399A0}" dt="2018-11-29T18:15:39.237" v="132"/>
        <pc:sldMkLst>
          <pc:docMk/>
          <pc:sldMk cId="3864911228" sldId="332"/>
        </pc:sldMkLst>
      </pc:sldChg>
      <pc:sldChg chg="modNotes">
        <pc:chgData name="Ren, Zhentian" userId="S::zren2@wpi.edu::52396e94-cd0b-4402-9247-405260c19d90" providerId="AD" clId="Web-{488B8106-AC4E-9ADC-EA96-E10D558399A0}" dt="2018-11-29T19:23:25.399" v="421"/>
        <pc:sldMkLst>
          <pc:docMk/>
          <pc:sldMk cId="1415061608" sldId="333"/>
        </pc:sldMkLst>
      </pc:sldChg>
      <pc:sldChg chg="delSp">
        <pc:chgData name="Ren, Zhentian" userId="S::zren2@wpi.edu::52396e94-cd0b-4402-9247-405260c19d90" providerId="AD" clId="Web-{488B8106-AC4E-9ADC-EA96-E10D558399A0}" dt="2018-11-29T18:22:16.384" v="173"/>
        <pc:sldMkLst>
          <pc:docMk/>
          <pc:sldMk cId="421490934" sldId="335"/>
        </pc:sldMkLst>
        <pc:picChg chg="del">
          <ac:chgData name="Ren, Zhentian" userId="S::zren2@wpi.edu::52396e94-cd0b-4402-9247-405260c19d90" providerId="AD" clId="Web-{488B8106-AC4E-9ADC-EA96-E10D558399A0}" dt="2018-11-29T18:22:16.384" v="173"/>
          <ac:picMkLst>
            <pc:docMk/>
            <pc:sldMk cId="421490934" sldId="335"/>
            <ac:picMk id="6" creationId="{A26A7D6D-0E4C-4297-A248-490115799EF4}"/>
          </ac:picMkLst>
        </pc:picChg>
      </pc:sldChg>
      <pc:sldChg chg="modNotes">
        <pc:chgData name="Ren, Zhentian" userId="S::zren2@wpi.edu::52396e94-cd0b-4402-9247-405260c19d90" providerId="AD" clId="Web-{488B8106-AC4E-9ADC-EA96-E10D558399A0}" dt="2018-11-29T19:25:00.325" v="433"/>
        <pc:sldMkLst>
          <pc:docMk/>
          <pc:sldMk cId="900665715" sldId="336"/>
        </pc:sldMkLst>
      </pc:sldChg>
      <pc:sldChg chg="modNotes">
        <pc:chgData name="Ren, Zhentian" userId="S::zren2@wpi.edu::52396e94-cd0b-4402-9247-405260c19d90" providerId="AD" clId="Web-{488B8106-AC4E-9ADC-EA96-E10D558399A0}" dt="2018-11-29T19:25:12.607" v="436"/>
        <pc:sldMkLst>
          <pc:docMk/>
          <pc:sldMk cId="2414657036" sldId="341"/>
        </pc:sldMkLst>
      </pc:sldChg>
    </pc:docChg>
  </pc:docChgLst>
  <pc:docChgLst>
    <pc:chgData name="Doyle, Kirsten L" userId="dce1c63a-d1b4-4f7d-90e1-9e329e69d7cf" providerId="ADAL" clId="{336B0520-364A-4B09-BF9F-B58876E42CFD}"/>
    <pc:docChg chg="undo custSel addSld delSld modSld sldOrd modSection">
      <pc:chgData name="Doyle, Kirsten L" userId="dce1c63a-d1b4-4f7d-90e1-9e329e69d7cf" providerId="ADAL" clId="{336B0520-364A-4B09-BF9F-B58876E42CFD}" dt="2018-11-15T22:17:08.354" v="3369" actId="207"/>
      <pc:docMkLst>
        <pc:docMk/>
      </pc:docMkLst>
      <pc:sldChg chg="modSp">
        <pc:chgData name="Doyle, Kirsten L" userId="dce1c63a-d1b4-4f7d-90e1-9e329e69d7cf" providerId="ADAL" clId="{336B0520-364A-4B09-BF9F-B58876E42CFD}" dt="2018-11-15T22:17:08.354" v="3369" actId="207"/>
        <pc:sldMkLst>
          <pc:docMk/>
          <pc:sldMk cId="172931870" sldId="263"/>
        </pc:sldMkLst>
        <pc:spChg chg="mod">
          <ac:chgData name="Doyle, Kirsten L" userId="dce1c63a-d1b4-4f7d-90e1-9e329e69d7cf" providerId="ADAL" clId="{336B0520-364A-4B09-BF9F-B58876E42CFD}" dt="2018-11-15T22:17:08.354" v="3369" actId="207"/>
          <ac:spMkLst>
            <pc:docMk/>
            <pc:sldMk cId="172931870" sldId="263"/>
            <ac:spMk id="2" creationId="{E633F310-1D4E-403C-A43C-226BAACDD461}"/>
          </ac:spMkLst>
        </pc:spChg>
      </pc:sldChg>
      <pc:sldChg chg="modAnim">
        <pc:chgData name="Doyle, Kirsten L" userId="dce1c63a-d1b4-4f7d-90e1-9e329e69d7cf" providerId="ADAL" clId="{336B0520-364A-4B09-BF9F-B58876E42CFD}" dt="2018-11-14T19:25:45.629" v="888" actId="207"/>
        <pc:sldMkLst>
          <pc:docMk/>
          <pc:sldMk cId="1962728456" sldId="274"/>
        </pc:sldMkLst>
      </pc:sldChg>
      <pc:sldChg chg="modSp modAnim">
        <pc:chgData name="Doyle, Kirsten L" userId="dce1c63a-d1b4-4f7d-90e1-9e329e69d7cf" providerId="ADAL" clId="{336B0520-364A-4B09-BF9F-B58876E42CFD}" dt="2018-11-14T19:10:29.537" v="528" actId="1076"/>
        <pc:sldMkLst>
          <pc:docMk/>
          <pc:sldMk cId="198959993" sldId="278"/>
        </pc:sldMkLst>
        <pc:spChg chg="mod">
          <ac:chgData name="Doyle, Kirsten L" userId="dce1c63a-d1b4-4f7d-90e1-9e329e69d7cf" providerId="ADAL" clId="{336B0520-364A-4B09-BF9F-B58876E42CFD}" dt="2018-11-14T19:10:29.537" v="528" actId="1076"/>
          <ac:spMkLst>
            <pc:docMk/>
            <pc:sldMk cId="198959993" sldId="278"/>
            <ac:spMk id="2" creationId="{974B7D4A-4956-45F6-822A-05D0A01E3533}"/>
          </ac:spMkLst>
        </pc:spChg>
      </pc:sldChg>
      <pc:sldChg chg="modSp modAnim modNotesTx">
        <pc:chgData name="Doyle, Kirsten L" userId="dce1c63a-d1b4-4f7d-90e1-9e329e69d7cf" providerId="ADAL" clId="{336B0520-364A-4B09-BF9F-B58876E42CFD}" dt="2018-11-14T19:13:46.207" v="541" actId="1076"/>
        <pc:sldMkLst>
          <pc:docMk/>
          <pc:sldMk cId="3753593457" sldId="287"/>
        </pc:sldMkLst>
        <pc:spChg chg="mod">
          <ac:chgData name="Doyle, Kirsten L" userId="dce1c63a-d1b4-4f7d-90e1-9e329e69d7cf" providerId="ADAL" clId="{336B0520-364A-4B09-BF9F-B58876E42CFD}" dt="2018-11-14T19:13:46.207" v="541" actId="1076"/>
          <ac:spMkLst>
            <pc:docMk/>
            <pc:sldMk cId="3753593457" sldId="287"/>
            <ac:spMk id="18" creationId="{7707E899-B4DF-E345-9786-F37277561E0E}"/>
          </ac:spMkLst>
        </pc:spChg>
      </pc:sldChg>
      <pc:sldChg chg="modSp modAnim">
        <pc:chgData name="Doyle, Kirsten L" userId="dce1c63a-d1b4-4f7d-90e1-9e329e69d7cf" providerId="ADAL" clId="{336B0520-364A-4B09-BF9F-B58876E42CFD}" dt="2018-11-14T19:08:56.925" v="519" actId="207"/>
        <pc:sldMkLst>
          <pc:docMk/>
          <pc:sldMk cId="964088043" sldId="305"/>
        </pc:sldMkLst>
        <pc:graphicFrameChg chg="mod">
          <ac:chgData name="Doyle, Kirsten L" userId="dce1c63a-d1b4-4f7d-90e1-9e329e69d7cf" providerId="ADAL" clId="{336B0520-364A-4B09-BF9F-B58876E42CFD}" dt="2018-11-14T19:08:45.880" v="517" actId="1076"/>
          <ac:graphicFrameMkLst>
            <pc:docMk/>
            <pc:sldMk cId="964088043" sldId="305"/>
            <ac:graphicFrameMk id="22" creationId="{9D7704E6-752E-CF40-8DF0-9C49FCA4E1B3}"/>
          </ac:graphicFrameMkLst>
        </pc:graphicFrameChg>
      </pc:sldChg>
      <pc:sldChg chg="modSp modAnim modNotesTx">
        <pc:chgData name="Doyle, Kirsten L" userId="dce1c63a-d1b4-4f7d-90e1-9e329e69d7cf" providerId="ADAL" clId="{336B0520-364A-4B09-BF9F-B58876E42CFD}" dt="2018-11-14T19:17:12.391" v="868" actId="20577"/>
        <pc:sldMkLst>
          <pc:docMk/>
          <pc:sldMk cId="3133880907" sldId="307"/>
        </pc:sldMkLst>
        <pc:spChg chg="mod">
          <ac:chgData name="Doyle, Kirsten L" userId="dce1c63a-d1b4-4f7d-90e1-9e329e69d7cf" providerId="ADAL" clId="{336B0520-364A-4B09-BF9F-B58876E42CFD}" dt="2018-11-14T19:15:41.263" v="549" actId="1076"/>
          <ac:spMkLst>
            <pc:docMk/>
            <pc:sldMk cId="3133880907" sldId="307"/>
            <ac:spMk id="15" creationId="{329216D2-36AC-E246-A040-C6834EDF4E9B}"/>
          </ac:spMkLst>
        </pc:spChg>
      </pc:sldChg>
    </pc:docChg>
  </pc:docChgLst>
  <pc:docChgLst>
    <pc:chgData name="Doyle, Kirsten L" userId="S::kldoyle@wpi.edu::dce1c63a-d1b4-4f7d-90e1-9e329e69d7cf" providerId="AD" clId="Web-{9372305B-4117-5276-AE83-7331A98BED5C}"/>
    <pc:docChg chg="modSld sldOrd">
      <pc:chgData name="Doyle, Kirsten L" userId="S::kldoyle@wpi.edu::dce1c63a-d1b4-4f7d-90e1-9e329e69d7cf" providerId="AD" clId="Web-{9372305B-4117-5276-AE83-7331A98BED5C}" dt="2018-11-14T15:16:57.897" v="77" actId="1076"/>
      <pc:docMkLst>
        <pc:docMk/>
      </pc:docMkLst>
      <pc:sldChg chg="modSp">
        <pc:chgData name="Doyle, Kirsten L" userId="S::kldoyle@wpi.edu::dce1c63a-d1b4-4f7d-90e1-9e329e69d7cf" providerId="AD" clId="Web-{9372305B-4117-5276-AE83-7331A98BED5C}" dt="2018-11-14T15:10:35.670" v="18" actId="1076"/>
        <pc:sldMkLst>
          <pc:docMk/>
          <pc:sldMk cId="3822137444" sldId="267"/>
        </pc:sldMkLst>
        <pc:spChg chg="mod">
          <ac:chgData name="Doyle, Kirsten L" userId="S::kldoyle@wpi.edu::dce1c63a-d1b4-4f7d-90e1-9e329e69d7cf" providerId="AD" clId="Web-{9372305B-4117-5276-AE83-7331A98BED5C}" dt="2018-11-14T15:10:32.092" v="15" actId="20577"/>
          <ac:spMkLst>
            <pc:docMk/>
            <pc:sldMk cId="3822137444" sldId="267"/>
            <ac:spMk id="7" creationId="{34729DCB-104C-F44F-A43A-719E64B4DFAB}"/>
          </ac:spMkLst>
        </pc:spChg>
        <pc:spChg chg="mod">
          <ac:chgData name="Doyle, Kirsten L" userId="S::kldoyle@wpi.edu::dce1c63a-d1b4-4f7d-90e1-9e329e69d7cf" providerId="AD" clId="Web-{9372305B-4117-5276-AE83-7331A98BED5C}" dt="2018-11-14T15:10:35.670" v="18" actId="1076"/>
          <ac:spMkLst>
            <pc:docMk/>
            <pc:sldMk cId="3822137444" sldId="267"/>
            <ac:spMk id="12" creationId="{67AE1D4A-D946-6F4E-9486-B67BF966F8A1}"/>
          </ac:spMkLst>
        </pc:spChg>
      </pc:sldChg>
      <pc:sldChg chg="modAnim">
        <pc:chgData name="Doyle, Kirsten L" userId="S::kldoyle@wpi.edu::dce1c63a-d1b4-4f7d-90e1-9e329e69d7cf" providerId="AD" clId="Web-{9372305B-4117-5276-AE83-7331A98BED5C}" dt="2018-11-14T15:11:03.576" v="21" actId="1076"/>
        <pc:sldMkLst>
          <pc:docMk/>
          <pc:sldMk cId="1962728456" sldId="274"/>
        </pc:sldMkLst>
      </pc:sldChg>
      <pc:sldChg chg="modNotes">
        <pc:chgData name="Doyle, Kirsten L" userId="S::kldoyle@wpi.edu::dce1c63a-d1b4-4f7d-90e1-9e329e69d7cf" providerId="AD" clId="Web-{9372305B-4117-5276-AE83-7331A98BED5C}" dt="2018-11-14T15:12:53.345" v="36" actId="1076"/>
        <pc:sldMkLst>
          <pc:docMk/>
          <pc:sldMk cId="1595910658" sldId="286"/>
        </pc:sldMkLst>
      </pc:sldChg>
      <pc:sldChg chg="modSp addAnim modAnim">
        <pc:chgData name="Doyle, Kirsten L" userId="S::kldoyle@wpi.edu::dce1c63a-d1b4-4f7d-90e1-9e329e69d7cf" providerId="AD" clId="Web-{9372305B-4117-5276-AE83-7331A98BED5C}" dt="2018-11-14T15:09:45.387" v="7" actId="1076"/>
        <pc:sldMkLst>
          <pc:docMk/>
          <pc:sldMk cId="964088043" sldId="305"/>
        </pc:sldMkLst>
        <pc:graphicFrameChg chg="mod">
          <ac:chgData name="Doyle, Kirsten L" userId="S::kldoyle@wpi.edu::dce1c63a-d1b4-4f7d-90e1-9e329e69d7cf" providerId="AD" clId="Web-{9372305B-4117-5276-AE83-7331A98BED5C}" dt="2018-11-14T15:09:43.746" v="5" actId="1076"/>
          <ac:graphicFrameMkLst>
            <pc:docMk/>
            <pc:sldMk cId="964088043" sldId="305"/>
            <ac:graphicFrameMk id="24" creationId="{3F886D99-9E52-7540-A905-7E97E644368A}"/>
          </ac:graphicFrameMkLst>
        </pc:graphicFrameChg>
      </pc:sldChg>
      <pc:sldChg chg="addAnim modAnim">
        <pc:chgData name="Doyle, Kirsten L" userId="S::kldoyle@wpi.edu::dce1c63a-d1b4-4f7d-90e1-9e329e69d7cf" providerId="AD" clId="Web-{9372305B-4117-5276-AE83-7331A98BED5C}" dt="2018-11-14T15:09:53.340" v="11" actId="1076"/>
        <pc:sldMkLst>
          <pc:docMk/>
          <pc:sldMk cId="2432190296" sldId="306"/>
        </pc:sldMkLst>
      </pc:sldChg>
      <pc:sldChg chg="modSp">
        <pc:chgData name="Doyle, Kirsten L" userId="S::kldoyle@wpi.edu::dce1c63a-d1b4-4f7d-90e1-9e329e69d7cf" providerId="AD" clId="Web-{9372305B-4117-5276-AE83-7331A98BED5C}" dt="2018-11-14T15:13:25.064" v="59" actId="1076"/>
        <pc:sldMkLst>
          <pc:docMk/>
          <pc:sldMk cId="3133880907" sldId="307"/>
        </pc:sldMkLst>
        <pc:spChg chg="mod">
          <ac:chgData name="Doyle, Kirsten L" userId="S::kldoyle@wpi.edu::dce1c63a-d1b4-4f7d-90e1-9e329e69d7cf" providerId="AD" clId="Web-{9372305B-4117-5276-AE83-7331A98BED5C}" dt="2018-11-14T15:13:25.064" v="59" actId="1076"/>
          <ac:spMkLst>
            <pc:docMk/>
            <pc:sldMk cId="3133880907" sldId="307"/>
            <ac:spMk id="15" creationId="{329216D2-36AC-E246-A040-C6834EDF4E9B}"/>
          </ac:spMkLst>
        </pc:spChg>
        <pc:spChg chg="mod">
          <ac:chgData name="Doyle, Kirsten L" userId="S::kldoyle@wpi.edu::dce1c63a-d1b4-4f7d-90e1-9e329e69d7cf" providerId="AD" clId="Web-{9372305B-4117-5276-AE83-7331A98BED5C}" dt="2018-11-14T15:13:18.658" v="56" actId="20577"/>
          <ac:spMkLst>
            <pc:docMk/>
            <pc:sldMk cId="3133880907" sldId="307"/>
            <ac:spMk id="24" creationId="{EF1E4802-1C87-344B-8F7A-FC48254462AD}"/>
          </ac:spMkLst>
        </pc:spChg>
      </pc:sldChg>
    </pc:docChg>
  </pc:docChgLst>
  <pc:docChgLst>
    <pc:chgData name="Wang, Yuan" userId="S::ywang19@wpi.edu::fa240baa-cddc-4ba1-ac9e-da30e1109916" providerId="AD" clId="Web-{F5A9FADC-A5AE-3F06-00BB-D2A224863C09}"/>
    <pc:docChg chg="modSld">
      <pc:chgData name="Wang, Yuan" userId="S::ywang19@wpi.edu::fa240baa-cddc-4ba1-ac9e-da30e1109916" providerId="AD" clId="Web-{F5A9FADC-A5AE-3F06-00BB-D2A224863C09}" dt="2018-12-07T14:19:30.124" v="9"/>
      <pc:docMkLst>
        <pc:docMk/>
      </pc:docMkLst>
      <pc:sldChg chg="modNotes">
        <pc:chgData name="Wang, Yuan" userId="S::ywang19@wpi.edu::fa240baa-cddc-4ba1-ac9e-da30e1109916" providerId="AD" clId="Web-{F5A9FADC-A5AE-3F06-00BB-D2A224863C09}" dt="2018-12-07T14:19:30.124" v="9"/>
        <pc:sldMkLst>
          <pc:docMk/>
          <pc:sldMk cId="3704775939" sldId="282"/>
        </pc:sldMkLst>
      </pc:sldChg>
    </pc:docChg>
  </pc:docChgLst>
  <pc:docChgLst>
    <pc:chgData name="Wang, Yuan" userId="S::ywang19@wpi.edu::fa240baa-cddc-4ba1-ac9e-da30e1109916" providerId="AD" clId="Web-{08D08A5A-61A4-B1B7-AFD7-259FE85B3A67}"/>
    <pc:docChg chg="modSld">
      <pc:chgData name="Wang, Yuan" userId="S::ywang19@wpi.edu::fa240baa-cddc-4ba1-ac9e-da30e1109916" providerId="AD" clId="Web-{08D08A5A-61A4-B1B7-AFD7-259FE85B3A67}" dt="2018-11-14T15:15:39.965" v="3" actId="14100"/>
      <pc:docMkLst>
        <pc:docMk/>
      </pc:docMkLst>
      <pc:sldChg chg="addSp modSp">
        <pc:chgData name="Wang, Yuan" userId="S::ywang19@wpi.edu::fa240baa-cddc-4ba1-ac9e-da30e1109916" providerId="AD" clId="Web-{08D08A5A-61A4-B1B7-AFD7-259FE85B3A67}" dt="2018-11-14T15:15:39.965" v="3" actId="14100"/>
        <pc:sldMkLst>
          <pc:docMk/>
          <pc:sldMk cId="1092423442" sldId="258"/>
        </pc:sldMkLst>
        <pc:spChg chg="add mod">
          <ac:chgData name="Wang, Yuan" userId="S::ywang19@wpi.edu::fa240baa-cddc-4ba1-ac9e-da30e1109916" providerId="AD" clId="Web-{08D08A5A-61A4-B1B7-AFD7-259FE85B3A67}" dt="2018-11-14T15:15:39.965" v="3" actId="14100"/>
          <ac:spMkLst>
            <pc:docMk/>
            <pc:sldMk cId="1092423442" sldId="258"/>
            <ac:spMk id="2" creationId="{84D05B8C-1A60-428F-A9DC-DAA41C4E3E78}"/>
          </ac:spMkLst>
        </pc:spChg>
      </pc:sldChg>
      <pc:sldChg chg="addSp">
        <pc:chgData name="Wang, Yuan" userId="S::ywang19@wpi.edu::fa240baa-cddc-4ba1-ac9e-da30e1109916" providerId="AD" clId="Web-{08D08A5A-61A4-B1B7-AFD7-259FE85B3A67}" dt="2018-11-14T15:15:31.121" v="1" actId="14100"/>
        <pc:sldMkLst>
          <pc:docMk/>
          <pc:sldMk cId="198959993" sldId="278"/>
        </pc:sldMkLst>
        <pc:spChg chg="add">
          <ac:chgData name="Wang, Yuan" userId="S::ywang19@wpi.edu::fa240baa-cddc-4ba1-ac9e-da30e1109916" providerId="AD" clId="Web-{08D08A5A-61A4-B1B7-AFD7-259FE85B3A67}" dt="2018-11-14T15:15:31.121" v="1" actId="14100"/>
          <ac:spMkLst>
            <pc:docMk/>
            <pc:sldMk cId="198959993" sldId="278"/>
            <ac:spMk id="2" creationId="{974B7D4A-4956-45F6-822A-05D0A01E3533}"/>
          </ac:spMkLst>
        </pc:spChg>
      </pc:sldChg>
      <pc:sldChg chg="addSp">
        <pc:chgData name="Wang, Yuan" userId="S::ywang19@wpi.edu::fa240baa-cddc-4ba1-ac9e-da30e1109916" providerId="AD" clId="Web-{08D08A5A-61A4-B1B7-AFD7-259FE85B3A67}" dt="2018-11-14T15:15:25.434" v="0" actId="14100"/>
        <pc:sldMkLst>
          <pc:docMk/>
          <pc:sldMk cId="2478173890" sldId="279"/>
        </pc:sldMkLst>
        <pc:spChg chg="add">
          <ac:chgData name="Wang, Yuan" userId="S::ywang19@wpi.edu::fa240baa-cddc-4ba1-ac9e-da30e1109916" providerId="AD" clId="Web-{08D08A5A-61A4-B1B7-AFD7-259FE85B3A67}" dt="2018-11-14T15:15:25.434" v="0" actId="14100"/>
          <ac:spMkLst>
            <pc:docMk/>
            <pc:sldMk cId="2478173890" sldId="279"/>
            <ac:spMk id="2" creationId="{EA7788FE-AD1B-47A6-B573-CB8844211782}"/>
          </ac:spMkLst>
        </pc:spChg>
      </pc:sldChg>
    </pc:docChg>
  </pc:docChgLst>
  <pc:docChgLst>
    <pc:chgData name="Thompson, Jarod Scott" userId="S::jsthompson@wpi.edu::f94efd77-a55a-4994-9b0a-4ba63225f48f" providerId="AD" clId="Web-{8C77C088-131F-2E92-5D2F-C2DA490E3EA5}"/>
    <pc:docChg chg="modSld">
      <pc:chgData name="Thompson, Jarod Scott" userId="S::jsthompson@wpi.edu::f94efd77-a55a-4994-9b0a-4ba63225f48f" providerId="AD" clId="Web-{8C77C088-131F-2E92-5D2F-C2DA490E3EA5}" dt="2018-12-09T04:28:55.135" v="34" actId="1076"/>
      <pc:docMkLst>
        <pc:docMk/>
      </pc:docMkLst>
      <pc:sldChg chg="addSp delSp modSp">
        <pc:chgData name="Thompson, Jarod Scott" userId="S::jsthompson@wpi.edu::f94efd77-a55a-4994-9b0a-4ba63225f48f" providerId="AD" clId="Web-{8C77C088-131F-2E92-5D2F-C2DA490E3EA5}" dt="2018-12-09T04:28:55.135" v="34" actId="1076"/>
        <pc:sldMkLst>
          <pc:docMk/>
          <pc:sldMk cId="2902524393" sldId="349"/>
        </pc:sldMkLst>
        <pc:spChg chg="del">
          <ac:chgData name="Thompson, Jarod Scott" userId="S::jsthompson@wpi.edu::f94efd77-a55a-4994-9b0a-4ba63225f48f" providerId="AD" clId="Web-{8C77C088-131F-2E92-5D2F-C2DA490E3EA5}" dt="2018-12-09T04:27:56.494" v="27" actId="1076"/>
          <ac:spMkLst>
            <pc:docMk/>
            <pc:sldMk cId="2902524393" sldId="349"/>
            <ac:spMk id="2" creationId="{E7FD6A8D-1329-0042-ACC7-0E5C50494356}"/>
          </ac:spMkLst>
        </pc:spChg>
        <pc:picChg chg="add del mod">
          <ac:chgData name="Thompson, Jarod Scott" userId="S::jsthompson@wpi.edu::f94efd77-a55a-4994-9b0a-4ba63225f48f" providerId="AD" clId="Web-{8C77C088-131F-2E92-5D2F-C2DA490E3EA5}" dt="2018-12-09T04:28:02.541" v="29" actId="1076"/>
          <ac:picMkLst>
            <pc:docMk/>
            <pc:sldMk cId="2902524393" sldId="349"/>
            <ac:picMk id="4" creationId="{9C32826F-BBB9-4BF7-B51F-BC0DD5BA5948}"/>
          </ac:picMkLst>
        </pc:picChg>
        <pc:picChg chg="add mod">
          <ac:chgData name="Thompson, Jarod Scott" userId="S::jsthompson@wpi.edu::f94efd77-a55a-4994-9b0a-4ba63225f48f" providerId="AD" clId="Web-{8C77C088-131F-2E92-5D2F-C2DA490E3EA5}" dt="2018-12-09T04:28:55.135" v="34" actId="1076"/>
          <ac:picMkLst>
            <pc:docMk/>
            <pc:sldMk cId="2902524393" sldId="349"/>
            <ac:picMk id="8" creationId="{A5779203-46BC-4FCD-BAA6-7855FA42192D}"/>
          </ac:picMkLst>
        </pc:picChg>
      </pc:sldChg>
      <pc:sldChg chg="addSp delSp modSp">
        <pc:chgData name="Thompson, Jarod Scott" userId="S::jsthompson@wpi.edu::f94efd77-a55a-4994-9b0a-4ba63225f48f" providerId="AD" clId="Web-{8C77C088-131F-2E92-5D2F-C2DA490E3EA5}" dt="2018-12-09T04:12:58.798" v="26" actId="1076"/>
        <pc:sldMkLst>
          <pc:docMk/>
          <pc:sldMk cId="4100818408" sldId="352"/>
        </pc:sldMkLst>
        <pc:spChg chg="mod">
          <ac:chgData name="Thompson, Jarod Scott" userId="S::jsthompson@wpi.edu::f94efd77-a55a-4994-9b0a-4ba63225f48f" providerId="AD" clId="Web-{8C77C088-131F-2E92-5D2F-C2DA490E3EA5}" dt="2018-12-09T04:12:58.798" v="26" actId="1076"/>
          <ac:spMkLst>
            <pc:docMk/>
            <pc:sldMk cId="4100818408" sldId="352"/>
            <ac:spMk id="12" creationId="{3156956E-DE9A-CE43-B5BA-022785F3B493}"/>
          </ac:spMkLst>
        </pc:spChg>
        <pc:picChg chg="add mod ord">
          <ac:chgData name="Thompson, Jarod Scott" userId="S::jsthompson@wpi.edu::f94efd77-a55a-4994-9b0a-4ba63225f48f" providerId="AD" clId="Web-{8C77C088-131F-2E92-5D2F-C2DA490E3EA5}" dt="2018-12-09T04:12:53.204" v="25" actId="1076"/>
          <ac:picMkLst>
            <pc:docMk/>
            <pc:sldMk cId="4100818408" sldId="352"/>
            <ac:picMk id="2" creationId="{B1343918-5721-42D1-8BE8-9DB376F38D6F}"/>
          </ac:picMkLst>
        </pc:picChg>
        <pc:picChg chg="del">
          <ac:chgData name="Thompson, Jarod Scott" userId="S::jsthompson@wpi.edu::f94efd77-a55a-4994-9b0a-4ba63225f48f" providerId="AD" clId="Web-{8C77C088-131F-2E92-5D2F-C2DA490E3EA5}" dt="2018-12-09T04:12:34.110" v="21" actId="1076"/>
          <ac:picMkLst>
            <pc:docMk/>
            <pc:sldMk cId="4100818408" sldId="352"/>
            <ac:picMk id="8" creationId="{8F080311-1BF3-7341-9116-2D13A12CAEA7}"/>
          </ac:picMkLst>
        </pc:picChg>
      </pc:sldChg>
      <pc:sldChg chg="addSp delSp modSp">
        <pc:chgData name="Thompson, Jarod Scott" userId="S::jsthompson@wpi.edu::f94efd77-a55a-4994-9b0a-4ba63225f48f" providerId="AD" clId="Web-{8C77C088-131F-2E92-5D2F-C2DA490E3EA5}" dt="2018-12-09T04:06:15.619" v="18" actId="1076"/>
        <pc:sldMkLst>
          <pc:docMk/>
          <pc:sldMk cId="3212605082" sldId="360"/>
        </pc:sldMkLst>
        <pc:spChg chg="mod">
          <ac:chgData name="Thompson, Jarod Scott" userId="S::jsthompson@wpi.edu::f94efd77-a55a-4994-9b0a-4ba63225f48f" providerId="AD" clId="Web-{8C77C088-131F-2E92-5D2F-C2DA490E3EA5}" dt="2018-12-09T04:06:15.619" v="18" actId="1076"/>
          <ac:spMkLst>
            <pc:docMk/>
            <pc:sldMk cId="3212605082" sldId="360"/>
            <ac:spMk id="26" creationId="{B6DB32B1-E954-9C48-89C3-B2EB7B83B175}"/>
          </ac:spMkLst>
        </pc:spChg>
        <pc:picChg chg="add del mod">
          <ac:chgData name="Thompson, Jarod Scott" userId="S::jsthompson@wpi.edu::f94efd77-a55a-4994-9b0a-4ba63225f48f" providerId="AD" clId="Web-{8C77C088-131F-2E92-5D2F-C2DA490E3EA5}" dt="2018-12-09T04:04:22.351" v="3" actId="1076"/>
          <ac:picMkLst>
            <pc:docMk/>
            <pc:sldMk cId="3212605082" sldId="360"/>
            <ac:picMk id="2" creationId="{426B0935-0D36-4F35-B4EB-B2814BED2DCD}"/>
          </ac:picMkLst>
        </pc:picChg>
        <pc:picChg chg="add mod">
          <ac:chgData name="Thompson, Jarod Scott" userId="S::jsthompson@wpi.edu::f94efd77-a55a-4994-9b0a-4ba63225f48f" providerId="AD" clId="Web-{8C77C088-131F-2E92-5D2F-C2DA490E3EA5}" dt="2018-12-09T04:06:07.385" v="17" actId="1076"/>
          <ac:picMkLst>
            <pc:docMk/>
            <pc:sldMk cId="3212605082" sldId="360"/>
            <ac:picMk id="8" creationId="{23AD8808-5E89-417D-B72E-589DAC315B50}"/>
          </ac:picMkLst>
        </pc:picChg>
        <pc:picChg chg="add del">
          <ac:chgData name="Thompson, Jarod Scott" userId="S::jsthompson@wpi.edu::f94efd77-a55a-4994-9b0a-4ba63225f48f" providerId="AD" clId="Web-{8C77C088-131F-2E92-5D2F-C2DA490E3EA5}" dt="2018-12-09T04:05:10.806" v="5" actId="1076"/>
          <ac:picMkLst>
            <pc:docMk/>
            <pc:sldMk cId="3212605082" sldId="360"/>
            <ac:picMk id="10" creationId="{307AC423-D05A-5540-9373-6ABD1BA6547F}"/>
          </ac:picMkLst>
        </pc:picChg>
        <pc:picChg chg="add mod">
          <ac:chgData name="Thompson, Jarod Scott" userId="S::jsthompson@wpi.edu::f94efd77-a55a-4994-9b0a-4ba63225f48f" providerId="AD" clId="Web-{8C77C088-131F-2E92-5D2F-C2DA490E3EA5}" dt="2018-12-09T04:05:55.244" v="13" actId="1076"/>
          <ac:picMkLst>
            <pc:docMk/>
            <pc:sldMk cId="3212605082" sldId="360"/>
            <ac:picMk id="18" creationId="{4004F2A1-A812-40C8-9779-CA8BE6487FF9}"/>
          </ac:picMkLst>
        </pc:picChg>
        <pc:picChg chg="del">
          <ac:chgData name="Thompson, Jarod Scott" userId="S::jsthompson@wpi.edu::f94efd77-a55a-4994-9b0a-4ba63225f48f" providerId="AD" clId="Web-{8C77C088-131F-2E92-5D2F-C2DA490E3EA5}" dt="2018-12-09T04:05:40.713" v="8" actId="1076"/>
          <ac:picMkLst>
            <pc:docMk/>
            <pc:sldMk cId="3212605082" sldId="360"/>
            <ac:picMk id="22" creationId="{1D0A7FC2-65EC-FF4E-853E-FE988174598C}"/>
          </ac:picMkLst>
        </pc:picChg>
      </pc:sldChg>
    </pc:docChg>
  </pc:docChgLst>
  <pc:docChgLst>
    <pc:chgData name="Wang, Yuan" userId="S::ywang19@wpi.edu::fa240baa-cddc-4ba1-ac9e-da30e1109916" providerId="AD" clId="Web-{3553CDA4-F9B0-F1BA-7976-CEE230CB3374}"/>
    <pc:docChg chg="modSld">
      <pc:chgData name="Wang, Yuan" userId="S::ywang19@wpi.edu::fa240baa-cddc-4ba1-ac9e-da30e1109916" providerId="AD" clId="Web-{3553CDA4-F9B0-F1BA-7976-CEE230CB3374}" dt="2018-11-28T19:02:00.241" v="11" actId="1076"/>
      <pc:docMkLst>
        <pc:docMk/>
      </pc:docMkLst>
      <pc:sldChg chg="modSp">
        <pc:chgData name="Wang, Yuan" userId="S::ywang19@wpi.edu::fa240baa-cddc-4ba1-ac9e-da30e1109916" providerId="AD" clId="Web-{3553CDA4-F9B0-F1BA-7976-CEE230CB3374}" dt="2018-11-28T19:01:58.880" v="6" actId="1076"/>
        <pc:sldMkLst>
          <pc:docMk/>
          <pc:sldMk cId="368088584" sldId="297"/>
        </pc:sldMkLst>
        <pc:spChg chg="mod">
          <ac:chgData name="Wang, Yuan" userId="S::ywang19@wpi.edu::fa240baa-cddc-4ba1-ac9e-da30e1109916" providerId="AD" clId="Web-{3553CDA4-F9B0-F1BA-7976-CEE230CB3374}" dt="2018-11-28T19:01:58.880" v="6" actId="1076"/>
          <ac:spMkLst>
            <pc:docMk/>
            <pc:sldMk cId="368088584" sldId="297"/>
            <ac:spMk id="15" creationId="{4B7BA683-2BA8-4F1B-BA71-3EE271F63A1B}"/>
          </ac:spMkLst>
        </pc:spChg>
      </pc:sldChg>
      <pc:sldChg chg="modSp">
        <pc:chgData name="Wang, Yuan" userId="S::ywang19@wpi.edu::fa240baa-cddc-4ba1-ac9e-da30e1109916" providerId="AD" clId="Web-{3553CDA4-F9B0-F1BA-7976-CEE230CB3374}" dt="2018-11-28T19:02:00.241" v="11" actId="1076"/>
        <pc:sldMkLst>
          <pc:docMk/>
          <pc:sldMk cId="190786380" sldId="325"/>
        </pc:sldMkLst>
        <pc:spChg chg="mod">
          <ac:chgData name="Wang, Yuan" userId="S::ywang19@wpi.edu::fa240baa-cddc-4ba1-ac9e-da30e1109916" providerId="AD" clId="Web-{3553CDA4-F9B0-F1BA-7976-CEE230CB3374}" dt="2018-11-28T19:02:00.241" v="11" actId="1076"/>
          <ac:spMkLst>
            <pc:docMk/>
            <pc:sldMk cId="190786380" sldId="325"/>
            <ac:spMk id="15" creationId="{4B7BA683-2BA8-4F1B-BA71-3EE271F63A1B}"/>
          </ac:spMkLst>
        </pc:spChg>
      </pc:sldChg>
      <pc:sldChg chg="modNotes">
        <pc:chgData name="Wang, Yuan" userId="S::ywang19@wpi.edu::fa240baa-cddc-4ba1-ac9e-da30e1109916" providerId="AD" clId="Web-{3553CDA4-F9B0-F1BA-7976-CEE230CB3374}" dt="2018-11-28T17:18:44.928" v="1" actId="1076"/>
        <pc:sldMkLst>
          <pc:docMk/>
          <pc:sldMk cId="1114789720" sldId="339"/>
        </pc:sldMkLst>
      </pc:sldChg>
      <pc:sldChg chg="modNotes">
        <pc:chgData name="Wang, Yuan" userId="S::ywang19@wpi.edu::fa240baa-cddc-4ba1-ac9e-da30e1109916" providerId="AD" clId="Web-{3553CDA4-F9B0-F1BA-7976-CEE230CB3374}" dt="2018-11-28T17:18:41.272" v="0" actId="1076"/>
        <pc:sldMkLst>
          <pc:docMk/>
          <pc:sldMk cId="790474122" sldId="340"/>
        </pc:sldMkLst>
      </pc:sldChg>
    </pc:docChg>
  </pc:docChgLst>
  <pc:docChgLst>
    <pc:chgData name="Wang, Yuan" userId="fa240baa-cddc-4ba1-ac9e-da30e1109916" providerId="ADAL" clId="{654C04D6-8326-CB44-8993-4815247A2856}"/>
    <pc:docChg chg="undo custSel mod addSld delSld modSld sldOrd modSection">
      <pc:chgData name="Wang, Yuan" userId="fa240baa-cddc-4ba1-ac9e-da30e1109916" providerId="ADAL" clId="{654C04D6-8326-CB44-8993-4815247A2856}" dt="2018-12-09T16:52:53.438" v="7818" actId="2696"/>
      <pc:docMkLst>
        <pc:docMk/>
      </pc:docMkLst>
      <pc:sldChg chg="addSp modSp">
        <pc:chgData name="Wang, Yuan" userId="fa240baa-cddc-4ba1-ac9e-da30e1109916" providerId="ADAL" clId="{654C04D6-8326-CB44-8993-4815247A2856}" dt="2018-12-04T15:16:19.189" v="4741" actId="1076"/>
        <pc:sldMkLst>
          <pc:docMk/>
          <pc:sldMk cId="1092423442" sldId="258"/>
        </pc:sldMkLst>
        <pc:spChg chg="mod">
          <ac:chgData name="Wang, Yuan" userId="fa240baa-cddc-4ba1-ac9e-da30e1109916" providerId="ADAL" clId="{654C04D6-8326-CB44-8993-4815247A2856}" dt="2018-12-04T15:16:19.189" v="4741" actId="1076"/>
          <ac:spMkLst>
            <pc:docMk/>
            <pc:sldMk cId="1092423442" sldId="258"/>
            <ac:spMk id="12" creationId="{00000000-0000-0000-0000-000000000000}"/>
          </ac:spMkLst>
        </pc:spChg>
        <pc:spChg chg="add mod">
          <ac:chgData name="Wang, Yuan" userId="fa240baa-cddc-4ba1-ac9e-da30e1109916" providerId="ADAL" clId="{654C04D6-8326-CB44-8993-4815247A2856}" dt="2018-12-03T18:42:03.038" v="3412" actId="167"/>
          <ac:spMkLst>
            <pc:docMk/>
            <pc:sldMk cId="1092423442" sldId="258"/>
            <ac:spMk id="30" creationId="{CCD26103-8ED4-8243-8A7A-7405590353B3}"/>
          </ac:spMkLst>
        </pc:spChg>
        <pc:spChg chg="mod">
          <ac:chgData name="Wang, Yuan" userId="fa240baa-cddc-4ba1-ac9e-da30e1109916" providerId="ADAL" clId="{654C04D6-8326-CB44-8993-4815247A2856}" dt="2018-12-03T18:42:04.850" v="3413" actId="20577"/>
          <ac:spMkLst>
            <pc:docMk/>
            <pc:sldMk cId="1092423442" sldId="258"/>
            <ac:spMk id="51" creationId="{E4535F8C-34FE-C944-AEF5-6518337D2D46}"/>
          </ac:spMkLst>
        </pc:spChg>
        <pc:grpChg chg="mod">
          <ac:chgData name="Wang, Yuan" userId="fa240baa-cddc-4ba1-ac9e-da30e1109916" providerId="ADAL" clId="{654C04D6-8326-CB44-8993-4815247A2856}" dt="2018-12-04T15:16:09.367" v="4738" actId="14100"/>
          <ac:grpSpMkLst>
            <pc:docMk/>
            <pc:sldMk cId="1092423442" sldId="258"/>
            <ac:grpSpMk id="48" creationId="{C4DD747E-0E84-DB45-8CCA-719EA0CEE7B3}"/>
          </ac:grpSpMkLst>
        </pc:grpChg>
      </pc:sldChg>
      <pc:sldChg chg="addSp delSp modSp">
        <pc:chgData name="Wang, Yuan" userId="fa240baa-cddc-4ba1-ac9e-da30e1109916" providerId="ADAL" clId="{654C04D6-8326-CB44-8993-4815247A2856}" dt="2018-12-09T14:13:00.027" v="7807" actId="2696"/>
        <pc:sldMkLst>
          <pc:docMk/>
          <pc:sldMk cId="4183542759" sldId="265"/>
        </pc:sldMkLst>
        <pc:spChg chg="mod">
          <ac:chgData name="Wang, Yuan" userId="fa240baa-cddc-4ba1-ac9e-da30e1109916" providerId="ADAL" clId="{654C04D6-8326-CB44-8993-4815247A2856}" dt="2018-12-09T14:12:31.020" v="7797" actId="167"/>
          <ac:spMkLst>
            <pc:docMk/>
            <pc:sldMk cId="4183542759" sldId="265"/>
            <ac:spMk id="11" creationId="{DEDB1B50-447B-2C42-A05A-3EB41B8A5341}"/>
          </ac:spMkLst>
        </pc:spChg>
        <pc:spChg chg="add">
          <ac:chgData name="Wang, Yuan" userId="fa240baa-cddc-4ba1-ac9e-da30e1109916" providerId="ADAL" clId="{654C04D6-8326-CB44-8993-4815247A2856}" dt="2018-12-09T14:13:00.027" v="7807" actId="2696"/>
          <ac:spMkLst>
            <pc:docMk/>
            <pc:sldMk cId="4183542759" sldId="265"/>
            <ac:spMk id="13" creationId="{150FE0F7-5A59-AF4D-B36C-C5AF4D8E64C6}"/>
          </ac:spMkLst>
        </pc:spChg>
        <pc:picChg chg="add mod">
          <ac:chgData name="Wang, Yuan" userId="fa240baa-cddc-4ba1-ac9e-da30e1109916" providerId="ADAL" clId="{654C04D6-8326-CB44-8993-4815247A2856}" dt="2018-12-09T14:12:54.093" v="7806" actId="2696"/>
          <ac:picMkLst>
            <pc:docMk/>
            <pc:sldMk cId="4183542759" sldId="265"/>
            <ac:picMk id="5" creationId="{81671332-C2CA-CD40-B953-852F7DC381BD}"/>
          </ac:picMkLst>
        </pc:picChg>
        <pc:picChg chg="del">
          <ac:chgData name="Wang, Yuan" userId="fa240baa-cddc-4ba1-ac9e-da30e1109916" providerId="ADAL" clId="{654C04D6-8326-CB44-8993-4815247A2856}" dt="2018-12-09T14:12:32.310" v="7798" actId="478"/>
          <ac:picMkLst>
            <pc:docMk/>
            <pc:sldMk cId="4183542759" sldId="265"/>
            <ac:picMk id="6" creationId="{7463900A-536F-0F4F-83C9-2441B0CD3336}"/>
          </ac:picMkLst>
        </pc:picChg>
      </pc:sldChg>
      <pc:sldChg chg="modSp modNotesTx">
        <pc:chgData name="Wang, Yuan" userId="fa240baa-cddc-4ba1-ac9e-da30e1109916" providerId="ADAL" clId="{654C04D6-8326-CB44-8993-4815247A2856}" dt="2018-12-05T18:50:32.221" v="7436" actId="20577"/>
        <pc:sldMkLst>
          <pc:docMk/>
          <pc:sldMk cId="312712216" sldId="266"/>
        </pc:sldMkLst>
        <pc:spChg chg="mod">
          <ac:chgData name="Wang, Yuan" userId="fa240baa-cddc-4ba1-ac9e-da30e1109916" providerId="ADAL" clId="{654C04D6-8326-CB44-8993-4815247A2856}" dt="2018-11-30T17:13:04.017" v="1313" actId="20577"/>
          <ac:spMkLst>
            <pc:docMk/>
            <pc:sldMk cId="312712216" sldId="266"/>
            <ac:spMk id="31" creationId="{131D3FFA-96C9-CD4B-A76E-F0421B37AFD1}"/>
          </ac:spMkLst>
        </pc:spChg>
      </pc:sldChg>
      <pc:sldChg chg="modSp modNotesTx">
        <pc:chgData name="Wang, Yuan" userId="fa240baa-cddc-4ba1-ac9e-da30e1109916" providerId="ADAL" clId="{654C04D6-8326-CB44-8993-4815247A2856}" dt="2018-12-04T15:10:57.067" v="4725" actId="20577"/>
        <pc:sldMkLst>
          <pc:docMk/>
          <pc:sldMk cId="1003114862" sldId="268"/>
        </pc:sldMkLst>
        <pc:spChg chg="mod">
          <ac:chgData name="Wang, Yuan" userId="fa240baa-cddc-4ba1-ac9e-da30e1109916" providerId="ADAL" clId="{654C04D6-8326-CB44-8993-4815247A2856}" dt="2018-12-03T18:43:02.379" v="3423" actId="166"/>
          <ac:spMkLst>
            <pc:docMk/>
            <pc:sldMk cId="1003114862" sldId="268"/>
            <ac:spMk id="11" creationId="{1D63466A-B95C-8A4E-A01F-E25AA4E91529}"/>
          </ac:spMkLst>
        </pc:spChg>
        <pc:spChg chg="mod">
          <ac:chgData name="Wang, Yuan" userId="fa240baa-cddc-4ba1-ac9e-da30e1109916" providerId="ADAL" clId="{654C04D6-8326-CB44-8993-4815247A2856}" dt="2018-12-03T18:42:58.059" v="3422" actId="20577"/>
          <ac:spMkLst>
            <pc:docMk/>
            <pc:sldMk cId="1003114862" sldId="268"/>
            <ac:spMk id="15" creationId="{A5498A50-A8B8-EF4B-B415-91BB3794483F}"/>
          </ac:spMkLst>
        </pc:spChg>
      </pc:sldChg>
      <pc:sldChg chg="modSp">
        <pc:chgData name="Wang, Yuan" userId="fa240baa-cddc-4ba1-ac9e-da30e1109916" providerId="ADAL" clId="{654C04D6-8326-CB44-8993-4815247A2856}" dt="2018-12-03T18:04:27.931" v="3327" actId="166"/>
        <pc:sldMkLst>
          <pc:docMk/>
          <pc:sldMk cId="3043225652" sldId="276"/>
        </pc:sldMkLst>
        <pc:spChg chg="mod">
          <ac:chgData name="Wang, Yuan" userId="fa240baa-cddc-4ba1-ac9e-da30e1109916" providerId="ADAL" clId="{654C04D6-8326-CB44-8993-4815247A2856}" dt="2018-12-03T18:04:27.931" v="3327" actId="166"/>
          <ac:spMkLst>
            <pc:docMk/>
            <pc:sldMk cId="3043225652" sldId="276"/>
            <ac:spMk id="16" creationId="{2B65640C-173B-534F-A8CF-BFE28294EF17}"/>
          </ac:spMkLst>
        </pc:spChg>
      </pc:sldChg>
      <pc:sldChg chg="addSp delSp modSp modNotesTx">
        <pc:chgData name="Wang, Yuan" userId="fa240baa-cddc-4ba1-ac9e-da30e1109916" providerId="ADAL" clId="{654C04D6-8326-CB44-8993-4815247A2856}" dt="2018-12-07T14:37:21.711" v="7664" actId="166"/>
        <pc:sldMkLst>
          <pc:docMk/>
          <pc:sldMk cId="351683970" sldId="277"/>
        </pc:sldMkLst>
        <pc:spChg chg="mod">
          <ac:chgData name="Wang, Yuan" userId="fa240baa-cddc-4ba1-ac9e-da30e1109916" providerId="ADAL" clId="{654C04D6-8326-CB44-8993-4815247A2856}" dt="2018-12-07T14:36:32.893" v="7657" actId="20577"/>
          <ac:spMkLst>
            <pc:docMk/>
            <pc:sldMk cId="351683970" sldId="277"/>
            <ac:spMk id="7" creationId="{34729DCB-104C-F44F-A43A-719E64B4DFAB}"/>
          </ac:spMkLst>
        </pc:spChg>
        <pc:spChg chg="mod">
          <ac:chgData name="Wang, Yuan" userId="fa240baa-cddc-4ba1-ac9e-da30e1109916" providerId="ADAL" clId="{654C04D6-8326-CB44-8993-4815247A2856}" dt="2018-12-03T18:43:48.715" v="3427" actId="14100"/>
          <ac:spMkLst>
            <pc:docMk/>
            <pc:sldMk cId="351683970" sldId="277"/>
            <ac:spMk id="22" creationId="{07262A4F-1B92-954D-A6C6-A53AD2252D98}"/>
          </ac:spMkLst>
        </pc:spChg>
        <pc:spChg chg="add mod">
          <ac:chgData name="Wang, Yuan" userId="fa240baa-cddc-4ba1-ac9e-da30e1109916" providerId="ADAL" clId="{654C04D6-8326-CB44-8993-4815247A2856}" dt="2018-12-03T18:44:40.871" v="3438" actId="1076"/>
          <ac:spMkLst>
            <pc:docMk/>
            <pc:sldMk cId="351683970" sldId="277"/>
            <ac:spMk id="27" creationId="{06A52916-AFBD-F441-B55E-8AEE6BB720A0}"/>
          </ac:spMkLst>
        </pc:spChg>
        <pc:spChg chg="del mod">
          <ac:chgData name="Wang, Yuan" userId="fa240baa-cddc-4ba1-ac9e-da30e1109916" providerId="ADAL" clId="{654C04D6-8326-CB44-8993-4815247A2856}" dt="2018-12-03T18:44:17.257" v="3432" actId="478"/>
          <ac:spMkLst>
            <pc:docMk/>
            <pc:sldMk cId="351683970" sldId="277"/>
            <ac:spMk id="28" creationId="{450B9C12-B8E5-7D4E-802E-07547163CD46}"/>
          </ac:spMkLst>
        </pc:spChg>
        <pc:spChg chg="add mod">
          <ac:chgData name="Wang, Yuan" userId="fa240baa-cddc-4ba1-ac9e-da30e1109916" providerId="ADAL" clId="{654C04D6-8326-CB44-8993-4815247A2856}" dt="2018-12-03T18:44:35.921" v="3437" actId="1076"/>
          <ac:spMkLst>
            <pc:docMk/>
            <pc:sldMk cId="351683970" sldId="277"/>
            <ac:spMk id="29" creationId="{011A8207-6649-E74E-A3F5-27654461EDB9}"/>
          </ac:spMkLst>
        </pc:spChg>
        <pc:spChg chg="del">
          <ac:chgData name="Wang, Yuan" userId="fa240baa-cddc-4ba1-ac9e-da30e1109916" providerId="ADAL" clId="{654C04D6-8326-CB44-8993-4815247A2856}" dt="2018-12-03T18:44:25.501" v="3435" actId="478"/>
          <ac:spMkLst>
            <pc:docMk/>
            <pc:sldMk cId="351683970" sldId="277"/>
            <ac:spMk id="33" creationId="{C7E0B486-D734-EA47-B6AD-D8648BCCC520}"/>
          </ac:spMkLst>
        </pc:spChg>
        <pc:spChg chg="mod">
          <ac:chgData name="Wang, Yuan" userId="fa240baa-cddc-4ba1-ac9e-da30e1109916" providerId="ADAL" clId="{654C04D6-8326-CB44-8993-4815247A2856}" dt="2018-12-07T14:37:21.711" v="7664" actId="166"/>
          <ac:spMkLst>
            <pc:docMk/>
            <pc:sldMk cId="351683970" sldId="277"/>
            <ac:spMk id="38" creationId="{47F54805-0086-A54C-8755-DFFDD05FCE38}"/>
          </ac:spMkLst>
        </pc:spChg>
        <pc:grpChg chg="mod">
          <ac:chgData name="Wang, Yuan" userId="fa240baa-cddc-4ba1-ac9e-da30e1109916" providerId="ADAL" clId="{654C04D6-8326-CB44-8993-4815247A2856}" dt="2018-12-03T18:43:38.250" v="3426" actId="1076"/>
          <ac:grpSpMkLst>
            <pc:docMk/>
            <pc:sldMk cId="351683970" sldId="277"/>
            <ac:grpSpMk id="19" creationId="{E2DCE844-06C9-124F-8A25-516D757A66CC}"/>
          </ac:grpSpMkLst>
        </pc:grpChg>
        <pc:grpChg chg="del">
          <ac:chgData name="Wang, Yuan" userId="fa240baa-cddc-4ba1-ac9e-da30e1109916" providerId="ADAL" clId="{654C04D6-8326-CB44-8993-4815247A2856}" dt="2018-12-03T18:44:17.257" v="3432" actId="478"/>
          <ac:grpSpMkLst>
            <pc:docMk/>
            <pc:sldMk cId="351683970" sldId="277"/>
            <ac:grpSpMk id="25" creationId="{C0BC3830-63A9-FB49-AC49-CBFD6A09AC3A}"/>
          </ac:grpSpMkLst>
        </pc:grpChg>
      </pc:sldChg>
      <pc:sldChg chg="addSp modSp">
        <pc:chgData name="Wang, Yuan" userId="fa240baa-cddc-4ba1-ac9e-da30e1109916" providerId="ADAL" clId="{654C04D6-8326-CB44-8993-4815247A2856}" dt="2018-12-09T15:56:02.865" v="7811" actId="2696"/>
        <pc:sldMkLst>
          <pc:docMk/>
          <pc:sldMk cId="2459297859" sldId="280"/>
        </pc:sldMkLst>
        <pc:spChg chg="mod">
          <ac:chgData name="Wang, Yuan" userId="fa240baa-cddc-4ba1-ac9e-da30e1109916" providerId="ADAL" clId="{654C04D6-8326-CB44-8993-4815247A2856}" dt="2018-12-07T14:36:24.525" v="7653" actId="20577"/>
          <ac:spMkLst>
            <pc:docMk/>
            <pc:sldMk cId="2459297859" sldId="280"/>
            <ac:spMk id="7" creationId="{34729DCB-104C-F44F-A43A-719E64B4DFAB}"/>
          </ac:spMkLst>
        </pc:spChg>
        <pc:spChg chg="add mod">
          <ac:chgData name="Wang, Yuan" userId="fa240baa-cddc-4ba1-ac9e-da30e1109916" providerId="ADAL" clId="{654C04D6-8326-CB44-8993-4815247A2856}" dt="2018-12-07T14:36:22.319" v="7650" actId="167"/>
          <ac:spMkLst>
            <pc:docMk/>
            <pc:sldMk cId="2459297859" sldId="280"/>
            <ac:spMk id="15" creationId="{7E3A67B9-6ACF-834D-8541-C9EDD4AAD686}"/>
          </ac:spMkLst>
        </pc:spChg>
        <pc:grpChg chg="mod">
          <ac:chgData name="Wang, Yuan" userId="fa240baa-cddc-4ba1-ac9e-da30e1109916" providerId="ADAL" clId="{654C04D6-8326-CB44-8993-4815247A2856}" dt="2018-12-03T18:04:46.609" v="3331" actId="1076"/>
          <ac:grpSpMkLst>
            <pc:docMk/>
            <pc:sldMk cId="2459297859" sldId="280"/>
            <ac:grpSpMk id="12" creationId="{BAD90E4A-C3C0-4C0C-B489-3EC5FD71989D}"/>
          </ac:grpSpMkLst>
        </pc:grpChg>
        <pc:graphicFrameChg chg="mod">
          <ac:chgData name="Wang, Yuan" userId="fa240baa-cddc-4ba1-ac9e-da30e1109916" providerId="ADAL" clId="{654C04D6-8326-CB44-8993-4815247A2856}" dt="2018-12-09T15:56:02.865" v="7811" actId="2696"/>
          <ac:graphicFrameMkLst>
            <pc:docMk/>
            <pc:sldMk cId="2459297859" sldId="280"/>
            <ac:graphicFrameMk id="11" creationId="{D213A2A4-E36B-9148-B2E3-83E7F295CC0E}"/>
          </ac:graphicFrameMkLst>
        </pc:graphicFrameChg>
      </pc:sldChg>
      <pc:sldChg chg="addSp delSp modSp modNotesTx">
        <pc:chgData name="Wang, Yuan" userId="fa240baa-cddc-4ba1-ac9e-da30e1109916" providerId="ADAL" clId="{654C04D6-8326-CB44-8993-4815247A2856}" dt="2018-12-07T16:39:00.130" v="7744" actId="20577"/>
        <pc:sldMkLst>
          <pc:docMk/>
          <pc:sldMk cId="3704775939" sldId="282"/>
        </pc:sldMkLst>
        <pc:spChg chg="del">
          <ac:chgData name="Wang, Yuan" userId="fa240baa-cddc-4ba1-ac9e-da30e1109916" providerId="ADAL" clId="{654C04D6-8326-CB44-8993-4815247A2856}" dt="2018-12-03T18:46:47.662" v="3448" actId="478"/>
          <ac:spMkLst>
            <pc:docMk/>
            <pc:sldMk cId="3704775939" sldId="282"/>
            <ac:spMk id="3" creationId="{D5FD45E1-0549-4FA4-A045-836D79062F4A}"/>
          </ac:spMkLst>
        </pc:spChg>
        <pc:spChg chg="mod">
          <ac:chgData name="Wang, Yuan" userId="fa240baa-cddc-4ba1-ac9e-da30e1109916" providerId="ADAL" clId="{654C04D6-8326-CB44-8993-4815247A2856}" dt="2018-12-07T14:36:17.103" v="7649" actId="20577"/>
          <ac:spMkLst>
            <pc:docMk/>
            <pc:sldMk cId="3704775939" sldId="282"/>
            <ac:spMk id="7" creationId="{34729DCB-104C-F44F-A43A-719E64B4DFAB}"/>
          </ac:spMkLst>
        </pc:spChg>
        <pc:spChg chg="mod">
          <ac:chgData name="Wang, Yuan" userId="fa240baa-cddc-4ba1-ac9e-da30e1109916" providerId="ADAL" clId="{654C04D6-8326-CB44-8993-4815247A2856}" dt="2018-12-07T14:37:13.567" v="7663" actId="166"/>
          <ac:spMkLst>
            <pc:docMk/>
            <pc:sldMk cId="3704775939" sldId="282"/>
            <ac:spMk id="8" creationId="{4A96F377-353E-0D45-9971-AD76180A67D4}"/>
          </ac:spMkLst>
        </pc:spChg>
        <pc:spChg chg="del">
          <ac:chgData name="Wang, Yuan" userId="fa240baa-cddc-4ba1-ac9e-da30e1109916" providerId="ADAL" clId="{654C04D6-8326-CB44-8993-4815247A2856}" dt="2018-12-03T18:46:43.251" v="3445" actId="478"/>
          <ac:spMkLst>
            <pc:docMk/>
            <pc:sldMk cId="3704775939" sldId="282"/>
            <ac:spMk id="11" creationId="{3FAB3B99-A2E0-4097-A6FA-5172F17A514B}"/>
          </ac:spMkLst>
        </pc:spChg>
        <pc:spChg chg="del">
          <ac:chgData name="Wang, Yuan" userId="fa240baa-cddc-4ba1-ac9e-da30e1109916" providerId="ADAL" clId="{654C04D6-8326-CB44-8993-4815247A2856}" dt="2018-12-03T18:46:41.795" v="3444" actId="478"/>
          <ac:spMkLst>
            <pc:docMk/>
            <pc:sldMk cId="3704775939" sldId="282"/>
            <ac:spMk id="12" creationId="{04112414-8E1E-474F-BE7D-39FD45522A73}"/>
          </ac:spMkLst>
        </pc:spChg>
        <pc:picChg chg="add del mod">
          <ac:chgData name="Wang, Yuan" userId="fa240baa-cddc-4ba1-ac9e-da30e1109916" providerId="ADAL" clId="{654C04D6-8326-CB44-8993-4815247A2856}" dt="2018-12-03T18:47:04.711" v="3452" actId="1440"/>
          <ac:picMkLst>
            <pc:docMk/>
            <pc:sldMk cId="3704775939" sldId="282"/>
            <ac:picMk id="9" creationId="{EBBEB586-5BF6-FD4E-80B3-23462F1557A3}"/>
          </ac:picMkLst>
        </pc:picChg>
      </pc:sldChg>
      <pc:sldChg chg="modSp modNotesTx">
        <pc:chgData name="Wang, Yuan" userId="fa240baa-cddc-4ba1-ac9e-da30e1109916" providerId="ADAL" clId="{654C04D6-8326-CB44-8993-4815247A2856}" dt="2018-12-09T14:16:40.034" v="7808" actId="20577"/>
        <pc:sldMkLst>
          <pc:docMk/>
          <pc:sldMk cId="193280460" sldId="283"/>
        </pc:sldMkLst>
        <pc:spChg chg="mod">
          <ac:chgData name="Wang, Yuan" userId="fa240baa-cddc-4ba1-ac9e-da30e1109916" providerId="ADAL" clId="{654C04D6-8326-CB44-8993-4815247A2856}" dt="2018-12-07T14:37:04.746" v="7661" actId="166"/>
          <ac:spMkLst>
            <pc:docMk/>
            <pc:sldMk cId="193280460" sldId="283"/>
            <ac:spMk id="7" creationId="{34729DCB-104C-F44F-A43A-719E64B4DFAB}"/>
          </ac:spMkLst>
        </pc:spChg>
        <pc:spChg chg="mod">
          <ac:chgData name="Wang, Yuan" userId="fa240baa-cddc-4ba1-ac9e-da30e1109916" providerId="ADAL" clId="{654C04D6-8326-CB44-8993-4815247A2856}" dt="2018-12-07T14:37:08.595" v="7662" actId="166"/>
          <ac:spMkLst>
            <pc:docMk/>
            <pc:sldMk cId="193280460" sldId="283"/>
            <ac:spMk id="8" creationId="{0437518A-BDA6-5343-B90B-8C96A294236B}"/>
          </ac:spMkLst>
        </pc:spChg>
      </pc:sldChg>
      <pc:sldChg chg="add">
        <pc:chgData name="Wang, Yuan" userId="fa240baa-cddc-4ba1-ac9e-da30e1109916" providerId="ADAL" clId="{654C04D6-8326-CB44-8993-4815247A2856}" dt="2018-12-09T16:52:52.153" v="7817" actId="2696"/>
        <pc:sldMkLst>
          <pc:docMk/>
          <pc:sldMk cId="2227239366" sldId="285"/>
        </pc:sldMkLst>
      </pc:sldChg>
      <pc:sldChg chg="modSp modNotesTx">
        <pc:chgData name="Wang, Yuan" userId="fa240baa-cddc-4ba1-ac9e-da30e1109916" providerId="ADAL" clId="{654C04D6-8326-CB44-8993-4815247A2856}" dt="2018-12-09T16:06:35.228" v="7815" actId="1440"/>
        <pc:sldMkLst>
          <pc:docMk/>
          <pc:sldMk cId="1595910658" sldId="286"/>
        </pc:sldMkLst>
        <pc:picChg chg="mod">
          <ac:chgData name="Wang, Yuan" userId="fa240baa-cddc-4ba1-ac9e-da30e1109916" providerId="ADAL" clId="{654C04D6-8326-CB44-8993-4815247A2856}" dt="2018-12-09T16:06:31.829" v="7814" actId="1440"/>
          <ac:picMkLst>
            <pc:docMk/>
            <pc:sldMk cId="1595910658" sldId="286"/>
            <ac:picMk id="12" creationId="{DF53EF87-BFB4-4BA3-B5AE-5B16A58B84D5}"/>
          </ac:picMkLst>
        </pc:picChg>
        <pc:picChg chg="mod">
          <ac:chgData name="Wang, Yuan" userId="fa240baa-cddc-4ba1-ac9e-da30e1109916" providerId="ADAL" clId="{654C04D6-8326-CB44-8993-4815247A2856}" dt="2018-12-09T16:06:35.228" v="7815" actId="1440"/>
          <ac:picMkLst>
            <pc:docMk/>
            <pc:sldMk cId="1595910658" sldId="286"/>
            <ac:picMk id="14" creationId="{63E00655-2AE1-4F36-81BF-F196D36B8BDA}"/>
          </ac:picMkLst>
        </pc:picChg>
      </pc:sldChg>
      <pc:sldChg chg="modSp modNotesTx">
        <pc:chgData name="Wang, Yuan" userId="fa240baa-cddc-4ba1-ac9e-da30e1109916" providerId="ADAL" clId="{654C04D6-8326-CB44-8993-4815247A2856}" dt="2018-12-04T15:09:57.366" v="4714" actId="20577"/>
        <pc:sldMkLst>
          <pc:docMk/>
          <pc:sldMk cId="3753593457" sldId="287"/>
        </pc:sldMkLst>
        <pc:spChg chg="mod">
          <ac:chgData name="Wang, Yuan" userId="fa240baa-cddc-4ba1-ac9e-da30e1109916" providerId="ADAL" clId="{654C04D6-8326-CB44-8993-4815247A2856}" dt="2018-12-03T18:47:33.378" v="3463" actId="1076"/>
          <ac:spMkLst>
            <pc:docMk/>
            <pc:sldMk cId="3753593457" sldId="287"/>
            <ac:spMk id="17" creationId="{30B2D1D2-2744-4AB1-9D78-7BA1E00B3346}"/>
          </ac:spMkLst>
        </pc:spChg>
        <pc:spChg chg="mod">
          <ac:chgData name="Wang, Yuan" userId="fa240baa-cddc-4ba1-ac9e-da30e1109916" providerId="ADAL" clId="{654C04D6-8326-CB44-8993-4815247A2856}" dt="2018-12-04T15:09:53.449" v="4713" actId="166"/>
          <ac:spMkLst>
            <pc:docMk/>
            <pc:sldMk cId="3753593457" sldId="287"/>
            <ac:spMk id="18" creationId="{7707E899-B4DF-E345-9786-F37277561E0E}"/>
          </ac:spMkLst>
        </pc:spChg>
      </pc:sldChg>
      <pc:sldChg chg="delSp modSp">
        <pc:chgData name="Wang, Yuan" userId="fa240baa-cddc-4ba1-ac9e-da30e1109916" providerId="ADAL" clId="{654C04D6-8326-CB44-8993-4815247A2856}" dt="2018-12-05T17:21:57.375" v="7242" actId="1076"/>
        <pc:sldMkLst>
          <pc:docMk/>
          <pc:sldMk cId="368088584" sldId="297"/>
        </pc:sldMkLst>
        <pc:spChg chg="mod">
          <ac:chgData name="Wang, Yuan" userId="fa240baa-cddc-4ba1-ac9e-da30e1109916" providerId="ADAL" clId="{654C04D6-8326-CB44-8993-4815247A2856}" dt="2018-12-05T17:21:57.375" v="7242" actId="1076"/>
          <ac:spMkLst>
            <pc:docMk/>
            <pc:sldMk cId="368088584" sldId="297"/>
            <ac:spMk id="15" creationId="{4B7BA683-2BA8-4F1B-BA71-3EE271F63A1B}"/>
          </ac:spMkLst>
        </pc:spChg>
        <pc:graphicFrameChg chg="mod">
          <ac:chgData name="Wang, Yuan" userId="fa240baa-cddc-4ba1-ac9e-da30e1109916" providerId="ADAL" clId="{654C04D6-8326-CB44-8993-4815247A2856}" dt="2018-12-04T15:25:05.466" v="4826" actId="20577"/>
          <ac:graphicFrameMkLst>
            <pc:docMk/>
            <pc:sldMk cId="368088584" sldId="297"/>
            <ac:graphicFrameMk id="3" creationId="{55B2B8CF-58E3-7942-8ECA-C163372DF60B}"/>
          </ac:graphicFrameMkLst>
        </pc:graphicFrameChg>
        <pc:cxnChg chg="del">
          <ac:chgData name="Wang, Yuan" userId="fa240baa-cddc-4ba1-ac9e-da30e1109916" providerId="ADAL" clId="{654C04D6-8326-CB44-8993-4815247A2856}" dt="2018-11-30T17:21:24.751" v="1351" actId="478"/>
          <ac:cxnSpMkLst>
            <pc:docMk/>
            <pc:sldMk cId="368088584" sldId="297"/>
            <ac:cxnSpMk id="17" creationId="{DDC4061B-43C9-45E9-AE3F-7375867A380A}"/>
          </ac:cxnSpMkLst>
        </pc:cxnChg>
      </pc:sldChg>
      <pc:sldChg chg="modSp">
        <pc:chgData name="Wang, Yuan" userId="fa240baa-cddc-4ba1-ac9e-da30e1109916" providerId="ADAL" clId="{654C04D6-8326-CB44-8993-4815247A2856}" dt="2018-12-04T15:20:01.318" v="4802" actId="20577"/>
        <pc:sldMkLst>
          <pc:docMk/>
          <pc:sldMk cId="964088043" sldId="305"/>
        </pc:sldMkLst>
        <pc:spChg chg="mod">
          <ac:chgData name="Wang, Yuan" userId="fa240baa-cddc-4ba1-ac9e-da30e1109916" providerId="ADAL" clId="{654C04D6-8326-CB44-8993-4815247A2856}" dt="2018-12-04T15:18:32.119" v="4744" actId="167"/>
          <ac:spMkLst>
            <pc:docMk/>
            <pc:sldMk cId="964088043" sldId="305"/>
            <ac:spMk id="18" creationId="{7707E899-B4DF-E345-9786-F37277561E0E}"/>
          </ac:spMkLst>
        </pc:spChg>
        <pc:spChg chg="mod">
          <ac:chgData name="Wang, Yuan" userId="fa240baa-cddc-4ba1-ac9e-da30e1109916" providerId="ADAL" clId="{654C04D6-8326-CB44-8993-4815247A2856}" dt="2018-12-04T15:20:01.318" v="4802" actId="20577"/>
          <ac:spMkLst>
            <pc:docMk/>
            <pc:sldMk cId="964088043" sldId="305"/>
            <ac:spMk id="19" creationId="{AC11979B-136A-D54B-A094-261A83FDB682}"/>
          </ac:spMkLst>
        </pc:spChg>
      </pc:sldChg>
      <pc:sldChg chg="modSp">
        <pc:chgData name="Wang, Yuan" userId="fa240baa-cddc-4ba1-ac9e-da30e1109916" providerId="ADAL" clId="{654C04D6-8326-CB44-8993-4815247A2856}" dt="2018-12-04T15:19:48.650" v="4786" actId="20577"/>
        <pc:sldMkLst>
          <pc:docMk/>
          <pc:sldMk cId="2432190296" sldId="306"/>
        </pc:sldMkLst>
        <pc:spChg chg="mod">
          <ac:chgData name="Wang, Yuan" userId="fa240baa-cddc-4ba1-ac9e-da30e1109916" providerId="ADAL" clId="{654C04D6-8326-CB44-8993-4815247A2856}" dt="2018-12-04T15:19:48.650" v="4786" actId="20577"/>
          <ac:spMkLst>
            <pc:docMk/>
            <pc:sldMk cId="2432190296" sldId="306"/>
            <ac:spMk id="19" creationId="{AC11979B-136A-D54B-A094-261A83FDB682}"/>
          </ac:spMkLst>
        </pc:spChg>
      </pc:sldChg>
      <pc:sldChg chg="modSp modNotesTx">
        <pc:chgData name="Wang, Yuan" userId="fa240baa-cddc-4ba1-ac9e-da30e1109916" providerId="ADAL" clId="{654C04D6-8326-CB44-8993-4815247A2856}" dt="2018-12-04T15:10:09.813" v="4716" actId="166"/>
        <pc:sldMkLst>
          <pc:docMk/>
          <pc:sldMk cId="3133880907" sldId="307"/>
        </pc:sldMkLst>
        <pc:spChg chg="mod">
          <ac:chgData name="Wang, Yuan" userId="fa240baa-cddc-4ba1-ac9e-da30e1109916" providerId="ADAL" clId="{654C04D6-8326-CB44-8993-4815247A2856}" dt="2018-12-03T18:45:17.786" v="3442" actId="20577"/>
          <ac:spMkLst>
            <pc:docMk/>
            <pc:sldMk cId="3133880907" sldId="307"/>
            <ac:spMk id="11" creationId="{04EA775A-7748-9D40-8679-19B53C0FDF0C}"/>
          </ac:spMkLst>
        </pc:spChg>
        <pc:spChg chg="mod">
          <ac:chgData name="Wang, Yuan" userId="fa240baa-cddc-4ba1-ac9e-da30e1109916" providerId="ADAL" clId="{654C04D6-8326-CB44-8993-4815247A2856}" dt="2018-12-04T15:10:09.813" v="4716" actId="166"/>
          <ac:spMkLst>
            <pc:docMk/>
            <pc:sldMk cId="3133880907" sldId="307"/>
            <ac:spMk id="15" creationId="{329216D2-36AC-E246-A040-C6834EDF4E9B}"/>
          </ac:spMkLst>
        </pc:spChg>
      </pc:sldChg>
      <pc:sldChg chg="modSp modNotesTx">
        <pc:chgData name="Wang, Yuan" userId="fa240baa-cddc-4ba1-ac9e-da30e1109916" providerId="ADAL" clId="{654C04D6-8326-CB44-8993-4815247A2856}" dt="2018-12-04T19:05:43.999" v="6910" actId="20577"/>
        <pc:sldMkLst>
          <pc:docMk/>
          <pc:sldMk cId="3371260078" sldId="310"/>
        </pc:sldMkLst>
        <pc:spChg chg="mod">
          <ac:chgData name="Wang, Yuan" userId="fa240baa-cddc-4ba1-ac9e-da30e1109916" providerId="ADAL" clId="{654C04D6-8326-CB44-8993-4815247A2856}" dt="2018-12-03T18:07:14.166" v="3409" actId="1076"/>
          <ac:spMkLst>
            <pc:docMk/>
            <pc:sldMk cId="3371260078" sldId="310"/>
            <ac:spMk id="3" creationId="{7DCDA589-750F-9541-B800-DB52D3C0EB6A}"/>
          </ac:spMkLst>
        </pc:spChg>
        <pc:spChg chg="mod">
          <ac:chgData name="Wang, Yuan" userId="fa240baa-cddc-4ba1-ac9e-da30e1109916" providerId="ADAL" clId="{654C04D6-8326-CB44-8993-4815247A2856}" dt="2018-12-04T19:05:43.999" v="6910" actId="20577"/>
          <ac:spMkLst>
            <pc:docMk/>
            <pc:sldMk cId="3371260078" sldId="310"/>
            <ac:spMk id="6" creationId="{D1BF3926-210F-DF4D-BA92-44C051CDB391}"/>
          </ac:spMkLst>
        </pc:spChg>
      </pc:sldChg>
      <pc:sldChg chg="addSp delSp modSp modNotesTx">
        <pc:chgData name="Wang, Yuan" userId="fa240baa-cddc-4ba1-ac9e-da30e1109916" providerId="ADAL" clId="{654C04D6-8326-CB44-8993-4815247A2856}" dt="2018-12-06T18:32:05.615" v="7450" actId="20577"/>
        <pc:sldMkLst>
          <pc:docMk/>
          <pc:sldMk cId="2944587671" sldId="321"/>
        </pc:sldMkLst>
        <pc:spChg chg="mod">
          <ac:chgData name="Wang, Yuan" userId="fa240baa-cddc-4ba1-ac9e-da30e1109916" providerId="ADAL" clId="{654C04D6-8326-CB44-8993-4815247A2856}" dt="2018-12-04T15:51:57.044" v="4916" actId="1076"/>
          <ac:spMkLst>
            <pc:docMk/>
            <pc:sldMk cId="2944587671" sldId="321"/>
            <ac:spMk id="7" creationId="{34729DCB-104C-F44F-A43A-719E64B4DFAB}"/>
          </ac:spMkLst>
        </pc:spChg>
        <pc:spChg chg="mod">
          <ac:chgData name="Wang, Yuan" userId="fa240baa-cddc-4ba1-ac9e-da30e1109916" providerId="ADAL" clId="{654C04D6-8326-CB44-8993-4815247A2856}" dt="2018-12-03T18:47:42.176" v="3464" actId="167"/>
          <ac:spMkLst>
            <pc:docMk/>
            <pc:sldMk cId="2944587671" sldId="321"/>
            <ac:spMk id="37" creationId="{0DD1B212-BABC-48E1-B201-CDADB41A3D6C}"/>
          </ac:spMkLst>
        </pc:spChg>
        <pc:graphicFrameChg chg="add del mod">
          <ac:chgData name="Wang, Yuan" userId="fa240baa-cddc-4ba1-ac9e-da30e1109916" providerId="ADAL" clId="{654C04D6-8326-CB44-8993-4815247A2856}" dt="2018-12-04T15:51:56.320" v="4915" actId="1076"/>
          <ac:graphicFrameMkLst>
            <pc:docMk/>
            <pc:sldMk cId="2944587671" sldId="321"/>
            <ac:graphicFrameMk id="8" creationId="{773720A9-FFC7-4CC1-8B20-B2BD09B69367}"/>
          </ac:graphicFrameMkLst>
        </pc:graphicFrameChg>
      </pc:sldChg>
      <pc:sldChg chg="addSp delSp modSp">
        <pc:chgData name="Wang, Yuan" userId="fa240baa-cddc-4ba1-ac9e-da30e1109916" providerId="ADAL" clId="{654C04D6-8326-CB44-8993-4815247A2856}" dt="2018-12-05T17:28:08.697" v="7255" actId="2696"/>
        <pc:sldMkLst>
          <pc:docMk/>
          <pc:sldMk cId="190786380" sldId="325"/>
        </pc:sldMkLst>
        <pc:spChg chg="add del mod">
          <ac:chgData name="Wang, Yuan" userId="fa240baa-cddc-4ba1-ac9e-da30e1109916" providerId="ADAL" clId="{654C04D6-8326-CB44-8993-4815247A2856}" dt="2018-12-04T15:09:42.209" v="4711" actId="767"/>
          <ac:spMkLst>
            <pc:docMk/>
            <pc:sldMk cId="190786380" sldId="325"/>
            <ac:spMk id="3" creationId="{E3471B79-D432-E440-9593-B5EA45DEA553}"/>
          </ac:spMkLst>
        </pc:spChg>
        <pc:spChg chg="del mod">
          <ac:chgData name="Wang, Yuan" userId="fa240baa-cddc-4ba1-ac9e-da30e1109916" providerId="ADAL" clId="{654C04D6-8326-CB44-8993-4815247A2856}" dt="2018-12-04T15:09:34.283" v="4709" actId="478"/>
          <ac:spMkLst>
            <pc:docMk/>
            <pc:sldMk cId="190786380" sldId="325"/>
            <ac:spMk id="8" creationId="{1425BA13-4C5E-5049-8CEF-700FA042A255}"/>
          </ac:spMkLst>
        </pc:spChg>
        <pc:spChg chg="add mod">
          <ac:chgData name="Wang, Yuan" userId="fa240baa-cddc-4ba1-ac9e-da30e1109916" providerId="ADAL" clId="{654C04D6-8326-CB44-8993-4815247A2856}" dt="2018-12-05T17:20:22.807" v="7187" actId="20577"/>
          <ac:spMkLst>
            <pc:docMk/>
            <pc:sldMk cId="190786380" sldId="325"/>
            <ac:spMk id="12" creationId="{4B706FB1-5DAB-D141-B343-5CD69C5A84F2}"/>
          </ac:spMkLst>
        </pc:spChg>
        <pc:spChg chg="del mod">
          <ac:chgData name="Wang, Yuan" userId="fa240baa-cddc-4ba1-ac9e-da30e1109916" providerId="ADAL" clId="{654C04D6-8326-CB44-8993-4815247A2856}" dt="2018-12-05T17:20:10.590" v="7169" actId="478"/>
          <ac:spMkLst>
            <pc:docMk/>
            <pc:sldMk cId="190786380" sldId="325"/>
            <ac:spMk id="15" creationId="{4B7BA683-2BA8-4F1B-BA71-3EE271F63A1B}"/>
          </ac:spMkLst>
        </pc:spChg>
        <pc:spChg chg="add del mod">
          <ac:chgData name="Wang, Yuan" userId="fa240baa-cddc-4ba1-ac9e-da30e1109916" providerId="ADAL" clId="{654C04D6-8326-CB44-8993-4815247A2856}" dt="2018-12-05T17:20:03.482" v="7168" actId="478"/>
          <ac:spMkLst>
            <pc:docMk/>
            <pc:sldMk cId="190786380" sldId="325"/>
            <ac:spMk id="16" creationId="{31950C64-728E-DF41-8C80-C84ACBC42ED5}"/>
          </ac:spMkLst>
        </pc:spChg>
        <pc:spChg chg="add">
          <ac:chgData name="Wang, Yuan" userId="fa240baa-cddc-4ba1-ac9e-da30e1109916" providerId="ADAL" clId="{654C04D6-8326-CB44-8993-4815247A2856}" dt="2018-12-05T17:28:08.697" v="7255" actId="2696"/>
          <ac:spMkLst>
            <pc:docMk/>
            <pc:sldMk cId="190786380" sldId="325"/>
            <ac:spMk id="17" creationId="{E6598F35-608E-6C4B-9E41-A75F065169E2}"/>
          </ac:spMkLst>
        </pc:spChg>
        <pc:cxnChg chg="del">
          <ac:chgData name="Wang, Yuan" userId="fa240baa-cddc-4ba1-ac9e-da30e1109916" providerId="ADAL" clId="{654C04D6-8326-CB44-8993-4815247A2856}" dt="2018-11-30T17:21:21.427" v="1350" actId="478"/>
          <ac:cxnSpMkLst>
            <pc:docMk/>
            <pc:sldMk cId="190786380" sldId="325"/>
            <ac:cxnSpMk id="17" creationId="{DDC4061B-43C9-45E9-AE3F-7375867A380A}"/>
          </ac:cxnSpMkLst>
        </pc:cxnChg>
      </pc:sldChg>
      <pc:sldChg chg="addSp delSp modSp modNotesTx">
        <pc:chgData name="Wang, Yuan" userId="fa240baa-cddc-4ba1-ac9e-da30e1109916" providerId="ADAL" clId="{654C04D6-8326-CB44-8993-4815247A2856}" dt="2018-12-05T17:11:34.735" v="6965" actId="167"/>
        <pc:sldMkLst>
          <pc:docMk/>
          <pc:sldMk cId="784940859" sldId="326"/>
        </pc:sldMkLst>
        <pc:spChg chg="del">
          <ac:chgData name="Wang, Yuan" userId="fa240baa-cddc-4ba1-ac9e-da30e1109916" providerId="ADAL" clId="{654C04D6-8326-CB44-8993-4815247A2856}" dt="2018-11-27T21:47:42.720" v="134" actId="478"/>
          <ac:spMkLst>
            <pc:docMk/>
            <pc:sldMk cId="784940859" sldId="326"/>
            <ac:spMk id="3" creationId="{00AC51F2-042B-484B-90D0-9C1E9E92075D}"/>
          </ac:spMkLst>
        </pc:spChg>
        <pc:spChg chg="del mod">
          <ac:chgData name="Wang, Yuan" userId="fa240baa-cddc-4ba1-ac9e-da30e1109916" providerId="ADAL" clId="{654C04D6-8326-CB44-8993-4815247A2856}" dt="2018-11-27T21:50:44.575" v="148" actId="478"/>
          <ac:spMkLst>
            <pc:docMk/>
            <pc:sldMk cId="784940859" sldId="326"/>
            <ac:spMk id="8" creationId="{1425BA13-4C5E-5049-8CEF-700FA042A255}"/>
          </ac:spMkLst>
        </pc:spChg>
        <pc:spChg chg="add mod">
          <ac:chgData name="Wang, Yuan" userId="fa240baa-cddc-4ba1-ac9e-da30e1109916" providerId="ADAL" clId="{654C04D6-8326-CB44-8993-4815247A2856}" dt="2018-12-03T18:49:23.489" v="3478" actId="14100"/>
          <ac:spMkLst>
            <pc:docMk/>
            <pc:sldMk cId="784940859" sldId="326"/>
            <ac:spMk id="12" creationId="{79158FBD-B890-7140-934C-641EE9BB2321}"/>
          </ac:spMkLst>
        </pc:spChg>
        <pc:spChg chg="mod">
          <ac:chgData name="Wang, Yuan" userId="fa240baa-cddc-4ba1-ac9e-da30e1109916" providerId="ADAL" clId="{654C04D6-8326-CB44-8993-4815247A2856}" dt="2018-12-05T17:11:21.524" v="6961" actId="1076"/>
          <ac:spMkLst>
            <pc:docMk/>
            <pc:sldMk cId="784940859" sldId="326"/>
            <ac:spMk id="15" creationId="{4B7BA683-2BA8-4F1B-BA71-3EE271F63A1B}"/>
          </ac:spMkLst>
        </pc:spChg>
        <pc:spChg chg="add mod">
          <ac:chgData name="Wang, Yuan" userId="fa240baa-cddc-4ba1-ac9e-da30e1109916" providerId="ADAL" clId="{654C04D6-8326-CB44-8993-4815247A2856}" dt="2018-12-03T18:49:09.393" v="3475" actId="20577"/>
          <ac:spMkLst>
            <pc:docMk/>
            <pc:sldMk cId="784940859" sldId="326"/>
            <ac:spMk id="16" creationId="{62AF52C2-7A4D-BC4F-8E6C-47AAF5E7DAB1}"/>
          </ac:spMkLst>
        </pc:spChg>
        <pc:spChg chg="add mod">
          <ac:chgData name="Wang, Yuan" userId="fa240baa-cddc-4ba1-ac9e-da30e1109916" providerId="ADAL" clId="{654C04D6-8326-CB44-8993-4815247A2856}" dt="2018-12-03T18:50:06.232" v="3484" actId="1076"/>
          <ac:spMkLst>
            <pc:docMk/>
            <pc:sldMk cId="784940859" sldId="326"/>
            <ac:spMk id="19" creationId="{92D0AE81-A416-A348-8EDB-E69343EBC5F7}"/>
          </ac:spMkLst>
        </pc:spChg>
        <pc:spChg chg="add del mod">
          <ac:chgData name="Wang, Yuan" userId="fa240baa-cddc-4ba1-ac9e-da30e1109916" providerId="ADAL" clId="{654C04D6-8326-CB44-8993-4815247A2856}" dt="2018-11-30T16:27:57.381" v="566" actId="478"/>
          <ac:spMkLst>
            <pc:docMk/>
            <pc:sldMk cId="784940859" sldId="326"/>
            <ac:spMk id="20" creationId="{C0E948D1-FDC6-DD40-9226-C24829C112E2}"/>
          </ac:spMkLst>
        </pc:spChg>
        <pc:spChg chg="add mod">
          <ac:chgData name="Wang, Yuan" userId="fa240baa-cddc-4ba1-ac9e-da30e1109916" providerId="ADAL" clId="{654C04D6-8326-CB44-8993-4815247A2856}" dt="2018-12-05T17:11:34.735" v="6965" actId="167"/>
          <ac:spMkLst>
            <pc:docMk/>
            <pc:sldMk cId="784940859" sldId="326"/>
            <ac:spMk id="21" creationId="{3FCA12E8-F0A1-C040-A616-D8B56F7E9837}"/>
          </ac:spMkLst>
        </pc:spChg>
        <pc:spChg chg="add mod">
          <ac:chgData name="Wang, Yuan" userId="fa240baa-cddc-4ba1-ac9e-da30e1109916" providerId="ADAL" clId="{654C04D6-8326-CB44-8993-4815247A2856}" dt="2018-11-30T16:28:42.541" v="589" actId="1076"/>
          <ac:spMkLst>
            <pc:docMk/>
            <pc:sldMk cId="784940859" sldId="326"/>
            <ac:spMk id="22" creationId="{80210E41-1F1D-EB40-B130-F9B844A0FC5D}"/>
          </ac:spMkLst>
        </pc:spChg>
        <pc:spChg chg="add mod">
          <ac:chgData name="Wang, Yuan" userId="fa240baa-cddc-4ba1-ac9e-da30e1109916" providerId="ADAL" clId="{654C04D6-8326-CB44-8993-4815247A2856}" dt="2018-12-04T15:26:11.272" v="4831" actId="20577"/>
          <ac:spMkLst>
            <pc:docMk/>
            <pc:sldMk cId="784940859" sldId="326"/>
            <ac:spMk id="23" creationId="{855E3F60-EB89-0248-93F0-B47A1DBD864C}"/>
          </ac:spMkLst>
        </pc:spChg>
        <pc:spChg chg="add mod">
          <ac:chgData name="Wang, Yuan" userId="fa240baa-cddc-4ba1-ac9e-da30e1109916" providerId="ADAL" clId="{654C04D6-8326-CB44-8993-4815247A2856}" dt="2018-12-03T18:49:51.318" v="3482" actId="166"/>
          <ac:spMkLst>
            <pc:docMk/>
            <pc:sldMk cId="784940859" sldId="326"/>
            <ac:spMk id="24" creationId="{31BC77A3-3306-3144-9576-046418CFCD90}"/>
          </ac:spMkLst>
        </pc:spChg>
        <pc:picChg chg="add del mod">
          <ac:chgData name="Wang, Yuan" userId="fa240baa-cddc-4ba1-ac9e-da30e1109916" providerId="ADAL" clId="{654C04D6-8326-CB44-8993-4815247A2856}" dt="2018-11-30T16:22:31.588" v="412" actId="478"/>
          <ac:picMkLst>
            <pc:docMk/>
            <pc:sldMk cId="784940859" sldId="326"/>
            <ac:picMk id="6" creationId="{D5E0BAB2-190B-1F44-BE32-57CB01E39430}"/>
          </ac:picMkLst>
        </pc:picChg>
        <pc:picChg chg="add mod">
          <ac:chgData name="Wang, Yuan" userId="fa240baa-cddc-4ba1-ac9e-da30e1109916" providerId="ADAL" clId="{654C04D6-8326-CB44-8993-4815247A2856}" dt="2018-11-30T16:29:53.133" v="601" actId="14100"/>
          <ac:picMkLst>
            <pc:docMk/>
            <pc:sldMk cId="784940859" sldId="326"/>
            <ac:picMk id="8" creationId="{C638BEC8-61F5-A54F-9D84-812D9408694F}"/>
          </ac:picMkLst>
        </pc:picChg>
        <pc:picChg chg="add mod">
          <ac:chgData name="Wang, Yuan" userId="fa240baa-cddc-4ba1-ac9e-da30e1109916" providerId="ADAL" clId="{654C04D6-8326-CB44-8993-4815247A2856}" dt="2018-11-30T16:22:54.339" v="419" actId="14100"/>
          <ac:picMkLst>
            <pc:docMk/>
            <pc:sldMk cId="784940859" sldId="326"/>
            <ac:picMk id="11" creationId="{78BD63AF-317A-C248-83B0-5D68CB04D3E4}"/>
          </ac:picMkLst>
        </pc:picChg>
        <pc:picChg chg="add mod">
          <ac:chgData name="Wang, Yuan" userId="fa240baa-cddc-4ba1-ac9e-da30e1109916" providerId="ADAL" clId="{654C04D6-8326-CB44-8993-4815247A2856}" dt="2018-11-30T16:29:56.268" v="602" actId="14100"/>
          <ac:picMkLst>
            <pc:docMk/>
            <pc:sldMk cId="784940859" sldId="326"/>
            <ac:picMk id="18" creationId="{05B42FD9-7EF9-3A43-8F6B-0A9DDF1D73FE}"/>
          </ac:picMkLst>
        </pc:picChg>
        <pc:cxnChg chg="del">
          <ac:chgData name="Wang, Yuan" userId="fa240baa-cddc-4ba1-ac9e-da30e1109916" providerId="ADAL" clId="{654C04D6-8326-CB44-8993-4815247A2856}" dt="2018-11-30T17:20:24.310" v="1336" actId="478"/>
          <ac:cxnSpMkLst>
            <pc:docMk/>
            <pc:sldMk cId="784940859" sldId="326"/>
            <ac:cxnSpMk id="17" creationId="{DDC4061B-43C9-45E9-AE3F-7375867A380A}"/>
          </ac:cxnSpMkLst>
        </pc:cxnChg>
      </pc:sldChg>
      <pc:sldChg chg="addSp delSp modSp ord">
        <pc:chgData name="Wang, Yuan" userId="fa240baa-cddc-4ba1-ac9e-da30e1109916" providerId="ADAL" clId="{654C04D6-8326-CB44-8993-4815247A2856}" dt="2018-12-05T17:28:23.358" v="7263" actId="1076"/>
        <pc:sldMkLst>
          <pc:docMk/>
          <pc:sldMk cId="457047135" sldId="327"/>
        </pc:sldMkLst>
        <pc:spChg chg="del">
          <ac:chgData name="Wang, Yuan" userId="fa240baa-cddc-4ba1-ac9e-da30e1109916" providerId="ADAL" clId="{654C04D6-8326-CB44-8993-4815247A2856}" dt="2018-11-30T16:30:20.613" v="603" actId="478"/>
          <ac:spMkLst>
            <pc:docMk/>
            <pc:sldMk cId="457047135" sldId="327"/>
            <ac:spMk id="3" creationId="{EF1B6A21-8759-481C-9277-D55EDA202202}"/>
          </ac:spMkLst>
        </pc:spChg>
        <pc:spChg chg="del mod">
          <ac:chgData name="Wang, Yuan" userId="fa240baa-cddc-4ba1-ac9e-da30e1109916" providerId="ADAL" clId="{654C04D6-8326-CB44-8993-4815247A2856}" dt="2018-11-30T16:30:38.957" v="605" actId="478"/>
          <ac:spMkLst>
            <pc:docMk/>
            <pc:sldMk cId="457047135" sldId="327"/>
            <ac:spMk id="8" creationId="{1425BA13-4C5E-5049-8CEF-700FA042A255}"/>
          </ac:spMkLst>
        </pc:spChg>
        <pc:spChg chg="del mod">
          <ac:chgData name="Wang, Yuan" userId="fa240baa-cddc-4ba1-ac9e-da30e1109916" providerId="ADAL" clId="{654C04D6-8326-CB44-8993-4815247A2856}" dt="2018-12-05T17:12:39.678" v="7040" actId="478"/>
          <ac:spMkLst>
            <pc:docMk/>
            <pc:sldMk cId="457047135" sldId="327"/>
            <ac:spMk id="15" creationId="{4B7BA683-2BA8-4F1B-BA71-3EE271F63A1B}"/>
          </ac:spMkLst>
        </pc:spChg>
        <pc:spChg chg="add mod">
          <ac:chgData name="Wang, Yuan" userId="fa240baa-cddc-4ba1-ac9e-da30e1109916" providerId="ADAL" clId="{654C04D6-8326-CB44-8993-4815247A2856}" dt="2018-11-30T17:08:22.037" v="1196" actId="12"/>
          <ac:spMkLst>
            <pc:docMk/>
            <pc:sldMk cId="457047135" sldId="327"/>
            <ac:spMk id="16" creationId="{DF88D6F3-CE86-7749-9216-B8614E8924DB}"/>
          </ac:spMkLst>
        </pc:spChg>
        <pc:spChg chg="add mod">
          <ac:chgData name="Wang, Yuan" userId="fa240baa-cddc-4ba1-ac9e-da30e1109916" providerId="ADAL" clId="{654C04D6-8326-CB44-8993-4815247A2856}" dt="2018-12-05T17:20:39.021" v="7189" actId="20577"/>
          <ac:spMkLst>
            <pc:docMk/>
            <pc:sldMk cId="457047135" sldId="327"/>
            <ac:spMk id="17" creationId="{B1C02906-C187-D243-9AF5-DE352247F88A}"/>
          </ac:spMkLst>
        </pc:spChg>
        <pc:spChg chg="add del">
          <ac:chgData name="Wang, Yuan" userId="fa240baa-cddc-4ba1-ac9e-da30e1109916" providerId="ADAL" clId="{654C04D6-8326-CB44-8993-4815247A2856}" dt="2018-12-05T17:28:19.221" v="7261" actId="478"/>
          <ac:spMkLst>
            <pc:docMk/>
            <pc:sldMk cId="457047135" sldId="327"/>
            <ac:spMk id="18" creationId="{FD646E76-AA67-BD49-A11C-B227435BBF80}"/>
          </ac:spMkLst>
        </pc:spChg>
        <pc:spChg chg="add mod">
          <ac:chgData name="Wang, Yuan" userId="fa240baa-cddc-4ba1-ac9e-da30e1109916" providerId="ADAL" clId="{654C04D6-8326-CB44-8993-4815247A2856}" dt="2018-11-30T17:08:10.262" v="1192" actId="404"/>
          <ac:spMkLst>
            <pc:docMk/>
            <pc:sldMk cId="457047135" sldId="327"/>
            <ac:spMk id="20" creationId="{D8F1CFA9-4880-314D-A748-EAD69A18B263}"/>
          </ac:spMkLst>
        </pc:spChg>
        <pc:spChg chg="add mod">
          <ac:chgData name="Wang, Yuan" userId="fa240baa-cddc-4ba1-ac9e-da30e1109916" providerId="ADAL" clId="{654C04D6-8326-CB44-8993-4815247A2856}" dt="2018-11-30T17:09:06.794" v="1220" actId="1076"/>
          <ac:spMkLst>
            <pc:docMk/>
            <pc:sldMk cId="457047135" sldId="327"/>
            <ac:spMk id="21" creationId="{E1D68B74-2AB7-3944-B0DC-701DB2FD0232}"/>
          </ac:spMkLst>
        </pc:spChg>
        <pc:spChg chg="add del mod">
          <ac:chgData name="Wang, Yuan" userId="fa240baa-cddc-4ba1-ac9e-da30e1109916" providerId="ADAL" clId="{654C04D6-8326-CB44-8993-4815247A2856}" dt="2018-11-30T17:09:11.672" v="1224" actId="1076"/>
          <ac:spMkLst>
            <pc:docMk/>
            <pc:sldMk cId="457047135" sldId="327"/>
            <ac:spMk id="22" creationId="{BAB4B3FD-13ED-F345-96AE-AFE627F9BA5C}"/>
          </ac:spMkLst>
        </pc:spChg>
        <pc:spChg chg="add mod">
          <ac:chgData name="Wang, Yuan" userId="fa240baa-cddc-4ba1-ac9e-da30e1109916" providerId="ADAL" clId="{654C04D6-8326-CB44-8993-4815247A2856}" dt="2018-12-05T17:28:23.358" v="7263" actId="1076"/>
          <ac:spMkLst>
            <pc:docMk/>
            <pc:sldMk cId="457047135" sldId="327"/>
            <ac:spMk id="23" creationId="{12460DF7-BF69-4744-A7CE-56A41DB47CD0}"/>
          </ac:spMkLst>
        </pc:spChg>
        <pc:picChg chg="add del mod modCrop">
          <ac:chgData name="Wang, Yuan" userId="fa240baa-cddc-4ba1-ac9e-da30e1109916" providerId="ADAL" clId="{654C04D6-8326-CB44-8993-4815247A2856}" dt="2018-11-30T17:05:51.835" v="1113" actId="478"/>
          <ac:picMkLst>
            <pc:docMk/>
            <pc:sldMk cId="457047135" sldId="327"/>
            <ac:picMk id="7" creationId="{AEC017EA-F67D-974E-AA91-AA5CB9DC1A9B}"/>
          </ac:picMkLst>
        </pc:picChg>
        <pc:picChg chg="add mod">
          <ac:chgData name="Wang, Yuan" userId="fa240baa-cddc-4ba1-ac9e-da30e1109916" providerId="ADAL" clId="{654C04D6-8326-CB44-8993-4815247A2856}" dt="2018-11-30T17:08:00.365" v="1188" actId="1076"/>
          <ac:picMkLst>
            <pc:docMk/>
            <pc:sldMk cId="457047135" sldId="327"/>
            <ac:picMk id="10" creationId="{379A0B6D-161B-C148-8E2E-F7775DD8F07C}"/>
          </ac:picMkLst>
        </pc:picChg>
        <pc:picChg chg="add mod">
          <ac:chgData name="Wang, Yuan" userId="fa240baa-cddc-4ba1-ac9e-da30e1109916" providerId="ADAL" clId="{654C04D6-8326-CB44-8993-4815247A2856}" dt="2018-11-30T17:08:04.525" v="1190" actId="1076"/>
          <ac:picMkLst>
            <pc:docMk/>
            <pc:sldMk cId="457047135" sldId="327"/>
            <ac:picMk id="12" creationId="{D0FE3E9B-F567-7944-859C-08CCA131FF25}"/>
          </ac:picMkLst>
        </pc:picChg>
        <pc:picChg chg="add mod">
          <ac:chgData name="Wang, Yuan" userId="fa240baa-cddc-4ba1-ac9e-da30e1109916" providerId="ADAL" clId="{654C04D6-8326-CB44-8993-4815247A2856}" dt="2018-11-30T17:08:05.937" v="1191" actId="1076"/>
          <ac:picMkLst>
            <pc:docMk/>
            <pc:sldMk cId="457047135" sldId="327"/>
            <ac:picMk id="19" creationId="{936CDEAA-A449-EC46-B481-BF8368085EFC}"/>
          </ac:picMkLst>
        </pc:picChg>
        <pc:cxnChg chg="del">
          <ac:chgData name="Wang, Yuan" userId="fa240baa-cddc-4ba1-ac9e-da30e1109916" providerId="ADAL" clId="{654C04D6-8326-CB44-8993-4815247A2856}" dt="2018-11-30T17:04:40.175" v="1097" actId="478"/>
          <ac:cxnSpMkLst>
            <pc:docMk/>
            <pc:sldMk cId="457047135" sldId="327"/>
            <ac:cxnSpMk id="17" creationId="{DDC4061B-43C9-45E9-AE3F-7375867A380A}"/>
          </ac:cxnSpMkLst>
        </pc:cxnChg>
      </pc:sldChg>
      <pc:sldChg chg="addSp delSp modSp">
        <pc:chgData name="Wang, Yuan" userId="fa240baa-cddc-4ba1-ac9e-da30e1109916" providerId="ADAL" clId="{654C04D6-8326-CB44-8993-4815247A2856}" dt="2018-12-05T17:28:10.229" v="7256" actId="2696"/>
        <pc:sldMkLst>
          <pc:docMk/>
          <pc:sldMk cId="1516307629" sldId="328"/>
        </pc:sldMkLst>
        <pc:spChg chg="del mod">
          <ac:chgData name="Wang, Yuan" userId="fa240baa-cddc-4ba1-ac9e-da30e1109916" providerId="ADAL" clId="{654C04D6-8326-CB44-8993-4815247A2856}" dt="2018-11-27T19:47:28.250" v="50" actId="478"/>
          <ac:spMkLst>
            <pc:docMk/>
            <pc:sldMk cId="1516307629" sldId="328"/>
            <ac:spMk id="3" creationId="{9BC18CE7-40D4-4C5A-940E-65ED1BFFB7CC}"/>
          </ac:spMkLst>
        </pc:spChg>
        <pc:spChg chg="add del">
          <ac:chgData name="Wang, Yuan" userId="fa240baa-cddc-4ba1-ac9e-da30e1109916" providerId="ADAL" clId="{654C04D6-8326-CB44-8993-4815247A2856}" dt="2018-12-05T17:11:40.933" v="6967" actId="478"/>
          <ac:spMkLst>
            <pc:docMk/>
            <pc:sldMk cId="1516307629" sldId="328"/>
            <ac:spMk id="11" creationId="{9BA118BD-BA71-F940-8986-7167AD07BAC4}"/>
          </ac:spMkLst>
        </pc:spChg>
        <pc:spChg chg="add mod">
          <ac:chgData name="Wang, Yuan" userId="fa240baa-cddc-4ba1-ac9e-da30e1109916" providerId="ADAL" clId="{654C04D6-8326-CB44-8993-4815247A2856}" dt="2018-12-05T17:19:52.004" v="7164" actId="20577"/>
          <ac:spMkLst>
            <pc:docMk/>
            <pc:sldMk cId="1516307629" sldId="328"/>
            <ac:spMk id="12" creationId="{48130D5B-5605-8142-823E-04CF3A92DC14}"/>
          </ac:spMkLst>
        </pc:spChg>
        <pc:spChg chg="del mod">
          <ac:chgData name="Wang, Yuan" userId="fa240baa-cddc-4ba1-ac9e-da30e1109916" providerId="ADAL" clId="{654C04D6-8326-CB44-8993-4815247A2856}" dt="2018-12-05T17:11:43.416" v="6968" actId="478"/>
          <ac:spMkLst>
            <pc:docMk/>
            <pc:sldMk cId="1516307629" sldId="328"/>
            <ac:spMk id="15" creationId="{4B7BA683-2BA8-4F1B-BA71-3EE271F63A1B}"/>
          </ac:spMkLst>
        </pc:spChg>
        <pc:spChg chg="add mod">
          <ac:chgData name="Wang, Yuan" userId="fa240baa-cddc-4ba1-ac9e-da30e1109916" providerId="ADAL" clId="{654C04D6-8326-CB44-8993-4815247A2856}" dt="2018-11-27T19:48:26.387" v="122" actId="1076"/>
          <ac:spMkLst>
            <pc:docMk/>
            <pc:sldMk cId="1516307629" sldId="328"/>
            <ac:spMk id="16" creationId="{CDFAE34E-3C55-B140-9882-88D1452E2CF5}"/>
          </ac:spMkLst>
        </pc:spChg>
        <pc:spChg chg="add">
          <ac:chgData name="Wang, Yuan" userId="fa240baa-cddc-4ba1-ac9e-da30e1109916" providerId="ADAL" clId="{654C04D6-8326-CB44-8993-4815247A2856}" dt="2018-12-05T17:28:10.229" v="7256" actId="2696"/>
          <ac:spMkLst>
            <pc:docMk/>
            <pc:sldMk cId="1516307629" sldId="328"/>
            <ac:spMk id="17" creationId="{26A06339-BA2B-4245-9F5E-22F382FB8836}"/>
          </ac:spMkLst>
        </pc:spChg>
        <pc:spChg chg="add del mod">
          <ac:chgData name="Wang, Yuan" userId="fa240baa-cddc-4ba1-ac9e-da30e1109916" providerId="ADAL" clId="{654C04D6-8326-CB44-8993-4815247A2856}" dt="2018-12-05T17:11:25.618" v="6963" actId="478"/>
          <ac:spMkLst>
            <pc:docMk/>
            <pc:sldMk cId="1516307629" sldId="328"/>
            <ac:spMk id="18" creationId="{F60356B7-05B6-514E-90F4-26E2FB6FC78B}"/>
          </ac:spMkLst>
        </pc:spChg>
        <pc:spChg chg="del">
          <ac:chgData name="Wang, Yuan" userId="fa240baa-cddc-4ba1-ac9e-da30e1109916" providerId="ADAL" clId="{654C04D6-8326-CB44-8993-4815247A2856}" dt="2018-11-27T19:46:54.236" v="42" actId="478"/>
          <ac:spMkLst>
            <pc:docMk/>
            <pc:sldMk cId="1516307629" sldId="328"/>
            <ac:spMk id="22" creationId="{070715E7-74CB-4B20-A76E-7AF4EA06EAF8}"/>
          </ac:spMkLst>
        </pc:spChg>
        <pc:picChg chg="add mod">
          <ac:chgData name="Wang, Yuan" userId="fa240baa-cddc-4ba1-ac9e-da30e1109916" providerId="ADAL" clId="{654C04D6-8326-CB44-8993-4815247A2856}" dt="2018-11-27T19:47:03.558" v="47" actId="1076"/>
          <ac:picMkLst>
            <pc:docMk/>
            <pc:sldMk cId="1516307629" sldId="328"/>
            <ac:picMk id="7" creationId="{8D074A2E-4EEB-4D48-8220-9B8BF1F826EA}"/>
          </ac:picMkLst>
        </pc:picChg>
        <pc:cxnChg chg="del">
          <ac:chgData name="Wang, Yuan" userId="fa240baa-cddc-4ba1-ac9e-da30e1109916" providerId="ADAL" clId="{654C04D6-8326-CB44-8993-4815247A2856}" dt="2018-11-30T17:20:11.287" v="1333" actId="478"/>
          <ac:cxnSpMkLst>
            <pc:docMk/>
            <pc:sldMk cId="1516307629" sldId="328"/>
            <ac:cxnSpMk id="17" creationId="{DDC4061B-43C9-45E9-AE3F-7375867A380A}"/>
          </ac:cxnSpMkLst>
        </pc:cxnChg>
      </pc:sldChg>
      <pc:sldChg chg="addSp delSp modSp">
        <pc:chgData name="Wang, Yuan" userId="fa240baa-cddc-4ba1-ac9e-da30e1109916" providerId="ADAL" clId="{654C04D6-8326-CB44-8993-4815247A2856}" dt="2018-12-05T19:05:13.913" v="7449" actId="1076"/>
        <pc:sldMkLst>
          <pc:docMk/>
          <pc:sldMk cId="3215676781" sldId="329"/>
        </pc:sldMkLst>
        <pc:spChg chg="del mod">
          <ac:chgData name="Wang, Yuan" userId="fa240baa-cddc-4ba1-ac9e-da30e1109916" providerId="ADAL" clId="{654C04D6-8326-CB44-8993-4815247A2856}" dt="2018-11-27T19:38:28.527" v="29" actId="478"/>
          <ac:spMkLst>
            <pc:docMk/>
            <pc:sldMk cId="3215676781" sldId="329"/>
            <ac:spMk id="3" creationId="{42CE7EA6-6E5F-4D3B-8290-13B7C0ADCB25}"/>
          </ac:spMkLst>
        </pc:spChg>
        <pc:spChg chg="mod">
          <ac:chgData name="Wang, Yuan" userId="fa240baa-cddc-4ba1-ac9e-da30e1109916" providerId="ADAL" clId="{654C04D6-8326-CB44-8993-4815247A2856}" dt="2018-12-05T19:05:13.913" v="7449" actId="1076"/>
          <ac:spMkLst>
            <pc:docMk/>
            <pc:sldMk cId="3215676781" sldId="329"/>
            <ac:spMk id="8" creationId="{1425BA13-4C5E-5049-8CEF-700FA042A255}"/>
          </ac:spMkLst>
        </pc:spChg>
        <pc:spChg chg="add mod">
          <ac:chgData name="Wang, Yuan" userId="fa240baa-cddc-4ba1-ac9e-da30e1109916" providerId="ADAL" clId="{654C04D6-8326-CB44-8993-4815247A2856}" dt="2018-12-05T17:12:29.917" v="7038" actId="20577"/>
          <ac:spMkLst>
            <pc:docMk/>
            <pc:sldMk cId="3215676781" sldId="329"/>
            <ac:spMk id="12" creationId="{2898BCB4-FFD7-2441-B269-24CB09B0AE5E}"/>
          </ac:spMkLst>
        </pc:spChg>
        <pc:spChg chg="mod">
          <ac:chgData name="Wang, Yuan" userId="fa240baa-cddc-4ba1-ac9e-da30e1109916" providerId="ADAL" clId="{654C04D6-8326-CB44-8993-4815247A2856}" dt="2018-12-04T15:08:31.245" v="4700" actId="1076"/>
          <ac:spMkLst>
            <pc:docMk/>
            <pc:sldMk cId="3215676781" sldId="329"/>
            <ac:spMk id="14" creationId="{EEE334F1-18D3-46AA-A1EB-7D9B2B3DBAC3}"/>
          </ac:spMkLst>
        </pc:spChg>
        <pc:spChg chg="del mod">
          <ac:chgData name="Wang, Yuan" userId="fa240baa-cddc-4ba1-ac9e-da30e1109916" providerId="ADAL" clId="{654C04D6-8326-CB44-8993-4815247A2856}" dt="2018-12-05T17:12:17.231" v="7001" actId="478"/>
          <ac:spMkLst>
            <pc:docMk/>
            <pc:sldMk cId="3215676781" sldId="329"/>
            <ac:spMk id="15" creationId="{4B7BA683-2BA8-4F1B-BA71-3EE271F63A1B}"/>
          </ac:spMkLst>
        </pc:spChg>
        <pc:spChg chg="add mod">
          <ac:chgData name="Wang, Yuan" userId="fa240baa-cddc-4ba1-ac9e-da30e1109916" providerId="ADAL" clId="{654C04D6-8326-CB44-8993-4815247A2856}" dt="2018-12-05T19:05:05.810" v="7446" actId="1076"/>
          <ac:spMkLst>
            <pc:docMk/>
            <pc:sldMk cId="3215676781" sldId="329"/>
            <ac:spMk id="16" creationId="{516F6B1C-0A42-0949-9F13-46E6A92474B4}"/>
          </ac:spMkLst>
        </pc:spChg>
        <pc:spChg chg="add del">
          <ac:chgData name="Wang, Yuan" userId="fa240baa-cddc-4ba1-ac9e-da30e1109916" providerId="ADAL" clId="{654C04D6-8326-CB44-8993-4815247A2856}" dt="2018-12-05T17:28:14.228" v="7259" actId="478"/>
          <ac:spMkLst>
            <pc:docMk/>
            <pc:sldMk cId="3215676781" sldId="329"/>
            <ac:spMk id="17" creationId="{51380717-4860-8F4D-856D-151EB3F60A0A}"/>
          </ac:spMkLst>
        </pc:spChg>
        <pc:picChg chg="add mod">
          <ac:chgData name="Wang, Yuan" userId="fa240baa-cddc-4ba1-ac9e-da30e1109916" providerId="ADAL" clId="{654C04D6-8326-CB44-8993-4815247A2856}" dt="2018-12-05T19:05:08.127" v="7447" actId="1076"/>
          <ac:picMkLst>
            <pc:docMk/>
            <pc:sldMk cId="3215676781" sldId="329"/>
            <ac:picMk id="7" creationId="{7633EC2D-0CDC-BC42-920B-3E4D45AC0F18}"/>
          </ac:picMkLst>
        </pc:picChg>
        <pc:picChg chg="add mod modCrop">
          <ac:chgData name="Wang, Yuan" userId="fa240baa-cddc-4ba1-ac9e-da30e1109916" providerId="ADAL" clId="{654C04D6-8326-CB44-8993-4815247A2856}" dt="2018-12-05T19:05:02.941" v="7445" actId="1076"/>
          <ac:picMkLst>
            <pc:docMk/>
            <pc:sldMk cId="3215676781" sldId="329"/>
            <ac:picMk id="10" creationId="{4D5C174D-6902-2741-8C14-AFB440C4F903}"/>
          </ac:picMkLst>
        </pc:picChg>
        <pc:cxnChg chg="del">
          <ac:chgData name="Wang, Yuan" userId="fa240baa-cddc-4ba1-ac9e-da30e1109916" providerId="ADAL" clId="{654C04D6-8326-CB44-8993-4815247A2856}" dt="2018-11-30T17:19:56.221" v="1330" actId="478"/>
          <ac:cxnSpMkLst>
            <pc:docMk/>
            <pc:sldMk cId="3215676781" sldId="329"/>
            <ac:cxnSpMk id="17" creationId="{DDC4061B-43C9-45E9-AE3F-7375867A380A}"/>
          </ac:cxnSpMkLst>
        </pc:cxnChg>
      </pc:sldChg>
      <pc:sldChg chg="addSp delSp modSp modNotesTx">
        <pc:chgData name="Wang, Yuan" userId="fa240baa-cddc-4ba1-ac9e-da30e1109916" providerId="ADAL" clId="{654C04D6-8326-CB44-8993-4815247A2856}" dt="2018-12-05T17:28:26.426" v="7264" actId="1076"/>
        <pc:sldMkLst>
          <pc:docMk/>
          <pc:sldMk cId="2463701533" sldId="331"/>
        </pc:sldMkLst>
        <pc:spChg chg="mod">
          <ac:chgData name="Wang, Yuan" userId="fa240baa-cddc-4ba1-ac9e-da30e1109916" providerId="ADAL" clId="{654C04D6-8326-CB44-8993-4815247A2856}" dt="2018-11-30T17:19:32.198" v="1325" actId="1076"/>
          <ac:spMkLst>
            <pc:docMk/>
            <pc:sldMk cId="2463701533" sldId="331"/>
            <ac:spMk id="3" creationId="{3249E7FB-819F-474D-AF5E-BBE709815141}"/>
          </ac:spMkLst>
        </pc:spChg>
        <pc:spChg chg="mod">
          <ac:chgData name="Wang, Yuan" userId="fa240baa-cddc-4ba1-ac9e-da30e1109916" providerId="ADAL" clId="{654C04D6-8326-CB44-8993-4815247A2856}" dt="2018-12-05T17:28:26.426" v="7264" actId="1076"/>
          <ac:spMkLst>
            <pc:docMk/>
            <pc:sldMk cId="2463701533" sldId="331"/>
            <ac:spMk id="8" creationId="{1425BA13-4C5E-5049-8CEF-700FA042A255}"/>
          </ac:spMkLst>
        </pc:spChg>
        <pc:spChg chg="del mod">
          <ac:chgData name="Wang, Yuan" userId="fa240baa-cddc-4ba1-ac9e-da30e1109916" providerId="ADAL" clId="{654C04D6-8326-CB44-8993-4815247A2856}" dt="2018-12-05T17:13:02.369" v="7087" actId="478"/>
          <ac:spMkLst>
            <pc:docMk/>
            <pc:sldMk cId="2463701533" sldId="331"/>
            <ac:spMk id="19" creationId="{D85C9851-887D-4747-AA4F-0FF3AD6F72EE}"/>
          </ac:spMkLst>
        </pc:spChg>
        <pc:spChg chg="del">
          <ac:chgData name="Wang, Yuan" userId="fa240baa-cddc-4ba1-ac9e-da30e1109916" providerId="ADAL" clId="{654C04D6-8326-CB44-8993-4815247A2856}" dt="2018-11-30T16:31:06.276" v="609" actId="478"/>
          <ac:spMkLst>
            <pc:docMk/>
            <pc:sldMk cId="2463701533" sldId="331"/>
            <ac:spMk id="25" creationId="{09A5F4D3-8CB7-BE41-8735-527BF99EEA8A}"/>
          </ac:spMkLst>
        </pc:spChg>
        <pc:spChg chg="del">
          <ac:chgData name="Wang, Yuan" userId="fa240baa-cddc-4ba1-ac9e-da30e1109916" providerId="ADAL" clId="{654C04D6-8326-CB44-8993-4815247A2856}" dt="2018-11-30T16:31:04.012" v="608" actId="478"/>
          <ac:spMkLst>
            <pc:docMk/>
            <pc:sldMk cId="2463701533" sldId="331"/>
            <ac:spMk id="26" creationId="{B94749B1-DDCE-FB40-B24A-F297E0A1D351}"/>
          </ac:spMkLst>
        </pc:spChg>
        <pc:spChg chg="add mod">
          <ac:chgData name="Wang, Yuan" userId="fa240baa-cddc-4ba1-ac9e-da30e1109916" providerId="ADAL" clId="{654C04D6-8326-CB44-8993-4815247A2856}" dt="2018-12-05T17:14:24.918" v="7134" actId="1076"/>
          <ac:spMkLst>
            <pc:docMk/>
            <pc:sldMk cId="2463701533" sldId="331"/>
            <ac:spMk id="41" creationId="{56C3BB0F-FB39-E948-8BDF-2472C65C1914}"/>
          </ac:spMkLst>
        </pc:spChg>
        <pc:spChg chg="del mod">
          <ac:chgData name="Wang, Yuan" userId="fa240baa-cddc-4ba1-ac9e-da30e1109916" providerId="ADAL" clId="{654C04D6-8326-CB44-8993-4815247A2856}" dt="2018-11-30T16:31:01.376" v="607" actId="478"/>
          <ac:spMkLst>
            <pc:docMk/>
            <pc:sldMk cId="2463701533" sldId="331"/>
            <ac:spMk id="41" creationId="{69DF93CD-295C-0843-AE57-266BD54A98A9}"/>
          </ac:spMkLst>
        </pc:spChg>
        <pc:spChg chg="del">
          <ac:chgData name="Wang, Yuan" userId="fa240baa-cddc-4ba1-ac9e-da30e1109916" providerId="ADAL" clId="{654C04D6-8326-CB44-8993-4815247A2856}" dt="2018-11-30T16:31:08.656" v="611" actId="478"/>
          <ac:spMkLst>
            <pc:docMk/>
            <pc:sldMk cId="2463701533" sldId="331"/>
            <ac:spMk id="42" creationId="{F29E100E-7B80-2849-A05C-2EA5FAD3F8C7}"/>
          </ac:spMkLst>
        </pc:spChg>
        <pc:grpChg chg="add mod">
          <ac:chgData name="Wang, Yuan" userId="fa240baa-cddc-4ba1-ac9e-da30e1109916" providerId="ADAL" clId="{654C04D6-8326-CB44-8993-4815247A2856}" dt="2018-11-30T16:31:12.479" v="612" actId="1076"/>
          <ac:grpSpMkLst>
            <pc:docMk/>
            <pc:sldMk cId="2463701533" sldId="331"/>
            <ac:grpSpMk id="15" creationId="{A8A055B1-BAA1-774D-8D0D-D4392152CEBA}"/>
          </ac:grpSpMkLst>
        </pc:grpChg>
        <pc:picChg chg="mod">
          <ac:chgData name="Wang, Yuan" userId="fa240baa-cddc-4ba1-ac9e-da30e1109916" providerId="ADAL" clId="{654C04D6-8326-CB44-8993-4815247A2856}" dt="2018-11-27T21:45:06.383" v="127" actId="1076"/>
          <ac:picMkLst>
            <pc:docMk/>
            <pc:sldMk cId="2463701533" sldId="331"/>
            <ac:picMk id="14" creationId="{FA14431A-2B76-4C91-B93A-96C809A8ACFC}"/>
          </ac:picMkLst>
        </pc:picChg>
        <pc:cxnChg chg="del">
          <ac:chgData name="Wang, Yuan" userId="fa240baa-cddc-4ba1-ac9e-da30e1109916" providerId="ADAL" clId="{654C04D6-8326-CB44-8993-4815247A2856}" dt="2018-11-30T17:19:25.937" v="1324" actId="478"/>
          <ac:cxnSpMkLst>
            <pc:docMk/>
            <pc:sldMk cId="2463701533" sldId="331"/>
            <ac:cxnSpMk id="17" creationId="{DDC4061B-43C9-45E9-AE3F-7375867A380A}"/>
          </ac:cxnSpMkLst>
        </pc:cxnChg>
      </pc:sldChg>
      <pc:sldChg chg="addSp delSp modSp modNotesTx">
        <pc:chgData name="Wang, Yuan" userId="fa240baa-cddc-4ba1-ac9e-da30e1109916" providerId="ADAL" clId="{654C04D6-8326-CB44-8993-4815247A2856}" dt="2018-12-05T17:28:28.539" v="7265" actId="2696"/>
        <pc:sldMkLst>
          <pc:docMk/>
          <pc:sldMk cId="3864911228" sldId="332"/>
        </pc:sldMkLst>
        <pc:spChg chg="add del mod">
          <ac:chgData name="Wang, Yuan" userId="fa240baa-cddc-4ba1-ac9e-da30e1109916" providerId="ADAL" clId="{654C04D6-8326-CB44-8993-4815247A2856}" dt="2018-11-27T21:55:29.800" v="227" actId="478"/>
          <ac:spMkLst>
            <pc:docMk/>
            <pc:sldMk cId="3864911228" sldId="332"/>
            <ac:spMk id="3" creationId="{AF701F3C-EA7D-9C46-A149-596CE55B256B}"/>
          </ac:spMkLst>
        </pc:spChg>
        <pc:spChg chg="add mod">
          <ac:chgData name="Wang, Yuan" userId="fa240baa-cddc-4ba1-ac9e-da30e1109916" providerId="ADAL" clId="{654C04D6-8326-CB44-8993-4815247A2856}" dt="2018-11-30T16:45:03.489" v="740" actId="207"/>
          <ac:spMkLst>
            <pc:docMk/>
            <pc:sldMk cId="3864911228" sldId="332"/>
            <ac:spMk id="6" creationId="{112DCB9C-193E-BC49-B03C-BDA4A3DF9DE9}"/>
          </ac:spMkLst>
        </pc:spChg>
        <pc:spChg chg="del mod">
          <ac:chgData name="Wang, Yuan" userId="fa240baa-cddc-4ba1-ac9e-da30e1109916" providerId="ADAL" clId="{654C04D6-8326-CB44-8993-4815247A2856}" dt="2018-12-05T17:13:43.342" v="7116" actId="478"/>
          <ac:spMkLst>
            <pc:docMk/>
            <pc:sldMk cId="3864911228" sldId="332"/>
            <ac:spMk id="19" creationId="{D85C9851-887D-4747-AA4F-0FF3AD6F72EE}"/>
          </ac:spMkLst>
        </pc:spChg>
        <pc:spChg chg="mod">
          <ac:chgData name="Wang, Yuan" userId="fa240baa-cddc-4ba1-ac9e-da30e1109916" providerId="ADAL" clId="{654C04D6-8326-CB44-8993-4815247A2856}" dt="2018-11-27T21:55:47.027" v="231" actId="1076"/>
          <ac:spMkLst>
            <pc:docMk/>
            <pc:sldMk cId="3864911228" sldId="332"/>
            <ac:spMk id="23" creationId="{AB76B0A6-563C-4614-8AF1-C2AB6916BAE1}"/>
          </ac:spMkLst>
        </pc:spChg>
        <pc:spChg chg="mod">
          <ac:chgData name="Wang, Yuan" userId="fa240baa-cddc-4ba1-ac9e-da30e1109916" providerId="ADAL" clId="{654C04D6-8326-CB44-8993-4815247A2856}" dt="2018-11-27T21:56:07.262" v="232" actId="1076"/>
          <ac:spMkLst>
            <pc:docMk/>
            <pc:sldMk cId="3864911228" sldId="332"/>
            <ac:spMk id="24" creationId="{4209E382-C0DA-41C8-8D21-658600F8F42F}"/>
          </ac:spMkLst>
        </pc:spChg>
        <pc:spChg chg="mod">
          <ac:chgData name="Wang, Yuan" userId="fa240baa-cddc-4ba1-ac9e-da30e1109916" providerId="ADAL" clId="{654C04D6-8326-CB44-8993-4815247A2856}" dt="2018-11-27T21:56:07.262" v="232" actId="1076"/>
          <ac:spMkLst>
            <pc:docMk/>
            <pc:sldMk cId="3864911228" sldId="332"/>
            <ac:spMk id="25" creationId="{5CEBDB7A-6D43-4000-9968-7E2FAEC6D7C3}"/>
          </ac:spMkLst>
        </pc:spChg>
        <pc:spChg chg="mod">
          <ac:chgData name="Wang, Yuan" userId="fa240baa-cddc-4ba1-ac9e-da30e1109916" providerId="ADAL" clId="{654C04D6-8326-CB44-8993-4815247A2856}" dt="2018-11-27T21:56:07.262" v="232" actId="1076"/>
          <ac:spMkLst>
            <pc:docMk/>
            <pc:sldMk cId="3864911228" sldId="332"/>
            <ac:spMk id="26" creationId="{1EC196A3-DF83-4A53-B42B-ED073C830B48}"/>
          </ac:spMkLst>
        </pc:spChg>
        <pc:spChg chg="mod">
          <ac:chgData name="Wang, Yuan" userId="fa240baa-cddc-4ba1-ac9e-da30e1109916" providerId="ADAL" clId="{654C04D6-8326-CB44-8993-4815247A2856}" dt="2018-11-27T21:56:07.262" v="232" actId="1076"/>
          <ac:spMkLst>
            <pc:docMk/>
            <pc:sldMk cId="3864911228" sldId="332"/>
            <ac:spMk id="30" creationId="{201979F7-3EA8-46C8-A52E-470351724C22}"/>
          </ac:spMkLst>
        </pc:spChg>
        <pc:spChg chg="add mod">
          <ac:chgData name="Wang, Yuan" userId="fa240baa-cddc-4ba1-ac9e-da30e1109916" providerId="ADAL" clId="{654C04D6-8326-CB44-8993-4815247A2856}" dt="2018-11-30T16:45:07.319" v="741" actId="207"/>
          <ac:spMkLst>
            <pc:docMk/>
            <pc:sldMk cId="3864911228" sldId="332"/>
            <ac:spMk id="32" creationId="{318CB129-A3BA-0E4B-8023-DA0342A50A7D}"/>
          </ac:spMkLst>
        </pc:spChg>
        <pc:spChg chg="add mod">
          <ac:chgData name="Wang, Yuan" userId="fa240baa-cddc-4ba1-ac9e-da30e1109916" providerId="ADAL" clId="{654C04D6-8326-CB44-8993-4815247A2856}" dt="2018-11-30T16:45:10.467" v="742" actId="207"/>
          <ac:spMkLst>
            <pc:docMk/>
            <pc:sldMk cId="3864911228" sldId="332"/>
            <ac:spMk id="33" creationId="{C9877736-2ECB-6846-80BC-DFC9DA5F89EB}"/>
          </ac:spMkLst>
        </pc:spChg>
        <pc:spChg chg="add mod">
          <ac:chgData name="Wang, Yuan" userId="fa240baa-cddc-4ba1-ac9e-da30e1109916" providerId="ADAL" clId="{654C04D6-8326-CB44-8993-4815247A2856}" dt="2018-12-03T18:50:50.856" v="3490" actId="20577"/>
          <ac:spMkLst>
            <pc:docMk/>
            <pc:sldMk cId="3864911228" sldId="332"/>
            <ac:spMk id="34" creationId="{DE3C0DA2-08B5-3A42-8E65-723AB94AB3B8}"/>
          </ac:spMkLst>
        </pc:spChg>
        <pc:spChg chg="del mod">
          <ac:chgData name="Wang, Yuan" userId="fa240baa-cddc-4ba1-ac9e-da30e1109916" providerId="ADAL" clId="{654C04D6-8326-CB44-8993-4815247A2856}" dt="2018-12-05T17:14:03.012" v="7129" actId="478"/>
          <ac:spMkLst>
            <pc:docMk/>
            <pc:sldMk cId="3864911228" sldId="332"/>
            <ac:spMk id="41" creationId="{CBDC04DD-892A-4902-96E1-0599B01B6CF3}"/>
          </ac:spMkLst>
        </pc:spChg>
        <pc:spChg chg="add mod">
          <ac:chgData name="Wang, Yuan" userId="fa240baa-cddc-4ba1-ac9e-da30e1109916" providerId="ADAL" clId="{654C04D6-8326-CB44-8993-4815247A2856}" dt="2018-12-05T17:14:35.151" v="7136" actId="1076"/>
          <ac:spMkLst>
            <pc:docMk/>
            <pc:sldMk cId="3864911228" sldId="332"/>
            <ac:spMk id="42" creationId="{D2B13C7E-A34F-2E43-92EA-D3176C265986}"/>
          </ac:spMkLst>
        </pc:spChg>
        <pc:spChg chg="add">
          <ac:chgData name="Wang, Yuan" userId="fa240baa-cddc-4ba1-ac9e-da30e1109916" providerId="ADAL" clId="{654C04D6-8326-CB44-8993-4815247A2856}" dt="2018-12-05T17:28:28.539" v="7265" actId="2696"/>
          <ac:spMkLst>
            <pc:docMk/>
            <pc:sldMk cId="3864911228" sldId="332"/>
            <ac:spMk id="43" creationId="{A48A3CE4-0FD5-AF42-AD56-6FB561B4CE48}"/>
          </ac:spMkLst>
        </pc:spChg>
        <pc:picChg chg="mod">
          <ac:chgData name="Wang, Yuan" userId="fa240baa-cddc-4ba1-ac9e-da30e1109916" providerId="ADAL" clId="{654C04D6-8326-CB44-8993-4815247A2856}" dt="2018-11-27T21:56:07.262" v="232" actId="1076"/>
          <ac:picMkLst>
            <pc:docMk/>
            <pc:sldMk cId="3864911228" sldId="332"/>
            <ac:picMk id="20" creationId="{28BD8B36-7451-472D-B733-76148769512A}"/>
          </ac:picMkLst>
        </pc:picChg>
        <pc:picChg chg="mod">
          <ac:chgData name="Wang, Yuan" userId="fa240baa-cddc-4ba1-ac9e-da30e1109916" providerId="ADAL" clId="{654C04D6-8326-CB44-8993-4815247A2856}" dt="2018-11-27T21:56:07.262" v="232" actId="1076"/>
          <ac:picMkLst>
            <pc:docMk/>
            <pc:sldMk cId="3864911228" sldId="332"/>
            <ac:picMk id="27" creationId="{4935BCBA-AF18-4601-AD71-C56174753928}"/>
          </ac:picMkLst>
        </pc:picChg>
        <pc:picChg chg="mod">
          <ac:chgData name="Wang, Yuan" userId="fa240baa-cddc-4ba1-ac9e-da30e1109916" providerId="ADAL" clId="{654C04D6-8326-CB44-8993-4815247A2856}" dt="2018-11-27T21:56:07.262" v="232" actId="1076"/>
          <ac:picMkLst>
            <pc:docMk/>
            <pc:sldMk cId="3864911228" sldId="332"/>
            <ac:picMk id="28" creationId="{8143041B-3A89-418B-9038-308195B9AD55}"/>
          </ac:picMkLst>
        </pc:picChg>
        <pc:picChg chg="add del mod">
          <ac:chgData name="Wang, Yuan" userId="fa240baa-cddc-4ba1-ac9e-da30e1109916" providerId="ADAL" clId="{654C04D6-8326-CB44-8993-4815247A2856}" dt="2018-12-04T16:52:05.639" v="5501" actId="478"/>
          <ac:picMkLst>
            <pc:docMk/>
            <pc:sldMk cId="3864911228" sldId="332"/>
            <ac:picMk id="29" creationId="{C829D831-5272-46F6-82E1-0D97C3128C7E}"/>
          </ac:picMkLst>
        </pc:picChg>
        <pc:cxnChg chg="del">
          <ac:chgData name="Wang, Yuan" userId="fa240baa-cddc-4ba1-ac9e-da30e1109916" providerId="ADAL" clId="{654C04D6-8326-CB44-8993-4815247A2856}" dt="2018-11-30T17:19:05.344" v="1319" actId="478"/>
          <ac:cxnSpMkLst>
            <pc:docMk/>
            <pc:sldMk cId="3864911228" sldId="332"/>
            <ac:cxnSpMk id="17" creationId="{DDC4061B-43C9-45E9-AE3F-7375867A380A}"/>
          </ac:cxnSpMkLst>
        </pc:cxnChg>
      </pc:sldChg>
      <pc:sldChg chg="delSp modSp modNotesTx">
        <pc:chgData name="Wang, Yuan" userId="fa240baa-cddc-4ba1-ac9e-da30e1109916" providerId="ADAL" clId="{654C04D6-8326-CB44-8993-4815247A2856}" dt="2018-12-09T14:39:53.414" v="7809" actId="20577"/>
        <pc:sldMkLst>
          <pc:docMk/>
          <pc:sldMk cId="1415061608" sldId="333"/>
        </pc:sldMkLst>
        <pc:spChg chg="mod">
          <ac:chgData name="Wang, Yuan" userId="fa240baa-cddc-4ba1-ac9e-da30e1109916" providerId="ADAL" clId="{654C04D6-8326-CB44-8993-4815247A2856}" dt="2018-12-05T17:14:39.525" v="7139" actId="20577"/>
          <ac:spMkLst>
            <pc:docMk/>
            <pc:sldMk cId="1415061608" sldId="333"/>
            <ac:spMk id="19" creationId="{D85C9851-887D-4747-AA4F-0FF3AD6F72EE}"/>
          </ac:spMkLst>
        </pc:spChg>
        <pc:spChg chg="mod">
          <ac:chgData name="Wang, Yuan" userId="fa240baa-cddc-4ba1-ac9e-da30e1109916" providerId="ADAL" clId="{654C04D6-8326-CB44-8993-4815247A2856}" dt="2018-12-04T16:35:28.858" v="5201" actId="14100"/>
          <ac:spMkLst>
            <pc:docMk/>
            <pc:sldMk cId="1415061608" sldId="333"/>
            <ac:spMk id="21" creationId="{AAA03158-48E6-4C79-9EF2-0538BA8919BA}"/>
          </ac:spMkLst>
        </pc:spChg>
        <pc:spChg chg="mod">
          <ac:chgData name="Wang, Yuan" userId="fa240baa-cddc-4ba1-ac9e-da30e1109916" providerId="ADAL" clId="{654C04D6-8326-CB44-8993-4815247A2856}" dt="2018-12-04T16:35:45.731" v="5205" actId="14100"/>
          <ac:spMkLst>
            <pc:docMk/>
            <pc:sldMk cId="1415061608" sldId="333"/>
            <ac:spMk id="23" creationId="{876855F5-7001-4568-A4F9-64C2E0AD877E}"/>
          </ac:spMkLst>
        </pc:spChg>
        <pc:spChg chg="mod">
          <ac:chgData name="Wang, Yuan" userId="fa240baa-cddc-4ba1-ac9e-da30e1109916" providerId="ADAL" clId="{654C04D6-8326-CB44-8993-4815247A2856}" dt="2018-12-04T16:35:35.772" v="5203" actId="1076"/>
          <ac:spMkLst>
            <pc:docMk/>
            <pc:sldMk cId="1415061608" sldId="333"/>
            <ac:spMk id="24" creationId="{782E8745-7FDF-48DC-952D-3562AF71AEB0}"/>
          </ac:spMkLst>
        </pc:spChg>
        <pc:picChg chg="mod">
          <ac:chgData name="Wang, Yuan" userId="fa240baa-cddc-4ba1-ac9e-da30e1109916" providerId="ADAL" clId="{654C04D6-8326-CB44-8993-4815247A2856}" dt="2018-12-03T18:05:22.084" v="3334" actId="14100"/>
          <ac:picMkLst>
            <pc:docMk/>
            <pc:sldMk cId="1415061608" sldId="333"/>
            <ac:picMk id="14" creationId="{A0997782-10B4-47F9-A801-2036C2CBA5B9}"/>
          </ac:picMkLst>
        </pc:picChg>
        <pc:picChg chg="mod">
          <ac:chgData name="Wang, Yuan" userId="fa240baa-cddc-4ba1-ac9e-da30e1109916" providerId="ADAL" clId="{654C04D6-8326-CB44-8993-4815247A2856}" dt="2018-12-04T16:14:09.441" v="5151" actId="1076"/>
          <ac:picMkLst>
            <pc:docMk/>
            <pc:sldMk cId="1415061608" sldId="333"/>
            <ac:picMk id="15" creationId="{F038E69A-7B00-4BCE-8595-AD49581B17CA}"/>
          </ac:picMkLst>
        </pc:picChg>
        <pc:picChg chg="mod">
          <ac:chgData name="Wang, Yuan" userId="fa240baa-cddc-4ba1-ac9e-da30e1109916" providerId="ADAL" clId="{654C04D6-8326-CB44-8993-4815247A2856}" dt="2018-12-04T16:35:10.390" v="5199" actId="1076"/>
          <ac:picMkLst>
            <pc:docMk/>
            <pc:sldMk cId="1415061608" sldId="333"/>
            <ac:picMk id="20" creationId="{4C39DA46-CF22-4020-8184-163C8E5DCF77}"/>
          </ac:picMkLst>
        </pc:picChg>
        <pc:cxnChg chg="del">
          <ac:chgData name="Wang, Yuan" userId="fa240baa-cddc-4ba1-ac9e-da30e1109916" providerId="ADAL" clId="{654C04D6-8326-CB44-8993-4815247A2856}" dt="2018-11-30T17:18:51.714" v="1316" actId="478"/>
          <ac:cxnSpMkLst>
            <pc:docMk/>
            <pc:sldMk cId="1415061608" sldId="333"/>
            <ac:cxnSpMk id="17" creationId="{DDC4061B-43C9-45E9-AE3F-7375867A380A}"/>
          </ac:cxnSpMkLst>
        </pc:cxnChg>
      </pc:sldChg>
      <pc:sldChg chg="addSp delSp modSp">
        <pc:chgData name="Wang, Yuan" userId="fa240baa-cddc-4ba1-ac9e-da30e1109916" providerId="ADAL" clId="{654C04D6-8326-CB44-8993-4815247A2856}" dt="2018-12-05T18:04:29.557" v="7362" actId="1076"/>
        <pc:sldMkLst>
          <pc:docMk/>
          <pc:sldMk cId="421490934" sldId="335"/>
        </pc:sldMkLst>
        <pc:spChg chg="mod">
          <ac:chgData name="Wang, Yuan" userId="fa240baa-cddc-4ba1-ac9e-da30e1109916" providerId="ADAL" clId="{654C04D6-8326-CB44-8993-4815247A2856}" dt="2018-11-30T17:22:17.515" v="1362" actId="1076"/>
          <ac:spMkLst>
            <pc:docMk/>
            <pc:sldMk cId="421490934" sldId="335"/>
            <ac:spMk id="3" creationId="{9B2759F9-B98A-4A0F-9EC2-BBD444D8F5D5}"/>
          </ac:spMkLst>
        </pc:spChg>
        <pc:spChg chg="mod">
          <ac:chgData name="Wang, Yuan" userId="fa240baa-cddc-4ba1-ac9e-da30e1109916" providerId="ADAL" clId="{654C04D6-8326-CB44-8993-4815247A2856}" dt="2018-12-05T18:04:03.514" v="7359" actId="167"/>
          <ac:spMkLst>
            <pc:docMk/>
            <pc:sldMk cId="421490934" sldId="335"/>
            <ac:spMk id="8" creationId="{1425BA13-4C5E-5049-8CEF-700FA042A255}"/>
          </ac:spMkLst>
        </pc:spChg>
        <pc:spChg chg="add mod">
          <ac:chgData name="Wang, Yuan" userId="fa240baa-cddc-4ba1-ac9e-da30e1109916" providerId="ADAL" clId="{654C04D6-8326-CB44-8993-4815247A2856}" dt="2018-12-05T17:15:51.712" v="7162" actId="20577"/>
          <ac:spMkLst>
            <pc:docMk/>
            <pc:sldMk cId="421490934" sldId="335"/>
            <ac:spMk id="14" creationId="{B9E97519-954A-A143-906B-E6094F93173C}"/>
          </ac:spMkLst>
        </pc:spChg>
        <pc:spChg chg="del">
          <ac:chgData name="Wang, Yuan" userId="fa240baa-cddc-4ba1-ac9e-da30e1109916" providerId="ADAL" clId="{654C04D6-8326-CB44-8993-4815247A2856}" dt="2018-12-05T17:15:45.073" v="7149" actId="478"/>
          <ac:spMkLst>
            <pc:docMk/>
            <pc:sldMk cId="421490934" sldId="335"/>
            <ac:spMk id="19" creationId="{D85C9851-887D-4747-AA4F-0FF3AD6F72EE}"/>
          </ac:spMkLst>
        </pc:spChg>
        <pc:picChg chg="mod">
          <ac:chgData name="Wang, Yuan" userId="fa240baa-cddc-4ba1-ac9e-da30e1109916" providerId="ADAL" clId="{654C04D6-8326-CB44-8993-4815247A2856}" dt="2018-12-05T18:04:24.558" v="7361" actId="1076"/>
          <ac:picMkLst>
            <pc:docMk/>
            <pc:sldMk cId="421490934" sldId="335"/>
            <ac:picMk id="6" creationId="{D859D6FE-A068-4B14-AA03-C9480DE94CE1}"/>
          </ac:picMkLst>
        </pc:picChg>
        <pc:picChg chg="add del mod">
          <ac:chgData name="Wang, Yuan" userId="fa240baa-cddc-4ba1-ac9e-da30e1109916" providerId="ADAL" clId="{654C04D6-8326-CB44-8993-4815247A2856}" dt="2018-11-30T16:42:41.912" v="716" actId="478"/>
          <ac:picMkLst>
            <pc:docMk/>
            <pc:sldMk cId="421490934" sldId="335"/>
            <ac:picMk id="9" creationId="{18F69BDB-F9F3-1545-8E41-CE8AF0DF031D}"/>
          </ac:picMkLst>
        </pc:picChg>
        <pc:picChg chg="mod">
          <ac:chgData name="Wang, Yuan" userId="fa240baa-cddc-4ba1-ac9e-da30e1109916" providerId="ADAL" clId="{654C04D6-8326-CB44-8993-4815247A2856}" dt="2018-12-05T18:04:29.557" v="7362" actId="1076"/>
          <ac:picMkLst>
            <pc:docMk/>
            <pc:sldMk cId="421490934" sldId="335"/>
            <ac:picMk id="11" creationId="{01DC6CDF-C4C5-4BF4-BE52-6F8687B34D91}"/>
          </ac:picMkLst>
        </pc:picChg>
        <pc:picChg chg="add del mod">
          <ac:chgData name="Wang, Yuan" userId="fa240baa-cddc-4ba1-ac9e-da30e1109916" providerId="ADAL" clId="{654C04D6-8326-CB44-8993-4815247A2856}" dt="2018-11-30T16:43:23.781" v="720" actId="478"/>
          <ac:picMkLst>
            <pc:docMk/>
            <pc:sldMk cId="421490934" sldId="335"/>
            <ac:picMk id="11" creationId="{2214F8E1-DEA2-0943-8EC4-E97C18B404FB}"/>
          </ac:picMkLst>
        </pc:picChg>
        <pc:picChg chg="add del mod">
          <ac:chgData name="Wang, Yuan" userId="fa240baa-cddc-4ba1-ac9e-da30e1109916" providerId="ADAL" clId="{654C04D6-8326-CB44-8993-4815247A2856}" dt="2018-11-30T16:43:22.638" v="719" actId="478"/>
          <ac:picMkLst>
            <pc:docMk/>
            <pc:sldMk cId="421490934" sldId="335"/>
            <ac:picMk id="15" creationId="{5635FCD5-0AB2-7C44-A83E-1E68CFEFEB22}"/>
          </ac:picMkLst>
        </pc:picChg>
        <pc:picChg chg="add mod">
          <ac:chgData name="Wang, Yuan" userId="fa240baa-cddc-4ba1-ac9e-da30e1109916" providerId="ADAL" clId="{654C04D6-8326-CB44-8993-4815247A2856}" dt="2018-11-30T16:44:05.353" v="726" actId="1076"/>
          <ac:picMkLst>
            <pc:docMk/>
            <pc:sldMk cId="421490934" sldId="335"/>
            <ac:picMk id="21" creationId="{A3B1B638-8B4D-654D-A16C-0F3655188C79}"/>
          </ac:picMkLst>
        </pc:picChg>
        <pc:cxnChg chg="del mod">
          <ac:chgData name="Wang, Yuan" userId="fa240baa-cddc-4ba1-ac9e-da30e1109916" providerId="ADAL" clId="{654C04D6-8326-CB44-8993-4815247A2856}" dt="2018-11-30T17:22:10.069" v="1361" actId="478"/>
          <ac:cxnSpMkLst>
            <pc:docMk/>
            <pc:sldMk cId="421490934" sldId="335"/>
            <ac:cxnSpMk id="17" creationId="{DDC4061B-43C9-45E9-AE3F-7375867A380A}"/>
          </ac:cxnSpMkLst>
        </pc:cxnChg>
      </pc:sldChg>
      <pc:sldChg chg="addSp delSp modSp mod modAnim modNotesTx">
        <pc:chgData name="Wang, Yuan" userId="fa240baa-cddc-4ba1-ac9e-da30e1109916" providerId="ADAL" clId="{654C04D6-8326-CB44-8993-4815247A2856}" dt="2018-12-05T17:28:42.678" v="7268" actId="2696"/>
        <pc:sldMkLst>
          <pc:docMk/>
          <pc:sldMk cId="900665715" sldId="336"/>
        </pc:sldMkLst>
        <pc:spChg chg="mod">
          <ac:chgData name="Wang, Yuan" userId="fa240baa-cddc-4ba1-ac9e-da30e1109916" providerId="ADAL" clId="{654C04D6-8326-CB44-8993-4815247A2856}" dt="2018-11-30T17:23:27.884" v="1373" actId="1076"/>
          <ac:spMkLst>
            <pc:docMk/>
            <pc:sldMk cId="900665715" sldId="336"/>
            <ac:spMk id="3" creationId="{CC148D2A-897F-4D47-880F-A6D230E121CD}"/>
          </ac:spMkLst>
        </pc:spChg>
        <pc:spChg chg="del mod">
          <ac:chgData name="Wang, Yuan" userId="fa240baa-cddc-4ba1-ac9e-da30e1109916" providerId="ADAL" clId="{654C04D6-8326-CB44-8993-4815247A2856}" dt="2018-12-05T17:21:01.847" v="7191" actId="478"/>
          <ac:spMkLst>
            <pc:docMk/>
            <pc:sldMk cId="900665715" sldId="336"/>
            <ac:spMk id="8" creationId="{1425BA13-4C5E-5049-8CEF-700FA042A255}"/>
          </ac:spMkLst>
        </pc:spChg>
        <pc:spChg chg="add mod">
          <ac:chgData name="Wang, Yuan" userId="fa240baa-cddc-4ba1-ac9e-da30e1109916" providerId="ADAL" clId="{654C04D6-8326-CB44-8993-4815247A2856}" dt="2018-12-05T17:21:21.499" v="7218" actId="20577"/>
          <ac:spMkLst>
            <pc:docMk/>
            <pc:sldMk cId="900665715" sldId="336"/>
            <ac:spMk id="14" creationId="{6E4F4623-69A4-5746-BE55-85F6DF95122A}"/>
          </ac:spMkLst>
        </pc:spChg>
        <pc:spChg chg="add">
          <ac:chgData name="Wang, Yuan" userId="fa240baa-cddc-4ba1-ac9e-da30e1109916" providerId="ADAL" clId="{654C04D6-8326-CB44-8993-4815247A2856}" dt="2018-12-05T17:28:42.678" v="7268" actId="2696"/>
          <ac:spMkLst>
            <pc:docMk/>
            <pc:sldMk cId="900665715" sldId="336"/>
            <ac:spMk id="17" creationId="{D89FBF90-6410-E241-B73B-8D2710F7064D}"/>
          </ac:spMkLst>
        </pc:spChg>
        <pc:spChg chg="del mod">
          <ac:chgData name="Wang, Yuan" userId="fa240baa-cddc-4ba1-ac9e-da30e1109916" providerId="ADAL" clId="{654C04D6-8326-CB44-8993-4815247A2856}" dt="2018-12-05T17:21:05.248" v="7192" actId="478"/>
          <ac:spMkLst>
            <pc:docMk/>
            <pc:sldMk cId="900665715" sldId="336"/>
            <ac:spMk id="19" creationId="{D85C9851-887D-4747-AA4F-0FF3AD6F72EE}"/>
          </ac:spMkLst>
        </pc:spChg>
        <pc:graphicFrameChg chg="add mod modGraphic">
          <ac:chgData name="Wang, Yuan" userId="fa240baa-cddc-4ba1-ac9e-da30e1109916" providerId="ADAL" clId="{654C04D6-8326-CB44-8993-4815247A2856}" dt="2018-12-04T19:09:05.160" v="6911" actId="1076"/>
          <ac:graphicFrameMkLst>
            <pc:docMk/>
            <pc:sldMk cId="900665715" sldId="336"/>
            <ac:graphicFrameMk id="5" creationId="{66D895CF-784B-2C42-B7C2-C406C8845AE3}"/>
          </ac:graphicFrameMkLst>
        </pc:graphicFrameChg>
        <pc:graphicFrameChg chg="add del mod">
          <ac:chgData name="Wang, Yuan" userId="fa240baa-cddc-4ba1-ac9e-da30e1109916" providerId="ADAL" clId="{654C04D6-8326-CB44-8993-4815247A2856}" dt="2018-11-30T19:14:40.598" v="1426" actId="478"/>
          <ac:graphicFrameMkLst>
            <pc:docMk/>
            <pc:sldMk cId="900665715" sldId="336"/>
            <ac:graphicFrameMk id="14" creationId="{CCA2EA44-957F-4444-BF5A-DFA7CAC00B71}"/>
          </ac:graphicFrameMkLst>
        </pc:graphicFrameChg>
        <pc:graphicFrameChg chg="add mod">
          <ac:chgData name="Wang, Yuan" userId="fa240baa-cddc-4ba1-ac9e-da30e1109916" providerId="ADAL" clId="{654C04D6-8326-CB44-8993-4815247A2856}" dt="2018-12-03T18:52:09.936" v="3543" actId="403"/>
          <ac:graphicFrameMkLst>
            <pc:docMk/>
            <pc:sldMk cId="900665715" sldId="336"/>
            <ac:graphicFrameMk id="15" creationId="{C57D7307-FF87-7A42-B06A-DC6FA0C41905}"/>
          </ac:graphicFrameMkLst>
        </pc:graphicFrameChg>
        <pc:picChg chg="mod">
          <ac:chgData name="Wang, Yuan" userId="fa240baa-cddc-4ba1-ac9e-da30e1109916" providerId="ADAL" clId="{654C04D6-8326-CB44-8993-4815247A2856}" dt="2018-11-27T19:36:00.027" v="23" actId="1076"/>
          <ac:picMkLst>
            <pc:docMk/>
            <pc:sldMk cId="900665715" sldId="336"/>
            <ac:picMk id="6" creationId="{56CFF57C-D3C1-4C34-821F-418AACD65E92}"/>
          </ac:picMkLst>
        </pc:picChg>
        <pc:cxnChg chg="del">
          <ac:chgData name="Wang, Yuan" userId="fa240baa-cddc-4ba1-ac9e-da30e1109916" providerId="ADAL" clId="{654C04D6-8326-CB44-8993-4815247A2856}" dt="2018-11-30T17:23:24.562" v="1372" actId="478"/>
          <ac:cxnSpMkLst>
            <pc:docMk/>
            <pc:sldMk cId="900665715" sldId="336"/>
            <ac:cxnSpMk id="17" creationId="{DDC4061B-43C9-45E9-AE3F-7375867A380A}"/>
          </ac:cxnSpMkLst>
        </pc:cxnChg>
      </pc:sldChg>
      <pc:sldChg chg="addSp delSp modSp modNotesTx">
        <pc:chgData name="Wang, Yuan" userId="fa240baa-cddc-4ba1-ac9e-da30e1109916" providerId="ADAL" clId="{654C04D6-8326-CB44-8993-4815247A2856}" dt="2018-12-05T17:28:46.311" v="7269" actId="1076"/>
        <pc:sldMkLst>
          <pc:docMk/>
          <pc:sldMk cId="2623622650" sldId="338"/>
        </pc:sldMkLst>
        <pc:spChg chg="mod">
          <ac:chgData name="Wang, Yuan" userId="fa240baa-cddc-4ba1-ac9e-da30e1109916" providerId="ADAL" clId="{654C04D6-8326-CB44-8993-4815247A2856}" dt="2018-12-03T18:05:52.170" v="3338" actId="1076"/>
          <ac:spMkLst>
            <pc:docMk/>
            <pc:sldMk cId="2623622650" sldId="338"/>
            <ac:spMk id="19" creationId="{D85C9851-887D-4747-AA4F-0FF3AD6F72EE}"/>
          </ac:spMkLst>
        </pc:spChg>
        <pc:spChg chg="mod">
          <ac:chgData name="Wang, Yuan" userId="fa240baa-cddc-4ba1-ac9e-da30e1109916" providerId="ADAL" clId="{654C04D6-8326-CB44-8993-4815247A2856}" dt="2018-12-05T17:28:46.311" v="7269" actId="1076"/>
          <ac:spMkLst>
            <pc:docMk/>
            <pc:sldMk cId="2623622650" sldId="338"/>
            <ac:spMk id="22" creationId="{070715E7-74CB-4B20-A76E-7AF4EA06EAF8}"/>
          </ac:spMkLst>
        </pc:spChg>
        <pc:picChg chg="add mod">
          <ac:chgData name="Wang, Yuan" userId="fa240baa-cddc-4ba1-ac9e-da30e1109916" providerId="ADAL" clId="{654C04D6-8326-CB44-8993-4815247A2856}" dt="2018-12-04T15:14:58.410" v="4735" actId="1076"/>
          <ac:picMkLst>
            <pc:docMk/>
            <pc:sldMk cId="2623622650" sldId="338"/>
            <ac:picMk id="6" creationId="{C45E8093-BCDA-1946-AC4F-CE4C984D296F}"/>
          </ac:picMkLst>
        </pc:picChg>
        <pc:picChg chg="add del mod">
          <ac:chgData name="Wang, Yuan" userId="fa240baa-cddc-4ba1-ac9e-da30e1109916" providerId="ADAL" clId="{654C04D6-8326-CB44-8993-4815247A2856}" dt="2018-12-04T15:14:43.757" v="4728" actId="478"/>
          <ac:picMkLst>
            <pc:docMk/>
            <pc:sldMk cId="2623622650" sldId="338"/>
            <ac:picMk id="12" creationId="{20D7B1E8-EBF7-B542-9AB2-F8B57D8A0F15}"/>
          </ac:picMkLst>
        </pc:picChg>
        <pc:picChg chg="add mod">
          <ac:chgData name="Wang, Yuan" userId="fa240baa-cddc-4ba1-ac9e-da30e1109916" providerId="ADAL" clId="{654C04D6-8326-CB44-8993-4815247A2856}" dt="2018-11-27T19:26:13.174" v="8" actId="1076"/>
          <ac:picMkLst>
            <pc:docMk/>
            <pc:sldMk cId="2623622650" sldId="338"/>
            <ac:picMk id="16" creationId="{E5208ED8-0A4C-5347-914E-5FDD38E0F473}"/>
          </ac:picMkLst>
        </pc:picChg>
        <pc:picChg chg="add mod">
          <ac:chgData name="Wang, Yuan" userId="fa240baa-cddc-4ba1-ac9e-da30e1109916" providerId="ADAL" clId="{654C04D6-8326-CB44-8993-4815247A2856}" dt="2018-11-27T19:26:18.920" v="11" actId="1076"/>
          <ac:picMkLst>
            <pc:docMk/>
            <pc:sldMk cId="2623622650" sldId="338"/>
            <ac:picMk id="18" creationId="{F6E06491-E7E5-154B-90FC-A6AD22941ED5}"/>
          </ac:picMkLst>
        </pc:picChg>
        <pc:picChg chg="add mod">
          <ac:chgData name="Wang, Yuan" userId="fa240baa-cddc-4ba1-ac9e-da30e1109916" providerId="ADAL" clId="{654C04D6-8326-CB44-8993-4815247A2856}" dt="2018-11-27T19:26:17.633" v="10" actId="1076"/>
          <ac:picMkLst>
            <pc:docMk/>
            <pc:sldMk cId="2623622650" sldId="338"/>
            <ac:picMk id="21" creationId="{504A8180-3CDA-654E-83E0-7F763D9625F2}"/>
          </ac:picMkLst>
        </pc:picChg>
        <pc:cxnChg chg="del">
          <ac:chgData name="Wang, Yuan" userId="fa240baa-cddc-4ba1-ac9e-da30e1109916" providerId="ADAL" clId="{654C04D6-8326-CB44-8993-4815247A2856}" dt="2018-11-30T17:23:44.797" v="1378" actId="478"/>
          <ac:cxnSpMkLst>
            <pc:docMk/>
            <pc:sldMk cId="2623622650" sldId="338"/>
            <ac:cxnSpMk id="17" creationId="{DDC4061B-43C9-45E9-AE3F-7375867A380A}"/>
          </ac:cxnSpMkLst>
        </pc:cxnChg>
      </pc:sldChg>
      <pc:sldChg chg="addSp delSp modSp modAnim modNotesTx">
        <pc:chgData name="Wang, Yuan" userId="fa240baa-cddc-4ba1-ac9e-da30e1109916" providerId="ADAL" clId="{654C04D6-8326-CB44-8993-4815247A2856}" dt="2018-12-05T18:58:09.337" v="7441" actId="20577"/>
        <pc:sldMkLst>
          <pc:docMk/>
          <pc:sldMk cId="1114789720" sldId="339"/>
        </pc:sldMkLst>
        <pc:spChg chg="mod">
          <ac:chgData name="Wang, Yuan" userId="fa240baa-cddc-4ba1-ac9e-da30e1109916" providerId="ADAL" clId="{654C04D6-8326-CB44-8993-4815247A2856}" dt="2018-12-05T17:22:38.446" v="7249" actId="1076"/>
          <ac:spMkLst>
            <pc:docMk/>
            <pc:sldMk cId="1114789720" sldId="339"/>
            <ac:spMk id="16" creationId="{4F25FBEC-B404-4558-A9C0-813C43F60E71}"/>
          </ac:spMkLst>
        </pc:spChg>
        <pc:spChg chg="add del mod">
          <ac:chgData name="Wang, Yuan" userId="fa240baa-cddc-4ba1-ac9e-da30e1109916" providerId="ADAL" clId="{654C04D6-8326-CB44-8993-4815247A2856}" dt="2018-12-05T17:22:23.796" v="7247" actId="478"/>
          <ac:spMkLst>
            <pc:docMk/>
            <pc:sldMk cId="1114789720" sldId="339"/>
            <ac:spMk id="17" creationId="{3BDDF5AC-6D56-4246-9A7B-0E755BE10B15}"/>
          </ac:spMkLst>
        </pc:spChg>
        <pc:spChg chg="mod">
          <ac:chgData name="Wang, Yuan" userId="fa240baa-cddc-4ba1-ac9e-da30e1109916" providerId="ADAL" clId="{654C04D6-8326-CB44-8993-4815247A2856}" dt="2018-12-05T17:22:38.446" v="7249" actId="1076"/>
          <ac:spMkLst>
            <pc:docMk/>
            <pc:sldMk cId="1114789720" sldId="339"/>
            <ac:spMk id="18" creationId="{6DFADD74-5A88-4B22-BB01-686867081F3C}"/>
          </ac:spMkLst>
        </pc:spChg>
        <pc:spChg chg="del mod">
          <ac:chgData name="Wang, Yuan" userId="fa240baa-cddc-4ba1-ac9e-da30e1109916" providerId="ADAL" clId="{654C04D6-8326-CB44-8993-4815247A2856}" dt="2018-12-03T18:06:08.683" v="3341" actId="478"/>
          <ac:spMkLst>
            <pc:docMk/>
            <pc:sldMk cId="1114789720" sldId="339"/>
            <ac:spMk id="19" creationId="{D85C9851-887D-4747-AA4F-0FF3AD6F72EE}"/>
          </ac:spMkLst>
        </pc:spChg>
        <pc:spChg chg="add del">
          <ac:chgData name="Wang, Yuan" userId="fa240baa-cddc-4ba1-ac9e-da30e1109916" providerId="ADAL" clId="{654C04D6-8326-CB44-8993-4815247A2856}" dt="2018-12-04T16:28:49.035" v="5167" actId="478"/>
          <ac:spMkLst>
            <pc:docMk/>
            <pc:sldMk cId="1114789720" sldId="339"/>
            <ac:spMk id="19" creationId="{ECFB6B9D-B300-B64D-8121-75B3F1CDEB91}"/>
          </ac:spMkLst>
        </pc:spChg>
        <pc:spChg chg="add del mod">
          <ac:chgData name="Wang, Yuan" userId="fa240baa-cddc-4ba1-ac9e-da30e1109916" providerId="ADAL" clId="{654C04D6-8326-CB44-8993-4815247A2856}" dt="2018-12-05T17:22:25.469" v="7248" actId="478"/>
          <ac:spMkLst>
            <pc:docMk/>
            <pc:sldMk cId="1114789720" sldId="339"/>
            <ac:spMk id="21" creationId="{0DB3EC6B-5ADE-7F40-B046-6190E4D4DCD1}"/>
          </ac:spMkLst>
        </pc:spChg>
        <pc:spChg chg="del">
          <ac:chgData name="Wang, Yuan" userId="fa240baa-cddc-4ba1-ac9e-da30e1109916" providerId="ADAL" clId="{654C04D6-8326-CB44-8993-4815247A2856}" dt="2018-12-04T15:30:12.636" v="4834" actId="478"/>
          <ac:spMkLst>
            <pc:docMk/>
            <pc:sldMk cId="1114789720" sldId="339"/>
            <ac:spMk id="21" creationId="{93206395-F1D6-4633-97C7-1FCF1E83D64F}"/>
          </ac:spMkLst>
        </pc:spChg>
        <pc:spChg chg="del mod">
          <ac:chgData name="Wang, Yuan" userId="fa240baa-cddc-4ba1-ac9e-da30e1109916" providerId="ADAL" clId="{654C04D6-8326-CB44-8993-4815247A2856}" dt="2018-12-04T15:30:09.554" v="4832" actId="478"/>
          <ac:spMkLst>
            <pc:docMk/>
            <pc:sldMk cId="1114789720" sldId="339"/>
            <ac:spMk id="22" creationId="{070715E7-74CB-4B20-A76E-7AF4EA06EAF8}"/>
          </ac:spMkLst>
        </pc:spChg>
        <pc:spChg chg="add mod">
          <ac:chgData name="Wang, Yuan" userId="fa240baa-cddc-4ba1-ac9e-da30e1109916" providerId="ADAL" clId="{654C04D6-8326-CB44-8993-4815247A2856}" dt="2018-12-04T16:36:14.710" v="5206" actId="164"/>
          <ac:spMkLst>
            <pc:docMk/>
            <pc:sldMk cId="1114789720" sldId="339"/>
            <ac:spMk id="22" creationId="{A9382744-5F2B-C049-87CF-A19DFA438B33}"/>
          </ac:spMkLst>
        </pc:spChg>
        <pc:spChg chg="mod">
          <ac:chgData name="Wang, Yuan" userId="fa240baa-cddc-4ba1-ac9e-da30e1109916" providerId="ADAL" clId="{654C04D6-8326-CB44-8993-4815247A2856}" dt="2018-12-05T17:22:38.446" v="7249" actId="1076"/>
          <ac:spMkLst>
            <pc:docMk/>
            <pc:sldMk cId="1114789720" sldId="339"/>
            <ac:spMk id="23" creationId="{5380EE88-A170-448B-9576-723F28D409D2}"/>
          </ac:spMkLst>
        </pc:spChg>
        <pc:spChg chg="mod">
          <ac:chgData name="Wang, Yuan" userId="fa240baa-cddc-4ba1-ac9e-da30e1109916" providerId="ADAL" clId="{654C04D6-8326-CB44-8993-4815247A2856}" dt="2018-12-05T17:22:42.773" v="7250" actId="1076"/>
          <ac:spMkLst>
            <pc:docMk/>
            <pc:sldMk cId="1114789720" sldId="339"/>
            <ac:spMk id="24" creationId="{44AA6A77-1A13-4A56-8DBC-10CA2400B904}"/>
          </ac:spMkLst>
        </pc:spChg>
        <pc:spChg chg="del mod">
          <ac:chgData name="Wang, Yuan" userId="fa240baa-cddc-4ba1-ac9e-da30e1109916" providerId="ADAL" clId="{654C04D6-8326-CB44-8993-4815247A2856}" dt="2018-12-04T15:30:15.435" v="4836" actId="478"/>
          <ac:spMkLst>
            <pc:docMk/>
            <pc:sldMk cId="1114789720" sldId="339"/>
            <ac:spMk id="25" creationId="{62CC2F91-B5E4-4097-A935-E5C538153CDD}"/>
          </ac:spMkLst>
        </pc:spChg>
        <pc:spChg chg="add mod">
          <ac:chgData name="Wang, Yuan" userId="fa240baa-cddc-4ba1-ac9e-da30e1109916" providerId="ADAL" clId="{654C04D6-8326-CB44-8993-4815247A2856}" dt="2018-12-05T17:22:44.821" v="7251" actId="20577"/>
          <ac:spMkLst>
            <pc:docMk/>
            <pc:sldMk cId="1114789720" sldId="339"/>
            <ac:spMk id="26" creationId="{8D38F640-3D8A-B942-A408-1E66EE6FFC64}"/>
          </ac:spMkLst>
        </pc:spChg>
        <pc:spChg chg="add">
          <ac:chgData name="Wang, Yuan" userId="fa240baa-cddc-4ba1-ac9e-da30e1109916" providerId="ADAL" clId="{654C04D6-8326-CB44-8993-4815247A2856}" dt="2018-12-05T17:28:48.290" v="7270" actId="20577"/>
          <ac:spMkLst>
            <pc:docMk/>
            <pc:sldMk cId="1114789720" sldId="339"/>
            <ac:spMk id="27" creationId="{5AF772A5-2A58-0643-926E-ACEEA533E4BA}"/>
          </ac:spMkLst>
        </pc:spChg>
        <pc:spChg chg="add del mod">
          <ac:chgData name="Wang, Yuan" userId="fa240baa-cddc-4ba1-ac9e-da30e1109916" providerId="ADAL" clId="{654C04D6-8326-CB44-8993-4815247A2856}" dt="2018-12-04T16:27:52.499" v="5162" actId="478"/>
          <ac:spMkLst>
            <pc:docMk/>
            <pc:sldMk cId="1114789720" sldId="339"/>
            <ac:spMk id="27" creationId="{EDC7FFA2-7B54-0445-883F-07DFB8E2837E}"/>
          </ac:spMkLst>
        </pc:spChg>
        <pc:spChg chg="add del mod">
          <ac:chgData name="Wang, Yuan" userId="fa240baa-cddc-4ba1-ac9e-da30e1109916" providerId="ADAL" clId="{654C04D6-8326-CB44-8993-4815247A2856}" dt="2018-12-05T17:22:20.871" v="7244" actId="478"/>
          <ac:spMkLst>
            <pc:docMk/>
            <pc:sldMk cId="1114789720" sldId="339"/>
            <ac:spMk id="28" creationId="{A30ABF1A-B938-924C-852B-729D10AF38E4}"/>
          </ac:spMkLst>
        </pc:spChg>
        <pc:grpChg chg="add del mod">
          <ac:chgData name="Wang, Yuan" userId="fa240baa-cddc-4ba1-ac9e-da30e1109916" providerId="ADAL" clId="{654C04D6-8326-CB44-8993-4815247A2856}" dt="2018-12-05T17:22:22.940" v="7246" actId="478"/>
          <ac:grpSpMkLst>
            <pc:docMk/>
            <pc:sldMk cId="1114789720" sldId="339"/>
            <ac:grpSpMk id="8" creationId="{DBB674A9-A1A9-4047-806A-EC0B41154E24}"/>
          </ac:grpSpMkLst>
        </pc:grpChg>
        <pc:picChg chg="mod">
          <ac:chgData name="Wang, Yuan" userId="fa240baa-cddc-4ba1-ac9e-da30e1109916" providerId="ADAL" clId="{654C04D6-8326-CB44-8993-4815247A2856}" dt="2018-12-05T17:22:38.446" v="7249" actId="1076"/>
          <ac:picMkLst>
            <pc:docMk/>
            <pc:sldMk cId="1114789720" sldId="339"/>
            <ac:picMk id="6" creationId="{96699947-2EF5-444B-9979-00CD5280B0F4}"/>
          </ac:picMkLst>
        </pc:picChg>
        <pc:picChg chg="add del mod">
          <ac:chgData name="Wang, Yuan" userId="fa240baa-cddc-4ba1-ac9e-da30e1109916" providerId="ADAL" clId="{654C04D6-8326-CB44-8993-4815247A2856}" dt="2018-12-05T17:22:21.655" v="7245" actId="478"/>
          <ac:picMkLst>
            <pc:docMk/>
            <pc:sldMk cId="1114789720" sldId="339"/>
            <ac:picMk id="7" creationId="{5F97F410-4984-CA41-8394-46F636510527}"/>
          </ac:picMkLst>
        </pc:picChg>
        <pc:picChg chg="add del mod">
          <ac:chgData name="Wang, Yuan" userId="fa240baa-cddc-4ba1-ac9e-da30e1109916" providerId="ADAL" clId="{654C04D6-8326-CB44-8993-4815247A2856}" dt="2018-12-04T15:30:11.248" v="4833" actId="478"/>
          <ac:picMkLst>
            <pc:docMk/>
            <pc:sldMk cId="1114789720" sldId="339"/>
            <ac:picMk id="7" creationId="{D823E3B4-D764-4640-8719-95070B6D81F1}"/>
          </ac:picMkLst>
        </pc:picChg>
        <pc:picChg chg="mod">
          <ac:chgData name="Wang, Yuan" userId="fa240baa-cddc-4ba1-ac9e-da30e1109916" providerId="ADAL" clId="{654C04D6-8326-CB44-8993-4815247A2856}" dt="2018-12-05T17:22:38.446" v="7249" actId="1076"/>
          <ac:picMkLst>
            <pc:docMk/>
            <pc:sldMk cId="1114789720" sldId="339"/>
            <ac:picMk id="9" creationId="{FDC6004B-AF6F-461F-ACB2-1904B46019D2}"/>
          </ac:picMkLst>
        </pc:picChg>
        <pc:picChg chg="del">
          <ac:chgData name="Wang, Yuan" userId="fa240baa-cddc-4ba1-ac9e-da30e1109916" providerId="ADAL" clId="{654C04D6-8326-CB44-8993-4815247A2856}" dt="2018-11-30T19:24:03.857" v="1460" actId="478"/>
          <ac:picMkLst>
            <pc:docMk/>
            <pc:sldMk cId="1114789720" sldId="339"/>
            <ac:picMk id="11" creationId="{D9DD6A0B-1EF7-44F7-B8BA-90B306112E92}"/>
          </ac:picMkLst>
        </pc:picChg>
        <pc:cxnChg chg="del">
          <ac:chgData name="Wang, Yuan" userId="fa240baa-cddc-4ba1-ac9e-da30e1109916" providerId="ADAL" clId="{654C04D6-8326-CB44-8993-4815247A2856}" dt="2018-11-30T17:23:47.261" v="1379" actId="478"/>
          <ac:cxnSpMkLst>
            <pc:docMk/>
            <pc:sldMk cId="1114789720" sldId="339"/>
            <ac:cxnSpMk id="17" creationId="{DDC4061B-43C9-45E9-AE3F-7375867A380A}"/>
          </ac:cxnSpMkLst>
        </pc:cxnChg>
        <pc:cxnChg chg="add mod">
          <ac:chgData name="Wang, Yuan" userId="fa240baa-cddc-4ba1-ac9e-da30e1109916" providerId="ADAL" clId="{654C04D6-8326-CB44-8993-4815247A2856}" dt="2018-12-04T16:36:14.710" v="5206" actId="164"/>
          <ac:cxnSpMkLst>
            <pc:docMk/>
            <pc:sldMk cId="1114789720" sldId="339"/>
            <ac:cxnSpMk id="25" creationId="{221CAB65-6283-084C-B254-78DA15CCE480}"/>
          </ac:cxnSpMkLst>
        </pc:cxnChg>
      </pc:sldChg>
      <pc:sldChg chg="delSp modSp modNotesTx">
        <pc:chgData name="Wang, Yuan" userId="fa240baa-cddc-4ba1-ac9e-da30e1109916" providerId="ADAL" clId="{654C04D6-8326-CB44-8993-4815247A2856}" dt="2018-12-07T20:09:11.140" v="7795" actId="20577"/>
        <pc:sldMkLst>
          <pc:docMk/>
          <pc:sldMk cId="790474122" sldId="340"/>
        </pc:sldMkLst>
        <pc:spChg chg="mod">
          <ac:chgData name="Wang, Yuan" userId="fa240baa-cddc-4ba1-ac9e-da30e1109916" providerId="ADAL" clId="{654C04D6-8326-CB44-8993-4815247A2856}" dt="2018-12-03T18:53:24.975" v="3581" actId="20577"/>
          <ac:spMkLst>
            <pc:docMk/>
            <pc:sldMk cId="790474122" sldId="340"/>
            <ac:spMk id="3" creationId="{B27D2AF5-C8DE-4841-9659-B3ECD1D343FD}"/>
          </ac:spMkLst>
        </pc:spChg>
        <pc:spChg chg="mod">
          <ac:chgData name="Wang, Yuan" userId="fa240baa-cddc-4ba1-ac9e-da30e1109916" providerId="ADAL" clId="{654C04D6-8326-CB44-8993-4815247A2856}" dt="2018-12-04T15:07:19.088" v="4692" actId="1076"/>
          <ac:spMkLst>
            <pc:docMk/>
            <pc:sldMk cId="790474122" sldId="340"/>
            <ac:spMk id="8" creationId="{1425BA13-4C5E-5049-8CEF-700FA042A255}"/>
          </ac:spMkLst>
        </pc:spChg>
        <pc:spChg chg="mod">
          <ac:chgData name="Wang, Yuan" userId="fa240baa-cddc-4ba1-ac9e-da30e1109916" providerId="ADAL" clId="{654C04D6-8326-CB44-8993-4815247A2856}" dt="2018-12-03T18:53:22.402" v="3577" actId="1076"/>
          <ac:spMkLst>
            <pc:docMk/>
            <pc:sldMk cId="790474122" sldId="340"/>
            <ac:spMk id="19" creationId="{D85C9851-887D-4747-AA4F-0FF3AD6F72EE}"/>
          </ac:spMkLst>
        </pc:spChg>
        <pc:spChg chg="mod">
          <ac:chgData name="Wang, Yuan" userId="fa240baa-cddc-4ba1-ac9e-da30e1109916" providerId="ADAL" clId="{654C04D6-8326-CB44-8993-4815247A2856}" dt="2018-12-03T18:53:31.760" v="3599" actId="20577"/>
          <ac:spMkLst>
            <pc:docMk/>
            <pc:sldMk cId="790474122" sldId="340"/>
            <ac:spMk id="23" creationId="{B857BFB3-2DAD-47FA-841D-642D57FF333C}"/>
          </ac:spMkLst>
        </pc:spChg>
        <pc:cxnChg chg="del">
          <ac:chgData name="Wang, Yuan" userId="fa240baa-cddc-4ba1-ac9e-da30e1109916" providerId="ADAL" clId="{654C04D6-8326-CB44-8993-4815247A2856}" dt="2018-11-30T17:23:52.527" v="1381" actId="478"/>
          <ac:cxnSpMkLst>
            <pc:docMk/>
            <pc:sldMk cId="790474122" sldId="340"/>
            <ac:cxnSpMk id="17" creationId="{DDC4061B-43C9-45E9-AE3F-7375867A380A}"/>
          </ac:cxnSpMkLst>
        </pc:cxnChg>
      </pc:sldChg>
      <pc:sldChg chg="addSp delSp modSp modNotesTx">
        <pc:chgData name="Wang, Yuan" userId="fa240baa-cddc-4ba1-ac9e-da30e1109916" providerId="ADAL" clId="{654C04D6-8326-CB44-8993-4815247A2856}" dt="2018-12-05T17:28:34.061" v="7266" actId="166"/>
        <pc:sldMkLst>
          <pc:docMk/>
          <pc:sldMk cId="2414657036" sldId="341"/>
        </pc:sldMkLst>
        <pc:spChg chg="mod">
          <ac:chgData name="Wang, Yuan" userId="fa240baa-cddc-4ba1-ac9e-da30e1109916" providerId="ADAL" clId="{654C04D6-8326-CB44-8993-4815247A2856}" dt="2018-11-30T17:21:58.967" v="1357" actId="1076"/>
          <ac:spMkLst>
            <pc:docMk/>
            <pc:sldMk cId="2414657036" sldId="341"/>
            <ac:spMk id="3" creationId="{C2C1E255-E854-49BB-A9AD-C323769323EC}"/>
          </ac:spMkLst>
        </pc:spChg>
        <pc:spChg chg="del">
          <ac:chgData name="Wang, Yuan" userId="fa240baa-cddc-4ba1-ac9e-da30e1109916" providerId="ADAL" clId="{654C04D6-8326-CB44-8993-4815247A2856}" dt="2018-12-05T17:15:28.307" v="7146" actId="478"/>
          <ac:spMkLst>
            <pc:docMk/>
            <pc:sldMk cId="2414657036" sldId="341"/>
            <ac:spMk id="19" creationId="{D85C9851-887D-4747-AA4F-0FF3AD6F72EE}"/>
          </ac:spMkLst>
        </pc:spChg>
        <pc:spChg chg="add">
          <ac:chgData name="Wang, Yuan" userId="fa240baa-cddc-4ba1-ac9e-da30e1109916" providerId="ADAL" clId="{654C04D6-8326-CB44-8993-4815247A2856}" dt="2018-12-05T17:15:28.837" v="7147" actId="166"/>
          <ac:spMkLst>
            <pc:docMk/>
            <pc:sldMk cId="2414657036" sldId="341"/>
            <ac:spMk id="28" creationId="{F0FBAC9A-4549-AB45-9CA5-D42F7FF8639B}"/>
          </ac:spMkLst>
        </pc:spChg>
        <pc:spChg chg="mod">
          <ac:chgData name="Wang, Yuan" userId="fa240baa-cddc-4ba1-ac9e-da30e1109916" providerId="ADAL" clId="{654C04D6-8326-CB44-8993-4815247A2856}" dt="2018-12-05T17:28:34.061" v="7266" actId="166"/>
          <ac:spMkLst>
            <pc:docMk/>
            <pc:sldMk cId="2414657036" sldId="341"/>
            <ac:spMk id="49" creationId="{0D5EC022-C421-49F9-959F-63E9B3977B04}"/>
          </ac:spMkLst>
        </pc:spChg>
        <pc:picChg chg="add mod">
          <ac:chgData name="Wang, Yuan" userId="fa240baa-cddc-4ba1-ac9e-da30e1109916" providerId="ADAL" clId="{654C04D6-8326-CB44-8993-4815247A2856}" dt="2018-11-30T16:41:45.912" v="713" actId="1076"/>
          <ac:picMkLst>
            <pc:docMk/>
            <pc:sldMk cId="2414657036" sldId="341"/>
            <ac:picMk id="15" creationId="{BE33513D-621B-7143-9B3A-584F2181EB9C}"/>
          </ac:picMkLst>
        </pc:picChg>
        <pc:picChg chg="mod">
          <ac:chgData name="Wang, Yuan" userId="fa240baa-cddc-4ba1-ac9e-da30e1109916" providerId="ADAL" clId="{654C04D6-8326-CB44-8993-4815247A2856}" dt="2018-11-30T16:35:51.816" v="666" actId="1076"/>
          <ac:picMkLst>
            <pc:docMk/>
            <pc:sldMk cId="2414657036" sldId="341"/>
            <ac:picMk id="44" creationId="{A80B24AD-511B-48DD-BD80-7C0599CAB297}"/>
          </ac:picMkLst>
        </pc:picChg>
        <pc:cxnChg chg="del">
          <ac:chgData name="Wang, Yuan" userId="fa240baa-cddc-4ba1-ac9e-da30e1109916" providerId="ADAL" clId="{654C04D6-8326-CB44-8993-4815247A2856}" dt="2018-11-30T17:21:55.407" v="1356" actId="478"/>
          <ac:cxnSpMkLst>
            <pc:docMk/>
            <pc:sldMk cId="2414657036" sldId="341"/>
            <ac:cxnSpMk id="17" creationId="{DDC4061B-43C9-45E9-AE3F-7375867A380A}"/>
          </ac:cxnSpMkLst>
        </pc:cxnChg>
        <pc:cxnChg chg="add mod">
          <ac:chgData name="Wang, Yuan" userId="fa240baa-cddc-4ba1-ac9e-da30e1109916" providerId="ADAL" clId="{654C04D6-8326-CB44-8993-4815247A2856}" dt="2018-11-30T16:40:07.763" v="704" actId="14100"/>
          <ac:cxnSpMkLst>
            <pc:docMk/>
            <pc:sldMk cId="2414657036" sldId="341"/>
            <ac:cxnSpMk id="27" creationId="{EE026183-D677-E14C-81A0-63F6F74467BA}"/>
          </ac:cxnSpMkLst>
        </pc:cxnChg>
        <pc:cxnChg chg="mod">
          <ac:chgData name="Wang, Yuan" userId="fa240baa-cddc-4ba1-ac9e-da30e1109916" providerId="ADAL" clId="{654C04D6-8326-CB44-8993-4815247A2856}" dt="2018-11-30T16:39:49.052" v="697" actId="1076"/>
          <ac:cxnSpMkLst>
            <pc:docMk/>
            <pc:sldMk cId="2414657036" sldId="341"/>
            <ac:cxnSpMk id="42" creationId="{80E128D4-3D96-4F3C-AE2D-49BFEABB1A7E}"/>
          </ac:cxnSpMkLst>
        </pc:cxnChg>
      </pc:sldChg>
      <pc:sldChg chg="addSp delSp modSp add modNotesTx">
        <pc:chgData name="Wang, Yuan" userId="fa240baa-cddc-4ba1-ac9e-da30e1109916" providerId="ADAL" clId="{654C04D6-8326-CB44-8993-4815247A2856}" dt="2018-12-05T17:21:38.112" v="7240" actId="20577"/>
        <pc:sldMkLst>
          <pc:docMk/>
          <pc:sldMk cId="4146703611" sldId="345"/>
        </pc:sldMkLst>
        <pc:spChg chg="mod">
          <ac:chgData name="Wang, Yuan" userId="fa240baa-cddc-4ba1-ac9e-da30e1109916" providerId="ADAL" clId="{654C04D6-8326-CB44-8993-4815247A2856}" dt="2018-11-30T17:23:40.767" v="1377" actId="1076"/>
          <ac:spMkLst>
            <pc:docMk/>
            <pc:sldMk cId="4146703611" sldId="345"/>
            <ac:spMk id="3" creationId="{CC148D2A-897F-4D47-880F-A6D230E121CD}"/>
          </ac:spMkLst>
        </pc:spChg>
        <pc:spChg chg="add del mod">
          <ac:chgData name="Wang, Yuan" userId="fa240baa-cddc-4ba1-ac9e-da30e1109916" providerId="ADAL" clId="{654C04D6-8326-CB44-8993-4815247A2856}" dt="2018-12-04T15:37:57.081" v="4874" actId="478"/>
          <ac:spMkLst>
            <pc:docMk/>
            <pc:sldMk cId="4146703611" sldId="345"/>
            <ac:spMk id="5" creationId="{00E6571A-C6A2-3A41-B364-B74592D5BD27}"/>
          </ac:spMkLst>
        </pc:spChg>
        <pc:spChg chg="mod">
          <ac:chgData name="Wang, Yuan" userId="fa240baa-cddc-4ba1-ac9e-da30e1109916" providerId="ADAL" clId="{654C04D6-8326-CB44-8993-4815247A2856}" dt="2018-11-30T16:56:20.345" v="1013" actId="1076"/>
          <ac:spMkLst>
            <pc:docMk/>
            <pc:sldMk cId="4146703611" sldId="345"/>
            <ac:spMk id="8" creationId="{1425BA13-4C5E-5049-8CEF-700FA042A255}"/>
          </ac:spMkLst>
        </pc:spChg>
        <pc:spChg chg="add mod">
          <ac:chgData name="Wang, Yuan" userId="fa240baa-cddc-4ba1-ac9e-da30e1109916" providerId="ADAL" clId="{654C04D6-8326-CB44-8993-4815247A2856}" dt="2018-12-05T17:21:38.112" v="7240" actId="20577"/>
          <ac:spMkLst>
            <pc:docMk/>
            <pc:sldMk cId="4146703611" sldId="345"/>
            <ac:spMk id="14" creationId="{26214D92-97CC-B340-A832-B9B76DD4D768}"/>
          </ac:spMkLst>
        </pc:spChg>
        <pc:spChg chg="del mod">
          <ac:chgData name="Wang, Yuan" userId="fa240baa-cddc-4ba1-ac9e-da30e1109916" providerId="ADAL" clId="{654C04D6-8326-CB44-8993-4815247A2856}" dt="2018-12-05T17:21:25.430" v="7219" actId="478"/>
          <ac:spMkLst>
            <pc:docMk/>
            <pc:sldMk cId="4146703611" sldId="345"/>
            <ac:spMk id="19" creationId="{D85C9851-887D-4747-AA4F-0FF3AD6F72EE}"/>
          </ac:spMkLst>
        </pc:spChg>
        <pc:graphicFrameChg chg="del">
          <ac:chgData name="Wang, Yuan" userId="fa240baa-cddc-4ba1-ac9e-da30e1109916" providerId="ADAL" clId="{654C04D6-8326-CB44-8993-4815247A2856}" dt="2018-11-30T16:46:04.793" v="798" actId="478"/>
          <ac:graphicFrameMkLst>
            <pc:docMk/>
            <pc:sldMk cId="4146703611" sldId="345"/>
            <ac:graphicFrameMk id="14" creationId="{CCA2EA44-957F-4444-BF5A-DFA7CAC00B71}"/>
          </ac:graphicFrameMkLst>
        </pc:graphicFrameChg>
        <pc:picChg chg="add mod">
          <ac:chgData name="Wang, Yuan" userId="fa240baa-cddc-4ba1-ac9e-da30e1109916" providerId="ADAL" clId="{654C04D6-8326-CB44-8993-4815247A2856}" dt="2018-12-04T16:02:25.047" v="5027" actId="1076"/>
          <ac:picMkLst>
            <pc:docMk/>
            <pc:sldMk cId="4146703611" sldId="345"/>
            <ac:picMk id="7" creationId="{36B612AF-0704-8842-971B-5855D3065FE5}"/>
          </ac:picMkLst>
        </pc:picChg>
        <pc:cxnChg chg="del">
          <ac:chgData name="Wang, Yuan" userId="fa240baa-cddc-4ba1-ac9e-da30e1109916" providerId="ADAL" clId="{654C04D6-8326-CB44-8993-4815247A2856}" dt="2018-11-30T17:23:37.473" v="1376" actId="478"/>
          <ac:cxnSpMkLst>
            <pc:docMk/>
            <pc:sldMk cId="4146703611" sldId="345"/>
            <ac:cxnSpMk id="17" creationId="{DDC4061B-43C9-45E9-AE3F-7375867A380A}"/>
          </ac:cxnSpMkLst>
        </pc:cxnChg>
      </pc:sldChg>
      <pc:sldChg chg="addSp delSp modSp add">
        <pc:chgData name="Wang, Yuan" userId="fa240baa-cddc-4ba1-ac9e-da30e1109916" providerId="ADAL" clId="{654C04D6-8326-CB44-8993-4815247A2856}" dt="2018-12-05T17:14:50.210" v="7144" actId="20577"/>
        <pc:sldMkLst>
          <pc:docMk/>
          <pc:sldMk cId="2036031634" sldId="346"/>
        </pc:sldMkLst>
        <pc:spChg chg="del mod">
          <ac:chgData name="Wang, Yuan" userId="fa240baa-cddc-4ba1-ac9e-da30e1109916" providerId="ADAL" clId="{654C04D6-8326-CB44-8993-4815247A2856}" dt="2018-11-30T17:20:44.911" v="1341" actId="478"/>
          <ac:spMkLst>
            <pc:docMk/>
            <pc:sldMk cId="2036031634" sldId="346"/>
            <ac:spMk id="8" creationId="{1425BA13-4C5E-5049-8CEF-700FA042A255}"/>
          </ac:spMkLst>
        </pc:spChg>
        <pc:spChg chg="mod">
          <ac:chgData name="Wang, Yuan" userId="fa240baa-cddc-4ba1-ac9e-da30e1109916" providerId="ADAL" clId="{654C04D6-8326-CB44-8993-4815247A2856}" dt="2018-12-05T17:14:50.210" v="7144" actId="20577"/>
          <ac:spMkLst>
            <pc:docMk/>
            <pc:sldMk cId="2036031634" sldId="346"/>
            <ac:spMk id="19" creationId="{D85C9851-887D-4747-AA4F-0FF3AD6F72EE}"/>
          </ac:spMkLst>
        </pc:spChg>
        <pc:spChg chg="del">
          <ac:chgData name="Wang, Yuan" userId="fa240baa-cddc-4ba1-ac9e-da30e1109916" providerId="ADAL" clId="{654C04D6-8326-CB44-8993-4815247A2856}" dt="2018-11-30T17:20:47.495" v="1342" actId="478"/>
          <ac:spMkLst>
            <pc:docMk/>
            <pc:sldMk cId="2036031634" sldId="346"/>
            <ac:spMk id="21" creationId="{AAA03158-48E6-4C79-9EF2-0538BA8919BA}"/>
          </ac:spMkLst>
        </pc:spChg>
        <pc:spChg chg="add mod">
          <ac:chgData name="Wang, Yuan" userId="fa240baa-cddc-4ba1-ac9e-da30e1109916" providerId="ADAL" clId="{654C04D6-8326-CB44-8993-4815247A2856}" dt="2018-12-05T17:14:48.373" v="7141" actId="167"/>
          <ac:spMkLst>
            <pc:docMk/>
            <pc:sldMk cId="2036031634" sldId="346"/>
            <ac:spMk id="22" creationId="{83F5B403-8D76-0143-96A2-2C2ABC7D9C51}"/>
          </ac:spMkLst>
        </pc:spChg>
        <pc:spChg chg="del">
          <ac:chgData name="Wang, Yuan" userId="fa240baa-cddc-4ba1-ac9e-da30e1109916" providerId="ADAL" clId="{654C04D6-8326-CB44-8993-4815247A2856}" dt="2018-11-30T17:20:49.159" v="1343" actId="478"/>
          <ac:spMkLst>
            <pc:docMk/>
            <pc:sldMk cId="2036031634" sldId="346"/>
            <ac:spMk id="23" creationId="{876855F5-7001-4568-A4F9-64C2E0AD877E}"/>
          </ac:spMkLst>
        </pc:spChg>
        <pc:spChg chg="del">
          <ac:chgData name="Wang, Yuan" userId="fa240baa-cddc-4ba1-ac9e-da30e1109916" providerId="ADAL" clId="{654C04D6-8326-CB44-8993-4815247A2856}" dt="2018-11-30T17:20:52.822" v="1345" actId="478"/>
          <ac:spMkLst>
            <pc:docMk/>
            <pc:sldMk cId="2036031634" sldId="346"/>
            <ac:spMk id="24" creationId="{782E8745-7FDF-48DC-952D-3562AF71AEB0}"/>
          </ac:spMkLst>
        </pc:spChg>
        <pc:picChg chg="del">
          <ac:chgData name="Wang, Yuan" userId="fa240baa-cddc-4ba1-ac9e-da30e1109916" providerId="ADAL" clId="{654C04D6-8326-CB44-8993-4815247A2856}" dt="2018-11-30T17:20:43.200" v="1338" actId="478"/>
          <ac:picMkLst>
            <pc:docMk/>
            <pc:sldMk cId="2036031634" sldId="346"/>
            <ac:picMk id="14" creationId="{A0997782-10B4-47F9-A801-2036C2CBA5B9}"/>
          </ac:picMkLst>
        </pc:picChg>
        <pc:picChg chg="del">
          <ac:chgData name="Wang, Yuan" userId="fa240baa-cddc-4ba1-ac9e-da30e1109916" providerId="ADAL" clId="{654C04D6-8326-CB44-8993-4815247A2856}" dt="2018-11-30T17:20:44.538" v="1339" actId="478"/>
          <ac:picMkLst>
            <pc:docMk/>
            <pc:sldMk cId="2036031634" sldId="346"/>
            <ac:picMk id="15" creationId="{F038E69A-7B00-4BCE-8595-AD49581B17CA}"/>
          </ac:picMkLst>
        </pc:picChg>
        <pc:picChg chg="add mod">
          <ac:chgData name="Wang, Yuan" userId="fa240baa-cddc-4ba1-ac9e-da30e1109916" providerId="ADAL" clId="{654C04D6-8326-CB44-8993-4815247A2856}" dt="2018-11-30T17:21:06.253" v="1347" actId="1076"/>
          <ac:picMkLst>
            <pc:docMk/>
            <pc:sldMk cId="2036031634" sldId="346"/>
            <ac:picMk id="17" creationId="{BD80BF62-A3E1-FA4A-9043-B106244DF6C0}"/>
          </ac:picMkLst>
        </pc:picChg>
        <pc:picChg chg="del">
          <ac:chgData name="Wang, Yuan" userId="fa240baa-cddc-4ba1-ac9e-da30e1109916" providerId="ADAL" clId="{654C04D6-8326-CB44-8993-4815247A2856}" dt="2018-11-30T17:20:50.695" v="1344" actId="478"/>
          <ac:picMkLst>
            <pc:docMk/>
            <pc:sldMk cId="2036031634" sldId="346"/>
            <ac:picMk id="20" creationId="{4C39DA46-CF22-4020-8184-163C8E5DCF77}"/>
          </ac:picMkLst>
        </pc:picChg>
      </pc:sldChg>
      <pc:sldChg chg="addSp delSp modSp add">
        <pc:chgData name="Wang, Yuan" userId="fa240baa-cddc-4ba1-ac9e-da30e1109916" providerId="ADAL" clId="{654C04D6-8326-CB44-8993-4815247A2856}" dt="2018-12-09T15:57:06.909" v="7813" actId="166"/>
        <pc:sldMkLst>
          <pc:docMk/>
          <pc:sldMk cId="2902524393" sldId="349"/>
        </pc:sldMkLst>
        <pc:spChg chg="add mod">
          <ac:chgData name="Wang, Yuan" userId="fa240baa-cddc-4ba1-ac9e-da30e1109916" providerId="ADAL" clId="{654C04D6-8326-CB44-8993-4815247A2856}" dt="2018-12-03T18:54:25.015" v="3701" actId="20577"/>
          <ac:spMkLst>
            <pc:docMk/>
            <pc:sldMk cId="2902524393" sldId="349"/>
            <ac:spMk id="2" creationId="{E7FD6A8D-1329-0042-ACC7-0E5C50494356}"/>
          </ac:spMkLst>
        </pc:spChg>
        <pc:spChg chg="mod">
          <ac:chgData name="Wang, Yuan" userId="fa240baa-cddc-4ba1-ac9e-da30e1109916" providerId="ADAL" clId="{654C04D6-8326-CB44-8993-4815247A2856}" dt="2018-12-04T16:07:57.336" v="5076" actId="313"/>
          <ac:spMkLst>
            <pc:docMk/>
            <pc:sldMk cId="2902524393" sldId="349"/>
            <ac:spMk id="7" creationId="{34729DCB-104C-F44F-A43A-719E64B4DFAB}"/>
          </ac:spMkLst>
        </pc:spChg>
        <pc:spChg chg="add mod">
          <ac:chgData name="Wang, Yuan" userId="fa240baa-cddc-4ba1-ac9e-da30e1109916" providerId="ADAL" clId="{654C04D6-8326-CB44-8993-4815247A2856}" dt="2018-12-09T15:57:06.909" v="7813" actId="166"/>
          <ac:spMkLst>
            <pc:docMk/>
            <pc:sldMk cId="2902524393" sldId="349"/>
            <ac:spMk id="9" creationId="{AB90BAA9-0F20-9D43-B4F0-24002AA11A5E}"/>
          </ac:spMkLst>
        </pc:spChg>
        <pc:spChg chg="del mod">
          <ac:chgData name="Wang, Yuan" userId="fa240baa-cddc-4ba1-ac9e-da30e1109916" providerId="ADAL" clId="{654C04D6-8326-CB44-8993-4815247A2856}" dt="2018-12-03T14:32:58.833" v="1494" actId="478"/>
          <ac:spMkLst>
            <pc:docMk/>
            <pc:sldMk cId="2902524393" sldId="349"/>
            <ac:spMk id="37" creationId="{0DD1B212-BABC-48E1-B201-CDADB41A3D6C}"/>
          </ac:spMkLst>
        </pc:spChg>
        <pc:graphicFrameChg chg="del">
          <ac:chgData name="Wang, Yuan" userId="fa240baa-cddc-4ba1-ac9e-da30e1109916" providerId="ADAL" clId="{654C04D6-8326-CB44-8993-4815247A2856}" dt="2018-12-03T14:33:03.213" v="1495" actId="478"/>
          <ac:graphicFrameMkLst>
            <pc:docMk/>
            <pc:sldMk cId="2902524393" sldId="349"/>
            <ac:graphicFrameMk id="8" creationId="{773720A9-FFC7-4CC1-8B20-B2BD09B69367}"/>
          </ac:graphicFrameMkLst>
        </pc:graphicFrameChg>
        <pc:picChg chg="add del mod">
          <ac:chgData name="Wang, Yuan" userId="fa240baa-cddc-4ba1-ac9e-da30e1109916" providerId="ADAL" clId="{654C04D6-8326-CB44-8993-4815247A2856}" dt="2018-12-03T14:35:29.196" v="1615" actId="478"/>
          <ac:picMkLst>
            <pc:docMk/>
            <pc:sldMk cId="2902524393" sldId="349"/>
            <ac:picMk id="4" creationId="{E73C3DCE-C07D-4A44-AF1B-DC1140EE6D1E}"/>
          </ac:picMkLst>
        </pc:picChg>
        <pc:picChg chg="mod">
          <ac:chgData name="Wang, Yuan" userId="fa240baa-cddc-4ba1-ac9e-da30e1109916" providerId="ADAL" clId="{654C04D6-8326-CB44-8993-4815247A2856}" dt="2018-12-09T15:57:03.139" v="7812" actId="1076"/>
          <ac:picMkLst>
            <pc:docMk/>
            <pc:sldMk cId="2902524393" sldId="349"/>
            <ac:picMk id="8" creationId="{A5779203-46BC-4FCD-BAA6-7855FA42192D}"/>
          </ac:picMkLst>
        </pc:picChg>
      </pc:sldChg>
      <pc:sldChg chg="addSp delSp modSp add mod setBg modNotesTx">
        <pc:chgData name="Wang, Yuan" userId="fa240baa-cddc-4ba1-ac9e-da30e1109916" providerId="ADAL" clId="{654C04D6-8326-CB44-8993-4815247A2856}" dt="2018-12-07T15:41:00.699" v="7731" actId="166"/>
        <pc:sldMkLst>
          <pc:docMk/>
          <pc:sldMk cId="3145032596" sldId="351"/>
        </pc:sldMkLst>
        <pc:spChg chg="add del mod">
          <ac:chgData name="Wang, Yuan" userId="fa240baa-cddc-4ba1-ac9e-da30e1109916" providerId="ADAL" clId="{654C04D6-8326-CB44-8993-4815247A2856}" dt="2018-12-03T18:56:38.654" v="3913" actId="478"/>
          <ac:spMkLst>
            <pc:docMk/>
            <pc:sldMk cId="3145032596" sldId="351"/>
            <ac:spMk id="2" creationId="{7CE9DE7F-C146-C949-8004-D24CA50B32F7}"/>
          </ac:spMkLst>
        </pc:spChg>
        <pc:spChg chg="mod ord">
          <ac:chgData name="Wang, Yuan" userId="fa240baa-cddc-4ba1-ac9e-da30e1109916" providerId="ADAL" clId="{654C04D6-8326-CB44-8993-4815247A2856}" dt="2018-12-04T15:00:18.204" v="4601" actId="26606"/>
          <ac:spMkLst>
            <pc:docMk/>
            <pc:sldMk cId="3145032596" sldId="351"/>
            <ac:spMk id="3" creationId="{D14B6ED6-E470-4B6D-A44B-12643561EF7F}"/>
          </ac:spMkLst>
        </pc:spChg>
        <pc:spChg chg="del ord">
          <ac:chgData name="Wang, Yuan" userId="fa240baa-cddc-4ba1-ac9e-da30e1109916" providerId="ADAL" clId="{654C04D6-8326-CB44-8993-4815247A2856}" dt="2018-12-04T15:00:00.346" v="4595" actId="478"/>
          <ac:spMkLst>
            <pc:docMk/>
            <pc:sldMk cId="3145032596" sldId="351"/>
            <ac:spMk id="6" creationId="{E8AAD0CD-438B-B74D-8CA9-1AE1F6405593}"/>
          </ac:spMkLst>
        </pc:spChg>
        <pc:spChg chg="mod">
          <ac:chgData name="Wang, Yuan" userId="fa240baa-cddc-4ba1-ac9e-da30e1109916" providerId="ADAL" clId="{654C04D6-8326-CB44-8993-4815247A2856}" dt="2018-12-04T15:33:12.285" v="4855" actId="20577"/>
          <ac:spMkLst>
            <pc:docMk/>
            <pc:sldMk cId="3145032596" sldId="351"/>
            <ac:spMk id="7" creationId="{34729DCB-104C-F44F-A43A-719E64B4DFAB}"/>
          </ac:spMkLst>
        </pc:spChg>
        <pc:spChg chg="add del mod">
          <ac:chgData name="Wang, Yuan" userId="fa240baa-cddc-4ba1-ac9e-da30e1109916" providerId="ADAL" clId="{654C04D6-8326-CB44-8993-4815247A2856}" dt="2018-12-04T14:59:36.935" v="4587" actId="478"/>
          <ac:spMkLst>
            <pc:docMk/>
            <pc:sldMk cId="3145032596" sldId="351"/>
            <ac:spMk id="9" creationId="{767602FB-55BA-B84E-84EC-D95A90C00800}"/>
          </ac:spMkLst>
        </pc:spChg>
        <pc:spChg chg="add del">
          <ac:chgData name="Wang, Yuan" userId="fa240baa-cddc-4ba1-ac9e-da30e1109916" providerId="ADAL" clId="{654C04D6-8326-CB44-8993-4815247A2856}" dt="2018-12-03T14:53:23.269" v="2034" actId="478"/>
          <ac:spMkLst>
            <pc:docMk/>
            <pc:sldMk cId="3145032596" sldId="351"/>
            <ac:spMk id="10" creationId="{3512BEBE-876F-8F43-9DD9-2006C5B55134}"/>
          </ac:spMkLst>
        </pc:spChg>
        <pc:spChg chg="add mod">
          <ac:chgData name="Wang, Yuan" userId="fa240baa-cddc-4ba1-ac9e-da30e1109916" providerId="ADAL" clId="{654C04D6-8326-CB44-8993-4815247A2856}" dt="2018-12-07T15:41:00.699" v="7731" actId="166"/>
          <ac:spMkLst>
            <pc:docMk/>
            <pc:sldMk cId="3145032596" sldId="351"/>
            <ac:spMk id="11" creationId="{EAA11632-8859-8D41-BEA7-9790EB68E8C4}"/>
          </ac:spMkLst>
        </pc:spChg>
        <pc:spChg chg="add del">
          <ac:chgData name="Wang, Yuan" userId="fa240baa-cddc-4ba1-ac9e-da30e1109916" providerId="ADAL" clId="{654C04D6-8326-CB44-8993-4815247A2856}" dt="2018-12-04T15:00:18.212" v="4602" actId="26606"/>
          <ac:spMkLst>
            <pc:docMk/>
            <pc:sldMk cId="3145032596" sldId="351"/>
            <ac:spMk id="12" creationId="{DB8424AB-D56B-4256-866A-5B54DE93C20F}"/>
          </ac:spMkLst>
        </pc:spChg>
        <pc:spChg chg="add del">
          <ac:chgData name="Wang, Yuan" userId="fa240baa-cddc-4ba1-ac9e-da30e1109916" providerId="ADAL" clId="{654C04D6-8326-CB44-8993-4815247A2856}" dt="2018-12-04T15:00:18.212" v="4602" actId="26606"/>
          <ac:spMkLst>
            <pc:docMk/>
            <pc:sldMk cId="3145032596" sldId="351"/>
            <ac:spMk id="14" creationId="{FC999C28-AD33-4EB7-A5F1-C06D10A5FDF7}"/>
          </ac:spMkLst>
        </pc:spChg>
        <pc:spChg chg="add del">
          <ac:chgData name="Wang, Yuan" userId="fa240baa-cddc-4ba1-ac9e-da30e1109916" providerId="ADAL" clId="{654C04D6-8326-CB44-8993-4815247A2856}" dt="2018-12-04T15:00:18.212" v="4602" actId="26606"/>
          <ac:spMkLst>
            <pc:docMk/>
            <pc:sldMk cId="3145032596" sldId="351"/>
            <ac:spMk id="16" creationId="{69373E92-F88D-4F0A-94DF-393703E7DA7D}"/>
          </ac:spMkLst>
        </pc:spChg>
        <pc:spChg chg="add del">
          <ac:chgData name="Wang, Yuan" userId="fa240baa-cddc-4ba1-ac9e-da30e1109916" providerId="ADAL" clId="{654C04D6-8326-CB44-8993-4815247A2856}" dt="2018-12-04T15:00:18.212" v="4602" actId="26606"/>
          <ac:spMkLst>
            <pc:docMk/>
            <pc:sldMk cId="3145032596" sldId="351"/>
            <ac:spMk id="18" creationId="{C629DAA0-ADF6-43FD-9C99-483F722B56E2}"/>
          </ac:spMkLst>
        </pc:spChg>
        <pc:spChg chg="add del">
          <ac:chgData name="Wang, Yuan" userId="fa240baa-cddc-4ba1-ac9e-da30e1109916" providerId="ADAL" clId="{654C04D6-8326-CB44-8993-4815247A2856}" dt="2018-12-04T15:00:18.212" v="4602" actId="26606"/>
          <ac:spMkLst>
            <pc:docMk/>
            <pc:sldMk cId="3145032596" sldId="351"/>
            <ac:spMk id="20" creationId="{F32C8C35-BF44-4CFB-9754-81F07C9812A7}"/>
          </ac:spMkLst>
        </pc:spChg>
        <pc:spChg chg="add del">
          <ac:chgData name="Wang, Yuan" userId="fa240baa-cddc-4ba1-ac9e-da30e1109916" providerId="ADAL" clId="{654C04D6-8326-CB44-8993-4815247A2856}" dt="2018-12-04T15:00:15.164" v="4597" actId="26606"/>
          <ac:spMkLst>
            <pc:docMk/>
            <pc:sldMk cId="3145032596" sldId="351"/>
            <ac:spMk id="25" creationId="{17115F77-2FAE-4CA7-9A7F-10D5F2C8F831}"/>
          </ac:spMkLst>
        </pc:spChg>
        <pc:spChg chg="add del">
          <ac:chgData name="Wang, Yuan" userId="fa240baa-cddc-4ba1-ac9e-da30e1109916" providerId="ADAL" clId="{654C04D6-8326-CB44-8993-4815247A2856}" dt="2018-12-04T15:00:15.164" v="4597" actId="26606"/>
          <ac:spMkLst>
            <pc:docMk/>
            <pc:sldMk cId="3145032596" sldId="351"/>
            <ac:spMk id="27" creationId="{5CD4C046-A04C-46CC-AFA3-6B0621F628C8}"/>
          </ac:spMkLst>
        </pc:spChg>
        <pc:spChg chg="add del">
          <ac:chgData name="Wang, Yuan" userId="fa240baa-cddc-4ba1-ac9e-da30e1109916" providerId="ADAL" clId="{654C04D6-8326-CB44-8993-4815247A2856}" dt="2018-12-04T15:00:15.164" v="4597" actId="26606"/>
          <ac:spMkLst>
            <pc:docMk/>
            <pc:sldMk cId="3145032596" sldId="351"/>
            <ac:spMk id="29" creationId="{A5A2BA67-BF68-4F48-BAA9-1091D4FED1F8}"/>
          </ac:spMkLst>
        </pc:spChg>
        <pc:spChg chg="add del">
          <ac:chgData name="Wang, Yuan" userId="fa240baa-cddc-4ba1-ac9e-da30e1109916" providerId="ADAL" clId="{654C04D6-8326-CB44-8993-4815247A2856}" dt="2018-12-04T15:00:15.164" v="4597" actId="26606"/>
          <ac:spMkLst>
            <pc:docMk/>
            <pc:sldMk cId="3145032596" sldId="351"/>
            <ac:spMk id="31" creationId="{E4190DBD-4A62-4416-ACB7-ACEC1DE3024B}"/>
          </ac:spMkLst>
        </pc:spChg>
        <pc:spChg chg="add del">
          <ac:chgData name="Wang, Yuan" userId="fa240baa-cddc-4ba1-ac9e-da30e1109916" providerId="ADAL" clId="{654C04D6-8326-CB44-8993-4815247A2856}" dt="2018-12-04T15:00:15.164" v="4597" actId="26606"/>
          <ac:spMkLst>
            <pc:docMk/>
            <pc:sldMk cId="3145032596" sldId="351"/>
            <ac:spMk id="33" creationId="{DBF12D6D-FE37-445A-BF16-6DA1A659A4D7}"/>
          </ac:spMkLst>
        </pc:spChg>
        <pc:spChg chg="add del mod">
          <ac:chgData name="Wang, Yuan" userId="fa240baa-cddc-4ba1-ac9e-da30e1109916" providerId="ADAL" clId="{654C04D6-8326-CB44-8993-4815247A2856}" dt="2018-12-04T16:05:27.434" v="5035" actId="478"/>
          <ac:spMkLst>
            <pc:docMk/>
            <pc:sldMk cId="3145032596" sldId="351"/>
            <ac:spMk id="34" creationId="{59FA9527-313D-E848-BB60-A261F09D6777}"/>
          </ac:spMkLst>
        </pc:spChg>
        <pc:spChg chg="add del">
          <ac:chgData name="Wang, Yuan" userId="fa240baa-cddc-4ba1-ac9e-da30e1109916" providerId="ADAL" clId="{654C04D6-8326-CB44-8993-4815247A2856}" dt="2018-12-04T15:00:16.132" v="4599" actId="26606"/>
          <ac:spMkLst>
            <pc:docMk/>
            <pc:sldMk cId="3145032596" sldId="351"/>
            <ac:spMk id="35" creationId="{DB8424AB-D56B-4256-866A-5B54DE93C20F}"/>
          </ac:spMkLst>
        </pc:spChg>
        <pc:spChg chg="add del">
          <ac:chgData name="Wang, Yuan" userId="fa240baa-cddc-4ba1-ac9e-da30e1109916" providerId="ADAL" clId="{654C04D6-8326-CB44-8993-4815247A2856}" dt="2018-12-04T15:00:16.132" v="4599" actId="26606"/>
          <ac:spMkLst>
            <pc:docMk/>
            <pc:sldMk cId="3145032596" sldId="351"/>
            <ac:spMk id="36" creationId="{FC999C28-AD33-4EB7-A5F1-C06D10A5FDF7}"/>
          </ac:spMkLst>
        </pc:spChg>
        <pc:spChg chg="add del">
          <ac:chgData name="Wang, Yuan" userId="fa240baa-cddc-4ba1-ac9e-da30e1109916" providerId="ADAL" clId="{654C04D6-8326-CB44-8993-4815247A2856}" dt="2018-12-04T15:00:16.132" v="4599" actId="26606"/>
          <ac:spMkLst>
            <pc:docMk/>
            <pc:sldMk cId="3145032596" sldId="351"/>
            <ac:spMk id="37" creationId="{69373E92-F88D-4F0A-94DF-393703E7DA7D}"/>
          </ac:spMkLst>
        </pc:spChg>
        <pc:spChg chg="add del">
          <ac:chgData name="Wang, Yuan" userId="fa240baa-cddc-4ba1-ac9e-da30e1109916" providerId="ADAL" clId="{654C04D6-8326-CB44-8993-4815247A2856}" dt="2018-12-04T15:00:16.132" v="4599" actId="26606"/>
          <ac:spMkLst>
            <pc:docMk/>
            <pc:sldMk cId="3145032596" sldId="351"/>
            <ac:spMk id="38" creationId="{C629DAA0-ADF6-43FD-9C99-483F722B56E2}"/>
          </ac:spMkLst>
        </pc:spChg>
        <pc:spChg chg="add del">
          <ac:chgData name="Wang, Yuan" userId="fa240baa-cddc-4ba1-ac9e-da30e1109916" providerId="ADAL" clId="{654C04D6-8326-CB44-8993-4815247A2856}" dt="2018-12-04T15:00:16.132" v="4599" actId="26606"/>
          <ac:spMkLst>
            <pc:docMk/>
            <pc:sldMk cId="3145032596" sldId="351"/>
            <ac:spMk id="39" creationId="{F32C8C35-BF44-4CFB-9754-81F07C9812A7}"/>
          </ac:spMkLst>
        </pc:spChg>
        <pc:spChg chg="add del mod">
          <ac:chgData name="Wang, Yuan" userId="fa240baa-cddc-4ba1-ac9e-da30e1109916" providerId="ADAL" clId="{654C04D6-8326-CB44-8993-4815247A2856}" dt="2018-12-04T16:05:28.833" v="5036" actId="478"/>
          <ac:spMkLst>
            <pc:docMk/>
            <pc:sldMk cId="3145032596" sldId="351"/>
            <ac:spMk id="40" creationId="{6DFC9D9A-51C7-3844-A694-D04604960979}"/>
          </ac:spMkLst>
        </pc:spChg>
        <pc:spChg chg="add del">
          <ac:chgData name="Wang, Yuan" userId="fa240baa-cddc-4ba1-ac9e-da30e1109916" providerId="ADAL" clId="{654C04D6-8326-CB44-8993-4815247A2856}" dt="2018-12-04T15:00:18.204" v="4601" actId="26606"/>
          <ac:spMkLst>
            <pc:docMk/>
            <pc:sldMk cId="3145032596" sldId="351"/>
            <ac:spMk id="41" creationId="{17115F77-2FAE-4CA7-9A7F-10D5F2C8F831}"/>
          </ac:spMkLst>
        </pc:spChg>
        <pc:spChg chg="add del">
          <ac:chgData name="Wang, Yuan" userId="fa240baa-cddc-4ba1-ac9e-da30e1109916" providerId="ADAL" clId="{654C04D6-8326-CB44-8993-4815247A2856}" dt="2018-12-04T15:00:18.204" v="4601" actId="26606"/>
          <ac:spMkLst>
            <pc:docMk/>
            <pc:sldMk cId="3145032596" sldId="351"/>
            <ac:spMk id="42" creationId="{5CD4C046-A04C-46CC-AFA3-6B0621F628C8}"/>
          </ac:spMkLst>
        </pc:spChg>
        <pc:spChg chg="add del">
          <ac:chgData name="Wang, Yuan" userId="fa240baa-cddc-4ba1-ac9e-da30e1109916" providerId="ADAL" clId="{654C04D6-8326-CB44-8993-4815247A2856}" dt="2018-12-04T15:00:18.204" v="4601" actId="26606"/>
          <ac:spMkLst>
            <pc:docMk/>
            <pc:sldMk cId="3145032596" sldId="351"/>
            <ac:spMk id="43" creationId="{8A4DBD17-19AD-4376-A55A-C527EF944522}"/>
          </ac:spMkLst>
        </pc:spChg>
        <pc:spChg chg="add del">
          <ac:chgData name="Wang, Yuan" userId="fa240baa-cddc-4ba1-ac9e-da30e1109916" providerId="ADAL" clId="{654C04D6-8326-CB44-8993-4815247A2856}" dt="2018-12-04T15:00:18.204" v="4601" actId="26606"/>
          <ac:spMkLst>
            <pc:docMk/>
            <pc:sldMk cId="3145032596" sldId="351"/>
            <ac:spMk id="44" creationId="{7DB7C943-6BFC-4A35-8DFA-0B204CD18B00}"/>
          </ac:spMkLst>
        </pc:spChg>
        <pc:spChg chg="add del">
          <ac:chgData name="Wang, Yuan" userId="fa240baa-cddc-4ba1-ac9e-da30e1109916" providerId="ADAL" clId="{654C04D6-8326-CB44-8993-4815247A2856}" dt="2018-12-04T15:00:18.204" v="4601" actId="26606"/>
          <ac:spMkLst>
            <pc:docMk/>
            <pc:sldMk cId="3145032596" sldId="351"/>
            <ac:spMk id="45" creationId="{79DF27D9-327F-4301-A56A-9A8EC61E6B4E}"/>
          </ac:spMkLst>
        </pc:spChg>
        <pc:spChg chg="add del mod">
          <ac:chgData name="Wang, Yuan" userId="fa240baa-cddc-4ba1-ac9e-da30e1109916" providerId="ADAL" clId="{654C04D6-8326-CB44-8993-4815247A2856}" dt="2018-12-04T16:05:51.157" v="5039" actId="478"/>
          <ac:spMkLst>
            <pc:docMk/>
            <pc:sldMk cId="3145032596" sldId="351"/>
            <ac:spMk id="46" creationId="{E4CDADE4-07C8-A94A-9F8E-1771689B492D}"/>
          </ac:spMkLst>
        </pc:spChg>
        <pc:spChg chg="add">
          <ac:chgData name="Wang, Yuan" userId="fa240baa-cddc-4ba1-ac9e-da30e1109916" providerId="ADAL" clId="{654C04D6-8326-CB44-8993-4815247A2856}" dt="2018-12-04T15:00:18.212" v="4602" actId="26606"/>
          <ac:spMkLst>
            <pc:docMk/>
            <pc:sldMk cId="3145032596" sldId="351"/>
            <ac:spMk id="47" creationId="{DB8424AB-D56B-4256-866A-5B54DE93C20F}"/>
          </ac:spMkLst>
        </pc:spChg>
        <pc:spChg chg="add">
          <ac:chgData name="Wang, Yuan" userId="fa240baa-cddc-4ba1-ac9e-da30e1109916" providerId="ADAL" clId="{654C04D6-8326-CB44-8993-4815247A2856}" dt="2018-12-04T15:00:18.212" v="4602" actId="26606"/>
          <ac:spMkLst>
            <pc:docMk/>
            <pc:sldMk cId="3145032596" sldId="351"/>
            <ac:spMk id="48" creationId="{FC999C28-AD33-4EB7-A5F1-C06D10A5FDF7}"/>
          </ac:spMkLst>
        </pc:spChg>
        <pc:spChg chg="add">
          <ac:chgData name="Wang, Yuan" userId="fa240baa-cddc-4ba1-ac9e-da30e1109916" providerId="ADAL" clId="{654C04D6-8326-CB44-8993-4815247A2856}" dt="2018-12-04T15:00:18.212" v="4602" actId="26606"/>
          <ac:spMkLst>
            <pc:docMk/>
            <pc:sldMk cId="3145032596" sldId="351"/>
            <ac:spMk id="49" creationId="{69373E92-F88D-4F0A-94DF-393703E7DA7D}"/>
          </ac:spMkLst>
        </pc:spChg>
        <pc:spChg chg="add">
          <ac:chgData name="Wang, Yuan" userId="fa240baa-cddc-4ba1-ac9e-da30e1109916" providerId="ADAL" clId="{654C04D6-8326-CB44-8993-4815247A2856}" dt="2018-12-04T15:00:18.212" v="4602" actId="26606"/>
          <ac:spMkLst>
            <pc:docMk/>
            <pc:sldMk cId="3145032596" sldId="351"/>
            <ac:spMk id="50" creationId="{C629DAA0-ADF6-43FD-9C99-483F722B56E2}"/>
          </ac:spMkLst>
        </pc:spChg>
        <pc:spChg chg="add">
          <ac:chgData name="Wang, Yuan" userId="fa240baa-cddc-4ba1-ac9e-da30e1109916" providerId="ADAL" clId="{654C04D6-8326-CB44-8993-4815247A2856}" dt="2018-12-04T15:00:18.212" v="4602" actId="26606"/>
          <ac:spMkLst>
            <pc:docMk/>
            <pc:sldMk cId="3145032596" sldId="351"/>
            <ac:spMk id="51" creationId="{F32C8C35-BF44-4CFB-9754-81F07C9812A7}"/>
          </ac:spMkLst>
        </pc:spChg>
        <pc:spChg chg="add mod">
          <ac:chgData name="Wang, Yuan" userId="fa240baa-cddc-4ba1-ac9e-da30e1109916" providerId="ADAL" clId="{654C04D6-8326-CB44-8993-4815247A2856}" dt="2018-12-04T16:06:37.947" v="5059" actId="1076"/>
          <ac:spMkLst>
            <pc:docMk/>
            <pc:sldMk cId="3145032596" sldId="351"/>
            <ac:spMk id="52" creationId="{A6C71028-C948-CF47-A308-C1D9AF78B945}"/>
          </ac:spMkLst>
        </pc:spChg>
        <pc:picChg chg="add mod">
          <ac:chgData name="Wang, Yuan" userId="fa240baa-cddc-4ba1-ac9e-da30e1109916" providerId="ADAL" clId="{654C04D6-8326-CB44-8993-4815247A2856}" dt="2018-12-07T14:26:41.958" v="7634" actId="14826"/>
          <ac:picMkLst>
            <pc:docMk/>
            <pc:sldMk cId="3145032596" sldId="351"/>
            <ac:picMk id="4" creationId="{47582163-BDFA-E64D-ADE3-DE49D7DF2CC4}"/>
          </ac:picMkLst>
        </pc:picChg>
        <pc:picChg chg="del mod">
          <ac:chgData name="Wang, Yuan" userId="fa240baa-cddc-4ba1-ac9e-da30e1109916" providerId="ADAL" clId="{654C04D6-8326-CB44-8993-4815247A2856}" dt="2018-12-03T14:48:01.136" v="1829" actId="478"/>
          <ac:picMkLst>
            <pc:docMk/>
            <pc:sldMk cId="3145032596" sldId="351"/>
            <ac:picMk id="4" creationId="{E73C3DCE-C07D-4A44-AF1B-DC1140EE6D1E}"/>
          </ac:picMkLst>
        </pc:picChg>
        <pc:picChg chg="add del mod">
          <ac:chgData name="Wang, Yuan" userId="fa240baa-cddc-4ba1-ac9e-da30e1109916" providerId="ADAL" clId="{654C04D6-8326-CB44-8993-4815247A2856}" dt="2018-12-04T14:59:45.710" v="4590" actId="478"/>
          <ac:picMkLst>
            <pc:docMk/>
            <pc:sldMk cId="3145032596" sldId="351"/>
            <ac:picMk id="5" creationId="{9B577FD7-43D9-BE45-A329-ABD384485C7C}"/>
          </ac:picMkLst>
        </pc:picChg>
        <pc:picChg chg="add del mod">
          <ac:chgData name="Wang, Yuan" userId="fa240baa-cddc-4ba1-ac9e-da30e1109916" providerId="ADAL" clId="{654C04D6-8326-CB44-8993-4815247A2856}" dt="2018-12-03T19:00:00.546" v="3990" actId="478"/>
          <ac:picMkLst>
            <pc:docMk/>
            <pc:sldMk cId="3145032596" sldId="351"/>
            <ac:picMk id="8" creationId="{3FED02D6-1233-CD43-8916-38E554A98B0B}"/>
          </ac:picMkLst>
        </pc:picChg>
      </pc:sldChg>
      <pc:sldChg chg="addSp delSp modSp add modNotesTx">
        <pc:chgData name="Wang, Yuan" userId="fa240baa-cddc-4ba1-ac9e-da30e1109916" providerId="ADAL" clId="{654C04D6-8326-CB44-8993-4815247A2856}" dt="2018-12-06T18:43:07.968" v="7551" actId="1076"/>
        <pc:sldMkLst>
          <pc:docMk/>
          <pc:sldMk cId="4100818408" sldId="352"/>
        </pc:sldMkLst>
        <pc:spChg chg="add del mod">
          <ac:chgData name="Wang, Yuan" userId="fa240baa-cddc-4ba1-ac9e-da30e1109916" providerId="ADAL" clId="{654C04D6-8326-CB44-8993-4815247A2856}" dt="2018-12-04T15:04:07.346" v="4630" actId="478"/>
          <ac:spMkLst>
            <pc:docMk/>
            <pc:sldMk cId="4100818408" sldId="352"/>
            <ac:spMk id="2" creationId="{2C4D1A40-E8C9-6D4A-9383-AEF132CEA238}"/>
          </ac:spMkLst>
        </pc:spChg>
        <pc:spChg chg="add mod">
          <ac:chgData name="Wang, Yuan" userId="fa240baa-cddc-4ba1-ac9e-da30e1109916" providerId="ADAL" clId="{654C04D6-8326-CB44-8993-4815247A2856}" dt="2018-12-04T15:56:30.452" v="5022" actId="14100"/>
          <ac:spMkLst>
            <pc:docMk/>
            <pc:sldMk cId="4100818408" sldId="352"/>
            <ac:spMk id="4" creationId="{E2CED73B-D381-EA4A-8F19-8623168A3DAC}"/>
          </ac:spMkLst>
        </pc:spChg>
        <pc:spChg chg="mod">
          <ac:chgData name="Wang, Yuan" userId="fa240baa-cddc-4ba1-ac9e-da30e1109916" providerId="ADAL" clId="{654C04D6-8326-CB44-8993-4815247A2856}" dt="2018-12-04T16:08:07.324" v="5088" actId="20577"/>
          <ac:spMkLst>
            <pc:docMk/>
            <pc:sldMk cId="4100818408" sldId="352"/>
            <ac:spMk id="7" creationId="{34729DCB-104C-F44F-A43A-719E64B4DFAB}"/>
          </ac:spMkLst>
        </pc:spChg>
        <pc:spChg chg="add del mod">
          <ac:chgData name="Wang, Yuan" userId="fa240baa-cddc-4ba1-ac9e-da30e1109916" providerId="ADAL" clId="{654C04D6-8326-CB44-8993-4815247A2856}" dt="2018-12-03T14:41:05.522" v="1769" actId="478"/>
          <ac:spMkLst>
            <pc:docMk/>
            <pc:sldMk cId="4100818408" sldId="352"/>
            <ac:spMk id="8" creationId="{9556E749-CADE-ED42-8B81-544FE30DDAE1}"/>
          </ac:spMkLst>
        </pc:spChg>
        <pc:spChg chg="add del mod">
          <ac:chgData name="Wang, Yuan" userId="fa240baa-cddc-4ba1-ac9e-da30e1109916" providerId="ADAL" clId="{654C04D6-8326-CB44-8993-4815247A2856}" dt="2018-12-04T15:05:28.061" v="4640" actId="478"/>
          <ac:spMkLst>
            <pc:docMk/>
            <pc:sldMk cId="4100818408" sldId="352"/>
            <ac:spMk id="11" creationId="{B7EB5B37-B151-E549-A07B-B357FC04CAF6}"/>
          </ac:spMkLst>
        </pc:spChg>
        <pc:spChg chg="add mod">
          <ac:chgData name="Wang, Yuan" userId="fa240baa-cddc-4ba1-ac9e-da30e1109916" providerId="ADAL" clId="{654C04D6-8326-CB44-8993-4815247A2856}" dt="2018-12-06T18:43:07.968" v="7551" actId="1076"/>
          <ac:spMkLst>
            <pc:docMk/>
            <pc:sldMk cId="4100818408" sldId="352"/>
            <ac:spMk id="12" creationId="{3156956E-DE9A-CE43-B5BA-022785F3B493}"/>
          </ac:spMkLst>
        </pc:spChg>
        <pc:picChg chg="del">
          <ac:chgData name="Wang, Yuan" userId="fa240baa-cddc-4ba1-ac9e-da30e1109916" providerId="ADAL" clId="{654C04D6-8326-CB44-8993-4815247A2856}" dt="2018-12-03T14:35:48.935" v="1617" actId="478"/>
          <ac:picMkLst>
            <pc:docMk/>
            <pc:sldMk cId="4100818408" sldId="352"/>
            <ac:picMk id="4" creationId="{E73C3DCE-C07D-4A44-AF1B-DC1140EE6D1E}"/>
          </ac:picMkLst>
        </pc:picChg>
        <pc:picChg chg="add mod">
          <ac:chgData name="Wang, Yuan" userId="fa240baa-cddc-4ba1-ac9e-da30e1109916" providerId="ADAL" clId="{654C04D6-8326-CB44-8993-4815247A2856}" dt="2018-12-03T18:54:59.619" v="3780" actId="14100"/>
          <ac:picMkLst>
            <pc:docMk/>
            <pc:sldMk cId="4100818408" sldId="352"/>
            <ac:picMk id="5" creationId="{D1C3B901-A569-C34C-999D-B1C6E21F2860}"/>
          </ac:picMkLst>
        </pc:picChg>
        <pc:picChg chg="add mod">
          <ac:chgData name="Wang, Yuan" userId="fa240baa-cddc-4ba1-ac9e-da30e1109916" providerId="ADAL" clId="{654C04D6-8326-CB44-8993-4815247A2856}" dt="2018-12-05T18:28:05.874" v="7408" actId="167"/>
          <ac:picMkLst>
            <pc:docMk/>
            <pc:sldMk cId="4100818408" sldId="352"/>
            <ac:picMk id="8" creationId="{8F080311-1BF3-7341-9116-2D13A12CAEA7}"/>
          </ac:picMkLst>
        </pc:picChg>
        <pc:picChg chg="add del mod">
          <ac:chgData name="Wang, Yuan" userId="fa240baa-cddc-4ba1-ac9e-da30e1109916" providerId="ADAL" clId="{654C04D6-8326-CB44-8993-4815247A2856}" dt="2018-12-05T18:27:31.956" v="7398" actId="478"/>
          <ac:picMkLst>
            <pc:docMk/>
            <pc:sldMk cId="4100818408" sldId="352"/>
            <ac:picMk id="10" creationId="{4AA242EC-2209-3544-8D86-01C972A682D4}"/>
          </ac:picMkLst>
        </pc:picChg>
      </pc:sldChg>
      <pc:sldChg chg="addSp delSp modSp add modNotesTx">
        <pc:chgData name="Wang, Yuan" userId="fa240baa-cddc-4ba1-ac9e-da30e1109916" providerId="ADAL" clId="{654C04D6-8326-CB44-8993-4815247A2856}" dt="2018-12-04T18:17:08.535" v="6816" actId="20577"/>
        <pc:sldMkLst>
          <pc:docMk/>
          <pc:sldMk cId="1752148316" sldId="354"/>
        </pc:sldMkLst>
        <pc:spChg chg="del">
          <ac:chgData name="Wang, Yuan" userId="fa240baa-cddc-4ba1-ac9e-da30e1109916" providerId="ADAL" clId="{654C04D6-8326-CB44-8993-4815247A2856}" dt="2018-12-03T15:00:38.346" v="2342" actId="478"/>
          <ac:spMkLst>
            <pc:docMk/>
            <pc:sldMk cId="1752148316" sldId="354"/>
            <ac:spMk id="2" creationId="{7CE9DE7F-C146-C949-8004-D24CA50B32F7}"/>
          </ac:spMkLst>
        </pc:spChg>
        <pc:spChg chg="mod">
          <ac:chgData name="Wang, Yuan" userId="fa240baa-cddc-4ba1-ac9e-da30e1109916" providerId="ADAL" clId="{654C04D6-8326-CB44-8993-4815247A2856}" dt="2018-12-04T16:08:27.703" v="5089" actId="1076"/>
          <ac:spMkLst>
            <pc:docMk/>
            <pc:sldMk cId="1752148316" sldId="354"/>
            <ac:spMk id="6" creationId="{E8AAD0CD-438B-B74D-8CA9-1AE1F6405593}"/>
          </ac:spMkLst>
        </pc:spChg>
        <pc:spChg chg="mod">
          <ac:chgData name="Wang, Yuan" userId="fa240baa-cddc-4ba1-ac9e-da30e1109916" providerId="ADAL" clId="{654C04D6-8326-CB44-8993-4815247A2856}" dt="2018-12-04T18:17:08.535" v="6816" actId="20577"/>
          <ac:spMkLst>
            <pc:docMk/>
            <pc:sldMk cId="1752148316" sldId="354"/>
            <ac:spMk id="7" creationId="{34729DCB-104C-F44F-A43A-719E64B4DFAB}"/>
          </ac:spMkLst>
        </pc:spChg>
        <pc:spChg chg="add del mod">
          <ac:chgData name="Wang, Yuan" userId="fa240baa-cddc-4ba1-ac9e-da30e1109916" providerId="ADAL" clId="{654C04D6-8326-CB44-8993-4815247A2856}" dt="2018-12-03T18:57:44.308" v="3989" actId="478"/>
          <ac:spMkLst>
            <pc:docMk/>
            <pc:sldMk cId="1752148316" sldId="354"/>
            <ac:spMk id="8" creationId="{57F818B8-FE10-874A-9E6B-BD12C208C3C1}"/>
          </ac:spMkLst>
        </pc:spChg>
        <pc:spChg chg="mod">
          <ac:chgData name="Wang, Yuan" userId="fa240baa-cddc-4ba1-ac9e-da30e1109916" providerId="ADAL" clId="{654C04D6-8326-CB44-8993-4815247A2856}" dt="2018-12-04T16:12:01.711" v="5108" actId="167"/>
          <ac:spMkLst>
            <pc:docMk/>
            <pc:sldMk cId="1752148316" sldId="354"/>
            <ac:spMk id="9" creationId="{767602FB-55BA-B84E-84EC-D95A90C00800}"/>
          </ac:spMkLst>
        </pc:spChg>
        <pc:spChg chg="del">
          <ac:chgData name="Wang, Yuan" userId="fa240baa-cddc-4ba1-ac9e-da30e1109916" providerId="ADAL" clId="{654C04D6-8326-CB44-8993-4815247A2856}" dt="2018-12-03T14:59:41.417" v="2311" actId="478"/>
          <ac:spMkLst>
            <pc:docMk/>
            <pc:sldMk cId="1752148316" sldId="354"/>
            <ac:spMk id="10" creationId="{720EC524-B220-3A4A-8BD2-537EC2225C63}"/>
          </ac:spMkLst>
        </pc:spChg>
        <pc:graphicFrameChg chg="add mod modGraphic">
          <ac:chgData name="Wang, Yuan" userId="fa240baa-cddc-4ba1-ac9e-da30e1109916" providerId="ADAL" clId="{654C04D6-8326-CB44-8993-4815247A2856}" dt="2018-12-04T16:12:06.573" v="5110" actId="1076"/>
          <ac:graphicFrameMkLst>
            <pc:docMk/>
            <pc:sldMk cId="1752148316" sldId="354"/>
            <ac:graphicFrameMk id="4" creationId="{5EEC14C0-0717-4F41-A1DE-680050B2F9AF}"/>
          </ac:graphicFrameMkLst>
        </pc:graphicFrameChg>
        <pc:picChg chg="del">
          <ac:chgData name="Wang, Yuan" userId="fa240baa-cddc-4ba1-ac9e-da30e1109916" providerId="ADAL" clId="{654C04D6-8326-CB44-8993-4815247A2856}" dt="2018-12-03T14:59:39.485" v="2310" actId="478"/>
          <ac:picMkLst>
            <pc:docMk/>
            <pc:sldMk cId="1752148316" sldId="354"/>
            <ac:picMk id="5" creationId="{919B7DD3-7A0D-6F48-BDA6-87F01E6D87EC}"/>
          </ac:picMkLst>
        </pc:picChg>
      </pc:sldChg>
      <pc:sldChg chg="addSp delSp modSp add delAnim modAnim modNotesTx">
        <pc:chgData name="Wang, Yuan" userId="fa240baa-cddc-4ba1-ac9e-da30e1109916" providerId="ADAL" clId="{654C04D6-8326-CB44-8993-4815247A2856}" dt="2018-12-04T17:12:12.818" v="6206" actId="20577"/>
        <pc:sldMkLst>
          <pc:docMk/>
          <pc:sldMk cId="4189531165" sldId="355"/>
        </pc:sldMkLst>
        <pc:spChg chg="add del mod">
          <ac:chgData name="Wang, Yuan" userId="fa240baa-cddc-4ba1-ac9e-da30e1109916" providerId="ADAL" clId="{654C04D6-8326-CB44-8993-4815247A2856}" dt="2018-12-03T15:19:57.534" v="3109" actId="478"/>
          <ac:spMkLst>
            <pc:docMk/>
            <pc:sldMk cId="4189531165" sldId="355"/>
            <ac:spMk id="2" creationId="{26CF0A71-899E-BD45-9754-ED77C54326F2}"/>
          </ac:spMkLst>
        </pc:spChg>
        <pc:spChg chg="mod">
          <ac:chgData name="Wang, Yuan" userId="fa240baa-cddc-4ba1-ac9e-da30e1109916" providerId="ADAL" clId="{654C04D6-8326-CB44-8993-4815247A2856}" dt="2018-12-04T16:13:01.488" v="5144" actId="14100"/>
          <ac:spMkLst>
            <pc:docMk/>
            <pc:sldMk cId="4189531165" sldId="355"/>
            <ac:spMk id="7" creationId="{34729DCB-104C-F44F-A43A-719E64B4DFAB}"/>
          </ac:spMkLst>
        </pc:spChg>
        <pc:spChg chg="del">
          <ac:chgData name="Wang, Yuan" userId="fa240baa-cddc-4ba1-ac9e-da30e1109916" providerId="ADAL" clId="{654C04D6-8326-CB44-8993-4815247A2856}" dt="2018-12-03T15:07:09.886" v="2913" actId="478"/>
          <ac:spMkLst>
            <pc:docMk/>
            <pc:sldMk cId="4189531165" sldId="355"/>
            <ac:spMk id="8" creationId="{57F818B8-FE10-874A-9E6B-BD12C208C3C1}"/>
          </ac:spMkLst>
        </pc:spChg>
        <pc:spChg chg="del mod">
          <ac:chgData name="Wang, Yuan" userId="fa240baa-cddc-4ba1-ac9e-da30e1109916" providerId="ADAL" clId="{654C04D6-8326-CB44-8993-4815247A2856}" dt="2018-12-03T15:18:12.460" v="3097" actId="478"/>
          <ac:spMkLst>
            <pc:docMk/>
            <pc:sldMk cId="4189531165" sldId="355"/>
            <ac:spMk id="9" creationId="{767602FB-55BA-B84E-84EC-D95A90C00800}"/>
          </ac:spMkLst>
        </pc:spChg>
        <pc:spChg chg="add mod">
          <ac:chgData name="Wang, Yuan" userId="fa240baa-cddc-4ba1-ac9e-da30e1109916" providerId="ADAL" clId="{654C04D6-8326-CB44-8993-4815247A2856}" dt="2018-12-03T15:20:29.834" v="3131" actId="207"/>
          <ac:spMkLst>
            <pc:docMk/>
            <pc:sldMk cId="4189531165" sldId="355"/>
            <ac:spMk id="15" creationId="{6B5EEAFD-680F-C24B-A41B-0F5537370E90}"/>
          </ac:spMkLst>
        </pc:spChg>
        <pc:spChg chg="add mod">
          <ac:chgData name="Wang, Yuan" userId="fa240baa-cddc-4ba1-ac9e-da30e1109916" providerId="ADAL" clId="{654C04D6-8326-CB44-8993-4815247A2856}" dt="2018-12-03T17:54:46.001" v="3313" actId="1076"/>
          <ac:spMkLst>
            <pc:docMk/>
            <pc:sldMk cId="4189531165" sldId="355"/>
            <ac:spMk id="16" creationId="{87C5878B-AA86-ED4E-89EA-C672F7BFEA0D}"/>
          </ac:spMkLst>
        </pc:spChg>
        <pc:spChg chg="add mod">
          <ac:chgData name="Wang, Yuan" userId="fa240baa-cddc-4ba1-ac9e-da30e1109916" providerId="ADAL" clId="{654C04D6-8326-CB44-8993-4815247A2856}" dt="2018-12-03T17:53:28.659" v="3308" actId="1076"/>
          <ac:spMkLst>
            <pc:docMk/>
            <pc:sldMk cId="4189531165" sldId="355"/>
            <ac:spMk id="17" creationId="{39EADEF0-D38E-E948-A71A-C8F271BF2CC8}"/>
          </ac:spMkLst>
        </pc:spChg>
        <pc:spChg chg="add mod">
          <ac:chgData name="Wang, Yuan" userId="fa240baa-cddc-4ba1-ac9e-da30e1109916" providerId="ADAL" clId="{654C04D6-8326-CB44-8993-4815247A2856}" dt="2018-12-04T15:11:11.892" v="4726" actId="1076"/>
          <ac:spMkLst>
            <pc:docMk/>
            <pc:sldMk cId="4189531165" sldId="355"/>
            <ac:spMk id="23" creationId="{DCF07D74-AA91-8243-B3EE-D31F8E51A341}"/>
          </ac:spMkLst>
        </pc:spChg>
        <pc:spChg chg="add del mod">
          <ac:chgData name="Wang, Yuan" userId="fa240baa-cddc-4ba1-ac9e-da30e1109916" providerId="ADAL" clId="{654C04D6-8326-CB44-8993-4815247A2856}" dt="2018-12-04T15:57:35.991" v="5024" actId="478"/>
          <ac:spMkLst>
            <pc:docMk/>
            <pc:sldMk cId="4189531165" sldId="355"/>
            <ac:spMk id="24" creationId="{1CE36EA8-E741-6048-AA32-138E0BD83ADB}"/>
          </ac:spMkLst>
        </pc:spChg>
        <pc:graphicFrameChg chg="del">
          <ac:chgData name="Wang, Yuan" userId="fa240baa-cddc-4ba1-ac9e-da30e1109916" providerId="ADAL" clId="{654C04D6-8326-CB44-8993-4815247A2856}" dt="2018-12-03T15:07:08.027" v="2912" actId="478"/>
          <ac:graphicFrameMkLst>
            <pc:docMk/>
            <pc:sldMk cId="4189531165" sldId="355"/>
            <ac:graphicFrameMk id="4" creationId="{5EEC14C0-0717-4F41-A1DE-680050B2F9AF}"/>
          </ac:graphicFrameMkLst>
        </pc:graphicFrameChg>
        <pc:picChg chg="add del mod">
          <ac:chgData name="Wang, Yuan" userId="fa240baa-cddc-4ba1-ac9e-da30e1109916" providerId="ADAL" clId="{654C04D6-8326-CB44-8993-4815247A2856}" dt="2018-12-03T15:18:13.382" v="3098" actId="478"/>
          <ac:picMkLst>
            <pc:docMk/>
            <pc:sldMk cId="4189531165" sldId="355"/>
            <ac:picMk id="10" creationId="{656EFB7E-42DB-1D44-89BB-6B48ABFC73B5}"/>
          </ac:picMkLst>
        </pc:picChg>
        <pc:picChg chg="add mod">
          <ac:chgData name="Wang, Yuan" userId="fa240baa-cddc-4ba1-ac9e-da30e1109916" providerId="ADAL" clId="{654C04D6-8326-CB44-8993-4815247A2856}" dt="2018-12-03T15:20:05.915" v="3111" actId="20577"/>
          <ac:picMkLst>
            <pc:docMk/>
            <pc:sldMk cId="4189531165" sldId="355"/>
            <ac:picMk id="12" creationId="{C6197158-CC7B-F548-852B-85D94C346EA8}"/>
          </ac:picMkLst>
        </pc:picChg>
        <pc:picChg chg="add del mod">
          <ac:chgData name="Wang, Yuan" userId="fa240baa-cddc-4ba1-ac9e-da30e1109916" providerId="ADAL" clId="{654C04D6-8326-CB44-8993-4815247A2856}" dt="2018-12-03T15:19:03.755" v="3108" actId="478"/>
          <ac:picMkLst>
            <pc:docMk/>
            <pc:sldMk cId="4189531165" sldId="355"/>
            <ac:picMk id="14" creationId="{9E8F14CA-60FD-644D-A7D1-C3DD1900F62A}"/>
          </ac:picMkLst>
        </pc:picChg>
        <pc:cxnChg chg="add del mod">
          <ac:chgData name="Wang, Yuan" userId="fa240baa-cddc-4ba1-ac9e-da30e1109916" providerId="ADAL" clId="{654C04D6-8326-CB44-8993-4815247A2856}" dt="2018-12-03T15:21:40.980" v="3153" actId="11529"/>
          <ac:cxnSpMkLst>
            <pc:docMk/>
            <pc:sldMk cId="4189531165" sldId="355"/>
            <ac:cxnSpMk id="19" creationId="{3823A9AF-4D39-574C-8BF7-B67C0672ABE0}"/>
          </ac:cxnSpMkLst>
        </pc:cxnChg>
        <pc:cxnChg chg="add mod">
          <ac:chgData name="Wang, Yuan" userId="fa240baa-cddc-4ba1-ac9e-da30e1109916" providerId="ADAL" clId="{654C04D6-8326-CB44-8993-4815247A2856}" dt="2018-12-03T17:53:28.659" v="3308" actId="1076"/>
          <ac:cxnSpMkLst>
            <pc:docMk/>
            <pc:sldMk cId="4189531165" sldId="355"/>
            <ac:cxnSpMk id="21" creationId="{0DDC2717-017F-EE4D-8C3F-66F34AE4E88C}"/>
          </ac:cxnSpMkLst>
        </pc:cxnChg>
      </pc:sldChg>
      <pc:sldChg chg="addSp delSp modSp add modNotesTx">
        <pc:chgData name="Wang, Yuan" userId="fa240baa-cddc-4ba1-ac9e-da30e1109916" providerId="ADAL" clId="{654C04D6-8326-CB44-8993-4815247A2856}" dt="2018-12-04T17:12:08.120" v="6205" actId="20577"/>
        <pc:sldMkLst>
          <pc:docMk/>
          <pc:sldMk cId="1314747760" sldId="356"/>
        </pc:sldMkLst>
        <pc:spChg chg="add mod">
          <ac:chgData name="Wang, Yuan" userId="fa240baa-cddc-4ba1-ac9e-da30e1109916" providerId="ADAL" clId="{654C04D6-8326-CB44-8993-4815247A2856}" dt="2018-12-04T16:56:30.285" v="5656" actId="1076"/>
          <ac:spMkLst>
            <pc:docMk/>
            <pc:sldMk cId="1314747760" sldId="356"/>
            <ac:spMk id="2" creationId="{B56B98B0-9A3A-014A-874F-16F577612223}"/>
          </ac:spMkLst>
        </pc:spChg>
        <pc:spChg chg="mod">
          <ac:chgData name="Wang, Yuan" userId="fa240baa-cddc-4ba1-ac9e-da30e1109916" providerId="ADAL" clId="{654C04D6-8326-CB44-8993-4815247A2856}" dt="2018-12-04T16:13:16.139" v="5146" actId="1076"/>
          <ac:spMkLst>
            <pc:docMk/>
            <pc:sldMk cId="1314747760" sldId="356"/>
            <ac:spMk id="7" creationId="{34729DCB-104C-F44F-A43A-719E64B4DFAB}"/>
          </ac:spMkLst>
        </pc:spChg>
        <pc:spChg chg="del">
          <ac:chgData name="Wang, Yuan" userId="fa240baa-cddc-4ba1-ac9e-da30e1109916" providerId="ADAL" clId="{654C04D6-8326-CB44-8993-4815247A2856}" dt="2018-12-03T15:08:54.656" v="2990" actId="478"/>
          <ac:spMkLst>
            <pc:docMk/>
            <pc:sldMk cId="1314747760" sldId="356"/>
            <ac:spMk id="8" creationId="{57F818B8-FE10-874A-9E6B-BD12C208C3C1}"/>
          </ac:spMkLst>
        </pc:spChg>
        <pc:spChg chg="del mod">
          <ac:chgData name="Wang, Yuan" userId="fa240baa-cddc-4ba1-ac9e-da30e1109916" providerId="ADAL" clId="{654C04D6-8326-CB44-8993-4815247A2856}" dt="2018-12-04T16:54:11.255" v="5634" actId="478"/>
          <ac:spMkLst>
            <pc:docMk/>
            <pc:sldMk cId="1314747760" sldId="356"/>
            <ac:spMk id="9" creationId="{767602FB-55BA-B84E-84EC-D95A90C00800}"/>
          </ac:spMkLst>
        </pc:spChg>
        <pc:spChg chg="add mod">
          <ac:chgData name="Wang, Yuan" userId="fa240baa-cddc-4ba1-ac9e-da30e1109916" providerId="ADAL" clId="{654C04D6-8326-CB44-8993-4815247A2856}" dt="2018-12-04T16:52:45.163" v="5510" actId="1076"/>
          <ac:spMkLst>
            <pc:docMk/>
            <pc:sldMk cId="1314747760" sldId="356"/>
            <ac:spMk id="10" creationId="{FAC7C114-28B2-2A48-9BAA-38E79832D1F0}"/>
          </ac:spMkLst>
        </pc:spChg>
        <pc:spChg chg="add mod">
          <ac:chgData name="Wang, Yuan" userId="fa240baa-cddc-4ba1-ac9e-da30e1109916" providerId="ADAL" clId="{654C04D6-8326-CB44-8993-4815247A2856}" dt="2018-12-04T16:54:19.357" v="5636" actId="167"/>
          <ac:spMkLst>
            <pc:docMk/>
            <pc:sldMk cId="1314747760" sldId="356"/>
            <ac:spMk id="13" creationId="{A54DF3AE-102A-4E4F-A25F-2E31529E5C83}"/>
          </ac:spMkLst>
        </pc:spChg>
        <pc:spChg chg="add mod">
          <ac:chgData name="Wang, Yuan" userId="fa240baa-cddc-4ba1-ac9e-da30e1109916" providerId="ADAL" clId="{654C04D6-8326-CB44-8993-4815247A2856}" dt="2018-12-04T16:57:40.747" v="5685" actId="1076"/>
          <ac:spMkLst>
            <pc:docMk/>
            <pc:sldMk cId="1314747760" sldId="356"/>
            <ac:spMk id="14" creationId="{1B901CDC-E200-0A48-BDF7-A410BA18A26E}"/>
          </ac:spMkLst>
        </pc:spChg>
        <pc:spChg chg="add del">
          <ac:chgData name="Wang, Yuan" userId="fa240baa-cddc-4ba1-ac9e-da30e1109916" providerId="ADAL" clId="{654C04D6-8326-CB44-8993-4815247A2856}" dt="2018-12-04T16:57:47.916" v="5687" actId="478"/>
          <ac:spMkLst>
            <pc:docMk/>
            <pc:sldMk cId="1314747760" sldId="356"/>
            <ac:spMk id="15" creationId="{C18DD8EF-C8BE-B94D-8753-0E3AD396D6AB}"/>
          </ac:spMkLst>
        </pc:spChg>
        <pc:spChg chg="add">
          <ac:chgData name="Wang, Yuan" userId="fa240baa-cddc-4ba1-ac9e-da30e1109916" providerId="ADAL" clId="{654C04D6-8326-CB44-8993-4815247A2856}" dt="2018-12-04T16:57:52.693" v="5688" actId="20577"/>
          <ac:spMkLst>
            <pc:docMk/>
            <pc:sldMk cId="1314747760" sldId="356"/>
            <ac:spMk id="16" creationId="{F6866899-FEEE-0A4A-8B20-6D3B89EC537C}"/>
          </ac:spMkLst>
        </pc:spChg>
        <pc:graphicFrameChg chg="del modGraphic">
          <ac:chgData name="Wang, Yuan" userId="fa240baa-cddc-4ba1-ac9e-da30e1109916" providerId="ADAL" clId="{654C04D6-8326-CB44-8993-4815247A2856}" dt="2018-12-03T15:08:52.981" v="2989" actId="478"/>
          <ac:graphicFrameMkLst>
            <pc:docMk/>
            <pc:sldMk cId="1314747760" sldId="356"/>
            <ac:graphicFrameMk id="4" creationId="{5EEC14C0-0717-4F41-A1DE-680050B2F9AF}"/>
          </ac:graphicFrameMkLst>
        </pc:graphicFrameChg>
        <pc:picChg chg="add mod">
          <ac:chgData name="Wang, Yuan" userId="fa240baa-cddc-4ba1-ac9e-da30e1109916" providerId="ADAL" clId="{654C04D6-8326-CB44-8993-4815247A2856}" dt="2018-12-04T16:56:16.991" v="5648" actId="20577"/>
          <ac:picMkLst>
            <pc:docMk/>
            <pc:sldMk cId="1314747760" sldId="356"/>
            <ac:picMk id="5" creationId="{E01E6956-CA62-174D-8A2F-BD368BF02831}"/>
          </ac:picMkLst>
        </pc:picChg>
        <pc:picChg chg="add mod">
          <ac:chgData name="Wang, Yuan" userId="fa240baa-cddc-4ba1-ac9e-da30e1109916" providerId="ADAL" clId="{654C04D6-8326-CB44-8993-4815247A2856}" dt="2018-12-04T16:54:33.442" v="5638" actId="1076"/>
          <ac:picMkLst>
            <pc:docMk/>
            <pc:sldMk cId="1314747760" sldId="356"/>
            <ac:picMk id="8" creationId="{30BBFCE2-C27E-9948-A02D-7A6E8A328E2B}"/>
          </ac:picMkLst>
        </pc:picChg>
        <pc:picChg chg="add del mod">
          <ac:chgData name="Wang, Yuan" userId="fa240baa-cddc-4ba1-ac9e-da30e1109916" providerId="ADAL" clId="{654C04D6-8326-CB44-8993-4815247A2856}" dt="2018-12-04T16:54:36.361" v="5639" actId="478"/>
          <ac:picMkLst>
            <pc:docMk/>
            <pc:sldMk cId="1314747760" sldId="356"/>
            <ac:picMk id="11" creationId="{ED15E7A9-98B0-F247-9F04-269F1ABE45F6}"/>
          </ac:picMkLst>
        </pc:picChg>
        <pc:picChg chg="add del">
          <ac:chgData name="Wang, Yuan" userId="fa240baa-cddc-4ba1-ac9e-da30e1109916" providerId="ADAL" clId="{654C04D6-8326-CB44-8993-4815247A2856}" dt="2018-12-04T16:53:58.826" v="5631" actId="478"/>
          <ac:picMkLst>
            <pc:docMk/>
            <pc:sldMk cId="1314747760" sldId="356"/>
            <ac:picMk id="12" creationId="{DD371A1B-685D-D24E-997C-8897B36CE8FD}"/>
          </ac:picMkLst>
        </pc:picChg>
      </pc:sldChg>
      <pc:sldChg chg="addSp delSp modSp add modNotesTx">
        <pc:chgData name="Wang, Yuan" userId="fa240baa-cddc-4ba1-ac9e-da30e1109916" providerId="ADAL" clId="{654C04D6-8326-CB44-8993-4815247A2856}" dt="2018-12-07T15:39:59.490" v="7730" actId="2696"/>
        <pc:sldMkLst>
          <pc:docMk/>
          <pc:sldMk cId="1740110375" sldId="358"/>
        </pc:sldMkLst>
        <pc:spChg chg="mod">
          <ac:chgData name="Wang, Yuan" userId="fa240baa-cddc-4ba1-ac9e-da30e1109916" providerId="ADAL" clId="{654C04D6-8326-CB44-8993-4815247A2856}" dt="2018-12-04T15:34:23.798" v="4873" actId="20577"/>
          <ac:spMkLst>
            <pc:docMk/>
            <pc:sldMk cId="1740110375" sldId="358"/>
            <ac:spMk id="7" creationId="{34729DCB-104C-F44F-A43A-719E64B4DFAB}"/>
          </ac:spMkLst>
        </pc:spChg>
        <pc:spChg chg="add mod">
          <ac:chgData name="Wang, Yuan" userId="fa240baa-cddc-4ba1-ac9e-da30e1109916" providerId="ADAL" clId="{654C04D6-8326-CB44-8993-4815247A2856}" dt="2018-12-07T14:27:55.239" v="7641" actId="1076"/>
          <ac:spMkLst>
            <pc:docMk/>
            <pc:sldMk cId="1740110375" sldId="358"/>
            <ac:spMk id="11" creationId="{28C9F47E-CCBB-6D47-97A8-A696D9239E1E}"/>
          </ac:spMkLst>
        </pc:spChg>
        <pc:spChg chg="add">
          <ac:chgData name="Wang, Yuan" userId="fa240baa-cddc-4ba1-ac9e-da30e1109916" providerId="ADAL" clId="{654C04D6-8326-CB44-8993-4815247A2856}" dt="2018-12-04T16:06:50.055" v="5060" actId="2696"/>
          <ac:spMkLst>
            <pc:docMk/>
            <pc:sldMk cId="1740110375" sldId="358"/>
            <ac:spMk id="12" creationId="{20692E9D-B2E8-9B41-A6EE-800FEF993B70}"/>
          </ac:spMkLst>
        </pc:spChg>
        <pc:spChg chg="add">
          <ac:chgData name="Wang, Yuan" userId="fa240baa-cddc-4ba1-ac9e-da30e1109916" providerId="ADAL" clId="{654C04D6-8326-CB44-8993-4815247A2856}" dt="2018-12-07T15:39:59.490" v="7730" actId="2696"/>
          <ac:spMkLst>
            <pc:docMk/>
            <pc:sldMk cId="1740110375" sldId="358"/>
            <ac:spMk id="13" creationId="{6B2AEA30-3571-4F4F-8A03-C633766F18D5}"/>
          </ac:spMkLst>
        </pc:spChg>
        <pc:spChg chg="del mod">
          <ac:chgData name="Wang, Yuan" userId="fa240baa-cddc-4ba1-ac9e-da30e1109916" providerId="ADAL" clId="{654C04D6-8326-CB44-8993-4815247A2856}" dt="2018-12-04T15:03:44.014" v="4624" actId="478"/>
          <ac:spMkLst>
            <pc:docMk/>
            <pc:sldMk cId="1740110375" sldId="358"/>
            <ac:spMk id="34" creationId="{59FA9527-313D-E848-BB60-A261F09D6777}"/>
          </ac:spMkLst>
        </pc:spChg>
        <pc:picChg chg="add del mod">
          <ac:chgData name="Wang, Yuan" userId="fa240baa-cddc-4ba1-ac9e-da30e1109916" providerId="ADAL" clId="{654C04D6-8326-CB44-8993-4815247A2856}" dt="2018-12-07T14:27:36.647" v="7640" actId="14826"/>
          <ac:picMkLst>
            <pc:docMk/>
            <pc:sldMk cId="1740110375" sldId="358"/>
            <ac:picMk id="4" creationId="{47582163-BDFA-E64D-ADE3-DE49D7DF2CC4}"/>
          </ac:picMkLst>
        </pc:picChg>
      </pc:sldChg>
      <pc:sldChg chg="addSp delSp modSp add modNotesTx">
        <pc:chgData name="Wang, Yuan" userId="fa240baa-cddc-4ba1-ac9e-da30e1109916" providerId="ADAL" clId="{654C04D6-8326-CB44-8993-4815247A2856}" dt="2018-12-06T18:54:39.139" v="7632" actId="166"/>
        <pc:sldMkLst>
          <pc:docMk/>
          <pc:sldMk cId="3212605082" sldId="360"/>
        </pc:sldMkLst>
        <pc:spChg chg="del">
          <ac:chgData name="Wang, Yuan" userId="fa240baa-cddc-4ba1-ac9e-da30e1109916" providerId="ADAL" clId="{654C04D6-8326-CB44-8993-4815247A2856}" dt="2018-12-04T17:03:19.465" v="6018" actId="478"/>
          <ac:spMkLst>
            <pc:docMk/>
            <pc:sldMk cId="3212605082" sldId="360"/>
            <ac:spMk id="4" creationId="{E2CED73B-D381-EA4A-8F19-8623168A3DAC}"/>
          </ac:spMkLst>
        </pc:spChg>
        <pc:spChg chg="add mod">
          <ac:chgData name="Wang, Yuan" userId="fa240baa-cddc-4ba1-ac9e-da30e1109916" providerId="ADAL" clId="{654C04D6-8326-CB44-8993-4815247A2856}" dt="2018-12-06T18:53:03.799" v="7614" actId="1076"/>
          <ac:spMkLst>
            <pc:docMk/>
            <pc:sldMk cId="3212605082" sldId="360"/>
            <ac:spMk id="5" creationId="{8FD775FF-753C-044E-B419-18C13CE4FA10}"/>
          </ac:spMkLst>
        </pc:spChg>
        <pc:spChg chg="mod">
          <ac:chgData name="Wang, Yuan" userId="fa240baa-cddc-4ba1-ac9e-da30e1109916" providerId="ADAL" clId="{654C04D6-8326-CB44-8993-4815247A2856}" dt="2018-12-04T17:03:14.278" v="6015" actId="20577"/>
          <ac:spMkLst>
            <pc:docMk/>
            <pc:sldMk cId="3212605082" sldId="360"/>
            <ac:spMk id="7" creationId="{34729DCB-104C-F44F-A43A-719E64B4DFAB}"/>
          </ac:spMkLst>
        </pc:spChg>
        <pc:spChg chg="add del">
          <ac:chgData name="Wang, Yuan" userId="fa240baa-cddc-4ba1-ac9e-da30e1109916" providerId="ADAL" clId="{654C04D6-8326-CB44-8993-4815247A2856}" dt="2018-12-06T18:34:26.252" v="7451" actId="478"/>
          <ac:spMkLst>
            <pc:docMk/>
            <pc:sldMk cId="3212605082" sldId="360"/>
            <ac:spMk id="8" creationId="{B1758953-14A8-2740-8891-E652CB119140}"/>
          </ac:spMkLst>
        </pc:spChg>
        <pc:spChg chg="add mod">
          <ac:chgData name="Wang, Yuan" userId="fa240baa-cddc-4ba1-ac9e-da30e1109916" providerId="ADAL" clId="{654C04D6-8326-CB44-8993-4815247A2856}" dt="2018-12-06T18:54:17.710" v="7628" actId="14100"/>
          <ac:spMkLst>
            <pc:docMk/>
            <pc:sldMk cId="3212605082" sldId="360"/>
            <ac:spMk id="9" creationId="{B814BA86-A39E-284B-8AC5-44960C6A3015}"/>
          </ac:spMkLst>
        </pc:spChg>
        <pc:spChg chg="add del mod">
          <ac:chgData name="Wang, Yuan" userId="fa240baa-cddc-4ba1-ac9e-da30e1109916" providerId="ADAL" clId="{654C04D6-8326-CB44-8993-4815247A2856}" dt="2018-12-06T18:38:54.527" v="7464" actId="478"/>
          <ac:spMkLst>
            <pc:docMk/>
            <pc:sldMk cId="3212605082" sldId="360"/>
            <ac:spMk id="11" creationId="{4CD1B22A-2AA1-9D4D-BD6E-B9270CEF6569}"/>
          </ac:spMkLst>
        </pc:spChg>
        <pc:spChg chg="del">
          <ac:chgData name="Wang, Yuan" userId="fa240baa-cddc-4ba1-ac9e-da30e1109916" providerId="ADAL" clId="{654C04D6-8326-CB44-8993-4815247A2856}" dt="2018-12-05T17:24:36.333" v="7254" actId="478"/>
          <ac:spMkLst>
            <pc:docMk/>
            <pc:sldMk cId="3212605082" sldId="360"/>
            <ac:spMk id="12" creationId="{3156956E-DE9A-CE43-B5BA-022785F3B493}"/>
          </ac:spMkLst>
        </pc:spChg>
        <pc:spChg chg="add del mod">
          <ac:chgData name="Wang, Yuan" userId="fa240baa-cddc-4ba1-ac9e-da30e1109916" providerId="ADAL" clId="{654C04D6-8326-CB44-8993-4815247A2856}" dt="2018-12-06T18:40:03.442" v="7472" actId="478"/>
          <ac:spMkLst>
            <pc:docMk/>
            <pc:sldMk cId="3212605082" sldId="360"/>
            <ac:spMk id="12" creationId="{C3CA3D7C-A01F-7047-8706-1A0C7E53967E}"/>
          </ac:spMkLst>
        </pc:spChg>
        <pc:spChg chg="add del mod">
          <ac:chgData name="Wang, Yuan" userId="fa240baa-cddc-4ba1-ac9e-da30e1109916" providerId="ADAL" clId="{654C04D6-8326-CB44-8993-4815247A2856}" dt="2018-12-06T18:47:29.943" v="7561" actId="478"/>
          <ac:spMkLst>
            <pc:docMk/>
            <pc:sldMk cId="3212605082" sldId="360"/>
            <ac:spMk id="13" creationId="{AEE24794-0356-734C-B5B7-86F8ACF96716}"/>
          </ac:spMkLst>
        </pc:spChg>
        <pc:spChg chg="add mod">
          <ac:chgData name="Wang, Yuan" userId="fa240baa-cddc-4ba1-ac9e-da30e1109916" providerId="ADAL" clId="{654C04D6-8326-CB44-8993-4815247A2856}" dt="2018-12-06T18:53:03.799" v="7614" actId="1076"/>
          <ac:spMkLst>
            <pc:docMk/>
            <pc:sldMk cId="3212605082" sldId="360"/>
            <ac:spMk id="18" creationId="{4C4911F1-133E-C84B-894B-C93D3F40004F}"/>
          </ac:spMkLst>
        </pc:spChg>
        <pc:spChg chg="add mod">
          <ac:chgData name="Wang, Yuan" userId="fa240baa-cddc-4ba1-ac9e-da30e1109916" providerId="ADAL" clId="{654C04D6-8326-CB44-8993-4815247A2856}" dt="2018-12-06T18:53:03.799" v="7614" actId="1076"/>
          <ac:spMkLst>
            <pc:docMk/>
            <pc:sldMk cId="3212605082" sldId="360"/>
            <ac:spMk id="19" creationId="{B0D846B4-AF6E-894D-A613-E11FEB42BB33}"/>
          </ac:spMkLst>
        </pc:spChg>
        <pc:spChg chg="add mod">
          <ac:chgData name="Wang, Yuan" userId="fa240baa-cddc-4ba1-ac9e-da30e1109916" providerId="ADAL" clId="{654C04D6-8326-CB44-8993-4815247A2856}" dt="2018-12-06T18:53:03.799" v="7614" actId="1076"/>
          <ac:spMkLst>
            <pc:docMk/>
            <pc:sldMk cId="3212605082" sldId="360"/>
            <ac:spMk id="20" creationId="{A58D6241-8599-3D47-A8C2-ED719D2899AA}"/>
          </ac:spMkLst>
        </pc:spChg>
        <pc:spChg chg="add del mod">
          <ac:chgData name="Wang, Yuan" userId="fa240baa-cddc-4ba1-ac9e-da30e1109916" providerId="ADAL" clId="{654C04D6-8326-CB44-8993-4815247A2856}" dt="2018-12-06T18:52:41.044" v="7609" actId="478"/>
          <ac:spMkLst>
            <pc:docMk/>
            <pc:sldMk cId="3212605082" sldId="360"/>
            <ac:spMk id="21" creationId="{354DD61D-B43C-9E48-976F-88A2D2AA1C44}"/>
          </ac:spMkLst>
        </pc:spChg>
        <pc:spChg chg="add del mod">
          <ac:chgData name="Wang, Yuan" userId="fa240baa-cddc-4ba1-ac9e-da30e1109916" providerId="ADAL" clId="{654C04D6-8326-CB44-8993-4815247A2856}" dt="2018-12-06T18:53:07.933" v="7616" actId="478"/>
          <ac:spMkLst>
            <pc:docMk/>
            <pc:sldMk cId="3212605082" sldId="360"/>
            <ac:spMk id="23" creationId="{C8035EB7-B9EC-E348-B60D-C902DB9384F2}"/>
          </ac:spMkLst>
        </pc:spChg>
        <pc:spChg chg="add del mod">
          <ac:chgData name="Wang, Yuan" userId="fa240baa-cddc-4ba1-ac9e-da30e1109916" providerId="ADAL" clId="{654C04D6-8326-CB44-8993-4815247A2856}" dt="2018-12-06T18:52:38.745" v="7608" actId="478"/>
          <ac:spMkLst>
            <pc:docMk/>
            <pc:sldMk cId="3212605082" sldId="360"/>
            <ac:spMk id="25" creationId="{C6A76FCC-FF06-CC4B-8EC2-9568D09A575A}"/>
          </ac:spMkLst>
        </pc:spChg>
        <pc:spChg chg="add mod">
          <ac:chgData name="Wang, Yuan" userId="fa240baa-cddc-4ba1-ac9e-da30e1109916" providerId="ADAL" clId="{654C04D6-8326-CB44-8993-4815247A2856}" dt="2018-12-06T18:54:39.139" v="7632" actId="166"/>
          <ac:spMkLst>
            <pc:docMk/>
            <pc:sldMk cId="3212605082" sldId="360"/>
            <ac:spMk id="26" creationId="{B6DB32B1-E954-9C48-89C3-B2EB7B83B175}"/>
          </ac:spMkLst>
        </pc:spChg>
        <pc:picChg chg="add del mod">
          <ac:chgData name="Wang, Yuan" userId="fa240baa-cddc-4ba1-ac9e-da30e1109916" providerId="ADAL" clId="{654C04D6-8326-CB44-8993-4815247A2856}" dt="2018-12-06T18:38:01.515" v="7460" actId="478"/>
          <ac:picMkLst>
            <pc:docMk/>
            <pc:sldMk cId="3212605082" sldId="360"/>
            <ac:picMk id="4" creationId="{D700DC4C-4DC3-5B4A-B822-47B90B803860}"/>
          </ac:picMkLst>
        </pc:picChg>
        <pc:picChg chg="add del mod">
          <ac:chgData name="Wang, Yuan" userId="fa240baa-cddc-4ba1-ac9e-da30e1109916" providerId="ADAL" clId="{654C04D6-8326-CB44-8993-4815247A2856}" dt="2018-12-05T17:23:22.103" v="7253" actId="478"/>
          <ac:picMkLst>
            <pc:docMk/>
            <pc:sldMk cId="3212605082" sldId="360"/>
            <ac:picMk id="4" creationId="{EAB8E8E4-5BDE-5E4B-BBC6-E61EB7D3613F}"/>
          </ac:picMkLst>
        </pc:picChg>
        <pc:picChg chg="del">
          <ac:chgData name="Wang, Yuan" userId="fa240baa-cddc-4ba1-ac9e-da30e1109916" providerId="ADAL" clId="{654C04D6-8326-CB44-8993-4815247A2856}" dt="2018-12-04T17:03:16.452" v="6017" actId="478"/>
          <ac:picMkLst>
            <pc:docMk/>
            <pc:sldMk cId="3212605082" sldId="360"/>
            <ac:picMk id="5" creationId="{D1C3B901-A569-C34C-999D-B1C6E21F2860}"/>
          </ac:picMkLst>
        </pc:picChg>
        <pc:picChg chg="add del mod">
          <ac:chgData name="Wang, Yuan" userId="fa240baa-cddc-4ba1-ac9e-da30e1109916" providerId="ADAL" clId="{654C04D6-8326-CB44-8993-4815247A2856}" dt="2018-12-04T18:25:52.633" v="6832" actId="478"/>
          <ac:picMkLst>
            <pc:docMk/>
            <pc:sldMk cId="3212605082" sldId="360"/>
            <ac:picMk id="8" creationId="{03599C35-3969-6E4B-B4C9-0902C2E958B7}"/>
          </ac:picMkLst>
        </pc:picChg>
        <pc:picChg chg="del">
          <ac:chgData name="Wang, Yuan" userId="fa240baa-cddc-4ba1-ac9e-da30e1109916" providerId="ADAL" clId="{654C04D6-8326-CB44-8993-4815247A2856}" dt="2018-12-04T18:25:08.579" v="6825" actId="478"/>
          <ac:picMkLst>
            <pc:docMk/>
            <pc:sldMk cId="3212605082" sldId="360"/>
            <ac:picMk id="9" creationId="{22E16EBD-A301-4264-B173-0BED0E9BE5BD}"/>
          </ac:picMkLst>
        </pc:picChg>
        <pc:picChg chg="add mod">
          <ac:chgData name="Wang, Yuan" userId="fa240baa-cddc-4ba1-ac9e-da30e1109916" providerId="ADAL" clId="{654C04D6-8326-CB44-8993-4815247A2856}" dt="2018-12-06T18:53:18.426" v="7621" actId="1076"/>
          <ac:picMkLst>
            <pc:docMk/>
            <pc:sldMk cId="3212605082" sldId="360"/>
            <ac:picMk id="10" creationId="{307AC423-D05A-5540-9373-6ABD1BA6547F}"/>
          </ac:picMkLst>
        </pc:picChg>
        <pc:picChg chg="del">
          <ac:chgData name="Wang, Yuan" userId="fa240baa-cddc-4ba1-ac9e-da30e1109916" providerId="ADAL" clId="{654C04D6-8326-CB44-8993-4815247A2856}" dt="2018-12-04T17:03:15.259" v="6016" actId="478"/>
          <ac:picMkLst>
            <pc:docMk/>
            <pc:sldMk cId="3212605082" sldId="360"/>
            <ac:picMk id="10" creationId="{4AA242EC-2209-3544-8D86-01C972A682D4}"/>
          </ac:picMkLst>
        </pc:picChg>
        <pc:picChg chg="add mod">
          <ac:chgData name="Wang, Yuan" userId="fa240baa-cddc-4ba1-ac9e-da30e1109916" providerId="ADAL" clId="{654C04D6-8326-CB44-8993-4815247A2856}" dt="2018-12-06T18:54:32.173" v="7631" actId="1076"/>
          <ac:picMkLst>
            <pc:docMk/>
            <pc:sldMk cId="3212605082" sldId="360"/>
            <ac:picMk id="15" creationId="{DA892029-1029-9941-95F0-DA745393C617}"/>
          </ac:picMkLst>
        </pc:picChg>
        <pc:picChg chg="add mod">
          <ac:chgData name="Wang, Yuan" userId="fa240baa-cddc-4ba1-ac9e-da30e1109916" providerId="ADAL" clId="{654C04D6-8326-CB44-8993-4815247A2856}" dt="2018-12-06T18:54:27.429" v="7629" actId="1076"/>
          <ac:picMkLst>
            <pc:docMk/>
            <pc:sldMk cId="3212605082" sldId="360"/>
            <ac:picMk id="17" creationId="{833EBBD5-389D-BF4A-A646-BE15F029E4E2}"/>
          </ac:picMkLst>
        </pc:picChg>
        <pc:picChg chg="add mod">
          <ac:chgData name="Wang, Yuan" userId="fa240baa-cddc-4ba1-ac9e-da30e1109916" providerId="ADAL" clId="{654C04D6-8326-CB44-8993-4815247A2856}" dt="2018-12-06T18:53:03.799" v="7614" actId="1076"/>
          <ac:picMkLst>
            <pc:docMk/>
            <pc:sldMk cId="3212605082" sldId="360"/>
            <ac:picMk id="22" creationId="{1D0A7FC2-65EC-FF4E-853E-FE988174598C}"/>
          </ac:picMkLst>
        </pc:picChg>
        <pc:picChg chg="add del mod">
          <ac:chgData name="Wang, Yuan" userId="fa240baa-cddc-4ba1-ac9e-da30e1109916" providerId="ADAL" clId="{654C04D6-8326-CB44-8993-4815247A2856}" dt="2018-12-06T18:47:43.297" v="7565" actId="478"/>
          <ac:picMkLst>
            <pc:docMk/>
            <pc:sldMk cId="3212605082" sldId="360"/>
            <ac:picMk id="24" creationId="{B216339A-3FC5-1447-A803-182C99901AB7}"/>
          </ac:picMkLst>
        </pc:picChg>
      </pc:sldChg>
      <pc:sldChg chg="addSp delSp modSp">
        <pc:chgData name="Wang, Yuan" userId="fa240baa-cddc-4ba1-ac9e-da30e1109916" providerId="ADAL" clId="{654C04D6-8326-CB44-8993-4815247A2856}" dt="2018-12-05T18:37:41.364" v="7435" actId="1076"/>
        <pc:sldMkLst>
          <pc:docMk/>
          <pc:sldMk cId="1330802313" sldId="362"/>
        </pc:sldMkLst>
        <pc:spChg chg="mod">
          <ac:chgData name="Wang, Yuan" userId="fa240baa-cddc-4ba1-ac9e-da30e1109916" providerId="ADAL" clId="{654C04D6-8326-CB44-8993-4815247A2856}" dt="2018-12-05T18:37:40.439" v="7434" actId="1076"/>
          <ac:spMkLst>
            <pc:docMk/>
            <pc:sldMk cId="1330802313" sldId="362"/>
            <ac:spMk id="3" creationId="{62C85B6F-9B24-4AB2-9DBF-E1E0A559FBEA}"/>
          </ac:spMkLst>
        </pc:spChg>
        <pc:spChg chg="add del mod">
          <ac:chgData name="Wang, Yuan" userId="fa240baa-cddc-4ba1-ac9e-da30e1109916" providerId="ADAL" clId="{654C04D6-8326-CB44-8993-4815247A2856}" dt="2018-12-05T18:37:41.364" v="7435" actId="1076"/>
          <ac:spMkLst>
            <pc:docMk/>
            <pc:sldMk cId="1330802313" sldId="362"/>
            <ac:spMk id="4" creationId="{DFB3362D-83F0-8C4D-85CF-1B6E1D266370}"/>
          </ac:spMkLst>
        </pc:spChg>
        <pc:spChg chg="mod">
          <ac:chgData name="Wang, Yuan" userId="fa240baa-cddc-4ba1-ac9e-da30e1109916" providerId="ADAL" clId="{654C04D6-8326-CB44-8993-4815247A2856}" dt="2018-12-05T18:35:59.710" v="7419" actId="113"/>
          <ac:spMkLst>
            <pc:docMk/>
            <pc:sldMk cId="1330802313" sldId="362"/>
            <ac:spMk id="5" creationId="{20B8F1E0-5EFA-4261-ACC0-A1F6AB04D57B}"/>
          </ac:spMkLst>
        </pc:spChg>
        <pc:spChg chg="mod">
          <ac:chgData name="Wang, Yuan" userId="fa240baa-cddc-4ba1-ac9e-da30e1109916" providerId="ADAL" clId="{654C04D6-8326-CB44-8993-4815247A2856}" dt="2018-12-05T18:37:27.605" v="7431" actId="1076"/>
          <ac:spMkLst>
            <pc:docMk/>
            <pc:sldMk cId="1330802313" sldId="362"/>
            <ac:spMk id="9" creationId="{399973D1-B230-4E5D-8F1A-238915221243}"/>
          </ac:spMkLst>
        </pc:spChg>
        <pc:spChg chg="mod">
          <ac:chgData name="Wang, Yuan" userId="fa240baa-cddc-4ba1-ac9e-da30e1109916" providerId="ADAL" clId="{654C04D6-8326-CB44-8993-4815247A2856}" dt="2018-12-05T18:37:37.137" v="7433" actId="1076"/>
          <ac:spMkLst>
            <pc:docMk/>
            <pc:sldMk cId="1330802313" sldId="362"/>
            <ac:spMk id="10" creationId="{CF1B95EF-4C07-4B5A-B000-52DB1767F68B}"/>
          </ac:spMkLst>
        </pc:spChg>
        <pc:spChg chg="mod">
          <ac:chgData name="Wang, Yuan" userId="fa240baa-cddc-4ba1-ac9e-da30e1109916" providerId="ADAL" clId="{654C04D6-8326-CB44-8993-4815247A2856}" dt="2018-12-05T18:35:56.944" v="7418" actId="113"/>
          <ac:spMkLst>
            <pc:docMk/>
            <pc:sldMk cId="1330802313" sldId="362"/>
            <ac:spMk id="11" creationId="{9DCE7676-5FB1-4401-8E9F-2732E0D0677A}"/>
          </ac:spMkLst>
        </pc:spChg>
        <pc:grpChg chg="mod">
          <ac:chgData name="Wang, Yuan" userId="fa240baa-cddc-4ba1-ac9e-da30e1109916" providerId="ADAL" clId="{654C04D6-8326-CB44-8993-4815247A2856}" dt="2018-12-05T18:35:28.279" v="7411" actId="1076"/>
          <ac:grpSpMkLst>
            <pc:docMk/>
            <pc:sldMk cId="1330802313" sldId="362"/>
            <ac:grpSpMk id="7" creationId="{203146B6-2543-4E61-8908-744B062BCE99}"/>
          </ac:grpSpMkLst>
        </pc:grpChg>
      </pc:sldChg>
      <pc:sldChg chg="addSp delSp modSp add">
        <pc:chgData name="Wang, Yuan" userId="fa240baa-cddc-4ba1-ac9e-da30e1109916" providerId="ADAL" clId="{654C04D6-8326-CB44-8993-4815247A2856}" dt="2018-12-05T18:34:55.712" v="7409" actId="166"/>
        <pc:sldMkLst>
          <pc:docMk/>
          <pc:sldMk cId="928869533" sldId="363"/>
        </pc:sldMkLst>
        <pc:spChg chg="add mod">
          <ac:chgData name="Wang, Yuan" userId="fa240baa-cddc-4ba1-ac9e-da30e1109916" providerId="ADAL" clId="{654C04D6-8326-CB44-8993-4815247A2856}" dt="2018-12-05T17:57:26.207" v="7329" actId="1076"/>
          <ac:spMkLst>
            <pc:docMk/>
            <pc:sldMk cId="928869533" sldId="363"/>
            <ac:spMk id="10" creationId="{26007F92-176C-C44F-98C4-EBE7F5E35C3F}"/>
          </ac:spMkLst>
        </pc:spChg>
        <pc:spChg chg="add del mod">
          <ac:chgData name="Wang, Yuan" userId="fa240baa-cddc-4ba1-ac9e-da30e1109916" providerId="ADAL" clId="{654C04D6-8326-CB44-8993-4815247A2856}" dt="2018-12-05T17:57:28.720" v="7331" actId="166"/>
          <ac:spMkLst>
            <pc:docMk/>
            <pc:sldMk cId="928869533" sldId="363"/>
            <ac:spMk id="11" creationId="{2D65BF5A-5EA3-1949-B600-6AB6B757CD09}"/>
          </ac:spMkLst>
        </pc:spChg>
        <pc:spChg chg="del mod">
          <ac:chgData name="Wang, Yuan" userId="fa240baa-cddc-4ba1-ac9e-da30e1109916" providerId="ADAL" clId="{654C04D6-8326-CB44-8993-4815247A2856}" dt="2018-12-05T17:56:44.041" v="7293" actId="478"/>
          <ac:spMkLst>
            <pc:docMk/>
            <pc:sldMk cId="928869533" sldId="363"/>
            <ac:spMk id="12" creationId="{3156956E-DE9A-CE43-B5BA-022785F3B493}"/>
          </ac:spMkLst>
        </pc:spChg>
        <pc:spChg chg="add mod">
          <ac:chgData name="Wang, Yuan" userId="fa240baa-cddc-4ba1-ac9e-da30e1109916" providerId="ADAL" clId="{654C04D6-8326-CB44-8993-4815247A2856}" dt="2018-12-05T18:06:03.156" v="7373" actId="1076"/>
          <ac:spMkLst>
            <pc:docMk/>
            <pc:sldMk cId="928869533" sldId="363"/>
            <ac:spMk id="19" creationId="{66DBA6F4-9690-9D4F-BA72-1A1184C6550C}"/>
          </ac:spMkLst>
        </pc:spChg>
        <pc:spChg chg="add mod">
          <ac:chgData name="Wang, Yuan" userId="fa240baa-cddc-4ba1-ac9e-da30e1109916" providerId="ADAL" clId="{654C04D6-8326-CB44-8993-4815247A2856}" dt="2018-12-05T18:08:35.536" v="7392" actId="20577"/>
          <ac:spMkLst>
            <pc:docMk/>
            <pc:sldMk cId="928869533" sldId="363"/>
            <ac:spMk id="22" creationId="{754D067D-A390-A54D-A0B2-2F864CFF0C22}"/>
          </ac:spMkLst>
        </pc:spChg>
        <pc:spChg chg="add mod">
          <ac:chgData name="Wang, Yuan" userId="fa240baa-cddc-4ba1-ac9e-da30e1109916" providerId="ADAL" clId="{654C04D6-8326-CB44-8993-4815247A2856}" dt="2018-12-05T18:34:55.712" v="7409" actId="166"/>
          <ac:spMkLst>
            <pc:docMk/>
            <pc:sldMk cId="928869533" sldId="363"/>
            <ac:spMk id="23" creationId="{D0A59B83-3226-EA4F-9506-DCAA2362A52D}"/>
          </ac:spMkLst>
        </pc:spChg>
        <pc:picChg chg="del">
          <ac:chgData name="Wang, Yuan" userId="fa240baa-cddc-4ba1-ac9e-da30e1109916" providerId="ADAL" clId="{654C04D6-8326-CB44-8993-4815247A2856}" dt="2018-12-05T17:50:59.779" v="7274" actId="478"/>
          <ac:picMkLst>
            <pc:docMk/>
            <pc:sldMk cId="928869533" sldId="363"/>
            <ac:picMk id="4" creationId="{4BDA55CA-23E3-5746-9AE7-67F482E01A57}"/>
          </ac:picMkLst>
        </pc:picChg>
        <pc:picChg chg="add del mod">
          <ac:chgData name="Wang, Yuan" userId="fa240baa-cddc-4ba1-ac9e-da30e1109916" providerId="ADAL" clId="{654C04D6-8326-CB44-8993-4815247A2856}" dt="2018-12-05T17:56:22.213" v="7285" actId="478"/>
          <ac:picMkLst>
            <pc:docMk/>
            <pc:sldMk cId="928869533" sldId="363"/>
            <ac:picMk id="5" creationId="{9F9747A9-0895-564F-8BD2-9A6AC31B549C}"/>
          </ac:picMkLst>
        </pc:picChg>
        <pc:picChg chg="add mod">
          <ac:chgData name="Wang, Yuan" userId="fa240baa-cddc-4ba1-ac9e-da30e1109916" providerId="ADAL" clId="{654C04D6-8326-CB44-8993-4815247A2856}" dt="2018-12-05T18:05:22.886" v="7372" actId="166"/>
          <ac:picMkLst>
            <pc:docMk/>
            <pc:sldMk cId="928869533" sldId="363"/>
            <ac:picMk id="9" creationId="{C9F53115-1B9F-8645-A730-D0756C40DD1C}"/>
          </ac:picMkLst>
        </pc:picChg>
        <pc:picChg chg="add mod">
          <ac:chgData name="Wang, Yuan" userId="fa240baa-cddc-4ba1-ac9e-da30e1109916" providerId="ADAL" clId="{654C04D6-8326-CB44-8993-4815247A2856}" dt="2018-12-05T18:03:33.275" v="7357" actId="166"/>
          <ac:picMkLst>
            <pc:docMk/>
            <pc:sldMk cId="928869533" sldId="363"/>
            <ac:picMk id="14" creationId="{E48F1286-D302-4042-AB79-644D0FC276BF}"/>
          </ac:picMkLst>
        </pc:picChg>
        <pc:picChg chg="add mod">
          <ac:chgData name="Wang, Yuan" userId="fa240baa-cddc-4ba1-ac9e-da30e1109916" providerId="ADAL" clId="{654C04D6-8326-CB44-8993-4815247A2856}" dt="2018-12-05T18:03:37.102" v="7358" actId="166"/>
          <ac:picMkLst>
            <pc:docMk/>
            <pc:sldMk cId="928869533" sldId="363"/>
            <ac:picMk id="16" creationId="{8FAAB61D-BB6E-7843-9E3C-F7954F80D610}"/>
          </ac:picMkLst>
        </pc:picChg>
        <pc:picChg chg="add del mod">
          <ac:chgData name="Wang, Yuan" userId="fa240baa-cddc-4ba1-ac9e-da30e1109916" providerId="ADAL" clId="{654C04D6-8326-CB44-8993-4815247A2856}" dt="2018-12-05T18:02:32.068" v="7349" actId="478"/>
          <ac:picMkLst>
            <pc:docMk/>
            <pc:sldMk cId="928869533" sldId="363"/>
            <ac:picMk id="18" creationId="{F8E765A5-2C84-D64E-89FE-5C4D6AACE5BD}"/>
          </ac:picMkLst>
        </pc:picChg>
        <pc:picChg chg="add mod">
          <ac:chgData name="Wang, Yuan" userId="fa240baa-cddc-4ba1-ac9e-da30e1109916" providerId="ADAL" clId="{654C04D6-8326-CB44-8993-4815247A2856}" dt="2018-12-05T18:08:19.678" v="7379" actId="166"/>
          <ac:picMkLst>
            <pc:docMk/>
            <pc:sldMk cId="928869533" sldId="363"/>
            <ac:picMk id="21" creationId="{C3A3D5E5-673A-3D4A-8AA1-750C52EFEAB5}"/>
          </ac:picMkLst>
        </pc:picChg>
      </pc:sldChg>
      <pc:sldChg chg="add del">
        <pc:chgData name="Wang, Yuan" userId="fa240baa-cddc-4ba1-ac9e-da30e1109916" providerId="ADAL" clId="{654C04D6-8326-CB44-8993-4815247A2856}" dt="2018-12-09T16:52:53.438" v="7818" actId="2696"/>
        <pc:sldMkLst>
          <pc:docMk/>
          <pc:sldMk cId="2987797058" sldId="364"/>
        </pc:sldMkLst>
      </pc:sldChg>
    </pc:docChg>
  </pc:docChgLst>
  <pc:docChgLst>
    <pc:chgData name="Ren, Zhentian" userId="S::zren2@wpi.edu::52396e94-cd0b-4402-9247-405260c19d90" providerId="AD" clId="Web-{5FB25080-FFF4-3E04-ABD5-37F40C34675F}"/>
    <pc:docChg chg="modSld">
      <pc:chgData name="Ren, Zhentian" userId="S::zren2@wpi.edu::52396e94-cd0b-4402-9247-405260c19d90" providerId="AD" clId="Web-{5FB25080-FFF4-3E04-ABD5-37F40C34675F}" dt="2018-11-30T17:37:30.757" v="1"/>
      <pc:docMkLst>
        <pc:docMk/>
      </pc:docMkLst>
      <pc:sldChg chg="modNotes">
        <pc:chgData name="Ren, Zhentian" userId="S::zren2@wpi.edu::52396e94-cd0b-4402-9247-405260c19d90" providerId="AD" clId="Web-{5FB25080-FFF4-3E04-ABD5-37F40C34675F}" dt="2018-11-30T17:37:30.757" v="1"/>
        <pc:sldMkLst>
          <pc:docMk/>
          <pc:sldMk cId="457047135" sldId="327"/>
        </pc:sldMkLst>
      </pc:sldChg>
    </pc:docChg>
  </pc:docChgLst>
  <pc:docChgLst>
    <pc:chgData name="Wang, Yuan" userId="S::ywang19@wpi.edu::fa240baa-cddc-4ba1-ac9e-da30e1109916" providerId="AD" clId="Web-{5EB174D9-4320-D845-03A5-FC45704C8574}"/>
    <pc:docChg chg="modSld sldOrd">
      <pc:chgData name="Wang, Yuan" userId="S::ywang19@wpi.edu::fa240baa-cddc-4ba1-ac9e-da30e1109916" providerId="AD" clId="Web-{5EB174D9-4320-D845-03A5-FC45704C8574}" dt="2018-11-11T23:33:39.611" v="1" actId="1076"/>
      <pc:docMkLst>
        <pc:docMk/>
      </pc:docMkLst>
      <pc:sldChg chg="ord">
        <pc:chgData name="Wang, Yuan" userId="S::ywang19@wpi.edu::fa240baa-cddc-4ba1-ac9e-da30e1109916" providerId="AD" clId="Web-{5EB174D9-4320-D845-03A5-FC45704C8574}" dt="2018-11-11T23:33:02.844" v="0" actId="1076"/>
        <pc:sldMkLst>
          <pc:docMk/>
          <pc:sldMk cId="4183542759" sldId="265"/>
        </pc:sldMkLst>
      </pc:sldChg>
      <pc:sldChg chg="modSp">
        <pc:chgData name="Wang, Yuan" userId="S::ywang19@wpi.edu::fa240baa-cddc-4ba1-ac9e-da30e1109916" providerId="AD" clId="Web-{5EB174D9-4320-D845-03A5-FC45704C8574}" dt="2018-11-11T23:33:39.611" v="1" actId="1076"/>
        <pc:sldMkLst>
          <pc:docMk/>
          <pc:sldMk cId="3753593457" sldId="287"/>
        </pc:sldMkLst>
        <pc:spChg chg="mod">
          <ac:chgData name="Wang, Yuan" userId="S::ywang19@wpi.edu::fa240baa-cddc-4ba1-ac9e-da30e1109916" providerId="AD" clId="Web-{5EB174D9-4320-D845-03A5-FC45704C8574}" dt="2018-11-11T23:33:39.611" v="1" actId="1076"/>
          <ac:spMkLst>
            <pc:docMk/>
            <pc:sldMk cId="3753593457" sldId="287"/>
            <ac:spMk id="17" creationId="{30B2D1D2-2744-4AB1-9D78-7BA1E00B3346}"/>
          </ac:spMkLst>
        </pc:spChg>
      </pc:sldChg>
    </pc:docChg>
  </pc:docChgLst>
  <pc:docChgLst>
    <pc:chgData name="Doyle, Kirsten L" userId="S::kldoyle@wpi.edu::dce1c63a-d1b4-4f7d-90e1-9e329e69d7cf" providerId="AD" clId="Web-{CC453CD3-A72E-9421-D764-E12F1B2D704D}"/>
    <pc:docChg chg="modSld">
      <pc:chgData name="Doyle, Kirsten L" userId="S::kldoyle@wpi.edu::dce1c63a-d1b4-4f7d-90e1-9e329e69d7cf" providerId="AD" clId="Web-{CC453CD3-A72E-9421-D764-E12F1B2D704D}" dt="2018-11-13T20:39:16.829" v="218" actId="1076"/>
      <pc:docMkLst>
        <pc:docMk/>
      </pc:docMkLst>
      <pc:sldChg chg="modSp">
        <pc:chgData name="Doyle, Kirsten L" userId="S::kldoyle@wpi.edu::dce1c63a-d1b4-4f7d-90e1-9e329e69d7cf" providerId="AD" clId="Web-{CC453CD3-A72E-9421-D764-E12F1B2D704D}" dt="2018-11-13T20:31:44.156" v="0" actId="20577"/>
        <pc:sldMkLst>
          <pc:docMk/>
          <pc:sldMk cId="1935331351" sldId="256"/>
        </pc:sldMkLst>
        <pc:spChg chg="mod">
          <ac:chgData name="Doyle, Kirsten L" userId="S::kldoyle@wpi.edu::dce1c63a-d1b4-4f7d-90e1-9e329e69d7cf" providerId="AD" clId="Web-{CC453CD3-A72E-9421-D764-E12F1B2D704D}" dt="2018-11-13T20:31:44.156" v="0" actId="20577"/>
          <ac:spMkLst>
            <pc:docMk/>
            <pc:sldMk cId="1935331351" sldId="256"/>
            <ac:spMk id="3" creationId="{00000000-0000-0000-0000-000000000000}"/>
          </ac:spMkLst>
        </pc:spChg>
      </pc:sldChg>
      <pc:sldChg chg="modNotes">
        <pc:chgData name="Doyle, Kirsten L" userId="S::kldoyle@wpi.edu::dce1c63a-d1b4-4f7d-90e1-9e329e69d7cf" providerId="AD" clId="Web-{CC453CD3-A72E-9421-D764-E12F1B2D704D}" dt="2018-11-13T20:33:00.346" v="6" actId="1076"/>
        <pc:sldMkLst>
          <pc:docMk/>
          <pc:sldMk cId="4183542759" sldId="265"/>
        </pc:sldMkLst>
      </pc:sldChg>
      <pc:sldChg chg="modSp modNotes">
        <pc:chgData name="Doyle, Kirsten L" userId="S::kldoyle@wpi.edu::dce1c63a-d1b4-4f7d-90e1-9e329e69d7cf" providerId="AD" clId="Web-{CC453CD3-A72E-9421-D764-E12F1B2D704D}" dt="2018-11-13T20:35:21.461" v="36" actId="1076"/>
        <pc:sldMkLst>
          <pc:docMk/>
          <pc:sldMk cId="312712216" sldId="266"/>
        </pc:sldMkLst>
        <pc:spChg chg="mod">
          <ac:chgData name="Doyle, Kirsten L" userId="S::kldoyle@wpi.edu::dce1c63a-d1b4-4f7d-90e1-9e329e69d7cf" providerId="AD" clId="Web-{CC453CD3-A72E-9421-D764-E12F1B2D704D}" dt="2018-11-13T20:35:21.461" v="36" actId="1076"/>
          <ac:spMkLst>
            <pc:docMk/>
            <pc:sldMk cId="312712216" sldId="266"/>
            <ac:spMk id="14" creationId="{2FD18C6E-C337-7A49-A92D-F11AB03BC0C3}"/>
          </ac:spMkLst>
        </pc:spChg>
      </pc:sldChg>
      <pc:sldChg chg="modNotes">
        <pc:chgData name="Doyle, Kirsten L" userId="S::kldoyle@wpi.edu::dce1c63a-d1b4-4f7d-90e1-9e329e69d7cf" providerId="AD" clId="Web-{CC453CD3-A72E-9421-D764-E12F1B2D704D}" dt="2018-11-13T20:36:00.134" v="109" actId="1076"/>
        <pc:sldMkLst>
          <pc:docMk/>
          <pc:sldMk cId="1003114862" sldId="268"/>
        </pc:sldMkLst>
      </pc:sldChg>
      <pc:sldChg chg="modNotes">
        <pc:chgData name="Doyle, Kirsten L" userId="S::kldoyle@wpi.edu::dce1c63a-d1b4-4f7d-90e1-9e329e69d7cf" providerId="AD" clId="Web-{CC453CD3-A72E-9421-D764-E12F1B2D704D}" dt="2018-11-13T20:37:01.480" v="121" actId="1076"/>
        <pc:sldMkLst>
          <pc:docMk/>
          <pc:sldMk cId="944449113" sldId="271"/>
        </pc:sldMkLst>
      </pc:sldChg>
      <pc:sldChg chg="modNotes">
        <pc:chgData name="Doyle, Kirsten L" userId="S::kldoyle@wpi.edu::dce1c63a-d1b4-4f7d-90e1-9e329e69d7cf" providerId="AD" clId="Web-{CC453CD3-A72E-9421-D764-E12F1B2D704D}" dt="2018-11-13T20:37:15.559" v="150" actId="1076"/>
        <pc:sldMkLst>
          <pc:docMk/>
          <pc:sldMk cId="3375000758" sldId="272"/>
        </pc:sldMkLst>
      </pc:sldChg>
      <pc:sldChg chg="modSp">
        <pc:chgData name="Doyle, Kirsten L" userId="S::kldoyle@wpi.edu::dce1c63a-d1b4-4f7d-90e1-9e329e69d7cf" providerId="AD" clId="Web-{CC453CD3-A72E-9421-D764-E12F1B2D704D}" dt="2018-11-13T20:39:16.829" v="218" actId="1076"/>
        <pc:sldMkLst>
          <pc:docMk/>
          <pc:sldMk cId="1962728456" sldId="274"/>
        </pc:sldMkLst>
        <pc:spChg chg="mod">
          <ac:chgData name="Doyle, Kirsten L" userId="S::kldoyle@wpi.edu::dce1c63a-d1b4-4f7d-90e1-9e329e69d7cf" providerId="AD" clId="Web-{CC453CD3-A72E-9421-D764-E12F1B2D704D}" dt="2018-11-13T20:39:16.829" v="218" actId="1076"/>
          <ac:spMkLst>
            <pc:docMk/>
            <pc:sldMk cId="1962728456" sldId="274"/>
            <ac:spMk id="34" creationId="{1642253F-BB75-2A40-A7F6-D99B5A718704}"/>
          </ac:spMkLst>
        </pc:spChg>
      </pc:sldChg>
      <pc:sldChg chg="modSp modNotes">
        <pc:chgData name="Doyle, Kirsten L" userId="S::kldoyle@wpi.edu::dce1c63a-d1b4-4f7d-90e1-9e329e69d7cf" providerId="AD" clId="Web-{CC453CD3-A72E-9421-D764-E12F1B2D704D}" dt="2018-11-13T20:38:12.295" v="217" actId="1076"/>
        <pc:sldMkLst>
          <pc:docMk/>
          <pc:sldMk cId="351683970" sldId="277"/>
        </pc:sldMkLst>
        <pc:spChg chg="mod">
          <ac:chgData name="Doyle, Kirsten L" userId="S::kldoyle@wpi.edu::dce1c63a-d1b4-4f7d-90e1-9e329e69d7cf" providerId="AD" clId="Web-{CC453CD3-A72E-9421-D764-E12F1B2D704D}" dt="2018-11-13T20:37:25.716" v="151" actId="1076"/>
          <ac:spMkLst>
            <pc:docMk/>
            <pc:sldMk cId="351683970" sldId="277"/>
            <ac:spMk id="38" creationId="{47F54805-0086-A54C-8755-DFFDD05FCE38}"/>
          </ac:spMkLst>
        </pc:spChg>
        <pc:grpChg chg="mod">
          <ac:chgData name="Doyle, Kirsten L" userId="S::kldoyle@wpi.edu::dce1c63a-d1b4-4f7d-90e1-9e329e69d7cf" providerId="AD" clId="Web-{CC453CD3-A72E-9421-D764-E12F1B2D704D}" dt="2018-11-13T20:37:53.029" v="157" actId="1076"/>
          <ac:grpSpMkLst>
            <pc:docMk/>
            <pc:sldMk cId="351683970" sldId="277"/>
            <ac:grpSpMk id="19" creationId="{E2DCE844-06C9-124F-8A25-516D757A66CC}"/>
          </ac:grpSpMkLst>
        </pc:grpChg>
        <pc:grpChg chg="mod">
          <ac:chgData name="Doyle, Kirsten L" userId="S::kldoyle@wpi.edu::dce1c63a-d1b4-4f7d-90e1-9e329e69d7cf" providerId="AD" clId="Web-{CC453CD3-A72E-9421-D764-E12F1B2D704D}" dt="2018-11-13T20:37:46.327" v="155" actId="1076"/>
          <ac:grpSpMkLst>
            <pc:docMk/>
            <pc:sldMk cId="351683970" sldId="277"/>
            <ac:grpSpMk id="24" creationId="{1743C043-B876-5C4F-B970-2ACB5D7395A3}"/>
          </ac:grpSpMkLst>
        </pc:grpChg>
      </pc:sldChg>
    </pc:docChg>
  </pc:docChgLst>
  <pc:docChgLst>
    <pc:chgData name="Ren, Zhentian" userId="S::zren2@wpi.edu::52396e94-cd0b-4402-9247-405260c19d90" providerId="AD" clId="Web-{E6B48997-7FB4-C967-C278-90D15568E144}"/>
    <pc:docChg chg="modSld">
      <pc:chgData name="Ren, Zhentian" userId="S::zren2@wpi.edu::52396e94-cd0b-4402-9247-405260c19d90" providerId="AD" clId="Web-{E6B48997-7FB4-C967-C278-90D15568E144}" dt="2018-12-10T19:34:48.419" v="1323"/>
      <pc:docMkLst>
        <pc:docMk/>
      </pc:docMkLst>
      <pc:sldChg chg="modNotes">
        <pc:chgData name="Ren, Zhentian" userId="S::zren2@wpi.edu::52396e94-cd0b-4402-9247-405260c19d90" providerId="AD" clId="Web-{E6B48997-7FB4-C967-C278-90D15568E144}" dt="2018-12-10T16:43:24.215" v="877"/>
        <pc:sldMkLst>
          <pc:docMk/>
          <pc:sldMk cId="1962728456" sldId="274"/>
        </pc:sldMkLst>
      </pc:sldChg>
      <pc:sldChg chg="modNotes">
        <pc:chgData name="Ren, Zhentian" userId="S::zren2@wpi.edu::52396e94-cd0b-4402-9247-405260c19d90" providerId="AD" clId="Web-{E6B48997-7FB4-C967-C278-90D15568E144}" dt="2018-12-10T16:42:18.869" v="807"/>
        <pc:sldMkLst>
          <pc:docMk/>
          <pc:sldMk cId="3753593457" sldId="287"/>
        </pc:sldMkLst>
      </pc:sldChg>
      <pc:sldChg chg="modNotes">
        <pc:chgData name="Ren, Zhentian" userId="S::zren2@wpi.edu::52396e94-cd0b-4402-9247-405260c19d90" providerId="AD" clId="Web-{E6B48997-7FB4-C967-C278-90D15568E144}" dt="2018-12-10T16:39:38.411" v="771"/>
        <pc:sldMkLst>
          <pc:docMk/>
          <pc:sldMk cId="784940859" sldId="326"/>
        </pc:sldMkLst>
      </pc:sldChg>
      <pc:sldChg chg="modNotes">
        <pc:chgData name="Ren, Zhentian" userId="S::zren2@wpi.edu::52396e94-cd0b-4402-9247-405260c19d90" providerId="AD" clId="Web-{E6B48997-7FB4-C967-C278-90D15568E144}" dt="2018-12-10T16:26:45.214" v="547"/>
        <pc:sldMkLst>
          <pc:docMk/>
          <pc:sldMk cId="1114789720" sldId="339"/>
        </pc:sldMkLst>
      </pc:sldChg>
      <pc:sldChg chg="modNotes">
        <pc:chgData name="Ren, Zhentian" userId="S::zren2@wpi.edu::52396e94-cd0b-4402-9247-405260c19d90" providerId="AD" clId="Web-{E6B48997-7FB4-C967-C278-90D15568E144}" dt="2018-12-10T16:26:58.777" v="549"/>
        <pc:sldMkLst>
          <pc:docMk/>
          <pc:sldMk cId="790474122" sldId="340"/>
        </pc:sldMkLst>
      </pc:sldChg>
      <pc:sldChg chg="addSp delSp modSp modNotes">
        <pc:chgData name="Ren, Zhentian" userId="S::zren2@wpi.edu::52396e94-cd0b-4402-9247-405260c19d90" providerId="AD" clId="Web-{E6B48997-7FB4-C967-C278-90D15568E144}" dt="2018-12-10T19:27:24.499" v="1186"/>
        <pc:sldMkLst>
          <pc:docMk/>
          <pc:sldMk cId="3145032596" sldId="351"/>
        </pc:sldMkLst>
        <pc:spChg chg="mod">
          <ac:chgData name="Ren, Zhentian" userId="S::zren2@wpi.edu::52396e94-cd0b-4402-9247-405260c19d90" providerId="AD" clId="Web-{E6B48997-7FB4-C967-C278-90D15568E144}" dt="2018-12-10T19:05:49.303" v="901" actId="1076"/>
          <ac:spMkLst>
            <pc:docMk/>
            <pc:sldMk cId="3145032596" sldId="351"/>
            <ac:spMk id="11" creationId="{EAA11632-8859-8D41-BEA7-9790EB68E8C4}"/>
          </ac:spMkLst>
        </pc:spChg>
        <pc:picChg chg="add mod">
          <ac:chgData name="Ren, Zhentian" userId="S::zren2@wpi.edu::52396e94-cd0b-4402-9247-405260c19d90" providerId="AD" clId="Web-{E6B48997-7FB4-C967-C278-90D15568E144}" dt="2018-12-10T19:05:34.068" v="900" actId="1076"/>
          <ac:picMkLst>
            <pc:docMk/>
            <pc:sldMk cId="3145032596" sldId="351"/>
            <ac:picMk id="2" creationId="{175D09B2-3522-4B79-9EBE-3F81CD8C6DCE}"/>
          </ac:picMkLst>
        </pc:picChg>
        <pc:picChg chg="del">
          <ac:chgData name="Ren, Zhentian" userId="S::zren2@wpi.edu::52396e94-cd0b-4402-9247-405260c19d90" providerId="AD" clId="Web-{E6B48997-7FB4-C967-C278-90D15568E144}" dt="2018-12-10T19:04:57.442" v="893"/>
          <ac:picMkLst>
            <pc:docMk/>
            <pc:sldMk cId="3145032596" sldId="351"/>
            <ac:picMk id="4" creationId="{47582163-BDFA-E64D-ADE3-DE49D7DF2CC4}"/>
          </ac:picMkLst>
        </pc:picChg>
      </pc:sldChg>
      <pc:sldChg chg="modNotes">
        <pc:chgData name="Ren, Zhentian" userId="S::zren2@wpi.edu::52396e94-cd0b-4402-9247-405260c19d90" providerId="AD" clId="Web-{E6B48997-7FB4-C967-C278-90D15568E144}" dt="2018-12-10T16:35:49.903" v="701"/>
        <pc:sldMkLst>
          <pc:docMk/>
          <pc:sldMk cId="4189531165" sldId="355"/>
        </pc:sldMkLst>
      </pc:sldChg>
      <pc:sldChg chg="addSp delSp modSp modNotes">
        <pc:chgData name="Ren, Zhentian" userId="S::zren2@wpi.edu::52396e94-cd0b-4402-9247-405260c19d90" providerId="AD" clId="Web-{E6B48997-7FB4-C967-C278-90D15568E144}" dt="2018-12-10T19:34:48.419" v="1323"/>
        <pc:sldMkLst>
          <pc:docMk/>
          <pc:sldMk cId="1740110375" sldId="358"/>
        </pc:sldMkLst>
        <pc:spChg chg="mod">
          <ac:chgData name="Ren, Zhentian" userId="S::zren2@wpi.edu::52396e94-cd0b-4402-9247-405260c19d90" providerId="AD" clId="Web-{E6B48997-7FB4-C967-C278-90D15568E144}" dt="2018-12-10T19:04:44.254" v="891" actId="1076"/>
          <ac:spMkLst>
            <pc:docMk/>
            <pc:sldMk cId="1740110375" sldId="358"/>
            <ac:spMk id="13" creationId="{6B2AEA30-3571-4F4F-8A03-C633766F18D5}"/>
          </ac:spMkLst>
        </pc:spChg>
        <pc:picChg chg="add del mod">
          <ac:chgData name="Ren, Zhentian" userId="S::zren2@wpi.edu::52396e94-cd0b-4402-9247-405260c19d90" providerId="AD" clId="Web-{E6B48997-7FB4-C967-C278-90D15568E144}" dt="2018-12-10T19:03:54.284" v="880"/>
          <ac:picMkLst>
            <pc:docMk/>
            <pc:sldMk cId="1740110375" sldId="358"/>
            <ac:picMk id="2" creationId="{F862C7F0-6F82-4DE7-B586-C3BAEB55D589}"/>
          </ac:picMkLst>
        </pc:picChg>
        <pc:picChg chg="del">
          <ac:chgData name="Ren, Zhentian" userId="S::zren2@wpi.edu::52396e94-cd0b-4402-9247-405260c19d90" providerId="AD" clId="Web-{E6B48997-7FB4-C967-C278-90D15568E144}" dt="2018-12-10T19:03:56.690" v="881"/>
          <ac:picMkLst>
            <pc:docMk/>
            <pc:sldMk cId="1740110375" sldId="358"/>
            <ac:picMk id="4" creationId="{47582163-BDFA-E64D-ADE3-DE49D7DF2CC4}"/>
          </ac:picMkLst>
        </pc:picChg>
        <pc:picChg chg="add del mod">
          <ac:chgData name="Ren, Zhentian" userId="S::zren2@wpi.edu::52396e94-cd0b-4402-9247-405260c19d90" providerId="AD" clId="Web-{E6B48997-7FB4-C967-C278-90D15568E144}" dt="2018-12-10T19:04:09.019" v="885"/>
          <ac:picMkLst>
            <pc:docMk/>
            <pc:sldMk cId="1740110375" sldId="358"/>
            <ac:picMk id="6" creationId="{67479C44-7F21-445F-AD61-8CBF1327ECBD}"/>
          </ac:picMkLst>
        </pc:picChg>
        <pc:picChg chg="add mod">
          <ac:chgData name="Ren, Zhentian" userId="S::zren2@wpi.edu::52396e94-cd0b-4402-9247-405260c19d90" providerId="AD" clId="Web-{E6B48997-7FB4-C967-C278-90D15568E144}" dt="2018-12-10T19:06:01.382" v="902" actId="1076"/>
          <ac:picMkLst>
            <pc:docMk/>
            <pc:sldMk cId="1740110375" sldId="358"/>
            <ac:picMk id="9" creationId="{67A55AA2-07EE-47DC-A829-03A1605FBDBF}"/>
          </ac:picMkLst>
        </pc:picChg>
      </pc:sldChg>
      <pc:sldChg chg="modNotes">
        <pc:chgData name="Ren, Zhentian" userId="S::zren2@wpi.edu::52396e94-cd0b-4402-9247-405260c19d90" providerId="AD" clId="Web-{E6B48997-7FB4-C967-C278-90D15568E144}" dt="2018-12-10T16:02:21.839" v="249"/>
        <pc:sldMkLst>
          <pc:docMk/>
          <pc:sldMk cId="3212605082" sldId="360"/>
        </pc:sldMkLst>
      </pc:sldChg>
      <pc:sldChg chg="modNotes">
        <pc:chgData name="Ren, Zhentian" userId="S::zren2@wpi.edu::52396e94-cd0b-4402-9247-405260c19d90" providerId="AD" clId="Web-{E6B48997-7FB4-C967-C278-90D15568E144}" dt="2018-12-10T16:30:46.894" v="588"/>
        <pc:sldMkLst>
          <pc:docMk/>
          <pc:sldMk cId="928869533" sldId="363"/>
        </pc:sldMkLst>
      </pc:sldChg>
    </pc:docChg>
  </pc:docChgLst>
  <pc:docChgLst>
    <pc:chgData name="Doyle, Kirsten L" userId="S::kldoyle@wpi.edu::dce1c63a-d1b4-4f7d-90e1-9e329e69d7cf" providerId="AD" clId="Web-{00D118A6-34AF-0AAA-B0E7-41ACE06D0F68}"/>
    <pc:docChg chg="modSld">
      <pc:chgData name="Doyle, Kirsten L" userId="S::kldoyle@wpi.edu::dce1c63a-d1b4-4f7d-90e1-9e329e69d7cf" providerId="AD" clId="Web-{00D118A6-34AF-0AAA-B0E7-41ACE06D0F68}" dt="2018-11-15T15:29:47.873" v="8" actId="1076"/>
      <pc:docMkLst>
        <pc:docMk/>
      </pc:docMkLst>
      <pc:sldChg chg="modSp">
        <pc:chgData name="Doyle, Kirsten L" userId="S::kldoyle@wpi.edu::dce1c63a-d1b4-4f7d-90e1-9e329e69d7cf" providerId="AD" clId="Web-{00D118A6-34AF-0AAA-B0E7-41ACE06D0F68}" dt="2018-11-15T15:18:13.123" v="1" actId="1076"/>
        <pc:sldMkLst>
          <pc:docMk/>
          <pc:sldMk cId="964088043" sldId="305"/>
        </pc:sldMkLst>
        <pc:spChg chg="mod">
          <ac:chgData name="Doyle, Kirsten L" userId="S::kldoyle@wpi.edu::dce1c63a-d1b4-4f7d-90e1-9e329e69d7cf" providerId="AD" clId="Web-{00D118A6-34AF-0AAA-B0E7-41ACE06D0F68}" dt="2018-11-15T15:18:13.123" v="1" actId="1076"/>
          <ac:spMkLst>
            <pc:docMk/>
            <pc:sldMk cId="964088043" sldId="305"/>
            <ac:spMk id="18" creationId="{7707E899-B4DF-E345-9786-F37277561E0E}"/>
          </ac:spMkLst>
        </pc:spChg>
        <pc:graphicFrameChg chg="mod">
          <ac:chgData name="Doyle, Kirsten L" userId="S::kldoyle@wpi.edu::dce1c63a-d1b4-4f7d-90e1-9e329e69d7cf" providerId="AD" clId="Web-{00D118A6-34AF-0AAA-B0E7-41ACE06D0F68}" dt="2018-11-15T15:18:10.108" v="0" actId="1076"/>
          <ac:graphicFrameMkLst>
            <pc:docMk/>
            <pc:sldMk cId="964088043" sldId="305"/>
            <ac:graphicFrameMk id="22" creationId="{9D7704E6-752E-CF40-8DF0-9C49FCA4E1B3}"/>
          </ac:graphicFrameMkLst>
        </pc:graphicFrameChg>
      </pc:sldChg>
    </pc:docChg>
  </pc:docChgLst>
  <pc:docChgLst>
    <pc:chgData name="Doyle, Kirsten L" userId="S::kldoyle@wpi.edu::dce1c63a-d1b4-4f7d-90e1-9e329e69d7cf" providerId="AD" clId="Web-{B6DC470F-A317-CA47-BC80-33C472F5A2D4}"/>
    <pc:docChg chg="modSld sldOrd">
      <pc:chgData name="Doyle, Kirsten L" userId="S::kldoyle@wpi.edu::dce1c63a-d1b4-4f7d-90e1-9e329e69d7cf" providerId="AD" clId="Web-{B6DC470F-A317-CA47-BC80-33C472F5A2D4}" dt="2018-11-15T22:03:35.781" v="696"/>
      <pc:docMkLst>
        <pc:docMk/>
      </pc:docMkLst>
      <pc:sldChg chg="modSp">
        <pc:chgData name="Doyle, Kirsten L" userId="S::kldoyle@wpi.edu::dce1c63a-d1b4-4f7d-90e1-9e329e69d7cf" providerId="AD" clId="Web-{B6DC470F-A317-CA47-BC80-33C472F5A2D4}" dt="2018-11-15T22:03:27.031" v="694" actId="1076"/>
        <pc:sldMkLst>
          <pc:docMk/>
          <pc:sldMk cId="3375000758" sldId="272"/>
        </pc:sldMkLst>
        <pc:spChg chg="mod">
          <ac:chgData name="Doyle, Kirsten L" userId="S::kldoyle@wpi.edu::dce1c63a-d1b4-4f7d-90e1-9e329e69d7cf" providerId="AD" clId="Web-{B6DC470F-A317-CA47-BC80-33C472F5A2D4}" dt="2018-11-15T22:03:27.031" v="694" actId="1076"/>
          <ac:spMkLst>
            <pc:docMk/>
            <pc:sldMk cId="3375000758" sldId="272"/>
            <ac:spMk id="14" creationId="{36CEA0B6-406C-834B-BF6B-E35D25B7ABB4}"/>
          </ac:spMkLst>
        </pc:spChg>
      </pc:sldChg>
      <pc:sldChg chg="modNotes">
        <pc:chgData name="Doyle, Kirsten L" userId="S::kldoyle@wpi.edu::dce1c63a-d1b4-4f7d-90e1-9e329e69d7cf" providerId="AD" clId="Web-{B6DC470F-A317-CA47-BC80-33C472F5A2D4}" dt="2018-11-15T19:37:07.242" v="122"/>
        <pc:sldMkLst>
          <pc:docMk/>
          <pc:sldMk cId="198959993" sldId="278"/>
        </pc:sldMkLst>
      </pc:sldChg>
      <pc:sldChg chg="modNotes">
        <pc:chgData name="Doyle, Kirsten L" userId="S::kldoyle@wpi.edu::dce1c63a-d1b4-4f7d-90e1-9e329e69d7cf" providerId="AD" clId="Web-{B6DC470F-A317-CA47-BC80-33C472F5A2D4}" dt="2018-11-15T21:21:18.175" v="142"/>
        <pc:sldMkLst>
          <pc:docMk/>
          <pc:sldMk cId="1595910658" sldId="286"/>
        </pc:sldMkLst>
      </pc:sldChg>
      <pc:sldChg chg="modNotes">
        <pc:chgData name="Doyle, Kirsten L" userId="S::kldoyle@wpi.edu::dce1c63a-d1b4-4f7d-90e1-9e329e69d7cf" providerId="AD" clId="Web-{B6DC470F-A317-CA47-BC80-33C472F5A2D4}" dt="2018-11-15T21:24:51.333" v="144"/>
        <pc:sldMkLst>
          <pc:docMk/>
          <pc:sldMk cId="368088584" sldId="297"/>
        </pc:sldMkLst>
      </pc:sldChg>
      <pc:sldChg chg="modNotes">
        <pc:chgData name="Doyle, Kirsten L" userId="S::kldoyle@wpi.edu::dce1c63a-d1b4-4f7d-90e1-9e329e69d7cf" providerId="AD" clId="Web-{B6DC470F-A317-CA47-BC80-33C472F5A2D4}" dt="2018-11-15T19:24:13.349" v="82"/>
        <pc:sldMkLst>
          <pc:docMk/>
          <pc:sldMk cId="964088043" sldId="305"/>
        </pc:sldMkLst>
      </pc:sldChg>
      <pc:sldChg chg="modNotes">
        <pc:chgData name="Doyle, Kirsten L" userId="S::kldoyle@wpi.edu::dce1c63a-d1b4-4f7d-90e1-9e329e69d7cf" providerId="AD" clId="Web-{B6DC470F-A317-CA47-BC80-33C472F5A2D4}" dt="2018-11-15T19:24:53.943" v="95"/>
        <pc:sldMkLst>
          <pc:docMk/>
          <pc:sldMk cId="2432190296" sldId="306"/>
        </pc:sldMkLst>
      </pc:sldChg>
      <pc:sldChg chg="ord">
        <pc:chgData name="Doyle, Kirsten L" userId="S::kldoyle@wpi.edu::dce1c63a-d1b4-4f7d-90e1-9e329e69d7cf" providerId="AD" clId="Web-{B6DC470F-A317-CA47-BC80-33C472F5A2D4}" dt="2018-11-15T19:37:38.320" v="123"/>
        <pc:sldMkLst>
          <pc:docMk/>
          <pc:sldMk cId="3133880907" sldId="307"/>
        </pc:sldMkLst>
      </pc:sldChg>
    </pc:docChg>
  </pc:docChgLst>
  <pc:docChgLst>
    <pc:chgData name="Thompson, Jarod Scott" userId="S::jsthompson@wpi.edu::f94efd77-a55a-4994-9b0a-4ba63225f48f" providerId="AD" clId="Web-{402A9330-E735-0192-8FA0-97D3318FE965}"/>
    <pc:docChg chg="modSld sldOrd">
      <pc:chgData name="Thompson, Jarod Scott" userId="S::jsthompson@wpi.edu::f94efd77-a55a-4994-9b0a-4ba63225f48f" providerId="AD" clId="Web-{402A9330-E735-0192-8FA0-97D3318FE965}" dt="2018-12-05T19:35:02.324" v="466"/>
      <pc:docMkLst>
        <pc:docMk/>
      </pc:docMkLst>
      <pc:sldChg chg="modNotes">
        <pc:chgData name="Thompson, Jarod Scott" userId="S::jsthompson@wpi.edu::f94efd77-a55a-4994-9b0a-4ba63225f48f" providerId="AD" clId="Web-{402A9330-E735-0192-8FA0-97D3318FE965}" dt="2018-12-05T18:47:47.689" v="0"/>
        <pc:sldMkLst>
          <pc:docMk/>
          <pc:sldMk cId="1092423442" sldId="258"/>
        </pc:sldMkLst>
      </pc:sldChg>
      <pc:sldChg chg="modNotes">
        <pc:chgData name="Thompson, Jarod Scott" userId="S::jsthompson@wpi.edu::f94efd77-a55a-4994-9b0a-4ba63225f48f" providerId="AD" clId="Web-{402A9330-E735-0192-8FA0-97D3318FE965}" dt="2018-12-05T18:53:19.754" v="29"/>
        <pc:sldMkLst>
          <pc:docMk/>
          <pc:sldMk cId="351683970" sldId="277"/>
        </pc:sldMkLst>
      </pc:sldChg>
      <pc:sldChg chg="modNotes">
        <pc:chgData name="Thompson, Jarod Scott" userId="S::jsthompson@wpi.edu::f94efd77-a55a-4994-9b0a-4ba63225f48f" providerId="AD" clId="Web-{402A9330-E735-0192-8FA0-97D3318FE965}" dt="2018-12-05T19:21:23.832" v="252"/>
        <pc:sldMkLst>
          <pc:docMk/>
          <pc:sldMk cId="2459297859" sldId="280"/>
        </pc:sldMkLst>
      </pc:sldChg>
      <pc:sldChg chg="modNotes">
        <pc:chgData name="Thompson, Jarod Scott" userId="S::jsthompson@wpi.edu::f94efd77-a55a-4994-9b0a-4ba63225f48f" providerId="AD" clId="Web-{402A9330-E735-0192-8FA0-97D3318FE965}" dt="2018-12-05T18:55:20.958" v="34"/>
        <pc:sldMkLst>
          <pc:docMk/>
          <pc:sldMk cId="3704775939" sldId="282"/>
        </pc:sldMkLst>
      </pc:sldChg>
      <pc:sldChg chg="modNotes">
        <pc:chgData name="Thompson, Jarod Scott" userId="S::jsthompson@wpi.edu::f94efd77-a55a-4994-9b0a-4ba63225f48f" providerId="AD" clId="Web-{402A9330-E735-0192-8FA0-97D3318FE965}" dt="2018-12-05T18:56:32.037" v="42"/>
        <pc:sldMkLst>
          <pc:docMk/>
          <pc:sldMk cId="193280460" sldId="283"/>
        </pc:sldMkLst>
      </pc:sldChg>
      <pc:sldChg chg="modNotes">
        <pc:chgData name="Thompson, Jarod Scott" userId="S::jsthompson@wpi.edu::f94efd77-a55a-4994-9b0a-4ba63225f48f" providerId="AD" clId="Web-{402A9330-E735-0192-8FA0-97D3318FE965}" dt="2018-12-05T18:57:53.538" v="52"/>
        <pc:sldMkLst>
          <pc:docMk/>
          <pc:sldMk cId="1595910658" sldId="286"/>
        </pc:sldMkLst>
      </pc:sldChg>
      <pc:sldChg chg="modNotes">
        <pc:chgData name="Thompson, Jarod Scott" userId="S::jsthompson@wpi.edu::f94efd77-a55a-4994-9b0a-4ba63225f48f" providerId="AD" clId="Web-{402A9330-E735-0192-8FA0-97D3318FE965}" dt="2018-12-05T18:58:39.242" v="61"/>
        <pc:sldMkLst>
          <pc:docMk/>
          <pc:sldMk cId="3753593457" sldId="287"/>
        </pc:sldMkLst>
      </pc:sldChg>
      <pc:sldChg chg="modNotes">
        <pc:chgData name="Thompson, Jarod Scott" userId="S::jsthompson@wpi.edu::f94efd77-a55a-4994-9b0a-4ba63225f48f" providerId="AD" clId="Web-{402A9330-E735-0192-8FA0-97D3318FE965}" dt="2018-12-05T18:58:24.820" v="55"/>
        <pc:sldMkLst>
          <pc:docMk/>
          <pc:sldMk cId="3133880907" sldId="307"/>
        </pc:sldMkLst>
      </pc:sldChg>
      <pc:sldChg chg="modNotes">
        <pc:chgData name="Thompson, Jarod Scott" userId="S::jsthompson@wpi.edu::f94efd77-a55a-4994-9b0a-4ba63225f48f" providerId="AD" clId="Web-{402A9330-E735-0192-8FA0-97D3318FE965}" dt="2018-12-05T18:50:01.487" v="7"/>
        <pc:sldMkLst>
          <pc:docMk/>
          <pc:sldMk cId="1450396704" sldId="308"/>
        </pc:sldMkLst>
      </pc:sldChg>
      <pc:sldChg chg="modNotes">
        <pc:chgData name="Thompson, Jarod Scott" userId="S::jsthompson@wpi.edu::f94efd77-a55a-4994-9b0a-4ba63225f48f" providerId="AD" clId="Web-{402A9330-E735-0192-8FA0-97D3318FE965}" dt="2018-12-05T18:59:01.226" v="65"/>
        <pc:sldMkLst>
          <pc:docMk/>
          <pc:sldMk cId="2944587671" sldId="321"/>
        </pc:sldMkLst>
      </pc:sldChg>
      <pc:sldChg chg="modNotes">
        <pc:chgData name="Thompson, Jarod Scott" userId="S::jsthompson@wpi.edu::f94efd77-a55a-4994-9b0a-4ba63225f48f" providerId="AD" clId="Web-{402A9330-E735-0192-8FA0-97D3318FE965}" dt="2018-12-05T19:01:53.009" v="94"/>
        <pc:sldMkLst>
          <pc:docMk/>
          <pc:sldMk cId="784940859" sldId="326"/>
        </pc:sldMkLst>
      </pc:sldChg>
      <pc:sldChg chg="modNotes">
        <pc:chgData name="Thompson, Jarod Scott" userId="S::jsthompson@wpi.edu::f94efd77-a55a-4994-9b0a-4ba63225f48f" providerId="AD" clId="Web-{402A9330-E735-0192-8FA0-97D3318FE965}" dt="2018-12-05T19:07:02.340" v="145"/>
        <pc:sldMkLst>
          <pc:docMk/>
          <pc:sldMk cId="457047135" sldId="327"/>
        </pc:sldMkLst>
      </pc:sldChg>
      <pc:sldChg chg="modNotes">
        <pc:chgData name="Thompson, Jarod Scott" userId="S::jsthompson@wpi.edu::f94efd77-a55a-4994-9b0a-4ba63225f48f" providerId="AD" clId="Web-{402A9330-E735-0192-8FA0-97D3318FE965}" dt="2018-12-05T19:03:30.463" v="102"/>
        <pc:sldMkLst>
          <pc:docMk/>
          <pc:sldMk cId="1516307629" sldId="328"/>
        </pc:sldMkLst>
      </pc:sldChg>
      <pc:sldChg chg="modNotes">
        <pc:chgData name="Thompson, Jarod Scott" userId="S::jsthompson@wpi.edu::f94efd77-a55a-4994-9b0a-4ba63225f48f" providerId="AD" clId="Web-{402A9330-E735-0192-8FA0-97D3318FE965}" dt="2018-12-05T19:19:49.019" v="226"/>
        <pc:sldMkLst>
          <pc:docMk/>
          <pc:sldMk cId="3215676781" sldId="329"/>
        </pc:sldMkLst>
      </pc:sldChg>
      <pc:sldChg chg="modNotes">
        <pc:chgData name="Thompson, Jarod Scott" userId="S::jsthompson@wpi.edu::f94efd77-a55a-4994-9b0a-4ba63225f48f" providerId="AD" clId="Web-{402A9330-E735-0192-8FA0-97D3318FE965}" dt="2018-12-05T19:07:20.043" v="148"/>
        <pc:sldMkLst>
          <pc:docMk/>
          <pc:sldMk cId="2463701533" sldId="331"/>
        </pc:sldMkLst>
      </pc:sldChg>
      <pc:sldChg chg="modNotes">
        <pc:chgData name="Thompson, Jarod Scott" userId="S::jsthompson@wpi.edu::f94efd77-a55a-4994-9b0a-4ba63225f48f" providerId="AD" clId="Web-{402A9330-E735-0192-8FA0-97D3318FE965}" dt="2018-12-05T19:07:44.012" v="159"/>
        <pc:sldMkLst>
          <pc:docMk/>
          <pc:sldMk cId="3864911228" sldId="332"/>
        </pc:sldMkLst>
      </pc:sldChg>
      <pc:sldChg chg="modNotes">
        <pc:chgData name="Thompson, Jarod Scott" userId="S::jsthompson@wpi.edu::f94efd77-a55a-4994-9b0a-4ba63225f48f" providerId="AD" clId="Web-{402A9330-E735-0192-8FA0-97D3318FE965}" dt="2018-12-05T19:09:57.092" v="173"/>
        <pc:sldMkLst>
          <pc:docMk/>
          <pc:sldMk cId="900665715" sldId="336"/>
        </pc:sldMkLst>
      </pc:sldChg>
      <pc:sldChg chg="modNotes">
        <pc:chgData name="Thompson, Jarod Scott" userId="S::jsthompson@wpi.edu::f94efd77-a55a-4994-9b0a-4ba63225f48f" providerId="AD" clId="Web-{402A9330-E735-0192-8FA0-97D3318FE965}" dt="2018-12-05T19:11:02.842" v="184"/>
        <pc:sldMkLst>
          <pc:docMk/>
          <pc:sldMk cId="4146703611" sldId="345"/>
        </pc:sldMkLst>
      </pc:sldChg>
      <pc:sldChg chg="modNotes">
        <pc:chgData name="Thompson, Jarod Scott" userId="S::jsthompson@wpi.edu::f94efd77-a55a-4994-9b0a-4ba63225f48f" providerId="AD" clId="Web-{402A9330-E735-0192-8FA0-97D3318FE965}" dt="2018-12-05T19:08:50.544" v="170"/>
        <pc:sldMkLst>
          <pc:docMk/>
          <pc:sldMk cId="2036031634" sldId="346"/>
        </pc:sldMkLst>
      </pc:sldChg>
      <pc:sldChg chg="modNotes">
        <pc:chgData name="Thompson, Jarod Scott" userId="S::jsthompson@wpi.edu::f94efd77-a55a-4994-9b0a-4ba63225f48f" providerId="AD" clId="Web-{402A9330-E735-0192-8FA0-97D3318FE965}" dt="2018-12-05T19:23:37.271" v="281"/>
        <pc:sldMkLst>
          <pc:docMk/>
          <pc:sldMk cId="2902524393" sldId="349"/>
        </pc:sldMkLst>
      </pc:sldChg>
      <pc:sldChg chg="ord modNotes">
        <pc:chgData name="Thompson, Jarod Scott" userId="S::jsthompson@wpi.edu::f94efd77-a55a-4994-9b0a-4ba63225f48f" providerId="AD" clId="Web-{402A9330-E735-0192-8FA0-97D3318FE965}" dt="2018-12-05T19:26:07.538" v="285"/>
        <pc:sldMkLst>
          <pc:docMk/>
          <pc:sldMk cId="3145032596" sldId="351"/>
        </pc:sldMkLst>
      </pc:sldChg>
      <pc:sldChg chg="modNotes">
        <pc:chgData name="Thompson, Jarod Scott" userId="S::jsthompson@wpi.edu::f94efd77-a55a-4994-9b0a-4ba63225f48f" providerId="AD" clId="Web-{402A9330-E735-0192-8FA0-97D3318FE965}" dt="2018-12-05T19:27:08.835" v="287"/>
        <pc:sldMkLst>
          <pc:docMk/>
          <pc:sldMk cId="4100818408" sldId="352"/>
        </pc:sldMkLst>
      </pc:sldChg>
      <pc:sldChg chg="addSp delSp modSp">
        <pc:chgData name="Thompson, Jarod Scott" userId="S::jsthompson@wpi.edu::f94efd77-a55a-4994-9b0a-4ba63225f48f" providerId="AD" clId="Web-{402A9330-E735-0192-8FA0-97D3318FE965}" dt="2018-12-05T19:35:02.324" v="466"/>
        <pc:sldMkLst>
          <pc:docMk/>
          <pc:sldMk cId="1752148316" sldId="354"/>
        </pc:sldMkLst>
        <pc:graphicFrameChg chg="add del mod modGraphic">
          <ac:chgData name="Thompson, Jarod Scott" userId="S::jsthompson@wpi.edu::f94efd77-a55a-4994-9b0a-4ba63225f48f" providerId="AD" clId="Web-{402A9330-E735-0192-8FA0-97D3318FE965}" dt="2018-12-05T19:33:24.589" v="450"/>
          <ac:graphicFrameMkLst>
            <pc:docMk/>
            <pc:sldMk cId="1752148316" sldId="354"/>
            <ac:graphicFrameMk id="4" creationId="{110165EA-C72F-4D1E-A241-AA14BE85CD7F}"/>
          </ac:graphicFrameMkLst>
        </pc:graphicFrameChg>
        <pc:picChg chg="add mod modCrop">
          <ac:chgData name="Thompson, Jarod Scott" userId="S::jsthompson@wpi.edu::f94efd77-a55a-4994-9b0a-4ba63225f48f" providerId="AD" clId="Web-{402A9330-E735-0192-8FA0-97D3318FE965}" dt="2018-12-05T19:35:02.324" v="466"/>
          <ac:picMkLst>
            <pc:docMk/>
            <pc:sldMk cId="1752148316" sldId="354"/>
            <ac:picMk id="5" creationId="{87C5E3A1-DC9D-45E5-90D6-2CAC45D3F866}"/>
          </ac:picMkLst>
        </pc:picChg>
        <pc:picChg chg="del">
          <ac:chgData name="Thompson, Jarod Scott" userId="S::jsthompson@wpi.edu::f94efd77-a55a-4994-9b0a-4ba63225f48f" providerId="AD" clId="Web-{402A9330-E735-0192-8FA0-97D3318FE965}" dt="2018-12-05T19:32:00.447" v="435"/>
          <ac:picMkLst>
            <pc:docMk/>
            <pc:sldMk cId="1752148316" sldId="354"/>
            <ac:picMk id="8" creationId="{72BF6950-8780-4F3F-B63E-96CFE6227AF5}"/>
          </ac:picMkLst>
        </pc:picChg>
      </pc:sldChg>
      <pc:sldChg chg="modNotes">
        <pc:chgData name="Thompson, Jarod Scott" userId="S::jsthompson@wpi.edu::f94efd77-a55a-4994-9b0a-4ba63225f48f" providerId="AD" clId="Web-{402A9330-E735-0192-8FA0-97D3318FE965}" dt="2018-12-05T19:30:04.400" v="434"/>
        <pc:sldMkLst>
          <pc:docMk/>
          <pc:sldMk cId="4189531165" sldId="355"/>
        </pc:sldMkLst>
      </pc:sldChg>
      <pc:sldChg chg="modNotes">
        <pc:chgData name="Thompson, Jarod Scott" userId="S::jsthompson@wpi.edu::f94efd77-a55a-4994-9b0a-4ba63225f48f" providerId="AD" clId="Web-{402A9330-E735-0192-8FA0-97D3318FE965}" dt="2018-12-05T19:16:48.377" v="220"/>
        <pc:sldMkLst>
          <pc:docMk/>
          <pc:sldMk cId="1314747760" sldId="356"/>
        </pc:sldMkLst>
      </pc:sldChg>
      <pc:sldChg chg="modNotes">
        <pc:chgData name="Thompson, Jarod Scott" userId="S::jsthompson@wpi.edu::f94efd77-a55a-4994-9b0a-4ba63225f48f" providerId="AD" clId="Web-{402A9330-E735-0192-8FA0-97D3318FE965}" dt="2018-12-05T19:13:35.250" v="190"/>
        <pc:sldMkLst>
          <pc:docMk/>
          <pc:sldMk cId="1740110375" sldId="358"/>
        </pc:sldMkLst>
      </pc:sldChg>
      <pc:sldChg chg="modNotes">
        <pc:chgData name="Thompson, Jarod Scott" userId="S::jsthompson@wpi.edu::f94efd77-a55a-4994-9b0a-4ba63225f48f" providerId="AD" clId="Web-{402A9330-E735-0192-8FA0-97D3318FE965}" dt="2018-12-05T19:29:07.087" v="432"/>
        <pc:sldMkLst>
          <pc:docMk/>
          <pc:sldMk cId="3212605082" sldId="360"/>
        </pc:sldMkLst>
      </pc:sldChg>
      <pc:sldChg chg="modNotes">
        <pc:chgData name="Thompson, Jarod Scott" userId="S::jsthompson@wpi.edu::f94efd77-a55a-4994-9b0a-4ba63225f48f" providerId="AD" clId="Web-{402A9330-E735-0192-8FA0-97D3318FE965}" dt="2018-12-05T19:17:21.346" v="224"/>
        <pc:sldMkLst>
          <pc:docMk/>
          <pc:sldMk cId="1330802313" sldId="362"/>
        </pc:sldMkLst>
      </pc:sldChg>
      <pc:sldChg chg="modNotes">
        <pc:chgData name="Thompson, Jarod Scott" userId="S::jsthompson@wpi.edu::f94efd77-a55a-4994-9b0a-4ba63225f48f" providerId="AD" clId="Web-{402A9330-E735-0192-8FA0-97D3318FE965}" dt="2018-12-05T19:15:03.626" v="200"/>
        <pc:sldMkLst>
          <pc:docMk/>
          <pc:sldMk cId="928869533" sldId="363"/>
        </pc:sldMkLst>
      </pc:sldChg>
    </pc:docChg>
  </pc:docChgLst>
  <pc:docChgLst>
    <pc:chgData name="Yuan Wang" userId="fa240baa-cddc-4ba1-ac9e-da30e1109916" providerId="ADAL" clId="{5C724B53-14A7-4378-9318-2D68DA8C52CF}"/>
    <pc:docChg chg="undo custSel addSld delSld modSld sldOrd modSection">
      <pc:chgData name="Yuan Wang" userId="fa240baa-cddc-4ba1-ac9e-da30e1109916" providerId="ADAL" clId="{5C724B53-14A7-4378-9318-2D68DA8C52CF}" dt="2018-12-10T20:29:42.483" v="5449" actId="20577"/>
      <pc:docMkLst>
        <pc:docMk/>
      </pc:docMkLst>
      <pc:sldChg chg="addSp delSp modSp">
        <pc:chgData name="Yuan Wang" userId="fa240baa-cddc-4ba1-ac9e-da30e1109916" providerId="ADAL" clId="{5C724B53-14A7-4378-9318-2D68DA8C52CF}" dt="2018-11-26T16:54:34.291" v="2048" actId="1076"/>
        <pc:sldMkLst>
          <pc:docMk/>
          <pc:sldMk cId="1092423442" sldId="258"/>
        </pc:sldMkLst>
        <pc:spChg chg="add del mod">
          <ac:chgData name="Yuan Wang" userId="fa240baa-cddc-4ba1-ac9e-da30e1109916" providerId="ADAL" clId="{5C724B53-14A7-4378-9318-2D68DA8C52CF}" dt="2018-11-26T16:54:28.174" v="2046" actId="1076"/>
          <ac:spMkLst>
            <pc:docMk/>
            <pc:sldMk cId="1092423442" sldId="258"/>
            <ac:spMk id="12" creationId="{00000000-0000-0000-0000-000000000000}"/>
          </ac:spMkLst>
        </pc:spChg>
        <pc:spChg chg="mod">
          <ac:chgData name="Yuan Wang" userId="fa240baa-cddc-4ba1-ac9e-da30e1109916" providerId="ADAL" clId="{5C724B53-14A7-4378-9318-2D68DA8C52CF}" dt="2018-11-26T16:49:51.527" v="1981" actId="1076"/>
          <ac:spMkLst>
            <pc:docMk/>
            <pc:sldMk cId="1092423442" sldId="258"/>
            <ac:spMk id="25" creationId="{00000000-0000-0000-0000-000000000000}"/>
          </ac:spMkLst>
        </pc:spChg>
        <pc:spChg chg="mod">
          <ac:chgData name="Yuan Wang" userId="fa240baa-cddc-4ba1-ac9e-da30e1109916" providerId="ADAL" clId="{5C724B53-14A7-4378-9318-2D68DA8C52CF}" dt="2018-11-26T16:52:19.108" v="2004" actId="20577"/>
          <ac:spMkLst>
            <pc:docMk/>
            <pc:sldMk cId="1092423442" sldId="258"/>
            <ac:spMk id="28" creationId="{E4D1C53D-D4BC-4DA6-8588-78079377D6CC}"/>
          </ac:spMkLst>
        </pc:spChg>
        <pc:spChg chg="mod">
          <ac:chgData name="Yuan Wang" userId="fa240baa-cddc-4ba1-ac9e-da30e1109916" providerId="ADAL" clId="{5C724B53-14A7-4378-9318-2D68DA8C52CF}" dt="2018-11-26T16:52:42.616" v="2022" actId="1076"/>
          <ac:spMkLst>
            <pc:docMk/>
            <pc:sldMk cId="1092423442" sldId="258"/>
            <ac:spMk id="29" creationId="{842EC179-FA28-411D-A335-F99294B9A3BB}"/>
          </ac:spMkLst>
        </pc:spChg>
        <pc:spChg chg="mod">
          <ac:chgData name="Yuan Wang" userId="fa240baa-cddc-4ba1-ac9e-da30e1109916" providerId="ADAL" clId="{5C724B53-14A7-4378-9318-2D68DA8C52CF}" dt="2018-11-26T16:50:07.016" v="1984" actId="404"/>
          <ac:spMkLst>
            <pc:docMk/>
            <pc:sldMk cId="1092423442" sldId="258"/>
            <ac:spMk id="43" creationId="{1224D970-BFC9-6546-A76E-8BAE84E18B9B}"/>
          </ac:spMkLst>
        </pc:spChg>
        <pc:spChg chg="mod">
          <ac:chgData name="Yuan Wang" userId="fa240baa-cddc-4ba1-ac9e-da30e1109916" providerId="ADAL" clId="{5C724B53-14A7-4378-9318-2D68DA8C52CF}" dt="2018-11-26T16:50:16.405" v="1986" actId="1076"/>
          <ac:spMkLst>
            <pc:docMk/>
            <pc:sldMk cId="1092423442" sldId="258"/>
            <ac:spMk id="47" creationId="{9224C88E-A035-4B4B-A0C2-E82E41CF772D}"/>
          </ac:spMkLst>
        </pc:spChg>
        <pc:spChg chg="mod">
          <ac:chgData name="Yuan Wang" userId="fa240baa-cddc-4ba1-ac9e-da30e1109916" providerId="ADAL" clId="{5C724B53-14A7-4378-9318-2D68DA8C52CF}" dt="2018-11-26T16:51:45.345" v="1995" actId="1076"/>
          <ac:spMkLst>
            <pc:docMk/>
            <pc:sldMk cId="1092423442" sldId="258"/>
            <ac:spMk id="51" creationId="{E4535F8C-34FE-C944-AEF5-6518337D2D46}"/>
          </ac:spMkLst>
        </pc:spChg>
        <pc:grpChg chg="mod">
          <ac:chgData name="Yuan Wang" userId="fa240baa-cddc-4ba1-ac9e-da30e1109916" providerId="ADAL" clId="{5C724B53-14A7-4378-9318-2D68DA8C52CF}" dt="2018-11-26T16:54:18.006" v="2042" actId="1076"/>
          <ac:grpSpMkLst>
            <pc:docMk/>
            <pc:sldMk cId="1092423442" sldId="258"/>
            <ac:grpSpMk id="3" creationId="{00000000-0000-0000-0000-000000000000}"/>
          </ac:grpSpMkLst>
        </pc:grpChg>
        <pc:grpChg chg="add mod">
          <ac:chgData name="Yuan Wang" userId="fa240baa-cddc-4ba1-ac9e-da30e1109916" providerId="ADAL" clId="{5C724B53-14A7-4378-9318-2D68DA8C52CF}" dt="2018-11-26T16:54:34.291" v="2048" actId="1076"/>
          <ac:grpSpMkLst>
            <pc:docMk/>
            <pc:sldMk cId="1092423442" sldId="258"/>
            <ac:grpSpMk id="22" creationId="{B5DC22F2-1F4F-43E5-A839-62D42BEA8616}"/>
          </ac:grpSpMkLst>
        </pc:grpChg>
        <pc:grpChg chg="mod">
          <ac:chgData name="Yuan Wang" userId="fa240baa-cddc-4ba1-ac9e-da30e1109916" providerId="ADAL" clId="{5C724B53-14A7-4378-9318-2D68DA8C52CF}" dt="2018-11-26T16:54:24.323" v="2044" actId="14100"/>
          <ac:grpSpMkLst>
            <pc:docMk/>
            <pc:sldMk cId="1092423442" sldId="258"/>
            <ac:grpSpMk id="27" creationId="{75DC5C43-222A-4448-A0E8-98E244DCB0AD}"/>
          </ac:grpSpMkLst>
        </pc:grpChg>
        <pc:grpChg chg="del mod">
          <ac:chgData name="Yuan Wang" userId="fa240baa-cddc-4ba1-ac9e-da30e1109916" providerId="ADAL" clId="{5C724B53-14A7-4378-9318-2D68DA8C52CF}" dt="2018-11-26T16:52:08.769" v="2000" actId="478"/>
          <ac:grpSpMkLst>
            <pc:docMk/>
            <pc:sldMk cId="1092423442" sldId="258"/>
            <ac:grpSpMk id="44" creationId="{464251CA-77C3-D148-8825-456CE7092C55}"/>
          </ac:grpSpMkLst>
        </pc:grpChg>
        <pc:grpChg chg="mod">
          <ac:chgData name="Yuan Wang" userId="fa240baa-cddc-4ba1-ac9e-da30e1109916" providerId="ADAL" clId="{5C724B53-14A7-4378-9318-2D68DA8C52CF}" dt="2018-11-26T16:54:31.681" v="2047" actId="1076"/>
          <ac:grpSpMkLst>
            <pc:docMk/>
            <pc:sldMk cId="1092423442" sldId="258"/>
            <ac:grpSpMk id="48" creationId="{C4DD747E-0E84-DB45-8CCA-719EA0CEE7B3}"/>
          </ac:grpSpMkLst>
        </pc:grpChg>
      </pc:sldChg>
      <pc:sldChg chg="modSp">
        <pc:chgData name="Yuan Wang" userId="fa240baa-cddc-4ba1-ac9e-da30e1109916" providerId="ADAL" clId="{5C724B53-14A7-4378-9318-2D68DA8C52CF}" dt="2018-11-26T16:57:22.588" v="2140" actId="20577"/>
        <pc:sldMkLst>
          <pc:docMk/>
          <pc:sldMk cId="312712216" sldId="266"/>
        </pc:sldMkLst>
        <pc:spChg chg="mod">
          <ac:chgData name="Yuan Wang" userId="fa240baa-cddc-4ba1-ac9e-da30e1109916" providerId="ADAL" clId="{5C724B53-14A7-4378-9318-2D68DA8C52CF}" dt="2018-11-26T16:57:22.588" v="2140" actId="20577"/>
          <ac:spMkLst>
            <pc:docMk/>
            <pc:sldMk cId="312712216" sldId="266"/>
            <ac:spMk id="34" creationId="{D03042AE-B334-B742-A2B4-2EC047AAF495}"/>
          </ac:spMkLst>
        </pc:spChg>
      </pc:sldChg>
      <pc:sldChg chg="delSp modSp">
        <pc:chgData name="Yuan Wang" userId="fa240baa-cddc-4ba1-ac9e-da30e1109916" providerId="ADAL" clId="{5C724B53-14A7-4378-9318-2D68DA8C52CF}" dt="2018-12-10T19:58:28.971" v="5235" actId="166"/>
        <pc:sldMkLst>
          <pc:docMk/>
          <pc:sldMk cId="3043225652" sldId="276"/>
        </pc:sldMkLst>
        <pc:spChg chg="mod">
          <ac:chgData name="Yuan Wang" userId="fa240baa-cddc-4ba1-ac9e-da30e1109916" providerId="ADAL" clId="{5C724B53-14A7-4378-9318-2D68DA8C52CF}" dt="2018-11-10T15:04:56.408" v="472" actId="1076"/>
          <ac:spMkLst>
            <pc:docMk/>
            <pc:sldMk cId="3043225652" sldId="276"/>
            <ac:spMk id="2" creationId="{BEBB767E-8408-E14C-B995-05930E8C964B}"/>
          </ac:spMkLst>
        </pc:spChg>
        <pc:spChg chg="mod">
          <ac:chgData name="Yuan Wang" userId="fa240baa-cddc-4ba1-ac9e-da30e1109916" providerId="ADAL" clId="{5C724B53-14A7-4378-9318-2D68DA8C52CF}" dt="2018-12-10T19:58:17.858" v="5229" actId="20577"/>
          <ac:spMkLst>
            <pc:docMk/>
            <pc:sldMk cId="3043225652" sldId="276"/>
            <ac:spMk id="5" creationId="{36351009-FB81-4E33-987B-77C95264FADF}"/>
          </ac:spMkLst>
        </pc:spChg>
        <pc:spChg chg="mod">
          <ac:chgData name="Yuan Wang" userId="fa240baa-cddc-4ba1-ac9e-da30e1109916" providerId="ADAL" clId="{5C724B53-14A7-4378-9318-2D68DA8C52CF}" dt="2018-12-10T19:58:20.472" v="5231" actId="20577"/>
          <ac:spMkLst>
            <pc:docMk/>
            <pc:sldMk cId="3043225652" sldId="276"/>
            <ac:spMk id="12" creationId="{9590B5C8-B0CC-4829-9315-62C728EB1BDF}"/>
          </ac:spMkLst>
        </pc:spChg>
        <pc:spChg chg="mod">
          <ac:chgData name="Yuan Wang" userId="fa240baa-cddc-4ba1-ac9e-da30e1109916" providerId="ADAL" clId="{5C724B53-14A7-4378-9318-2D68DA8C52CF}" dt="2018-12-10T19:58:25.016" v="5234" actId="20577"/>
          <ac:spMkLst>
            <pc:docMk/>
            <pc:sldMk cId="3043225652" sldId="276"/>
            <ac:spMk id="13" creationId="{B254C02E-F47B-43C2-97D9-A262EE028241}"/>
          </ac:spMkLst>
        </pc:spChg>
        <pc:spChg chg="ord">
          <ac:chgData name="Yuan Wang" userId="fa240baa-cddc-4ba1-ac9e-da30e1109916" providerId="ADAL" clId="{5C724B53-14A7-4378-9318-2D68DA8C52CF}" dt="2018-12-10T19:58:28.971" v="5235" actId="166"/>
          <ac:spMkLst>
            <pc:docMk/>
            <pc:sldMk cId="3043225652" sldId="276"/>
            <ac:spMk id="16" creationId="{2B65640C-173B-534F-A8CF-BFE28294EF17}"/>
          </ac:spMkLst>
        </pc:spChg>
        <pc:picChg chg="mod">
          <ac:chgData name="Yuan Wang" userId="fa240baa-cddc-4ba1-ac9e-da30e1109916" providerId="ADAL" clId="{5C724B53-14A7-4378-9318-2D68DA8C52CF}" dt="2018-11-10T15:05:02.196" v="473" actId="1076"/>
          <ac:picMkLst>
            <pc:docMk/>
            <pc:sldMk cId="3043225652" sldId="276"/>
            <ac:picMk id="9" creationId="{CC545875-A118-4C3D-965C-FB4464ADCA55}"/>
          </ac:picMkLst>
        </pc:picChg>
        <pc:picChg chg="del">
          <ac:chgData name="Yuan Wang" userId="fa240baa-cddc-4ba1-ac9e-da30e1109916" providerId="ADAL" clId="{5C724B53-14A7-4378-9318-2D68DA8C52CF}" dt="2018-11-10T15:04:54.068" v="471" actId="478"/>
          <ac:picMkLst>
            <pc:docMk/>
            <pc:sldMk cId="3043225652" sldId="276"/>
            <ac:picMk id="23" creationId="{81B23A2D-DE17-EE47-8959-ECAFA39B6AC4}"/>
          </ac:picMkLst>
        </pc:picChg>
      </pc:sldChg>
      <pc:sldChg chg="modSp">
        <pc:chgData name="Yuan Wang" userId="fa240baa-cddc-4ba1-ac9e-da30e1109916" providerId="ADAL" clId="{5C724B53-14A7-4378-9318-2D68DA8C52CF}" dt="2018-12-10T20:13:18.131" v="5447" actId="1076"/>
        <pc:sldMkLst>
          <pc:docMk/>
          <pc:sldMk cId="351683970" sldId="277"/>
        </pc:sldMkLst>
        <pc:spChg chg="mod">
          <ac:chgData name="Yuan Wang" userId="fa240baa-cddc-4ba1-ac9e-da30e1109916" providerId="ADAL" clId="{5C724B53-14A7-4378-9318-2D68DA8C52CF}" dt="2018-12-10T20:13:18.131" v="5447" actId="1076"/>
          <ac:spMkLst>
            <pc:docMk/>
            <pc:sldMk cId="351683970" sldId="277"/>
            <ac:spMk id="38" creationId="{47F54805-0086-A54C-8755-DFFDD05FCE38}"/>
          </ac:spMkLst>
        </pc:spChg>
      </pc:sldChg>
      <pc:sldChg chg="addSp delSp modSp modAnim modNotesTx">
        <pc:chgData name="Yuan Wang" userId="fa240baa-cddc-4ba1-ac9e-da30e1109916" providerId="ADAL" clId="{5C724B53-14A7-4378-9318-2D68DA8C52CF}" dt="2018-12-10T19:58:46.740" v="5237" actId="166"/>
        <pc:sldMkLst>
          <pc:docMk/>
          <pc:sldMk cId="2459297859" sldId="280"/>
        </pc:sldMkLst>
        <pc:spChg chg="add del">
          <ac:chgData name="Yuan Wang" userId="fa240baa-cddc-4ba1-ac9e-da30e1109916" providerId="ADAL" clId="{5C724B53-14A7-4378-9318-2D68DA8C52CF}" dt="2018-11-26T17:02:43.447" v="2145" actId="478"/>
          <ac:spMkLst>
            <pc:docMk/>
            <pc:sldMk cId="2459297859" sldId="280"/>
            <ac:spMk id="4" creationId="{ADE93D5E-A112-406E-A83B-E7DC7138CC8D}"/>
          </ac:spMkLst>
        </pc:spChg>
        <pc:spChg chg="mod">
          <ac:chgData name="Yuan Wang" userId="fa240baa-cddc-4ba1-ac9e-da30e1109916" providerId="ADAL" clId="{5C724B53-14A7-4378-9318-2D68DA8C52CF}" dt="2018-11-26T17:07:27.843" v="2164" actId="1076"/>
          <ac:spMkLst>
            <pc:docMk/>
            <pc:sldMk cId="2459297859" sldId="280"/>
            <ac:spMk id="7" creationId="{34729DCB-104C-F44F-A43A-719E64B4DFAB}"/>
          </ac:spMkLst>
        </pc:spChg>
        <pc:spChg chg="mod">
          <ac:chgData name="Yuan Wang" userId="fa240baa-cddc-4ba1-ac9e-da30e1109916" providerId="ADAL" clId="{5C724B53-14A7-4378-9318-2D68DA8C52CF}" dt="2018-11-26T17:07:33.623" v="2165" actId="164"/>
          <ac:spMkLst>
            <pc:docMk/>
            <pc:sldMk cId="2459297859" sldId="280"/>
            <ac:spMk id="9" creationId="{6DA54D6D-64EA-4870-9461-A7DA71DDB821}"/>
          </ac:spMkLst>
        </pc:spChg>
        <pc:spChg chg="del mod ord">
          <ac:chgData name="Yuan Wang" userId="fa240baa-cddc-4ba1-ac9e-da30e1109916" providerId="ADAL" clId="{5C724B53-14A7-4378-9318-2D68DA8C52CF}" dt="2018-11-26T17:02:43.447" v="2145" actId="478"/>
          <ac:spMkLst>
            <pc:docMk/>
            <pc:sldMk cId="2459297859" sldId="280"/>
            <ac:spMk id="10" creationId="{1100EBBA-345D-3545-8B88-967D107D993F}"/>
          </ac:spMkLst>
        </pc:spChg>
        <pc:spChg chg="add mod">
          <ac:chgData name="Yuan Wang" userId="fa240baa-cddc-4ba1-ac9e-da30e1109916" providerId="ADAL" clId="{5C724B53-14A7-4378-9318-2D68DA8C52CF}" dt="2018-11-26T17:10:28.891" v="2207" actId="164"/>
          <ac:spMkLst>
            <pc:docMk/>
            <pc:sldMk cId="2459297859" sldId="280"/>
            <ac:spMk id="13" creationId="{63CBA5AA-022A-445E-BDBF-1556D32FE346}"/>
          </ac:spMkLst>
        </pc:spChg>
        <pc:spChg chg="mod ord">
          <ac:chgData name="Yuan Wang" userId="fa240baa-cddc-4ba1-ac9e-da30e1109916" providerId="ADAL" clId="{5C724B53-14A7-4378-9318-2D68DA8C52CF}" dt="2018-12-10T19:58:46.740" v="5237" actId="166"/>
          <ac:spMkLst>
            <pc:docMk/>
            <pc:sldMk cId="2459297859" sldId="280"/>
            <ac:spMk id="15" creationId="{7E3A67B9-6ACF-834D-8541-C9EDD4AAD686}"/>
          </ac:spMkLst>
        </pc:spChg>
        <pc:spChg chg="mod">
          <ac:chgData name="Yuan Wang" userId="fa240baa-cddc-4ba1-ac9e-da30e1109916" providerId="ADAL" clId="{5C724B53-14A7-4378-9318-2D68DA8C52CF}" dt="2018-11-26T17:10:41.393" v="2208" actId="164"/>
          <ac:spMkLst>
            <pc:docMk/>
            <pc:sldMk cId="2459297859" sldId="280"/>
            <ac:spMk id="19" creationId="{49DA6535-676C-42F9-A79E-177EA644315D}"/>
          </ac:spMkLst>
        </pc:spChg>
        <pc:grpChg chg="add mod">
          <ac:chgData name="Yuan Wang" userId="fa240baa-cddc-4ba1-ac9e-da30e1109916" providerId="ADAL" clId="{5C724B53-14A7-4378-9318-2D68DA8C52CF}" dt="2018-11-26T17:12:04.710" v="2223" actId="1076"/>
          <ac:grpSpMkLst>
            <pc:docMk/>
            <pc:sldMk cId="2459297859" sldId="280"/>
            <ac:grpSpMk id="5" creationId="{FBC4E721-EFDB-4AF7-A1CF-2953B3F2AB00}"/>
          </ac:grpSpMkLst>
        </pc:grpChg>
        <pc:grpChg chg="add mod">
          <ac:chgData name="Yuan Wang" userId="fa240baa-cddc-4ba1-ac9e-da30e1109916" providerId="ADAL" clId="{5C724B53-14A7-4378-9318-2D68DA8C52CF}" dt="2018-11-26T17:12:15.933" v="2226" actId="1076"/>
          <ac:grpSpMkLst>
            <pc:docMk/>
            <pc:sldMk cId="2459297859" sldId="280"/>
            <ac:grpSpMk id="12" creationId="{BAD90E4A-C3C0-4C0C-B489-3EC5FD71989D}"/>
          </ac:grpSpMkLst>
        </pc:grpChg>
        <pc:grpChg chg="add mod">
          <ac:chgData name="Yuan Wang" userId="fa240baa-cddc-4ba1-ac9e-da30e1109916" providerId="ADAL" clId="{5C724B53-14A7-4378-9318-2D68DA8C52CF}" dt="2018-11-26T17:12:02.639" v="2222" actId="1076"/>
          <ac:grpSpMkLst>
            <pc:docMk/>
            <pc:sldMk cId="2459297859" sldId="280"/>
            <ac:grpSpMk id="14" creationId="{D8C5558B-40C2-4FAB-ADDE-6E0536D95C20}"/>
          </ac:grpSpMkLst>
        </pc:grpChg>
        <pc:graphicFrameChg chg="add mod">
          <ac:chgData name="Yuan Wang" userId="fa240baa-cddc-4ba1-ac9e-da30e1109916" providerId="ADAL" clId="{5C724B53-14A7-4378-9318-2D68DA8C52CF}" dt="2018-11-26T17:12:08.977" v="2225" actId="1076"/>
          <ac:graphicFrameMkLst>
            <pc:docMk/>
            <pc:sldMk cId="2459297859" sldId="280"/>
            <ac:graphicFrameMk id="11" creationId="{D213A2A4-E36B-9148-B2E3-83E7F295CC0E}"/>
          </ac:graphicFrameMkLst>
        </pc:graphicFrameChg>
        <pc:picChg chg="mod">
          <ac:chgData name="Yuan Wang" userId="fa240baa-cddc-4ba1-ac9e-da30e1109916" providerId="ADAL" clId="{5C724B53-14A7-4378-9318-2D68DA8C52CF}" dt="2018-11-26T17:07:33.623" v="2165" actId="164"/>
          <ac:picMkLst>
            <pc:docMk/>
            <pc:sldMk cId="2459297859" sldId="280"/>
            <ac:picMk id="3" creationId="{1BA7E783-1A7D-46D2-83D9-A8E8986EB669}"/>
          </ac:picMkLst>
        </pc:picChg>
        <pc:picChg chg="mod">
          <ac:chgData name="Yuan Wang" userId="fa240baa-cddc-4ba1-ac9e-da30e1109916" providerId="ADAL" clId="{5C724B53-14A7-4378-9318-2D68DA8C52CF}" dt="2018-11-26T17:10:41.393" v="2208" actId="164"/>
          <ac:picMkLst>
            <pc:docMk/>
            <pc:sldMk cId="2459297859" sldId="280"/>
            <ac:picMk id="8" creationId="{F17A3490-BB6F-42A7-98E3-EA6CBD755989}"/>
          </ac:picMkLst>
        </pc:picChg>
      </pc:sldChg>
      <pc:sldChg chg="addSp modSp">
        <pc:chgData name="Yuan Wang" userId="fa240baa-cddc-4ba1-ac9e-da30e1109916" providerId="ADAL" clId="{5C724B53-14A7-4378-9318-2D68DA8C52CF}" dt="2018-11-26T17:20:34.129" v="2296" actId="208"/>
        <pc:sldMkLst>
          <pc:docMk/>
          <pc:sldMk cId="3704775939" sldId="282"/>
        </pc:sldMkLst>
        <pc:spChg chg="add mod">
          <ac:chgData name="Yuan Wang" userId="fa240baa-cddc-4ba1-ac9e-da30e1109916" providerId="ADAL" clId="{5C724B53-14A7-4378-9318-2D68DA8C52CF}" dt="2018-11-26T17:18:58.643" v="2285" actId="14100"/>
          <ac:spMkLst>
            <pc:docMk/>
            <pc:sldMk cId="3704775939" sldId="282"/>
            <ac:spMk id="3" creationId="{D5FD45E1-0549-4FA4-A045-836D79062F4A}"/>
          </ac:spMkLst>
        </pc:spChg>
        <pc:spChg chg="ord">
          <ac:chgData name="Yuan Wang" userId="fa240baa-cddc-4ba1-ac9e-da30e1109916" providerId="ADAL" clId="{5C724B53-14A7-4378-9318-2D68DA8C52CF}" dt="2018-11-26T17:14:09.375" v="2233" actId="167"/>
          <ac:spMkLst>
            <pc:docMk/>
            <pc:sldMk cId="3704775939" sldId="282"/>
            <ac:spMk id="8" creationId="{4A96F377-353E-0D45-9971-AD76180A67D4}"/>
          </ac:spMkLst>
        </pc:spChg>
        <pc:spChg chg="add mod">
          <ac:chgData name="Yuan Wang" userId="fa240baa-cddc-4ba1-ac9e-da30e1109916" providerId="ADAL" clId="{5C724B53-14A7-4378-9318-2D68DA8C52CF}" dt="2018-11-26T17:19:46.724" v="2290" actId="208"/>
          <ac:spMkLst>
            <pc:docMk/>
            <pc:sldMk cId="3704775939" sldId="282"/>
            <ac:spMk id="11" creationId="{3FAB3B99-A2E0-4097-A6FA-5172F17A514B}"/>
          </ac:spMkLst>
        </pc:spChg>
        <pc:spChg chg="add mod">
          <ac:chgData name="Yuan Wang" userId="fa240baa-cddc-4ba1-ac9e-da30e1109916" providerId="ADAL" clId="{5C724B53-14A7-4378-9318-2D68DA8C52CF}" dt="2018-11-26T17:20:34.129" v="2296" actId="208"/>
          <ac:spMkLst>
            <pc:docMk/>
            <pc:sldMk cId="3704775939" sldId="282"/>
            <ac:spMk id="12" creationId="{04112414-8E1E-474F-BE7D-39FD45522A73}"/>
          </ac:spMkLst>
        </pc:spChg>
        <pc:picChg chg="mod">
          <ac:chgData name="Yuan Wang" userId="fa240baa-cddc-4ba1-ac9e-da30e1109916" providerId="ADAL" clId="{5C724B53-14A7-4378-9318-2D68DA8C52CF}" dt="2018-11-26T17:16:46.349" v="2243" actId="1076"/>
          <ac:picMkLst>
            <pc:docMk/>
            <pc:sldMk cId="3704775939" sldId="282"/>
            <ac:picMk id="4" creationId="{923310A5-AB91-49B2-B529-FCCA992F6444}"/>
          </ac:picMkLst>
        </pc:picChg>
        <pc:picChg chg="mod">
          <ac:chgData name="Yuan Wang" userId="fa240baa-cddc-4ba1-ac9e-da30e1109916" providerId="ADAL" clId="{5C724B53-14A7-4378-9318-2D68DA8C52CF}" dt="2018-11-26T17:20:21.263" v="2293" actId="1076"/>
          <ac:picMkLst>
            <pc:docMk/>
            <pc:sldMk cId="3704775939" sldId="282"/>
            <ac:picMk id="9" creationId="{EBBEB586-5BF6-FD4E-80B3-23462F1557A3}"/>
          </ac:picMkLst>
        </pc:picChg>
      </pc:sldChg>
      <pc:sldChg chg="addSp delSp modSp">
        <pc:chgData name="Yuan Wang" userId="fa240baa-cddc-4ba1-ac9e-da30e1109916" providerId="ADAL" clId="{5C724B53-14A7-4378-9318-2D68DA8C52CF}" dt="2018-11-26T17:23:27.281" v="2352" actId="166"/>
        <pc:sldMkLst>
          <pc:docMk/>
          <pc:sldMk cId="193280460" sldId="283"/>
        </pc:sldMkLst>
        <pc:spChg chg="mod">
          <ac:chgData name="Yuan Wang" userId="fa240baa-cddc-4ba1-ac9e-da30e1109916" providerId="ADAL" clId="{5C724B53-14A7-4378-9318-2D68DA8C52CF}" dt="2018-11-26T17:23:20.559" v="2350" actId="1076"/>
          <ac:spMkLst>
            <pc:docMk/>
            <pc:sldMk cId="193280460" sldId="283"/>
            <ac:spMk id="7" creationId="{34729DCB-104C-F44F-A43A-719E64B4DFAB}"/>
          </ac:spMkLst>
        </pc:spChg>
        <pc:spChg chg="mod ord">
          <ac:chgData name="Yuan Wang" userId="fa240baa-cddc-4ba1-ac9e-da30e1109916" providerId="ADAL" clId="{5C724B53-14A7-4378-9318-2D68DA8C52CF}" dt="2018-11-26T17:23:27.281" v="2352" actId="166"/>
          <ac:spMkLst>
            <pc:docMk/>
            <pc:sldMk cId="193280460" sldId="283"/>
            <ac:spMk id="8" creationId="{0437518A-BDA6-5343-B90B-8C96A294236B}"/>
          </ac:spMkLst>
        </pc:spChg>
        <pc:spChg chg="mod">
          <ac:chgData name="Yuan Wang" userId="fa240baa-cddc-4ba1-ac9e-da30e1109916" providerId="ADAL" clId="{5C724B53-14A7-4378-9318-2D68DA8C52CF}" dt="2018-11-09T19:18:10.685" v="0" actId="1076"/>
          <ac:spMkLst>
            <pc:docMk/>
            <pc:sldMk cId="193280460" sldId="283"/>
            <ac:spMk id="10" creationId="{AAA47336-5551-495D-B359-B8BF48D6C631}"/>
          </ac:spMkLst>
        </pc:spChg>
        <pc:spChg chg="add mod">
          <ac:chgData name="Yuan Wang" userId="fa240baa-cddc-4ba1-ac9e-da30e1109916" providerId="ADAL" clId="{5C724B53-14A7-4378-9318-2D68DA8C52CF}" dt="2018-11-26T17:23:03.030" v="2344" actId="20577"/>
          <ac:spMkLst>
            <pc:docMk/>
            <pc:sldMk cId="193280460" sldId="283"/>
            <ac:spMk id="11" creationId="{5869DEEE-8412-4BAB-9544-7A342B6E7883}"/>
          </ac:spMkLst>
        </pc:spChg>
        <pc:spChg chg="del mod">
          <ac:chgData name="Yuan Wang" userId="fa240baa-cddc-4ba1-ac9e-da30e1109916" providerId="ADAL" clId="{5C724B53-14A7-4378-9318-2D68DA8C52CF}" dt="2018-11-26T17:23:05.459" v="2345" actId="478"/>
          <ac:spMkLst>
            <pc:docMk/>
            <pc:sldMk cId="193280460" sldId="283"/>
            <ac:spMk id="12" creationId="{C3040313-CF83-4513-918F-EC5B367B6984}"/>
          </ac:spMkLst>
        </pc:spChg>
        <pc:picChg chg="add mod">
          <ac:chgData name="Yuan Wang" userId="fa240baa-cddc-4ba1-ac9e-da30e1109916" providerId="ADAL" clId="{5C724B53-14A7-4378-9318-2D68DA8C52CF}" dt="2018-11-26T17:23:17.138" v="2348" actId="1076"/>
          <ac:picMkLst>
            <pc:docMk/>
            <pc:sldMk cId="193280460" sldId="283"/>
            <ac:picMk id="5" creationId="{DC3A52FE-2B44-4915-93C3-A81D88EAE211}"/>
          </ac:picMkLst>
        </pc:picChg>
        <pc:picChg chg="del">
          <ac:chgData name="Yuan Wang" userId="fa240baa-cddc-4ba1-ac9e-da30e1109916" providerId="ADAL" clId="{5C724B53-14A7-4378-9318-2D68DA8C52CF}" dt="2018-11-26T17:22:07.340" v="2299" actId="478"/>
          <ac:picMkLst>
            <pc:docMk/>
            <pc:sldMk cId="193280460" sldId="283"/>
            <ac:picMk id="9" creationId="{1AD7E69C-9BE1-4990-9067-AAE69ADE27F7}"/>
          </ac:picMkLst>
        </pc:picChg>
      </pc:sldChg>
      <pc:sldChg chg="addSp delSp modSp add">
        <pc:chgData name="Yuan Wang" userId="fa240baa-cddc-4ba1-ac9e-da30e1109916" providerId="ADAL" clId="{5C724B53-14A7-4378-9318-2D68DA8C52CF}" dt="2018-11-09T19:34:39.362" v="417" actId="20577"/>
        <pc:sldMkLst>
          <pc:docMk/>
          <pc:sldMk cId="1595910658" sldId="286"/>
        </pc:sldMkLst>
        <pc:spChg chg="mod">
          <ac:chgData name="Yuan Wang" userId="fa240baa-cddc-4ba1-ac9e-da30e1109916" providerId="ADAL" clId="{5C724B53-14A7-4378-9318-2D68DA8C52CF}" dt="2018-11-09T19:34:39.362" v="417" actId="20577"/>
          <ac:spMkLst>
            <pc:docMk/>
            <pc:sldMk cId="1595910658" sldId="286"/>
            <ac:spMk id="7" creationId="{34729DCB-104C-F44F-A43A-719E64B4DFAB}"/>
          </ac:spMkLst>
        </pc:spChg>
        <pc:spChg chg="del">
          <ac:chgData name="Yuan Wang" userId="fa240baa-cddc-4ba1-ac9e-da30e1109916" providerId="ADAL" clId="{5C724B53-14A7-4378-9318-2D68DA8C52CF}" dt="2018-11-09T19:25:19.353" v="186" actId="478"/>
          <ac:spMkLst>
            <pc:docMk/>
            <pc:sldMk cId="1595910658" sldId="286"/>
            <ac:spMk id="11" creationId="{43CEF608-E646-4ABF-895E-137CDD4F8806}"/>
          </ac:spMkLst>
        </pc:spChg>
        <pc:spChg chg="add mod">
          <ac:chgData name="Yuan Wang" userId="fa240baa-cddc-4ba1-ac9e-da30e1109916" providerId="ADAL" clId="{5C724B53-14A7-4378-9318-2D68DA8C52CF}" dt="2018-11-09T19:28:18.395" v="243" actId="20577"/>
          <ac:spMkLst>
            <pc:docMk/>
            <pc:sldMk cId="1595910658" sldId="286"/>
            <ac:spMk id="15" creationId="{DB1295FF-5636-4396-8D7E-545065BFA001}"/>
          </ac:spMkLst>
        </pc:spChg>
        <pc:spChg chg="add mod">
          <ac:chgData name="Yuan Wang" userId="fa240baa-cddc-4ba1-ac9e-da30e1109916" providerId="ADAL" clId="{5C724B53-14A7-4378-9318-2D68DA8C52CF}" dt="2018-11-09T19:28:30.788" v="271" actId="20577"/>
          <ac:spMkLst>
            <pc:docMk/>
            <pc:sldMk cId="1595910658" sldId="286"/>
            <ac:spMk id="16" creationId="{04DF0DD4-D4F9-4A41-B3A1-5EF008FF2BBF}"/>
          </ac:spMkLst>
        </pc:spChg>
        <pc:graphicFrameChg chg="del">
          <ac:chgData name="Yuan Wang" userId="fa240baa-cddc-4ba1-ac9e-da30e1109916" providerId="ADAL" clId="{5C724B53-14A7-4378-9318-2D68DA8C52CF}" dt="2018-11-09T19:25:16.677" v="185" actId="478"/>
          <ac:graphicFrameMkLst>
            <pc:docMk/>
            <pc:sldMk cId="1595910658" sldId="286"/>
            <ac:graphicFrameMk id="5" creationId="{74FDB704-8869-4DF7-B062-D1E3C3540E5A}"/>
          </ac:graphicFrameMkLst>
        </pc:graphicFrameChg>
        <pc:picChg chg="del">
          <ac:chgData name="Yuan Wang" userId="fa240baa-cddc-4ba1-ac9e-da30e1109916" providerId="ADAL" clId="{5C724B53-14A7-4378-9318-2D68DA8C52CF}" dt="2018-11-09T19:25:14.421" v="184" actId="478"/>
          <ac:picMkLst>
            <pc:docMk/>
            <pc:sldMk cId="1595910658" sldId="286"/>
            <ac:picMk id="3" creationId="{7C24A2E0-0DED-4517-B896-A228EF5AFA23}"/>
          </ac:picMkLst>
        </pc:picChg>
        <pc:picChg chg="add del mod">
          <ac:chgData name="Yuan Wang" userId="fa240baa-cddc-4ba1-ac9e-da30e1109916" providerId="ADAL" clId="{5C724B53-14A7-4378-9318-2D68DA8C52CF}" dt="2018-11-09T19:27:08.203" v="199" actId="478"/>
          <ac:picMkLst>
            <pc:docMk/>
            <pc:sldMk cId="1595910658" sldId="286"/>
            <ac:picMk id="4" creationId="{C23A444C-AE6D-4A44-9186-B8F5B7ADBF98}"/>
          </ac:picMkLst>
        </pc:picChg>
        <pc:picChg chg="add del mod">
          <ac:chgData name="Yuan Wang" userId="fa240baa-cddc-4ba1-ac9e-da30e1109916" providerId="ADAL" clId="{5C724B53-14A7-4378-9318-2D68DA8C52CF}" dt="2018-11-09T19:27:06.388" v="198" actId="478"/>
          <ac:picMkLst>
            <pc:docMk/>
            <pc:sldMk cId="1595910658" sldId="286"/>
            <ac:picMk id="9" creationId="{F236A573-5ABF-4024-9EE8-910CB11FE7A5}"/>
          </ac:picMkLst>
        </pc:picChg>
        <pc:picChg chg="add mod">
          <ac:chgData name="Yuan Wang" userId="fa240baa-cddc-4ba1-ac9e-da30e1109916" providerId="ADAL" clId="{5C724B53-14A7-4378-9318-2D68DA8C52CF}" dt="2018-11-09T19:28:42.405" v="272" actId="1076"/>
          <ac:picMkLst>
            <pc:docMk/>
            <pc:sldMk cId="1595910658" sldId="286"/>
            <ac:picMk id="12" creationId="{DF53EF87-BFB4-4BA3-B5AE-5B16A58B84D5}"/>
          </ac:picMkLst>
        </pc:picChg>
        <pc:picChg chg="add mod">
          <ac:chgData name="Yuan Wang" userId="fa240baa-cddc-4ba1-ac9e-da30e1109916" providerId="ADAL" clId="{5C724B53-14A7-4378-9318-2D68DA8C52CF}" dt="2018-11-09T19:28:44.545" v="273" actId="1076"/>
          <ac:picMkLst>
            <pc:docMk/>
            <pc:sldMk cId="1595910658" sldId="286"/>
            <ac:picMk id="14" creationId="{63E00655-2AE1-4F36-81BF-F196D36B8BDA}"/>
          </ac:picMkLst>
        </pc:picChg>
      </pc:sldChg>
      <pc:sldChg chg="addSp delSp modSp add">
        <pc:chgData name="Yuan Wang" userId="fa240baa-cddc-4ba1-ac9e-da30e1109916" providerId="ADAL" clId="{5C724B53-14A7-4378-9318-2D68DA8C52CF}" dt="2018-12-10T19:55:20.259" v="4977" actId="1076"/>
        <pc:sldMkLst>
          <pc:docMk/>
          <pc:sldMk cId="3753593457" sldId="287"/>
        </pc:sldMkLst>
        <pc:spChg chg="mod">
          <ac:chgData name="Yuan Wang" userId="fa240baa-cddc-4ba1-ac9e-da30e1109916" providerId="ADAL" clId="{5C724B53-14A7-4378-9318-2D68DA8C52CF}" dt="2018-11-11T01:24:57.583" v="1876" actId="1076"/>
          <ac:spMkLst>
            <pc:docMk/>
            <pc:sldMk cId="3753593457" sldId="287"/>
            <ac:spMk id="7" creationId="{34729DCB-104C-F44F-A43A-719E64B4DFAB}"/>
          </ac:spMkLst>
        </pc:spChg>
        <pc:spChg chg="add del mod">
          <ac:chgData name="Yuan Wang" userId="fa240baa-cddc-4ba1-ac9e-da30e1109916" providerId="ADAL" clId="{5C724B53-14A7-4378-9318-2D68DA8C52CF}" dt="2018-11-10T15:04:40.941" v="466" actId="478"/>
          <ac:spMkLst>
            <pc:docMk/>
            <pc:sldMk cId="3753593457" sldId="287"/>
            <ac:spMk id="9" creationId="{EA0344D9-A181-410C-92FE-D7AF2817D673}"/>
          </ac:spMkLst>
        </pc:spChg>
        <pc:spChg chg="add del mod">
          <ac:chgData name="Yuan Wang" userId="fa240baa-cddc-4ba1-ac9e-da30e1109916" providerId="ADAL" clId="{5C724B53-14A7-4378-9318-2D68DA8C52CF}" dt="2018-11-10T15:04:42.311" v="467" actId="478"/>
          <ac:spMkLst>
            <pc:docMk/>
            <pc:sldMk cId="3753593457" sldId="287"/>
            <ac:spMk id="10" creationId="{96BC1975-154C-493A-87B5-D031CFF877E1}"/>
          </ac:spMkLst>
        </pc:spChg>
        <pc:spChg chg="add del mod">
          <ac:chgData name="Yuan Wang" userId="fa240baa-cddc-4ba1-ac9e-da30e1109916" providerId="ADAL" clId="{5C724B53-14A7-4378-9318-2D68DA8C52CF}" dt="2018-11-10T15:04:43.834" v="468" actId="478"/>
          <ac:spMkLst>
            <pc:docMk/>
            <pc:sldMk cId="3753593457" sldId="287"/>
            <ac:spMk id="11" creationId="{5E29FAD2-B102-4404-B78C-EC2D55EC66FE}"/>
          </ac:spMkLst>
        </pc:spChg>
        <pc:spChg chg="add mod">
          <ac:chgData name="Yuan Wang" userId="fa240baa-cddc-4ba1-ac9e-da30e1109916" providerId="ADAL" clId="{5C724B53-14A7-4378-9318-2D68DA8C52CF}" dt="2018-11-11T01:25:06.538" v="1877" actId="1076"/>
          <ac:spMkLst>
            <pc:docMk/>
            <pc:sldMk cId="3753593457" sldId="287"/>
            <ac:spMk id="13" creationId="{0D053000-4729-44F7-B1B4-40F3FB795D20}"/>
          </ac:spMkLst>
        </pc:spChg>
        <pc:spChg chg="add mod">
          <ac:chgData name="Yuan Wang" userId="fa240baa-cddc-4ba1-ac9e-da30e1109916" providerId="ADAL" clId="{5C724B53-14A7-4378-9318-2D68DA8C52CF}" dt="2018-11-11T01:24:06.363" v="1868" actId="1076"/>
          <ac:spMkLst>
            <pc:docMk/>
            <pc:sldMk cId="3753593457" sldId="287"/>
            <ac:spMk id="15" creationId="{03A9262F-BCFE-4512-9242-6950B1DAEFFC}"/>
          </ac:spMkLst>
        </pc:spChg>
        <pc:spChg chg="del">
          <ac:chgData name="Yuan Wang" userId="fa240baa-cddc-4ba1-ac9e-da30e1109916" providerId="ADAL" clId="{5C724B53-14A7-4378-9318-2D68DA8C52CF}" dt="2018-11-09T19:29:47.972" v="340" actId="478"/>
          <ac:spMkLst>
            <pc:docMk/>
            <pc:sldMk cId="3753593457" sldId="287"/>
            <ac:spMk id="15" creationId="{DB1295FF-5636-4396-8D7E-545065BFA001}"/>
          </ac:spMkLst>
        </pc:spChg>
        <pc:spChg chg="del">
          <ac:chgData name="Yuan Wang" userId="fa240baa-cddc-4ba1-ac9e-da30e1109916" providerId="ADAL" clId="{5C724B53-14A7-4378-9318-2D68DA8C52CF}" dt="2018-11-09T19:29:49.653" v="341" actId="478"/>
          <ac:spMkLst>
            <pc:docMk/>
            <pc:sldMk cId="3753593457" sldId="287"/>
            <ac:spMk id="16" creationId="{04DF0DD4-D4F9-4A41-B3A1-5EF008FF2BBF}"/>
          </ac:spMkLst>
        </pc:spChg>
        <pc:spChg chg="add mod">
          <ac:chgData name="Yuan Wang" userId="fa240baa-cddc-4ba1-ac9e-da30e1109916" providerId="ADAL" clId="{5C724B53-14A7-4378-9318-2D68DA8C52CF}" dt="2018-11-11T01:21:42.655" v="1834" actId="1076"/>
          <ac:spMkLst>
            <pc:docMk/>
            <pc:sldMk cId="3753593457" sldId="287"/>
            <ac:spMk id="17" creationId="{30B2D1D2-2744-4AB1-9D78-7BA1E00B3346}"/>
          </ac:spMkLst>
        </pc:spChg>
        <pc:spChg chg="add del mod">
          <ac:chgData name="Yuan Wang" userId="fa240baa-cddc-4ba1-ac9e-da30e1109916" providerId="ADAL" clId="{5C724B53-14A7-4378-9318-2D68DA8C52CF}" dt="2018-11-11T01:11:54.121" v="1705" actId="478"/>
          <ac:spMkLst>
            <pc:docMk/>
            <pc:sldMk cId="3753593457" sldId="287"/>
            <ac:spMk id="18" creationId="{25846BC4-4941-48DF-8B3A-9B939ACBD4B3}"/>
          </ac:spMkLst>
        </pc:spChg>
        <pc:spChg chg="mod">
          <ac:chgData name="Yuan Wang" userId="fa240baa-cddc-4ba1-ac9e-da30e1109916" providerId="ADAL" clId="{5C724B53-14A7-4378-9318-2D68DA8C52CF}" dt="2018-12-10T19:55:20.259" v="4977" actId="1076"/>
          <ac:spMkLst>
            <pc:docMk/>
            <pc:sldMk cId="3753593457" sldId="287"/>
            <ac:spMk id="18" creationId="{7707E899-B4DF-E345-9786-F37277561E0E}"/>
          </ac:spMkLst>
        </pc:spChg>
        <pc:spChg chg="add del mod">
          <ac:chgData name="Yuan Wang" userId="fa240baa-cddc-4ba1-ac9e-da30e1109916" providerId="ADAL" clId="{5C724B53-14A7-4378-9318-2D68DA8C52CF}" dt="2018-11-11T01:11:56.042" v="1706" actId="478"/>
          <ac:spMkLst>
            <pc:docMk/>
            <pc:sldMk cId="3753593457" sldId="287"/>
            <ac:spMk id="19" creationId="{DEEE8D13-A747-47CE-99E3-646D4EA92C05}"/>
          </ac:spMkLst>
        </pc:spChg>
        <pc:spChg chg="add del mod">
          <ac:chgData name="Yuan Wang" userId="fa240baa-cddc-4ba1-ac9e-da30e1109916" providerId="ADAL" clId="{5C724B53-14A7-4378-9318-2D68DA8C52CF}" dt="2018-11-11T01:11:59.264" v="1707" actId="478"/>
          <ac:spMkLst>
            <pc:docMk/>
            <pc:sldMk cId="3753593457" sldId="287"/>
            <ac:spMk id="20" creationId="{6CD8ED4F-6F9F-4923-AA2C-773A61BA4C0F}"/>
          </ac:spMkLst>
        </pc:spChg>
        <pc:spChg chg="add mod">
          <ac:chgData name="Yuan Wang" userId="fa240baa-cddc-4ba1-ac9e-da30e1109916" providerId="ADAL" clId="{5C724B53-14A7-4378-9318-2D68DA8C52CF}" dt="2018-11-11T01:24:11.679" v="1869" actId="1076"/>
          <ac:spMkLst>
            <pc:docMk/>
            <pc:sldMk cId="3753593457" sldId="287"/>
            <ac:spMk id="21" creationId="{D38CA45D-445C-427C-A44C-BF9E02C877C7}"/>
          </ac:spMkLst>
        </pc:spChg>
        <pc:spChg chg="add del">
          <ac:chgData name="Yuan Wang" userId="fa240baa-cddc-4ba1-ac9e-da30e1109916" providerId="ADAL" clId="{5C724B53-14A7-4378-9318-2D68DA8C52CF}" dt="2018-11-11T01:14:45.388" v="1749" actId="478"/>
          <ac:spMkLst>
            <pc:docMk/>
            <pc:sldMk cId="3753593457" sldId="287"/>
            <ac:spMk id="22" creationId="{DE4ED9F4-BB0A-4463-B005-04B6B1CB040E}"/>
          </ac:spMkLst>
        </pc:spChg>
        <pc:spChg chg="add mod ord">
          <ac:chgData name="Yuan Wang" userId="fa240baa-cddc-4ba1-ac9e-da30e1109916" providerId="ADAL" clId="{5C724B53-14A7-4378-9318-2D68DA8C52CF}" dt="2018-11-11T01:24:27.720" v="1871" actId="1076"/>
          <ac:spMkLst>
            <pc:docMk/>
            <pc:sldMk cId="3753593457" sldId="287"/>
            <ac:spMk id="23" creationId="{DA5335E1-A397-468C-A7FE-3C631E3040C2}"/>
          </ac:spMkLst>
        </pc:spChg>
        <pc:spChg chg="add mod">
          <ac:chgData name="Yuan Wang" userId="fa240baa-cddc-4ba1-ac9e-da30e1109916" providerId="ADAL" clId="{5C724B53-14A7-4378-9318-2D68DA8C52CF}" dt="2018-11-11T01:27:07.847" v="1893" actId="20577"/>
          <ac:spMkLst>
            <pc:docMk/>
            <pc:sldMk cId="3753593457" sldId="287"/>
            <ac:spMk id="28" creationId="{69566856-9D15-4862-AA7A-A1CDAE2219CD}"/>
          </ac:spMkLst>
        </pc:spChg>
        <pc:spChg chg="add mod">
          <ac:chgData name="Yuan Wang" userId="fa240baa-cddc-4ba1-ac9e-da30e1109916" providerId="ADAL" clId="{5C724B53-14A7-4378-9318-2D68DA8C52CF}" dt="2018-11-11T01:24:45.634" v="1872" actId="1076"/>
          <ac:spMkLst>
            <pc:docMk/>
            <pc:sldMk cId="3753593457" sldId="287"/>
            <ac:spMk id="29" creationId="{B796F290-485B-49DE-A505-994E8061BE9F}"/>
          </ac:spMkLst>
        </pc:spChg>
        <pc:spChg chg="add mod">
          <ac:chgData name="Yuan Wang" userId="fa240baa-cddc-4ba1-ac9e-da30e1109916" providerId="ADAL" clId="{5C724B53-14A7-4378-9318-2D68DA8C52CF}" dt="2018-11-11T01:24:48.794" v="1873" actId="1076"/>
          <ac:spMkLst>
            <pc:docMk/>
            <pc:sldMk cId="3753593457" sldId="287"/>
            <ac:spMk id="34" creationId="{EC8EF9E0-CB23-4628-BA6A-A4137767CBF7}"/>
          </ac:spMkLst>
        </pc:spChg>
        <pc:spChg chg="add mod ord">
          <ac:chgData name="Yuan Wang" userId="fa240baa-cddc-4ba1-ac9e-da30e1109916" providerId="ADAL" clId="{5C724B53-14A7-4378-9318-2D68DA8C52CF}" dt="2018-11-11T01:26:49.285" v="1892" actId="1582"/>
          <ac:spMkLst>
            <pc:docMk/>
            <pc:sldMk cId="3753593457" sldId="287"/>
            <ac:spMk id="35" creationId="{ECD8849B-04C2-4E19-A7E5-097DBCCA5EEA}"/>
          </ac:spMkLst>
        </pc:spChg>
        <pc:picChg chg="add del mod">
          <ac:chgData name="Yuan Wang" userId="fa240baa-cddc-4ba1-ac9e-da30e1109916" providerId="ADAL" clId="{5C724B53-14A7-4378-9318-2D68DA8C52CF}" dt="2018-11-09T19:34:47.564" v="418" actId="478"/>
          <ac:picMkLst>
            <pc:docMk/>
            <pc:sldMk cId="3753593457" sldId="287"/>
            <ac:picMk id="3" creationId="{49017F85-316E-4C08-BF61-C12E6BA52AE0}"/>
          </ac:picMkLst>
        </pc:picChg>
        <pc:picChg chg="add mod">
          <ac:chgData name="Yuan Wang" userId="fa240baa-cddc-4ba1-ac9e-da30e1109916" providerId="ADAL" clId="{5C724B53-14A7-4378-9318-2D68DA8C52CF}" dt="2018-11-11T01:25:06.538" v="1877" actId="1076"/>
          <ac:picMkLst>
            <pc:docMk/>
            <pc:sldMk cId="3753593457" sldId="287"/>
            <ac:picMk id="3" creationId="{EB0457CD-BFE0-4405-B5B0-A9888649D0E5}"/>
          </ac:picMkLst>
        </pc:picChg>
        <pc:picChg chg="add del mod">
          <ac:chgData name="Yuan Wang" userId="fa240baa-cddc-4ba1-ac9e-da30e1109916" providerId="ADAL" clId="{5C724B53-14A7-4378-9318-2D68DA8C52CF}" dt="2018-11-11T01:12:41.030" v="1714" actId="478"/>
          <ac:picMkLst>
            <pc:docMk/>
            <pc:sldMk cId="3753593457" sldId="287"/>
            <ac:picMk id="5" creationId="{AAE01716-5F63-41AF-9B15-72A05CBBFBB2}"/>
          </ac:picMkLst>
        </pc:picChg>
        <pc:picChg chg="add del mod">
          <ac:chgData name="Yuan Wang" userId="fa240baa-cddc-4ba1-ac9e-da30e1109916" providerId="ADAL" clId="{5C724B53-14A7-4378-9318-2D68DA8C52CF}" dt="2018-11-10T15:01:49.109" v="438" actId="478"/>
          <ac:picMkLst>
            <pc:docMk/>
            <pc:sldMk cId="3753593457" sldId="287"/>
            <ac:picMk id="8" creationId="{3A46EA59-7A0B-4401-BEBC-EA5F6E4D49AD}"/>
          </ac:picMkLst>
        </pc:picChg>
        <pc:picChg chg="del">
          <ac:chgData name="Yuan Wang" userId="fa240baa-cddc-4ba1-ac9e-da30e1109916" providerId="ADAL" clId="{5C724B53-14A7-4378-9318-2D68DA8C52CF}" dt="2018-11-09T19:29:44.865" v="338" actId="478"/>
          <ac:picMkLst>
            <pc:docMk/>
            <pc:sldMk cId="3753593457" sldId="287"/>
            <ac:picMk id="12" creationId="{DF53EF87-BFB4-4BA3-B5AE-5B16A58B84D5}"/>
          </ac:picMkLst>
        </pc:picChg>
        <pc:picChg chg="del">
          <ac:chgData name="Yuan Wang" userId="fa240baa-cddc-4ba1-ac9e-da30e1109916" providerId="ADAL" clId="{5C724B53-14A7-4378-9318-2D68DA8C52CF}" dt="2018-11-09T19:29:45.864" v="339" actId="478"/>
          <ac:picMkLst>
            <pc:docMk/>
            <pc:sldMk cId="3753593457" sldId="287"/>
            <ac:picMk id="14" creationId="{63E00655-2AE1-4F36-81BF-F196D36B8BDA}"/>
          </ac:picMkLst>
        </pc:picChg>
        <pc:picChg chg="add del mod">
          <ac:chgData name="Yuan Wang" userId="fa240baa-cddc-4ba1-ac9e-da30e1109916" providerId="ADAL" clId="{5C724B53-14A7-4378-9318-2D68DA8C52CF}" dt="2018-11-11T01:19:15.458" v="1788" actId="478"/>
          <ac:picMkLst>
            <pc:docMk/>
            <pc:sldMk cId="3753593457" sldId="287"/>
            <ac:picMk id="14" creationId="{8F97BB4C-1095-4F50-A4E5-80EB4C07AEEE}"/>
          </ac:picMkLst>
        </pc:picChg>
        <pc:picChg chg="add del mod">
          <ac:chgData name="Yuan Wang" userId="fa240baa-cddc-4ba1-ac9e-da30e1109916" providerId="ADAL" clId="{5C724B53-14A7-4378-9318-2D68DA8C52CF}" dt="2018-11-11T01:12:42.965" v="1715" actId="478"/>
          <ac:picMkLst>
            <pc:docMk/>
            <pc:sldMk cId="3753593457" sldId="287"/>
            <ac:picMk id="16" creationId="{89BF776E-00D4-4F6C-999D-64275F7F7950}"/>
          </ac:picMkLst>
        </pc:picChg>
        <pc:picChg chg="add del mod">
          <ac:chgData name="Yuan Wang" userId="fa240baa-cddc-4ba1-ac9e-da30e1109916" providerId="ADAL" clId="{5C724B53-14A7-4378-9318-2D68DA8C52CF}" dt="2018-11-09T19:33:31.371" v="360" actId="478"/>
          <ac:picMkLst>
            <pc:docMk/>
            <pc:sldMk cId="3753593457" sldId="287"/>
            <ac:picMk id="21" creationId="{FF22EF26-1A6E-4D64-AB45-C4D1BFEF215D}"/>
          </ac:picMkLst>
        </pc:picChg>
        <pc:picChg chg="add del mod">
          <ac:chgData name="Yuan Wang" userId="fa240baa-cddc-4ba1-ac9e-da30e1109916" providerId="ADAL" clId="{5C724B53-14A7-4378-9318-2D68DA8C52CF}" dt="2018-11-09T19:33:34.745" v="363" actId="478"/>
          <ac:picMkLst>
            <pc:docMk/>
            <pc:sldMk cId="3753593457" sldId="287"/>
            <ac:picMk id="22" creationId="{23701F26-13B9-42E5-9C8F-AFB0B3BCFD86}"/>
          </ac:picMkLst>
        </pc:picChg>
        <pc:picChg chg="add del mod">
          <ac:chgData name="Yuan Wang" userId="fa240baa-cddc-4ba1-ac9e-da30e1109916" providerId="ADAL" clId="{5C724B53-14A7-4378-9318-2D68DA8C52CF}" dt="2018-11-09T19:33:32.460" v="361" actId="478"/>
          <ac:picMkLst>
            <pc:docMk/>
            <pc:sldMk cId="3753593457" sldId="287"/>
            <ac:picMk id="23" creationId="{D19C5B52-8F21-48C3-9A97-F612B70ABB6F}"/>
          </ac:picMkLst>
        </pc:picChg>
        <pc:picChg chg="add del mod">
          <ac:chgData name="Yuan Wang" userId="fa240baa-cddc-4ba1-ac9e-da30e1109916" providerId="ADAL" clId="{5C724B53-14A7-4378-9318-2D68DA8C52CF}" dt="2018-11-09T19:33:33.679" v="362" actId="478"/>
          <ac:picMkLst>
            <pc:docMk/>
            <pc:sldMk cId="3753593457" sldId="287"/>
            <ac:picMk id="24" creationId="{A2D8E8DB-485E-4917-94C8-97AABF64F7D4}"/>
          </ac:picMkLst>
        </pc:picChg>
        <pc:picChg chg="add del mod ord">
          <ac:chgData name="Yuan Wang" userId="fa240baa-cddc-4ba1-ac9e-da30e1109916" providerId="ADAL" clId="{5C724B53-14A7-4378-9318-2D68DA8C52CF}" dt="2018-11-11T01:17:01.586" v="1760" actId="478"/>
          <ac:picMkLst>
            <pc:docMk/>
            <pc:sldMk cId="3753593457" sldId="287"/>
            <ac:picMk id="25" creationId="{BD0FDE9A-79B2-4F4D-814A-788728220F36}"/>
          </ac:picMkLst>
        </pc:picChg>
        <pc:picChg chg="add mod">
          <ac:chgData name="Yuan Wang" userId="fa240baa-cddc-4ba1-ac9e-da30e1109916" providerId="ADAL" clId="{5C724B53-14A7-4378-9318-2D68DA8C52CF}" dt="2018-11-11T01:24:27.720" v="1871" actId="1076"/>
          <ac:picMkLst>
            <pc:docMk/>
            <pc:sldMk cId="3753593457" sldId="287"/>
            <ac:picMk id="27" creationId="{AC9DDAD4-F8D4-4AC8-A8CE-5A520DFE3C75}"/>
          </ac:picMkLst>
        </pc:picChg>
        <pc:picChg chg="add mod">
          <ac:chgData name="Yuan Wang" userId="fa240baa-cddc-4ba1-ac9e-da30e1109916" providerId="ADAL" clId="{5C724B53-14A7-4378-9318-2D68DA8C52CF}" dt="2018-11-11T01:25:32.042" v="1880" actId="1076"/>
          <ac:picMkLst>
            <pc:docMk/>
            <pc:sldMk cId="3753593457" sldId="287"/>
            <ac:picMk id="31" creationId="{B249B7FE-AE1C-4BE8-AE0D-A9687EAD984E}"/>
          </ac:picMkLst>
        </pc:picChg>
        <pc:picChg chg="add mod">
          <ac:chgData name="Yuan Wang" userId="fa240baa-cddc-4ba1-ac9e-da30e1109916" providerId="ADAL" clId="{5C724B53-14A7-4378-9318-2D68DA8C52CF}" dt="2018-11-11T01:25:38.667" v="1881" actId="20577"/>
          <ac:picMkLst>
            <pc:docMk/>
            <pc:sldMk cId="3753593457" sldId="287"/>
            <ac:picMk id="33" creationId="{DB8ABECF-00DA-4162-BAF2-79662C340E63}"/>
          </ac:picMkLst>
        </pc:picChg>
      </pc:sldChg>
      <pc:sldChg chg="addSp delSp modSp ord">
        <pc:chgData name="Yuan Wang" userId="fa240baa-cddc-4ba1-ac9e-da30e1109916" providerId="ADAL" clId="{5C724B53-14A7-4378-9318-2D68DA8C52CF}" dt="2018-11-26T19:32:30.048" v="3630" actId="167"/>
        <pc:sldMkLst>
          <pc:docMk/>
          <pc:sldMk cId="368088584" sldId="297"/>
        </pc:sldMkLst>
        <pc:spChg chg="add mod ord">
          <ac:chgData name="Yuan Wang" userId="fa240baa-cddc-4ba1-ac9e-da30e1109916" providerId="ADAL" clId="{5C724B53-14A7-4378-9318-2D68DA8C52CF}" dt="2018-11-26T19:03:39.673" v="3070" actId="1076"/>
          <ac:spMkLst>
            <pc:docMk/>
            <pc:sldMk cId="368088584" sldId="297"/>
            <ac:spMk id="5" creationId="{25CB789B-495B-4C37-9078-812048CB72C4}"/>
          </ac:spMkLst>
        </pc:spChg>
        <pc:spChg chg="del">
          <ac:chgData name="Yuan Wang" userId="fa240baa-cddc-4ba1-ac9e-da30e1109916" providerId="ADAL" clId="{5C724B53-14A7-4378-9318-2D68DA8C52CF}" dt="2018-11-26T18:39:50.706" v="2820" actId="478"/>
          <ac:spMkLst>
            <pc:docMk/>
            <pc:sldMk cId="368088584" sldId="297"/>
            <ac:spMk id="6" creationId="{E8AAD0CD-438B-B74D-8CA9-1AE1F6405593}"/>
          </ac:spMkLst>
        </pc:spChg>
        <pc:spChg chg="del mod">
          <ac:chgData name="Yuan Wang" userId="fa240baa-cddc-4ba1-ac9e-da30e1109916" providerId="ADAL" clId="{5C724B53-14A7-4378-9318-2D68DA8C52CF}" dt="2018-11-26T18:39:13.694" v="2812" actId="167"/>
          <ac:spMkLst>
            <pc:docMk/>
            <pc:sldMk cId="368088584" sldId="297"/>
            <ac:spMk id="7" creationId="{34729DCB-104C-F44F-A43A-719E64B4DFAB}"/>
          </ac:spMkLst>
        </pc:spChg>
        <pc:spChg chg="mod ord">
          <ac:chgData name="Yuan Wang" userId="fa240baa-cddc-4ba1-ac9e-da30e1109916" providerId="ADAL" clId="{5C724B53-14A7-4378-9318-2D68DA8C52CF}" dt="2018-11-26T19:32:30.048" v="3630" actId="167"/>
          <ac:spMkLst>
            <pc:docMk/>
            <pc:sldMk cId="368088584" sldId="297"/>
            <ac:spMk id="8" creationId="{1425BA13-4C5E-5049-8CEF-700FA042A255}"/>
          </ac:spMkLst>
        </pc:spChg>
        <pc:spChg chg="add del mod">
          <ac:chgData name="Yuan Wang" userId="fa240baa-cddc-4ba1-ac9e-da30e1109916" providerId="ADAL" clId="{5C724B53-14A7-4378-9318-2D68DA8C52CF}" dt="2018-11-26T18:39:43.364" v="2818" actId="478"/>
          <ac:spMkLst>
            <pc:docMk/>
            <pc:sldMk cId="368088584" sldId="297"/>
            <ac:spMk id="9" creationId="{310DC695-8CC1-4209-B64B-7BD4AA252486}"/>
          </ac:spMkLst>
        </pc:spChg>
        <pc:spChg chg="add mod">
          <ac:chgData name="Yuan Wang" userId="fa240baa-cddc-4ba1-ac9e-da30e1109916" providerId="ADAL" clId="{5C724B53-14A7-4378-9318-2D68DA8C52CF}" dt="2018-11-26T19:03:35.394" v="3069" actId="1076"/>
          <ac:spMkLst>
            <pc:docMk/>
            <pc:sldMk cId="368088584" sldId="297"/>
            <ac:spMk id="13" creationId="{D29D8B24-079A-4D35-8DD0-C64D94B55C55}"/>
          </ac:spMkLst>
        </pc:spChg>
        <pc:spChg chg="add mod ord">
          <ac:chgData name="Yuan Wang" userId="fa240baa-cddc-4ba1-ac9e-da30e1109916" providerId="ADAL" clId="{5C724B53-14A7-4378-9318-2D68DA8C52CF}" dt="2018-11-26T19:03:42.554" v="3071" actId="1076"/>
          <ac:spMkLst>
            <pc:docMk/>
            <pc:sldMk cId="368088584" sldId="297"/>
            <ac:spMk id="14" creationId="{EEE334F1-18D3-46AA-A1EB-7D9B2B3DBAC3}"/>
          </ac:spMkLst>
        </pc:spChg>
        <pc:spChg chg="add mod">
          <ac:chgData name="Yuan Wang" userId="fa240baa-cddc-4ba1-ac9e-da30e1109916" providerId="ADAL" clId="{5C724B53-14A7-4378-9318-2D68DA8C52CF}" dt="2018-11-26T19:03:55.819" v="3074" actId="1076"/>
          <ac:spMkLst>
            <pc:docMk/>
            <pc:sldMk cId="368088584" sldId="297"/>
            <ac:spMk id="15" creationId="{4B7BA683-2BA8-4F1B-BA71-3EE271F63A1B}"/>
          </ac:spMkLst>
        </pc:spChg>
        <pc:grpChg chg="add del mod">
          <ac:chgData name="Yuan Wang" userId="fa240baa-cddc-4ba1-ac9e-da30e1109916" providerId="ADAL" clId="{5C724B53-14A7-4378-9318-2D68DA8C52CF}" dt="2018-11-26T18:42:07.244" v="2843" actId="478"/>
          <ac:grpSpMkLst>
            <pc:docMk/>
            <pc:sldMk cId="368088584" sldId="297"/>
            <ac:grpSpMk id="10" creationId="{7564D381-20CC-4BC9-842D-125C8C46B11C}"/>
          </ac:grpSpMkLst>
        </pc:grpChg>
        <pc:graphicFrameChg chg="mod">
          <ac:chgData name="Yuan Wang" userId="fa240baa-cddc-4ba1-ac9e-da30e1109916" providerId="ADAL" clId="{5C724B53-14A7-4378-9318-2D68DA8C52CF}" dt="2018-11-26T18:45:49.041" v="2887" actId="166"/>
          <ac:graphicFrameMkLst>
            <pc:docMk/>
            <pc:sldMk cId="368088584" sldId="297"/>
            <ac:graphicFrameMk id="3" creationId="{55B2B8CF-58E3-7942-8ECA-C163372DF60B}"/>
          </ac:graphicFrameMkLst>
        </pc:graphicFrameChg>
        <pc:cxnChg chg="add mod">
          <ac:chgData name="Yuan Wang" userId="fa240baa-cddc-4ba1-ac9e-da30e1109916" providerId="ADAL" clId="{5C724B53-14A7-4378-9318-2D68DA8C52CF}" dt="2018-11-26T19:03:53.500" v="3073" actId="1076"/>
          <ac:cxnSpMkLst>
            <pc:docMk/>
            <pc:sldMk cId="368088584" sldId="297"/>
            <ac:cxnSpMk id="17" creationId="{DDC4061B-43C9-45E9-AE3F-7375867A380A}"/>
          </ac:cxnSpMkLst>
        </pc:cxnChg>
      </pc:sldChg>
      <pc:sldChg chg="modSp">
        <pc:chgData name="Yuan Wang" userId="fa240baa-cddc-4ba1-ac9e-da30e1109916" providerId="ADAL" clId="{5C724B53-14A7-4378-9318-2D68DA8C52CF}" dt="2018-12-10T15:33:43.649" v="4895" actId="20577"/>
        <pc:sldMkLst>
          <pc:docMk/>
          <pc:sldMk cId="964088043" sldId="305"/>
        </pc:sldMkLst>
        <pc:graphicFrameChg chg="mod">
          <ac:chgData name="Yuan Wang" userId="fa240baa-cddc-4ba1-ac9e-da30e1109916" providerId="ADAL" clId="{5C724B53-14A7-4378-9318-2D68DA8C52CF}" dt="2018-12-10T15:31:04.841" v="4869" actId="20577"/>
          <ac:graphicFrameMkLst>
            <pc:docMk/>
            <pc:sldMk cId="964088043" sldId="305"/>
            <ac:graphicFrameMk id="20" creationId="{9DCCEEA4-9253-A64D-8124-DF45188561C3}"/>
          </ac:graphicFrameMkLst>
        </pc:graphicFrameChg>
        <pc:graphicFrameChg chg="mod">
          <ac:chgData name="Yuan Wang" userId="fa240baa-cddc-4ba1-ac9e-da30e1109916" providerId="ADAL" clId="{5C724B53-14A7-4378-9318-2D68DA8C52CF}" dt="2018-12-10T15:33:43.649" v="4895" actId="20577"/>
          <ac:graphicFrameMkLst>
            <pc:docMk/>
            <pc:sldMk cId="964088043" sldId="305"/>
            <ac:graphicFrameMk id="22" creationId="{9D7704E6-752E-CF40-8DF0-9C49FCA4E1B3}"/>
          </ac:graphicFrameMkLst>
        </pc:graphicFrameChg>
        <pc:graphicFrameChg chg="mod">
          <ac:chgData name="Yuan Wang" userId="fa240baa-cddc-4ba1-ac9e-da30e1109916" providerId="ADAL" clId="{5C724B53-14A7-4378-9318-2D68DA8C52CF}" dt="2018-12-10T15:33:16.132" v="4885" actId="20577"/>
          <ac:graphicFrameMkLst>
            <pc:docMk/>
            <pc:sldMk cId="964088043" sldId="305"/>
            <ac:graphicFrameMk id="24" creationId="{3F886D99-9E52-7540-A905-7E97E644368A}"/>
          </ac:graphicFrameMkLst>
        </pc:graphicFrameChg>
      </pc:sldChg>
      <pc:sldChg chg="addSp delSp modSp mod modAnim">
        <pc:chgData name="Yuan Wang" userId="fa240baa-cddc-4ba1-ac9e-da30e1109916" providerId="ADAL" clId="{5C724B53-14A7-4378-9318-2D68DA8C52CF}" dt="2018-12-10T19:14:49.567" v="4964" actId="14100"/>
        <pc:sldMkLst>
          <pc:docMk/>
          <pc:sldMk cId="2432190296" sldId="306"/>
        </pc:sldMkLst>
        <pc:graphicFrameChg chg="mod">
          <ac:chgData name="Yuan Wang" userId="fa240baa-cddc-4ba1-ac9e-da30e1109916" providerId="ADAL" clId="{5C724B53-14A7-4378-9318-2D68DA8C52CF}" dt="2018-12-10T19:14:44.688" v="4963" actId="20577"/>
          <ac:graphicFrameMkLst>
            <pc:docMk/>
            <pc:sldMk cId="2432190296" sldId="306"/>
            <ac:graphicFrameMk id="8" creationId="{9A134465-61D0-F547-A295-A8383DF80939}"/>
          </ac:graphicFrameMkLst>
        </pc:graphicFrameChg>
        <pc:graphicFrameChg chg="del mod">
          <ac:chgData name="Yuan Wang" userId="fa240baa-cddc-4ba1-ac9e-da30e1109916" providerId="ADAL" clId="{5C724B53-14A7-4378-9318-2D68DA8C52CF}" dt="2018-12-10T19:11:54.808" v="4927" actId="478"/>
          <ac:graphicFrameMkLst>
            <pc:docMk/>
            <pc:sldMk cId="2432190296" sldId="306"/>
            <ac:graphicFrameMk id="9" creationId="{910FB34C-5709-5542-834D-397160B61074}"/>
          </ac:graphicFrameMkLst>
        </pc:graphicFrameChg>
        <pc:graphicFrameChg chg="add mod">
          <ac:chgData name="Yuan Wang" userId="fa240baa-cddc-4ba1-ac9e-da30e1109916" providerId="ADAL" clId="{5C724B53-14A7-4378-9318-2D68DA8C52CF}" dt="2018-12-10T19:14:49.567" v="4964" actId="14100"/>
          <ac:graphicFrameMkLst>
            <pc:docMk/>
            <pc:sldMk cId="2432190296" sldId="306"/>
            <ac:graphicFrameMk id="10" creationId="{E99B2785-DF3B-4C94-B67E-6DC38364ED3D}"/>
          </ac:graphicFrameMkLst>
        </pc:graphicFrameChg>
      </pc:sldChg>
      <pc:sldChg chg="modSp">
        <pc:chgData name="Yuan Wang" userId="fa240baa-cddc-4ba1-ac9e-da30e1109916" providerId="ADAL" clId="{5C724B53-14A7-4378-9318-2D68DA8C52CF}" dt="2018-11-27T16:01:47.795" v="4232" actId="20577"/>
        <pc:sldMkLst>
          <pc:docMk/>
          <pc:sldMk cId="3371260078" sldId="310"/>
        </pc:sldMkLst>
        <pc:spChg chg="mod">
          <ac:chgData name="Yuan Wang" userId="fa240baa-cddc-4ba1-ac9e-da30e1109916" providerId="ADAL" clId="{5C724B53-14A7-4378-9318-2D68DA8C52CF}" dt="2018-11-27T16:01:47.795" v="4232" actId="20577"/>
          <ac:spMkLst>
            <pc:docMk/>
            <pc:sldMk cId="3371260078" sldId="310"/>
            <ac:spMk id="6" creationId="{D1BF3926-210F-DF4D-BA92-44C051CDB391}"/>
          </ac:spMkLst>
        </pc:spChg>
      </pc:sldChg>
      <pc:sldChg chg="addSp delSp modSp add">
        <pc:chgData name="Yuan Wang" userId="fa240baa-cddc-4ba1-ac9e-da30e1109916" providerId="ADAL" clId="{5C724B53-14A7-4378-9318-2D68DA8C52CF}" dt="2018-11-26T18:59:55.233" v="3035" actId="166"/>
        <pc:sldMkLst>
          <pc:docMk/>
          <pc:sldMk cId="2944587671" sldId="321"/>
        </pc:sldMkLst>
        <pc:spChg chg="del">
          <ac:chgData name="Yuan Wang" userId="fa240baa-cddc-4ba1-ac9e-da30e1109916" providerId="ADAL" clId="{5C724B53-14A7-4378-9318-2D68DA8C52CF}" dt="2018-11-26T17:29:46.676" v="2371" actId="478"/>
          <ac:spMkLst>
            <pc:docMk/>
            <pc:sldMk cId="2944587671" sldId="321"/>
            <ac:spMk id="2" creationId="{A5117A9E-B21B-42F7-A3D8-A2270AD91B51}"/>
          </ac:spMkLst>
        </pc:spChg>
        <pc:spChg chg="mod">
          <ac:chgData name="Yuan Wang" userId="fa240baa-cddc-4ba1-ac9e-da30e1109916" providerId="ADAL" clId="{5C724B53-14A7-4378-9318-2D68DA8C52CF}" dt="2018-11-26T17:30:11.953" v="2395" actId="20577"/>
          <ac:spMkLst>
            <pc:docMk/>
            <pc:sldMk cId="2944587671" sldId="321"/>
            <ac:spMk id="7" creationId="{34729DCB-104C-F44F-A43A-719E64B4DFAB}"/>
          </ac:spMkLst>
        </pc:spChg>
        <pc:spChg chg="del">
          <ac:chgData name="Yuan Wang" userId="fa240baa-cddc-4ba1-ac9e-da30e1109916" providerId="ADAL" clId="{5C724B53-14A7-4378-9318-2D68DA8C52CF}" dt="2018-11-26T17:29:41.326" v="2365" actId="478"/>
          <ac:spMkLst>
            <pc:docMk/>
            <pc:sldMk cId="2944587671" sldId="321"/>
            <ac:spMk id="12" creationId="{B2C55371-8894-4375-8B71-5C8F19102C3B}"/>
          </ac:spMkLst>
        </pc:spChg>
        <pc:spChg chg="del">
          <ac:chgData name="Yuan Wang" userId="fa240baa-cddc-4ba1-ac9e-da30e1109916" providerId="ADAL" clId="{5C724B53-14A7-4378-9318-2D68DA8C52CF}" dt="2018-11-26T17:29:43.479" v="2368" actId="478"/>
          <ac:spMkLst>
            <pc:docMk/>
            <pc:sldMk cId="2944587671" sldId="321"/>
            <ac:spMk id="14" creationId="{B78B55EF-97B4-41B3-B469-FAC53407BE79}"/>
          </ac:spMkLst>
        </pc:spChg>
        <pc:spChg chg="del">
          <ac:chgData name="Yuan Wang" userId="fa240baa-cddc-4ba1-ac9e-da30e1109916" providerId="ADAL" clId="{5C724B53-14A7-4378-9318-2D68DA8C52CF}" dt="2018-11-26T17:29:40.015" v="2364" actId="478"/>
          <ac:spMkLst>
            <pc:docMk/>
            <pc:sldMk cId="2944587671" sldId="321"/>
            <ac:spMk id="16" creationId="{EFCEDB48-4ACB-D34C-A5E5-4B89B46D7472}"/>
          </ac:spMkLst>
        </pc:spChg>
        <pc:spChg chg="add del">
          <ac:chgData name="Yuan Wang" userId="fa240baa-cddc-4ba1-ac9e-da30e1109916" providerId="ADAL" clId="{5C724B53-14A7-4378-9318-2D68DA8C52CF}" dt="2018-11-26T17:30:18.662" v="2397" actId="478"/>
          <ac:spMkLst>
            <pc:docMk/>
            <pc:sldMk cId="2944587671" sldId="321"/>
            <ac:spMk id="18" creationId="{122FA389-D434-44AE-ADBD-DF793F573229}"/>
          </ac:spMkLst>
        </pc:spChg>
        <pc:spChg chg="add">
          <ac:chgData name="Yuan Wang" userId="fa240baa-cddc-4ba1-ac9e-da30e1109916" providerId="ADAL" clId="{5C724B53-14A7-4378-9318-2D68DA8C52CF}" dt="2018-11-26T17:30:30.917" v="2398" actId="166"/>
          <ac:spMkLst>
            <pc:docMk/>
            <pc:sldMk cId="2944587671" sldId="321"/>
            <ac:spMk id="20" creationId="{6125FF9B-C4DE-42BF-AA06-CCC188FDD3B5}"/>
          </ac:spMkLst>
        </pc:spChg>
        <pc:spChg chg="del">
          <ac:chgData name="Yuan Wang" userId="fa240baa-cddc-4ba1-ac9e-da30e1109916" providerId="ADAL" clId="{5C724B53-14A7-4378-9318-2D68DA8C52CF}" dt="2018-11-26T17:29:47.990" v="2372" actId="478"/>
          <ac:spMkLst>
            <pc:docMk/>
            <pc:sldMk cId="2944587671" sldId="321"/>
            <ac:spMk id="21" creationId="{527A6178-331D-4FD8-9132-9B4B9028121D}"/>
          </ac:spMkLst>
        </pc:spChg>
        <pc:spChg chg="del">
          <ac:chgData name="Yuan Wang" userId="fa240baa-cddc-4ba1-ac9e-da30e1109916" providerId="ADAL" clId="{5C724B53-14A7-4378-9318-2D68DA8C52CF}" dt="2018-11-26T17:29:50.296" v="2374" actId="478"/>
          <ac:spMkLst>
            <pc:docMk/>
            <pc:sldMk cId="2944587671" sldId="321"/>
            <ac:spMk id="22" creationId="{D719D2F7-CEF8-4406-BAC7-FBA8BBD979C6}"/>
          </ac:spMkLst>
        </pc:spChg>
        <pc:spChg chg="del">
          <ac:chgData name="Yuan Wang" userId="fa240baa-cddc-4ba1-ac9e-da30e1109916" providerId="ADAL" clId="{5C724B53-14A7-4378-9318-2D68DA8C52CF}" dt="2018-11-26T17:29:41.381" v="2366" actId="478"/>
          <ac:spMkLst>
            <pc:docMk/>
            <pc:sldMk cId="2944587671" sldId="321"/>
            <ac:spMk id="23" creationId="{6B09CB81-9C16-419D-AE9D-9054DDF4DB99}"/>
          </ac:spMkLst>
        </pc:spChg>
        <pc:spChg chg="add">
          <ac:chgData name="Yuan Wang" userId="fa240baa-cddc-4ba1-ac9e-da30e1109916" providerId="ADAL" clId="{5C724B53-14A7-4378-9318-2D68DA8C52CF}" dt="2018-11-26T17:30:30.917" v="2398" actId="166"/>
          <ac:spMkLst>
            <pc:docMk/>
            <pc:sldMk cId="2944587671" sldId="321"/>
            <ac:spMk id="24" creationId="{B4E296D0-ADA4-477F-A4FE-110D74ED950A}"/>
          </ac:spMkLst>
        </pc:spChg>
        <pc:spChg chg="add">
          <ac:chgData name="Yuan Wang" userId="fa240baa-cddc-4ba1-ac9e-da30e1109916" providerId="ADAL" clId="{5C724B53-14A7-4378-9318-2D68DA8C52CF}" dt="2018-11-26T17:30:41.849" v="2400" actId="166"/>
          <ac:spMkLst>
            <pc:docMk/>
            <pc:sldMk cId="2944587671" sldId="321"/>
            <ac:spMk id="28" creationId="{5EF0FDF6-BAB8-4B7B-A12D-743028928AD2}"/>
          </ac:spMkLst>
        </pc:spChg>
        <pc:spChg chg="del mod">
          <ac:chgData name="Yuan Wang" userId="fa240baa-cddc-4ba1-ac9e-da30e1109916" providerId="ADAL" clId="{5C724B53-14A7-4378-9318-2D68DA8C52CF}" dt="2018-11-26T17:29:45.330" v="2370" actId="478"/>
          <ac:spMkLst>
            <pc:docMk/>
            <pc:sldMk cId="2944587671" sldId="321"/>
            <ac:spMk id="30" creationId="{96900614-6619-447D-8BE1-9DDB8F67CC77}"/>
          </ac:spMkLst>
        </pc:spChg>
        <pc:spChg chg="del">
          <ac:chgData name="Yuan Wang" userId="fa240baa-cddc-4ba1-ac9e-da30e1109916" providerId="ADAL" clId="{5C724B53-14A7-4378-9318-2D68DA8C52CF}" dt="2018-11-26T17:29:54.003" v="2376" actId="478"/>
          <ac:spMkLst>
            <pc:docMk/>
            <pc:sldMk cId="2944587671" sldId="321"/>
            <ac:spMk id="31" creationId="{604A8F9C-F844-4917-A63A-BC0376022428}"/>
          </ac:spMkLst>
        </pc:spChg>
        <pc:spChg chg="del">
          <ac:chgData name="Yuan Wang" userId="fa240baa-cddc-4ba1-ac9e-da30e1109916" providerId="ADAL" clId="{5C724B53-14A7-4378-9318-2D68DA8C52CF}" dt="2018-11-26T17:29:52.142" v="2375" actId="478"/>
          <ac:spMkLst>
            <pc:docMk/>
            <pc:sldMk cId="2944587671" sldId="321"/>
            <ac:spMk id="32" creationId="{F2155779-0134-43DE-AC8C-79510BE9E627}"/>
          </ac:spMkLst>
        </pc:spChg>
        <pc:spChg chg="add">
          <ac:chgData name="Yuan Wang" userId="fa240baa-cddc-4ba1-ac9e-da30e1109916" providerId="ADAL" clId="{5C724B53-14A7-4378-9318-2D68DA8C52CF}" dt="2018-11-26T17:30:41.849" v="2400" actId="166"/>
          <ac:spMkLst>
            <pc:docMk/>
            <pc:sldMk cId="2944587671" sldId="321"/>
            <ac:spMk id="33" creationId="{8033330E-DDA6-4967-9404-4373D00CEB55}"/>
          </ac:spMkLst>
        </pc:spChg>
        <pc:spChg chg="add del topLvl">
          <ac:chgData name="Yuan Wang" userId="fa240baa-cddc-4ba1-ac9e-da30e1109916" providerId="ADAL" clId="{5C724B53-14A7-4378-9318-2D68DA8C52CF}" dt="2018-11-26T17:31:03.170" v="2404" actId="478"/>
          <ac:spMkLst>
            <pc:docMk/>
            <pc:sldMk cId="2944587671" sldId="321"/>
            <ac:spMk id="35" creationId="{F1B413DC-8EFE-433B-B711-19E6E068F788}"/>
          </ac:spMkLst>
        </pc:spChg>
        <pc:spChg chg="add del topLvl">
          <ac:chgData name="Yuan Wang" userId="fa240baa-cddc-4ba1-ac9e-da30e1109916" providerId="ADAL" clId="{5C724B53-14A7-4378-9318-2D68DA8C52CF}" dt="2018-11-26T17:31:00.715" v="2403" actId="478"/>
          <ac:spMkLst>
            <pc:docMk/>
            <pc:sldMk cId="2944587671" sldId="321"/>
            <ac:spMk id="36" creationId="{8EA43945-8C9D-4B65-A122-30A07A0C6349}"/>
          </ac:spMkLst>
        </pc:spChg>
        <pc:spChg chg="add ord">
          <ac:chgData name="Yuan Wang" userId="fa240baa-cddc-4ba1-ac9e-da30e1109916" providerId="ADAL" clId="{5C724B53-14A7-4378-9318-2D68DA8C52CF}" dt="2018-11-26T18:59:55.233" v="3035" actId="166"/>
          <ac:spMkLst>
            <pc:docMk/>
            <pc:sldMk cId="2944587671" sldId="321"/>
            <ac:spMk id="37" creationId="{0DD1B212-BABC-48E1-B201-CDADB41A3D6C}"/>
          </ac:spMkLst>
        </pc:spChg>
        <pc:grpChg chg="add mod">
          <ac:chgData name="Yuan Wang" userId="fa240baa-cddc-4ba1-ac9e-da30e1109916" providerId="ADAL" clId="{5C724B53-14A7-4378-9318-2D68DA8C52CF}" dt="2018-11-26T17:30:32.189" v="2399" actId="166"/>
          <ac:grpSpMkLst>
            <pc:docMk/>
            <pc:sldMk cId="2944587671" sldId="321"/>
            <ac:grpSpMk id="19" creationId="{74B59AB4-90FC-47EA-9EF9-EF9CB705F77F}"/>
          </ac:grpSpMkLst>
        </pc:grpChg>
        <pc:grpChg chg="add mod">
          <ac:chgData name="Yuan Wang" userId="fa240baa-cddc-4ba1-ac9e-da30e1109916" providerId="ADAL" clId="{5C724B53-14A7-4378-9318-2D68DA8C52CF}" dt="2018-11-26T17:30:43.250" v="2401" actId="166"/>
          <ac:grpSpMkLst>
            <pc:docMk/>
            <pc:sldMk cId="2944587671" sldId="321"/>
            <ac:grpSpMk id="26" creationId="{2866F0C2-EE44-4288-9BD3-78477CA2067C}"/>
          </ac:grpSpMkLst>
        </pc:grpChg>
        <pc:grpChg chg="add del mod">
          <ac:chgData name="Yuan Wang" userId="fa240baa-cddc-4ba1-ac9e-da30e1109916" providerId="ADAL" clId="{5C724B53-14A7-4378-9318-2D68DA8C52CF}" dt="2018-11-26T17:31:00.715" v="2403" actId="478"/>
          <ac:grpSpMkLst>
            <pc:docMk/>
            <pc:sldMk cId="2944587671" sldId="321"/>
            <ac:grpSpMk id="34" creationId="{D881E122-5254-4CFD-ADFE-C887CC23228D}"/>
          </ac:grpSpMkLst>
        </pc:grpChg>
        <pc:graphicFrameChg chg="add del mod">
          <ac:chgData name="Yuan Wang" userId="fa240baa-cddc-4ba1-ac9e-da30e1109916" providerId="ADAL" clId="{5C724B53-14A7-4378-9318-2D68DA8C52CF}" dt="2018-11-26T17:36:23.445" v="2455" actId="478"/>
          <ac:graphicFrameMkLst>
            <pc:docMk/>
            <pc:sldMk cId="2944587671" sldId="321"/>
            <ac:graphicFrameMk id="4" creationId="{ABA2E7B5-33C3-4138-A285-0F88A6F7FBA4}"/>
          </ac:graphicFrameMkLst>
        </pc:graphicFrameChg>
        <pc:graphicFrameChg chg="add del mod">
          <ac:chgData name="Yuan Wang" userId="fa240baa-cddc-4ba1-ac9e-da30e1109916" providerId="ADAL" clId="{5C724B53-14A7-4378-9318-2D68DA8C52CF}" dt="2018-11-26T17:43:56.299" v="2488" actId="478"/>
          <ac:graphicFrameMkLst>
            <pc:docMk/>
            <pc:sldMk cId="2944587671" sldId="321"/>
            <ac:graphicFrameMk id="5" creationId="{EBBAC55F-6066-4956-BC49-F9C587D70C0E}"/>
          </ac:graphicFrameMkLst>
        </pc:graphicFrameChg>
        <pc:graphicFrameChg chg="add mod">
          <ac:chgData name="Yuan Wang" userId="fa240baa-cddc-4ba1-ac9e-da30e1109916" providerId="ADAL" clId="{5C724B53-14A7-4378-9318-2D68DA8C52CF}" dt="2018-11-26T18:59:44.963" v="3034" actId="1076"/>
          <ac:graphicFrameMkLst>
            <pc:docMk/>
            <pc:sldMk cId="2944587671" sldId="321"/>
            <ac:graphicFrameMk id="8" creationId="{773720A9-FFC7-4CC1-8B20-B2BD09B69367}"/>
          </ac:graphicFrameMkLst>
        </pc:graphicFrameChg>
        <pc:picChg chg="del">
          <ac:chgData name="Yuan Wang" userId="fa240baa-cddc-4ba1-ac9e-da30e1109916" providerId="ADAL" clId="{5C724B53-14A7-4378-9318-2D68DA8C52CF}" dt="2018-11-26T17:29:42.772" v="2367" actId="478"/>
          <ac:picMkLst>
            <pc:docMk/>
            <pc:sldMk cId="2944587671" sldId="321"/>
            <ac:picMk id="25" creationId="{573F9D99-38E0-49A3-96BE-FE9A638CA886}"/>
          </ac:picMkLst>
        </pc:picChg>
        <pc:picChg chg="del">
          <ac:chgData name="Yuan Wang" userId="fa240baa-cddc-4ba1-ac9e-da30e1109916" providerId="ADAL" clId="{5C724B53-14A7-4378-9318-2D68DA8C52CF}" dt="2018-11-26T18:59:23.489" v="3029" actId="478"/>
          <ac:picMkLst>
            <pc:docMk/>
            <pc:sldMk cId="2944587671" sldId="321"/>
            <ac:picMk id="27" creationId="{C0568D76-9881-4B28-AB24-01EAC75FA003}"/>
          </ac:picMkLst>
        </pc:picChg>
        <pc:picChg chg="del mod">
          <ac:chgData name="Yuan Wang" userId="fa240baa-cddc-4ba1-ac9e-da30e1109916" providerId="ADAL" clId="{5C724B53-14A7-4378-9318-2D68DA8C52CF}" dt="2018-11-26T18:59:27.795" v="3031" actId="478"/>
          <ac:picMkLst>
            <pc:docMk/>
            <pc:sldMk cId="2944587671" sldId="321"/>
            <ac:picMk id="29" creationId="{B1DD0A4B-6D8F-4C7E-B0C9-87BFF0BE6E75}"/>
          </ac:picMkLst>
        </pc:picChg>
      </pc:sldChg>
      <pc:sldChg chg="addSp delSp modSp add">
        <pc:chgData name="Yuan Wang" userId="fa240baa-cddc-4ba1-ac9e-da30e1109916" providerId="ADAL" clId="{5C724B53-14A7-4378-9318-2D68DA8C52CF}" dt="2018-11-27T16:05:56.793" v="4258" actId="167"/>
        <pc:sldMkLst>
          <pc:docMk/>
          <pc:sldMk cId="190786380" sldId="325"/>
        </pc:sldMkLst>
        <pc:spChg chg="ord">
          <ac:chgData name="Yuan Wang" userId="fa240baa-cddc-4ba1-ac9e-da30e1109916" providerId="ADAL" clId="{5C724B53-14A7-4378-9318-2D68DA8C52CF}" dt="2018-11-27T16:05:56.793" v="4258" actId="167"/>
          <ac:spMkLst>
            <pc:docMk/>
            <pc:sldMk cId="190786380" sldId="325"/>
            <ac:spMk id="8" creationId="{1425BA13-4C5E-5049-8CEF-700FA042A255}"/>
          </ac:spMkLst>
        </pc:spChg>
        <pc:spChg chg="add">
          <ac:chgData name="Yuan Wang" userId="fa240baa-cddc-4ba1-ac9e-da30e1109916" providerId="ADAL" clId="{5C724B53-14A7-4378-9318-2D68DA8C52CF}" dt="2018-11-26T19:04:52.589" v="3100" actId="167"/>
          <ac:spMkLst>
            <pc:docMk/>
            <pc:sldMk cId="190786380" sldId="325"/>
            <ac:spMk id="12" creationId="{BD29C23B-EE8B-4C58-9168-FE565915683A}"/>
          </ac:spMkLst>
        </pc:spChg>
        <pc:spChg chg="mod">
          <ac:chgData name="Yuan Wang" userId="fa240baa-cddc-4ba1-ac9e-da30e1109916" providerId="ADAL" clId="{5C724B53-14A7-4378-9318-2D68DA8C52CF}" dt="2018-11-26T19:04:41.970" v="3096" actId="1076"/>
          <ac:spMkLst>
            <pc:docMk/>
            <pc:sldMk cId="190786380" sldId="325"/>
            <ac:spMk id="15" creationId="{4B7BA683-2BA8-4F1B-BA71-3EE271F63A1B}"/>
          </ac:spMkLst>
        </pc:spChg>
        <pc:spChg chg="add">
          <ac:chgData name="Yuan Wang" userId="fa240baa-cddc-4ba1-ac9e-da30e1109916" providerId="ADAL" clId="{5C724B53-14A7-4378-9318-2D68DA8C52CF}" dt="2018-11-26T19:04:52.589" v="3100" actId="167"/>
          <ac:spMkLst>
            <pc:docMk/>
            <pc:sldMk cId="190786380" sldId="325"/>
            <ac:spMk id="16" creationId="{5EEADF9C-A8B7-498A-B001-EC57385261F3}"/>
          </ac:spMkLst>
        </pc:spChg>
        <pc:grpChg chg="add mod">
          <ac:chgData name="Yuan Wang" userId="fa240baa-cddc-4ba1-ac9e-da30e1109916" providerId="ADAL" clId="{5C724B53-14A7-4378-9318-2D68DA8C52CF}" dt="2018-11-26T19:04:53.795" v="3101" actId="167"/>
          <ac:grpSpMkLst>
            <pc:docMk/>
            <pc:sldMk cId="190786380" sldId="325"/>
            <ac:grpSpMk id="11" creationId="{86D42780-4980-4F9B-B273-3DED908DFBA2}"/>
          </ac:grpSpMkLst>
        </pc:grpChg>
        <pc:graphicFrameChg chg="del mod">
          <ac:chgData name="Yuan Wang" userId="fa240baa-cddc-4ba1-ac9e-da30e1109916" providerId="ADAL" clId="{5C724B53-14A7-4378-9318-2D68DA8C52CF}" dt="2018-11-26T19:04:44.707" v="3098" actId="478"/>
          <ac:graphicFrameMkLst>
            <pc:docMk/>
            <pc:sldMk cId="190786380" sldId="325"/>
            <ac:graphicFrameMk id="3" creationId="{55B2B8CF-58E3-7942-8ECA-C163372DF60B}"/>
          </ac:graphicFrameMkLst>
        </pc:graphicFrameChg>
        <pc:graphicFrameChg chg="add mod">
          <ac:chgData name="Yuan Wang" userId="fa240baa-cddc-4ba1-ac9e-da30e1109916" providerId="ADAL" clId="{5C724B53-14A7-4378-9318-2D68DA8C52CF}" dt="2018-11-26T19:05:11.018" v="3105" actId="167"/>
          <ac:graphicFrameMkLst>
            <pc:docMk/>
            <pc:sldMk cId="190786380" sldId="325"/>
            <ac:graphicFrameMk id="18" creationId="{EF64B37D-1853-4B61-83BC-8F6A36DE0315}"/>
          </ac:graphicFrameMkLst>
        </pc:graphicFrameChg>
        <pc:picChg chg="add mod">
          <ac:chgData name="Yuan Wang" userId="fa240baa-cddc-4ba1-ac9e-da30e1109916" providerId="ADAL" clId="{5C724B53-14A7-4378-9318-2D68DA8C52CF}" dt="2018-11-26T19:05:21.622" v="3109" actId="1076"/>
          <ac:picMkLst>
            <pc:docMk/>
            <pc:sldMk cId="190786380" sldId="325"/>
            <ac:picMk id="19" creationId="{6C91860A-7AC9-48F1-8A61-F0BFC851B75A}"/>
          </ac:picMkLst>
        </pc:picChg>
        <pc:picChg chg="add mod">
          <ac:chgData name="Yuan Wang" userId="fa240baa-cddc-4ba1-ac9e-da30e1109916" providerId="ADAL" clId="{5C724B53-14A7-4378-9318-2D68DA8C52CF}" dt="2018-11-26T19:05:27.079" v="3111" actId="1076"/>
          <ac:picMkLst>
            <pc:docMk/>
            <pc:sldMk cId="190786380" sldId="325"/>
            <ac:picMk id="20" creationId="{6A54E928-2155-4E56-988C-D4B65FF5BAFE}"/>
          </ac:picMkLst>
        </pc:picChg>
      </pc:sldChg>
      <pc:sldChg chg="addSp delSp modSp add">
        <pc:chgData name="Yuan Wang" userId="fa240baa-cddc-4ba1-ac9e-da30e1109916" providerId="ADAL" clId="{5C724B53-14A7-4378-9318-2D68DA8C52CF}" dt="2018-11-27T16:05:29.508" v="4257" actId="1076"/>
        <pc:sldMkLst>
          <pc:docMk/>
          <pc:sldMk cId="784940859" sldId="326"/>
        </pc:sldMkLst>
        <pc:spChg chg="add del mod">
          <ac:chgData name="Yuan Wang" userId="fa240baa-cddc-4ba1-ac9e-da30e1109916" providerId="ADAL" clId="{5C724B53-14A7-4378-9318-2D68DA8C52CF}" dt="2018-11-26T19:15:14.597" v="3156" actId="478"/>
          <ac:spMkLst>
            <pc:docMk/>
            <pc:sldMk cId="784940859" sldId="326"/>
            <ac:spMk id="3" creationId="{6E509755-9B75-42DB-A12F-00DA5972A3EC}"/>
          </ac:spMkLst>
        </pc:spChg>
        <pc:spChg chg="add del mod">
          <ac:chgData name="Yuan Wang" userId="fa240baa-cddc-4ba1-ac9e-da30e1109916" providerId="ADAL" clId="{5C724B53-14A7-4378-9318-2D68DA8C52CF}" dt="2018-11-26T19:19:35.784" v="3424" actId="478"/>
          <ac:spMkLst>
            <pc:docMk/>
            <pc:sldMk cId="784940859" sldId="326"/>
            <ac:spMk id="6" creationId="{544B86A6-C3B8-4C07-9567-5D68FCED8C94}"/>
          </ac:spMkLst>
        </pc:spChg>
        <pc:spChg chg="mod ord">
          <ac:chgData name="Yuan Wang" userId="fa240baa-cddc-4ba1-ac9e-da30e1109916" providerId="ADAL" clId="{5C724B53-14A7-4378-9318-2D68DA8C52CF}" dt="2018-11-27T16:05:29.508" v="4257" actId="1076"/>
          <ac:spMkLst>
            <pc:docMk/>
            <pc:sldMk cId="784940859" sldId="326"/>
            <ac:spMk id="8" creationId="{1425BA13-4C5E-5049-8CEF-700FA042A255}"/>
          </ac:spMkLst>
        </pc:spChg>
        <pc:spChg chg="add del mod">
          <ac:chgData name="Yuan Wang" userId="fa240baa-cddc-4ba1-ac9e-da30e1109916" providerId="ADAL" clId="{5C724B53-14A7-4378-9318-2D68DA8C52CF}" dt="2018-11-26T19:21:05.238" v="3455" actId="478"/>
          <ac:spMkLst>
            <pc:docMk/>
            <pc:sldMk cId="784940859" sldId="326"/>
            <ac:spMk id="9" creationId="{8E45E53B-3CB4-4770-AE4D-BEBB9FBAD652}"/>
          </ac:spMkLst>
        </pc:spChg>
        <pc:spChg chg="mod">
          <ac:chgData name="Yuan Wang" userId="fa240baa-cddc-4ba1-ac9e-da30e1109916" providerId="ADAL" clId="{5C724B53-14A7-4378-9318-2D68DA8C52CF}" dt="2018-11-26T19:27:02.911" v="3526" actId="1076"/>
          <ac:spMkLst>
            <pc:docMk/>
            <pc:sldMk cId="784940859" sldId="326"/>
            <ac:spMk id="15" creationId="{4B7BA683-2BA8-4F1B-BA71-3EE271F63A1B}"/>
          </ac:spMkLst>
        </pc:spChg>
        <pc:spChg chg="add del mod">
          <ac:chgData name="Yuan Wang" userId="fa240baa-cddc-4ba1-ac9e-da30e1109916" providerId="ADAL" clId="{5C724B53-14A7-4378-9318-2D68DA8C52CF}" dt="2018-11-26T19:15:27.628" v="3157" actId="478"/>
          <ac:spMkLst>
            <pc:docMk/>
            <pc:sldMk cId="784940859" sldId="326"/>
            <ac:spMk id="21" creationId="{A19941C4-9196-466D-AED7-89004B5E4594}"/>
          </ac:spMkLst>
        </pc:spChg>
        <pc:spChg chg="add del mod ord">
          <ac:chgData name="Yuan Wang" userId="fa240baa-cddc-4ba1-ac9e-da30e1109916" providerId="ADAL" clId="{5C724B53-14A7-4378-9318-2D68DA8C52CF}" dt="2018-11-27T16:04:25.779" v="4238" actId="478"/>
          <ac:spMkLst>
            <pc:docMk/>
            <pc:sldMk cId="784940859" sldId="326"/>
            <ac:spMk id="22" creationId="{070715E7-74CB-4B20-A76E-7AF4EA06EAF8}"/>
          </ac:spMkLst>
        </pc:spChg>
        <pc:graphicFrameChg chg="add del mod modGraphic">
          <ac:chgData name="Yuan Wang" userId="fa240baa-cddc-4ba1-ac9e-da30e1109916" providerId="ADAL" clId="{5C724B53-14A7-4378-9318-2D68DA8C52CF}" dt="2018-11-26T19:20:19.468" v="3430" actId="478"/>
          <ac:graphicFrameMkLst>
            <pc:docMk/>
            <pc:sldMk cId="784940859" sldId="326"/>
            <ac:graphicFrameMk id="7" creationId="{54A68E0C-49DF-40FF-BDFE-68968B1D583D}"/>
          </ac:graphicFrameMkLst>
        </pc:graphicFrameChg>
        <pc:graphicFrameChg chg="del">
          <ac:chgData name="Yuan Wang" userId="fa240baa-cddc-4ba1-ac9e-da30e1109916" providerId="ADAL" clId="{5C724B53-14A7-4378-9318-2D68DA8C52CF}" dt="2018-11-26T19:06:11.804" v="3117" actId="478"/>
          <ac:graphicFrameMkLst>
            <pc:docMk/>
            <pc:sldMk cId="784940859" sldId="326"/>
            <ac:graphicFrameMk id="18" creationId="{EF64B37D-1853-4B61-83BC-8F6A36DE0315}"/>
          </ac:graphicFrameMkLst>
        </pc:graphicFrameChg>
        <pc:picChg chg="add del mod">
          <ac:chgData name="Yuan Wang" userId="fa240baa-cddc-4ba1-ac9e-da30e1109916" providerId="ADAL" clId="{5C724B53-14A7-4378-9318-2D68DA8C52CF}" dt="2018-11-26T19:10:22.902" v="3136" actId="478"/>
          <ac:picMkLst>
            <pc:docMk/>
            <pc:sldMk cId="784940859" sldId="326"/>
            <ac:picMk id="16" creationId="{AC7181FB-BD16-4E7D-988D-23EAB67EF8BC}"/>
          </ac:picMkLst>
        </pc:picChg>
        <pc:picChg chg="del">
          <ac:chgData name="Yuan Wang" userId="fa240baa-cddc-4ba1-ac9e-da30e1109916" providerId="ADAL" clId="{5C724B53-14A7-4378-9318-2D68DA8C52CF}" dt="2018-11-26T19:06:13.643" v="3118" actId="478"/>
          <ac:picMkLst>
            <pc:docMk/>
            <pc:sldMk cId="784940859" sldId="326"/>
            <ac:picMk id="19" creationId="{6C91860A-7AC9-48F1-8A61-F0BFC851B75A}"/>
          </ac:picMkLst>
        </pc:picChg>
        <pc:picChg chg="del">
          <ac:chgData name="Yuan Wang" userId="fa240baa-cddc-4ba1-ac9e-da30e1109916" providerId="ADAL" clId="{5C724B53-14A7-4378-9318-2D68DA8C52CF}" dt="2018-11-26T19:06:15.258" v="3119" actId="478"/>
          <ac:picMkLst>
            <pc:docMk/>
            <pc:sldMk cId="784940859" sldId="326"/>
            <ac:picMk id="20" creationId="{6A54E928-2155-4E56-988C-D4B65FF5BAFE}"/>
          </ac:picMkLst>
        </pc:picChg>
        <pc:picChg chg="add del mod">
          <ac:chgData name="Yuan Wang" userId="fa240baa-cddc-4ba1-ac9e-da30e1109916" providerId="ADAL" clId="{5C724B53-14A7-4378-9318-2D68DA8C52CF}" dt="2018-11-26T19:19:33.606" v="3423" actId="478"/>
          <ac:picMkLst>
            <pc:docMk/>
            <pc:sldMk cId="784940859" sldId="326"/>
            <ac:picMk id="23" creationId="{C0426860-2403-4F77-BC5B-496AEE22FE9D}"/>
          </ac:picMkLst>
        </pc:picChg>
        <pc:picChg chg="add del mod">
          <ac:chgData name="Yuan Wang" userId="fa240baa-cddc-4ba1-ac9e-da30e1109916" providerId="ADAL" clId="{5C724B53-14A7-4378-9318-2D68DA8C52CF}" dt="2018-11-26T19:25:49.627" v="3458" actId="478"/>
          <ac:picMkLst>
            <pc:docMk/>
            <pc:sldMk cId="784940859" sldId="326"/>
            <ac:picMk id="24" creationId="{449DA381-9142-49D3-B031-28B038986249}"/>
          </ac:picMkLst>
        </pc:picChg>
      </pc:sldChg>
      <pc:sldChg chg="delSp modSp add">
        <pc:chgData name="Yuan Wang" userId="fa240baa-cddc-4ba1-ac9e-da30e1109916" providerId="ADAL" clId="{5C724B53-14A7-4378-9318-2D68DA8C52CF}" dt="2018-11-27T16:04:32.458" v="4240" actId="478"/>
        <pc:sldMkLst>
          <pc:docMk/>
          <pc:sldMk cId="457047135" sldId="327"/>
        </pc:sldMkLst>
        <pc:spChg chg="mod">
          <ac:chgData name="Yuan Wang" userId="fa240baa-cddc-4ba1-ac9e-da30e1109916" providerId="ADAL" clId="{5C724B53-14A7-4378-9318-2D68DA8C52CF}" dt="2018-11-26T19:27:18.938" v="3552" actId="20577"/>
          <ac:spMkLst>
            <pc:docMk/>
            <pc:sldMk cId="457047135" sldId="327"/>
            <ac:spMk id="15" creationId="{4B7BA683-2BA8-4F1B-BA71-3EE271F63A1B}"/>
          </ac:spMkLst>
        </pc:spChg>
        <pc:spChg chg="del">
          <ac:chgData name="Yuan Wang" userId="fa240baa-cddc-4ba1-ac9e-da30e1109916" providerId="ADAL" clId="{5C724B53-14A7-4378-9318-2D68DA8C52CF}" dt="2018-11-27T16:04:32.458" v="4240" actId="478"/>
          <ac:spMkLst>
            <pc:docMk/>
            <pc:sldMk cId="457047135" sldId="327"/>
            <ac:spMk id="22" creationId="{070715E7-74CB-4B20-A76E-7AF4EA06EAF8}"/>
          </ac:spMkLst>
        </pc:spChg>
      </pc:sldChg>
      <pc:sldChg chg="delSp modSp add">
        <pc:chgData name="Yuan Wang" userId="fa240baa-cddc-4ba1-ac9e-da30e1109916" providerId="ADAL" clId="{5C724B53-14A7-4378-9318-2D68DA8C52CF}" dt="2018-11-27T16:04:36.106" v="4241" actId="478"/>
        <pc:sldMkLst>
          <pc:docMk/>
          <pc:sldMk cId="1516307629" sldId="328"/>
        </pc:sldMkLst>
        <pc:spChg chg="del ord">
          <ac:chgData name="Yuan Wang" userId="fa240baa-cddc-4ba1-ac9e-da30e1109916" providerId="ADAL" clId="{5C724B53-14A7-4378-9318-2D68DA8C52CF}" dt="2018-11-27T16:04:36.106" v="4241" actId="478"/>
          <ac:spMkLst>
            <pc:docMk/>
            <pc:sldMk cId="1516307629" sldId="328"/>
            <ac:spMk id="8" creationId="{1425BA13-4C5E-5049-8CEF-700FA042A255}"/>
          </ac:spMkLst>
        </pc:spChg>
        <pc:spChg chg="mod">
          <ac:chgData name="Yuan Wang" userId="fa240baa-cddc-4ba1-ac9e-da30e1109916" providerId="ADAL" clId="{5C724B53-14A7-4378-9318-2D68DA8C52CF}" dt="2018-11-26T19:27:29.439" v="3564" actId="20577"/>
          <ac:spMkLst>
            <pc:docMk/>
            <pc:sldMk cId="1516307629" sldId="328"/>
            <ac:spMk id="15" creationId="{4B7BA683-2BA8-4F1B-BA71-3EE271F63A1B}"/>
          </ac:spMkLst>
        </pc:spChg>
        <pc:spChg chg="ord">
          <ac:chgData name="Yuan Wang" userId="fa240baa-cddc-4ba1-ac9e-da30e1109916" providerId="ADAL" clId="{5C724B53-14A7-4378-9318-2D68DA8C52CF}" dt="2018-11-27T16:04:10.736" v="4235" actId="167"/>
          <ac:spMkLst>
            <pc:docMk/>
            <pc:sldMk cId="1516307629" sldId="328"/>
            <ac:spMk id="22" creationId="{070715E7-74CB-4B20-A76E-7AF4EA06EAF8}"/>
          </ac:spMkLst>
        </pc:spChg>
      </pc:sldChg>
      <pc:sldChg chg="delSp modSp add">
        <pc:chgData name="Yuan Wang" userId="fa240baa-cddc-4ba1-ac9e-da30e1109916" providerId="ADAL" clId="{5C724B53-14A7-4378-9318-2D68DA8C52CF}" dt="2018-11-27T16:04:38.989" v="4242" actId="478"/>
        <pc:sldMkLst>
          <pc:docMk/>
          <pc:sldMk cId="3215676781" sldId="329"/>
        </pc:sldMkLst>
        <pc:spChg chg="mod">
          <ac:chgData name="Yuan Wang" userId="fa240baa-cddc-4ba1-ac9e-da30e1109916" providerId="ADAL" clId="{5C724B53-14A7-4378-9318-2D68DA8C52CF}" dt="2018-11-26T19:27:46.187" v="3597" actId="20577"/>
          <ac:spMkLst>
            <pc:docMk/>
            <pc:sldMk cId="3215676781" sldId="329"/>
            <ac:spMk id="15" creationId="{4B7BA683-2BA8-4F1B-BA71-3EE271F63A1B}"/>
          </ac:spMkLst>
        </pc:spChg>
        <pc:spChg chg="del">
          <ac:chgData name="Yuan Wang" userId="fa240baa-cddc-4ba1-ac9e-da30e1109916" providerId="ADAL" clId="{5C724B53-14A7-4378-9318-2D68DA8C52CF}" dt="2018-11-27T16:04:38.989" v="4242" actId="478"/>
          <ac:spMkLst>
            <pc:docMk/>
            <pc:sldMk cId="3215676781" sldId="329"/>
            <ac:spMk id="22" creationId="{070715E7-74CB-4B20-A76E-7AF4EA06EAF8}"/>
          </ac:spMkLst>
        </pc:spChg>
      </pc:sldChg>
      <pc:sldChg chg="addSp delSp modSp add">
        <pc:chgData name="Yuan Wang" userId="fa240baa-cddc-4ba1-ac9e-da30e1109916" providerId="ADAL" clId="{5C724B53-14A7-4378-9318-2D68DA8C52CF}" dt="2018-11-27T16:04:48.156" v="4245" actId="478"/>
        <pc:sldMkLst>
          <pc:docMk/>
          <pc:sldMk cId="2463701533" sldId="331"/>
        </pc:sldMkLst>
        <pc:spChg chg="mod">
          <ac:chgData name="Yuan Wang" userId="fa240baa-cddc-4ba1-ac9e-da30e1109916" providerId="ADAL" clId="{5C724B53-14A7-4378-9318-2D68DA8C52CF}" dt="2018-11-26T19:32:52.084" v="3648" actId="20577"/>
          <ac:spMkLst>
            <pc:docMk/>
            <pc:sldMk cId="2463701533" sldId="331"/>
            <ac:spMk id="19" creationId="{D85C9851-887D-4747-AA4F-0FF3AD6F72EE}"/>
          </ac:spMkLst>
        </pc:spChg>
        <pc:spChg chg="del">
          <ac:chgData name="Yuan Wang" userId="fa240baa-cddc-4ba1-ac9e-da30e1109916" providerId="ADAL" clId="{5C724B53-14A7-4378-9318-2D68DA8C52CF}" dt="2018-11-27T16:04:48.156" v="4245" actId="478"/>
          <ac:spMkLst>
            <pc:docMk/>
            <pc:sldMk cId="2463701533" sldId="331"/>
            <ac:spMk id="22" creationId="{070715E7-74CB-4B20-A76E-7AF4EA06EAF8}"/>
          </ac:spMkLst>
        </pc:spChg>
        <pc:picChg chg="add mod">
          <ac:chgData name="Yuan Wang" userId="fa240baa-cddc-4ba1-ac9e-da30e1109916" providerId="ADAL" clId="{5C724B53-14A7-4378-9318-2D68DA8C52CF}" dt="2018-11-26T19:38:18.456" v="3677" actId="1440"/>
          <ac:picMkLst>
            <pc:docMk/>
            <pc:sldMk cId="2463701533" sldId="331"/>
            <ac:picMk id="14" creationId="{FA14431A-2B76-4C91-B93A-96C809A8ACFC}"/>
          </ac:picMkLst>
        </pc:picChg>
      </pc:sldChg>
      <pc:sldChg chg="addSp delSp modSp add">
        <pc:chgData name="Yuan Wang" userId="fa240baa-cddc-4ba1-ac9e-da30e1109916" providerId="ADAL" clId="{5C724B53-14A7-4378-9318-2D68DA8C52CF}" dt="2018-11-27T17:42:29.345" v="4797" actId="2696"/>
        <pc:sldMkLst>
          <pc:docMk/>
          <pc:sldMk cId="3864911228" sldId="332"/>
        </pc:sldMkLst>
        <pc:spChg chg="del mod">
          <ac:chgData name="Yuan Wang" userId="fa240baa-cddc-4ba1-ac9e-da30e1109916" providerId="ADAL" clId="{5C724B53-14A7-4378-9318-2D68DA8C52CF}" dt="2018-11-27T17:12:07.154" v="4461" actId="478"/>
          <ac:spMkLst>
            <pc:docMk/>
            <pc:sldMk cId="3864911228" sldId="332"/>
            <ac:spMk id="8" creationId="{1425BA13-4C5E-5049-8CEF-700FA042A255}"/>
          </ac:spMkLst>
        </pc:spChg>
        <pc:spChg chg="add mod">
          <ac:chgData name="Yuan Wang" userId="fa240baa-cddc-4ba1-ac9e-da30e1109916" providerId="ADAL" clId="{5C724B53-14A7-4378-9318-2D68DA8C52CF}" dt="2018-11-27T17:17:39.226" v="4533" actId="14100"/>
          <ac:spMkLst>
            <pc:docMk/>
            <pc:sldMk cId="3864911228" sldId="332"/>
            <ac:spMk id="11" creationId="{C3D5BAC7-8ED3-4A96-87FA-C8DAA8B9AED3}"/>
          </ac:spMkLst>
        </pc:spChg>
        <pc:spChg chg="mod">
          <ac:chgData name="Yuan Wang" userId="fa240baa-cddc-4ba1-ac9e-da30e1109916" providerId="ADAL" clId="{5C724B53-14A7-4378-9318-2D68DA8C52CF}" dt="2018-11-26T19:42:52.804" v="3696" actId="1076"/>
          <ac:spMkLst>
            <pc:docMk/>
            <pc:sldMk cId="3864911228" sldId="332"/>
            <ac:spMk id="19" creationId="{D85C9851-887D-4747-AA4F-0FF3AD6F72EE}"/>
          </ac:spMkLst>
        </pc:spChg>
        <pc:spChg chg="add del mod">
          <ac:chgData name="Yuan Wang" userId="fa240baa-cddc-4ba1-ac9e-da30e1109916" providerId="ADAL" clId="{5C724B53-14A7-4378-9318-2D68DA8C52CF}" dt="2018-11-27T17:11:28.132" v="4457" actId="478"/>
          <ac:spMkLst>
            <pc:docMk/>
            <pc:sldMk cId="3864911228" sldId="332"/>
            <ac:spMk id="21" creationId="{3E2635FF-5389-4322-A2EC-ED6D8C0FB13D}"/>
          </ac:spMkLst>
        </pc:spChg>
        <pc:spChg chg="del">
          <ac:chgData name="Yuan Wang" userId="fa240baa-cddc-4ba1-ac9e-da30e1109916" providerId="ADAL" clId="{5C724B53-14A7-4378-9318-2D68DA8C52CF}" dt="2018-11-27T16:04:50.608" v="4246" actId="478"/>
          <ac:spMkLst>
            <pc:docMk/>
            <pc:sldMk cId="3864911228" sldId="332"/>
            <ac:spMk id="22" creationId="{070715E7-74CB-4B20-A76E-7AF4EA06EAF8}"/>
          </ac:spMkLst>
        </pc:spChg>
        <pc:spChg chg="add mod">
          <ac:chgData name="Yuan Wang" userId="fa240baa-cddc-4ba1-ac9e-da30e1109916" providerId="ADAL" clId="{5C724B53-14A7-4378-9318-2D68DA8C52CF}" dt="2018-11-27T17:14:52.061" v="4493" actId="164"/>
          <ac:spMkLst>
            <pc:docMk/>
            <pc:sldMk cId="3864911228" sldId="332"/>
            <ac:spMk id="23" creationId="{AB76B0A6-563C-4614-8AF1-C2AB6916BAE1}"/>
          </ac:spMkLst>
        </pc:spChg>
        <pc:spChg chg="add mod">
          <ac:chgData name="Yuan Wang" userId="fa240baa-cddc-4ba1-ac9e-da30e1109916" providerId="ADAL" clId="{5C724B53-14A7-4378-9318-2D68DA8C52CF}" dt="2018-11-27T17:14:52.061" v="4493" actId="164"/>
          <ac:spMkLst>
            <pc:docMk/>
            <pc:sldMk cId="3864911228" sldId="332"/>
            <ac:spMk id="24" creationId="{4209E382-C0DA-41C8-8D21-658600F8F42F}"/>
          </ac:spMkLst>
        </pc:spChg>
        <pc:spChg chg="add mod">
          <ac:chgData name="Yuan Wang" userId="fa240baa-cddc-4ba1-ac9e-da30e1109916" providerId="ADAL" clId="{5C724B53-14A7-4378-9318-2D68DA8C52CF}" dt="2018-11-27T17:14:52.061" v="4493" actId="164"/>
          <ac:spMkLst>
            <pc:docMk/>
            <pc:sldMk cId="3864911228" sldId="332"/>
            <ac:spMk id="25" creationId="{5CEBDB7A-6D43-4000-9968-7E2FAEC6D7C3}"/>
          </ac:spMkLst>
        </pc:spChg>
        <pc:spChg chg="add mod">
          <ac:chgData name="Yuan Wang" userId="fa240baa-cddc-4ba1-ac9e-da30e1109916" providerId="ADAL" clId="{5C724B53-14A7-4378-9318-2D68DA8C52CF}" dt="2018-11-27T17:14:52.061" v="4493" actId="164"/>
          <ac:spMkLst>
            <pc:docMk/>
            <pc:sldMk cId="3864911228" sldId="332"/>
            <ac:spMk id="26" creationId="{1EC196A3-DF83-4A53-B42B-ED073C830B48}"/>
          </ac:spMkLst>
        </pc:spChg>
        <pc:spChg chg="add mod ord">
          <ac:chgData name="Yuan Wang" userId="fa240baa-cddc-4ba1-ac9e-da30e1109916" providerId="ADAL" clId="{5C724B53-14A7-4378-9318-2D68DA8C52CF}" dt="2018-11-27T17:14:52.061" v="4493" actId="164"/>
          <ac:spMkLst>
            <pc:docMk/>
            <pc:sldMk cId="3864911228" sldId="332"/>
            <ac:spMk id="30" creationId="{201979F7-3EA8-46C8-A52E-470351724C22}"/>
          </ac:spMkLst>
        </pc:spChg>
        <pc:spChg chg="add mod">
          <ac:chgData name="Yuan Wang" userId="fa240baa-cddc-4ba1-ac9e-da30e1109916" providerId="ADAL" clId="{5C724B53-14A7-4378-9318-2D68DA8C52CF}" dt="2018-11-27T17:16:02.746" v="4511" actId="1076"/>
          <ac:spMkLst>
            <pc:docMk/>
            <pc:sldMk cId="3864911228" sldId="332"/>
            <ac:spMk id="31" creationId="{0A2D46CA-4F06-4F63-9757-083550674FED}"/>
          </ac:spMkLst>
        </pc:spChg>
        <pc:spChg chg="add del mod">
          <ac:chgData name="Yuan Wang" userId="fa240baa-cddc-4ba1-ac9e-da30e1109916" providerId="ADAL" clId="{5C724B53-14A7-4378-9318-2D68DA8C52CF}" dt="2018-11-27T17:16:06.356" v="4512" actId="478"/>
          <ac:spMkLst>
            <pc:docMk/>
            <pc:sldMk cId="3864911228" sldId="332"/>
            <ac:spMk id="32" creationId="{EFEEAF9F-B99C-4587-8D68-953B75E5570F}"/>
          </ac:spMkLst>
        </pc:spChg>
        <pc:spChg chg="add del mod">
          <ac:chgData name="Yuan Wang" userId="fa240baa-cddc-4ba1-ac9e-da30e1109916" providerId="ADAL" clId="{5C724B53-14A7-4378-9318-2D68DA8C52CF}" dt="2018-11-27T17:16:07.640" v="4513" actId="478"/>
          <ac:spMkLst>
            <pc:docMk/>
            <pc:sldMk cId="3864911228" sldId="332"/>
            <ac:spMk id="33" creationId="{5B0E78E3-E437-4E2A-BBDC-5B2F5C9CA576}"/>
          </ac:spMkLst>
        </pc:spChg>
        <pc:spChg chg="add del mod">
          <ac:chgData name="Yuan Wang" userId="fa240baa-cddc-4ba1-ac9e-da30e1109916" providerId="ADAL" clId="{5C724B53-14A7-4378-9318-2D68DA8C52CF}" dt="2018-11-27T17:16:09.481" v="4514" actId="478"/>
          <ac:spMkLst>
            <pc:docMk/>
            <pc:sldMk cId="3864911228" sldId="332"/>
            <ac:spMk id="34" creationId="{0DAA3F22-DB9D-4392-9D15-C8982B61A8FD}"/>
          </ac:spMkLst>
        </pc:spChg>
        <pc:spChg chg="add mod">
          <ac:chgData name="Yuan Wang" userId="fa240baa-cddc-4ba1-ac9e-da30e1109916" providerId="ADAL" clId="{5C724B53-14A7-4378-9318-2D68DA8C52CF}" dt="2018-11-27T17:16:27.890" v="4521" actId="1076"/>
          <ac:spMkLst>
            <pc:docMk/>
            <pc:sldMk cId="3864911228" sldId="332"/>
            <ac:spMk id="35" creationId="{DC560B1D-9232-448D-9FE7-3B386F596CC5}"/>
          </ac:spMkLst>
        </pc:spChg>
        <pc:spChg chg="add mod">
          <ac:chgData name="Yuan Wang" userId="fa240baa-cddc-4ba1-ac9e-da30e1109916" providerId="ADAL" clId="{5C724B53-14A7-4378-9318-2D68DA8C52CF}" dt="2018-11-27T17:16:20.289" v="4518" actId="1076"/>
          <ac:spMkLst>
            <pc:docMk/>
            <pc:sldMk cId="3864911228" sldId="332"/>
            <ac:spMk id="36" creationId="{B38D2B22-1649-4D24-A518-EBF00EC2B735}"/>
          </ac:spMkLst>
        </pc:spChg>
        <pc:spChg chg="add mod">
          <ac:chgData name="Yuan Wang" userId="fa240baa-cddc-4ba1-ac9e-da30e1109916" providerId="ADAL" clId="{5C724B53-14A7-4378-9318-2D68DA8C52CF}" dt="2018-11-27T17:16:37.002" v="4522" actId="1076"/>
          <ac:spMkLst>
            <pc:docMk/>
            <pc:sldMk cId="3864911228" sldId="332"/>
            <ac:spMk id="37" creationId="{B430760C-6A3E-4E3B-B640-EE57EDF34976}"/>
          </ac:spMkLst>
        </pc:spChg>
        <pc:spChg chg="add mod">
          <ac:chgData name="Yuan Wang" userId="fa240baa-cddc-4ba1-ac9e-da30e1109916" providerId="ADAL" clId="{5C724B53-14A7-4378-9318-2D68DA8C52CF}" dt="2018-11-27T17:18:13.428" v="4537" actId="1076"/>
          <ac:spMkLst>
            <pc:docMk/>
            <pc:sldMk cId="3864911228" sldId="332"/>
            <ac:spMk id="38" creationId="{BB8868FC-88BE-444F-BD08-C4C68A2DDDEB}"/>
          </ac:spMkLst>
        </pc:spChg>
        <pc:spChg chg="add mod">
          <ac:chgData name="Yuan Wang" userId="fa240baa-cddc-4ba1-ac9e-da30e1109916" providerId="ADAL" clId="{5C724B53-14A7-4378-9318-2D68DA8C52CF}" dt="2018-11-27T17:19:15.095" v="4550" actId="1076"/>
          <ac:spMkLst>
            <pc:docMk/>
            <pc:sldMk cId="3864911228" sldId="332"/>
            <ac:spMk id="39" creationId="{C9823A8C-7EDB-4DC2-90D1-8594C0A05A33}"/>
          </ac:spMkLst>
        </pc:spChg>
        <pc:spChg chg="add mod">
          <ac:chgData name="Yuan Wang" userId="fa240baa-cddc-4ba1-ac9e-da30e1109916" providerId="ADAL" clId="{5C724B53-14A7-4378-9318-2D68DA8C52CF}" dt="2018-11-27T17:30:48.696" v="4686" actId="20577"/>
          <ac:spMkLst>
            <pc:docMk/>
            <pc:sldMk cId="3864911228" sldId="332"/>
            <ac:spMk id="40" creationId="{3F92D8BB-A66B-4641-AA4A-6913B5DB51AD}"/>
          </ac:spMkLst>
        </pc:spChg>
        <pc:spChg chg="add">
          <ac:chgData name="Yuan Wang" userId="fa240baa-cddc-4ba1-ac9e-da30e1109916" providerId="ADAL" clId="{5C724B53-14A7-4378-9318-2D68DA8C52CF}" dt="2018-11-27T17:42:29.345" v="4797" actId="2696"/>
          <ac:spMkLst>
            <pc:docMk/>
            <pc:sldMk cId="3864911228" sldId="332"/>
            <ac:spMk id="41" creationId="{CBDC04DD-892A-4902-96E1-0599B01B6CF3}"/>
          </ac:spMkLst>
        </pc:spChg>
        <pc:grpChg chg="add mod">
          <ac:chgData name="Yuan Wang" userId="fa240baa-cddc-4ba1-ac9e-da30e1109916" providerId="ADAL" clId="{5C724B53-14A7-4378-9318-2D68DA8C52CF}" dt="2018-11-27T17:19:29.802" v="4552" actId="1076"/>
          <ac:grpSpMkLst>
            <pc:docMk/>
            <pc:sldMk cId="3864911228" sldId="332"/>
            <ac:grpSpMk id="10" creationId="{A6F2C7D9-B055-4E42-A173-6F7E6212C11D}"/>
          </ac:grpSpMkLst>
        </pc:grpChg>
        <pc:graphicFrameChg chg="add del mod">
          <ac:chgData name="Yuan Wang" userId="fa240baa-cddc-4ba1-ac9e-da30e1109916" providerId="ADAL" clId="{5C724B53-14A7-4378-9318-2D68DA8C52CF}" dt="2018-11-27T17:11:17.895" v="4452" actId="478"/>
          <ac:graphicFrameMkLst>
            <pc:docMk/>
            <pc:sldMk cId="3864911228" sldId="332"/>
            <ac:graphicFrameMk id="15" creationId="{EEE86737-A883-4993-871E-F1A9959D15B5}"/>
          </ac:graphicFrameMkLst>
        </pc:graphicFrameChg>
        <pc:picChg chg="add del mod">
          <ac:chgData name="Yuan Wang" userId="fa240baa-cddc-4ba1-ac9e-da30e1109916" providerId="ADAL" clId="{5C724B53-14A7-4378-9318-2D68DA8C52CF}" dt="2018-11-27T17:11:24.127" v="4455" actId="478"/>
          <ac:picMkLst>
            <pc:docMk/>
            <pc:sldMk cId="3864911228" sldId="332"/>
            <ac:picMk id="6" creationId="{18CB00DB-4B07-4103-8A50-9FA4B6CB97AE}"/>
          </ac:picMkLst>
        </pc:picChg>
        <pc:picChg chg="add del mod">
          <ac:chgData name="Yuan Wang" userId="fa240baa-cddc-4ba1-ac9e-da30e1109916" providerId="ADAL" clId="{5C724B53-14A7-4378-9318-2D68DA8C52CF}" dt="2018-11-27T17:05:43.600" v="4442" actId="478"/>
          <ac:picMkLst>
            <pc:docMk/>
            <pc:sldMk cId="3864911228" sldId="332"/>
            <ac:picMk id="9" creationId="{F8FBA73B-B6BD-4A5A-BC2C-373D4B36AA7D}"/>
          </ac:picMkLst>
        </pc:picChg>
        <pc:picChg chg="del">
          <ac:chgData name="Yuan Wang" userId="fa240baa-cddc-4ba1-ac9e-da30e1109916" providerId="ADAL" clId="{5C724B53-14A7-4378-9318-2D68DA8C52CF}" dt="2018-11-26T19:42:40.168" v="3680" actId="478"/>
          <ac:picMkLst>
            <pc:docMk/>
            <pc:sldMk cId="3864911228" sldId="332"/>
            <ac:picMk id="14" creationId="{FA14431A-2B76-4C91-B93A-96C809A8ACFC}"/>
          </ac:picMkLst>
        </pc:picChg>
        <pc:picChg chg="add mod ord">
          <ac:chgData name="Yuan Wang" userId="fa240baa-cddc-4ba1-ac9e-da30e1109916" providerId="ADAL" clId="{5C724B53-14A7-4378-9318-2D68DA8C52CF}" dt="2018-11-27T17:14:52.061" v="4493" actId="164"/>
          <ac:picMkLst>
            <pc:docMk/>
            <pc:sldMk cId="3864911228" sldId="332"/>
            <ac:picMk id="20" creationId="{28BD8B36-7451-472D-B733-76148769512A}"/>
          </ac:picMkLst>
        </pc:picChg>
        <pc:picChg chg="add mod">
          <ac:chgData name="Yuan Wang" userId="fa240baa-cddc-4ba1-ac9e-da30e1109916" providerId="ADAL" clId="{5C724B53-14A7-4378-9318-2D68DA8C52CF}" dt="2018-11-27T17:14:52.061" v="4493" actId="164"/>
          <ac:picMkLst>
            <pc:docMk/>
            <pc:sldMk cId="3864911228" sldId="332"/>
            <ac:picMk id="27" creationId="{4935BCBA-AF18-4601-AD71-C56174753928}"/>
          </ac:picMkLst>
        </pc:picChg>
        <pc:picChg chg="add mod">
          <ac:chgData name="Yuan Wang" userId="fa240baa-cddc-4ba1-ac9e-da30e1109916" providerId="ADAL" clId="{5C724B53-14A7-4378-9318-2D68DA8C52CF}" dt="2018-11-27T17:14:52.061" v="4493" actId="164"/>
          <ac:picMkLst>
            <pc:docMk/>
            <pc:sldMk cId="3864911228" sldId="332"/>
            <ac:picMk id="28" creationId="{8143041B-3A89-418B-9038-308195B9AD55}"/>
          </ac:picMkLst>
        </pc:picChg>
        <pc:picChg chg="add mod">
          <ac:chgData name="Yuan Wang" userId="fa240baa-cddc-4ba1-ac9e-da30e1109916" providerId="ADAL" clId="{5C724B53-14A7-4378-9318-2D68DA8C52CF}" dt="2018-11-27T17:14:52.061" v="4493" actId="164"/>
          <ac:picMkLst>
            <pc:docMk/>
            <pc:sldMk cId="3864911228" sldId="332"/>
            <ac:picMk id="29" creationId="{C829D831-5272-46F6-82E1-0D97C3128C7E}"/>
          </ac:picMkLst>
        </pc:picChg>
      </pc:sldChg>
      <pc:sldChg chg="addSp delSp modSp add">
        <pc:chgData name="Yuan Wang" userId="fa240baa-cddc-4ba1-ac9e-da30e1109916" providerId="ADAL" clId="{5C724B53-14A7-4378-9318-2D68DA8C52CF}" dt="2018-11-27T16:04:53.698" v="4247" actId="478"/>
        <pc:sldMkLst>
          <pc:docMk/>
          <pc:sldMk cId="1415061608" sldId="333"/>
        </pc:sldMkLst>
        <pc:spChg chg="mod">
          <ac:chgData name="Yuan Wang" userId="fa240baa-cddc-4ba1-ac9e-da30e1109916" providerId="ADAL" clId="{5C724B53-14A7-4378-9318-2D68DA8C52CF}" dt="2018-11-26T19:43:23.001" v="3754" actId="1076"/>
          <ac:spMkLst>
            <pc:docMk/>
            <pc:sldMk cId="1415061608" sldId="333"/>
            <ac:spMk id="19" creationId="{D85C9851-887D-4747-AA4F-0FF3AD6F72EE}"/>
          </ac:spMkLst>
        </pc:spChg>
        <pc:spChg chg="add mod">
          <ac:chgData name="Yuan Wang" userId="fa240baa-cddc-4ba1-ac9e-da30e1109916" providerId="ADAL" clId="{5C724B53-14A7-4378-9318-2D68DA8C52CF}" dt="2018-11-27T14:57:34.061" v="3873" actId="5793"/>
          <ac:spMkLst>
            <pc:docMk/>
            <pc:sldMk cId="1415061608" sldId="333"/>
            <ac:spMk id="21" creationId="{AAA03158-48E6-4C79-9EF2-0538BA8919BA}"/>
          </ac:spMkLst>
        </pc:spChg>
        <pc:spChg chg="del mod">
          <ac:chgData name="Yuan Wang" userId="fa240baa-cddc-4ba1-ac9e-da30e1109916" providerId="ADAL" clId="{5C724B53-14A7-4378-9318-2D68DA8C52CF}" dt="2018-11-27T16:04:53.698" v="4247" actId="478"/>
          <ac:spMkLst>
            <pc:docMk/>
            <pc:sldMk cId="1415061608" sldId="333"/>
            <ac:spMk id="22" creationId="{070715E7-74CB-4B20-A76E-7AF4EA06EAF8}"/>
          </ac:spMkLst>
        </pc:spChg>
        <pc:spChg chg="add mod">
          <ac:chgData name="Yuan Wang" userId="fa240baa-cddc-4ba1-ac9e-da30e1109916" providerId="ADAL" clId="{5C724B53-14A7-4378-9318-2D68DA8C52CF}" dt="2018-11-27T14:57:03.090" v="3870" actId="14100"/>
          <ac:spMkLst>
            <pc:docMk/>
            <pc:sldMk cId="1415061608" sldId="333"/>
            <ac:spMk id="23" creationId="{876855F5-7001-4568-A4F9-64C2E0AD877E}"/>
          </ac:spMkLst>
        </pc:spChg>
        <pc:spChg chg="add mod">
          <ac:chgData name="Yuan Wang" userId="fa240baa-cddc-4ba1-ac9e-da30e1109916" providerId="ADAL" clId="{5C724B53-14A7-4378-9318-2D68DA8C52CF}" dt="2018-11-27T14:56:58.217" v="3869" actId="1076"/>
          <ac:spMkLst>
            <pc:docMk/>
            <pc:sldMk cId="1415061608" sldId="333"/>
            <ac:spMk id="24" creationId="{782E8745-7FDF-48DC-952D-3562AF71AEB0}"/>
          </ac:spMkLst>
        </pc:spChg>
        <pc:picChg chg="add mod">
          <ac:chgData name="Yuan Wang" userId="fa240baa-cddc-4ba1-ac9e-da30e1109916" providerId="ADAL" clId="{5C724B53-14A7-4378-9318-2D68DA8C52CF}" dt="2018-11-27T14:54:37.978" v="3853" actId="1076"/>
          <ac:picMkLst>
            <pc:docMk/>
            <pc:sldMk cId="1415061608" sldId="333"/>
            <ac:picMk id="14" creationId="{A0997782-10B4-47F9-A801-2036C2CBA5B9}"/>
          </ac:picMkLst>
        </pc:picChg>
        <pc:picChg chg="add mod">
          <ac:chgData name="Yuan Wang" userId="fa240baa-cddc-4ba1-ac9e-da30e1109916" providerId="ADAL" clId="{5C724B53-14A7-4378-9318-2D68DA8C52CF}" dt="2018-11-27T14:54:40.587" v="3854" actId="1076"/>
          <ac:picMkLst>
            <pc:docMk/>
            <pc:sldMk cId="1415061608" sldId="333"/>
            <ac:picMk id="15" creationId="{F038E69A-7B00-4BCE-8595-AD49581B17CA}"/>
          </ac:picMkLst>
        </pc:picChg>
        <pc:picChg chg="add mod">
          <ac:chgData name="Yuan Wang" userId="fa240baa-cddc-4ba1-ac9e-da30e1109916" providerId="ADAL" clId="{5C724B53-14A7-4378-9318-2D68DA8C52CF}" dt="2018-11-27T14:54:42.946" v="3855" actId="1076"/>
          <ac:picMkLst>
            <pc:docMk/>
            <pc:sldMk cId="1415061608" sldId="333"/>
            <ac:picMk id="20" creationId="{4C39DA46-CF22-4020-8184-163C8E5DCF77}"/>
          </ac:picMkLst>
        </pc:picChg>
      </pc:sldChg>
      <pc:sldChg chg="addSp delSp modSp add">
        <pc:chgData name="Yuan Wang" userId="fa240baa-cddc-4ba1-ac9e-da30e1109916" providerId="ADAL" clId="{5C724B53-14A7-4378-9318-2D68DA8C52CF}" dt="2018-11-27T17:49:57.200" v="4852" actId="1076"/>
        <pc:sldMkLst>
          <pc:docMk/>
          <pc:sldMk cId="421490934" sldId="335"/>
        </pc:sldMkLst>
        <pc:spChg chg="mod">
          <ac:chgData name="Yuan Wang" userId="fa240baa-cddc-4ba1-ac9e-da30e1109916" providerId="ADAL" clId="{5C724B53-14A7-4378-9318-2D68DA8C52CF}" dt="2018-11-26T19:43:44.506" v="3774" actId="20577"/>
          <ac:spMkLst>
            <pc:docMk/>
            <pc:sldMk cId="421490934" sldId="335"/>
            <ac:spMk id="19" creationId="{D85C9851-887D-4747-AA4F-0FF3AD6F72EE}"/>
          </ac:spMkLst>
        </pc:spChg>
        <pc:spChg chg="del">
          <ac:chgData name="Yuan Wang" userId="fa240baa-cddc-4ba1-ac9e-da30e1109916" providerId="ADAL" clId="{5C724B53-14A7-4378-9318-2D68DA8C52CF}" dt="2018-11-27T16:04:59.417" v="4249" actId="478"/>
          <ac:spMkLst>
            <pc:docMk/>
            <pc:sldMk cId="421490934" sldId="335"/>
            <ac:spMk id="22" creationId="{070715E7-74CB-4B20-A76E-7AF4EA06EAF8}"/>
          </ac:spMkLst>
        </pc:spChg>
        <pc:picChg chg="add mod">
          <ac:chgData name="Yuan Wang" userId="fa240baa-cddc-4ba1-ac9e-da30e1109916" providerId="ADAL" clId="{5C724B53-14A7-4378-9318-2D68DA8C52CF}" dt="2018-11-27T17:49:57.200" v="4852" actId="1076"/>
          <ac:picMkLst>
            <pc:docMk/>
            <pc:sldMk cId="421490934" sldId="335"/>
            <ac:picMk id="6" creationId="{A26A7D6D-0E4C-4297-A248-490115799EF4}"/>
          </ac:picMkLst>
        </pc:picChg>
      </pc:sldChg>
      <pc:sldChg chg="addSp delSp modSp add">
        <pc:chgData name="Yuan Wang" userId="fa240baa-cddc-4ba1-ac9e-da30e1109916" providerId="ADAL" clId="{5C724B53-14A7-4378-9318-2D68DA8C52CF}" dt="2018-11-27T17:46:50.141" v="4847" actId="207"/>
        <pc:sldMkLst>
          <pc:docMk/>
          <pc:sldMk cId="900665715" sldId="336"/>
        </pc:sldMkLst>
        <pc:spChg chg="mod ord">
          <ac:chgData name="Yuan Wang" userId="fa240baa-cddc-4ba1-ac9e-da30e1109916" providerId="ADAL" clId="{5C724B53-14A7-4378-9318-2D68DA8C52CF}" dt="2018-11-27T17:46:50.141" v="4847" actId="207"/>
          <ac:spMkLst>
            <pc:docMk/>
            <pc:sldMk cId="900665715" sldId="336"/>
            <ac:spMk id="8" creationId="{1425BA13-4C5E-5049-8CEF-700FA042A255}"/>
          </ac:spMkLst>
        </pc:spChg>
        <pc:spChg chg="mod">
          <ac:chgData name="Yuan Wang" userId="fa240baa-cddc-4ba1-ac9e-da30e1109916" providerId="ADAL" clId="{5C724B53-14A7-4378-9318-2D68DA8C52CF}" dt="2018-11-26T19:44:18.968" v="3832" actId="20577"/>
          <ac:spMkLst>
            <pc:docMk/>
            <pc:sldMk cId="900665715" sldId="336"/>
            <ac:spMk id="19" creationId="{D85C9851-887D-4747-AA4F-0FF3AD6F72EE}"/>
          </ac:spMkLst>
        </pc:spChg>
        <pc:spChg chg="del">
          <ac:chgData name="Yuan Wang" userId="fa240baa-cddc-4ba1-ac9e-da30e1109916" providerId="ADAL" clId="{5C724B53-14A7-4378-9318-2D68DA8C52CF}" dt="2018-11-27T16:05:02.911" v="4250" actId="478"/>
          <ac:spMkLst>
            <pc:docMk/>
            <pc:sldMk cId="900665715" sldId="336"/>
            <ac:spMk id="22" creationId="{070715E7-74CB-4B20-A76E-7AF4EA06EAF8}"/>
          </ac:spMkLst>
        </pc:spChg>
        <pc:picChg chg="add mod">
          <ac:chgData name="Yuan Wang" userId="fa240baa-cddc-4ba1-ac9e-da30e1109916" providerId="ADAL" clId="{5C724B53-14A7-4378-9318-2D68DA8C52CF}" dt="2018-11-27T17:46:18.701" v="4802" actId="1076"/>
          <ac:picMkLst>
            <pc:docMk/>
            <pc:sldMk cId="900665715" sldId="336"/>
            <ac:picMk id="6" creationId="{56CFF57C-D3C1-4C34-821F-418AACD65E92}"/>
          </ac:picMkLst>
        </pc:picChg>
      </pc:sldChg>
      <pc:sldChg chg="addSp delSp modSp add">
        <pc:chgData name="Yuan Wang" userId="fa240baa-cddc-4ba1-ac9e-da30e1109916" providerId="ADAL" clId="{5C724B53-14A7-4378-9318-2D68DA8C52CF}" dt="2018-11-27T16:05:06.897" v="4252" actId="478"/>
        <pc:sldMkLst>
          <pc:docMk/>
          <pc:sldMk cId="2623622650" sldId="338"/>
        </pc:sldMkLst>
        <pc:spChg chg="mod">
          <ac:chgData name="Yuan Wang" userId="fa240baa-cddc-4ba1-ac9e-da30e1109916" providerId="ADAL" clId="{5C724B53-14A7-4378-9318-2D68DA8C52CF}" dt="2018-11-27T14:59:18.311" v="3877" actId="207"/>
          <ac:spMkLst>
            <pc:docMk/>
            <pc:sldMk cId="2623622650" sldId="338"/>
            <ac:spMk id="5" creationId="{25CB789B-495B-4C37-9078-812048CB72C4}"/>
          </ac:spMkLst>
        </pc:spChg>
        <pc:spChg chg="del mod">
          <ac:chgData name="Yuan Wang" userId="fa240baa-cddc-4ba1-ac9e-da30e1109916" providerId="ADAL" clId="{5C724B53-14A7-4378-9318-2D68DA8C52CF}" dt="2018-11-27T16:05:06.897" v="4252" actId="478"/>
          <ac:spMkLst>
            <pc:docMk/>
            <pc:sldMk cId="2623622650" sldId="338"/>
            <ac:spMk id="8" creationId="{1425BA13-4C5E-5049-8CEF-700FA042A255}"/>
          </ac:spMkLst>
        </pc:spChg>
        <pc:spChg chg="del">
          <ac:chgData name="Yuan Wang" userId="fa240baa-cddc-4ba1-ac9e-da30e1109916" providerId="ADAL" clId="{5C724B53-14A7-4378-9318-2D68DA8C52CF}" dt="2018-11-27T14:59:43.723" v="3881" actId="478"/>
          <ac:spMkLst>
            <pc:docMk/>
            <pc:sldMk cId="2623622650" sldId="338"/>
            <ac:spMk id="12" creationId="{34423905-9413-4284-B981-C63E26134B18}"/>
          </ac:spMkLst>
        </pc:spChg>
        <pc:spChg chg="mod">
          <ac:chgData name="Yuan Wang" userId="fa240baa-cddc-4ba1-ac9e-da30e1109916" providerId="ADAL" clId="{5C724B53-14A7-4378-9318-2D68DA8C52CF}" dt="2018-11-27T15:01:44.836" v="3901" actId="14100"/>
          <ac:spMkLst>
            <pc:docMk/>
            <pc:sldMk cId="2623622650" sldId="338"/>
            <ac:spMk id="13" creationId="{D29D8B24-079A-4D35-8DD0-C64D94B55C55}"/>
          </ac:spMkLst>
        </pc:spChg>
        <pc:spChg chg="add mod">
          <ac:chgData name="Yuan Wang" userId="fa240baa-cddc-4ba1-ac9e-da30e1109916" providerId="ADAL" clId="{5C724B53-14A7-4378-9318-2D68DA8C52CF}" dt="2018-11-27T15:00:17.080" v="3890" actId="1076"/>
          <ac:spMkLst>
            <pc:docMk/>
            <pc:sldMk cId="2623622650" sldId="338"/>
            <ac:spMk id="14" creationId="{B2344609-0C3D-4EA9-ABD6-434BDB0B7988}"/>
          </ac:spMkLst>
        </pc:spChg>
        <pc:spChg chg="add mod">
          <ac:chgData name="Yuan Wang" userId="fa240baa-cddc-4ba1-ac9e-da30e1109916" providerId="ADAL" clId="{5C724B53-14A7-4378-9318-2D68DA8C52CF}" dt="2018-11-27T15:01:06.492" v="3897" actId="1076"/>
          <ac:spMkLst>
            <pc:docMk/>
            <pc:sldMk cId="2623622650" sldId="338"/>
            <ac:spMk id="15" creationId="{11DB487A-7CC5-435C-B82A-D8D87AAC0681}"/>
          </ac:spMkLst>
        </pc:spChg>
        <pc:spChg chg="del">
          <ac:chgData name="Yuan Wang" userId="fa240baa-cddc-4ba1-ac9e-da30e1109916" providerId="ADAL" clId="{5C724B53-14A7-4378-9318-2D68DA8C52CF}" dt="2018-11-27T14:59:45.270" v="3882" actId="478"/>
          <ac:spMkLst>
            <pc:docMk/>
            <pc:sldMk cId="2623622650" sldId="338"/>
            <ac:spMk id="16" creationId="{A0110BED-F1F4-44A7-A7DF-B0DFFF384007}"/>
          </ac:spMkLst>
        </pc:spChg>
        <pc:spChg chg="del">
          <ac:chgData name="Yuan Wang" userId="fa240baa-cddc-4ba1-ac9e-da30e1109916" providerId="ADAL" clId="{5C724B53-14A7-4378-9318-2D68DA8C52CF}" dt="2018-11-27T14:59:47.505" v="3883" actId="478"/>
          <ac:spMkLst>
            <pc:docMk/>
            <pc:sldMk cId="2623622650" sldId="338"/>
            <ac:spMk id="18" creationId="{22A15987-379A-4D82-BA2A-2DBCDC0AB092}"/>
          </ac:spMkLst>
        </pc:spChg>
        <pc:spChg chg="mod">
          <ac:chgData name="Yuan Wang" userId="fa240baa-cddc-4ba1-ac9e-da30e1109916" providerId="ADAL" clId="{5C724B53-14A7-4378-9318-2D68DA8C52CF}" dt="2018-11-27T15:07:38.395" v="3933" actId="1076"/>
          <ac:spMkLst>
            <pc:docMk/>
            <pc:sldMk cId="2623622650" sldId="338"/>
            <ac:spMk id="19" creationId="{D85C9851-887D-4747-AA4F-0FF3AD6F72EE}"/>
          </ac:spMkLst>
        </pc:spChg>
        <pc:spChg chg="add mod">
          <ac:chgData name="Yuan Wang" userId="fa240baa-cddc-4ba1-ac9e-da30e1109916" providerId="ADAL" clId="{5C724B53-14A7-4378-9318-2D68DA8C52CF}" dt="2018-11-27T15:01:32.493" v="3900" actId="1076"/>
          <ac:spMkLst>
            <pc:docMk/>
            <pc:sldMk cId="2623622650" sldId="338"/>
            <ac:spMk id="20" creationId="{8228E54D-CEBF-4D8D-B711-1DD784FB9045}"/>
          </ac:spMkLst>
        </pc:spChg>
        <pc:spChg chg="mod ord">
          <ac:chgData name="Yuan Wang" userId="fa240baa-cddc-4ba1-ac9e-da30e1109916" providerId="ADAL" clId="{5C724B53-14A7-4378-9318-2D68DA8C52CF}" dt="2018-11-27T14:59:40.017" v="3880" actId="167"/>
          <ac:spMkLst>
            <pc:docMk/>
            <pc:sldMk cId="2623622650" sldId="338"/>
            <ac:spMk id="22" creationId="{070715E7-74CB-4B20-A76E-7AF4EA06EAF8}"/>
          </ac:spMkLst>
        </pc:spChg>
      </pc:sldChg>
      <pc:sldChg chg="addSp delSp modSp add modNotesTx">
        <pc:chgData name="Yuan Wang" userId="fa240baa-cddc-4ba1-ac9e-da30e1109916" providerId="ADAL" clId="{5C724B53-14A7-4378-9318-2D68DA8C52CF}" dt="2018-12-10T20:29:42.483" v="5449" actId="20577"/>
        <pc:sldMkLst>
          <pc:docMk/>
          <pc:sldMk cId="1114789720" sldId="339"/>
        </pc:sldMkLst>
        <pc:spChg chg="del mod ord">
          <ac:chgData name="Yuan Wang" userId="fa240baa-cddc-4ba1-ac9e-da30e1109916" providerId="ADAL" clId="{5C724B53-14A7-4378-9318-2D68DA8C52CF}" dt="2018-11-27T16:05:09.461" v="4253" actId="478"/>
          <ac:spMkLst>
            <pc:docMk/>
            <pc:sldMk cId="1114789720" sldId="339"/>
            <ac:spMk id="8" creationId="{1425BA13-4C5E-5049-8CEF-700FA042A255}"/>
          </ac:spMkLst>
        </pc:spChg>
        <pc:spChg chg="add mod">
          <ac:chgData name="Yuan Wang" userId="fa240baa-cddc-4ba1-ac9e-da30e1109916" providerId="ADAL" clId="{5C724B53-14A7-4378-9318-2D68DA8C52CF}" dt="2018-12-10T20:00:33.391" v="5243" actId="1076"/>
          <ac:spMkLst>
            <pc:docMk/>
            <pc:sldMk cId="1114789720" sldId="339"/>
            <ac:spMk id="16" creationId="{4F25FBEC-B404-4558-A9C0-813C43F60E71}"/>
          </ac:spMkLst>
        </pc:spChg>
        <pc:spChg chg="add del mod">
          <ac:chgData name="Yuan Wang" userId="fa240baa-cddc-4ba1-ac9e-da30e1109916" providerId="ADAL" clId="{5C724B53-14A7-4378-9318-2D68DA8C52CF}" dt="2018-12-10T19:59:52.923" v="5240" actId="478"/>
          <ac:spMkLst>
            <pc:docMk/>
            <pc:sldMk cId="1114789720" sldId="339"/>
            <ac:spMk id="18" creationId="{6DFADD74-5A88-4B22-BB01-686867081F3C}"/>
          </ac:spMkLst>
        </pc:spChg>
        <pc:spChg chg="mod">
          <ac:chgData name="Yuan Wang" userId="fa240baa-cddc-4ba1-ac9e-da30e1109916" providerId="ADAL" clId="{5C724B53-14A7-4378-9318-2D68DA8C52CF}" dt="2018-11-27T15:13:20.713" v="4038" actId="1076"/>
          <ac:spMkLst>
            <pc:docMk/>
            <pc:sldMk cId="1114789720" sldId="339"/>
            <ac:spMk id="19" creationId="{D85C9851-887D-4747-AA4F-0FF3AD6F72EE}"/>
          </ac:spMkLst>
        </pc:spChg>
        <pc:spChg chg="add mod">
          <ac:chgData name="Yuan Wang" userId="fa240baa-cddc-4ba1-ac9e-da30e1109916" providerId="ADAL" clId="{5C724B53-14A7-4378-9318-2D68DA8C52CF}" dt="2018-11-27T15:18:24.907" v="4045" actId="1076"/>
          <ac:spMkLst>
            <pc:docMk/>
            <pc:sldMk cId="1114789720" sldId="339"/>
            <ac:spMk id="21" creationId="{93206395-F1D6-4633-97C7-1FCF1E83D64F}"/>
          </ac:spMkLst>
        </pc:spChg>
        <pc:spChg chg="ord">
          <ac:chgData name="Yuan Wang" userId="fa240baa-cddc-4ba1-ac9e-da30e1109916" providerId="ADAL" clId="{5C724B53-14A7-4378-9318-2D68DA8C52CF}" dt="2018-11-27T16:05:12.665" v="4254" actId="166"/>
          <ac:spMkLst>
            <pc:docMk/>
            <pc:sldMk cId="1114789720" sldId="339"/>
            <ac:spMk id="22" creationId="{070715E7-74CB-4B20-A76E-7AF4EA06EAF8}"/>
          </ac:spMkLst>
        </pc:spChg>
        <pc:spChg chg="add mod">
          <ac:chgData name="Yuan Wang" userId="fa240baa-cddc-4ba1-ac9e-da30e1109916" providerId="ADAL" clId="{5C724B53-14A7-4378-9318-2D68DA8C52CF}" dt="2018-12-10T20:00:33.391" v="5243" actId="1076"/>
          <ac:spMkLst>
            <pc:docMk/>
            <pc:sldMk cId="1114789720" sldId="339"/>
            <ac:spMk id="23" creationId="{5380EE88-A170-448B-9576-723F28D409D2}"/>
          </ac:spMkLst>
        </pc:spChg>
        <pc:spChg chg="add del mod">
          <ac:chgData name="Yuan Wang" userId="fa240baa-cddc-4ba1-ac9e-da30e1109916" providerId="ADAL" clId="{5C724B53-14A7-4378-9318-2D68DA8C52CF}" dt="2018-12-10T19:59:55.762" v="5241" actId="478"/>
          <ac:spMkLst>
            <pc:docMk/>
            <pc:sldMk cId="1114789720" sldId="339"/>
            <ac:spMk id="24" creationId="{44AA6A77-1A13-4A56-8DBC-10CA2400B904}"/>
          </ac:spMkLst>
        </pc:spChg>
        <pc:spChg chg="add mod">
          <ac:chgData name="Yuan Wang" userId="fa240baa-cddc-4ba1-ac9e-da30e1109916" providerId="ADAL" clId="{5C724B53-14A7-4378-9318-2D68DA8C52CF}" dt="2018-11-27T15:46:43.111" v="4107" actId="1076"/>
          <ac:spMkLst>
            <pc:docMk/>
            <pc:sldMk cId="1114789720" sldId="339"/>
            <ac:spMk id="25" creationId="{62CC2F91-B5E4-4097-A935-E5C538153CDD}"/>
          </ac:spMkLst>
        </pc:spChg>
        <pc:spChg chg="ord">
          <ac:chgData name="Yuan Wang" userId="fa240baa-cddc-4ba1-ac9e-da30e1109916" providerId="ADAL" clId="{5C724B53-14A7-4378-9318-2D68DA8C52CF}" dt="2018-12-10T20:00:37.869" v="5244" actId="166"/>
          <ac:spMkLst>
            <pc:docMk/>
            <pc:sldMk cId="1114789720" sldId="339"/>
            <ac:spMk id="27" creationId="{5AF772A5-2A58-0643-926E-ACEEA533E4BA}"/>
          </ac:spMkLst>
        </pc:spChg>
        <pc:picChg chg="add mod">
          <ac:chgData name="Yuan Wang" userId="fa240baa-cddc-4ba1-ac9e-da30e1109916" providerId="ADAL" clId="{5C724B53-14A7-4378-9318-2D68DA8C52CF}" dt="2018-12-10T20:00:33.391" v="5243" actId="1076"/>
          <ac:picMkLst>
            <pc:docMk/>
            <pc:sldMk cId="1114789720" sldId="339"/>
            <ac:picMk id="6" creationId="{96699947-2EF5-444B-9979-00CD5280B0F4}"/>
          </ac:picMkLst>
        </pc:picChg>
        <pc:picChg chg="add del mod">
          <ac:chgData name="Yuan Wang" userId="fa240baa-cddc-4ba1-ac9e-da30e1109916" providerId="ADAL" clId="{5C724B53-14A7-4378-9318-2D68DA8C52CF}" dt="2018-12-10T19:59:51.829" v="5239" actId="478"/>
          <ac:picMkLst>
            <pc:docMk/>
            <pc:sldMk cId="1114789720" sldId="339"/>
            <ac:picMk id="9" creationId="{FDC6004B-AF6F-461F-ACB2-1904B46019D2}"/>
          </ac:picMkLst>
        </pc:picChg>
        <pc:picChg chg="add mod">
          <ac:chgData name="Yuan Wang" userId="fa240baa-cddc-4ba1-ac9e-da30e1109916" providerId="ADAL" clId="{5C724B53-14A7-4378-9318-2D68DA8C52CF}" dt="2018-11-27T15:47:53.992" v="4113" actId="166"/>
          <ac:picMkLst>
            <pc:docMk/>
            <pc:sldMk cId="1114789720" sldId="339"/>
            <ac:picMk id="11" creationId="{D9DD6A0B-1EF7-44F7-B8BA-90B306112E92}"/>
          </ac:picMkLst>
        </pc:picChg>
      </pc:sldChg>
      <pc:sldChg chg="addSp delSp modSp add">
        <pc:chgData name="Yuan Wang" userId="fa240baa-cddc-4ba1-ac9e-da30e1109916" providerId="ADAL" clId="{5C724B53-14A7-4378-9318-2D68DA8C52CF}" dt="2018-11-27T16:05:20.330" v="4256" actId="166"/>
        <pc:sldMkLst>
          <pc:docMk/>
          <pc:sldMk cId="790474122" sldId="340"/>
        </pc:sldMkLst>
        <pc:spChg chg="add mod">
          <ac:chgData name="Yuan Wang" userId="fa240baa-cddc-4ba1-ac9e-da30e1109916" providerId="ADAL" clId="{5C724B53-14A7-4378-9318-2D68DA8C52CF}" dt="2018-11-27T15:56:48.105" v="4208" actId="1076"/>
          <ac:spMkLst>
            <pc:docMk/>
            <pc:sldMk cId="790474122" sldId="340"/>
            <ac:spMk id="3" creationId="{B27D2AF5-C8DE-4841-9659-B3ECD1D343FD}"/>
          </ac:spMkLst>
        </pc:spChg>
        <pc:spChg chg="ord">
          <ac:chgData name="Yuan Wang" userId="fa240baa-cddc-4ba1-ac9e-da30e1109916" providerId="ADAL" clId="{5C724B53-14A7-4378-9318-2D68DA8C52CF}" dt="2018-11-27T16:05:20.330" v="4256" actId="166"/>
          <ac:spMkLst>
            <pc:docMk/>
            <pc:sldMk cId="790474122" sldId="340"/>
            <ac:spMk id="8" creationId="{1425BA13-4C5E-5049-8CEF-700FA042A255}"/>
          </ac:spMkLst>
        </pc:spChg>
        <pc:spChg chg="mod">
          <ac:chgData name="Yuan Wang" userId="fa240baa-cddc-4ba1-ac9e-da30e1109916" providerId="ADAL" clId="{5C724B53-14A7-4378-9318-2D68DA8C52CF}" dt="2018-11-27T15:12:42.290" v="4037" actId="1076"/>
          <ac:spMkLst>
            <pc:docMk/>
            <pc:sldMk cId="790474122" sldId="340"/>
            <ac:spMk id="19" creationId="{D85C9851-887D-4747-AA4F-0FF3AD6F72EE}"/>
          </ac:spMkLst>
        </pc:spChg>
        <pc:spChg chg="del mod">
          <ac:chgData name="Yuan Wang" userId="fa240baa-cddc-4ba1-ac9e-da30e1109916" providerId="ADAL" clId="{5C724B53-14A7-4378-9318-2D68DA8C52CF}" dt="2018-11-27T16:05:16.462" v="4255" actId="478"/>
          <ac:spMkLst>
            <pc:docMk/>
            <pc:sldMk cId="790474122" sldId="340"/>
            <ac:spMk id="22" creationId="{070715E7-74CB-4B20-A76E-7AF4EA06EAF8}"/>
          </ac:spMkLst>
        </pc:spChg>
        <pc:spChg chg="add mod">
          <ac:chgData name="Yuan Wang" userId="fa240baa-cddc-4ba1-ac9e-da30e1109916" providerId="ADAL" clId="{5C724B53-14A7-4378-9318-2D68DA8C52CF}" dt="2018-11-27T15:57:33.918" v="4211" actId="1076"/>
          <ac:spMkLst>
            <pc:docMk/>
            <pc:sldMk cId="790474122" sldId="340"/>
            <ac:spMk id="23" creationId="{B857BFB3-2DAD-47FA-841D-642D57FF333C}"/>
          </ac:spMkLst>
        </pc:spChg>
        <pc:picChg chg="add mod">
          <ac:chgData name="Yuan Wang" userId="fa240baa-cddc-4ba1-ac9e-da30e1109916" providerId="ADAL" clId="{5C724B53-14A7-4378-9318-2D68DA8C52CF}" dt="2018-11-27T15:55:42.610" v="4173" actId="1076"/>
          <ac:picMkLst>
            <pc:docMk/>
            <pc:sldMk cId="790474122" sldId="340"/>
            <ac:picMk id="16" creationId="{25CF14D2-BDF8-43B1-9E6C-56EDFE658994}"/>
          </ac:picMkLst>
        </pc:picChg>
        <pc:picChg chg="add mod">
          <ac:chgData name="Yuan Wang" userId="fa240baa-cddc-4ba1-ac9e-da30e1109916" providerId="ADAL" clId="{5C724B53-14A7-4378-9318-2D68DA8C52CF}" dt="2018-11-27T15:56:53.499" v="4209" actId="1076"/>
          <ac:picMkLst>
            <pc:docMk/>
            <pc:sldMk cId="790474122" sldId="340"/>
            <ac:picMk id="18" creationId="{D43B6A20-61BB-457A-8CAA-F60151784789}"/>
          </ac:picMkLst>
        </pc:picChg>
        <pc:picChg chg="add del">
          <ac:chgData name="Yuan Wang" userId="fa240baa-cddc-4ba1-ac9e-da30e1109916" providerId="ADAL" clId="{5C724B53-14A7-4378-9318-2D68DA8C52CF}" dt="2018-11-27T15:55:32.093" v="4169" actId="478"/>
          <ac:picMkLst>
            <pc:docMk/>
            <pc:sldMk cId="790474122" sldId="340"/>
            <ac:picMk id="21" creationId="{5C1EBC15-5ABD-452A-855F-520EB7C53A95}"/>
          </ac:picMkLst>
        </pc:picChg>
      </pc:sldChg>
      <pc:sldChg chg="addSp delSp modSp add">
        <pc:chgData name="Yuan Wang" userId="fa240baa-cddc-4ba1-ac9e-da30e1109916" providerId="ADAL" clId="{5C724B53-14A7-4378-9318-2D68DA8C52CF}" dt="2018-11-27T17:42:31.668" v="4798" actId="2696"/>
        <pc:sldMkLst>
          <pc:docMk/>
          <pc:sldMk cId="2414657036" sldId="341"/>
        </pc:sldMkLst>
        <pc:spChg chg="del mod">
          <ac:chgData name="Yuan Wang" userId="fa240baa-cddc-4ba1-ac9e-da30e1109916" providerId="ADAL" clId="{5C724B53-14A7-4378-9318-2D68DA8C52CF}" dt="2018-11-27T17:37:09.265" v="4747" actId="478"/>
          <ac:spMkLst>
            <pc:docMk/>
            <pc:sldMk cId="2414657036" sldId="341"/>
            <ac:spMk id="8" creationId="{1425BA13-4C5E-5049-8CEF-700FA042A255}"/>
          </ac:spMkLst>
        </pc:spChg>
        <pc:spChg chg="del mod">
          <ac:chgData name="Yuan Wang" userId="fa240baa-cddc-4ba1-ac9e-da30e1109916" providerId="ADAL" clId="{5C724B53-14A7-4378-9318-2D68DA8C52CF}" dt="2018-11-27T17:23:26.707" v="4565" actId="478"/>
          <ac:spMkLst>
            <pc:docMk/>
            <pc:sldMk cId="2414657036" sldId="341"/>
            <ac:spMk id="21" creationId="{AAA03158-48E6-4C79-9EF2-0538BA8919BA}"/>
          </ac:spMkLst>
        </pc:spChg>
        <pc:spChg chg="del">
          <ac:chgData name="Yuan Wang" userId="fa240baa-cddc-4ba1-ac9e-da30e1109916" providerId="ADAL" clId="{5C724B53-14A7-4378-9318-2D68DA8C52CF}" dt="2018-11-27T17:23:23.572" v="4563" actId="478"/>
          <ac:spMkLst>
            <pc:docMk/>
            <pc:sldMk cId="2414657036" sldId="341"/>
            <ac:spMk id="23" creationId="{876855F5-7001-4568-A4F9-64C2E0AD877E}"/>
          </ac:spMkLst>
        </pc:spChg>
        <pc:spChg chg="del">
          <ac:chgData name="Yuan Wang" userId="fa240baa-cddc-4ba1-ac9e-da30e1109916" providerId="ADAL" clId="{5C724B53-14A7-4378-9318-2D68DA8C52CF}" dt="2018-11-27T17:23:29.490" v="4566" actId="478"/>
          <ac:spMkLst>
            <pc:docMk/>
            <pc:sldMk cId="2414657036" sldId="341"/>
            <ac:spMk id="24" creationId="{782E8745-7FDF-48DC-952D-3562AF71AEB0}"/>
          </ac:spMkLst>
        </pc:spChg>
        <pc:spChg chg="add">
          <ac:chgData name="Yuan Wang" userId="fa240baa-cddc-4ba1-ac9e-da30e1109916" providerId="ADAL" clId="{5C724B53-14A7-4378-9318-2D68DA8C52CF}" dt="2018-11-27T17:42:31.668" v="4798" actId="2696"/>
          <ac:spMkLst>
            <pc:docMk/>
            <pc:sldMk cId="2414657036" sldId="341"/>
            <ac:spMk id="49" creationId="{0D5EC022-C421-49F9-959F-63E9B3977B04}"/>
          </ac:spMkLst>
        </pc:spChg>
        <pc:grpChg chg="add del mod">
          <ac:chgData name="Yuan Wang" userId="fa240baa-cddc-4ba1-ac9e-da30e1109916" providerId="ADAL" clId="{5C724B53-14A7-4378-9318-2D68DA8C52CF}" dt="2018-11-27T17:42:19.690" v="4795" actId="478"/>
          <ac:grpSpMkLst>
            <pc:docMk/>
            <pc:sldMk cId="2414657036" sldId="341"/>
            <ac:grpSpMk id="48" creationId="{1ACE6CF4-B5BE-4293-A5DF-2C36F589C5B6}"/>
          </ac:grpSpMkLst>
        </pc:grpChg>
        <pc:picChg chg="add mod">
          <ac:chgData name="Yuan Wang" userId="fa240baa-cddc-4ba1-ac9e-da30e1109916" providerId="ADAL" clId="{5C724B53-14A7-4378-9318-2D68DA8C52CF}" dt="2018-11-27T17:40:45.912" v="4787" actId="2696"/>
          <ac:picMkLst>
            <pc:docMk/>
            <pc:sldMk cId="2414657036" sldId="341"/>
            <ac:picMk id="6" creationId="{6C98852E-169A-447C-9D69-3D0971F8D6E8}"/>
          </ac:picMkLst>
        </pc:picChg>
        <pc:picChg chg="add mod">
          <ac:chgData name="Yuan Wang" userId="fa240baa-cddc-4ba1-ac9e-da30e1109916" providerId="ADAL" clId="{5C724B53-14A7-4378-9318-2D68DA8C52CF}" dt="2018-11-27T17:40:36.582" v="4785" actId="2696"/>
          <ac:picMkLst>
            <pc:docMk/>
            <pc:sldMk cId="2414657036" sldId="341"/>
            <ac:picMk id="9" creationId="{499CDF3D-F1CC-46E7-84BF-0ECD70F7E539}"/>
          </ac:picMkLst>
        </pc:picChg>
        <pc:picChg chg="add mod">
          <ac:chgData name="Yuan Wang" userId="fa240baa-cddc-4ba1-ac9e-da30e1109916" providerId="ADAL" clId="{5C724B53-14A7-4378-9318-2D68DA8C52CF}" dt="2018-11-27T17:40:59.118" v="4789" actId="207"/>
          <ac:picMkLst>
            <pc:docMk/>
            <pc:sldMk cId="2414657036" sldId="341"/>
            <ac:picMk id="11" creationId="{D379729D-9901-4D25-A83B-6209641D1D64}"/>
          </ac:picMkLst>
        </pc:picChg>
        <pc:picChg chg="del">
          <ac:chgData name="Yuan Wang" userId="fa240baa-cddc-4ba1-ac9e-da30e1109916" providerId="ADAL" clId="{5C724B53-14A7-4378-9318-2D68DA8C52CF}" dt="2018-11-27T17:23:19.322" v="4560" actId="478"/>
          <ac:picMkLst>
            <pc:docMk/>
            <pc:sldMk cId="2414657036" sldId="341"/>
            <ac:picMk id="14" creationId="{A0997782-10B4-47F9-A801-2036C2CBA5B9}"/>
          </ac:picMkLst>
        </pc:picChg>
        <pc:picChg chg="del">
          <ac:chgData name="Yuan Wang" userId="fa240baa-cddc-4ba1-ac9e-da30e1109916" providerId="ADAL" clId="{5C724B53-14A7-4378-9318-2D68DA8C52CF}" dt="2018-11-27T17:23:20.768" v="4561" actId="478"/>
          <ac:picMkLst>
            <pc:docMk/>
            <pc:sldMk cId="2414657036" sldId="341"/>
            <ac:picMk id="15" creationId="{F038E69A-7B00-4BCE-8595-AD49581B17CA}"/>
          </ac:picMkLst>
        </pc:picChg>
        <pc:picChg chg="del">
          <ac:chgData name="Yuan Wang" userId="fa240baa-cddc-4ba1-ac9e-da30e1109916" providerId="ADAL" clId="{5C724B53-14A7-4378-9318-2D68DA8C52CF}" dt="2018-11-27T17:23:22.019" v="4562" actId="478"/>
          <ac:picMkLst>
            <pc:docMk/>
            <pc:sldMk cId="2414657036" sldId="341"/>
            <ac:picMk id="20" creationId="{4C39DA46-CF22-4020-8184-163C8E5DCF77}"/>
          </ac:picMkLst>
        </pc:picChg>
        <pc:picChg chg="add mod">
          <ac:chgData name="Yuan Wang" userId="fa240baa-cddc-4ba1-ac9e-da30e1109916" providerId="ADAL" clId="{5C724B53-14A7-4378-9318-2D68DA8C52CF}" dt="2018-11-27T17:40:48.870" v="4788" actId="2696"/>
          <ac:picMkLst>
            <pc:docMk/>
            <pc:sldMk cId="2414657036" sldId="341"/>
            <ac:picMk id="22" creationId="{327FA63B-24B8-4206-AC72-EEA67373E189}"/>
          </ac:picMkLst>
        </pc:picChg>
        <pc:picChg chg="add mod">
          <ac:chgData name="Yuan Wang" userId="fa240baa-cddc-4ba1-ac9e-da30e1109916" providerId="ADAL" clId="{5C724B53-14A7-4378-9318-2D68DA8C52CF}" dt="2018-11-27T17:40:42.766" v="4786" actId="2696"/>
          <ac:picMkLst>
            <pc:docMk/>
            <pc:sldMk cId="2414657036" sldId="341"/>
            <ac:picMk id="25" creationId="{66475281-3D74-4938-B59B-54B5E034984B}"/>
          </ac:picMkLst>
        </pc:picChg>
        <pc:picChg chg="add mod">
          <ac:chgData name="Yuan Wang" userId="fa240baa-cddc-4ba1-ac9e-da30e1109916" providerId="ADAL" clId="{5C724B53-14A7-4378-9318-2D68DA8C52CF}" dt="2018-11-27T17:41:03.731" v="4790" actId="207"/>
          <ac:picMkLst>
            <pc:docMk/>
            <pc:sldMk cId="2414657036" sldId="341"/>
            <ac:picMk id="26" creationId="{A1752296-50CE-4E0B-9746-D8E933518A52}"/>
          </ac:picMkLst>
        </pc:picChg>
        <pc:picChg chg="add del">
          <ac:chgData name="Yuan Wang" userId="fa240baa-cddc-4ba1-ac9e-da30e1109916" providerId="ADAL" clId="{5C724B53-14A7-4378-9318-2D68DA8C52CF}" dt="2018-11-27T17:36:18.184" v="4731" actId="2696"/>
          <ac:picMkLst>
            <pc:docMk/>
            <pc:sldMk cId="2414657036" sldId="341"/>
            <ac:picMk id="27" creationId="{CE8666EC-6F06-4150-A6B4-8087C02AB199}"/>
          </ac:picMkLst>
        </pc:picChg>
        <pc:picChg chg="add del">
          <ac:chgData name="Yuan Wang" userId="fa240baa-cddc-4ba1-ac9e-da30e1109916" providerId="ADAL" clId="{5C724B53-14A7-4378-9318-2D68DA8C52CF}" dt="2018-11-27T17:36:18.009" v="4730" actId="2696"/>
          <ac:picMkLst>
            <pc:docMk/>
            <pc:sldMk cId="2414657036" sldId="341"/>
            <ac:picMk id="28" creationId="{8511E2C3-ECF3-4B14-A650-9BC892643690}"/>
          </ac:picMkLst>
        </pc:picChg>
        <pc:picChg chg="add del">
          <ac:chgData name="Yuan Wang" userId="fa240baa-cddc-4ba1-ac9e-da30e1109916" providerId="ADAL" clId="{5C724B53-14A7-4378-9318-2D68DA8C52CF}" dt="2018-11-27T17:36:17.849" v="4729" actId="2696"/>
          <ac:picMkLst>
            <pc:docMk/>
            <pc:sldMk cId="2414657036" sldId="341"/>
            <ac:picMk id="29" creationId="{3AFD5936-BD47-44EF-9C31-EB8C1DAA9321}"/>
          </ac:picMkLst>
        </pc:picChg>
        <pc:picChg chg="add del">
          <ac:chgData name="Yuan Wang" userId="fa240baa-cddc-4ba1-ac9e-da30e1109916" providerId="ADAL" clId="{5C724B53-14A7-4378-9318-2D68DA8C52CF}" dt="2018-11-27T17:36:17.691" v="4728" actId="2696"/>
          <ac:picMkLst>
            <pc:docMk/>
            <pc:sldMk cId="2414657036" sldId="341"/>
            <ac:picMk id="30" creationId="{38A12FE4-CD15-45C3-8CA2-126D632DFEE7}"/>
          </ac:picMkLst>
        </pc:picChg>
        <pc:picChg chg="add del">
          <ac:chgData name="Yuan Wang" userId="fa240baa-cddc-4ba1-ac9e-da30e1109916" providerId="ADAL" clId="{5C724B53-14A7-4378-9318-2D68DA8C52CF}" dt="2018-11-27T17:36:17.527" v="4727" actId="2696"/>
          <ac:picMkLst>
            <pc:docMk/>
            <pc:sldMk cId="2414657036" sldId="341"/>
            <ac:picMk id="31" creationId="{4CF0CB91-DD96-48CB-8A18-724FB1869BFB}"/>
          </ac:picMkLst>
        </pc:picChg>
        <pc:picChg chg="add del">
          <ac:chgData name="Yuan Wang" userId="fa240baa-cddc-4ba1-ac9e-da30e1109916" providerId="ADAL" clId="{5C724B53-14A7-4378-9318-2D68DA8C52CF}" dt="2018-11-27T17:36:17.373" v="4726" actId="2696"/>
          <ac:picMkLst>
            <pc:docMk/>
            <pc:sldMk cId="2414657036" sldId="341"/>
            <ac:picMk id="32" creationId="{0440FA89-A7BC-4695-A5E7-6DC5CFEA0E0C}"/>
          </ac:picMkLst>
        </pc:picChg>
        <pc:picChg chg="add del">
          <ac:chgData name="Yuan Wang" userId="fa240baa-cddc-4ba1-ac9e-da30e1109916" providerId="ADAL" clId="{5C724B53-14A7-4378-9318-2D68DA8C52CF}" dt="2018-11-27T17:36:17.215" v="4725" actId="2696"/>
          <ac:picMkLst>
            <pc:docMk/>
            <pc:sldMk cId="2414657036" sldId="341"/>
            <ac:picMk id="33" creationId="{E1ED8E7A-EA3D-4792-B0ED-9FDBC51D4FE3}"/>
          </ac:picMkLst>
        </pc:picChg>
        <pc:picChg chg="add del">
          <ac:chgData name="Yuan Wang" userId="fa240baa-cddc-4ba1-ac9e-da30e1109916" providerId="ADAL" clId="{5C724B53-14A7-4378-9318-2D68DA8C52CF}" dt="2018-11-27T17:36:17.042" v="4724" actId="2696"/>
          <ac:picMkLst>
            <pc:docMk/>
            <pc:sldMk cId="2414657036" sldId="341"/>
            <ac:picMk id="34" creationId="{5F9025F3-7510-4541-B4BB-69D7DE34A137}"/>
          </ac:picMkLst>
        </pc:picChg>
        <pc:picChg chg="add del">
          <ac:chgData name="Yuan Wang" userId="fa240baa-cddc-4ba1-ac9e-da30e1109916" providerId="ADAL" clId="{5C724B53-14A7-4378-9318-2D68DA8C52CF}" dt="2018-11-27T17:36:16.872" v="4723" actId="2696"/>
          <ac:picMkLst>
            <pc:docMk/>
            <pc:sldMk cId="2414657036" sldId="341"/>
            <ac:picMk id="35" creationId="{AF20A458-70C5-4ADB-811F-281963C9D6D1}"/>
          </ac:picMkLst>
        </pc:picChg>
        <pc:picChg chg="add mod">
          <ac:chgData name="Yuan Wang" userId="fa240baa-cddc-4ba1-ac9e-da30e1109916" providerId="ADAL" clId="{5C724B53-14A7-4378-9318-2D68DA8C52CF}" dt="2018-11-27T17:41:12.316" v="4792" actId="207"/>
          <ac:picMkLst>
            <pc:docMk/>
            <pc:sldMk cId="2414657036" sldId="341"/>
            <ac:picMk id="36" creationId="{6A2576B0-7734-447D-9F98-ADC2E47A5847}"/>
          </ac:picMkLst>
        </pc:picChg>
        <pc:picChg chg="add mod">
          <ac:chgData name="Yuan Wang" userId="fa240baa-cddc-4ba1-ac9e-da30e1109916" providerId="ADAL" clId="{5C724B53-14A7-4378-9318-2D68DA8C52CF}" dt="2018-11-27T17:41:16.385" v="4793" actId="207"/>
          <ac:picMkLst>
            <pc:docMk/>
            <pc:sldMk cId="2414657036" sldId="341"/>
            <ac:picMk id="37" creationId="{D88270AB-5A4F-46BA-B698-ED8E57484C3D}"/>
          </ac:picMkLst>
        </pc:picChg>
        <pc:picChg chg="add mod">
          <ac:chgData name="Yuan Wang" userId="fa240baa-cddc-4ba1-ac9e-da30e1109916" providerId="ADAL" clId="{5C724B53-14A7-4378-9318-2D68DA8C52CF}" dt="2018-11-27T17:41:07.397" v="4791" actId="207"/>
          <ac:picMkLst>
            <pc:docMk/>
            <pc:sldMk cId="2414657036" sldId="341"/>
            <ac:picMk id="38" creationId="{971AF0DE-0B23-455F-A6F4-4E9FD4EA3C9E}"/>
          </ac:picMkLst>
        </pc:picChg>
        <pc:picChg chg="add mod">
          <ac:chgData name="Yuan Wang" userId="fa240baa-cddc-4ba1-ac9e-da30e1109916" providerId="ADAL" clId="{5C724B53-14A7-4378-9318-2D68DA8C52CF}" dt="2018-11-27T17:41:20.985" v="4794" actId="207"/>
          <ac:picMkLst>
            <pc:docMk/>
            <pc:sldMk cId="2414657036" sldId="341"/>
            <ac:picMk id="39" creationId="{2559970E-42E0-4C0C-BD43-288CF7389351}"/>
          </ac:picMkLst>
        </pc:picChg>
        <pc:picChg chg="add del mod">
          <ac:chgData name="Yuan Wang" userId="fa240baa-cddc-4ba1-ac9e-da30e1109916" providerId="ADAL" clId="{5C724B53-14A7-4378-9318-2D68DA8C52CF}" dt="2018-11-27T17:37:06.187" v="4745" actId="478"/>
          <ac:picMkLst>
            <pc:docMk/>
            <pc:sldMk cId="2414657036" sldId="341"/>
            <ac:picMk id="40" creationId="{4D930478-7527-4C9B-A920-FEEF61294AF5}"/>
          </ac:picMkLst>
        </pc:picChg>
        <pc:picChg chg="add mod">
          <ac:chgData name="Yuan Wang" userId="fa240baa-cddc-4ba1-ac9e-da30e1109916" providerId="ADAL" clId="{5C724B53-14A7-4378-9318-2D68DA8C52CF}" dt="2018-11-27T17:42:23.242" v="4796" actId="1076"/>
          <ac:picMkLst>
            <pc:docMk/>
            <pc:sldMk cId="2414657036" sldId="341"/>
            <ac:picMk id="44" creationId="{A80B24AD-511B-48DD-BD80-7C0599CAB297}"/>
          </ac:picMkLst>
        </pc:picChg>
        <pc:picChg chg="add mod">
          <ac:chgData name="Yuan Wang" userId="fa240baa-cddc-4ba1-ac9e-da30e1109916" providerId="ADAL" clId="{5C724B53-14A7-4378-9318-2D68DA8C52CF}" dt="2018-11-27T17:40:25.516" v="4781" actId="164"/>
          <ac:picMkLst>
            <pc:docMk/>
            <pc:sldMk cId="2414657036" sldId="341"/>
            <ac:picMk id="46" creationId="{CAA3BD05-5B33-44E7-B09F-16088B860506}"/>
          </ac:picMkLst>
        </pc:picChg>
        <pc:picChg chg="add mod">
          <ac:chgData name="Yuan Wang" userId="fa240baa-cddc-4ba1-ac9e-da30e1109916" providerId="ADAL" clId="{5C724B53-14A7-4378-9318-2D68DA8C52CF}" dt="2018-11-27T17:40:25.516" v="4781" actId="164"/>
          <ac:picMkLst>
            <pc:docMk/>
            <pc:sldMk cId="2414657036" sldId="341"/>
            <ac:picMk id="47" creationId="{D7C2469F-CD0B-493D-AC37-B1669A1C4F55}"/>
          </ac:picMkLst>
        </pc:picChg>
        <pc:cxnChg chg="add mod">
          <ac:chgData name="Yuan Wang" userId="fa240baa-cddc-4ba1-ac9e-da30e1109916" providerId="ADAL" clId="{5C724B53-14A7-4378-9318-2D68DA8C52CF}" dt="2018-11-27T17:39:05.442" v="4771" actId="1076"/>
          <ac:cxnSpMkLst>
            <pc:docMk/>
            <pc:sldMk cId="2414657036" sldId="341"/>
            <ac:cxnSpMk id="42" creationId="{80E128D4-3D96-4F3C-AE2D-49BFEABB1A7E}"/>
          </ac:cxnSpMkLst>
        </pc:cxnChg>
      </pc:sldChg>
      <pc:sldChg chg="modSp">
        <pc:chgData name="Yuan Wang" userId="fa240baa-cddc-4ba1-ac9e-da30e1109916" providerId="ADAL" clId="{5C724B53-14A7-4378-9318-2D68DA8C52CF}" dt="2018-12-10T20:11:59.789" v="5446" actId="313"/>
        <pc:sldMkLst>
          <pc:docMk/>
          <pc:sldMk cId="2036031634" sldId="346"/>
        </pc:sldMkLst>
        <pc:spChg chg="mod">
          <ac:chgData name="Yuan Wang" userId="fa240baa-cddc-4ba1-ac9e-da30e1109916" providerId="ADAL" clId="{5C724B53-14A7-4378-9318-2D68DA8C52CF}" dt="2018-12-10T20:11:59.789" v="5446" actId="313"/>
          <ac:spMkLst>
            <pc:docMk/>
            <pc:sldMk cId="2036031634" sldId="346"/>
            <ac:spMk id="19" creationId="{D85C9851-887D-4747-AA4F-0FF3AD6F72EE}"/>
          </ac:spMkLst>
        </pc:spChg>
      </pc:sldChg>
      <pc:sldChg chg="modSp">
        <pc:chgData name="Yuan Wang" userId="fa240baa-cddc-4ba1-ac9e-da30e1109916" providerId="ADAL" clId="{5C724B53-14A7-4378-9318-2D68DA8C52CF}" dt="2018-12-10T15:36:04.948" v="4926" actId="20577"/>
        <pc:sldMkLst>
          <pc:docMk/>
          <pc:sldMk cId="4100818408" sldId="352"/>
        </pc:sldMkLst>
        <pc:spChg chg="mod">
          <ac:chgData name="Yuan Wang" userId="fa240baa-cddc-4ba1-ac9e-da30e1109916" providerId="ADAL" clId="{5C724B53-14A7-4378-9318-2D68DA8C52CF}" dt="2018-12-10T15:36:04.948" v="4926" actId="20577"/>
          <ac:spMkLst>
            <pc:docMk/>
            <pc:sldMk cId="4100818408" sldId="352"/>
            <ac:spMk id="7" creationId="{34729DCB-104C-F44F-A43A-719E64B4DFAB}"/>
          </ac:spMkLst>
        </pc:spChg>
      </pc:sldChg>
      <pc:sldChg chg="modSp">
        <pc:chgData name="Yuan Wang" userId="fa240baa-cddc-4ba1-ac9e-da30e1109916" providerId="ADAL" clId="{5C724B53-14A7-4378-9318-2D68DA8C52CF}" dt="2018-12-10T20:02:35.528" v="5245" actId="166"/>
        <pc:sldMkLst>
          <pc:docMk/>
          <pc:sldMk cId="3212605082" sldId="360"/>
        </pc:sldMkLst>
        <pc:spChg chg="ord">
          <ac:chgData name="Yuan Wang" userId="fa240baa-cddc-4ba1-ac9e-da30e1109916" providerId="ADAL" clId="{5C724B53-14A7-4378-9318-2D68DA8C52CF}" dt="2018-12-10T20:02:35.528" v="5245" actId="166"/>
          <ac:spMkLst>
            <pc:docMk/>
            <pc:sldMk cId="3212605082" sldId="360"/>
            <ac:spMk id="26" creationId="{B6DB32B1-E954-9C48-89C3-B2EB7B83B175}"/>
          </ac:spMkLst>
        </pc:spChg>
      </pc:sldChg>
      <pc:sldChg chg="modSp">
        <pc:chgData name="Yuan Wang" userId="fa240baa-cddc-4ba1-ac9e-da30e1109916" providerId="ADAL" clId="{5C724B53-14A7-4378-9318-2D68DA8C52CF}" dt="2018-12-10T15:30:25.242" v="4861" actId="1076"/>
        <pc:sldMkLst>
          <pc:docMk/>
          <pc:sldMk cId="1330802313" sldId="362"/>
        </pc:sldMkLst>
        <pc:spChg chg="mod">
          <ac:chgData name="Yuan Wang" userId="fa240baa-cddc-4ba1-ac9e-da30e1109916" providerId="ADAL" clId="{5C724B53-14A7-4378-9318-2D68DA8C52CF}" dt="2018-12-10T15:30:16.265" v="4859" actId="1076"/>
          <ac:spMkLst>
            <pc:docMk/>
            <pc:sldMk cId="1330802313" sldId="362"/>
            <ac:spMk id="4" creationId="{DFB3362D-83F0-8C4D-85CF-1B6E1D266370}"/>
          </ac:spMkLst>
        </pc:spChg>
        <pc:spChg chg="mod">
          <ac:chgData name="Yuan Wang" userId="fa240baa-cddc-4ba1-ac9e-da30e1109916" providerId="ADAL" clId="{5C724B53-14A7-4378-9318-2D68DA8C52CF}" dt="2018-12-10T15:30:16.453" v="4860" actId="1076"/>
          <ac:spMkLst>
            <pc:docMk/>
            <pc:sldMk cId="1330802313" sldId="362"/>
            <ac:spMk id="11" creationId="{9DCE7676-5FB1-4401-8E9F-2732E0D0677A}"/>
          </ac:spMkLst>
        </pc:spChg>
        <pc:grpChg chg="mod">
          <ac:chgData name="Yuan Wang" userId="fa240baa-cddc-4ba1-ac9e-da30e1109916" providerId="ADAL" clId="{5C724B53-14A7-4378-9318-2D68DA8C52CF}" dt="2018-12-10T15:30:25.242" v="4861" actId="1076"/>
          <ac:grpSpMkLst>
            <pc:docMk/>
            <pc:sldMk cId="1330802313" sldId="362"/>
            <ac:grpSpMk id="7" creationId="{203146B6-2543-4E61-8908-744B062BCE99}"/>
          </ac:grpSpMkLst>
        </pc:grpChg>
      </pc:sldChg>
    </pc:docChg>
  </pc:docChgLst>
  <pc:docChgLst>
    <pc:chgData name="Thompson, Jarod Scott" userId="S::jsthompson@wpi.edu::f94efd77-a55a-4994-9b0a-4ba63225f48f" providerId="AD" clId="Web-{335A3A16-DF20-53B4-EBE5-D03075DE5062}"/>
    <pc:docChg chg="modSld">
      <pc:chgData name="Thompson, Jarod Scott" userId="S::jsthompson@wpi.edu::f94efd77-a55a-4994-9b0a-4ba63225f48f" providerId="AD" clId="Web-{335A3A16-DF20-53B4-EBE5-D03075DE5062}" dt="2018-12-07T19:57:23.686" v="31"/>
      <pc:docMkLst>
        <pc:docMk/>
      </pc:docMkLst>
      <pc:sldChg chg="modNotes">
        <pc:chgData name="Thompson, Jarod Scott" userId="S::jsthompson@wpi.edu::f94efd77-a55a-4994-9b0a-4ba63225f48f" providerId="AD" clId="Web-{335A3A16-DF20-53B4-EBE5-D03075DE5062}" dt="2018-12-07T19:51:46.479" v="3"/>
        <pc:sldMkLst>
          <pc:docMk/>
          <pc:sldMk cId="2459297859" sldId="280"/>
        </pc:sldMkLst>
      </pc:sldChg>
      <pc:sldChg chg="modNotes">
        <pc:chgData name="Thompson, Jarod Scott" userId="S::jsthompson@wpi.edu::f94efd77-a55a-4994-9b0a-4ba63225f48f" providerId="AD" clId="Web-{335A3A16-DF20-53B4-EBE5-D03075DE5062}" dt="2018-12-07T19:57:23.686" v="31"/>
        <pc:sldMkLst>
          <pc:docMk/>
          <pc:sldMk cId="1595910658" sldId="286"/>
        </pc:sldMkLst>
      </pc:sldChg>
    </pc:docChg>
  </pc:docChgLst>
  <pc:docChgLst>
    <pc:chgData name="Wang, Yuan" userId="S::ywang19@wpi.edu::fa240baa-cddc-4ba1-ac9e-da30e1109916" providerId="AD" clId="Web-{38EABE49-B367-4EB5-A30B-1FA9208D31B1}"/>
    <pc:docChg chg="modSld">
      <pc:chgData name="Wang, Yuan" userId="S::ywang19@wpi.edu::fa240baa-cddc-4ba1-ac9e-da30e1109916" providerId="AD" clId="Web-{38EABE49-B367-4EB5-A30B-1FA9208D31B1}" dt="2018-11-29T17:01:25.332" v="70" actId="1076"/>
      <pc:docMkLst>
        <pc:docMk/>
      </pc:docMkLst>
      <pc:sldChg chg="addSp delSp modSp">
        <pc:chgData name="Wang, Yuan" userId="S::ywang19@wpi.edu::fa240baa-cddc-4ba1-ac9e-da30e1109916" providerId="AD" clId="Web-{38EABE49-B367-4EB5-A30B-1FA9208D31B1}" dt="2018-11-29T16:59:11.689" v="44" actId="1076"/>
        <pc:sldMkLst>
          <pc:docMk/>
          <pc:sldMk cId="2463701533" sldId="331"/>
        </pc:sldMkLst>
        <pc:spChg chg="add">
          <ac:chgData name="Wang, Yuan" userId="S::ywang19@wpi.edu::fa240baa-cddc-4ba1-ac9e-da30e1109916" providerId="AD" clId="Web-{38EABE49-B367-4EB5-A30B-1FA9208D31B1}" dt="2018-11-29T16:59:11.689" v="44" actId="1076"/>
          <ac:spMkLst>
            <pc:docMk/>
            <pc:sldMk cId="2463701533" sldId="331"/>
            <ac:spMk id="3" creationId="{3249E7FB-819F-474D-AF5E-BBE709815141}"/>
          </ac:spMkLst>
        </pc:spChg>
        <pc:spChg chg="del mod">
          <ac:chgData name="Wang, Yuan" userId="S::ywang19@wpi.edu::fa240baa-cddc-4ba1-ac9e-da30e1109916" providerId="AD" clId="Web-{38EABE49-B367-4EB5-A30B-1FA9208D31B1}" dt="2018-11-29T16:59:10.486" v="43" actId="1076"/>
          <ac:spMkLst>
            <pc:docMk/>
            <pc:sldMk cId="2463701533" sldId="331"/>
            <ac:spMk id="5" creationId="{25CB789B-495B-4C37-9078-812048CB72C4}"/>
          </ac:spMkLst>
        </pc:spChg>
      </pc:sldChg>
      <pc:sldChg chg="modSp">
        <pc:chgData name="Wang, Yuan" userId="S::ywang19@wpi.edu::fa240baa-cddc-4ba1-ac9e-da30e1109916" providerId="AD" clId="Web-{38EABE49-B367-4EB5-A30B-1FA9208D31B1}" dt="2018-11-29T16:58:55.096" v="39" actId="14100"/>
        <pc:sldMkLst>
          <pc:docMk/>
          <pc:sldMk cId="3864911228" sldId="332"/>
        </pc:sldMkLst>
        <pc:spChg chg="mod">
          <ac:chgData name="Wang, Yuan" userId="S::ywang19@wpi.edu::fa240baa-cddc-4ba1-ac9e-da30e1109916" providerId="AD" clId="Web-{38EABE49-B367-4EB5-A30B-1FA9208D31B1}" dt="2018-11-29T16:58:55.096" v="39" actId="14100"/>
          <ac:spMkLst>
            <pc:docMk/>
            <pc:sldMk cId="3864911228" sldId="332"/>
            <ac:spMk id="5" creationId="{25CB789B-495B-4C37-9078-812048CB72C4}"/>
          </ac:spMkLst>
        </pc:spChg>
        <pc:spChg chg="ord">
          <ac:chgData name="Wang, Yuan" userId="S::ywang19@wpi.edu::fa240baa-cddc-4ba1-ac9e-da30e1109916" providerId="AD" clId="Web-{38EABE49-B367-4EB5-A30B-1FA9208D31B1}" dt="2018-11-29T16:58:24.549" v="1" actId="14100"/>
          <ac:spMkLst>
            <pc:docMk/>
            <pc:sldMk cId="3864911228" sldId="332"/>
            <ac:spMk id="41" creationId="{CBDC04DD-892A-4902-96E1-0599B01B6CF3}"/>
          </ac:spMkLst>
        </pc:spChg>
      </pc:sldChg>
      <pc:sldChg chg="addSp delSp">
        <pc:chgData name="Wang, Yuan" userId="S::ywang19@wpi.edu::fa240baa-cddc-4ba1-ac9e-da30e1109916" providerId="AD" clId="Web-{38EABE49-B367-4EB5-A30B-1FA9208D31B1}" dt="2018-11-29T16:59:28.736" v="46" actId="1076"/>
        <pc:sldMkLst>
          <pc:docMk/>
          <pc:sldMk cId="1415061608" sldId="333"/>
        </pc:sldMkLst>
        <pc:spChg chg="add">
          <ac:chgData name="Wang, Yuan" userId="S::ywang19@wpi.edu::fa240baa-cddc-4ba1-ac9e-da30e1109916" providerId="AD" clId="Web-{38EABE49-B367-4EB5-A30B-1FA9208D31B1}" dt="2018-11-29T16:59:28.736" v="46" actId="1076"/>
          <ac:spMkLst>
            <pc:docMk/>
            <pc:sldMk cId="1415061608" sldId="333"/>
            <ac:spMk id="3" creationId="{FA775771-8BCF-4D5C-A5B9-42BB53DA591E}"/>
          </ac:spMkLst>
        </pc:spChg>
        <pc:spChg chg="del">
          <ac:chgData name="Wang, Yuan" userId="S::ywang19@wpi.edu::fa240baa-cddc-4ba1-ac9e-da30e1109916" providerId="AD" clId="Web-{38EABE49-B367-4EB5-A30B-1FA9208D31B1}" dt="2018-11-29T16:59:27.471" v="45" actId="1076"/>
          <ac:spMkLst>
            <pc:docMk/>
            <pc:sldMk cId="1415061608" sldId="333"/>
            <ac:spMk id="5" creationId="{25CB789B-495B-4C37-9078-812048CB72C4}"/>
          </ac:spMkLst>
        </pc:spChg>
      </pc:sldChg>
      <pc:sldChg chg="addSp delSp">
        <pc:chgData name="Wang, Yuan" userId="S::ywang19@wpi.edu::fa240baa-cddc-4ba1-ac9e-da30e1109916" providerId="AD" clId="Web-{38EABE49-B367-4EB5-A30B-1FA9208D31B1}" dt="2018-11-29T16:59:49.846" v="51" actId="1076"/>
        <pc:sldMkLst>
          <pc:docMk/>
          <pc:sldMk cId="421490934" sldId="335"/>
        </pc:sldMkLst>
        <pc:spChg chg="add">
          <ac:chgData name="Wang, Yuan" userId="S::ywang19@wpi.edu::fa240baa-cddc-4ba1-ac9e-da30e1109916" providerId="AD" clId="Web-{38EABE49-B367-4EB5-A30B-1FA9208D31B1}" dt="2018-11-29T16:59:49.846" v="51" actId="1076"/>
          <ac:spMkLst>
            <pc:docMk/>
            <pc:sldMk cId="421490934" sldId="335"/>
            <ac:spMk id="3" creationId="{9B2759F9-B98A-4A0F-9EC2-BBD444D8F5D5}"/>
          </ac:spMkLst>
        </pc:spChg>
        <pc:spChg chg="del">
          <ac:chgData name="Wang, Yuan" userId="S::ywang19@wpi.edu::fa240baa-cddc-4ba1-ac9e-da30e1109916" providerId="AD" clId="Web-{38EABE49-B367-4EB5-A30B-1FA9208D31B1}" dt="2018-11-29T16:59:48.783" v="50" actId="1076"/>
          <ac:spMkLst>
            <pc:docMk/>
            <pc:sldMk cId="421490934" sldId="335"/>
            <ac:spMk id="5" creationId="{25CB789B-495B-4C37-9078-812048CB72C4}"/>
          </ac:spMkLst>
        </pc:spChg>
      </pc:sldChg>
      <pc:sldChg chg="addSp delSp modSp">
        <pc:chgData name="Wang, Yuan" userId="S::ywang19@wpi.edu::fa240baa-cddc-4ba1-ac9e-da30e1109916" providerId="AD" clId="Web-{38EABE49-B367-4EB5-A30B-1FA9208D31B1}" dt="2018-11-29T17:00:46.783" v="63" actId="1076"/>
        <pc:sldMkLst>
          <pc:docMk/>
          <pc:sldMk cId="900665715" sldId="336"/>
        </pc:sldMkLst>
        <pc:spChg chg="add mod">
          <ac:chgData name="Wang, Yuan" userId="S::ywang19@wpi.edu::fa240baa-cddc-4ba1-ac9e-da30e1109916" providerId="AD" clId="Web-{38EABE49-B367-4EB5-A30B-1FA9208D31B1}" dt="2018-11-29T17:00:32.752" v="62" actId="1076"/>
          <ac:spMkLst>
            <pc:docMk/>
            <pc:sldMk cId="900665715" sldId="336"/>
            <ac:spMk id="3" creationId="{CC148D2A-897F-4D47-880F-A6D230E121CD}"/>
          </ac:spMkLst>
        </pc:spChg>
        <pc:spChg chg="del">
          <ac:chgData name="Wang, Yuan" userId="S::ywang19@wpi.edu::fa240baa-cddc-4ba1-ac9e-da30e1109916" providerId="AD" clId="Web-{38EABE49-B367-4EB5-A30B-1FA9208D31B1}" dt="2018-11-29T16:59:55.189" v="52" actId="1076"/>
          <ac:spMkLst>
            <pc:docMk/>
            <pc:sldMk cId="900665715" sldId="336"/>
            <ac:spMk id="5" creationId="{25CB789B-495B-4C37-9078-812048CB72C4}"/>
          </ac:spMkLst>
        </pc:spChg>
        <pc:spChg chg="mod">
          <ac:chgData name="Wang, Yuan" userId="S::ywang19@wpi.edu::fa240baa-cddc-4ba1-ac9e-da30e1109916" providerId="AD" clId="Web-{38EABE49-B367-4EB5-A30B-1FA9208D31B1}" dt="2018-11-29T17:00:46.783" v="63" actId="1076"/>
          <ac:spMkLst>
            <pc:docMk/>
            <pc:sldMk cId="900665715" sldId="336"/>
            <ac:spMk id="19" creationId="{D85C9851-887D-4747-AA4F-0FF3AD6F72EE}"/>
          </ac:spMkLst>
        </pc:spChg>
        <pc:graphicFrameChg chg="mod">
          <ac:chgData name="Wang, Yuan" userId="S::ywang19@wpi.edu::fa240baa-cddc-4ba1-ac9e-da30e1109916" providerId="AD" clId="Web-{38EABE49-B367-4EB5-A30B-1FA9208D31B1}" dt="2018-11-29T17:00:20.627" v="54" actId="1076"/>
          <ac:graphicFrameMkLst>
            <pc:docMk/>
            <pc:sldMk cId="900665715" sldId="336"/>
            <ac:graphicFrameMk id="14" creationId="{CCA2EA44-957F-4444-BF5A-DFA7CAC00B71}"/>
          </ac:graphicFrameMkLst>
        </pc:graphicFrameChg>
        <pc:picChg chg="del">
          <ac:chgData name="Wang, Yuan" userId="S::ywang19@wpi.edu::fa240baa-cddc-4ba1-ac9e-da30e1109916" providerId="AD" clId="Web-{38EABE49-B367-4EB5-A30B-1FA9208D31B1}" dt="2018-11-29T16:57:31.940" v="0" actId="1076"/>
          <ac:picMkLst>
            <pc:docMk/>
            <pc:sldMk cId="900665715" sldId="336"/>
            <ac:picMk id="6" creationId="{56CFF57C-D3C1-4C34-821F-418AACD65E92}"/>
          </ac:picMkLst>
        </pc:picChg>
      </pc:sldChg>
      <pc:sldChg chg="addSp delSp modSp">
        <pc:chgData name="Wang, Yuan" userId="S::ywang19@wpi.edu::fa240baa-cddc-4ba1-ac9e-da30e1109916" providerId="AD" clId="Web-{38EABE49-B367-4EB5-A30B-1FA9208D31B1}" dt="2018-11-29T16:59:42.518" v="49" actId="1076"/>
        <pc:sldMkLst>
          <pc:docMk/>
          <pc:sldMk cId="2414657036" sldId="341"/>
        </pc:sldMkLst>
        <pc:spChg chg="add">
          <ac:chgData name="Wang, Yuan" userId="S::ywang19@wpi.edu::fa240baa-cddc-4ba1-ac9e-da30e1109916" providerId="AD" clId="Web-{38EABE49-B367-4EB5-A30B-1FA9208D31B1}" dt="2018-11-29T16:59:42.518" v="49" actId="1076"/>
          <ac:spMkLst>
            <pc:docMk/>
            <pc:sldMk cId="2414657036" sldId="341"/>
            <ac:spMk id="3" creationId="{C2C1E255-E854-49BB-A9AD-C323769323EC}"/>
          </ac:spMkLst>
        </pc:spChg>
        <pc:spChg chg="del">
          <ac:chgData name="Wang, Yuan" userId="S::ywang19@wpi.edu::fa240baa-cddc-4ba1-ac9e-da30e1109916" providerId="AD" clId="Web-{38EABE49-B367-4EB5-A30B-1FA9208D31B1}" dt="2018-11-29T16:59:41.049" v="48" actId="1076"/>
          <ac:spMkLst>
            <pc:docMk/>
            <pc:sldMk cId="2414657036" sldId="341"/>
            <ac:spMk id="5" creationId="{25CB789B-495B-4C37-9078-812048CB72C4}"/>
          </ac:spMkLst>
        </pc:spChg>
        <pc:spChg chg="ord">
          <ac:chgData name="Wang, Yuan" userId="S::ywang19@wpi.edu::fa240baa-cddc-4ba1-ac9e-da30e1109916" providerId="AD" clId="Web-{38EABE49-B367-4EB5-A30B-1FA9208D31B1}" dt="2018-11-29T16:59:37.689" v="47" actId="1076"/>
          <ac:spMkLst>
            <pc:docMk/>
            <pc:sldMk cId="2414657036" sldId="341"/>
            <ac:spMk id="49" creationId="{0D5EC022-C421-49F9-959F-63E9B3977B04}"/>
          </ac:spMkLst>
        </pc:spChg>
      </pc:sldChg>
    </pc:docChg>
  </pc:docChgLst>
  <pc:docChgLst>
    <pc:chgData name="Thompson, Jarod Scott" userId="S::jsthompson@wpi.edu::f94efd77-a55a-4994-9b0a-4ba63225f48f" providerId="AD" clId="Web-{C7E6990F-A437-2673-B6A3-FC4456FD868E}"/>
    <pc:docChg chg="delSld modSld modSection">
      <pc:chgData name="Thompson, Jarod Scott" userId="S::jsthompson@wpi.edu::f94efd77-a55a-4994-9b0a-4ba63225f48f" providerId="AD" clId="Web-{C7E6990F-A437-2673-B6A3-FC4456FD868E}" dt="2018-12-05T18:29:02.800" v="555" actId="1076"/>
      <pc:docMkLst>
        <pc:docMk/>
      </pc:docMkLst>
      <pc:sldChg chg="modNotes">
        <pc:chgData name="Thompson, Jarod Scott" userId="S::jsthompson@wpi.edu::f94efd77-a55a-4994-9b0a-4ba63225f48f" providerId="AD" clId="Web-{C7E6990F-A437-2673-B6A3-FC4456FD868E}" dt="2018-12-05T18:11:41.825" v="1" actId="1076"/>
        <pc:sldMkLst>
          <pc:docMk/>
          <pc:sldMk cId="3145032596" sldId="351"/>
        </pc:sldMkLst>
      </pc:sldChg>
      <pc:sldChg chg="modSp">
        <pc:chgData name="Thompson, Jarod Scott" userId="S::jsthompson@wpi.edu::f94efd77-a55a-4994-9b0a-4ba63225f48f" providerId="AD" clId="Web-{C7E6990F-A437-2673-B6A3-FC4456FD868E}" dt="2018-12-05T18:18:27.965" v="24" actId="1076"/>
        <pc:sldMkLst>
          <pc:docMk/>
          <pc:sldMk cId="1314747760" sldId="356"/>
        </pc:sldMkLst>
        <pc:spChg chg="mod">
          <ac:chgData name="Thompson, Jarod Scott" userId="S::jsthompson@wpi.edu::f94efd77-a55a-4994-9b0a-4ba63225f48f" providerId="AD" clId="Web-{C7E6990F-A437-2673-B6A3-FC4456FD868E}" dt="2018-12-05T18:18:24.324" v="23" actId="1076"/>
          <ac:spMkLst>
            <pc:docMk/>
            <pc:sldMk cId="1314747760" sldId="356"/>
            <ac:spMk id="7" creationId="{34729DCB-104C-F44F-A43A-719E64B4DFAB}"/>
          </ac:spMkLst>
        </pc:spChg>
        <pc:spChg chg="mod">
          <ac:chgData name="Thompson, Jarod Scott" userId="S::jsthompson@wpi.edu::f94efd77-a55a-4994-9b0a-4ba63225f48f" providerId="AD" clId="Web-{C7E6990F-A437-2673-B6A3-FC4456FD868E}" dt="2018-12-05T18:18:27.965" v="24" actId="1076"/>
          <ac:spMkLst>
            <pc:docMk/>
            <pc:sldMk cId="1314747760" sldId="356"/>
            <ac:spMk id="16" creationId="{F6866899-FEEE-0A4A-8B20-6D3B89EC537C}"/>
          </ac:spMkLst>
        </pc:spChg>
      </pc:sldChg>
      <pc:sldChg chg="addSp modSp">
        <pc:chgData name="Thompson, Jarod Scott" userId="S::jsthompson@wpi.edu::f94efd77-a55a-4994-9b0a-4ba63225f48f" providerId="AD" clId="Web-{C7E6990F-A437-2673-B6A3-FC4456FD868E}" dt="2018-12-05T18:29:02.800" v="555" actId="1076"/>
        <pc:sldMkLst>
          <pc:docMk/>
          <pc:sldMk cId="1330802313" sldId="362"/>
        </pc:sldMkLst>
        <pc:spChg chg="mod">
          <ac:chgData name="Thompson, Jarod Scott" userId="S::jsthompson@wpi.edu::f94efd77-a55a-4994-9b0a-4ba63225f48f" providerId="AD" clId="Web-{C7E6990F-A437-2673-B6A3-FC4456FD868E}" dt="2018-12-05T18:26:44.701" v="448" actId="1076"/>
          <ac:spMkLst>
            <pc:docMk/>
            <pc:sldMk cId="1330802313" sldId="362"/>
            <ac:spMk id="3" creationId="{62C85B6F-9B24-4AB2-9DBF-E1E0A559FBEA}"/>
          </ac:spMkLst>
        </pc:spChg>
        <pc:spChg chg="mod">
          <ac:chgData name="Thompson, Jarod Scott" userId="S::jsthompson@wpi.edu::f94efd77-a55a-4994-9b0a-4ba63225f48f" providerId="AD" clId="Web-{C7E6990F-A437-2673-B6A3-FC4456FD868E}" dt="2018-12-05T18:19:49.483" v="25" actId="1076"/>
          <ac:spMkLst>
            <pc:docMk/>
            <pc:sldMk cId="1330802313" sldId="362"/>
            <ac:spMk id="4" creationId="{DFB3362D-83F0-8C4D-85CF-1B6E1D266370}"/>
          </ac:spMkLst>
        </pc:spChg>
        <pc:spChg chg="add">
          <ac:chgData name="Thompson, Jarod Scott" userId="S::jsthompson@wpi.edu::f94efd77-a55a-4994-9b0a-4ba63225f48f" providerId="AD" clId="Web-{C7E6990F-A437-2673-B6A3-FC4456FD868E}" dt="2018-12-05T18:17:57.667" v="4" actId="1076"/>
          <ac:spMkLst>
            <pc:docMk/>
            <pc:sldMk cId="1330802313" sldId="362"/>
            <ac:spMk id="6" creationId="{2876316B-8744-43D9-9AAC-735C04EAC829}"/>
          </ac:spMkLst>
        </pc:spChg>
        <pc:spChg chg="add mod">
          <ac:chgData name="Thompson, Jarod Scott" userId="S::jsthompson@wpi.edu::f94efd77-a55a-4994-9b0a-4ba63225f48f" providerId="AD" clId="Web-{C7E6990F-A437-2673-B6A3-FC4456FD868E}" dt="2018-12-05T18:18:13.886" v="21" actId="1076"/>
          <ac:spMkLst>
            <pc:docMk/>
            <pc:sldMk cId="1330802313" sldId="362"/>
            <ac:spMk id="8" creationId="{29A07414-EC34-4833-8DEE-F5EB63624C3B}"/>
          </ac:spMkLst>
        </pc:spChg>
        <pc:spChg chg="add mod">
          <ac:chgData name="Thompson, Jarod Scott" userId="S::jsthompson@wpi.edu::f94efd77-a55a-4994-9b0a-4ba63225f48f" providerId="AD" clId="Web-{C7E6990F-A437-2673-B6A3-FC4456FD868E}" dt="2018-12-05T18:29:02.800" v="555" actId="1076"/>
          <ac:spMkLst>
            <pc:docMk/>
            <pc:sldMk cId="1330802313" sldId="362"/>
            <ac:spMk id="9" creationId="{399973D1-B230-4E5D-8F1A-238915221243}"/>
          </ac:spMkLst>
        </pc:spChg>
        <pc:spChg chg="add mod">
          <ac:chgData name="Thompson, Jarod Scott" userId="S::jsthompson@wpi.edu::f94efd77-a55a-4994-9b0a-4ba63225f48f" providerId="AD" clId="Web-{C7E6990F-A437-2673-B6A3-FC4456FD868E}" dt="2018-12-05T18:28:58.442" v="554" actId="1076"/>
          <ac:spMkLst>
            <pc:docMk/>
            <pc:sldMk cId="1330802313" sldId="362"/>
            <ac:spMk id="10" creationId="{CF1B95EF-4C07-4B5A-B000-52DB1767F68B}"/>
          </ac:spMkLst>
        </pc:spChg>
        <pc:spChg chg="add mod">
          <ac:chgData name="Thompson, Jarod Scott" userId="S::jsthompson@wpi.edu::f94efd77-a55a-4994-9b0a-4ba63225f48f" providerId="AD" clId="Web-{C7E6990F-A437-2673-B6A3-FC4456FD868E}" dt="2018-12-05T18:28:49.799" v="553" actId="1076"/>
          <ac:spMkLst>
            <pc:docMk/>
            <pc:sldMk cId="1330802313" sldId="362"/>
            <ac:spMk id="11" creationId="{9DCE7676-5FB1-4401-8E9F-2732E0D0677A}"/>
          </ac:spMkLst>
        </pc:spChg>
      </pc:sldChg>
    </pc:docChg>
  </pc:docChgLst>
  <pc:docChgLst>
    <pc:chgData name="Thompson, Jarod Scott" userId="S::jsthompson@wpi.edu::f94efd77-a55a-4994-9b0a-4ba63225f48f" providerId="AD" clId="Web-{352A1E81-565D-6AE1-90C1-0EF144FE624B}"/>
    <pc:docChg chg="modSld">
      <pc:chgData name="Thompson, Jarod Scott" userId="S::jsthompson@wpi.edu::f94efd77-a55a-4994-9b0a-4ba63225f48f" providerId="AD" clId="Web-{352A1E81-565D-6AE1-90C1-0EF144FE624B}" dt="2018-11-14T20:37:51.021" v="3242" actId="20577"/>
      <pc:docMkLst>
        <pc:docMk/>
      </pc:docMkLst>
      <pc:sldChg chg="modTransition">
        <pc:chgData name="Thompson, Jarod Scott" userId="S::jsthompson@wpi.edu::f94efd77-a55a-4994-9b0a-4ba63225f48f" providerId="AD" clId="Web-{352A1E81-565D-6AE1-90C1-0EF144FE624B}" dt="2018-11-14T19:09:30.344" v="460" actId="20577"/>
        <pc:sldMkLst>
          <pc:docMk/>
          <pc:sldMk cId="1935331351" sldId="256"/>
        </pc:sldMkLst>
      </pc:sldChg>
      <pc:sldChg chg="modTransition">
        <pc:chgData name="Thompson, Jarod Scott" userId="S::jsthompson@wpi.edu::f94efd77-a55a-4994-9b0a-4ba63225f48f" providerId="AD" clId="Web-{352A1E81-565D-6AE1-90C1-0EF144FE624B}" dt="2018-11-14T19:09:32.735" v="461" actId="20577"/>
        <pc:sldMkLst>
          <pc:docMk/>
          <pc:sldMk cId="1092423442" sldId="258"/>
        </pc:sldMkLst>
      </pc:sldChg>
      <pc:sldChg chg="modNotes">
        <pc:chgData name="Thompson, Jarod Scott" userId="S::jsthompson@wpi.edu::f94efd77-a55a-4994-9b0a-4ba63225f48f" providerId="AD" clId="Web-{352A1E81-565D-6AE1-90C1-0EF144FE624B}" dt="2018-11-14T18:33:59.977" v="226" actId="20577"/>
        <pc:sldMkLst>
          <pc:docMk/>
          <pc:sldMk cId="4183542759" sldId="265"/>
        </pc:sldMkLst>
      </pc:sldChg>
      <pc:sldChg chg="modNotes">
        <pc:chgData name="Thompson, Jarod Scott" userId="S::jsthompson@wpi.edu::f94efd77-a55a-4994-9b0a-4ba63225f48f" providerId="AD" clId="Web-{352A1E81-565D-6AE1-90C1-0EF144FE624B}" dt="2018-11-14T18:41:53.265" v="239" actId="20577"/>
        <pc:sldMkLst>
          <pc:docMk/>
          <pc:sldMk cId="312712216" sldId="266"/>
        </pc:sldMkLst>
      </pc:sldChg>
      <pc:sldChg chg="modSp modNotes">
        <pc:chgData name="Thompson, Jarod Scott" userId="S::jsthompson@wpi.edu::f94efd77-a55a-4994-9b0a-4ba63225f48f" providerId="AD" clId="Web-{352A1E81-565D-6AE1-90C1-0EF144FE624B}" dt="2018-11-14T19:11:42.069" v="468" actId="20577"/>
        <pc:sldMkLst>
          <pc:docMk/>
          <pc:sldMk cId="3822137444" sldId="267"/>
        </pc:sldMkLst>
        <pc:spChg chg="mod">
          <ac:chgData name="Thompson, Jarod Scott" userId="S::jsthompson@wpi.edu::f94efd77-a55a-4994-9b0a-4ba63225f48f" providerId="AD" clId="Web-{352A1E81-565D-6AE1-90C1-0EF144FE624B}" dt="2018-11-14T19:00:08.099" v="413" actId="20577"/>
          <ac:spMkLst>
            <pc:docMk/>
            <pc:sldMk cId="3822137444" sldId="267"/>
            <ac:spMk id="7" creationId="{34729DCB-104C-F44F-A43A-719E64B4DFAB}"/>
          </ac:spMkLst>
        </pc:spChg>
        <pc:spChg chg="mod">
          <ac:chgData name="Thompson, Jarod Scott" userId="S::jsthompson@wpi.edu::f94efd77-a55a-4994-9b0a-4ba63225f48f" providerId="AD" clId="Web-{352A1E81-565D-6AE1-90C1-0EF144FE624B}" dt="2018-11-14T19:00:11.022" v="415" actId="1076"/>
          <ac:spMkLst>
            <pc:docMk/>
            <pc:sldMk cId="3822137444" sldId="267"/>
            <ac:spMk id="12" creationId="{67AE1D4A-D946-6F4E-9486-B67BF966F8A1}"/>
          </ac:spMkLst>
        </pc:spChg>
      </pc:sldChg>
      <pc:sldChg chg="modSp modNotes">
        <pc:chgData name="Thompson, Jarod Scott" userId="S::jsthompson@wpi.edu::f94efd77-a55a-4994-9b0a-4ba63225f48f" providerId="AD" clId="Web-{352A1E81-565D-6AE1-90C1-0EF144FE624B}" dt="2018-11-14T19:14:39.015" v="544" actId="20577"/>
        <pc:sldMkLst>
          <pc:docMk/>
          <pc:sldMk cId="1003114862" sldId="268"/>
        </pc:sldMkLst>
        <pc:spChg chg="mod">
          <ac:chgData name="Thompson, Jarod Scott" userId="S::jsthompson@wpi.edu::f94efd77-a55a-4994-9b0a-4ba63225f48f" providerId="AD" clId="Web-{352A1E81-565D-6AE1-90C1-0EF144FE624B}" dt="2018-11-14T19:02:32.981" v="421" actId="20577"/>
          <ac:spMkLst>
            <pc:docMk/>
            <pc:sldMk cId="1003114862" sldId="268"/>
            <ac:spMk id="2" creationId="{151AF12C-765D-6449-9BEE-0552614CB820}"/>
          </ac:spMkLst>
        </pc:spChg>
        <pc:spChg chg="mod">
          <ac:chgData name="Thompson, Jarod Scott" userId="S::jsthompson@wpi.edu::f94efd77-a55a-4994-9b0a-4ba63225f48f" providerId="AD" clId="Web-{352A1E81-565D-6AE1-90C1-0EF144FE624B}" dt="2018-11-14T18:19:00.277" v="82" actId="20577"/>
          <ac:spMkLst>
            <pc:docMk/>
            <pc:sldMk cId="1003114862" sldId="268"/>
            <ac:spMk id="7" creationId="{34729DCB-104C-F44F-A43A-719E64B4DFAB}"/>
          </ac:spMkLst>
        </pc:spChg>
        <pc:spChg chg="mod">
          <ac:chgData name="Thompson, Jarod Scott" userId="S::jsthompson@wpi.edu::f94efd77-a55a-4994-9b0a-4ba63225f48f" providerId="AD" clId="Web-{352A1E81-565D-6AE1-90C1-0EF144FE624B}" dt="2018-11-14T19:02:39.403" v="423" actId="1076"/>
          <ac:spMkLst>
            <pc:docMk/>
            <pc:sldMk cId="1003114862" sldId="268"/>
            <ac:spMk id="11" creationId="{1D63466A-B95C-8A4E-A01F-E25AA4E91529}"/>
          </ac:spMkLst>
        </pc:spChg>
      </pc:sldChg>
      <pc:sldChg chg="modSp modNotes">
        <pc:chgData name="Thompson, Jarod Scott" userId="S::jsthompson@wpi.edu::f94efd77-a55a-4994-9b0a-4ba63225f48f" providerId="AD" clId="Web-{352A1E81-565D-6AE1-90C1-0EF144FE624B}" dt="2018-11-14T19:16:42.350" v="586" actId="20577"/>
        <pc:sldMkLst>
          <pc:docMk/>
          <pc:sldMk cId="944449113" sldId="271"/>
        </pc:sldMkLst>
        <pc:spChg chg="mod">
          <ac:chgData name="Thompson, Jarod Scott" userId="S::jsthompson@wpi.edu::f94efd77-a55a-4994-9b0a-4ba63225f48f" providerId="AD" clId="Web-{352A1E81-565D-6AE1-90C1-0EF144FE624B}" dt="2018-11-14T18:19:18.466" v="90" actId="1076"/>
          <ac:spMkLst>
            <pc:docMk/>
            <pc:sldMk cId="944449113" sldId="271"/>
            <ac:spMk id="5" creationId="{EF4ABB14-6ECF-E14E-99A0-F26B28546DB8}"/>
          </ac:spMkLst>
        </pc:spChg>
        <pc:spChg chg="mod">
          <ac:chgData name="Thompson, Jarod Scott" userId="S::jsthompson@wpi.edu::f94efd77-a55a-4994-9b0a-4ba63225f48f" providerId="AD" clId="Web-{352A1E81-565D-6AE1-90C1-0EF144FE624B}" dt="2018-11-14T18:19:14.184" v="87" actId="20577"/>
          <ac:spMkLst>
            <pc:docMk/>
            <pc:sldMk cId="944449113" sldId="271"/>
            <ac:spMk id="7" creationId="{34729DCB-104C-F44F-A43A-719E64B4DFAB}"/>
          </ac:spMkLst>
        </pc:spChg>
      </pc:sldChg>
      <pc:sldChg chg="modSp modNotes">
        <pc:chgData name="Thompson, Jarod Scott" userId="S::jsthompson@wpi.edu::f94efd77-a55a-4994-9b0a-4ba63225f48f" providerId="AD" clId="Web-{352A1E81-565D-6AE1-90C1-0EF144FE624B}" dt="2018-11-14T19:28:41.196" v="968" actId="20577"/>
        <pc:sldMkLst>
          <pc:docMk/>
          <pc:sldMk cId="3375000758" sldId="272"/>
        </pc:sldMkLst>
        <pc:spChg chg="mod">
          <ac:chgData name="Thompson, Jarod Scott" userId="S::jsthompson@wpi.edu::f94efd77-a55a-4994-9b0a-4ba63225f48f" providerId="AD" clId="Web-{352A1E81-565D-6AE1-90C1-0EF144FE624B}" dt="2018-11-14T18:19:26.138" v="94" actId="20577"/>
          <ac:spMkLst>
            <pc:docMk/>
            <pc:sldMk cId="3375000758" sldId="272"/>
            <ac:spMk id="7" creationId="{34729DCB-104C-F44F-A43A-719E64B4DFAB}"/>
          </ac:spMkLst>
        </pc:spChg>
        <pc:spChg chg="mod">
          <ac:chgData name="Thompson, Jarod Scott" userId="S::jsthompson@wpi.edu::f94efd77-a55a-4994-9b0a-4ba63225f48f" providerId="AD" clId="Web-{352A1E81-565D-6AE1-90C1-0EF144FE624B}" dt="2018-11-14T19:18:11.292" v="598" actId="1076"/>
          <ac:spMkLst>
            <pc:docMk/>
            <pc:sldMk cId="3375000758" sldId="272"/>
            <ac:spMk id="11" creationId="{D1FDA90C-9169-0C4A-A17D-FF0A034EC6B5}"/>
          </ac:spMkLst>
        </pc:spChg>
        <pc:spChg chg="mod">
          <ac:chgData name="Thompson, Jarod Scott" userId="S::jsthompson@wpi.edu::f94efd77-a55a-4994-9b0a-4ba63225f48f" providerId="AD" clId="Web-{352A1E81-565D-6AE1-90C1-0EF144FE624B}" dt="2018-11-14T19:18:16.026" v="599" actId="1076"/>
          <ac:spMkLst>
            <pc:docMk/>
            <pc:sldMk cId="3375000758" sldId="272"/>
            <ac:spMk id="14" creationId="{36CEA0B6-406C-834B-BF6B-E35D25B7ABB4}"/>
          </ac:spMkLst>
        </pc:spChg>
        <pc:spChg chg="mod">
          <ac:chgData name="Thompson, Jarod Scott" userId="S::jsthompson@wpi.edu::f94efd77-a55a-4994-9b0a-4ba63225f48f" providerId="AD" clId="Web-{352A1E81-565D-6AE1-90C1-0EF144FE624B}" dt="2018-11-14T19:17:11.241" v="593" actId="1076"/>
          <ac:spMkLst>
            <pc:docMk/>
            <pc:sldMk cId="3375000758" sldId="272"/>
            <ac:spMk id="178" creationId="{8B78EE67-AD03-CC4B-9D45-CCFEE8DEAC85}"/>
          </ac:spMkLst>
        </pc:spChg>
      </pc:sldChg>
      <pc:sldChg chg="modSp modNotes">
        <pc:chgData name="Thompson, Jarod Scott" userId="S::jsthompson@wpi.edu::f94efd77-a55a-4994-9b0a-4ba63225f48f" providerId="AD" clId="Web-{352A1E81-565D-6AE1-90C1-0EF144FE624B}" dt="2018-11-14T19:30:07.169" v="1061" actId="20577"/>
        <pc:sldMkLst>
          <pc:docMk/>
          <pc:sldMk cId="1962728456" sldId="274"/>
        </pc:sldMkLst>
        <pc:spChg chg="mod">
          <ac:chgData name="Thompson, Jarod Scott" userId="S::jsthompson@wpi.edu::f94efd77-a55a-4994-9b0a-4ba63225f48f" providerId="AD" clId="Web-{352A1E81-565D-6AE1-90C1-0EF144FE624B}" dt="2018-11-14T18:19:34.967" v="99" actId="20577"/>
          <ac:spMkLst>
            <pc:docMk/>
            <pc:sldMk cId="1962728456" sldId="274"/>
            <ac:spMk id="7" creationId="{34729DCB-104C-F44F-A43A-719E64B4DFAB}"/>
          </ac:spMkLst>
        </pc:spChg>
        <pc:spChg chg="mod">
          <ac:chgData name="Thompson, Jarod Scott" userId="S::jsthompson@wpi.edu::f94efd77-a55a-4994-9b0a-4ba63225f48f" providerId="AD" clId="Web-{352A1E81-565D-6AE1-90C1-0EF144FE624B}" dt="2018-11-14T18:19:39.826" v="102" actId="1076"/>
          <ac:spMkLst>
            <pc:docMk/>
            <pc:sldMk cId="1962728456" sldId="274"/>
            <ac:spMk id="34" creationId="{1642253F-BB75-2A40-A7F6-D99B5A718704}"/>
          </ac:spMkLst>
        </pc:spChg>
      </pc:sldChg>
      <pc:sldChg chg="modSp">
        <pc:chgData name="Thompson, Jarod Scott" userId="S::jsthompson@wpi.edu::f94efd77-a55a-4994-9b0a-4ba63225f48f" providerId="AD" clId="Web-{352A1E81-565D-6AE1-90C1-0EF144FE624B}" dt="2018-11-14T18:20:00.046" v="112" actId="1076"/>
        <pc:sldMkLst>
          <pc:docMk/>
          <pc:sldMk cId="3043225652" sldId="276"/>
        </pc:sldMkLst>
        <pc:spChg chg="mod">
          <ac:chgData name="Thompson, Jarod Scott" userId="S::jsthompson@wpi.edu::f94efd77-a55a-4994-9b0a-4ba63225f48f" providerId="AD" clId="Web-{352A1E81-565D-6AE1-90C1-0EF144FE624B}" dt="2018-11-14T18:19:59.233" v="110" actId="20577"/>
          <ac:spMkLst>
            <pc:docMk/>
            <pc:sldMk cId="3043225652" sldId="276"/>
            <ac:spMk id="7" creationId="{34729DCB-104C-F44F-A43A-719E64B4DFAB}"/>
          </ac:spMkLst>
        </pc:spChg>
        <pc:spChg chg="mod">
          <ac:chgData name="Thompson, Jarod Scott" userId="S::jsthompson@wpi.edu::f94efd77-a55a-4994-9b0a-4ba63225f48f" providerId="AD" clId="Web-{352A1E81-565D-6AE1-90C1-0EF144FE624B}" dt="2018-11-14T18:20:00.046" v="112" actId="1076"/>
          <ac:spMkLst>
            <pc:docMk/>
            <pc:sldMk cId="3043225652" sldId="276"/>
            <ac:spMk id="16" creationId="{2B65640C-173B-534F-A8CF-BFE28294EF17}"/>
          </ac:spMkLst>
        </pc:spChg>
      </pc:sldChg>
      <pc:sldChg chg="modSp">
        <pc:chgData name="Thompson, Jarod Scott" userId="S::jsthompson@wpi.edu::f94efd77-a55a-4994-9b0a-4ba63225f48f" providerId="AD" clId="Web-{352A1E81-565D-6AE1-90C1-0EF144FE624B}" dt="2018-11-14T18:17:54.477" v="58" actId="1076"/>
        <pc:sldMkLst>
          <pc:docMk/>
          <pc:sldMk cId="198959993" sldId="278"/>
        </pc:sldMkLst>
        <pc:spChg chg="mod">
          <ac:chgData name="Thompson, Jarod Scott" userId="S::jsthompson@wpi.edu::f94efd77-a55a-4994-9b0a-4ba63225f48f" providerId="AD" clId="Web-{352A1E81-565D-6AE1-90C1-0EF144FE624B}" dt="2018-11-14T18:17:54.477" v="58" actId="1076"/>
          <ac:spMkLst>
            <pc:docMk/>
            <pc:sldMk cId="198959993" sldId="278"/>
            <ac:spMk id="2" creationId="{974B7D4A-4956-45F6-822A-05D0A01E3533}"/>
          </ac:spMkLst>
        </pc:spChg>
        <pc:spChg chg="mod">
          <ac:chgData name="Thompson, Jarod Scott" userId="S::jsthompson@wpi.edu::f94efd77-a55a-4994-9b0a-4ba63225f48f" providerId="AD" clId="Web-{352A1E81-565D-6AE1-90C1-0EF144FE624B}" dt="2018-11-14T18:17:37.867" v="43" actId="20577"/>
          <ac:spMkLst>
            <pc:docMk/>
            <pc:sldMk cId="198959993" sldId="278"/>
            <ac:spMk id="7" creationId="{BFAF202B-7EC8-4799-870F-47E91E000CDB}"/>
          </ac:spMkLst>
        </pc:spChg>
        <pc:spChg chg="mod">
          <ac:chgData name="Thompson, Jarod Scott" userId="S::jsthompson@wpi.edu::f94efd77-a55a-4994-9b0a-4ba63225f48f" providerId="AD" clId="Web-{352A1E81-565D-6AE1-90C1-0EF144FE624B}" dt="2018-11-14T18:17:51.355" v="55" actId="20577"/>
          <ac:spMkLst>
            <pc:docMk/>
            <pc:sldMk cId="198959993" sldId="278"/>
            <ac:spMk id="12" creationId="{AD7D787C-8CA2-4D9D-9EE3-30AC348EA186}"/>
          </ac:spMkLst>
        </pc:spChg>
      </pc:sldChg>
      <pc:sldChg chg="modNotes">
        <pc:chgData name="Thompson, Jarod Scott" userId="S::jsthompson@wpi.edu::f94efd77-a55a-4994-9b0a-4ba63225f48f" providerId="AD" clId="Web-{352A1E81-565D-6AE1-90C1-0EF144FE624B}" dt="2018-11-14T18:33:35.243" v="223" actId="20577"/>
        <pc:sldMkLst>
          <pc:docMk/>
          <pc:sldMk cId="2478173890" sldId="279"/>
        </pc:sldMkLst>
      </pc:sldChg>
      <pc:sldChg chg="modTransition">
        <pc:chgData name="Thompson, Jarod Scott" userId="S::jsthompson@wpi.edu::f94efd77-a55a-4994-9b0a-4ba63225f48f" providerId="AD" clId="Web-{352A1E81-565D-6AE1-90C1-0EF144FE624B}" dt="2018-11-14T19:09:35.970" v="462" actId="20577"/>
        <pc:sldMkLst>
          <pc:docMk/>
          <pc:sldMk cId="512457233" sldId="298"/>
        </pc:sldMkLst>
      </pc:sldChg>
      <pc:sldChg chg="modTransition modNotes">
        <pc:chgData name="Thompson, Jarod Scott" userId="S::jsthompson@wpi.edu::f94efd77-a55a-4994-9b0a-4ba63225f48f" providerId="AD" clId="Web-{352A1E81-565D-6AE1-90C1-0EF144FE624B}" dt="2018-11-14T19:09:21.531" v="459" actId="20577"/>
        <pc:sldMkLst>
          <pc:docMk/>
          <pc:sldMk cId="1099320274" sldId="299"/>
        </pc:sldMkLst>
      </pc:sldChg>
      <pc:sldChg chg="modSp">
        <pc:chgData name="Thompson, Jarod Scott" userId="S::jsthompson@wpi.edu::f94efd77-a55a-4994-9b0a-4ba63225f48f" providerId="AD" clId="Web-{352A1E81-565D-6AE1-90C1-0EF144FE624B}" dt="2018-11-14T18:16:34.208" v="18" actId="20577"/>
        <pc:sldMkLst>
          <pc:docMk/>
          <pc:sldMk cId="964088043" sldId="305"/>
        </pc:sldMkLst>
        <pc:spChg chg="mod">
          <ac:chgData name="Thompson, Jarod Scott" userId="S::jsthompson@wpi.edu::f94efd77-a55a-4994-9b0a-4ba63225f48f" providerId="AD" clId="Web-{352A1E81-565D-6AE1-90C1-0EF144FE624B}" dt="2018-11-14T18:16:34.208" v="18" actId="20577"/>
          <ac:spMkLst>
            <pc:docMk/>
            <pc:sldMk cId="964088043" sldId="305"/>
            <ac:spMk id="19" creationId="{AC11979B-136A-D54B-A094-261A83FDB682}"/>
          </ac:spMkLst>
        </pc:spChg>
      </pc:sldChg>
      <pc:sldChg chg="modSp">
        <pc:chgData name="Thompson, Jarod Scott" userId="S::jsthompson@wpi.edu::f94efd77-a55a-4994-9b0a-4ba63225f48f" providerId="AD" clId="Web-{352A1E81-565D-6AE1-90C1-0EF144FE624B}" dt="2018-11-14T18:16:47.943" v="33" actId="20577"/>
        <pc:sldMkLst>
          <pc:docMk/>
          <pc:sldMk cId="2432190296" sldId="306"/>
        </pc:sldMkLst>
        <pc:spChg chg="mod">
          <ac:chgData name="Thompson, Jarod Scott" userId="S::jsthompson@wpi.edu::f94efd77-a55a-4994-9b0a-4ba63225f48f" providerId="AD" clId="Web-{352A1E81-565D-6AE1-90C1-0EF144FE624B}" dt="2018-11-14T18:16:47.943" v="33" actId="20577"/>
          <ac:spMkLst>
            <pc:docMk/>
            <pc:sldMk cId="2432190296" sldId="306"/>
            <ac:spMk id="19" creationId="{AC11979B-136A-D54B-A094-261A83FDB682}"/>
          </ac:spMkLst>
        </pc:spChg>
      </pc:sldChg>
      <pc:sldChg chg="modSp">
        <pc:chgData name="Thompson, Jarod Scott" userId="S::jsthompson@wpi.edu::f94efd77-a55a-4994-9b0a-4ba63225f48f" providerId="AD" clId="Web-{352A1E81-565D-6AE1-90C1-0EF144FE624B}" dt="2018-11-14T18:40:02.322" v="236" actId="1076"/>
        <pc:sldMkLst>
          <pc:docMk/>
          <pc:sldMk cId="3133880907" sldId="307"/>
        </pc:sldMkLst>
        <pc:spChg chg="mod">
          <ac:chgData name="Thompson, Jarod Scott" userId="S::jsthompson@wpi.edu::f94efd77-a55a-4994-9b0a-4ba63225f48f" providerId="AD" clId="Web-{352A1E81-565D-6AE1-90C1-0EF144FE624B}" dt="2018-11-14T18:39:55.681" v="233" actId="20577"/>
          <ac:spMkLst>
            <pc:docMk/>
            <pc:sldMk cId="3133880907" sldId="307"/>
            <ac:spMk id="11" creationId="{04EA775A-7748-9D40-8679-19B53C0FDF0C}"/>
          </ac:spMkLst>
        </pc:spChg>
        <pc:spChg chg="mod">
          <ac:chgData name="Thompson, Jarod Scott" userId="S::jsthompson@wpi.edu::f94efd77-a55a-4994-9b0a-4ba63225f48f" providerId="AD" clId="Web-{352A1E81-565D-6AE1-90C1-0EF144FE624B}" dt="2018-11-14T18:40:02.322" v="236" actId="1076"/>
          <ac:spMkLst>
            <pc:docMk/>
            <pc:sldMk cId="3133880907" sldId="307"/>
            <ac:spMk id="15" creationId="{329216D2-36AC-E246-A040-C6834EDF4E9B}"/>
          </ac:spMkLst>
        </pc:spChg>
      </pc:sldChg>
      <pc:sldChg chg="modSp modNotes">
        <pc:chgData name="Thompson, Jarod Scott" userId="S::jsthompson@wpi.edu::f94efd77-a55a-4994-9b0a-4ba63225f48f" providerId="AD" clId="Web-{352A1E81-565D-6AE1-90C1-0EF144FE624B}" dt="2018-11-14T18:29:23.870" v="132" actId="1076"/>
        <pc:sldMkLst>
          <pc:docMk/>
          <pc:sldMk cId="1450396704" sldId="308"/>
        </pc:sldMkLst>
        <pc:spChg chg="mod">
          <ac:chgData name="Thompson, Jarod Scott" userId="S::jsthompson@wpi.edu::f94efd77-a55a-4994-9b0a-4ba63225f48f" providerId="AD" clId="Web-{352A1E81-565D-6AE1-90C1-0EF144FE624B}" dt="2018-11-14T18:29:23.870" v="132" actId="1076"/>
          <ac:spMkLst>
            <pc:docMk/>
            <pc:sldMk cId="1450396704" sldId="308"/>
            <ac:spMk id="21" creationId="{F71CF4B0-94B6-4846-A2F2-124B8B1409D3}"/>
          </ac:spMkLst>
        </pc:spChg>
        <pc:picChg chg="mod modCrop">
          <ac:chgData name="Thompson, Jarod Scott" userId="S::jsthompson@wpi.edu::f94efd77-a55a-4994-9b0a-4ba63225f48f" providerId="AD" clId="Web-{352A1E81-565D-6AE1-90C1-0EF144FE624B}" dt="2018-11-14T18:29:15.338" v="131" actId="1076"/>
          <ac:picMkLst>
            <pc:docMk/>
            <pc:sldMk cId="1450396704" sldId="308"/>
            <ac:picMk id="7" creationId="{D0BF1AE4-45A3-6740-94B4-B79794C5E2DA}"/>
          </ac:picMkLst>
        </pc:picChg>
      </pc:sldChg>
    </pc:docChg>
  </pc:docChgLst>
  <pc:docChgLst>
    <pc:chgData name="Ren, Zhentian" userId="S::zren2@wpi.edu::52396e94-cd0b-4402-9247-405260c19d90" providerId="AD" clId="Web-{ECC8F026-80E5-EEA6-40E2-E0ED5F9E0B37}"/>
    <pc:docChg chg="modSld">
      <pc:chgData name="Ren, Zhentian" userId="S::zren2@wpi.edu::52396e94-cd0b-4402-9247-405260c19d90" providerId="AD" clId="Web-{ECC8F026-80E5-EEA6-40E2-E0ED5F9E0B37}" dt="2018-11-15T22:04:54.929" v="575"/>
      <pc:docMkLst>
        <pc:docMk/>
      </pc:docMkLst>
      <pc:sldChg chg="modNotes">
        <pc:chgData name="Ren, Zhentian" userId="S::zren2@wpi.edu::52396e94-cd0b-4402-9247-405260c19d90" providerId="AD" clId="Web-{ECC8F026-80E5-EEA6-40E2-E0ED5F9E0B37}" dt="2018-11-15T21:50:11.398" v="544"/>
        <pc:sldMkLst>
          <pc:docMk/>
          <pc:sldMk cId="368088584" sldId="297"/>
        </pc:sldMkLst>
      </pc:sldChg>
      <pc:sldChg chg="modNotes">
        <pc:chgData name="Ren, Zhentian" userId="S::zren2@wpi.edu::52396e94-cd0b-4402-9247-405260c19d90" providerId="AD" clId="Web-{ECC8F026-80E5-EEA6-40E2-E0ED5F9E0B37}" dt="2018-11-15T21:58:21.718" v="564"/>
        <pc:sldMkLst>
          <pc:docMk/>
          <pc:sldMk cId="3929058789" sldId="309"/>
        </pc:sldMkLst>
      </pc:sldChg>
      <pc:sldChg chg="modNotes">
        <pc:chgData name="Ren, Zhentian" userId="S::zren2@wpi.edu::52396e94-cd0b-4402-9247-405260c19d90" providerId="AD" clId="Web-{ECC8F026-80E5-EEA6-40E2-E0ED5F9E0B37}" dt="2018-11-15T21:32:31.162" v="296"/>
        <pc:sldMkLst>
          <pc:docMk/>
          <pc:sldMk cId="3371260078" sldId="310"/>
        </pc:sldMkLst>
      </pc:sldChg>
    </pc:docChg>
  </pc:docChgLst>
  <pc:docChgLst>
    <pc:chgData name="Doyle, Kirsten L" userId="S::kldoyle@wpi.edu::dce1c63a-d1b4-4f7d-90e1-9e329e69d7cf" providerId="AD" clId="Web-{70CA90E1-83EF-A3BA-F7DA-448FC815C05F}"/>
    <pc:docChg chg="modSld sldOrd">
      <pc:chgData name="Doyle, Kirsten L" userId="S::kldoyle@wpi.edu::dce1c63a-d1b4-4f7d-90e1-9e329e69d7cf" providerId="AD" clId="Web-{70CA90E1-83EF-A3BA-F7DA-448FC815C05F}" dt="2018-12-04T20:35:27.900" v="1479"/>
      <pc:docMkLst>
        <pc:docMk/>
      </pc:docMkLst>
      <pc:sldChg chg="modNotes">
        <pc:chgData name="Doyle, Kirsten L" userId="S::kldoyle@wpi.edu::dce1c63a-d1b4-4f7d-90e1-9e329e69d7cf" providerId="AD" clId="Web-{70CA90E1-83EF-A3BA-F7DA-448FC815C05F}" dt="2018-12-04T19:43:30.309" v="12"/>
        <pc:sldMkLst>
          <pc:docMk/>
          <pc:sldMk cId="3371260078" sldId="310"/>
        </pc:sldMkLst>
      </pc:sldChg>
      <pc:sldChg chg="modNotes">
        <pc:chgData name="Doyle, Kirsten L" userId="S::kldoyle@wpi.edu::dce1c63a-d1b4-4f7d-90e1-9e329e69d7cf" providerId="AD" clId="Web-{70CA90E1-83EF-A3BA-F7DA-448FC815C05F}" dt="2018-12-04T19:10:03.595" v="2"/>
        <pc:sldMkLst>
          <pc:docMk/>
          <pc:sldMk cId="784940859" sldId="326"/>
        </pc:sldMkLst>
      </pc:sldChg>
      <pc:sldChg chg="modSp">
        <pc:chgData name="Doyle, Kirsten L" userId="S::kldoyle@wpi.edu::dce1c63a-d1b4-4f7d-90e1-9e329e69d7cf" providerId="AD" clId="Web-{70CA90E1-83EF-A3BA-F7DA-448FC815C05F}" dt="2018-12-04T19:31:46.746" v="4" actId="1076"/>
        <pc:sldMkLst>
          <pc:docMk/>
          <pc:sldMk cId="900665715" sldId="336"/>
        </pc:sldMkLst>
        <pc:graphicFrameChg chg="mod">
          <ac:chgData name="Doyle, Kirsten L" userId="S::kldoyle@wpi.edu::dce1c63a-d1b4-4f7d-90e1-9e329e69d7cf" providerId="AD" clId="Web-{70CA90E1-83EF-A3BA-F7DA-448FC815C05F}" dt="2018-12-04T19:31:46.746" v="4" actId="1076"/>
          <ac:graphicFrameMkLst>
            <pc:docMk/>
            <pc:sldMk cId="900665715" sldId="336"/>
            <ac:graphicFrameMk id="5" creationId="{66D895CF-784B-2C42-B7C2-C406C8845AE3}"/>
          </ac:graphicFrameMkLst>
        </pc:graphicFrameChg>
      </pc:sldChg>
      <pc:sldChg chg="modNotes">
        <pc:chgData name="Doyle, Kirsten L" userId="S::kldoyle@wpi.edu::dce1c63a-d1b4-4f7d-90e1-9e329e69d7cf" providerId="AD" clId="Web-{70CA90E1-83EF-A3BA-F7DA-448FC815C05F}" dt="2018-12-04T20:02:40.922" v="550"/>
        <pc:sldMkLst>
          <pc:docMk/>
          <pc:sldMk cId="2902524393" sldId="349"/>
        </pc:sldMkLst>
      </pc:sldChg>
      <pc:sldChg chg="ord modNotes">
        <pc:chgData name="Doyle, Kirsten L" userId="S::kldoyle@wpi.edu::dce1c63a-d1b4-4f7d-90e1-9e329e69d7cf" providerId="AD" clId="Web-{70CA90E1-83EF-A3BA-F7DA-448FC815C05F}" dt="2018-12-04T20:35:27.900" v="1479"/>
        <pc:sldMkLst>
          <pc:docMk/>
          <pc:sldMk cId="3145032596" sldId="351"/>
        </pc:sldMkLst>
      </pc:sldChg>
      <pc:sldChg chg="modNotes">
        <pc:chgData name="Doyle, Kirsten L" userId="S::kldoyle@wpi.edu::dce1c63a-d1b4-4f7d-90e1-9e329e69d7cf" providerId="AD" clId="Web-{70CA90E1-83EF-A3BA-F7DA-448FC815C05F}" dt="2018-12-04T20:19:36.843" v="1196"/>
        <pc:sldMkLst>
          <pc:docMk/>
          <pc:sldMk cId="1752148316" sldId="354"/>
        </pc:sldMkLst>
      </pc:sldChg>
      <pc:sldChg chg="modSp modNotes">
        <pc:chgData name="Doyle, Kirsten L" userId="S::kldoyle@wpi.edu::dce1c63a-d1b4-4f7d-90e1-9e329e69d7cf" providerId="AD" clId="Web-{70CA90E1-83EF-A3BA-F7DA-448FC815C05F}" dt="2018-12-04T20:27:16.582" v="1456"/>
        <pc:sldMkLst>
          <pc:docMk/>
          <pc:sldMk cId="4189531165" sldId="355"/>
        </pc:sldMkLst>
        <pc:spChg chg="mod">
          <ac:chgData name="Doyle, Kirsten L" userId="S::kldoyle@wpi.edu::dce1c63a-d1b4-4f7d-90e1-9e329e69d7cf" providerId="AD" clId="Web-{70CA90E1-83EF-A3BA-F7DA-448FC815C05F}" dt="2018-12-04T20:19:45.296" v="1198" actId="1076"/>
          <ac:spMkLst>
            <pc:docMk/>
            <pc:sldMk cId="4189531165" sldId="355"/>
            <ac:spMk id="23" creationId="{DCF07D74-AA91-8243-B3EE-D31F8E51A341}"/>
          </ac:spMkLst>
        </pc:spChg>
      </pc:sldChg>
      <pc:sldChg chg="modNotes">
        <pc:chgData name="Doyle, Kirsten L" userId="S::kldoyle@wpi.edu::dce1c63a-d1b4-4f7d-90e1-9e329e69d7cf" providerId="AD" clId="Web-{70CA90E1-83EF-A3BA-F7DA-448FC815C05F}" dt="2018-12-04T20:30:01.667" v="1465"/>
        <pc:sldMkLst>
          <pc:docMk/>
          <pc:sldMk cId="1314747760" sldId="356"/>
        </pc:sldMkLst>
      </pc:sldChg>
      <pc:sldChg chg="modNotes">
        <pc:chgData name="Doyle, Kirsten L" userId="S::kldoyle@wpi.edu::dce1c63a-d1b4-4f7d-90e1-9e329e69d7cf" providerId="AD" clId="Web-{70CA90E1-83EF-A3BA-F7DA-448FC815C05F}" dt="2018-12-04T20:33:20.910" v="1472"/>
        <pc:sldMkLst>
          <pc:docMk/>
          <pc:sldMk cId="1740110375" sldId="358"/>
        </pc:sldMkLst>
      </pc:sldChg>
      <pc:sldChg chg="modNotes">
        <pc:chgData name="Doyle, Kirsten L" userId="S::kldoyle@wpi.edu::dce1c63a-d1b4-4f7d-90e1-9e329e69d7cf" providerId="AD" clId="Web-{70CA90E1-83EF-A3BA-F7DA-448FC815C05F}" dt="2018-12-04T19:48:24.463" v="178"/>
        <pc:sldMkLst>
          <pc:docMk/>
          <pc:sldMk cId="3212605082" sldId="360"/>
        </pc:sldMkLst>
      </pc:sldChg>
    </pc:docChg>
  </pc:docChgLst>
  <pc:docChgLst>
    <pc:chgData name="Thompson, Jarod Scott" userId="S::jsthompson@wpi.edu::f94efd77-a55a-4994-9b0a-4ba63225f48f" providerId="AD" clId="Web-{618F123E-205A-8E91-E973-CCB117EB6E15}"/>
    <pc:docChg chg="modSld">
      <pc:chgData name="Thompson, Jarod Scott" userId="S::jsthompson@wpi.edu::f94efd77-a55a-4994-9b0a-4ba63225f48f" providerId="AD" clId="Web-{618F123E-205A-8E91-E973-CCB117EB6E15}" dt="2018-11-16T17:04:34.878" v="14" actId="1076"/>
      <pc:docMkLst>
        <pc:docMk/>
      </pc:docMkLst>
      <pc:sldChg chg="modSp">
        <pc:chgData name="Thompson, Jarod Scott" userId="S::jsthompson@wpi.edu::f94efd77-a55a-4994-9b0a-4ba63225f48f" providerId="AD" clId="Web-{618F123E-205A-8E91-E973-CCB117EB6E15}" dt="2018-11-16T17:04:34.878" v="14" actId="1076"/>
        <pc:sldMkLst>
          <pc:docMk/>
          <pc:sldMk cId="2478173890" sldId="279"/>
        </pc:sldMkLst>
        <pc:spChg chg="mod">
          <ac:chgData name="Thompson, Jarod Scott" userId="S::jsthompson@wpi.edu::f94efd77-a55a-4994-9b0a-4ba63225f48f" providerId="AD" clId="Web-{618F123E-205A-8E91-E973-CCB117EB6E15}" dt="2018-11-16T17:04:18.534" v="10" actId="1076"/>
          <ac:spMkLst>
            <pc:docMk/>
            <pc:sldMk cId="2478173890" sldId="279"/>
            <ac:spMk id="2" creationId="{EA7788FE-AD1B-47A6-B573-CB8844211782}"/>
          </ac:spMkLst>
        </pc:spChg>
        <pc:spChg chg="mod">
          <ac:chgData name="Thompson, Jarod Scott" userId="S::jsthompson@wpi.edu::f94efd77-a55a-4994-9b0a-4ba63225f48f" providerId="AD" clId="Web-{618F123E-205A-8E91-E973-CCB117EB6E15}" dt="2018-11-16T17:04:28.659" v="12" actId="1076"/>
          <ac:spMkLst>
            <pc:docMk/>
            <pc:sldMk cId="2478173890" sldId="279"/>
            <ac:spMk id="13" creationId="{AA8E9EAB-A6E1-DA4B-B0DC-2BA94D86D04A}"/>
          </ac:spMkLst>
        </pc:spChg>
        <pc:picChg chg="mod">
          <ac:chgData name="Thompson, Jarod Scott" userId="S::jsthompson@wpi.edu::f94efd77-a55a-4994-9b0a-4ba63225f48f" providerId="AD" clId="Web-{618F123E-205A-8E91-E973-CCB117EB6E15}" dt="2018-11-16T17:04:34.878" v="14" actId="1076"/>
          <ac:picMkLst>
            <pc:docMk/>
            <pc:sldMk cId="2478173890" sldId="279"/>
            <ac:picMk id="6" creationId="{FF1060E4-0FBF-4428-800B-A0361B39C0BE}"/>
          </ac:picMkLst>
        </pc:picChg>
      </pc:sldChg>
    </pc:docChg>
  </pc:docChgLst>
  <pc:docChgLst>
    <pc:chgData name="Wang, Yuan" userId="S::ywang19@wpi.edu::fa240baa-cddc-4ba1-ac9e-da30e1109916" providerId="AD" clId="Web-{C730F184-64E9-54E6-E290-62161BC45A4B}"/>
    <pc:docChg chg="addSld delSld modSld modSection">
      <pc:chgData name="Wang, Yuan" userId="S::ywang19@wpi.edu::fa240baa-cddc-4ba1-ac9e-da30e1109916" providerId="AD" clId="Web-{C730F184-64E9-54E6-E290-62161BC45A4B}" dt="2018-11-13T20:33:02.674" v="3"/>
      <pc:docMkLst>
        <pc:docMk/>
      </pc:docMkLst>
      <pc:sldChg chg="modSp">
        <pc:chgData name="Wang, Yuan" userId="S::ywang19@wpi.edu::fa240baa-cddc-4ba1-ac9e-da30e1109916" providerId="AD" clId="Web-{C730F184-64E9-54E6-E290-62161BC45A4B}" dt="2018-11-13T20:32:50.814" v="2" actId="1076"/>
        <pc:sldMkLst>
          <pc:docMk/>
          <pc:sldMk cId="4183542759" sldId="265"/>
        </pc:sldMkLst>
        <pc:spChg chg="mod">
          <ac:chgData name="Wang, Yuan" userId="S::ywang19@wpi.edu::fa240baa-cddc-4ba1-ac9e-da30e1109916" providerId="AD" clId="Web-{C730F184-64E9-54E6-E290-62161BC45A4B}" dt="2018-11-13T20:32:50.814" v="2" actId="1076"/>
          <ac:spMkLst>
            <pc:docMk/>
            <pc:sldMk cId="4183542759" sldId="265"/>
            <ac:spMk id="11" creationId="{DEDB1B50-447B-2C42-A05A-3EB41B8A5341}"/>
          </ac:spMkLst>
        </pc:spChg>
      </pc:sldChg>
    </pc:docChg>
  </pc:docChgLst>
  <pc:docChgLst>
    <pc:chgData name="Doyle, Kirsten L" userId="S::kldoyle@wpi.edu::dce1c63a-d1b4-4f7d-90e1-9e329e69d7cf" providerId="AD" clId="Web-{44BCEFCE-1487-674C-1966-7839ED577BE1}"/>
    <pc:docChg chg="modSld">
      <pc:chgData name="Doyle, Kirsten L" userId="S::kldoyle@wpi.edu::dce1c63a-d1b4-4f7d-90e1-9e329e69d7cf" providerId="AD" clId="Web-{44BCEFCE-1487-674C-1966-7839ED577BE1}" dt="2018-12-05T17:32:25.718" v="0" actId="1076"/>
      <pc:docMkLst>
        <pc:docMk/>
      </pc:docMkLst>
      <pc:sldChg chg="modSp">
        <pc:chgData name="Doyle, Kirsten L" userId="S::kldoyle@wpi.edu::dce1c63a-d1b4-4f7d-90e1-9e329e69d7cf" providerId="AD" clId="Web-{44BCEFCE-1487-674C-1966-7839ED577BE1}" dt="2018-12-05T17:32:25.718" v="0" actId="1076"/>
        <pc:sldMkLst>
          <pc:docMk/>
          <pc:sldMk cId="1752148316" sldId="354"/>
        </pc:sldMkLst>
        <pc:graphicFrameChg chg="mod">
          <ac:chgData name="Doyle, Kirsten L" userId="S::kldoyle@wpi.edu::dce1c63a-d1b4-4f7d-90e1-9e329e69d7cf" providerId="AD" clId="Web-{44BCEFCE-1487-674C-1966-7839ED577BE1}" dt="2018-12-05T17:32:25.718" v="0" actId="1076"/>
          <ac:graphicFrameMkLst>
            <pc:docMk/>
            <pc:sldMk cId="1752148316" sldId="354"/>
            <ac:graphicFrameMk id="5" creationId="{E0AADB5E-E33B-44F3-8BD4-C92CD7DC2709}"/>
          </ac:graphicFrameMkLst>
        </pc:graphicFrameChg>
      </pc:sldChg>
    </pc:docChg>
  </pc:docChgLst>
  <pc:docChgLst>
    <pc:chgData name="Ren, Zhentian" userId="S::zren2@wpi.edu::52396e94-cd0b-4402-9247-405260c19d90" providerId="AD" clId="Web-{EA80EFD1-9A34-6770-DCAF-ED015686567B}"/>
    <pc:docChg chg="modSld">
      <pc:chgData name="Ren, Zhentian" userId="S::zren2@wpi.edu::52396e94-cd0b-4402-9247-405260c19d90" providerId="AD" clId="Web-{EA80EFD1-9A34-6770-DCAF-ED015686567B}" dt="2018-12-09T16:53:59.532" v="287"/>
      <pc:docMkLst>
        <pc:docMk/>
      </pc:docMkLst>
      <pc:sldChg chg="modNotes">
        <pc:chgData name="Ren, Zhentian" userId="S::zren2@wpi.edu::52396e94-cd0b-4402-9247-405260c19d90" providerId="AD" clId="Web-{EA80EFD1-9A34-6770-DCAF-ED015686567B}" dt="2018-12-09T14:57:23.342" v="116"/>
        <pc:sldMkLst>
          <pc:docMk/>
          <pc:sldMk cId="457047135" sldId="327"/>
        </pc:sldMkLst>
      </pc:sldChg>
      <pc:sldChg chg="modNotes">
        <pc:chgData name="Ren, Zhentian" userId="S::zren2@wpi.edu::52396e94-cd0b-4402-9247-405260c19d90" providerId="AD" clId="Web-{EA80EFD1-9A34-6770-DCAF-ED015686567B}" dt="2018-12-09T14:39:38.944" v="94"/>
        <pc:sldMkLst>
          <pc:docMk/>
          <pc:sldMk cId="3215676781" sldId="329"/>
        </pc:sldMkLst>
      </pc:sldChg>
      <pc:sldChg chg="modNotes">
        <pc:chgData name="Ren, Zhentian" userId="S::zren2@wpi.edu::52396e94-cd0b-4402-9247-405260c19d90" providerId="AD" clId="Web-{EA80EFD1-9A34-6770-DCAF-ED015686567B}" dt="2018-12-09T15:01:51.164" v="123"/>
        <pc:sldMkLst>
          <pc:docMk/>
          <pc:sldMk cId="2902524393" sldId="349"/>
        </pc:sldMkLst>
      </pc:sldChg>
      <pc:sldChg chg="modNotes">
        <pc:chgData name="Ren, Zhentian" userId="S::zren2@wpi.edu::52396e94-cd0b-4402-9247-405260c19d90" providerId="AD" clId="Web-{EA80EFD1-9A34-6770-DCAF-ED015686567B}" dt="2018-12-09T16:53:01.782" v="234"/>
        <pc:sldMkLst>
          <pc:docMk/>
          <pc:sldMk cId="3145032596" sldId="351"/>
        </pc:sldMkLst>
      </pc:sldChg>
      <pc:sldChg chg="modNotes">
        <pc:chgData name="Ren, Zhentian" userId="S::zren2@wpi.edu::52396e94-cd0b-4402-9247-405260c19d90" providerId="AD" clId="Web-{EA80EFD1-9A34-6770-DCAF-ED015686567B}" dt="2018-12-09T16:53:59.532" v="287"/>
        <pc:sldMkLst>
          <pc:docMk/>
          <pc:sldMk cId="4100818408" sldId="352"/>
        </pc:sldMkLst>
      </pc:sldChg>
      <pc:sldChg chg="modNotes">
        <pc:chgData name="Ren, Zhentian" userId="S::zren2@wpi.edu::52396e94-cd0b-4402-9247-405260c19d90" providerId="AD" clId="Web-{EA80EFD1-9A34-6770-DCAF-ED015686567B}" dt="2018-12-09T16:53:10.220" v="236"/>
        <pc:sldMkLst>
          <pc:docMk/>
          <pc:sldMk cId="1740110375" sldId="358"/>
        </pc:sldMkLst>
      </pc:sldChg>
      <pc:sldChg chg="modNotes">
        <pc:chgData name="Ren, Zhentian" userId="S::zren2@wpi.edu::52396e94-cd0b-4402-9247-405260c19d90" providerId="AD" clId="Web-{EA80EFD1-9A34-6770-DCAF-ED015686567B}" dt="2018-12-09T16:53:31.767" v="264"/>
        <pc:sldMkLst>
          <pc:docMk/>
          <pc:sldMk cId="3212605082" sldId="360"/>
        </pc:sldMkLst>
      </pc:sldChg>
    </pc:docChg>
  </pc:docChgLst>
  <pc:docChgLst>
    <pc:chgData name="Thompson, Jarod Scott" userId="S::jsthompson@wpi.edu::f94efd77-a55a-4994-9b0a-4ba63225f48f" providerId="AD" clId="Web-{512D4F00-3C78-C50D-1027-3142E36C6761}"/>
    <pc:docChg chg="modSld">
      <pc:chgData name="Thompson, Jarod Scott" userId="S::jsthompson@wpi.edu::f94efd77-a55a-4994-9b0a-4ba63225f48f" providerId="AD" clId="Web-{512D4F00-3C78-C50D-1027-3142E36C6761}" dt="2018-11-14T14:15:33.703" v="281" actId="1076"/>
      <pc:docMkLst>
        <pc:docMk/>
      </pc:docMkLst>
      <pc:sldChg chg="modSp">
        <pc:chgData name="Thompson, Jarod Scott" userId="S::jsthompson@wpi.edu::f94efd77-a55a-4994-9b0a-4ba63225f48f" providerId="AD" clId="Web-{512D4F00-3C78-C50D-1027-3142E36C6761}" dt="2018-11-14T14:09:21.138" v="30" actId="20577"/>
        <pc:sldMkLst>
          <pc:docMk/>
          <pc:sldMk cId="1935331351" sldId="256"/>
        </pc:sldMkLst>
        <pc:spChg chg="mod">
          <ac:chgData name="Thompson, Jarod Scott" userId="S::jsthompson@wpi.edu::f94efd77-a55a-4994-9b0a-4ba63225f48f" providerId="AD" clId="Web-{512D4F00-3C78-C50D-1027-3142E36C6761}" dt="2018-11-14T14:09:21.138" v="30" actId="20577"/>
          <ac:spMkLst>
            <pc:docMk/>
            <pc:sldMk cId="1935331351" sldId="256"/>
            <ac:spMk id="4" creationId="{AFE60905-5DDD-AE4E-B268-C0B529FA7289}"/>
          </ac:spMkLst>
        </pc:spChg>
      </pc:sldChg>
      <pc:sldChg chg="modSp">
        <pc:chgData name="Thompson, Jarod Scott" userId="S::jsthompson@wpi.edu::f94efd77-a55a-4994-9b0a-4ba63225f48f" providerId="AD" clId="Web-{512D4F00-3C78-C50D-1027-3142E36C6761}" dt="2018-11-14T14:08:51.466" v="17" actId="14100"/>
        <pc:sldMkLst>
          <pc:docMk/>
          <pc:sldMk cId="1092423442" sldId="258"/>
        </pc:sldMkLst>
        <pc:grpChg chg="mod">
          <ac:chgData name="Thompson, Jarod Scott" userId="S::jsthompson@wpi.edu::f94efd77-a55a-4994-9b0a-4ba63225f48f" providerId="AD" clId="Web-{512D4F00-3C78-C50D-1027-3142E36C6761}" dt="2018-11-14T14:08:51.466" v="17" actId="14100"/>
          <ac:grpSpMkLst>
            <pc:docMk/>
            <pc:sldMk cId="1092423442" sldId="258"/>
            <ac:grpSpMk id="3" creationId="{00000000-0000-0000-0000-000000000000}"/>
          </ac:grpSpMkLst>
        </pc:grpChg>
      </pc:sldChg>
      <pc:sldChg chg="modSp">
        <pc:chgData name="Thompson, Jarod Scott" userId="S::jsthompson@wpi.edu::f94efd77-a55a-4994-9b0a-4ba63225f48f" providerId="AD" clId="Web-{512D4F00-3C78-C50D-1027-3142E36C6761}" dt="2018-11-14T14:15:33.703" v="281" actId="1076"/>
        <pc:sldMkLst>
          <pc:docMk/>
          <pc:sldMk cId="4183542759" sldId="265"/>
        </pc:sldMkLst>
        <pc:spChg chg="mod">
          <ac:chgData name="Thompson, Jarod Scott" userId="S::jsthompson@wpi.edu::f94efd77-a55a-4994-9b0a-4ba63225f48f" providerId="AD" clId="Web-{512D4F00-3C78-C50D-1027-3142E36C6761}" dt="2018-11-14T14:15:33.703" v="281" actId="1076"/>
          <ac:spMkLst>
            <pc:docMk/>
            <pc:sldMk cId="4183542759" sldId="265"/>
            <ac:spMk id="11" creationId="{DEDB1B50-447B-2C42-A05A-3EB41B8A5341}"/>
          </ac:spMkLst>
        </pc:spChg>
      </pc:sldChg>
      <pc:sldChg chg="delSp modSp">
        <pc:chgData name="Thompson, Jarod Scott" userId="S::jsthompson@wpi.edu::f94efd77-a55a-4994-9b0a-4ba63225f48f" providerId="AD" clId="Web-{512D4F00-3C78-C50D-1027-3142E36C6761}" dt="2018-11-14T14:12:31.233" v="55" actId="1076"/>
        <pc:sldMkLst>
          <pc:docMk/>
          <pc:sldMk cId="351683970" sldId="277"/>
        </pc:sldMkLst>
        <pc:spChg chg="mod">
          <ac:chgData name="Thompson, Jarod Scott" userId="S::jsthompson@wpi.edu::f94efd77-a55a-4994-9b0a-4ba63225f48f" providerId="AD" clId="Web-{512D4F00-3C78-C50D-1027-3142E36C6761}" dt="2018-11-14T14:11:42.405" v="41" actId="1076"/>
          <ac:spMkLst>
            <pc:docMk/>
            <pc:sldMk cId="351683970" sldId="277"/>
            <ac:spMk id="32" creationId="{E2119455-3B01-FB48-A1F3-E93FD1F13536}"/>
          </ac:spMkLst>
        </pc:spChg>
        <pc:spChg chg="mod">
          <ac:chgData name="Thompson, Jarod Scott" userId="S::jsthompson@wpi.edu::f94efd77-a55a-4994-9b0a-4ba63225f48f" providerId="AD" clId="Web-{512D4F00-3C78-C50D-1027-3142E36C6761}" dt="2018-11-14T14:11:42.405" v="42" actId="1076"/>
          <ac:spMkLst>
            <pc:docMk/>
            <pc:sldMk cId="351683970" sldId="277"/>
            <ac:spMk id="33" creationId="{C7E0B486-D734-EA47-B6AD-D8648BCCC520}"/>
          </ac:spMkLst>
        </pc:spChg>
        <pc:spChg chg="mod">
          <ac:chgData name="Thompson, Jarod Scott" userId="S::jsthompson@wpi.edu::f94efd77-a55a-4994-9b0a-4ba63225f48f" providerId="AD" clId="Web-{512D4F00-3C78-C50D-1027-3142E36C6761}" dt="2018-11-14T14:11:42.420" v="43" actId="1076"/>
          <ac:spMkLst>
            <pc:docMk/>
            <pc:sldMk cId="351683970" sldId="277"/>
            <ac:spMk id="34" creationId="{79946A29-697B-3942-B6E2-3EB28FC89D93}"/>
          </ac:spMkLst>
        </pc:spChg>
        <pc:spChg chg="del">
          <ac:chgData name="Thompson, Jarod Scott" userId="S::jsthompson@wpi.edu::f94efd77-a55a-4994-9b0a-4ba63225f48f" providerId="AD" clId="Web-{512D4F00-3C78-C50D-1027-3142E36C6761}" dt="2018-11-14T14:11:11.639" v="37" actId="1076"/>
          <ac:spMkLst>
            <pc:docMk/>
            <pc:sldMk cId="351683970" sldId="277"/>
            <ac:spMk id="35" creationId="{E1FF83EB-41AB-D241-82C8-6A5073D861C2}"/>
          </ac:spMkLst>
        </pc:spChg>
        <pc:spChg chg="del">
          <ac:chgData name="Thompson, Jarod Scott" userId="S::jsthompson@wpi.edu::f94efd77-a55a-4994-9b0a-4ba63225f48f" providerId="AD" clId="Web-{512D4F00-3C78-C50D-1027-3142E36C6761}" dt="2018-11-14T14:11:13.014" v="38" actId="1076"/>
          <ac:spMkLst>
            <pc:docMk/>
            <pc:sldMk cId="351683970" sldId="277"/>
            <ac:spMk id="36" creationId="{38379B9C-55C1-B541-A608-2C48363F3FE6}"/>
          </ac:spMkLst>
        </pc:spChg>
        <pc:spChg chg="del mod">
          <ac:chgData name="Thompson, Jarod Scott" userId="S::jsthompson@wpi.edu::f94efd77-a55a-4994-9b0a-4ba63225f48f" providerId="AD" clId="Web-{512D4F00-3C78-C50D-1027-3142E36C6761}" dt="2018-11-14T14:11:16.467" v="39" actId="1076"/>
          <ac:spMkLst>
            <pc:docMk/>
            <pc:sldMk cId="351683970" sldId="277"/>
            <ac:spMk id="37" creationId="{7276419C-0107-CA4B-B81B-BDBD799E1CE1}"/>
          </ac:spMkLst>
        </pc:spChg>
        <pc:spChg chg="mod">
          <ac:chgData name="Thompson, Jarod Scott" userId="S::jsthompson@wpi.edu::f94efd77-a55a-4994-9b0a-4ba63225f48f" providerId="AD" clId="Web-{512D4F00-3C78-C50D-1027-3142E36C6761}" dt="2018-11-14T14:12:31.233" v="55" actId="1076"/>
          <ac:spMkLst>
            <pc:docMk/>
            <pc:sldMk cId="351683970" sldId="277"/>
            <ac:spMk id="38" creationId="{47F54805-0086-A54C-8755-DFFDD05FCE38}"/>
          </ac:spMkLst>
        </pc:spChg>
        <pc:grpChg chg="mod">
          <ac:chgData name="Thompson, Jarod Scott" userId="S::jsthompson@wpi.edu::f94efd77-a55a-4994-9b0a-4ba63225f48f" providerId="AD" clId="Web-{512D4F00-3C78-C50D-1027-3142E36C6761}" dt="2018-11-14T14:12:11.139" v="51" actId="1076"/>
          <ac:grpSpMkLst>
            <pc:docMk/>
            <pc:sldMk cId="351683970" sldId="277"/>
            <ac:grpSpMk id="19" creationId="{E2DCE844-06C9-124F-8A25-516D757A66CC}"/>
          </ac:grpSpMkLst>
        </pc:grpChg>
        <pc:grpChg chg="mod">
          <ac:chgData name="Thompson, Jarod Scott" userId="S::jsthompson@wpi.edu::f94efd77-a55a-4994-9b0a-4ba63225f48f" providerId="AD" clId="Web-{512D4F00-3C78-C50D-1027-3142E36C6761}" dt="2018-11-14T14:11:57.936" v="47" actId="1076"/>
          <ac:grpSpMkLst>
            <pc:docMk/>
            <pc:sldMk cId="351683970" sldId="277"/>
            <ac:grpSpMk id="24" creationId="{1743C043-B876-5C4F-B970-2ACB5D7395A3}"/>
          </ac:grpSpMkLst>
        </pc:grpChg>
        <pc:picChg chg="mod">
          <ac:chgData name="Thompson, Jarod Scott" userId="S::jsthompson@wpi.edu::f94efd77-a55a-4994-9b0a-4ba63225f48f" providerId="AD" clId="Web-{512D4F00-3C78-C50D-1027-3142E36C6761}" dt="2018-11-14T14:11:49.155" v="46" actId="1076"/>
          <ac:picMkLst>
            <pc:docMk/>
            <pc:sldMk cId="351683970" sldId="277"/>
            <ac:picMk id="12" creationId="{AEA201FF-1355-1C48-B980-1EE4AC1389B2}"/>
          </ac:picMkLst>
        </pc:picChg>
        <pc:picChg chg="mod">
          <ac:chgData name="Thompson, Jarod Scott" userId="S::jsthompson@wpi.edu::f94efd77-a55a-4994-9b0a-4ba63225f48f" providerId="AD" clId="Web-{512D4F00-3C78-C50D-1027-3142E36C6761}" dt="2018-11-14T14:12:22.717" v="54" actId="1076"/>
          <ac:picMkLst>
            <pc:docMk/>
            <pc:sldMk cId="351683970" sldId="277"/>
            <ac:picMk id="13" creationId="{0D5DB306-D456-DE4D-B42A-42909B3B2D5E}"/>
          </ac:picMkLst>
        </pc:picChg>
        <pc:picChg chg="mod">
          <ac:chgData name="Thompson, Jarod Scott" userId="S::jsthompson@wpi.edu::f94efd77-a55a-4994-9b0a-4ba63225f48f" providerId="AD" clId="Web-{512D4F00-3C78-C50D-1027-3142E36C6761}" dt="2018-11-14T14:12:05.780" v="50" actId="1076"/>
          <ac:picMkLst>
            <pc:docMk/>
            <pc:sldMk cId="351683970" sldId="277"/>
            <ac:picMk id="14" creationId="{9954956C-B81F-F44E-9879-57000E4181CC}"/>
          </ac:picMkLst>
        </pc:picChg>
        <pc:picChg chg="del">
          <ac:chgData name="Thompson, Jarod Scott" userId="S::jsthompson@wpi.edu::f94efd77-a55a-4994-9b0a-4ba63225f48f" providerId="AD" clId="Web-{512D4F00-3C78-C50D-1027-3142E36C6761}" dt="2018-11-14T14:11:09.233" v="33" actId="1076"/>
          <ac:picMkLst>
            <pc:docMk/>
            <pc:sldMk cId="351683970" sldId="277"/>
            <ac:picMk id="16" creationId="{8D389988-4DDE-B44F-994A-B1B19C4E67A8}"/>
          </ac:picMkLst>
        </pc:picChg>
      </pc:sldChg>
      <pc:sldChg chg="modSp">
        <pc:chgData name="Thompson, Jarod Scott" userId="S::jsthompson@wpi.edu::f94efd77-a55a-4994-9b0a-4ba63225f48f" providerId="AD" clId="Web-{512D4F00-3C78-C50D-1027-3142E36C6761}" dt="2018-11-14T14:13:35.874" v="56" actId="20577"/>
        <pc:sldMkLst>
          <pc:docMk/>
          <pc:sldMk cId="1595910658" sldId="286"/>
        </pc:sldMkLst>
        <pc:spChg chg="mod">
          <ac:chgData name="Thompson, Jarod Scott" userId="S::jsthompson@wpi.edu::f94efd77-a55a-4994-9b0a-4ba63225f48f" providerId="AD" clId="Web-{512D4F00-3C78-C50D-1027-3142E36C6761}" dt="2018-11-14T14:13:35.874" v="56" actId="20577"/>
          <ac:spMkLst>
            <pc:docMk/>
            <pc:sldMk cId="1595910658" sldId="286"/>
            <ac:spMk id="15" creationId="{DB1295FF-5636-4396-8D7E-545065BFA001}"/>
          </ac:spMkLst>
        </pc:spChg>
      </pc:sldChg>
      <pc:sldChg chg="modSp">
        <pc:chgData name="Thompson, Jarod Scott" userId="S::jsthompson@wpi.edu::f94efd77-a55a-4994-9b0a-4ba63225f48f" providerId="AD" clId="Web-{512D4F00-3C78-C50D-1027-3142E36C6761}" dt="2018-11-14T14:14:28.515" v="133" actId="20577"/>
        <pc:sldMkLst>
          <pc:docMk/>
          <pc:sldMk cId="964088043" sldId="305"/>
        </pc:sldMkLst>
        <pc:spChg chg="mod">
          <ac:chgData name="Thompson, Jarod Scott" userId="S::jsthompson@wpi.edu::f94efd77-a55a-4994-9b0a-4ba63225f48f" providerId="AD" clId="Web-{512D4F00-3C78-C50D-1027-3142E36C6761}" dt="2018-11-14T14:14:28.515" v="133" actId="20577"/>
          <ac:spMkLst>
            <pc:docMk/>
            <pc:sldMk cId="964088043" sldId="305"/>
            <ac:spMk id="19" creationId="{AC11979B-136A-D54B-A094-261A83FDB682}"/>
          </ac:spMkLst>
        </pc:spChg>
      </pc:sldChg>
      <pc:sldChg chg="modSp">
        <pc:chgData name="Thompson, Jarod Scott" userId="S::jsthompson@wpi.edu::f94efd77-a55a-4994-9b0a-4ba63225f48f" providerId="AD" clId="Web-{512D4F00-3C78-C50D-1027-3142E36C6761}" dt="2018-11-14T14:15:02.922" v="277" actId="20577"/>
        <pc:sldMkLst>
          <pc:docMk/>
          <pc:sldMk cId="2432190296" sldId="306"/>
        </pc:sldMkLst>
        <pc:spChg chg="mod">
          <ac:chgData name="Thompson, Jarod Scott" userId="S::jsthompson@wpi.edu::f94efd77-a55a-4994-9b0a-4ba63225f48f" providerId="AD" clId="Web-{512D4F00-3C78-C50D-1027-3142E36C6761}" dt="2018-11-14T14:15:02.922" v="277" actId="20577"/>
          <ac:spMkLst>
            <pc:docMk/>
            <pc:sldMk cId="2432190296" sldId="306"/>
            <ac:spMk id="19" creationId="{AC11979B-136A-D54B-A094-261A83FDB682}"/>
          </ac:spMkLst>
        </pc:spChg>
      </pc:sldChg>
    </pc:docChg>
  </pc:docChgLst>
  <pc:docChgLst>
    <pc:chgData name="Ren, Zhentian" userId="S::zren2@wpi.edu::52396e94-cd0b-4402-9247-405260c19d90" providerId="AD" clId="Web-{33BDC08F-C028-7284-0D55-BAA69E8C865A}"/>
    <pc:docChg chg="modSld">
      <pc:chgData name="Ren, Zhentian" userId="S::zren2@wpi.edu::52396e94-cd0b-4402-9247-405260c19d90" providerId="AD" clId="Web-{33BDC08F-C028-7284-0D55-BAA69E8C865A}" dt="2018-12-03T18:39:49.180" v="137"/>
      <pc:docMkLst>
        <pc:docMk/>
      </pc:docMkLst>
      <pc:sldChg chg="modNotes">
        <pc:chgData name="Ren, Zhentian" userId="S::zren2@wpi.edu::52396e94-cd0b-4402-9247-405260c19d90" providerId="AD" clId="Web-{33BDC08F-C028-7284-0D55-BAA69E8C865A}" dt="2018-12-03T18:31:57.342" v="59"/>
        <pc:sldMkLst>
          <pc:docMk/>
          <pc:sldMk cId="3371260078" sldId="310"/>
        </pc:sldMkLst>
      </pc:sldChg>
      <pc:sldChg chg="modNotes">
        <pc:chgData name="Ren, Zhentian" userId="S::zren2@wpi.edu::52396e94-cd0b-4402-9247-405260c19d90" providerId="AD" clId="Web-{33BDC08F-C028-7284-0D55-BAA69E8C865A}" dt="2018-12-03T18:39:49.180" v="137"/>
        <pc:sldMkLst>
          <pc:docMk/>
          <pc:sldMk cId="2902524393" sldId="349"/>
        </pc:sldMkLst>
      </pc:sldChg>
      <pc:sldChg chg="modNotes">
        <pc:chgData name="Ren, Zhentian" userId="S::zren2@wpi.edu::52396e94-cd0b-4402-9247-405260c19d90" providerId="AD" clId="Web-{33BDC08F-C028-7284-0D55-BAA69E8C865A}" dt="2018-12-03T18:32:13.592" v="61"/>
        <pc:sldMkLst>
          <pc:docMk/>
          <pc:sldMk cId="4100818408" sldId="352"/>
        </pc:sldMkLst>
      </pc:sldChg>
    </pc:docChg>
  </pc:docChgLst>
  <pc:docChgLst>
    <pc:chgData name="Doyle, Kirsten L" userId="S::kldoyle@wpi.edu::dce1c63a-d1b4-4f7d-90e1-9e329e69d7cf" providerId="AD" clId="Web-{74ACF511-9722-8D6D-E135-E95AD8CD2B91}"/>
    <pc:docChg chg="modSld">
      <pc:chgData name="Doyle, Kirsten L" userId="S::kldoyle@wpi.edu::dce1c63a-d1b4-4f7d-90e1-9e329e69d7cf" providerId="AD" clId="Web-{74ACF511-9722-8D6D-E135-E95AD8CD2B91}" dt="2018-12-06T15:33:54.937" v="1"/>
      <pc:docMkLst>
        <pc:docMk/>
      </pc:docMkLst>
      <pc:sldChg chg="modNotes">
        <pc:chgData name="Doyle, Kirsten L" userId="S::kldoyle@wpi.edu::dce1c63a-d1b4-4f7d-90e1-9e329e69d7cf" providerId="AD" clId="Web-{74ACF511-9722-8D6D-E135-E95AD8CD2B91}" dt="2018-12-06T15:33:54.937" v="1"/>
        <pc:sldMkLst>
          <pc:docMk/>
          <pc:sldMk cId="784940859" sldId="326"/>
        </pc:sldMkLst>
      </pc:sldChg>
    </pc:docChg>
  </pc:docChgLst>
  <pc:docChgLst>
    <pc:chgData name="Thompson, Jarod Scott" userId="S::jsthompson@wpi.edu::f94efd77-a55a-4994-9b0a-4ba63225f48f" providerId="AD" clId="Web-{D0FB3835-C1AD-46C5-F41C-34CEC68B104A}"/>
    <pc:docChg chg="modSld">
      <pc:chgData name="Thompson, Jarod Scott" userId="S::jsthompson@wpi.edu::f94efd77-a55a-4994-9b0a-4ba63225f48f" providerId="AD" clId="Web-{D0FB3835-C1AD-46C5-F41C-34CEC68B104A}" dt="2018-11-16T18:50:36.812" v="2" actId="1076"/>
      <pc:docMkLst>
        <pc:docMk/>
      </pc:docMkLst>
      <pc:sldChg chg="modSp">
        <pc:chgData name="Thompson, Jarod Scott" userId="S::jsthompson@wpi.edu::f94efd77-a55a-4994-9b0a-4ba63225f48f" providerId="AD" clId="Web-{D0FB3835-C1AD-46C5-F41C-34CEC68B104A}" dt="2018-11-16T18:50:36.812" v="2" actId="1076"/>
        <pc:sldMkLst>
          <pc:docMk/>
          <pc:sldMk cId="2478173890" sldId="279"/>
        </pc:sldMkLst>
        <pc:spChg chg="mod">
          <ac:chgData name="Thompson, Jarod Scott" userId="S::jsthompson@wpi.edu::f94efd77-a55a-4994-9b0a-4ba63225f48f" providerId="AD" clId="Web-{D0FB3835-C1AD-46C5-F41C-34CEC68B104A}" dt="2018-11-16T18:50:36.812" v="2" actId="1076"/>
          <ac:spMkLst>
            <pc:docMk/>
            <pc:sldMk cId="2478173890" sldId="279"/>
            <ac:spMk id="2" creationId="{EA7788FE-AD1B-47A6-B573-CB8844211782}"/>
          </ac:spMkLst>
        </pc:spChg>
        <pc:spChg chg="mod">
          <ac:chgData name="Thompson, Jarod Scott" userId="S::jsthompson@wpi.edu::f94efd77-a55a-4994-9b0a-4ba63225f48f" providerId="AD" clId="Web-{D0FB3835-C1AD-46C5-F41C-34CEC68B104A}" dt="2018-11-16T18:50:32.015" v="1" actId="1076"/>
          <ac:spMkLst>
            <pc:docMk/>
            <pc:sldMk cId="2478173890" sldId="279"/>
            <ac:spMk id="13" creationId="{AA8E9EAB-A6E1-DA4B-B0DC-2BA94D86D04A}"/>
          </ac:spMkLst>
        </pc:spChg>
      </pc:sldChg>
    </pc:docChg>
  </pc:docChgLst>
  <pc:docChgLst>
    <pc:chgData name="Ren, Zhentian" userId="S::zren2@wpi.edu::52396e94-cd0b-4402-9247-405260c19d90" providerId="AD" clId="Web-{C2789455-69B9-4F4D-7CA8-A022A5700417}"/>
    <pc:docChg chg="modSld sldOrd">
      <pc:chgData name="Ren, Zhentian" userId="S::zren2@wpi.edu::52396e94-cd0b-4402-9247-405260c19d90" providerId="AD" clId="Web-{C2789455-69B9-4F4D-7CA8-A022A5700417}" dt="2018-11-14T19:59:31.383" v="1788" actId="20577"/>
      <pc:docMkLst>
        <pc:docMk/>
      </pc:docMkLst>
      <pc:sldChg chg="delSp">
        <pc:chgData name="Ren, Zhentian" userId="S::zren2@wpi.edu::52396e94-cd0b-4402-9247-405260c19d90" providerId="AD" clId="Web-{C2789455-69B9-4F4D-7CA8-A022A5700417}" dt="2018-11-14T18:11:16.204" v="0" actId="20577"/>
        <pc:sldMkLst>
          <pc:docMk/>
          <pc:sldMk cId="1935331351" sldId="256"/>
        </pc:sldMkLst>
        <pc:spChg chg="del">
          <ac:chgData name="Ren, Zhentian" userId="S::zren2@wpi.edu::52396e94-cd0b-4402-9247-405260c19d90" providerId="AD" clId="Web-{C2789455-69B9-4F4D-7CA8-A022A5700417}" dt="2018-11-14T18:11:16.204" v="0" actId="20577"/>
          <ac:spMkLst>
            <pc:docMk/>
            <pc:sldMk cId="1935331351" sldId="256"/>
            <ac:spMk id="2" creationId="{00000000-0000-0000-0000-000000000000}"/>
          </ac:spMkLst>
        </pc:spChg>
      </pc:sldChg>
      <pc:sldChg chg="modSp">
        <pc:chgData name="Ren, Zhentian" userId="S::zren2@wpi.edu::52396e94-cd0b-4402-9247-405260c19d90" providerId="AD" clId="Web-{C2789455-69B9-4F4D-7CA8-A022A5700417}" dt="2018-11-14T18:22:06.311" v="31" actId="1076"/>
        <pc:sldMkLst>
          <pc:docMk/>
          <pc:sldMk cId="3753593457" sldId="287"/>
        </pc:sldMkLst>
        <pc:spChg chg="mod">
          <ac:chgData name="Ren, Zhentian" userId="S::zren2@wpi.edu::52396e94-cd0b-4402-9247-405260c19d90" providerId="AD" clId="Web-{C2789455-69B9-4F4D-7CA8-A022A5700417}" dt="2018-11-14T18:21:51.717" v="30" actId="1076"/>
          <ac:spMkLst>
            <pc:docMk/>
            <pc:sldMk cId="3753593457" sldId="287"/>
            <ac:spMk id="17" creationId="{30B2D1D2-2744-4AB1-9D78-7BA1E00B3346}"/>
          </ac:spMkLst>
        </pc:spChg>
        <pc:spChg chg="mod">
          <ac:chgData name="Ren, Zhentian" userId="S::zren2@wpi.edu::52396e94-cd0b-4402-9247-405260c19d90" providerId="AD" clId="Web-{C2789455-69B9-4F4D-7CA8-A022A5700417}" dt="2018-11-14T18:22:06.311" v="31" actId="1076"/>
          <ac:spMkLst>
            <pc:docMk/>
            <pc:sldMk cId="3753593457" sldId="287"/>
            <ac:spMk id="18" creationId="{7707E899-B4DF-E345-9786-F37277561E0E}"/>
          </ac:spMkLst>
        </pc:spChg>
      </pc:sldChg>
      <pc:sldChg chg="modNotes">
        <pc:chgData name="Ren, Zhentian" userId="S::zren2@wpi.edu::52396e94-cd0b-4402-9247-405260c19d90" providerId="AD" clId="Web-{C2789455-69B9-4F4D-7CA8-A022A5700417}" dt="2018-11-14T18:49:09.540" v="466" actId="20577"/>
        <pc:sldMkLst>
          <pc:docMk/>
          <pc:sldMk cId="368088584" sldId="297"/>
        </pc:sldMkLst>
      </pc:sldChg>
    </pc:docChg>
  </pc:docChgLst>
  <pc:docChgLst>
    <pc:chgData name="Wang, Yuan" userId="fa240baa-cddc-4ba1-ac9e-da30e1109916" providerId="ADAL" clId="{E170217A-F381-2947-A095-C66E44E02AEC}"/>
    <pc:docChg chg="undo custSel mod addSld delSld modSld sldOrd modSection">
      <pc:chgData name="Wang, Yuan" userId="fa240baa-cddc-4ba1-ac9e-da30e1109916" providerId="ADAL" clId="{E170217A-F381-2947-A095-C66E44E02AEC}" dt="2018-11-15T21:36:58.889" v="4455" actId="20577"/>
      <pc:docMkLst>
        <pc:docMk/>
      </pc:docMkLst>
      <pc:sldChg chg="addSp modSp">
        <pc:chgData name="Wang, Yuan" userId="fa240baa-cddc-4ba1-ac9e-da30e1109916" providerId="ADAL" clId="{E170217A-F381-2947-A095-C66E44E02AEC}" dt="2018-11-14T04:00:13.283" v="796" actId="20577"/>
        <pc:sldMkLst>
          <pc:docMk/>
          <pc:sldMk cId="1935331351" sldId="256"/>
        </pc:sldMkLst>
        <pc:spChg chg="add mod">
          <ac:chgData name="Wang, Yuan" userId="fa240baa-cddc-4ba1-ac9e-da30e1109916" providerId="ADAL" clId="{E170217A-F381-2947-A095-C66E44E02AEC}" dt="2018-11-14T04:00:13.283" v="796" actId="20577"/>
          <ac:spMkLst>
            <pc:docMk/>
            <pc:sldMk cId="1935331351" sldId="256"/>
            <ac:spMk id="4" creationId="{AFE60905-5DDD-AE4E-B268-C0B529FA7289}"/>
          </ac:spMkLst>
        </pc:spChg>
      </pc:sldChg>
      <pc:sldChg chg="addSp delSp modSp">
        <pc:chgData name="Wang, Yuan" userId="fa240baa-cddc-4ba1-ac9e-da30e1109916" providerId="ADAL" clId="{E170217A-F381-2947-A095-C66E44E02AEC}" dt="2018-11-14T18:26:55.414" v="1817" actId="1076"/>
        <pc:sldMkLst>
          <pc:docMk/>
          <pc:sldMk cId="1092423442" sldId="258"/>
        </pc:sldMkLst>
        <pc:spChg chg="add del">
          <ac:chgData name="Wang, Yuan" userId="fa240baa-cddc-4ba1-ac9e-da30e1109916" providerId="ADAL" clId="{E170217A-F381-2947-A095-C66E44E02AEC}" dt="2018-11-14T18:17:50.335" v="1683" actId="478"/>
          <ac:spMkLst>
            <pc:docMk/>
            <pc:sldMk cId="1092423442" sldId="258"/>
            <ac:spMk id="2" creationId="{84D05B8C-1A60-428F-A9DC-DAA41C4E3E78}"/>
          </ac:spMkLst>
        </pc:spChg>
        <pc:spChg chg="add del mod">
          <ac:chgData name="Wang, Yuan" userId="fa240baa-cddc-4ba1-ac9e-da30e1109916" providerId="ADAL" clId="{E170217A-F381-2947-A095-C66E44E02AEC}" dt="2018-11-14T18:25:20.023" v="1755" actId="1076"/>
          <ac:spMkLst>
            <pc:docMk/>
            <pc:sldMk cId="1092423442" sldId="258"/>
            <ac:spMk id="12" creationId="{00000000-0000-0000-0000-000000000000}"/>
          </ac:spMkLst>
        </pc:spChg>
        <pc:spChg chg="mod">
          <ac:chgData name="Wang, Yuan" userId="fa240baa-cddc-4ba1-ac9e-da30e1109916" providerId="ADAL" clId="{E170217A-F381-2947-A095-C66E44E02AEC}" dt="2018-11-14T18:23:08.048" v="1716" actId="403"/>
          <ac:spMkLst>
            <pc:docMk/>
            <pc:sldMk cId="1092423442" sldId="258"/>
            <ac:spMk id="25" creationId="{00000000-0000-0000-0000-000000000000}"/>
          </ac:spMkLst>
        </pc:spChg>
        <pc:spChg chg="mod">
          <ac:chgData name="Wang, Yuan" userId="fa240baa-cddc-4ba1-ac9e-da30e1109916" providerId="ADAL" clId="{E170217A-F381-2947-A095-C66E44E02AEC}" dt="2018-11-14T18:19:06.064" v="1708" actId="14100"/>
          <ac:spMkLst>
            <pc:docMk/>
            <pc:sldMk cId="1092423442" sldId="258"/>
            <ac:spMk id="31" creationId="{00000000-0000-0000-0000-000000000000}"/>
          </ac:spMkLst>
        </pc:spChg>
        <pc:spChg chg="mod">
          <ac:chgData name="Wang, Yuan" userId="fa240baa-cddc-4ba1-ac9e-da30e1109916" providerId="ADAL" clId="{E170217A-F381-2947-A095-C66E44E02AEC}" dt="2018-11-14T18:23:21.121" v="1721" actId="20577"/>
          <ac:spMkLst>
            <pc:docMk/>
            <pc:sldMk cId="1092423442" sldId="258"/>
            <ac:spMk id="39" creationId="{00000000-0000-0000-0000-000000000000}"/>
          </ac:spMkLst>
        </pc:spChg>
        <pc:spChg chg="mod">
          <ac:chgData name="Wang, Yuan" userId="fa240baa-cddc-4ba1-ac9e-da30e1109916" providerId="ADAL" clId="{E170217A-F381-2947-A095-C66E44E02AEC}" dt="2018-11-14T18:24:40.388" v="1727" actId="20577"/>
          <ac:spMkLst>
            <pc:docMk/>
            <pc:sldMk cId="1092423442" sldId="258"/>
            <ac:spMk id="42" creationId="{95A3E577-6CF2-6449-88C7-83699141E4BF}"/>
          </ac:spMkLst>
        </pc:spChg>
        <pc:spChg chg="mod">
          <ac:chgData name="Wang, Yuan" userId="fa240baa-cddc-4ba1-ac9e-da30e1109916" providerId="ADAL" clId="{E170217A-F381-2947-A095-C66E44E02AEC}" dt="2018-11-14T18:24:49.293" v="1751" actId="20577"/>
          <ac:spMkLst>
            <pc:docMk/>
            <pc:sldMk cId="1092423442" sldId="258"/>
            <ac:spMk id="43" creationId="{1224D970-BFC9-6546-A76E-8BAE84E18B9B}"/>
          </ac:spMkLst>
        </pc:spChg>
        <pc:spChg chg="mod">
          <ac:chgData name="Wang, Yuan" userId="fa240baa-cddc-4ba1-ac9e-da30e1109916" providerId="ADAL" clId="{E170217A-F381-2947-A095-C66E44E02AEC}" dt="2018-11-14T18:25:39.881" v="1758" actId="20577"/>
          <ac:spMkLst>
            <pc:docMk/>
            <pc:sldMk cId="1092423442" sldId="258"/>
            <ac:spMk id="46" creationId="{D0F85D3B-EAA2-9C4A-81D5-233F8A3FAE68}"/>
          </ac:spMkLst>
        </pc:spChg>
        <pc:spChg chg="mod">
          <ac:chgData name="Wang, Yuan" userId="fa240baa-cddc-4ba1-ac9e-da30e1109916" providerId="ADAL" clId="{E170217A-F381-2947-A095-C66E44E02AEC}" dt="2018-11-14T18:25:45.688" v="1777" actId="20577"/>
          <ac:spMkLst>
            <pc:docMk/>
            <pc:sldMk cId="1092423442" sldId="258"/>
            <ac:spMk id="47" creationId="{9224C88E-A035-4B4B-A0C2-E82E41CF772D}"/>
          </ac:spMkLst>
        </pc:spChg>
        <pc:spChg chg="mod">
          <ac:chgData name="Wang, Yuan" userId="fa240baa-cddc-4ba1-ac9e-da30e1109916" providerId="ADAL" clId="{E170217A-F381-2947-A095-C66E44E02AEC}" dt="2018-11-14T18:26:08.901" v="1784" actId="20577"/>
          <ac:spMkLst>
            <pc:docMk/>
            <pc:sldMk cId="1092423442" sldId="258"/>
            <ac:spMk id="50" creationId="{965C976E-4AFF-EC4C-B05C-D2B6BC097D40}"/>
          </ac:spMkLst>
        </pc:spChg>
        <pc:spChg chg="mod">
          <ac:chgData name="Wang, Yuan" userId="fa240baa-cddc-4ba1-ac9e-da30e1109916" providerId="ADAL" clId="{E170217A-F381-2947-A095-C66E44E02AEC}" dt="2018-11-14T18:26:34.051" v="1816" actId="20577"/>
          <ac:spMkLst>
            <pc:docMk/>
            <pc:sldMk cId="1092423442" sldId="258"/>
            <ac:spMk id="51" creationId="{E4535F8C-34FE-C944-AEF5-6518337D2D46}"/>
          </ac:spMkLst>
        </pc:spChg>
        <pc:grpChg chg="mod">
          <ac:chgData name="Wang, Yuan" userId="fa240baa-cddc-4ba1-ac9e-da30e1109916" providerId="ADAL" clId="{E170217A-F381-2947-A095-C66E44E02AEC}" dt="2018-11-14T18:23:04.417" v="1715" actId="1076"/>
          <ac:grpSpMkLst>
            <pc:docMk/>
            <pc:sldMk cId="1092423442" sldId="258"/>
            <ac:grpSpMk id="3" creationId="{00000000-0000-0000-0000-000000000000}"/>
          </ac:grpSpMkLst>
        </pc:grpChg>
        <pc:grpChg chg="del mod">
          <ac:chgData name="Wang, Yuan" userId="fa240baa-cddc-4ba1-ac9e-da30e1109916" providerId="ADAL" clId="{E170217A-F381-2947-A095-C66E44E02AEC}" dt="2018-11-14T18:23:13.683" v="1717" actId="478"/>
          <ac:grpSpMkLst>
            <pc:docMk/>
            <pc:sldMk cId="1092423442" sldId="258"/>
            <ac:grpSpMk id="4" creationId="{00000000-0000-0000-0000-000000000000}"/>
          </ac:grpSpMkLst>
        </pc:grpChg>
        <pc:grpChg chg="del">
          <ac:chgData name="Wang, Yuan" userId="fa240baa-cddc-4ba1-ac9e-da30e1109916" providerId="ADAL" clId="{E170217A-F381-2947-A095-C66E44E02AEC}" dt="2018-11-14T18:23:18.994" v="1720" actId="478"/>
          <ac:grpSpMkLst>
            <pc:docMk/>
            <pc:sldMk cId="1092423442" sldId="258"/>
            <ac:grpSpMk id="5" creationId="{00000000-0000-0000-0000-000000000000}"/>
          </ac:grpSpMkLst>
        </pc:grpChg>
        <pc:grpChg chg="del">
          <ac:chgData name="Wang, Yuan" userId="fa240baa-cddc-4ba1-ac9e-da30e1109916" providerId="ADAL" clId="{E170217A-F381-2947-A095-C66E44E02AEC}" dt="2018-11-14T18:23:22.796" v="1722" actId="478"/>
          <ac:grpSpMkLst>
            <pc:docMk/>
            <pc:sldMk cId="1092423442" sldId="258"/>
            <ac:grpSpMk id="6" creationId="{00000000-0000-0000-0000-000000000000}"/>
          </ac:grpSpMkLst>
        </pc:grpChg>
        <pc:grpChg chg="add mod">
          <ac:chgData name="Wang, Yuan" userId="fa240baa-cddc-4ba1-ac9e-da30e1109916" providerId="ADAL" clId="{E170217A-F381-2947-A095-C66E44E02AEC}" dt="2018-11-14T18:25:15.723" v="1752" actId="1076"/>
          <ac:grpSpMkLst>
            <pc:docMk/>
            <pc:sldMk cId="1092423442" sldId="258"/>
            <ac:grpSpMk id="27" creationId="{75DC5C43-222A-4448-A0E8-98E244DCB0AD}"/>
          </ac:grpSpMkLst>
        </pc:grpChg>
        <pc:grpChg chg="del">
          <ac:chgData name="Wang, Yuan" userId="fa240baa-cddc-4ba1-ac9e-da30e1109916" providerId="ADAL" clId="{E170217A-F381-2947-A095-C66E44E02AEC}" dt="2018-11-14T18:23:28.242" v="1723" actId="478"/>
          <ac:grpSpMkLst>
            <pc:docMk/>
            <pc:sldMk cId="1092423442" sldId="258"/>
            <ac:grpSpMk id="28" creationId="{6DE59BBA-678F-405B-8934-2FDBF1894CF8}"/>
          </ac:grpSpMkLst>
        </pc:grpChg>
        <pc:grpChg chg="add mod">
          <ac:chgData name="Wang, Yuan" userId="fa240baa-cddc-4ba1-ac9e-da30e1109916" providerId="ADAL" clId="{E170217A-F381-2947-A095-C66E44E02AEC}" dt="2018-11-14T18:25:26.476" v="1756" actId="1076"/>
          <ac:grpSpMkLst>
            <pc:docMk/>
            <pc:sldMk cId="1092423442" sldId="258"/>
            <ac:grpSpMk id="44" creationId="{464251CA-77C3-D148-8825-456CE7092C55}"/>
          </ac:grpSpMkLst>
        </pc:grpChg>
        <pc:grpChg chg="add mod">
          <ac:chgData name="Wang, Yuan" userId="fa240baa-cddc-4ba1-ac9e-da30e1109916" providerId="ADAL" clId="{E170217A-F381-2947-A095-C66E44E02AEC}" dt="2018-11-14T18:26:55.414" v="1817" actId="1076"/>
          <ac:grpSpMkLst>
            <pc:docMk/>
            <pc:sldMk cId="1092423442" sldId="258"/>
            <ac:grpSpMk id="48" creationId="{C4DD747E-0E84-DB45-8CCA-719EA0CEE7B3}"/>
          </ac:grpSpMkLst>
        </pc:grpChg>
        <pc:picChg chg="mod">
          <ac:chgData name="Wang, Yuan" userId="fa240baa-cddc-4ba1-ac9e-da30e1109916" providerId="ADAL" clId="{E170217A-F381-2947-A095-C66E44E02AEC}" dt="2018-11-14T18:17:20.055" v="1671" actId="14100"/>
          <ac:picMkLst>
            <pc:docMk/>
            <pc:sldMk cId="1092423442" sldId="258"/>
            <ac:picMk id="10" creationId="{36A30376-0652-4314-9304-1FAD0161104F}"/>
          </ac:picMkLst>
        </pc:picChg>
      </pc:sldChg>
      <pc:sldChg chg="addSp delSp modSp">
        <pc:chgData name="Wang, Yuan" userId="fa240baa-cddc-4ba1-ac9e-da30e1109916" providerId="ADAL" clId="{E170217A-F381-2947-A095-C66E44E02AEC}" dt="2018-11-14T14:20:28.773" v="859" actId="166"/>
        <pc:sldMkLst>
          <pc:docMk/>
          <pc:sldMk cId="4183542759" sldId="265"/>
        </pc:sldMkLst>
        <pc:spChg chg="mod">
          <ac:chgData name="Wang, Yuan" userId="fa240baa-cddc-4ba1-ac9e-da30e1109916" providerId="ADAL" clId="{E170217A-F381-2947-A095-C66E44E02AEC}" dt="2018-11-14T14:20:28.773" v="859" actId="166"/>
          <ac:spMkLst>
            <pc:docMk/>
            <pc:sldMk cId="4183542759" sldId="265"/>
            <ac:spMk id="11" creationId="{DEDB1B50-447B-2C42-A05A-3EB41B8A5341}"/>
          </ac:spMkLst>
        </pc:spChg>
        <pc:picChg chg="del">
          <ac:chgData name="Wang, Yuan" userId="fa240baa-cddc-4ba1-ac9e-da30e1109916" providerId="ADAL" clId="{E170217A-F381-2947-A095-C66E44E02AEC}" dt="2018-11-14T14:19:36.963" v="846" actId="478"/>
          <ac:picMkLst>
            <pc:docMk/>
            <pc:sldMk cId="4183542759" sldId="265"/>
            <ac:picMk id="5" creationId="{E46AA78C-E4B4-5A48-8F9E-FF717AA5CFD5}"/>
          </ac:picMkLst>
        </pc:picChg>
        <pc:picChg chg="add mod">
          <ac:chgData name="Wang, Yuan" userId="fa240baa-cddc-4ba1-ac9e-da30e1109916" providerId="ADAL" clId="{E170217A-F381-2947-A095-C66E44E02AEC}" dt="2018-11-14T14:20:09.405" v="855" actId="166"/>
          <ac:picMkLst>
            <pc:docMk/>
            <pc:sldMk cId="4183542759" sldId="265"/>
            <ac:picMk id="6" creationId="{7463900A-536F-0F4F-83C9-2441B0CD3336}"/>
          </ac:picMkLst>
        </pc:picChg>
      </pc:sldChg>
      <pc:sldChg chg="delSp modSp">
        <pc:chgData name="Wang, Yuan" userId="fa240baa-cddc-4ba1-ac9e-da30e1109916" providerId="ADAL" clId="{E170217A-F381-2947-A095-C66E44E02AEC}" dt="2018-11-14T02:48:00.482" v="196" actId="1076"/>
        <pc:sldMkLst>
          <pc:docMk/>
          <pc:sldMk cId="312712216" sldId="266"/>
        </pc:sldMkLst>
        <pc:spChg chg="del">
          <ac:chgData name="Wang, Yuan" userId="fa240baa-cddc-4ba1-ac9e-da30e1109916" providerId="ADAL" clId="{E170217A-F381-2947-A095-C66E44E02AEC}" dt="2018-11-14T02:46:49.012" v="158" actId="478"/>
          <ac:spMkLst>
            <pc:docMk/>
            <pc:sldMk cId="312712216" sldId="266"/>
            <ac:spMk id="2" creationId="{A93B7FD6-EF74-8649-8A4A-FE453B9388E6}"/>
          </ac:spMkLst>
        </pc:spChg>
        <pc:spChg chg="mod">
          <ac:chgData name="Wang, Yuan" userId="fa240baa-cddc-4ba1-ac9e-da30e1109916" providerId="ADAL" clId="{E170217A-F381-2947-A095-C66E44E02AEC}" dt="2018-11-14T02:47:49.060" v="193" actId="120"/>
          <ac:spMkLst>
            <pc:docMk/>
            <pc:sldMk cId="312712216" sldId="266"/>
            <ac:spMk id="3" creationId="{6E63C590-37CF-7E49-A8A8-7CE8530A7302}"/>
          </ac:spMkLst>
        </pc:spChg>
        <pc:spChg chg="mod">
          <ac:chgData name="Wang, Yuan" userId="fa240baa-cddc-4ba1-ac9e-da30e1109916" providerId="ADAL" clId="{E170217A-F381-2947-A095-C66E44E02AEC}" dt="2018-11-14T02:48:00.482" v="196" actId="1076"/>
          <ac:spMkLst>
            <pc:docMk/>
            <pc:sldMk cId="312712216" sldId="266"/>
            <ac:spMk id="14" creationId="{2FD18C6E-C337-7A49-A92D-F11AB03BC0C3}"/>
          </ac:spMkLst>
        </pc:spChg>
        <pc:spChg chg="mod">
          <ac:chgData name="Wang, Yuan" userId="fa240baa-cddc-4ba1-ac9e-da30e1109916" providerId="ADAL" clId="{E170217A-F381-2947-A095-C66E44E02AEC}" dt="2018-11-14T02:47:53.140" v="194" actId="120"/>
          <ac:spMkLst>
            <pc:docMk/>
            <pc:sldMk cId="312712216" sldId="266"/>
            <ac:spMk id="31" creationId="{131D3FFA-96C9-CD4B-A76E-F0421B37AFD1}"/>
          </ac:spMkLst>
        </pc:spChg>
        <pc:spChg chg="mod">
          <ac:chgData name="Wang, Yuan" userId="fa240baa-cddc-4ba1-ac9e-da30e1109916" providerId="ADAL" clId="{E170217A-F381-2947-A095-C66E44E02AEC}" dt="2018-11-14T02:47:55.492" v="195" actId="120"/>
          <ac:spMkLst>
            <pc:docMk/>
            <pc:sldMk cId="312712216" sldId="266"/>
            <ac:spMk id="34" creationId="{D03042AE-B334-B742-A2B4-2EC047AAF495}"/>
          </ac:spMkLst>
        </pc:spChg>
      </pc:sldChg>
      <pc:sldChg chg="addSp delSp modSp">
        <pc:chgData name="Wang, Yuan" userId="fa240baa-cddc-4ba1-ac9e-da30e1109916" providerId="ADAL" clId="{E170217A-F381-2947-A095-C66E44E02AEC}" dt="2018-11-14T19:02:05.264" v="2929" actId="1076"/>
        <pc:sldMkLst>
          <pc:docMk/>
          <pc:sldMk cId="1003114862" sldId="268"/>
        </pc:sldMkLst>
        <pc:spChg chg="add mod">
          <ac:chgData name="Wang, Yuan" userId="fa240baa-cddc-4ba1-ac9e-da30e1109916" providerId="ADAL" clId="{E170217A-F381-2947-A095-C66E44E02AEC}" dt="2018-11-14T19:01:39.245" v="2921" actId="403"/>
          <ac:spMkLst>
            <pc:docMk/>
            <pc:sldMk cId="1003114862" sldId="268"/>
            <ac:spMk id="2" creationId="{151AF12C-765D-6449-9BEE-0552614CB820}"/>
          </ac:spMkLst>
        </pc:spChg>
        <pc:spChg chg="del">
          <ac:chgData name="Wang, Yuan" userId="fa240baa-cddc-4ba1-ac9e-da30e1109916" providerId="ADAL" clId="{E170217A-F381-2947-A095-C66E44E02AEC}" dt="2018-11-14T02:52:55.853" v="218" actId="478"/>
          <ac:spMkLst>
            <pc:docMk/>
            <pc:sldMk cId="1003114862" sldId="268"/>
            <ac:spMk id="2" creationId="{6433F5B0-D80B-5643-A4A9-D9C89BBD2666}"/>
          </ac:spMkLst>
        </pc:spChg>
        <pc:spChg chg="del mod">
          <ac:chgData name="Wang, Yuan" userId="fa240baa-cddc-4ba1-ac9e-da30e1109916" providerId="ADAL" clId="{E170217A-F381-2947-A095-C66E44E02AEC}" dt="2018-11-14T19:01:07.616" v="2909" actId="478"/>
          <ac:spMkLst>
            <pc:docMk/>
            <pc:sldMk cId="1003114862" sldId="268"/>
            <ac:spMk id="10" creationId="{A69F056F-2237-EA48-9FCA-383130E38443}"/>
          </ac:spMkLst>
        </pc:spChg>
        <pc:spChg chg="mod">
          <ac:chgData name="Wang, Yuan" userId="fa240baa-cddc-4ba1-ac9e-da30e1109916" providerId="ADAL" clId="{E170217A-F381-2947-A095-C66E44E02AEC}" dt="2018-11-14T19:02:05.264" v="2929" actId="1076"/>
          <ac:spMkLst>
            <pc:docMk/>
            <pc:sldMk cId="1003114862" sldId="268"/>
            <ac:spMk id="11" creationId="{1D63466A-B95C-8A4E-A01F-E25AA4E91529}"/>
          </ac:spMkLst>
        </pc:spChg>
        <pc:spChg chg="add mod">
          <ac:chgData name="Wang, Yuan" userId="fa240baa-cddc-4ba1-ac9e-da30e1109916" providerId="ADAL" clId="{E170217A-F381-2947-A095-C66E44E02AEC}" dt="2018-11-14T19:01:56.354" v="2928" actId="20577"/>
          <ac:spMkLst>
            <pc:docMk/>
            <pc:sldMk cId="1003114862" sldId="268"/>
            <ac:spMk id="12" creationId="{B0D5EC76-0E28-C54D-BD69-39B157A41278}"/>
          </ac:spMkLst>
        </pc:spChg>
        <pc:spChg chg="del mod">
          <ac:chgData name="Wang, Yuan" userId="fa240baa-cddc-4ba1-ac9e-da30e1109916" providerId="ADAL" clId="{E170217A-F381-2947-A095-C66E44E02AEC}" dt="2018-11-14T19:01:45.213" v="2922" actId="478"/>
          <ac:spMkLst>
            <pc:docMk/>
            <pc:sldMk cId="1003114862" sldId="268"/>
            <ac:spMk id="19" creationId="{42B31AEF-D32C-0D47-81EB-57492ACB3D62}"/>
          </ac:spMkLst>
        </pc:spChg>
      </pc:sldChg>
      <pc:sldChg chg="addSp modSp">
        <pc:chgData name="Wang, Yuan" userId="fa240baa-cddc-4ba1-ac9e-da30e1109916" providerId="ADAL" clId="{E170217A-F381-2947-A095-C66E44E02AEC}" dt="2018-11-14T14:16:29.926" v="839" actId="1076"/>
        <pc:sldMkLst>
          <pc:docMk/>
          <pc:sldMk cId="944449113" sldId="271"/>
        </pc:sldMkLst>
        <pc:spChg chg="add mod">
          <ac:chgData name="Wang, Yuan" userId="fa240baa-cddc-4ba1-ac9e-da30e1109916" providerId="ADAL" clId="{E170217A-F381-2947-A095-C66E44E02AEC}" dt="2018-11-14T02:54:54.359" v="239" actId="14100"/>
          <ac:spMkLst>
            <pc:docMk/>
            <pc:sldMk cId="944449113" sldId="271"/>
            <ac:spMk id="2" creationId="{FA945C75-7243-4B4F-B168-BEEF352A5EA4}"/>
          </ac:spMkLst>
        </pc:spChg>
        <pc:spChg chg="mod">
          <ac:chgData name="Wang, Yuan" userId="fa240baa-cddc-4ba1-ac9e-da30e1109916" providerId="ADAL" clId="{E170217A-F381-2947-A095-C66E44E02AEC}" dt="2018-11-14T14:16:29.926" v="839" actId="1076"/>
          <ac:spMkLst>
            <pc:docMk/>
            <pc:sldMk cId="944449113" sldId="271"/>
            <ac:spMk id="5" creationId="{EF4ABB14-6ECF-E14E-99A0-F26B28546DB8}"/>
          </ac:spMkLst>
        </pc:spChg>
        <pc:spChg chg="add mod">
          <ac:chgData name="Wang, Yuan" userId="fa240baa-cddc-4ba1-ac9e-da30e1109916" providerId="ADAL" clId="{E170217A-F381-2947-A095-C66E44E02AEC}" dt="2018-11-14T02:55:35.807" v="254" actId="14100"/>
          <ac:spMkLst>
            <pc:docMk/>
            <pc:sldMk cId="944449113" sldId="271"/>
            <ac:spMk id="8" creationId="{A6FAFA25-89E9-7243-B06F-EBEB36A13966}"/>
          </ac:spMkLst>
        </pc:spChg>
        <pc:picChg chg="mod">
          <ac:chgData name="Wang, Yuan" userId="fa240baa-cddc-4ba1-ac9e-da30e1109916" providerId="ADAL" clId="{E170217A-F381-2947-A095-C66E44E02AEC}" dt="2018-11-14T02:54:14.118" v="225" actId="14826"/>
          <ac:picMkLst>
            <pc:docMk/>
            <pc:sldMk cId="944449113" sldId="271"/>
            <ac:picMk id="3" creationId="{F9D4CB8E-C594-1643-9BF1-7186360F60FB}"/>
          </ac:picMkLst>
        </pc:picChg>
      </pc:sldChg>
      <pc:sldChg chg="modSp">
        <pc:chgData name="Wang, Yuan" userId="fa240baa-cddc-4ba1-ac9e-da30e1109916" providerId="ADAL" clId="{E170217A-F381-2947-A095-C66E44E02AEC}" dt="2018-11-14T19:17:58.090" v="3162" actId="1076"/>
        <pc:sldMkLst>
          <pc:docMk/>
          <pc:sldMk cId="3375000758" sldId="272"/>
        </pc:sldMkLst>
        <pc:spChg chg="mod">
          <ac:chgData name="Wang, Yuan" userId="fa240baa-cddc-4ba1-ac9e-da30e1109916" providerId="ADAL" clId="{E170217A-F381-2947-A095-C66E44E02AEC}" dt="2018-11-14T02:56:16.652" v="262" actId="2711"/>
          <ac:spMkLst>
            <pc:docMk/>
            <pc:sldMk cId="3375000758" sldId="272"/>
            <ac:spMk id="11" creationId="{D1FDA90C-9169-0C4A-A17D-FF0A034EC6B5}"/>
          </ac:spMkLst>
        </pc:spChg>
        <pc:spChg chg="mod">
          <ac:chgData name="Wang, Yuan" userId="fa240baa-cddc-4ba1-ac9e-da30e1109916" providerId="ADAL" clId="{E170217A-F381-2947-A095-C66E44E02AEC}" dt="2018-11-14T19:17:58.090" v="3162" actId="1076"/>
          <ac:spMkLst>
            <pc:docMk/>
            <pc:sldMk cId="3375000758" sldId="272"/>
            <ac:spMk id="14" creationId="{36CEA0B6-406C-834B-BF6B-E35D25B7ABB4}"/>
          </ac:spMkLst>
        </pc:spChg>
        <pc:spChg chg="mod">
          <ac:chgData name="Wang, Yuan" userId="fa240baa-cddc-4ba1-ac9e-da30e1109916" providerId="ADAL" clId="{E170217A-F381-2947-A095-C66E44E02AEC}" dt="2018-11-14T02:56:52.700" v="267" actId="1076"/>
          <ac:spMkLst>
            <pc:docMk/>
            <pc:sldMk cId="3375000758" sldId="272"/>
            <ac:spMk id="178" creationId="{8B78EE67-AD03-CC4B-9D45-CCFEE8DEAC85}"/>
          </ac:spMkLst>
        </pc:spChg>
        <pc:spChg chg="mod">
          <ac:chgData name="Wang, Yuan" userId="fa240baa-cddc-4ba1-ac9e-da30e1109916" providerId="ADAL" clId="{E170217A-F381-2947-A095-C66E44E02AEC}" dt="2018-11-14T02:56:31.077" v="263" actId="2711"/>
          <ac:spMkLst>
            <pc:docMk/>
            <pc:sldMk cId="3375000758" sldId="272"/>
            <ac:spMk id="179" creationId="{283202CE-DE32-F043-B44B-AA5AC3171853}"/>
          </ac:spMkLst>
        </pc:spChg>
        <pc:spChg chg="mod">
          <ac:chgData name="Wang, Yuan" userId="fa240baa-cddc-4ba1-ac9e-da30e1109916" providerId="ADAL" clId="{E170217A-F381-2947-A095-C66E44E02AEC}" dt="2018-11-14T02:56:59.111" v="268" actId="2711"/>
          <ac:spMkLst>
            <pc:docMk/>
            <pc:sldMk cId="3375000758" sldId="272"/>
            <ac:spMk id="180" creationId="{217BAA43-EB96-A144-BBCB-6B22DD74D38A}"/>
          </ac:spMkLst>
        </pc:spChg>
      </pc:sldChg>
      <pc:sldChg chg="modSp">
        <pc:chgData name="Wang, Yuan" userId="fa240baa-cddc-4ba1-ac9e-da30e1109916" providerId="ADAL" clId="{E170217A-F381-2947-A095-C66E44E02AEC}" dt="2018-11-14T14:16:40.783" v="841" actId="1076"/>
        <pc:sldMkLst>
          <pc:docMk/>
          <pc:sldMk cId="1962728456" sldId="274"/>
        </pc:sldMkLst>
        <pc:spChg chg="mod">
          <ac:chgData name="Wang, Yuan" userId="fa240baa-cddc-4ba1-ac9e-da30e1109916" providerId="ADAL" clId="{E170217A-F381-2947-A095-C66E44E02AEC}" dt="2018-11-14T14:16:40.783" v="841" actId="1076"/>
          <ac:spMkLst>
            <pc:docMk/>
            <pc:sldMk cId="1962728456" sldId="274"/>
            <ac:spMk id="34" creationId="{1642253F-BB75-2A40-A7F6-D99B5A718704}"/>
          </ac:spMkLst>
        </pc:spChg>
      </pc:sldChg>
      <pc:sldChg chg="modSp">
        <pc:chgData name="Wang, Yuan" userId="fa240baa-cddc-4ba1-ac9e-da30e1109916" providerId="ADAL" clId="{E170217A-F381-2947-A095-C66E44E02AEC}" dt="2018-11-15T18:17:51.485" v="4165" actId="166"/>
        <pc:sldMkLst>
          <pc:docMk/>
          <pc:sldMk cId="3043225652" sldId="276"/>
        </pc:sldMkLst>
        <pc:spChg chg="mod">
          <ac:chgData name="Wang, Yuan" userId="fa240baa-cddc-4ba1-ac9e-da30e1109916" providerId="ADAL" clId="{E170217A-F381-2947-A095-C66E44E02AEC}" dt="2018-11-15T18:17:51.485" v="4165" actId="166"/>
          <ac:spMkLst>
            <pc:docMk/>
            <pc:sldMk cId="3043225652" sldId="276"/>
            <ac:spMk id="16" creationId="{2B65640C-173B-534F-A8CF-BFE28294EF17}"/>
          </ac:spMkLst>
        </pc:spChg>
      </pc:sldChg>
      <pc:sldChg chg="modSp modNotesTx">
        <pc:chgData name="Wang, Yuan" userId="fa240baa-cddc-4ba1-ac9e-da30e1109916" providerId="ADAL" clId="{E170217A-F381-2947-A095-C66E44E02AEC}" dt="2018-11-15T21:12:53.979" v="4302" actId="20577"/>
        <pc:sldMkLst>
          <pc:docMk/>
          <pc:sldMk cId="351683970" sldId="277"/>
        </pc:sldMkLst>
        <pc:spChg chg="mod">
          <ac:chgData name="Wang, Yuan" userId="fa240baa-cddc-4ba1-ac9e-da30e1109916" providerId="ADAL" clId="{E170217A-F381-2947-A095-C66E44E02AEC}" dt="2018-11-13T20:39:43.471" v="18" actId="1076"/>
          <ac:spMkLst>
            <pc:docMk/>
            <pc:sldMk cId="351683970" sldId="277"/>
            <ac:spMk id="21" creationId="{C10BC168-230F-C94A-B613-445A6328B663}"/>
          </ac:spMkLst>
        </pc:spChg>
        <pc:spChg chg="mod">
          <ac:chgData name="Wang, Yuan" userId="fa240baa-cddc-4ba1-ac9e-da30e1109916" providerId="ADAL" clId="{E170217A-F381-2947-A095-C66E44E02AEC}" dt="2018-11-13T20:39:51.587" v="20" actId="1076"/>
          <ac:spMkLst>
            <pc:docMk/>
            <pc:sldMk cId="351683970" sldId="277"/>
            <ac:spMk id="38" creationId="{47F54805-0086-A54C-8755-DFFDD05FCE38}"/>
          </ac:spMkLst>
        </pc:spChg>
      </pc:sldChg>
      <pc:sldChg chg="modNotesTx">
        <pc:chgData name="Wang, Yuan" userId="fa240baa-cddc-4ba1-ac9e-da30e1109916" providerId="ADAL" clId="{E170217A-F381-2947-A095-C66E44E02AEC}" dt="2018-11-15T18:11:14.577" v="4164" actId="20577"/>
        <pc:sldMkLst>
          <pc:docMk/>
          <pc:sldMk cId="2459297859" sldId="280"/>
        </pc:sldMkLst>
      </pc:sldChg>
      <pc:sldChg chg="addSp modSp modNotesTx">
        <pc:chgData name="Wang, Yuan" userId="fa240baa-cddc-4ba1-ac9e-da30e1109916" providerId="ADAL" clId="{E170217A-F381-2947-A095-C66E44E02AEC}" dt="2018-11-15T21:21:48.772" v="4305" actId="20577"/>
        <pc:sldMkLst>
          <pc:docMk/>
          <pc:sldMk cId="3704775939" sldId="282"/>
        </pc:sldMkLst>
        <pc:spChg chg="mod">
          <ac:chgData name="Wang, Yuan" userId="fa240baa-cddc-4ba1-ac9e-da30e1109916" providerId="ADAL" clId="{E170217A-F381-2947-A095-C66E44E02AEC}" dt="2018-11-14T14:34:57.550" v="967" actId="1076"/>
          <ac:spMkLst>
            <pc:docMk/>
            <pc:sldMk cId="3704775939" sldId="282"/>
            <ac:spMk id="5" creationId="{D0E69B3F-1636-40B3-B281-B5D468A4E93F}"/>
          </ac:spMkLst>
        </pc:spChg>
        <pc:spChg chg="mod">
          <ac:chgData name="Wang, Yuan" userId="fa240baa-cddc-4ba1-ac9e-da30e1109916" providerId="ADAL" clId="{E170217A-F381-2947-A095-C66E44E02AEC}" dt="2018-11-14T14:35:11.458" v="971" actId="166"/>
          <ac:spMkLst>
            <pc:docMk/>
            <pc:sldMk cId="3704775939" sldId="282"/>
            <ac:spMk id="8" creationId="{4A96F377-353E-0D45-9971-AD76180A67D4}"/>
          </ac:spMkLst>
        </pc:spChg>
        <pc:spChg chg="add mod">
          <ac:chgData name="Wang, Yuan" userId="fa240baa-cddc-4ba1-ac9e-da30e1109916" providerId="ADAL" clId="{E170217A-F381-2947-A095-C66E44E02AEC}" dt="2018-11-14T14:35:00.966" v="968" actId="1076"/>
          <ac:spMkLst>
            <pc:docMk/>
            <pc:sldMk cId="3704775939" sldId="282"/>
            <ac:spMk id="10" creationId="{5B8A80AB-2BB2-3C4A-88AB-616235907FEF}"/>
          </ac:spMkLst>
        </pc:spChg>
        <pc:picChg chg="mod">
          <ac:chgData name="Wang, Yuan" userId="fa240baa-cddc-4ba1-ac9e-da30e1109916" providerId="ADAL" clId="{E170217A-F381-2947-A095-C66E44E02AEC}" dt="2018-11-14T14:34:44.460" v="965" actId="1440"/>
          <ac:picMkLst>
            <pc:docMk/>
            <pc:sldMk cId="3704775939" sldId="282"/>
            <ac:picMk id="3" creationId="{5D0846A6-4106-43BA-9E77-EC87B76861EE}"/>
          </ac:picMkLst>
        </pc:picChg>
        <pc:picChg chg="add mod">
          <ac:chgData name="Wang, Yuan" userId="fa240baa-cddc-4ba1-ac9e-da30e1109916" providerId="ADAL" clId="{E170217A-F381-2947-A095-C66E44E02AEC}" dt="2018-11-14T14:35:03.582" v="969" actId="14100"/>
          <ac:picMkLst>
            <pc:docMk/>
            <pc:sldMk cId="3704775939" sldId="282"/>
            <ac:picMk id="9" creationId="{EBBEB586-5BF6-FD4E-80B3-23462F1557A3}"/>
          </ac:picMkLst>
        </pc:picChg>
      </pc:sldChg>
      <pc:sldChg chg="modSp modNotesTx">
        <pc:chgData name="Wang, Yuan" userId="fa240baa-cddc-4ba1-ac9e-da30e1109916" providerId="ADAL" clId="{E170217A-F381-2947-A095-C66E44E02AEC}" dt="2018-11-15T21:20:07.892" v="4304" actId="20577"/>
        <pc:sldMkLst>
          <pc:docMk/>
          <pc:sldMk cId="1595910658" sldId="286"/>
        </pc:sldMkLst>
        <pc:spChg chg="mod">
          <ac:chgData name="Wang, Yuan" userId="fa240baa-cddc-4ba1-ac9e-da30e1109916" providerId="ADAL" clId="{E170217A-F381-2947-A095-C66E44E02AEC}" dt="2018-11-14T18:33:59.907" v="1848" actId="1076"/>
          <ac:spMkLst>
            <pc:docMk/>
            <pc:sldMk cId="1595910658" sldId="286"/>
            <ac:spMk id="8" creationId="{78E047E7-360C-404F-B43C-B3034CF6CCA7}"/>
          </ac:spMkLst>
        </pc:spChg>
        <pc:spChg chg="mod">
          <ac:chgData name="Wang, Yuan" userId="fa240baa-cddc-4ba1-ac9e-da30e1109916" providerId="ADAL" clId="{E170217A-F381-2947-A095-C66E44E02AEC}" dt="2018-11-14T02:57:59.928" v="275" actId="1076"/>
          <ac:spMkLst>
            <pc:docMk/>
            <pc:sldMk cId="1595910658" sldId="286"/>
            <ac:spMk id="15" creationId="{DB1295FF-5636-4396-8D7E-545065BFA001}"/>
          </ac:spMkLst>
        </pc:spChg>
        <pc:picChg chg="mod">
          <ac:chgData name="Wang, Yuan" userId="fa240baa-cddc-4ba1-ac9e-da30e1109916" providerId="ADAL" clId="{E170217A-F381-2947-A095-C66E44E02AEC}" dt="2018-11-14T18:33:54.325" v="1847" actId="1440"/>
          <ac:picMkLst>
            <pc:docMk/>
            <pc:sldMk cId="1595910658" sldId="286"/>
            <ac:picMk id="12" creationId="{DF53EF87-BFB4-4BA3-B5AE-5B16A58B84D5}"/>
          </ac:picMkLst>
        </pc:picChg>
        <pc:picChg chg="mod">
          <ac:chgData name="Wang, Yuan" userId="fa240baa-cddc-4ba1-ac9e-da30e1109916" providerId="ADAL" clId="{E170217A-F381-2947-A095-C66E44E02AEC}" dt="2018-11-14T18:33:39.749" v="1845" actId="1440"/>
          <ac:picMkLst>
            <pc:docMk/>
            <pc:sldMk cId="1595910658" sldId="286"/>
            <ac:picMk id="14" creationId="{63E00655-2AE1-4F36-81BF-F196D36B8BDA}"/>
          </ac:picMkLst>
        </pc:picChg>
      </pc:sldChg>
      <pc:sldChg chg="modSp">
        <pc:chgData name="Wang, Yuan" userId="fa240baa-cddc-4ba1-ac9e-da30e1109916" providerId="ADAL" clId="{E170217A-F381-2947-A095-C66E44E02AEC}" dt="2018-11-14T14:13:39.410" v="838" actId="166"/>
        <pc:sldMkLst>
          <pc:docMk/>
          <pc:sldMk cId="368088584" sldId="297"/>
        </pc:sldMkLst>
        <pc:spChg chg="mod">
          <ac:chgData name="Wang, Yuan" userId="fa240baa-cddc-4ba1-ac9e-da30e1109916" providerId="ADAL" clId="{E170217A-F381-2947-A095-C66E44E02AEC}" dt="2018-11-14T14:13:39.410" v="838" actId="166"/>
          <ac:spMkLst>
            <pc:docMk/>
            <pc:sldMk cId="368088584" sldId="297"/>
            <ac:spMk id="8" creationId="{1425BA13-4C5E-5049-8CEF-700FA042A255}"/>
          </ac:spMkLst>
        </pc:spChg>
        <pc:graphicFrameChg chg="mod">
          <ac:chgData name="Wang, Yuan" userId="fa240baa-cddc-4ba1-ac9e-da30e1109916" providerId="ADAL" clId="{E170217A-F381-2947-A095-C66E44E02AEC}" dt="2018-11-14T14:13:19.627" v="835" actId="207"/>
          <ac:graphicFrameMkLst>
            <pc:docMk/>
            <pc:sldMk cId="368088584" sldId="297"/>
            <ac:graphicFrameMk id="3" creationId="{55B2B8CF-58E3-7942-8ECA-C163372DF60B}"/>
          </ac:graphicFrameMkLst>
        </pc:graphicFrameChg>
      </pc:sldChg>
      <pc:sldChg chg="addSp delSp modSp add mod ord modNotesTx">
        <pc:chgData name="Wang, Yuan" userId="fa240baa-cddc-4ba1-ac9e-da30e1109916" providerId="ADAL" clId="{E170217A-F381-2947-A095-C66E44E02AEC}" dt="2018-11-14T19:20:35.588" v="3190" actId="692"/>
        <pc:sldMkLst>
          <pc:docMk/>
          <pc:sldMk cId="964088043" sldId="305"/>
        </pc:sldMkLst>
        <pc:spChg chg="del mod">
          <ac:chgData name="Wang, Yuan" userId="fa240baa-cddc-4ba1-ac9e-da30e1109916" providerId="ADAL" clId="{E170217A-F381-2947-A095-C66E44E02AEC}" dt="2018-11-14T03:23:41.145" v="316" actId="692"/>
          <ac:spMkLst>
            <pc:docMk/>
            <pc:sldMk cId="964088043" sldId="305"/>
            <ac:spMk id="7" creationId="{34729DCB-104C-F44F-A43A-719E64B4DFAB}"/>
          </ac:spMkLst>
        </pc:spChg>
        <pc:spChg chg="del">
          <ac:chgData name="Wang, Yuan" userId="fa240baa-cddc-4ba1-ac9e-da30e1109916" providerId="ADAL" clId="{E170217A-F381-2947-A095-C66E44E02AEC}" dt="2018-11-14T03:24:22.574" v="327" actId="478"/>
          <ac:spMkLst>
            <pc:docMk/>
            <pc:sldMk cId="964088043" sldId="305"/>
            <ac:spMk id="13" creationId="{0D053000-4729-44F7-B1B4-40F3FB795D20}"/>
          </ac:spMkLst>
        </pc:spChg>
        <pc:spChg chg="del">
          <ac:chgData name="Wang, Yuan" userId="fa240baa-cddc-4ba1-ac9e-da30e1109916" providerId="ADAL" clId="{E170217A-F381-2947-A095-C66E44E02AEC}" dt="2018-11-14T03:24:19.987" v="325" actId="478"/>
          <ac:spMkLst>
            <pc:docMk/>
            <pc:sldMk cId="964088043" sldId="305"/>
            <ac:spMk id="15" creationId="{03A9262F-BCFE-4512-9242-6950B1DAEFFC}"/>
          </ac:spMkLst>
        </pc:spChg>
        <pc:spChg chg="del">
          <ac:chgData name="Wang, Yuan" userId="fa240baa-cddc-4ba1-ac9e-da30e1109916" providerId="ADAL" clId="{E170217A-F381-2947-A095-C66E44E02AEC}" dt="2018-11-14T03:24:26.975" v="329" actId="478"/>
          <ac:spMkLst>
            <pc:docMk/>
            <pc:sldMk cId="964088043" sldId="305"/>
            <ac:spMk id="17" creationId="{30B2D1D2-2744-4AB1-9D78-7BA1E00B3346}"/>
          </ac:spMkLst>
        </pc:spChg>
        <pc:spChg chg="mod">
          <ac:chgData name="Wang, Yuan" userId="fa240baa-cddc-4ba1-ac9e-da30e1109916" providerId="ADAL" clId="{E170217A-F381-2947-A095-C66E44E02AEC}" dt="2018-11-14T19:13:53.078" v="3028" actId="1076"/>
          <ac:spMkLst>
            <pc:docMk/>
            <pc:sldMk cId="964088043" sldId="305"/>
            <ac:spMk id="18" creationId="{7707E899-B4DF-E345-9786-F37277561E0E}"/>
          </ac:spMkLst>
        </pc:spChg>
        <pc:spChg chg="add mod">
          <ac:chgData name="Wang, Yuan" userId="fa240baa-cddc-4ba1-ac9e-da30e1109916" providerId="ADAL" clId="{E170217A-F381-2947-A095-C66E44E02AEC}" dt="2018-11-14T03:26:31.366" v="399" actId="20577"/>
          <ac:spMkLst>
            <pc:docMk/>
            <pc:sldMk cId="964088043" sldId="305"/>
            <ac:spMk id="19" creationId="{AC11979B-136A-D54B-A094-261A83FDB682}"/>
          </ac:spMkLst>
        </pc:spChg>
        <pc:spChg chg="del">
          <ac:chgData name="Wang, Yuan" userId="fa240baa-cddc-4ba1-ac9e-da30e1109916" providerId="ADAL" clId="{E170217A-F381-2947-A095-C66E44E02AEC}" dt="2018-11-14T03:26:37.838" v="400" actId="478"/>
          <ac:spMkLst>
            <pc:docMk/>
            <pc:sldMk cId="964088043" sldId="305"/>
            <ac:spMk id="21" creationId="{D38CA45D-445C-427C-A44C-BF9E02C877C7}"/>
          </ac:spMkLst>
        </pc:spChg>
        <pc:spChg chg="del mod">
          <ac:chgData name="Wang, Yuan" userId="fa240baa-cddc-4ba1-ac9e-da30e1109916" providerId="ADAL" clId="{E170217A-F381-2947-A095-C66E44E02AEC}" dt="2018-11-14T03:24:02.611" v="321" actId="478"/>
          <ac:spMkLst>
            <pc:docMk/>
            <pc:sldMk cId="964088043" sldId="305"/>
            <ac:spMk id="23" creationId="{DA5335E1-A397-468C-A7FE-3C631E3040C2}"/>
          </ac:spMkLst>
        </pc:spChg>
        <pc:spChg chg="add del">
          <ac:chgData name="Wang, Yuan" userId="fa240baa-cddc-4ba1-ac9e-da30e1109916" providerId="ADAL" clId="{E170217A-F381-2947-A095-C66E44E02AEC}" dt="2018-11-14T03:24:19.987" v="325" actId="478"/>
          <ac:spMkLst>
            <pc:docMk/>
            <pc:sldMk cId="964088043" sldId="305"/>
            <ac:spMk id="28" creationId="{69566856-9D15-4862-AA7A-A1CDAE2219CD}"/>
          </ac:spMkLst>
        </pc:spChg>
        <pc:spChg chg="add del">
          <ac:chgData name="Wang, Yuan" userId="fa240baa-cddc-4ba1-ac9e-da30e1109916" providerId="ADAL" clId="{E170217A-F381-2947-A095-C66E44E02AEC}" dt="2018-11-14T03:24:24.624" v="328" actId="478"/>
          <ac:spMkLst>
            <pc:docMk/>
            <pc:sldMk cId="964088043" sldId="305"/>
            <ac:spMk id="29" creationId="{B796F290-485B-49DE-A505-994E8061BE9F}"/>
          </ac:spMkLst>
        </pc:spChg>
        <pc:spChg chg="del">
          <ac:chgData name="Wang, Yuan" userId="fa240baa-cddc-4ba1-ac9e-da30e1109916" providerId="ADAL" clId="{E170217A-F381-2947-A095-C66E44E02AEC}" dt="2018-11-14T03:26:39.684" v="401" actId="478"/>
          <ac:spMkLst>
            <pc:docMk/>
            <pc:sldMk cId="964088043" sldId="305"/>
            <ac:spMk id="34" creationId="{EC8EF9E0-CB23-4628-BA6A-A4137767CBF7}"/>
          </ac:spMkLst>
        </pc:spChg>
        <pc:spChg chg="del">
          <ac:chgData name="Wang, Yuan" userId="fa240baa-cddc-4ba1-ac9e-da30e1109916" providerId="ADAL" clId="{E170217A-F381-2947-A095-C66E44E02AEC}" dt="2018-11-14T03:24:19.987" v="325" actId="478"/>
          <ac:spMkLst>
            <pc:docMk/>
            <pc:sldMk cId="964088043" sldId="305"/>
            <ac:spMk id="35" creationId="{ECD8849B-04C2-4E19-A7E5-097DBCCA5EEA}"/>
          </ac:spMkLst>
        </pc:spChg>
        <pc:graphicFrameChg chg="add mod">
          <ac:chgData name="Wang, Yuan" userId="fa240baa-cddc-4ba1-ac9e-da30e1109916" providerId="ADAL" clId="{E170217A-F381-2947-A095-C66E44E02AEC}" dt="2018-11-14T15:07:25.791" v="1540" actId="113"/>
          <ac:graphicFrameMkLst>
            <pc:docMk/>
            <pc:sldMk cId="964088043" sldId="305"/>
            <ac:graphicFrameMk id="20" creationId="{9DCCEEA4-9253-A64D-8124-DF45188561C3}"/>
          </ac:graphicFrameMkLst>
        </pc:graphicFrameChg>
        <pc:graphicFrameChg chg="add mod">
          <ac:chgData name="Wang, Yuan" userId="fa240baa-cddc-4ba1-ac9e-da30e1109916" providerId="ADAL" clId="{E170217A-F381-2947-A095-C66E44E02AEC}" dt="2018-11-14T19:20:35.588" v="3190" actId="692"/>
          <ac:graphicFrameMkLst>
            <pc:docMk/>
            <pc:sldMk cId="964088043" sldId="305"/>
            <ac:graphicFrameMk id="22" creationId="{9D7704E6-752E-CF40-8DF0-9C49FCA4E1B3}"/>
          </ac:graphicFrameMkLst>
        </pc:graphicFrameChg>
        <pc:graphicFrameChg chg="add mod">
          <ac:chgData name="Wang, Yuan" userId="fa240baa-cddc-4ba1-ac9e-da30e1109916" providerId="ADAL" clId="{E170217A-F381-2947-A095-C66E44E02AEC}" dt="2018-11-14T19:12:15.014" v="3017" actId="692"/>
          <ac:graphicFrameMkLst>
            <pc:docMk/>
            <pc:sldMk cId="964088043" sldId="305"/>
            <ac:graphicFrameMk id="24" creationId="{3F886D99-9E52-7540-A905-7E97E644368A}"/>
          </ac:graphicFrameMkLst>
        </pc:graphicFrameChg>
        <pc:picChg chg="del">
          <ac:chgData name="Wang, Yuan" userId="fa240baa-cddc-4ba1-ac9e-da30e1109916" providerId="ADAL" clId="{E170217A-F381-2947-A095-C66E44E02AEC}" dt="2018-11-14T03:24:21.197" v="326" actId="478"/>
          <ac:picMkLst>
            <pc:docMk/>
            <pc:sldMk cId="964088043" sldId="305"/>
            <ac:picMk id="3" creationId="{EB0457CD-BFE0-4405-B5B0-A9888649D0E5}"/>
          </ac:picMkLst>
        </pc:picChg>
        <pc:picChg chg="add del">
          <ac:chgData name="Wang, Yuan" userId="fa240baa-cddc-4ba1-ac9e-da30e1109916" providerId="ADAL" clId="{E170217A-F381-2947-A095-C66E44E02AEC}" dt="2018-11-14T03:24:19.987" v="325" actId="478"/>
          <ac:picMkLst>
            <pc:docMk/>
            <pc:sldMk cId="964088043" sldId="305"/>
            <ac:picMk id="27" creationId="{AC9DDAD4-F8D4-4AC8-A8CE-5A520DFE3C75}"/>
          </ac:picMkLst>
        </pc:picChg>
        <pc:picChg chg="del">
          <ac:chgData name="Wang, Yuan" userId="fa240baa-cddc-4ba1-ac9e-da30e1109916" providerId="ADAL" clId="{E170217A-F381-2947-A095-C66E44E02AEC}" dt="2018-11-14T03:24:19.987" v="325" actId="478"/>
          <ac:picMkLst>
            <pc:docMk/>
            <pc:sldMk cId="964088043" sldId="305"/>
            <ac:picMk id="31" creationId="{B249B7FE-AE1C-4BE8-AE0D-A9687EAD984E}"/>
          </ac:picMkLst>
        </pc:picChg>
        <pc:picChg chg="add del">
          <ac:chgData name="Wang, Yuan" userId="fa240baa-cddc-4ba1-ac9e-da30e1109916" providerId="ADAL" clId="{E170217A-F381-2947-A095-C66E44E02AEC}" dt="2018-11-14T03:24:19.987" v="325" actId="478"/>
          <ac:picMkLst>
            <pc:docMk/>
            <pc:sldMk cId="964088043" sldId="305"/>
            <ac:picMk id="33" creationId="{DB8ABECF-00DA-4162-BAF2-79662C340E63}"/>
          </ac:picMkLst>
        </pc:picChg>
      </pc:sldChg>
      <pc:sldChg chg="addSp delSp modSp add mod">
        <pc:chgData name="Wang, Yuan" userId="fa240baa-cddc-4ba1-ac9e-da30e1109916" providerId="ADAL" clId="{E170217A-F381-2947-A095-C66E44E02AEC}" dt="2018-11-14T14:07:41.987" v="827" actId="14100"/>
        <pc:sldMkLst>
          <pc:docMk/>
          <pc:sldMk cId="2432190296" sldId="306"/>
        </pc:sldMkLst>
        <pc:spChg chg="mod">
          <ac:chgData name="Wang, Yuan" userId="fa240baa-cddc-4ba1-ac9e-da30e1109916" providerId="ADAL" clId="{E170217A-F381-2947-A095-C66E44E02AEC}" dt="2018-11-14T03:35:39.664" v="453" actId="20577"/>
          <ac:spMkLst>
            <pc:docMk/>
            <pc:sldMk cId="2432190296" sldId="306"/>
            <ac:spMk id="19" creationId="{AC11979B-136A-D54B-A094-261A83FDB682}"/>
          </ac:spMkLst>
        </pc:spChg>
        <pc:graphicFrameChg chg="add mod">
          <ac:chgData name="Wang, Yuan" userId="fa240baa-cddc-4ba1-ac9e-da30e1109916" providerId="ADAL" clId="{E170217A-F381-2947-A095-C66E44E02AEC}" dt="2018-11-14T14:07:38.864" v="826" actId="14100"/>
          <ac:graphicFrameMkLst>
            <pc:docMk/>
            <pc:sldMk cId="2432190296" sldId="306"/>
            <ac:graphicFrameMk id="8" creationId="{9A134465-61D0-F547-A295-A8383DF80939}"/>
          </ac:graphicFrameMkLst>
        </pc:graphicFrameChg>
        <pc:graphicFrameChg chg="add mod">
          <ac:chgData name="Wang, Yuan" userId="fa240baa-cddc-4ba1-ac9e-da30e1109916" providerId="ADAL" clId="{E170217A-F381-2947-A095-C66E44E02AEC}" dt="2018-11-14T14:07:41.987" v="827" actId="14100"/>
          <ac:graphicFrameMkLst>
            <pc:docMk/>
            <pc:sldMk cId="2432190296" sldId="306"/>
            <ac:graphicFrameMk id="9" creationId="{910FB34C-5709-5542-834D-397160B61074}"/>
          </ac:graphicFrameMkLst>
        </pc:graphicFrameChg>
        <pc:graphicFrameChg chg="del">
          <ac:chgData name="Wang, Yuan" userId="fa240baa-cddc-4ba1-ac9e-da30e1109916" providerId="ADAL" clId="{E170217A-F381-2947-A095-C66E44E02AEC}" dt="2018-11-14T03:35:06.552" v="425" actId="478"/>
          <ac:graphicFrameMkLst>
            <pc:docMk/>
            <pc:sldMk cId="2432190296" sldId="306"/>
            <ac:graphicFrameMk id="20" creationId="{9DCCEEA4-9253-A64D-8124-DF45188561C3}"/>
          </ac:graphicFrameMkLst>
        </pc:graphicFrameChg>
        <pc:graphicFrameChg chg="del">
          <ac:chgData name="Wang, Yuan" userId="fa240baa-cddc-4ba1-ac9e-da30e1109916" providerId="ADAL" clId="{E170217A-F381-2947-A095-C66E44E02AEC}" dt="2018-11-14T03:35:08.051" v="426" actId="478"/>
          <ac:graphicFrameMkLst>
            <pc:docMk/>
            <pc:sldMk cId="2432190296" sldId="306"/>
            <ac:graphicFrameMk id="22" creationId="{9D7704E6-752E-CF40-8DF0-9C49FCA4E1B3}"/>
          </ac:graphicFrameMkLst>
        </pc:graphicFrameChg>
        <pc:graphicFrameChg chg="del">
          <ac:chgData name="Wang, Yuan" userId="fa240baa-cddc-4ba1-ac9e-da30e1109916" providerId="ADAL" clId="{E170217A-F381-2947-A095-C66E44E02AEC}" dt="2018-11-14T03:35:09.840" v="427" actId="478"/>
          <ac:graphicFrameMkLst>
            <pc:docMk/>
            <pc:sldMk cId="2432190296" sldId="306"/>
            <ac:graphicFrameMk id="24" creationId="{3F886D99-9E52-7540-A905-7E97E644368A}"/>
          </ac:graphicFrameMkLst>
        </pc:graphicFrameChg>
      </pc:sldChg>
      <pc:sldChg chg="addSp delSp modSp add">
        <pc:chgData name="Wang, Yuan" userId="fa240baa-cddc-4ba1-ac9e-da30e1109916" providerId="ADAL" clId="{E170217A-F381-2947-A095-C66E44E02AEC}" dt="2018-11-14T19:06:33.459" v="2977" actId="1076"/>
        <pc:sldMkLst>
          <pc:docMk/>
          <pc:sldMk cId="3133880907" sldId="307"/>
        </pc:sldMkLst>
        <pc:spChg chg="mod">
          <ac:chgData name="Wang, Yuan" userId="fa240baa-cddc-4ba1-ac9e-da30e1109916" providerId="ADAL" clId="{E170217A-F381-2947-A095-C66E44E02AEC}" dt="2018-11-14T03:42:13.401" v="526" actId="313"/>
          <ac:spMkLst>
            <pc:docMk/>
            <pc:sldMk cId="3133880907" sldId="307"/>
            <ac:spMk id="7" creationId="{34729DCB-104C-F44F-A43A-719E64B4DFAB}"/>
          </ac:spMkLst>
        </pc:spChg>
        <pc:spChg chg="add mod">
          <ac:chgData name="Wang, Yuan" userId="fa240baa-cddc-4ba1-ac9e-da30e1109916" providerId="ADAL" clId="{E170217A-F381-2947-A095-C66E44E02AEC}" dt="2018-11-14T14:44:51.647" v="1026" actId="1076"/>
          <ac:spMkLst>
            <pc:docMk/>
            <pc:sldMk cId="3133880907" sldId="307"/>
            <ac:spMk id="11" creationId="{04EA775A-7748-9D40-8679-19B53C0FDF0C}"/>
          </ac:spMkLst>
        </pc:spChg>
        <pc:spChg chg="del">
          <ac:chgData name="Wang, Yuan" userId="fa240baa-cddc-4ba1-ac9e-da30e1109916" providerId="ADAL" clId="{E170217A-F381-2947-A095-C66E44E02AEC}" dt="2018-11-14T03:41:37.357" v="477" actId="478"/>
          <ac:spMkLst>
            <pc:docMk/>
            <pc:sldMk cId="3133880907" sldId="307"/>
            <ac:spMk id="13" creationId="{0D053000-4729-44F7-B1B4-40F3FB795D20}"/>
          </ac:spMkLst>
        </pc:spChg>
        <pc:spChg chg="del">
          <ac:chgData name="Wang, Yuan" userId="fa240baa-cddc-4ba1-ac9e-da30e1109916" providerId="ADAL" clId="{E170217A-F381-2947-A095-C66E44E02AEC}" dt="2018-11-14T03:41:41.845" v="479" actId="478"/>
          <ac:spMkLst>
            <pc:docMk/>
            <pc:sldMk cId="3133880907" sldId="307"/>
            <ac:spMk id="15" creationId="{03A9262F-BCFE-4512-9242-6950B1DAEFFC}"/>
          </ac:spMkLst>
        </pc:spChg>
        <pc:spChg chg="add mod">
          <ac:chgData name="Wang, Yuan" userId="fa240baa-cddc-4ba1-ac9e-da30e1109916" providerId="ADAL" clId="{E170217A-F381-2947-A095-C66E44E02AEC}" dt="2018-11-14T19:06:33.459" v="2977" actId="1076"/>
          <ac:spMkLst>
            <pc:docMk/>
            <pc:sldMk cId="3133880907" sldId="307"/>
            <ac:spMk id="15" creationId="{329216D2-36AC-E246-A040-C6834EDF4E9B}"/>
          </ac:spMkLst>
        </pc:spChg>
        <pc:spChg chg="del">
          <ac:chgData name="Wang, Yuan" userId="fa240baa-cddc-4ba1-ac9e-da30e1109916" providerId="ADAL" clId="{E170217A-F381-2947-A095-C66E44E02AEC}" dt="2018-11-14T03:41:40.357" v="478" actId="478"/>
          <ac:spMkLst>
            <pc:docMk/>
            <pc:sldMk cId="3133880907" sldId="307"/>
            <ac:spMk id="17" creationId="{30B2D1D2-2744-4AB1-9D78-7BA1E00B3346}"/>
          </ac:spMkLst>
        </pc:spChg>
        <pc:spChg chg="del mod">
          <ac:chgData name="Wang, Yuan" userId="fa240baa-cddc-4ba1-ac9e-da30e1109916" providerId="ADAL" clId="{E170217A-F381-2947-A095-C66E44E02AEC}" dt="2018-11-14T14:04:10.814" v="801" actId="478"/>
          <ac:spMkLst>
            <pc:docMk/>
            <pc:sldMk cId="3133880907" sldId="307"/>
            <ac:spMk id="18" creationId="{7707E899-B4DF-E345-9786-F37277561E0E}"/>
          </ac:spMkLst>
        </pc:spChg>
        <pc:spChg chg="add mod">
          <ac:chgData name="Wang, Yuan" userId="fa240baa-cddc-4ba1-ac9e-da30e1109916" providerId="ADAL" clId="{E170217A-F381-2947-A095-C66E44E02AEC}" dt="2018-11-14T14:38:26.577" v="984" actId="1076"/>
          <ac:spMkLst>
            <pc:docMk/>
            <pc:sldMk cId="3133880907" sldId="307"/>
            <ac:spMk id="20" creationId="{84AC4EAA-544D-434F-8C0B-BD9AF468FD48}"/>
          </ac:spMkLst>
        </pc:spChg>
        <pc:spChg chg="del mod">
          <ac:chgData name="Wang, Yuan" userId="fa240baa-cddc-4ba1-ac9e-da30e1109916" providerId="ADAL" clId="{E170217A-F381-2947-A095-C66E44E02AEC}" dt="2018-11-14T03:41:45.545" v="482" actId="478"/>
          <ac:spMkLst>
            <pc:docMk/>
            <pc:sldMk cId="3133880907" sldId="307"/>
            <ac:spMk id="21" creationId="{D38CA45D-445C-427C-A44C-BF9E02C877C7}"/>
          </ac:spMkLst>
        </pc:spChg>
        <pc:spChg chg="del">
          <ac:chgData name="Wang, Yuan" userId="fa240baa-cddc-4ba1-ac9e-da30e1109916" providerId="ADAL" clId="{E170217A-F381-2947-A095-C66E44E02AEC}" dt="2018-11-14T03:41:32.237" v="472" actId="478"/>
          <ac:spMkLst>
            <pc:docMk/>
            <pc:sldMk cId="3133880907" sldId="307"/>
            <ac:spMk id="23" creationId="{DA5335E1-A397-468C-A7FE-3C631E3040C2}"/>
          </ac:spMkLst>
        </pc:spChg>
        <pc:spChg chg="add mod">
          <ac:chgData name="Wang, Yuan" userId="fa240baa-cddc-4ba1-ac9e-da30e1109916" providerId="ADAL" clId="{E170217A-F381-2947-A095-C66E44E02AEC}" dt="2018-11-14T14:44:41.783" v="1023" actId="1076"/>
          <ac:spMkLst>
            <pc:docMk/>
            <pc:sldMk cId="3133880907" sldId="307"/>
            <ac:spMk id="24" creationId="{EF1E4802-1C87-344B-8F7A-FC48254462AD}"/>
          </ac:spMkLst>
        </pc:spChg>
        <pc:spChg chg="add del mod">
          <ac:chgData name="Wang, Yuan" userId="fa240baa-cddc-4ba1-ac9e-da30e1109916" providerId="ADAL" clId="{E170217A-F381-2947-A095-C66E44E02AEC}" dt="2018-11-14T14:36:47.447" v="974" actId="478"/>
          <ac:spMkLst>
            <pc:docMk/>
            <pc:sldMk cId="3133880907" sldId="307"/>
            <ac:spMk id="26" creationId="{DB90D46D-4C47-E245-8260-963222DC80EA}"/>
          </ac:spMkLst>
        </pc:spChg>
        <pc:spChg chg="del mod">
          <ac:chgData name="Wang, Yuan" userId="fa240baa-cddc-4ba1-ac9e-da30e1109916" providerId="ADAL" clId="{E170217A-F381-2947-A095-C66E44E02AEC}" dt="2018-11-14T03:41:35.350" v="475" actId="478"/>
          <ac:spMkLst>
            <pc:docMk/>
            <pc:sldMk cId="3133880907" sldId="307"/>
            <ac:spMk id="28" creationId="{69566856-9D15-4862-AA7A-A1CDAE2219CD}"/>
          </ac:spMkLst>
        </pc:spChg>
        <pc:spChg chg="del">
          <ac:chgData name="Wang, Yuan" userId="fa240baa-cddc-4ba1-ac9e-da30e1109916" providerId="ADAL" clId="{E170217A-F381-2947-A095-C66E44E02AEC}" dt="2018-11-14T03:41:47.685" v="484" actId="478"/>
          <ac:spMkLst>
            <pc:docMk/>
            <pc:sldMk cId="3133880907" sldId="307"/>
            <ac:spMk id="29" creationId="{B796F290-485B-49DE-A505-994E8061BE9F}"/>
          </ac:spMkLst>
        </pc:spChg>
        <pc:spChg chg="add mod">
          <ac:chgData name="Wang, Yuan" userId="fa240baa-cddc-4ba1-ac9e-da30e1109916" providerId="ADAL" clId="{E170217A-F381-2947-A095-C66E44E02AEC}" dt="2018-11-14T14:44:47.508" v="1025" actId="1076"/>
          <ac:spMkLst>
            <pc:docMk/>
            <pc:sldMk cId="3133880907" sldId="307"/>
            <ac:spMk id="30" creationId="{DC755C6F-7C6E-7647-8FD8-BF92EBAB8BFD}"/>
          </ac:spMkLst>
        </pc:spChg>
        <pc:spChg chg="del">
          <ac:chgData name="Wang, Yuan" userId="fa240baa-cddc-4ba1-ac9e-da30e1109916" providerId="ADAL" clId="{E170217A-F381-2947-A095-C66E44E02AEC}" dt="2018-11-14T03:41:51.029" v="485" actId="478"/>
          <ac:spMkLst>
            <pc:docMk/>
            <pc:sldMk cId="3133880907" sldId="307"/>
            <ac:spMk id="34" creationId="{EC8EF9E0-CB23-4628-BA6A-A4137767CBF7}"/>
          </ac:spMkLst>
        </pc:spChg>
        <pc:spChg chg="del">
          <ac:chgData name="Wang, Yuan" userId="fa240baa-cddc-4ba1-ac9e-da30e1109916" providerId="ADAL" clId="{E170217A-F381-2947-A095-C66E44E02AEC}" dt="2018-11-14T03:41:31.203" v="471" actId="478"/>
          <ac:spMkLst>
            <pc:docMk/>
            <pc:sldMk cId="3133880907" sldId="307"/>
            <ac:spMk id="35" creationId="{ECD8849B-04C2-4E19-A7E5-097DBCCA5EEA}"/>
          </ac:spMkLst>
        </pc:spChg>
        <pc:picChg chg="add mod">
          <ac:chgData name="Wang, Yuan" userId="fa240baa-cddc-4ba1-ac9e-da30e1109916" providerId="ADAL" clId="{E170217A-F381-2947-A095-C66E44E02AEC}" dt="2018-11-14T19:06:29.769" v="2976" actId="1076"/>
          <ac:picMkLst>
            <pc:docMk/>
            <pc:sldMk cId="3133880907" sldId="307"/>
            <ac:picMk id="3" creationId="{7666C97D-DD54-464B-938E-AE47CDF71C53}"/>
          </ac:picMkLst>
        </pc:picChg>
        <pc:picChg chg="del">
          <ac:chgData name="Wang, Yuan" userId="fa240baa-cddc-4ba1-ac9e-da30e1109916" providerId="ADAL" clId="{E170217A-F381-2947-A095-C66E44E02AEC}" dt="2018-11-14T03:41:36.511" v="476" actId="478"/>
          <ac:picMkLst>
            <pc:docMk/>
            <pc:sldMk cId="3133880907" sldId="307"/>
            <ac:picMk id="3" creationId="{EB0457CD-BFE0-4405-B5B0-A9888649D0E5}"/>
          </ac:picMkLst>
        </pc:picChg>
        <pc:picChg chg="add mod modCrop">
          <ac:chgData name="Wang, Yuan" userId="fa240baa-cddc-4ba1-ac9e-da30e1109916" providerId="ADAL" clId="{E170217A-F381-2947-A095-C66E44E02AEC}" dt="2018-11-14T19:06:10.260" v="2973" actId="1440"/>
          <ac:picMkLst>
            <pc:docMk/>
            <pc:sldMk cId="3133880907" sldId="307"/>
            <ac:picMk id="4" creationId="{EC825DC3-EEF5-4945-BE7B-3FCB89053CB2}"/>
          </ac:picMkLst>
        </pc:picChg>
        <pc:picChg chg="add mod">
          <ac:chgData name="Wang, Yuan" userId="fa240baa-cddc-4ba1-ac9e-da30e1109916" providerId="ADAL" clId="{E170217A-F381-2947-A095-C66E44E02AEC}" dt="2018-11-14T19:06:17.391" v="2974" actId="1440"/>
          <ac:picMkLst>
            <pc:docMk/>
            <pc:sldMk cId="3133880907" sldId="307"/>
            <ac:picMk id="8" creationId="{ABA5648E-0BDA-5946-8A51-923CFE61DAEA}"/>
          </ac:picMkLst>
        </pc:picChg>
        <pc:picChg chg="add mod">
          <ac:chgData name="Wang, Yuan" userId="fa240baa-cddc-4ba1-ac9e-da30e1109916" providerId="ADAL" clId="{E170217A-F381-2947-A095-C66E44E02AEC}" dt="2018-11-14T14:44:54.688" v="1027" actId="1076"/>
          <ac:picMkLst>
            <pc:docMk/>
            <pc:sldMk cId="3133880907" sldId="307"/>
            <ac:picMk id="10" creationId="{844FEC46-09E8-2243-BE17-399FC1DC635E}"/>
          </ac:picMkLst>
        </pc:picChg>
        <pc:picChg chg="del">
          <ac:chgData name="Wang, Yuan" userId="fa240baa-cddc-4ba1-ac9e-da30e1109916" providerId="ADAL" clId="{E170217A-F381-2947-A095-C66E44E02AEC}" dt="2018-11-14T03:41:33.226" v="473" actId="478"/>
          <ac:picMkLst>
            <pc:docMk/>
            <pc:sldMk cId="3133880907" sldId="307"/>
            <ac:picMk id="27" creationId="{AC9DDAD4-F8D4-4AC8-A8CE-5A520DFE3C75}"/>
          </ac:picMkLst>
        </pc:picChg>
        <pc:picChg chg="del">
          <ac:chgData name="Wang, Yuan" userId="fa240baa-cddc-4ba1-ac9e-da30e1109916" providerId="ADAL" clId="{E170217A-F381-2947-A095-C66E44E02AEC}" dt="2018-11-14T03:41:43.045" v="480" actId="478"/>
          <ac:picMkLst>
            <pc:docMk/>
            <pc:sldMk cId="3133880907" sldId="307"/>
            <ac:picMk id="31" creationId="{B249B7FE-AE1C-4BE8-AE0D-A9687EAD984E}"/>
          </ac:picMkLst>
        </pc:picChg>
        <pc:picChg chg="del">
          <ac:chgData name="Wang, Yuan" userId="fa240baa-cddc-4ba1-ac9e-da30e1109916" providerId="ADAL" clId="{E170217A-F381-2947-A095-C66E44E02AEC}" dt="2018-11-14T03:41:46.591" v="483" actId="478"/>
          <ac:picMkLst>
            <pc:docMk/>
            <pc:sldMk cId="3133880907" sldId="307"/>
            <ac:picMk id="33" creationId="{DB8ABECF-00DA-4162-BAF2-79662C340E63}"/>
          </ac:picMkLst>
        </pc:picChg>
      </pc:sldChg>
      <pc:sldChg chg="addSp delSp modSp add ord">
        <pc:chgData name="Wang, Yuan" userId="fa240baa-cddc-4ba1-ac9e-da30e1109916" providerId="ADAL" clId="{E170217A-F381-2947-A095-C66E44E02AEC}" dt="2018-11-14T18:03:43.037" v="1631" actId="20577"/>
        <pc:sldMkLst>
          <pc:docMk/>
          <pc:sldMk cId="1450396704" sldId="308"/>
        </pc:sldMkLst>
        <pc:spChg chg="mod ord">
          <ac:chgData name="Wang, Yuan" userId="fa240baa-cddc-4ba1-ac9e-da30e1109916" providerId="ADAL" clId="{E170217A-F381-2947-A095-C66E44E02AEC}" dt="2018-11-14T18:03:32.883" v="1630" actId="26606"/>
          <ac:spMkLst>
            <pc:docMk/>
            <pc:sldMk cId="1450396704" sldId="308"/>
            <ac:spMk id="5" creationId="{54B9F191-680D-B140-8D70-EF7BE1E85FA7}"/>
          </ac:spMkLst>
        </pc:spChg>
        <pc:spChg chg="add">
          <ac:chgData name="Wang, Yuan" userId="fa240baa-cddc-4ba1-ac9e-da30e1109916" providerId="ADAL" clId="{E170217A-F381-2947-A095-C66E44E02AEC}" dt="2018-11-14T18:03:43.037" v="1631" actId="20577"/>
          <ac:spMkLst>
            <pc:docMk/>
            <pc:sldMk cId="1450396704" sldId="308"/>
            <ac:spMk id="21" creationId="{F71CF4B0-94B6-4846-A2F2-124B8B1409D3}"/>
          </ac:spMkLst>
        </pc:spChg>
        <pc:spChg chg="add del">
          <ac:chgData name="Wang, Yuan" userId="fa240baa-cddc-4ba1-ac9e-da30e1109916" providerId="ADAL" clId="{E170217A-F381-2947-A095-C66E44E02AEC}" dt="2018-11-14T18:03:32.883" v="1630" actId="26606"/>
          <ac:spMkLst>
            <pc:docMk/>
            <pc:sldMk cId="1450396704" sldId="308"/>
            <ac:spMk id="39" creationId="{17115F77-2FAE-4CA7-9A7F-10D5F2C8F831}"/>
          </ac:spMkLst>
        </pc:spChg>
        <pc:spChg chg="add del">
          <ac:chgData name="Wang, Yuan" userId="fa240baa-cddc-4ba1-ac9e-da30e1109916" providerId="ADAL" clId="{E170217A-F381-2947-A095-C66E44E02AEC}" dt="2018-11-14T18:03:32.883" v="1630" actId="26606"/>
          <ac:spMkLst>
            <pc:docMk/>
            <pc:sldMk cId="1450396704" sldId="308"/>
            <ac:spMk id="40" creationId="{5CD4C046-A04C-46CC-AFA3-6B0621F628C8}"/>
          </ac:spMkLst>
        </pc:spChg>
        <pc:spChg chg="add del">
          <ac:chgData name="Wang, Yuan" userId="fa240baa-cddc-4ba1-ac9e-da30e1109916" providerId="ADAL" clId="{E170217A-F381-2947-A095-C66E44E02AEC}" dt="2018-11-14T18:03:32.883" v="1630" actId="26606"/>
          <ac:spMkLst>
            <pc:docMk/>
            <pc:sldMk cId="1450396704" sldId="308"/>
            <ac:spMk id="41" creationId="{D589E016-1EE1-484C-8423-012B4B78067D}"/>
          </ac:spMkLst>
        </pc:spChg>
        <pc:spChg chg="add del">
          <ac:chgData name="Wang, Yuan" userId="fa240baa-cddc-4ba1-ac9e-da30e1109916" providerId="ADAL" clId="{E170217A-F381-2947-A095-C66E44E02AEC}" dt="2018-11-14T18:03:32.883" v="1630" actId="26606"/>
          <ac:spMkLst>
            <pc:docMk/>
            <pc:sldMk cId="1450396704" sldId="308"/>
            <ac:spMk id="43" creationId="{46100866-3689-418C-84D9-07C7E2435C86}"/>
          </ac:spMkLst>
        </pc:spChg>
        <pc:spChg chg="add">
          <ac:chgData name="Wang, Yuan" userId="fa240baa-cddc-4ba1-ac9e-da30e1109916" providerId="ADAL" clId="{E170217A-F381-2947-A095-C66E44E02AEC}" dt="2018-11-14T18:03:32.883" v="1630" actId="26606"/>
          <ac:spMkLst>
            <pc:docMk/>
            <pc:sldMk cId="1450396704" sldId="308"/>
            <ac:spMk id="45" creationId="{17115F77-2FAE-4CA7-9A7F-10D5F2C8F831}"/>
          </ac:spMkLst>
        </pc:spChg>
        <pc:spChg chg="add">
          <ac:chgData name="Wang, Yuan" userId="fa240baa-cddc-4ba1-ac9e-da30e1109916" providerId="ADAL" clId="{E170217A-F381-2947-A095-C66E44E02AEC}" dt="2018-11-14T18:03:32.883" v="1630" actId="26606"/>
          <ac:spMkLst>
            <pc:docMk/>
            <pc:sldMk cId="1450396704" sldId="308"/>
            <ac:spMk id="46" creationId="{5CD4C046-A04C-46CC-AFA3-6B0621F628C8}"/>
          </ac:spMkLst>
        </pc:spChg>
        <pc:spChg chg="add">
          <ac:chgData name="Wang, Yuan" userId="fa240baa-cddc-4ba1-ac9e-da30e1109916" providerId="ADAL" clId="{E170217A-F381-2947-A095-C66E44E02AEC}" dt="2018-11-14T18:03:32.883" v="1630" actId="26606"/>
          <ac:spMkLst>
            <pc:docMk/>
            <pc:sldMk cId="1450396704" sldId="308"/>
            <ac:spMk id="47" creationId="{A5A2BA67-BF68-4F48-BAA9-1091D4FED1F8}"/>
          </ac:spMkLst>
        </pc:spChg>
        <pc:spChg chg="add del">
          <ac:chgData name="Wang, Yuan" userId="fa240baa-cddc-4ba1-ac9e-da30e1109916" providerId="ADAL" clId="{E170217A-F381-2947-A095-C66E44E02AEC}" dt="2018-11-14T18:03:01.110" v="1624" actId="26606"/>
          <ac:spMkLst>
            <pc:docMk/>
            <pc:sldMk cId="1450396704" sldId="308"/>
            <ac:spMk id="48" creationId="{17115F77-2FAE-4CA7-9A7F-10D5F2C8F831}"/>
          </ac:spMkLst>
        </pc:spChg>
        <pc:spChg chg="add">
          <ac:chgData name="Wang, Yuan" userId="fa240baa-cddc-4ba1-ac9e-da30e1109916" providerId="ADAL" clId="{E170217A-F381-2947-A095-C66E44E02AEC}" dt="2018-11-14T18:03:32.883" v="1630" actId="26606"/>
          <ac:spMkLst>
            <pc:docMk/>
            <pc:sldMk cId="1450396704" sldId="308"/>
            <ac:spMk id="49" creationId="{E4190DBD-4A62-4416-ACB7-ACEC1DE3024B}"/>
          </ac:spMkLst>
        </pc:spChg>
        <pc:spChg chg="add del">
          <ac:chgData name="Wang, Yuan" userId="fa240baa-cddc-4ba1-ac9e-da30e1109916" providerId="ADAL" clId="{E170217A-F381-2947-A095-C66E44E02AEC}" dt="2018-11-14T18:03:01.110" v="1624" actId="26606"/>
          <ac:spMkLst>
            <pc:docMk/>
            <pc:sldMk cId="1450396704" sldId="308"/>
            <ac:spMk id="50" creationId="{5CD4C046-A04C-46CC-AFA3-6B0621F628C8}"/>
          </ac:spMkLst>
        </pc:spChg>
        <pc:spChg chg="add del">
          <ac:chgData name="Wang, Yuan" userId="fa240baa-cddc-4ba1-ac9e-da30e1109916" providerId="ADAL" clId="{E170217A-F381-2947-A095-C66E44E02AEC}" dt="2018-11-14T18:03:01.110" v="1624" actId="26606"/>
          <ac:spMkLst>
            <pc:docMk/>
            <pc:sldMk cId="1450396704" sldId="308"/>
            <ac:spMk id="52" creationId="{D589E016-1EE1-484C-8423-012B4B78067D}"/>
          </ac:spMkLst>
        </pc:spChg>
        <pc:spChg chg="add del">
          <ac:chgData name="Wang, Yuan" userId="fa240baa-cddc-4ba1-ac9e-da30e1109916" providerId="ADAL" clId="{E170217A-F381-2947-A095-C66E44E02AEC}" dt="2018-11-14T18:03:01.110" v="1624" actId="26606"/>
          <ac:spMkLst>
            <pc:docMk/>
            <pc:sldMk cId="1450396704" sldId="308"/>
            <ac:spMk id="54" creationId="{46100866-3689-418C-84D9-07C7E2435C86}"/>
          </ac:spMkLst>
        </pc:spChg>
        <pc:spChg chg="add">
          <ac:chgData name="Wang, Yuan" userId="fa240baa-cddc-4ba1-ac9e-da30e1109916" providerId="ADAL" clId="{E170217A-F381-2947-A095-C66E44E02AEC}" dt="2018-11-14T18:03:32.883" v="1630" actId="26606"/>
          <ac:spMkLst>
            <pc:docMk/>
            <pc:sldMk cId="1450396704" sldId="308"/>
            <ac:spMk id="56" creationId="{DBF12D6D-FE37-445A-BF16-6DA1A659A4D7}"/>
          </ac:spMkLst>
        </pc:spChg>
        <pc:picChg chg="add del mod">
          <ac:chgData name="Wang, Yuan" userId="fa240baa-cddc-4ba1-ac9e-da30e1109916" providerId="ADAL" clId="{E170217A-F381-2947-A095-C66E44E02AEC}" dt="2018-11-14T18:03:12" v="1626" actId="20577"/>
          <ac:picMkLst>
            <pc:docMk/>
            <pc:sldMk cId="1450396704" sldId="308"/>
            <ac:picMk id="3" creationId="{07DF804D-EBFB-BC45-A1B5-372DD48C556E}"/>
          </ac:picMkLst>
        </pc:picChg>
        <pc:picChg chg="del">
          <ac:chgData name="Wang, Yuan" userId="fa240baa-cddc-4ba1-ac9e-da30e1109916" providerId="ADAL" clId="{E170217A-F381-2947-A095-C66E44E02AEC}" dt="2018-11-14T18:01:30.861" v="1617" actId="478"/>
          <ac:picMkLst>
            <pc:docMk/>
            <pc:sldMk cId="1450396704" sldId="308"/>
            <ac:picMk id="4" creationId="{3F4D90A7-2AC9-5C43-B573-BBD08CAFCCFB}"/>
          </ac:picMkLst>
        </pc:picChg>
        <pc:picChg chg="add mod">
          <ac:chgData name="Wang, Yuan" userId="fa240baa-cddc-4ba1-ac9e-da30e1109916" providerId="ADAL" clId="{E170217A-F381-2947-A095-C66E44E02AEC}" dt="2018-11-14T18:03:32.883" v="1630" actId="26606"/>
          <ac:picMkLst>
            <pc:docMk/>
            <pc:sldMk cId="1450396704" sldId="308"/>
            <ac:picMk id="7" creationId="{D0BF1AE4-45A3-6740-94B4-B79794C5E2DA}"/>
          </ac:picMkLst>
        </pc:picChg>
      </pc:sldChg>
      <pc:sldChg chg="addSp modSp add mod setBg">
        <pc:chgData name="Wang, Yuan" userId="fa240baa-cddc-4ba1-ac9e-da30e1109916" providerId="ADAL" clId="{E170217A-F381-2947-A095-C66E44E02AEC}" dt="2018-11-14T19:11:34.389" v="3010" actId="20577"/>
        <pc:sldMkLst>
          <pc:docMk/>
          <pc:sldMk cId="3929058789" sldId="309"/>
        </pc:sldMkLst>
        <pc:spChg chg="add mod">
          <ac:chgData name="Wang, Yuan" userId="fa240baa-cddc-4ba1-ac9e-da30e1109916" providerId="ADAL" clId="{E170217A-F381-2947-A095-C66E44E02AEC}" dt="2018-11-14T19:10:45.990" v="2992" actId="1076"/>
          <ac:spMkLst>
            <pc:docMk/>
            <pc:sldMk cId="3929058789" sldId="309"/>
            <ac:spMk id="3" creationId="{7DCDA589-750F-9541-B800-DB52D3C0EB6A}"/>
          </ac:spMkLst>
        </pc:spChg>
        <pc:spChg chg="add">
          <ac:chgData name="Wang, Yuan" userId="fa240baa-cddc-4ba1-ac9e-da30e1109916" providerId="ADAL" clId="{E170217A-F381-2947-A095-C66E44E02AEC}" dt="2018-11-14T19:11:03.080" v="2997" actId="20577"/>
          <ac:spMkLst>
            <pc:docMk/>
            <pc:sldMk cId="3929058789" sldId="309"/>
            <ac:spMk id="4" creationId="{897C5EC4-17AB-3546-AB92-0BE6AE7F970E}"/>
          </ac:spMkLst>
        </pc:spChg>
        <pc:spChg chg="add mod">
          <ac:chgData name="Wang, Yuan" userId="fa240baa-cddc-4ba1-ac9e-da30e1109916" providerId="ADAL" clId="{E170217A-F381-2947-A095-C66E44E02AEC}" dt="2018-11-14T19:11:21.564" v="3001" actId="20577"/>
          <ac:spMkLst>
            <pc:docMk/>
            <pc:sldMk cId="3929058789" sldId="309"/>
            <ac:spMk id="5" creationId="{12F42CCC-F510-A44A-BF2F-F3101CE7DDFC}"/>
          </ac:spMkLst>
        </pc:spChg>
        <pc:spChg chg="add mod">
          <ac:chgData name="Wang, Yuan" userId="fa240baa-cddc-4ba1-ac9e-da30e1109916" providerId="ADAL" clId="{E170217A-F381-2947-A095-C66E44E02AEC}" dt="2018-11-14T19:11:34.389" v="3010" actId="20577"/>
          <ac:spMkLst>
            <pc:docMk/>
            <pc:sldMk cId="3929058789" sldId="309"/>
            <ac:spMk id="6" creationId="{D1BF3926-210F-DF4D-BA92-44C051CDB391}"/>
          </ac:spMkLst>
        </pc:spChg>
        <pc:picChg chg="add mod">
          <ac:chgData name="Wang, Yuan" userId="fa240baa-cddc-4ba1-ac9e-da30e1109916" providerId="ADAL" clId="{E170217A-F381-2947-A095-C66E44E02AEC}" dt="2018-11-14T19:10:39.904" v="2990" actId="26606"/>
          <ac:picMkLst>
            <pc:docMk/>
            <pc:sldMk cId="3929058789" sldId="309"/>
            <ac:picMk id="2" creationId="{C9C809C8-3126-CD42-B4BC-D072E6FE0D12}"/>
          </ac:picMkLst>
        </pc:picChg>
      </pc:sldChg>
      <pc:sldChg chg="modSp add ord setBg">
        <pc:chgData name="Wang, Yuan" userId="fa240baa-cddc-4ba1-ac9e-da30e1109916" providerId="ADAL" clId="{E170217A-F381-2947-A095-C66E44E02AEC}" dt="2018-11-15T02:04:05.079" v="3337" actId="20577"/>
        <pc:sldMkLst>
          <pc:docMk/>
          <pc:sldMk cId="3371260078" sldId="310"/>
        </pc:sldMkLst>
        <pc:spChg chg="mod">
          <ac:chgData name="Wang, Yuan" userId="fa240baa-cddc-4ba1-ac9e-da30e1109916" providerId="ADAL" clId="{E170217A-F381-2947-A095-C66E44E02AEC}" dt="2018-11-14T19:25:47.488" v="3208" actId="20577"/>
          <ac:spMkLst>
            <pc:docMk/>
            <pc:sldMk cId="3371260078" sldId="310"/>
            <ac:spMk id="5" creationId="{12F42CCC-F510-A44A-BF2F-F3101CE7DDFC}"/>
          </ac:spMkLst>
        </pc:spChg>
        <pc:spChg chg="mod">
          <ac:chgData name="Wang, Yuan" userId="fa240baa-cddc-4ba1-ac9e-da30e1109916" providerId="ADAL" clId="{E170217A-F381-2947-A095-C66E44E02AEC}" dt="2018-11-14T19:25:37.809" v="3206" actId="20577"/>
          <ac:spMkLst>
            <pc:docMk/>
            <pc:sldMk cId="3371260078" sldId="310"/>
            <ac:spMk id="6" creationId="{D1BF3926-210F-DF4D-BA92-44C051CDB391}"/>
          </ac:spMkLst>
        </pc:spChg>
      </pc:sldChg>
    </pc:docChg>
  </pc:docChgLst>
  <pc:docChgLst>
    <pc:chgData name="Wang, Yuan" userId="S::ywang19@wpi.edu::fa240baa-cddc-4ba1-ac9e-da30e1109916" providerId="AD" clId="Web-{9C2B0A0F-5AC6-74DD-A32E-D35FDBE72E88}"/>
    <pc:docChg chg="modSld">
      <pc:chgData name="Wang, Yuan" userId="S::ywang19@wpi.edu::fa240baa-cddc-4ba1-ac9e-da30e1109916" providerId="AD" clId="Web-{9C2B0A0F-5AC6-74DD-A32E-D35FDBE72E88}" dt="2018-12-04T20:10:50.449" v="4"/>
      <pc:docMkLst>
        <pc:docMk/>
      </pc:docMkLst>
      <pc:sldChg chg="modSp">
        <pc:chgData name="Wang, Yuan" userId="S::ywang19@wpi.edu::fa240baa-cddc-4ba1-ac9e-da30e1109916" providerId="AD" clId="Web-{9C2B0A0F-5AC6-74DD-A32E-D35FDBE72E88}" dt="2018-12-04T20:10:50.449" v="4"/>
        <pc:sldMkLst>
          <pc:docMk/>
          <pc:sldMk cId="3145032596" sldId="351"/>
        </pc:sldMkLst>
        <pc:spChg chg="mod">
          <ac:chgData name="Wang, Yuan" userId="S::ywang19@wpi.edu::fa240baa-cddc-4ba1-ac9e-da30e1109916" providerId="AD" clId="Web-{9C2B0A0F-5AC6-74DD-A32E-D35FDBE72E88}" dt="2018-12-04T20:10:46.120" v="3" actId="1076"/>
          <ac:spMkLst>
            <pc:docMk/>
            <pc:sldMk cId="3145032596" sldId="351"/>
            <ac:spMk id="7" creationId="{34729DCB-104C-F44F-A43A-719E64B4DFAB}"/>
          </ac:spMkLst>
        </pc:spChg>
        <pc:spChg chg="ord">
          <ac:chgData name="Wang, Yuan" userId="S::ywang19@wpi.edu::fa240baa-cddc-4ba1-ac9e-da30e1109916" providerId="AD" clId="Web-{9C2B0A0F-5AC6-74DD-A32E-D35FDBE72E88}" dt="2018-12-04T20:10:50.449" v="4"/>
          <ac:spMkLst>
            <pc:docMk/>
            <pc:sldMk cId="3145032596" sldId="351"/>
            <ac:spMk id="11" creationId="{EAA11632-8859-8D41-BEA7-9790EB68E8C4}"/>
          </ac:spMkLst>
        </pc:spChg>
      </pc:sldChg>
    </pc:docChg>
  </pc:docChgLst>
  <pc:docChgLst>
    <pc:chgData name="Wang, Yuan" userId="S::ywang19@wpi.edu::fa240baa-cddc-4ba1-ac9e-da30e1109916" providerId="AD" clId="Web-{932B373D-EE13-9ABA-63CD-8B7A2004EDB0}"/>
    <pc:docChg chg="modSld">
      <pc:chgData name="Wang, Yuan" userId="S::ywang19@wpi.edu::fa240baa-cddc-4ba1-ac9e-da30e1109916" providerId="AD" clId="Web-{932B373D-EE13-9ABA-63CD-8B7A2004EDB0}" dt="2018-12-11T13:49:17.892" v="1"/>
      <pc:docMkLst>
        <pc:docMk/>
      </pc:docMkLst>
      <pc:sldChg chg="addAnim modAnim">
        <pc:chgData name="Wang, Yuan" userId="S::ywang19@wpi.edu::fa240baa-cddc-4ba1-ac9e-da30e1109916" providerId="AD" clId="Web-{932B373D-EE13-9ABA-63CD-8B7A2004EDB0}" dt="2018-12-11T13:49:17.892" v="1"/>
        <pc:sldMkLst>
          <pc:docMk/>
          <pc:sldMk cId="2432190296" sldId="306"/>
        </pc:sldMkLst>
      </pc:sldChg>
    </pc:docChg>
  </pc:docChgLst>
  <pc:docChgLst>
    <pc:chgData name="Ren, Zhentian" userId="S::zren2@wpi.edu::52396e94-cd0b-4402-9247-405260c19d90" providerId="AD" clId="Web-{03FED197-9C7F-C4C2-554F-F558ED06A568}"/>
    <pc:docChg chg="modSld">
      <pc:chgData name="Ren, Zhentian" userId="S::zren2@wpi.edu::52396e94-cd0b-4402-9247-405260c19d90" providerId="AD" clId="Web-{03FED197-9C7F-C4C2-554F-F558ED06A568}" dt="2018-12-07T20:18:09.130" v="132"/>
      <pc:docMkLst>
        <pc:docMk/>
      </pc:docMkLst>
      <pc:sldChg chg="modNotes">
        <pc:chgData name="Ren, Zhentian" userId="S::zren2@wpi.edu::52396e94-cd0b-4402-9247-405260c19d90" providerId="AD" clId="Web-{03FED197-9C7F-C4C2-554F-F558ED06A568}" dt="2018-12-07T20:18:09.130" v="132"/>
        <pc:sldMkLst>
          <pc:docMk/>
          <pc:sldMk cId="3215676781" sldId="329"/>
        </pc:sldMkLst>
      </pc:sldChg>
      <pc:sldChg chg="modNotes">
        <pc:chgData name="Ren, Zhentian" userId="S::zren2@wpi.edu::52396e94-cd0b-4402-9247-405260c19d90" providerId="AD" clId="Web-{03FED197-9C7F-C4C2-554F-F558ED06A568}" dt="2018-12-07T19:48:40.501" v="130"/>
        <pc:sldMkLst>
          <pc:docMk/>
          <pc:sldMk cId="2902524393" sldId="349"/>
        </pc:sldMkLst>
      </pc:sldChg>
    </pc:docChg>
  </pc:docChgLst>
  <pc:docChgLst>
    <pc:chgData name="Wang, Yuan" userId="S::ywang19@wpi.edu::fa240baa-cddc-4ba1-ac9e-da30e1109916" providerId="AD" clId="Web-{FE47F4FD-3C6E-54C2-73BA-B418134AE62A}"/>
    <pc:docChg chg="modSld">
      <pc:chgData name="Wang, Yuan" userId="S::ywang19@wpi.edu::fa240baa-cddc-4ba1-ac9e-da30e1109916" providerId="AD" clId="Web-{FE47F4FD-3C6E-54C2-73BA-B418134AE62A}" dt="2018-12-04T20:30:55.351" v="165"/>
      <pc:docMkLst>
        <pc:docMk/>
      </pc:docMkLst>
      <pc:sldChg chg="modNotes">
        <pc:chgData name="Wang, Yuan" userId="S::ywang19@wpi.edu::fa240baa-cddc-4ba1-ac9e-da30e1109916" providerId="AD" clId="Web-{FE47F4FD-3C6E-54C2-73BA-B418134AE62A}" dt="2018-12-04T20:17:55.001" v="155"/>
        <pc:sldMkLst>
          <pc:docMk/>
          <pc:sldMk cId="193280460" sldId="283"/>
        </pc:sldMkLst>
      </pc:sldChg>
      <pc:sldChg chg="modNotes">
        <pc:chgData name="Wang, Yuan" userId="S::ywang19@wpi.edu::fa240baa-cddc-4ba1-ac9e-da30e1109916" providerId="AD" clId="Web-{FE47F4FD-3C6E-54C2-73BA-B418134AE62A}" dt="2018-12-04T20:18:14.127" v="160"/>
        <pc:sldMkLst>
          <pc:docMk/>
          <pc:sldMk cId="368088584" sldId="297"/>
        </pc:sldMkLst>
      </pc:sldChg>
      <pc:sldChg chg="modSp">
        <pc:chgData name="Wang, Yuan" userId="S::ywang19@wpi.edu::fa240baa-cddc-4ba1-ac9e-da30e1109916" providerId="AD" clId="Web-{FE47F4FD-3C6E-54C2-73BA-B418134AE62A}" dt="2018-12-04T20:30:55.351" v="165"/>
        <pc:sldMkLst>
          <pc:docMk/>
          <pc:sldMk cId="3133880907" sldId="307"/>
        </pc:sldMkLst>
        <pc:spChg chg="ord">
          <ac:chgData name="Wang, Yuan" userId="S::ywang19@wpi.edu::fa240baa-cddc-4ba1-ac9e-da30e1109916" providerId="AD" clId="Web-{FE47F4FD-3C6E-54C2-73BA-B418134AE62A}" dt="2018-12-04T20:30:32.648" v="161"/>
          <ac:spMkLst>
            <pc:docMk/>
            <pc:sldMk cId="3133880907" sldId="307"/>
            <ac:spMk id="15" creationId="{329216D2-36AC-E246-A040-C6834EDF4E9B}"/>
          </ac:spMkLst>
        </pc:spChg>
        <pc:picChg chg="mod">
          <ac:chgData name="Wang, Yuan" userId="S::ywang19@wpi.edu::fa240baa-cddc-4ba1-ac9e-da30e1109916" providerId="AD" clId="Web-{FE47F4FD-3C6E-54C2-73BA-B418134AE62A}" dt="2018-12-04T20:30:55.351" v="165"/>
          <ac:picMkLst>
            <pc:docMk/>
            <pc:sldMk cId="3133880907" sldId="307"/>
            <ac:picMk id="3" creationId="{7666C97D-DD54-464B-938E-AE47CDF71C53}"/>
          </ac:picMkLst>
        </pc:picChg>
        <pc:picChg chg="mod">
          <ac:chgData name="Wang, Yuan" userId="S::ywang19@wpi.edu::fa240baa-cddc-4ba1-ac9e-da30e1109916" providerId="AD" clId="Web-{FE47F4FD-3C6E-54C2-73BA-B418134AE62A}" dt="2018-12-04T20:30:43.632" v="162"/>
          <ac:picMkLst>
            <pc:docMk/>
            <pc:sldMk cId="3133880907" sldId="307"/>
            <ac:picMk id="4" creationId="{EC825DC3-EEF5-4945-BE7B-3FCB89053CB2}"/>
          </ac:picMkLst>
        </pc:picChg>
        <pc:picChg chg="mod">
          <ac:chgData name="Wang, Yuan" userId="S::ywang19@wpi.edu::fa240baa-cddc-4ba1-ac9e-da30e1109916" providerId="AD" clId="Web-{FE47F4FD-3C6E-54C2-73BA-B418134AE62A}" dt="2018-12-04T20:30:52.445" v="164"/>
          <ac:picMkLst>
            <pc:docMk/>
            <pc:sldMk cId="3133880907" sldId="307"/>
            <ac:picMk id="8" creationId="{ABA5648E-0BDA-5946-8A51-923CFE61DAEA}"/>
          </ac:picMkLst>
        </pc:picChg>
      </pc:sldChg>
    </pc:docChg>
  </pc:docChgLst>
  <pc:docChgLst>
    <pc:chgData name="Ren, Zhentian" userId="S::zren2@wpi.edu::52396e94-cd0b-4402-9247-405260c19d90" providerId="AD" clId="Web-{9EB0C4CC-0013-2B06-00D2-E37217CC3B2C}"/>
    <pc:docChg chg="modSld">
      <pc:chgData name="Ren, Zhentian" userId="S::zren2@wpi.edu::52396e94-cd0b-4402-9247-405260c19d90" providerId="AD" clId="Web-{9EB0C4CC-0013-2B06-00D2-E37217CC3B2C}" dt="2018-11-19T21:16:04.006" v="1" actId="1076"/>
      <pc:docMkLst>
        <pc:docMk/>
      </pc:docMkLst>
      <pc:sldChg chg="modSp">
        <pc:chgData name="Ren, Zhentian" userId="S::zren2@wpi.edu::52396e94-cd0b-4402-9247-405260c19d90" providerId="AD" clId="Web-{9EB0C4CC-0013-2B06-00D2-E37217CC3B2C}" dt="2018-11-19T21:16:04.006" v="1" actId="1076"/>
        <pc:sldMkLst>
          <pc:docMk/>
          <pc:sldMk cId="312712216" sldId="266"/>
        </pc:sldMkLst>
        <pc:spChg chg="mod">
          <ac:chgData name="Ren, Zhentian" userId="S::zren2@wpi.edu::52396e94-cd0b-4402-9247-405260c19d90" providerId="AD" clId="Web-{9EB0C4CC-0013-2B06-00D2-E37217CC3B2C}" dt="2018-11-19T21:16:04.006" v="1" actId="1076"/>
          <ac:spMkLst>
            <pc:docMk/>
            <pc:sldMk cId="312712216" sldId="266"/>
            <ac:spMk id="14" creationId="{2FD18C6E-C337-7A49-A92D-F11AB03BC0C3}"/>
          </ac:spMkLst>
        </pc:spChg>
      </pc:sldChg>
    </pc:docChg>
  </pc:docChgLst>
  <pc:docChgLst>
    <pc:chgData name="Doyle, Kirsten L" userId="S::kldoyle@wpi.edu::dce1c63a-d1b4-4f7d-90e1-9e329e69d7cf" providerId="AD" clId="Web-{D23C5B3D-39D3-8C73-FAA6-B3B7E65AFFC4}"/>
    <pc:docChg chg="modSld">
      <pc:chgData name="Doyle, Kirsten L" userId="S::kldoyle@wpi.edu::dce1c63a-d1b4-4f7d-90e1-9e329e69d7cf" providerId="AD" clId="Web-{D23C5B3D-39D3-8C73-FAA6-B3B7E65AFFC4}" dt="2018-12-07T20:08:42.515" v="39" actId="1076"/>
      <pc:docMkLst>
        <pc:docMk/>
      </pc:docMkLst>
      <pc:sldChg chg="modNotes">
        <pc:chgData name="Doyle, Kirsten L" userId="S::kldoyle@wpi.edu::dce1c63a-d1b4-4f7d-90e1-9e329e69d7cf" providerId="AD" clId="Web-{D23C5B3D-39D3-8C73-FAA6-B3B7E65AFFC4}" dt="2018-12-07T18:20:44.294" v="4" actId="1076"/>
        <pc:sldMkLst>
          <pc:docMk/>
          <pc:sldMk cId="198959993" sldId="278"/>
        </pc:sldMkLst>
      </pc:sldChg>
      <pc:sldChg chg="modSp">
        <pc:chgData name="Doyle, Kirsten L" userId="S::kldoyle@wpi.edu::dce1c63a-d1b4-4f7d-90e1-9e329e69d7cf" providerId="AD" clId="Web-{D23C5B3D-39D3-8C73-FAA6-B3B7E65AFFC4}" dt="2018-12-07T18:23:28.423" v="15" actId="20577"/>
        <pc:sldMkLst>
          <pc:docMk/>
          <pc:sldMk cId="784940859" sldId="326"/>
        </pc:sldMkLst>
        <pc:spChg chg="mod">
          <ac:chgData name="Doyle, Kirsten L" userId="S::kldoyle@wpi.edu::dce1c63a-d1b4-4f7d-90e1-9e329e69d7cf" providerId="AD" clId="Web-{D23C5B3D-39D3-8C73-FAA6-B3B7E65AFFC4}" dt="2018-12-07T18:23:28.423" v="15" actId="20577"/>
          <ac:spMkLst>
            <pc:docMk/>
            <pc:sldMk cId="784940859" sldId="326"/>
            <ac:spMk id="12" creationId="{79158FBD-B890-7140-934C-641EE9BB2321}"/>
          </ac:spMkLst>
        </pc:spChg>
      </pc:sldChg>
      <pc:sldChg chg="modSp">
        <pc:chgData name="Doyle, Kirsten L" userId="S::kldoyle@wpi.edu::dce1c63a-d1b4-4f7d-90e1-9e329e69d7cf" providerId="AD" clId="Web-{D23C5B3D-39D3-8C73-FAA6-B3B7E65AFFC4}" dt="2018-12-07T18:32:26.013" v="38" actId="1076"/>
        <pc:sldMkLst>
          <pc:docMk/>
          <pc:sldMk cId="1752148316" sldId="354"/>
        </pc:sldMkLst>
        <pc:picChg chg="mod">
          <ac:chgData name="Doyle, Kirsten L" userId="S::kldoyle@wpi.edu::dce1c63a-d1b4-4f7d-90e1-9e329e69d7cf" providerId="AD" clId="Web-{D23C5B3D-39D3-8C73-FAA6-B3B7E65AFFC4}" dt="2018-12-07T18:32:26.013" v="38" actId="1076"/>
          <ac:picMkLst>
            <pc:docMk/>
            <pc:sldMk cId="1752148316" sldId="354"/>
            <ac:picMk id="5" creationId="{87C5E3A1-DC9D-45E5-90D6-2CAC45D3F866}"/>
          </ac:picMkLst>
        </pc:picChg>
      </pc:sldChg>
      <pc:sldChg chg="modSp">
        <pc:chgData name="Doyle, Kirsten L" userId="S::kldoyle@wpi.edu::dce1c63a-d1b4-4f7d-90e1-9e329e69d7cf" providerId="AD" clId="Web-{D23C5B3D-39D3-8C73-FAA6-B3B7E65AFFC4}" dt="2018-12-07T20:08:42.515" v="39" actId="1076"/>
        <pc:sldMkLst>
          <pc:docMk/>
          <pc:sldMk cId="1740110375" sldId="358"/>
        </pc:sldMkLst>
        <pc:spChg chg="mod">
          <ac:chgData name="Doyle, Kirsten L" userId="S::kldoyle@wpi.edu::dce1c63a-d1b4-4f7d-90e1-9e329e69d7cf" providerId="AD" clId="Web-{D23C5B3D-39D3-8C73-FAA6-B3B7E65AFFC4}" dt="2018-12-07T20:08:42.515" v="39" actId="1076"/>
          <ac:spMkLst>
            <pc:docMk/>
            <pc:sldMk cId="1740110375" sldId="358"/>
            <ac:spMk id="13" creationId="{6B2AEA30-3571-4F4F-8A03-C633766F18D5}"/>
          </ac:spMkLst>
        </pc:spChg>
      </pc:sldChg>
      <pc:sldChg chg="modSp">
        <pc:chgData name="Doyle, Kirsten L" userId="S::kldoyle@wpi.edu::dce1c63a-d1b4-4f7d-90e1-9e329e69d7cf" providerId="AD" clId="Web-{D23C5B3D-39D3-8C73-FAA6-B3B7E65AFFC4}" dt="2018-12-07T18:30:40.636" v="37" actId="1076"/>
        <pc:sldMkLst>
          <pc:docMk/>
          <pc:sldMk cId="928869533" sldId="363"/>
        </pc:sldMkLst>
        <pc:spChg chg="mod">
          <ac:chgData name="Doyle, Kirsten L" userId="S::kldoyle@wpi.edu::dce1c63a-d1b4-4f7d-90e1-9e329e69d7cf" providerId="AD" clId="Web-{D23C5B3D-39D3-8C73-FAA6-B3B7E65AFFC4}" dt="2018-12-07T18:30:37.792" v="34" actId="20577"/>
          <ac:spMkLst>
            <pc:docMk/>
            <pc:sldMk cId="928869533" sldId="363"/>
            <ac:spMk id="7" creationId="{34729DCB-104C-F44F-A43A-719E64B4DFAB}"/>
          </ac:spMkLst>
        </pc:spChg>
        <pc:spChg chg="mod">
          <ac:chgData name="Doyle, Kirsten L" userId="S::kldoyle@wpi.edu::dce1c63a-d1b4-4f7d-90e1-9e329e69d7cf" providerId="AD" clId="Web-{D23C5B3D-39D3-8C73-FAA6-B3B7E65AFFC4}" dt="2018-12-07T18:30:40.636" v="37" actId="1076"/>
          <ac:spMkLst>
            <pc:docMk/>
            <pc:sldMk cId="928869533" sldId="363"/>
            <ac:spMk id="23" creationId="{D0A59B83-3226-EA4F-9506-DCAA2362A52D}"/>
          </ac:spMkLst>
        </pc:spChg>
      </pc:sldChg>
    </pc:docChg>
  </pc:docChgLst>
  <pc:docChgLst>
    <pc:chgData name="Doyle, Kirsten L" userId="S::kldoyle@wpi.edu::dce1c63a-d1b4-4f7d-90e1-9e329e69d7cf" providerId="AD" clId="Web-{6E6D500C-480A-611E-A6ED-49BD7F4CC043}"/>
    <pc:docChg chg="modSld">
      <pc:chgData name="Doyle, Kirsten L" userId="S::kldoyle@wpi.edu::dce1c63a-d1b4-4f7d-90e1-9e329e69d7cf" providerId="AD" clId="Web-{6E6D500C-480A-611E-A6ED-49BD7F4CC043}" dt="2018-12-04T18:18:42.931" v="1658" actId="20577"/>
      <pc:docMkLst>
        <pc:docMk/>
      </pc:docMkLst>
      <pc:sldChg chg="modNotes">
        <pc:chgData name="Doyle, Kirsten L" userId="S::kldoyle@wpi.edu::dce1c63a-d1b4-4f7d-90e1-9e329e69d7cf" providerId="AD" clId="Web-{6E6D500C-480A-611E-A6ED-49BD7F4CC043}" dt="2018-12-04T16:01:04.194" v="48" actId="20577"/>
        <pc:sldMkLst>
          <pc:docMk/>
          <pc:sldMk cId="784940859" sldId="326"/>
        </pc:sldMkLst>
      </pc:sldChg>
      <pc:sldChg chg="modNotes">
        <pc:chgData name="Doyle, Kirsten L" userId="S::kldoyle@wpi.edu::dce1c63a-d1b4-4f7d-90e1-9e329e69d7cf" providerId="AD" clId="Web-{6E6D500C-480A-611E-A6ED-49BD7F4CC043}" dt="2018-12-04T16:11:42.231" v="318" actId="20577"/>
        <pc:sldMkLst>
          <pc:docMk/>
          <pc:sldMk cId="457047135" sldId="327"/>
        </pc:sldMkLst>
      </pc:sldChg>
      <pc:sldChg chg="modNotes">
        <pc:chgData name="Doyle, Kirsten L" userId="S::kldoyle@wpi.edu::dce1c63a-d1b4-4f7d-90e1-9e329e69d7cf" providerId="AD" clId="Web-{6E6D500C-480A-611E-A6ED-49BD7F4CC043}" dt="2018-12-04T16:05:43.125" v="178" actId="20577"/>
        <pc:sldMkLst>
          <pc:docMk/>
          <pc:sldMk cId="1516307629" sldId="328"/>
        </pc:sldMkLst>
      </pc:sldChg>
      <pc:sldChg chg="modNotes">
        <pc:chgData name="Doyle, Kirsten L" userId="S::kldoyle@wpi.edu::dce1c63a-d1b4-4f7d-90e1-9e329e69d7cf" providerId="AD" clId="Web-{6E6D500C-480A-611E-A6ED-49BD7F4CC043}" dt="2018-12-04T16:08:38.162" v="274" actId="20577"/>
        <pc:sldMkLst>
          <pc:docMk/>
          <pc:sldMk cId="3215676781" sldId="329"/>
        </pc:sldMkLst>
      </pc:sldChg>
      <pc:sldChg chg="modNotes">
        <pc:chgData name="Doyle, Kirsten L" userId="S::kldoyle@wpi.edu::dce1c63a-d1b4-4f7d-90e1-9e329e69d7cf" providerId="AD" clId="Web-{6E6D500C-480A-611E-A6ED-49BD7F4CC043}" dt="2018-12-04T16:45:02.035" v="840" actId="20577"/>
        <pc:sldMkLst>
          <pc:docMk/>
          <pc:sldMk cId="1415061608" sldId="333"/>
        </pc:sldMkLst>
      </pc:sldChg>
      <pc:sldChg chg="modNotes">
        <pc:chgData name="Doyle, Kirsten L" userId="S::kldoyle@wpi.edu::dce1c63a-d1b4-4f7d-90e1-9e329e69d7cf" providerId="AD" clId="Web-{6E6D500C-480A-611E-A6ED-49BD7F4CC043}" dt="2018-12-04T17:04:15.793" v="1255" actId="20577"/>
        <pc:sldMkLst>
          <pc:docMk/>
          <pc:sldMk cId="421490934" sldId="335"/>
        </pc:sldMkLst>
      </pc:sldChg>
      <pc:sldChg chg="modNotes">
        <pc:chgData name="Doyle, Kirsten L" userId="S::kldoyle@wpi.edu::dce1c63a-d1b4-4f7d-90e1-9e329e69d7cf" providerId="AD" clId="Web-{6E6D500C-480A-611E-A6ED-49BD7F4CC043}" dt="2018-12-04T18:03:54.479" v="1258" actId="20577"/>
        <pc:sldMkLst>
          <pc:docMk/>
          <pc:sldMk cId="790474122" sldId="340"/>
        </pc:sldMkLst>
      </pc:sldChg>
      <pc:sldChg chg="modNotes">
        <pc:chgData name="Doyle, Kirsten L" userId="S::kldoyle@wpi.edu::dce1c63a-d1b4-4f7d-90e1-9e329e69d7cf" providerId="AD" clId="Web-{6E6D500C-480A-611E-A6ED-49BD7F4CC043}" dt="2018-12-04T17:00:50.021" v="1198" actId="20577"/>
        <pc:sldMkLst>
          <pc:docMk/>
          <pc:sldMk cId="2414657036" sldId="341"/>
        </pc:sldMkLst>
      </pc:sldChg>
      <pc:sldChg chg="modNotes">
        <pc:chgData name="Doyle, Kirsten L" userId="S::kldoyle@wpi.edu::dce1c63a-d1b4-4f7d-90e1-9e329e69d7cf" providerId="AD" clId="Web-{6E6D500C-480A-611E-A6ED-49BD7F4CC043}" dt="2018-12-04T16:24:20.304" v="622" actId="20577"/>
        <pc:sldMkLst>
          <pc:docMk/>
          <pc:sldMk cId="4146703611" sldId="345"/>
        </pc:sldMkLst>
      </pc:sldChg>
      <pc:sldChg chg="modNotes">
        <pc:chgData name="Doyle, Kirsten L" userId="S::kldoyle@wpi.edu::dce1c63a-d1b4-4f7d-90e1-9e329e69d7cf" providerId="AD" clId="Web-{6E6D500C-480A-611E-A6ED-49BD7F4CC043}" dt="2018-12-04T16:43:54.033" v="835" actId="20577"/>
        <pc:sldMkLst>
          <pc:docMk/>
          <pc:sldMk cId="2036031634" sldId="346"/>
        </pc:sldMkLst>
      </pc:sldChg>
      <pc:sldChg chg="modSp">
        <pc:chgData name="Doyle, Kirsten L" userId="S::kldoyle@wpi.edu::dce1c63a-d1b4-4f7d-90e1-9e329e69d7cf" providerId="AD" clId="Web-{6E6D500C-480A-611E-A6ED-49BD7F4CC043}" dt="2018-12-04T18:18:41.978" v="1656" actId="20577"/>
        <pc:sldMkLst>
          <pc:docMk/>
          <pc:sldMk cId="2902524393" sldId="349"/>
        </pc:sldMkLst>
        <pc:spChg chg="mod">
          <ac:chgData name="Doyle, Kirsten L" userId="S::kldoyle@wpi.edu::dce1c63a-d1b4-4f7d-90e1-9e329e69d7cf" providerId="AD" clId="Web-{6E6D500C-480A-611E-A6ED-49BD7F4CC043}" dt="2018-12-04T18:18:41.978" v="1656" actId="20577"/>
          <ac:spMkLst>
            <pc:docMk/>
            <pc:sldMk cId="2902524393" sldId="349"/>
            <ac:spMk id="7" creationId="{34729DCB-104C-F44F-A43A-719E64B4DFAB}"/>
          </ac:spMkLst>
        </pc:spChg>
      </pc:sldChg>
      <pc:sldChg chg="modSp">
        <pc:chgData name="Doyle, Kirsten L" userId="S::kldoyle@wpi.edu::dce1c63a-d1b4-4f7d-90e1-9e329e69d7cf" providerId="AD" clId="Web-{6E6D500C-480A-611E-A6ED-49BD7F4CC043}" dt="2018-12-04T18:08:05.691" v="1366" actId="14100"/>
        <pc:sldMkLst>
          <pc:docMk/>
          <pc:sldMk cId="3145032596" sldId="351"/>
        </pc:sldMkLst>
        <pc:spChg chg="mod">
          <ac:chgData name="Doyle, Kirsten L" userId="S::kldoyle@wpi.edu::dce1c63a-d1b4-4f7d-90e1-9e329e69d7cf" providerId="AD" clId="Web-{6E6D500C-480A-611E-A6ED-49BD7F4CC043}" dt="2018-12-04T18:08:05.691" v="1366" actId="14100"/>
          <ac:spMkLst>
            <pc:docMk/>
            <pc:sldMk cId="3145032596" sldId="351"/>
            <ac:spMk id="52" creationId="{A6C71028-C948-CF47-A308-C1D9AF78B945}"/>
          </ac:spMkLst>
        </pc:spChg>
      </pc:sldChg>
      <pc:sldChg chg="modSp">
        <pc:chgData name="Doyle, Kirsten L" userId="S::kldoyle@wpi.edu::dce1c63a-d1b4-4f7d-90e1-9e329e69d7cf" providerId="AD" clId="Web-{6E6D500C-480A-611E-A6ED-49BD7F4CC043}" dt="2018-12-04T18:06:47.157" v="1267" actId="20577"/>
        <pc:sldMkLst>
          <pc:docMk/>
          <pc:sldMk cId="4100818408" sldId="352"/>
        </pc:sldMkLst>
        <pc:spChg chg="mod">
          <ac:chgData name="Doyle, Kirsten L" userId="S::kldoyle@wpi.edu::dce1c63a-d1b4-4f7d-90e1-9e329e69d7cf" providerId="AD" clId="Web-{6E6D500C-480A-611E-A6ED-49BD7F4CC043}" dt="2018-12-04T18:06:47.157" v="1267" actId="20577"/>
          <ac:spMkLst>
            <pc:docMk/>
            <pc:sldMk cId="4100818408" sldId="352"/>
            <ac:spMk id="7" creationId="{34729DCB-104C-F44F-A43A-719E64B4DFAB}"/>
          </ac:spMkLst>
        </pc:spChg>
      </pc:sldChg>
      <pc:sldChg chg="modSp">
        <pc:chgData name="Doyle, Kirsten L" userId="S::kldoyle@wpi.edu::dce1c63a-d1b4-4f7d-90e1-9e329e69d7cf" providerId="AD" clId="Web-{6E6D500C-480A-611E-A6ED-49BD7F4CC043}" dt="2018-12-04T18:15:38.706" v="1510" actId="14100"/>
        <pc:sldMkLst>
          <pc:docMk/>
          <pc:sldMk cId="1752148316" sldId="354"/>
        </pc:sldMkLst>
        <pc:spChg chg="mod">
          <ac:chgData name="Doyle, Kirsten L" userId="S::kldoyle@wpi.edu::dce1c63a-d1b4-4f7d-90e1-9e329e69d7cf" providerId="AD" clId="Web-{6E6D500C-480A-611E-A6ED-49BD7F4CC043}" dt="2018-12-04T18:15:38.706" v="1510" actId="14100"/>
          <ac:spMkLst>
            <pc:docMk/>
            <pc:sldMk cId="1752148316" sldId="354"/>
            <ac:spMk id="7" creationId="{34729DCB-104C-F44F-A43A-719E64B4DFAB}"/>
          </ac:spMkLst>
        </pc:spChg>
      </pc:sldChg>
      <pc:sldChg chg="modSp">
        <pc:chgData name="Doyle, Kirsten L" userId="S::kldoyle@wpi.edu::dce1c63a-d1b4-4f7d-90e1-9e329e69d7cf" providerId="AD" clId="Web-{6E6D500C-480A-611E-A6ED-49BD7F4CC043}" dt="2018-12-04T18:17:17.116" v="1639" actId="14100"/>
        <pc:sldMkLst>
          <pc:docMk/>
          <pc:sldMk cId="4189531165" sldId="355"/>
        </pc:sldMkLst>
        <pc:spChg chg="mod">
          <ac:chgData name="Doyle, Kirsten L" userId="S::kldoyle@wpi.edu::dce1c63a-d1b4-4f7d-90e1-9e329e69d7cf" providerId="AD" clId="Web-{6E6D500C-480A-611E-A6ED-49BD7F4CC043}" dt="2018-12-04T18:17:17.116" v="1639" actId="14100"/>
          <ac:spMkLst>
            <pc:docMk/>
            <pc:sldMk cId="4189531165" sldId="355"/>
            <ac:spMk id="7" creationId="{34729DCB-104C-F44F-A43A-719E64B4DFAB}"/>
          </ac:spMkLst>
        </pc:spChg>
      </pc:sldChg>
      <pc:sldChg chg="modSp">
        <pc:chgData name="Doyle, Kirsten L" userId="S::kldoyle@wpi.edu::dce1c63a-d1b4-4f7d-90e1-9e329e69d7cf" providerId="AD" clId="Web-{6E6D500C-480A-611E-A6ED-49BD7F4CC043}" dt="2018-12-04T18:16:44.490" v="1545" actId="1076"/>
        <pc:sldMkLst>
          <pc:docMk/>
          <pc:sldMk cId="1314747760" sldId="356"/>
        </pc:sldMkLst>
        <pc:spChg chg="mod">
          <ac:chgData name="Doyle, Kirsten L" userId="S::kldoyle@wpi.edu::dce1c63a-d1b4-4f7d-90e1-9e329e69d7cf" providerId="AD" clId="Web-{6E6D500C-480A-611E-A6ED-49BD7F4CC043}" dt="2018-12-04T18:16:39.662" v="1544" actId="14100"/>
          <ac:spMkLst>
            <pc:docMk/>
            <pc:sldMk cId="1314747760" sldId="356"/>
            <ac:spMk id="7" creationId="{34729DCB-104C-F44F-A43A-719E64B4DFAB}"/>
          </ac:spMkLst>
        </pc:spChg>
        <pc:spChg chg="mod">
          <ac:chgData name="Doyle, Kirsten L" userId="S::kldoyle@wpi.edu::dce1c63a-d1b4-4f7d-90e1-9e329e69d7cf" providerId="AD" clId="Web-{6E6D500C-480A-611E-A6ED-49BD7F4CC043}" dt="2018-12-04T18:16:44.490" v="1545" actId="1076"/>
          <ac:spMkLst>
            <pc:docMk/>
            <pc:sldMk cId="1314747760" sldId="356"/>
            <ac:spMk id="16" creationId="{F6866899-FEEE-0A4A-8B20-6D3B89EC537C}"/>
          </ac:spMkLst>
        </pc:spChg>
      </pc:sldChg>
      <pc:sldChg chg="modSp">
        <pc:chgData name="Doyle, Kirsten L" userId="S::kldoyle@wpi.edu::dce1c63a-d1b4-4f7d-90e1-9e329e69d7cf" providerId="AD" clId="Web-{6E6D500C-480A-611E-A6ED-49BD7F4CC043}" dt="2018-12-04T18:08:51.177" v="1432" actId="1076"/>
        <pc:sldMkLst>
          <pc:docMk/>
          <pc:sldMk cId="1740110375" sldId="358"/>
        </pc:sldMkLst>
        <pc:spChg chg="mod">
          <ac:chgData name="Doyle, Kirsten L" userId="S::kldoyle@wpi.edu::dce1c63a-d1b4-4f7d-90e1-9e329e69d7cf" providerId="AD" clId="Web-{6E6D500C-480A-611E-A6ED-49BD7F4CC043}" dt="2018-12-04T18:08:51.177" v="1432" actId="1076"/>
          <ac:spMkLst>
            <pc:docMk/>
            <pc:sldMk cId="1740110375" sldId="358"/>
            <ac:spMk id="11" creationId="{28C9F47E-CCBB-6D47-97A8-A696D9239E1E}"/>
          </ac:spMkLst>
        </pc:spChg>
        <pc:spChg chg="mod">
          <ac:chgData name="Doyle, Kirsten L" userId="S::kldoyle@wpi.edu::dce1c63a-d1b4-4f7d-90e1-9e329e69d7cf" providerId="AD" clId="Web-{6E6D500C-480A-611E-A6ED-49BD7F4CC043}" dt="2018-12-04T18:08:44.348" v="1431" actId="14100"/>
          <ac:spMkLst>
            <pc:docMk/>
            <pc:sldMk cId="1740110375" sldId="358"/>
            <ac:spMk id="12" creationId="{20692E9D-B2E8-9B41-A6EE-800FEF993B70}"/>
          </ac:spMkLst>
        </pc:spChg>
      </pc:sldChg>
      <pc:sldChg chg="modSp">
        <pc:chgData name="Doyle, Kirsten L" userId="S::kldoyle@wpi.edu::dce1c63a-d1b4-4f7d-90e1-9e329e69d7cf" providerId="AD" clId="Web-{6E6D500C-480A-611E-A6ED-49BD7F4CC043}" dt="2018-12-04T18:07:14.955" v="1295" actId="20577"/>
        <pc:sldMkLst>
          <pc:docMk/>
          <pc:sldMk cId="3212605082" sldId="360"/>
        </pc:sldMkLst>
        <pc:spChg chg="mod">
          <ac:chgData name="Doyle, Kirsten L" userId="S::kldoyle@wpi.edu::dce1c63a-d1b4-4f7d-90e1-9e329e69d7cf" providerId="AD" clId="Web-{6E6D500C-480A-611E-A6ED-49BD7F4CC043}" dt="2018-12-04T18:07:14.955" v="1295" actId="20577"/>
          <ac:spMkLst>
            <pc:docMk/>
            <pc:sldMk cId="3212605082" sldId="360"/>
            <ac:spMk id="7" creationId="{34729DCB-104C-F44F-A43A-719E64B4DFAB}"/>
          </ac:spMkLst>
        </pc:spChg>
      </pc:sldChg>
    </pc:docChg>
  </pc:docChgLst>
  <pc:docChgLst>
    <pc:chgData name="Ren, Zhentian" userId="S::zren2@wpi.edu::52396e94-cd0b-4402-9247-405260c19d90" providerId="AD" clId="Web-{CE93DBC9-660A-4A43-BB0E-BCCF85DACFAF}"/>
    <pc:docChg chg="modSld">
      <pc:chgData name="Ren, Zhentian" userId="S::zren2@wpi.edu::52396e94-cd0b-4402-9247-405260c19d90" providerId="AD" clId="Web-{CE93DBC9-660A-4A43-BB0E-BCCF85DACFAF}" dt="2018-11-29T03:49:12.732" v="649"/>
      <pc:docMkLst>
        <pc:docMk/>
      </pc:docMkLst>
      <pc:sldChg chg="modNotes">
        <pc:chgData name="Ren, Zhentian" userId="S::zren2@wpi.edu::52396e94-cd0b-4402-9247-405260c19d90" providerId="AD" clId="Web-{CE93DBC9-660A-4A43-BB0E-BCCF85DACFAF}" dt="2018-11-29T03:06:39.666" v="4"/>
        <pc:sldMkLst>
          <pc:docMk/>
          <pc:sldMk cId="3929058789" sldId="309"/>
        </pc:sldMkLst>
      </pc:sldChg>
      <pc:sldChg chg="modNotes">
        <pc:chgData name="Ren, Zhentian" userId="S::zren2@wpi.edu::52396e94-cd0b-4402-9247-405260c19d90" providerId="AD" clId="Web-{CE93DBC9-660A-4A43-BB0E-BCCF85DACFAF}" dt="2018-11-29T03:09:51.628" v="9"/>
        <pc:sldMkLst>
          <pc:docMk/>
          <pc:sldMk cId="784940859" sldId="326"/>
        </pc:sldMkLst>
      </pc:sldChg>
      <pc:sldChg chg="modNotes">
        <pc:chgData name="Ren, Zhentian" userId="S::zren2@wpi.edu::52396e94-cd0b-4402-9247-405260c19d90" providerId="AD" clId="Web-{CE93DBC9-660A-4A43-BB0E-BCCF85DACFAF}" dt="2018-11-29T03:13:41.842" v="77"/>
        <pc:sldMkLst>
          <pc:docMk/>
          <pc:sldMk cId="3215676781" sldId="329"/>
        </pc:sldMkLst>
      </pc:sldChg>
      <pc:sldChg chg="modNotes">
        <pc:chgData name="Ren, Zhentian" userId="S::zren2@wpi.edu::52396e94-cd0b-4402-9247-405260c19d90" providerId="AD" clId="Web-{CE93DBC9-660A-4A43-BB0E-BCCF85DACFAF}" dt="2018-11-29T03:44:49.668" v="531"/>
        <pc:sldMkLst>
          <pc:docMk/>
          <pc:sldMk cId="2463701533" sldId="331"/>
        </pc:sldMkLst>
      </pc:sldChg>
      <pc:sldChg chg="modNotes">
        <pc:chgData name="Ren, Zhentian" userId="S::zren2@wpi.edu::52396e94-cd0b-4402-9247-405260c19d90" providerId="AD" clId="Web-{CE93DBC9-660A-4A43-BB0E-BCCF85DACFAF}" dt="2018-11-29T03:17:57.188" v="134"/>
        <pc:sldMkLst>
          <pc:docMk/>
          <pc:sldMk cId="3864911228" sldId="332"/>
        </pc:sldMkLst>
      </pc:sldChg>
      <pc:sldChg chg="modNotes">
        <pc:chgData name="Ren, Zhentian" userId="S::zren2@wpi.edu::52396e94-cd0b-4402-9247-405260c19d90" providerId="AD" clId="Web-{CE93DBC9-660A-4A43-BB0E-BCCF85DACFAF}" dt="2018-11-29T03:39:29.041" v="441"/>
        <pc:sldMkLst>
          <pc:docMk/>
          <pc:sldMk cId="1415061608" sldId="333"/>
        </pc:sldMkLst>
      </pc:sldChg>
      <pc:sldChg chg="modNotes">
        <pc:chgData name="Ren, Zhentian" userId="S::zren2@wpi.edu::52396e94-cd0b-4402-9247-405260c19d90" providerId="AD" clId="Web-{CE93DBC9-660A-4A43-BB0E-BCCF85DACFAF}" dt="2018-11-29T03:26:12.457" v="214"/>
        <pc:sldMkLst>
          <pc:docMk/>
          <pc:sldMk cId="421490934" sldId="335"/>
        </pc:sldMkLst>
      </pc:sldChg>
      <pc:sldChg chg="modNotes">
        <pc:chgData name="Ren, Zhentian" userId="S::zren2@wpi.edu::52396e94-cd0b-4402-9247-405260c19d90" providerId="AD" clId="Web-{CE93DBC9-660A-4A43-BB0E-BCCF85DACFAF}" dt="2018-11-29T03:49:12.732" v="649"/>
        <pc:sldMkLst>
          <pc:docMk/>
          <pc:sldMk cId="900665715" sldId="336"/>
        </pc:sldMkLst>
      </pc:sldChg>
      <pc:sldChg chg="modNotes">
        <pc:chgData name="Ren, Zhentian" userId="S::zren2@wpi.edu::52396e94-cd0b-4402-9247-405260c19d90" providerId="AD" clId="Web-{CE93DBC9-660A-4A43-BB0E-BCCF85DACFAF}" dt="2018-11-29T03:33:39.210" v="377"/>
        <pc:sldMkLst>
          <pc:docMk/>
          <pc:sldMk cId="2623622650" sldId="338"/>
        </pc:sldMkLst>
      </pc:sldChg>
      <pc:sldChg chg="modNotes">
        <pc:chgData name="Ren, Zhentian" userId="S::zren2@wpi.edu::52396e94-cd0b-4402-9247-405260c19d90" providerId="AD" clId="Web-{CE93DBC9-660A-4A43-BB0E-BCCF85DACFAF}" dt="2018-11-29T03:35:11.836" v="425"/>
        <pc:sldMkLst>
          <pc:docMk/>
          <pc:sldMk cId="1114789720" sldId="339"/>
        </pc:sldMkLst>
      </pc:sldChg>
      <pc:sldChg chg="modNotes">
        <pc:chgData name="Ren, Zhentian" userId="S::zren2@wpi.edu::52396e94-cd0b-4402-9247-405260c19d90" providerId="AD" clId="Web-{CE93DBC9-660A-4A43-BB0E-BCCF85DACFAF}" dt="2018-11-29T03:36:45.415" v="440"/>
        <pc:sldMkLst>
          <pc:docMk/>
          <pc:sldMk cId="790474122" sldId="340"/>
        </pc:sldMkLst>
      </pc:sldChg>
      <pc:sldChg chg="modNotes">
        <pc:chgData name="Ren, Zhentian" userId="S::zren2@wpi.edu::52396e94-cd0b-4402-9247-405260c19d90" providerId="AD" clId="Web-{CE93DBC9-660A-4A43-BB0E-BCCF85DACFAF}" dt="2018-11-29T03:46:10.153" v="565"/>
        <pc:sldMkLst>
          <pc:docMk/>
          <pc:sldMk cId="2414657036" sldId="341"/>
        </pc:sldMkLst>
      </pc:sldChg>
    </pc:docChg>
  </pc:docChgLst>
  <pc:docChgLst>
    <pc:chgData name="Thompson, Jarod Scott" userId="S::jsthompson@wpi.edu::f94efd77-a55a-4994-9b0a-4ba63225f48f" providerId="AD" clId="Web-{C441CD70-13D8-42E3-1C25-C6CDAEAB2926}"/>
    <pc:docChg chg="modSld">
      <pc:chgData name="Thompson, Jarod Scott" userId="S::jsthompson@wpi.edu::f94efd77-a55a-4994-9b0a-4ba63225f48f" providerId="AD" clId="Web-{C441CD70-13D8-42E3-1C25-C6CDAEAB2926}" dt="2018-11-15T22:31:23.939" v="5"/>
      <pc:docMkLst>
        <pc:docMk/>
      </pc:docMkLst>
      <pc:sldChg chg="modNotes">
        <pc:chgData name="Thompson, Jarod Scott" userId="S::jsthompson@wpi.edu::f94efd77-a55a-4994-9b0a-4ba63225f48f" providerId="AD" clId="Web-{C441CD70-13D8-42E3-1C25-C6CDAEAB2926}" dt="2018-11-15T22:24:42.693" v="3"/>
        <pc:sldMkLst>
          <pc:docMk/>
          <pc:sldMk cId="172931870" sldId="263"/>
        </pc:sldMkLst>
      </pc:sldChg>
      <pc:sldChg chg="modNotes">
        <pc:chgData name="Thompson, Jarod Scott" userId="S::jsthompson@wpi.edu::f94efd77-a55a-4994-9b0a-4ba63225f48f" providerId="AD" clId="Web-{C441CD70-13D8-42E3-1C25-C6CDAEAB2926}" dt="2018-11-15T22:31:23.939" v="5"/>
        <pc:sldMkLst>
          <pc:docMk/>
          <pc:sldMk cId="3375000758" sldId="272"/>
        </pc:sldMkLst>
      </pc:sldChg>
    </pc:docChg>
  </pc:docChgLst>
  <pc:docChgLst>
    <pc:chgData name="Ren, Zhentian" userId="S::zren2@wpi.edu::52396e94-cd0b-4402-9247-405260c19d90" providerId="AD" clId="Web-{E893281F-EB90-1A50-03D9-283419E53CDC}"/>
    <pc:docChg chg="addSld modSld modSection">
      <pc:chgData name="Ren, Zhentian" userId="S::zren2@wpi.edu::52396e94-cd0b-4402-9247-405260c19d90" providerId="AD" clId="Web-{E893281F-EB90-1A50-03D9-283419E53CDC}" dt="2018-12-04T20:23:53.887" v="2771"/>
      <pc:docMkLst>
        <pc:docMk/>
      </pc:docMkLst>
      <pc:sldChg chg="modNotes">
        <pc:chgData name="Ren, Zhentian" userId="S::zren2@wpi.edu::52396e94-cd0b-4402-9247-405260c19d90" providerId="AD" clId="Web-{E893281F-EB90-1A50-03D9-283419E53CDC}" dt="2018-12-04T17:26:03.207" v="810"/>
        <pc:sldMkLst>
          <pc:docMk/>
          <pc:sldMk cId="3371260078" sldId="310"/>
        </pc:sldMkLst>
      </pc:sldChg>
      <pc:sldChg chg="modNotes">
        <pc:chgData name="Ren, Zhentian" userId="S::zren2@wpi.edu::52396e94-cd0b-4402-9247-405260c19d90" providerId="AD" clId="Web-{E893281F-EB90-1A50-03D9-283419E53CDC}" dt="2018-12-04T20:23:53.887" v="2771"/>
        <pc:sldMkLst>
          <pc:docMk/>
          <pc:sldMk cId="784940859" sldId="326"/>
        </pc:sldMkLst>
      </pc:sldChg>
      <pc:sldChg chg="modNotes">
        <pc:chgData name="Ren, Zhentian" userId="S::zren2@wpi.edu::52396e94-cd0b-4402-9247-405260c19d90" providerId="AD" clId="Web-{E893281F-EB90-1A50-03D9-283419E53CDC}" dt="2018-12-04T19:20:37.129" v="2752"/>
        <pc:sldMkLst>
          <pc:docMk/>
          <pc:sldMk cId="3864911228" sldId="332"/>
        </pc:sldMkLst>
      </pc:sldChg>
      <pc:sldChg chg="modNotes">
        <pc:chgData name="Ren, Zhentian" userId="S::zren2@wpi.edu::52396e94-cd0b-4402-9247-405260c19d90" providerId="AD" clId="Web-{E893281F-EB90-1A50-03D9-283419E53CDC}" dt="2018-12-04T17:19:10.932" v="722"/>
        <pc:sldMkLst>
          <pc:docMk/>
          <pc:sldMk cId="1114789720" sldId="339"/>
        </pc:sldMkLst>
      </pc:sldChg>
      <pc:sldChg chg="modNotes">
        <pc:chgData name="Ren, Zhentian" userId="S::zren2@wpi.edu::52396e94-cd0b-4402-9247-405260c19d90" providerId="AD" clId="Web-{E893281F-EB90-1A50-03D9-283419E53CDC}" dt="2018-12-04T17:25:16.409" v="807"/>
        <pc:sldMkLst>
          <pc:docMk/>
          <pc:sldMk cId="790474122" sldId="340"/>
        </pc:sldMkLst>
      </pc:sldChg>
      <pc:sldChg chg="modNotes">
        <pc:chgData name="Ren, Zhentian" userId="S::zren2@wpi.edu::52396e94-cd0b-4402-9247-405260c19d90" providerId="AD" clId="Web-{E893281F-EB90-1A50-03D9-283419E53CDC}" dt="2018-12-04T17:17:28.117" v="624"/>
        <pc:sldMkLst>
          <pc:docMk/>
          <pc:sldMk cId="4146703611" sldId="345"/>
        </pc:sldMkLst>
      </pc:sldChg>
      <pc:sldChg chg="modNotes">
        <pc:chgData name="Ren, Zhentian" userId="S::zren2@wpi.edu::52396e94-cd0b-4402-9247-405260c19d90" providerId="AD" clId="Web-{E893281F-EB90-1A50-03D9-283419E53CDC}" dt="2018-12-04T19:46:55.212" v="2768"/>
        <pc:sldMkLst>
          <pc:docMk/>
          <pc:sldMk cId="2902524393" sldId="349"/>
        </pc:sldMkLst>
      </pc:sldChg>
      <pc:sldChg chg="modNotes">
        <pc:chgData name="Ren, Zhentian" userId="S::zren2@wpi.edu::52396e94-cd0b-4402-9247-405260c19d90" providerId="AD" clId="Web-{E893281F-EB90-1A50-03D9-283419E53CDC}" dt="2018-12-04T17:56:33.360" v="1493"/>
        <pc:sldMkLst>
          <pc:docMk/>
          <pc:sldMk cId="3145032596" sldId="351"/>
        </pc:sldMkLst>
      </pc:sldChg>
      <pc:sldChg chg="modNotes">
        <pc:chgData name="Ren, Zhentian" userId="S::zren2@wpi.edu::52396e94-cd0b-4402-9247-405260c19d90" providerId="AD" clId="Web-{E893281F-EB90-1A50-03D9-283419E53CDC}" dt="2018-12-04T17:33:56.374" v="1009"/>
        <pc:sldMkLst>
          <pc:docMk/>
          <pc:sldMk cId="4100818408" sldId="352"/>
        </pc:sldMkLst>
      </pc:sldChg>
      <pc:sldChg chg="modNotes">
        <pc:chgData name="Ren, Zhentian" userId="S::zren2@wpi.edu::52396e94-cd0b-4402-9247-405260c19d90" providerId="AD" clId="Web-{E893281F-EB90-1A50-03D9-283419E53CDC}" dt="2018-12-04T19:01:22.197" v="2747"/>
        <pc:sldMkLst>
          <pc:docMk/>
          <pc:sldMk cId="1752148316" sldId="354"/>
        </pc:sldMkLst>
      </pc:sldChg>
      <pc:sldChg chg="modNotes">
        <pc:chgData name="Ren, Zhentian" userId="S::zren2@wpi.edu::52396e94-cd0b-4402-9247-405260c19d90" providerId="AD" clId="Web-{E893281F-EB90-1A50-03D9-283419E53CDC}" dt="2018-12-04T18:20:45.969" v="2239"/>
        <pc:sldMkLst>
          <pc:docMk/>
          <pc:sldMk cId="4189531165" sldId="355"/>
        </pc:sldMkLst>
      </pc:sldChg>
      <pc:sldChg chg="modNotes">
        <pc:chgData name="Ren, Zhentian" userId="S::zren2@wpi.edu::52396e94-cd0b-4402-9247-405260c19d90" providerId="AD" clId="Web-{E893281F-EB90-1A50-03D9-283419E53CDC}" dt="2018-12-04T18:51:19.401" v="2716"/>
        <pc:sldMkLst>
          <pc:docMk/>
          <pc:sldMk cId="1314747760" sldId="356"/>
        </pc:sldMkLst>
      </pc:sldChg>
      <pc:sldChg chg="modNotes">
        <pc:chgData name="Ren, Zhentian" userId="S::zren2@wpi.edu::52396e94-cd0b-4402-9247-405260c19d90" providerId="AD" clId="Web-{E893281F-EB90-1A50-03D9-283419E53CDC}" dt="2018-12-04T17:57:22.515" v="1527"/>
        <pc:sldMkLst>
          <pc:docMk/>
          <pc:sldMk cId="1740110375" sldId="358"/>
        </pc:sldMkLst>
      </pc:sldChg>
      <pc:sldChg chg="modNotes">
        <pc:chgData name="Ren, Zhentian" userId="S::zren2@wpi.edu::52396e94-cd0b-4402-9247-405260c19d90" providerId="AD" clId="Web-{E893281F-EB90-1A50-03D9-283419E53CDC}" dt="2018-12-04T17:42:15.995" v="1181"/>
        <pc:sldMkLst>
          <pc:docMk/>
          <pc:sldMk cId="3212605082" sldId="360"/>
        </pc:sldMkLst>
      </pc:sldChg>
    </pc:docChg>
  </pc:docChgLst>
  <pc:docChgLst>
    <pc:chgData name="Wang, Yuan" userId="S::ywang19@wpi.edu::fa240baa-cddc-4ba1-ac9e-da30e1109916" providerId="AD" clId="Web-{C504A31C-DA95-A817-9847-A8554A28F602}"/>
    <pc:docChg chg="modSld">
      <pc:chgData name="Wang, Yuan" userId="S::ywang19@wpi.edu::fa240baa-cddc-4ba1-ac9e-da30e1109916" providerId="AD" clId="Web-{C504A31C-DA95-A817-9847-A8554A28F602}" dt="2018-12-10T15:12:57.180" v="2" actId="1076"/>
      <pc:docMkLst>
        <pc:docMk/>
      </pc:docMkLst>
      <pc:sldChg chg="modSp">
        <pc:chgData name="Wang, Yuan" userId="S::ywang19@wpi.edu::fa240baa-cddc-4ba1-ac9e-da30e1109916" providerId="AD" clId="Web-{C504A31C-DA95-A817-9847-A8554A28F602}" dt="2018-12-10T15:12:57.180" v="2" actId="1076"/>
        <pc:sldMkLst>
          <pc:docMk/>
          <pc:sldMk cId="1330802313" sldId="362"/>
        </pc:sldMkLst>
        <pc:grpChg chg="mod">
          <ac:chgData name="Wang, Yuan" userId="S::ywang19@wpi.edu::fa240baa-cddc-4ba1-ac9e-da30e1109916" providerId="AD" clId="Web-{C504A31C-DA95-A817-9847-A8554A28F602}" dt="2018-12-10T15:12:57.180" v="2" actId="1076"/>
          <ac:grpSpMkLst>
            <pc:docMk/>
            <pc:sldMk cId="1330802313" sldId="362"/>
            <ac:grpSpMk id="7" creationId="{203146B6-2543-4E61-8908-744B062BCE99}"/>
          </ac:grpSpMkLst>
        </pc:grpChg>
      </pc:sldChg>
    </pc:docChg>
  </pc:docChgLst>
  <pc:docChgLst>
    <pc:chgData name="Thompson, Jarod Scott" userId="S::jsthompson@wpi.edu::f94efd77-a55a-4994-9b0a-4ba63225f48f" providerId="AD" clId="Web-{C0EA6CF7-8A02-F28E-8C3D-7217358321BF}"/>
    <pc:docChg chg="modSld">
      <pc:chgData name="Thompson, Jarod Scott" userId="S::jsthompson@wpi.edu::f94efd77-a55a-4994-9b0a-4ba63225f48f" providerId="AD" clId="Web-{C0EA6CF7-8A02-F28E-8C3D-7217358321BF}" dt="2018-11-16T16:24:44.514" v="8" actId="1076"/>
      <pc:docMkLst>
        <pc:docMk/>
      </pc:docMkLst>
      <pc:sldChg chg="addSp delSp modSp">
        <pc:chgData name="Thompson, Jarod Scott" userId="S::jsthompson@wpi.edu::f94efd77-a55a-4994-9b0a-4ba63225f48f" providerId="AD" clId="Web-{C0EA6CF7-8A02-F28E-8C3D-7217358321BF}" dt="2018-11-16T16:24:44.514" v="8" actId="1076"/>
        <pc:sldMkLst>
          <pc:docMk/>
          <pc:sldMk cId="3704775939" sldId="282"/>
        </pc:sldMkLst>
        <pc:spChg chg="mod">
          <ac:chgData name="Thompson, Jarod Scott" userId="S::jsthompson@wpi.edu::f94efd77-a55a-4994-9b0a-4ba63225f48f" providerId="AD" clId="Web-{C0EA6CF7-8A02-F28E-8C3D-7217358321BF}" dt="2018-11-16T16:24:44.514" v="8" actId="1076"/>
          <ac:spMkLst>
            <pc:docMk/>
            <pc:sldMk cId="3704775939" sldId="282"/>
            <ac:spMk id="8" creationId="{4A96F377-353E-0D45-9971-AD76180A67D4}"/>
          </ac:spMkLst>
        </pc:spChg>
        <pc:picChg chg="del mod">
          <ac:chgData name="Thompson, Jarod Scott" userId="S::jsthompson@wpi.edu::f94efd77-a55a-4994-9b0a-4ba63225f48f" providerId="AD" clId="Web-{C0EA6CF7-8A02-F28E-8C3D-7217358321BF}" dt="2018-11-16T16:24:01.935" v="2" actId="1076"/>
          <ac:picMkLst>
            <pc:docMk/>
            <pc:sldMk cId="3704775939" sldId="282"/>
            <ac:picMk id="3" creationId="{5D0846A6-4106-43BA-9E77-EC87B76861EE}"/>
          </ac:picMkLst>
        </pc:picChg>
        <pc:picChg chg="add mod">
          <ac:chgData name="Thompson, Jarod Scott" userId="S::jsthompson@wpi.edu::f94efd77-a55a-4994-9b0a-4ba63225f48f" providerId="AD" clId="Web-{C0EA6CF7-8A02-F28E-8C3D-7217358321BF}" dt="2018-11-16T16:24:24.857" v="7" actId="1076"/>
          <ac:picMkLst>
            <pc:docMk/>
            <pc:sldMk cId="3704775939" sldId="282"/>
            <ac:picMk id="4" creationId="{923310A5-AB91-49B2-B529-FCCA992F6444}"/>
          </ac:picMkLst>
        </pc:picChg>
      </pc:sldChg>
    </pc:docChg>
  </pc:docChgLst>
  <pc:docChgLst>
    <pc:chgData name="Doyle, Kirsten L" userId="S::kldoyle@wpi.edu::dce1c63a-d1b4-4f7d-90e1-9e329e69d7cf" providerId="AD" clId="Web-{92B2E374-E11F-CDF8-6BA6-990790C3D9CE}"/>
    <pc:docChg chg="addSld modSld modSection">
      <pc:chgData name="Doyle, Kirsten L" userId="S::kldoyle@wpi.edu::dce1c63a-d1b4-4f7d-90e1-9e329e69d7cf" providerId="AD" clId="Web-{92B2E374-E11F-CDF8-6BA6-990790C3D9CE}" dt="2018-12-05T17:30:56.850" v="377" actId="1076"/>
      <pc:docMkLst>
        <pc:docMk/>
      </pc:docMkLst>
      <pc:sldChg chg="modSp">
        <pc:chgData name="Doyle, Kirsten L" userId="S::kldoyle@wpi.edu::dce1c63a-d1b4-4f7d-90e1-9e329e69d7cf" providerId="AD" clId="Web-{92B2E374-E11F-CDF8-6BA6-990790C3D9CE}" dt="2018-12-05T17:16:52.291" v="0" actId="1076"/>
        <pc:sldMkLst>
          <pc:docMk/>
          <pc:sldMk cId="784940859" sldId="326"/>
        </pc:sldMkLst>
        <pc:spChg chg="mod">
          <ac:chgData name="Doyle, Kirsten L" userId="S::kldoyle@wpi.edu::dce1c63a-d1b4-4f7d-90e1-9e329e69d7cf" providerId="AD" clId="Web-{92B2E374-E11F-CDF8-6BA6-990790C3D9CE}" dt="2018-12-05T17:16:52.291" v="0" actId="1076"/>
          <ac:spMkLst>
            <pc:docMk/>
            <pc:sldMk cId="784940859" sldId="326"/>
            <ac:spMk id="21" creationId="{3FCA12E8-F0A1-C040-A616-D8B56F7E9837}"/>
          </ac:spMkLst>
        </pc:spChg>
      </pc:sldChg>
      <pc:sldChg chg="modNotes">
        <pc:chgData name="Doyle, Kirsten L" userId="S::kldoyle@wpi.edu::dce1c63a-d1b4-4f7d-90e1-9e329e69d7cf" providerId="AD" clId="Web-{92B2E374-E11F-CDF8-6BA6-990790C3D9CE}" dt="2018-12-05T17:21:42.316" v="283" actId="1076"/>
        <pc:sldMkLst>
          <pc:docMk/>
          <pc:sldMk cId="3145032596" sldId="351"/>
        </pc:sldMkLst>
      </pc:sldChg>
      <pc:sldChg chg="addSp modSp modNotes">
        <pc:chgData name="Doyle, Kirsten L" userId="S::kldoyle@wpi.edu::dce1c63a-d1b4-4f7d-90e1-9e329e69d7cf" providerId="AD" clId="Web-{92B2E374-E11F-CDF8-6BA6-990790C3D9CE}" dt="2018-12-05T17:30:56.850" v="377" actId="1076"/>
        <pc:sldMkLst>
          <pc:docMk/>
          <pc:sldMk cId="1752148316" sldId="354"/>
        </pc:sldMkLst>
        <pc:spChg chg="mod">
          <ac:chgData name="Doyle, Kirsten L" userId="S::kldoyle@wpi.edu::dce1c63a-d1b4-4f7d-90e1-9e329e69d7cf" providerId="AD" clId="Web-{92B2E374-E11F-CDF8-6BA6-990790C3D9CE}" dt="2018-12-05T17:30:15.286" v="375" actId="1076"/>
          <ac:spMkLst>
            <pc:docMk/>
            <pc:sldMk cId="1752148316" sldId="354"/>
            <ac:spMk id="9" creationId="{767602FB-55BA-B84E-84EC-D95A90C00800}"/>
          </ac:spMkLst>
        </pc:spChg>
        <pc:graphicFrameChg chg="mod">
          <ac:chgData name="Doyle, Kirsten L" userId="S::kldoyle@wpi.edu::dce1c63a-d1b4-4f7d-90e1-9e329e69d7cf" providerId="AD" clId="Web-{92B2E374-E11F-CDF8-6BA6-990790C3D9CE}" dt="2018-12-05T17:30:56.850" v="377" actId="1076"/>
          <ac:graphicFrameMkLst>
            <pc:docMk/>
            <pc:sldMk cId="1752148316" sldId="354"/>
            <ac:graphicFrameMk id="4" creationId="{5EEC14C0-0717-4F41-A1DE-680050B2F9AF}"/>
          </ac:graphicFrameMkLst>
        </pc:graphicFrameChg>
        <pc:graphicFrameChg chg="add mod modGraphic">
          <ac:chgData name="Doyle, Kirsten L" userId="S::kldoyle@wpi.edu::dce1c63a-d1b4-4f7d-90e1-9e329e69d7cf" providerId="AD" clId="Web-{92B2E374-E11F-CDF8-6BA6-990790C3D9CE}" dt="2018-12-05T17:30:48.709" v="376" actId="1076"/>
          <ac:graphicFrameMkLst>
            <pc:docMk/>
            <pc:sldMk cId="1752148316" sldId="354"/>
            <ac:graphicFrameMk id="5" creationId="{E0AADB5E-E33B-44F3-8BD4-C92CD7DC2709}"/>
          </ac:graphicFrameMkLst>
        </pc:graphicFrameChg>
      </pc:sldChg>
      <pc:sldChg chg="modNotes">
        <pc:chgData name="Doyle, Kirsten L" userId="S::kldoyle@wpi.edu::dce1c63a-d1b4-4f7d-90e1-9e329e69d7cf" providerId="AD" clId="Web-{92B2E374-E11F-CDF8-6BA6-990790C3D9CE}" dt="2018-12-05T17:20:23.220" v="188" actId="1076"/>
        <pc:sldMkLst>
          <pc:docMk/>
          <pc:sldMk cId="1740110375" sldId="358"/>
        </pc:sldMkLst>
      </pc:sldChg>
      <pc:sldChg chg="addSp modSp new modNotes">
        <pc:chgData name="Doyle, Kirsten L" userId="S::kldoyle@wpi.edu::dce1c63a-d1b4-4f7d-90e1-9e329e69d7cf" providerId="AD" clId="Web-{92B2E374-E11F-CDF8-6BA6-990790C3D9CE}" dt="2018-12-05T17:22:19.286" v="298" actId="20577"/>
        <pc:sldMkLst>
          <pc:docMk/>
          <pc:sldMk cId="1330802313" sldId="362"/>
        </pc:sldMkLst>
        <pc:spChg chg="add mod">
          <ac:chgData name="Doyle, Kirsten L" userId="S::kldoyle@wpi.edu::dce1c63a-d1b4-4f7d-90e1-9e329e69d7cf" providerId="AD" clId="Web-{92B2E374-E11F-CDF8-6BA6-990790C3D9CE}" dt="2018-12-05T17:22:19.286" v="298" actId="20577"/>
          <ac:spMkLst>
            <pc:docMk/>
            <pc:sldMk cId="1330802313" sldId="362"/>
            <ac:spMk id="3" creationId="{62C85B6F-9B24-4AB2-9DBF-E1E0A559FBEA}"/>
          </ac:spMkLst>
        </pc:spChg>
      </pc:sldChg>
    </pc:docChg>
  </pc:docChgLst>
  <pc:docChgLst>
    <pc:chgData name="Thompson, Jarod Scott" userId="S::jsthompson@wpi.edu::f94efd77-a55a-4994-9b0a-4ba63225f48f" providerId="AD" clId="Web-{84F69C43-C498-B543-6A22-08C7C0274036}"/>
    <pc:docChg chg="modSld">
      <pc:chgData name="Thompson, Jarod Scott" userId="S::jsthompson@wpi.edu::f94efd77-a55a-4994-9b0a-4ba63225f48f" providerId="AD" clId="Web-{84F69C43-C498-B543-6A22-08C7C0274036}" dt="2018-12-10T21:01:30.717" v="626"/>
      <pc:docMkLst>
        <pc:docMk/>
      </pc:docMkLst>
      <pc:sldChg chg="modNotes">
        <pc:chgData name="Thompson, Jarod Scott" userId="S::jsthompson@wpi.edu::f94efd77-a55a-4994-9b0a-4ba63225f48f" providerId="AD" clId="Web-{84F69C43-C498-B543-6A22-08C7C0274036}" dt="2018-12-10T20:00:35.196" v="95"/>
        <pc:sldMkLst>
          <pc:docMk/>
          <pc:sldMk cId="1962728456" sldId="274"/>
        </pc:sldMkLst>
      </pc:sldChg>
      <pc:sldChg chg="modSp">
        <pc:chgData name="Thompson, Jarod Scott" userId="S::jsthompson@wpi.edu::f94efd77-a55a-4994-9b0a-4ba63225f48f" providerId="AD" clId="Web-{84F69C43-C498-B543-6A22-08C7C0274036}" dt="2018-12-10T20:23:01.142" v="559" actId="1076"/>
        <pc:sldMkLst>
          <pc:docMk/>
          <pc:sldMk cId="351683970" sldId="277"/>
        </pc:sldMkLst>
        <pc:spChg chg="mod">
          <ac:chgData name="Thompson, Jarod Scott" userId="S::jsthompson@wpi.edu::f94efd77-a55a-4994-9b0a-4ba63225f48f" providerId="AD" clId="Web-{84F69C43-C498-B543-6A22-08C7C0274036}" dt="2018-12-10T20:23:01.142" v="559" actId="1076"/>
          <ac:spMkLst>
            <pc:docMk/>
            <pc:sldMk cId="351683970" sldId="277"/>
            <ac:spMk id="38" creationId="{47F54805-0086-A54C-8755-DFFDD05FCE38}"/>
          </ac:spMkLst>
        </pc:spChg>
      </pc:sldChg>
      <pc:sldChg chg="modNotes">
        <pc:chgData name="Thompson, Jarod Scott" userId="S::jsthompson@wpi.edu::f94efd77-a55a-4994-9b0a-4ba63225f48f" providerId="AD" clId="Web-{84F69C43-C498-B543-6A22-08C7C0274036}" dt="2018-12-10T20:18:43.472" v="557"/>
        <pc:sldMkLst>
          <pc:docMk/>
          <pc:sldMk cId="2478173890" sldId="279"/>
        </pc:sldMkLst>
      </pc:sldChg>
      <pc:sldChg chg="modNotes">
        <pc:chgData name="Thompson, Jarod Scott" userId="S::jsthompson@wpi.edu::f94efd77-a55a-4994-9b0a-4ba63225f48f" providerId="AD" clId="Web-{84F69C43-C498-B543-6A22-08C7C0274036}" dt="2018-12-10T21:01:30.717" v="626"/>
        <pc:sldMkLst>
          <pc:docMk/>
          <pc:sldMk cId="2459297859" sldId="280"/>
        </pc:sldMkLst>
      </pc:sldChg>
      <pc:sldChg chg="delSp modSp">
        <pc:chgData name="Thompson, Jarod Scott" userId="S::jsthompson@wpi.edu::f94efd77-a55a-4994-9b0a-4ba63225f48f" providerId="AD" clId="Web-{84F69C43-C498-B543-6A22-08C7C0274036}" dt="2018-12-10T20:55:51.512" v="610" actId="14100"/>
        <pc:sldMkLst>
          <pc:docMk/>
          <pc:sldMk cId="2227239366" sldId="285"/>
        </pc:sldMkLst>
        <pc:spChg chg="del">
          <ac:chgData name="Thompson, Jarod Scott" userId="S::jsthompson@wpi.edu::f94efd77-a55a-4994-9b0a-4ba63225f48f" providerId="AD" clId="Web-{84F69C43-C498-B543-6A22-08C7C0274036}" dt="2018-12-10T20:55:41.011" v="606"/>
          <ac:spMkLst>
            <pc:docMk/>
            <pc:sldMk cId="2227239366" sldId="285"/>
            <ac:spMk id="9" creationId="{2570EC32-35B7-46E4-8F57-A0FDF00688B0}"/>
          </ac:spMkLst>
        </pc:spChg>
        <pc:spChg chg="mod">
          <ac:chgData name="Thompson, Jarod Scott" userId="S::jsthompson@wpi.edu::f94efd77-a55a-4994-9b0a-4ba63225f48f" providerId="AD" clId="Web-{84F69C43-C498-B543-6A22-08C7C0274036}" dt="2018-12-10T20:55:51.512" v="610" actId="14100"/>
          <ac:spMkLst>
            <pc:docMk/>
            <pc:sldMk cId="2227239366" sldId="285"/>
            <ac:spMk id="10" creationId="{23DA8D73-1C96-D549-A99B-161718459815}"/>
          </ac:spMkLst>
        </pc:spChg>
      </pc:sldChg>
      <pc:sldChg chg="modSp">
        <pc:chgData name="Thompson, Jarod Scott" userId="S::jsthompson@wpi.edu::f94efd77-a55a-4994-9b0a-4ba63225f48f" providerId="AD" clId="Web-{84F69C43-C498-B543-6A22-08C7C0274036}" dt="2018-12-10T20:12:35.093" v="461" actId="1076"/>
        <pc:sldMkLst>
          <pc:docMk/>
          <pc:sldMk cId="1516307629" sldId="328"/>
        </pc:sldMkLst>
        <pc:spChg chg="mod">
          <ac:chgData name="Thompson, Jarod Scott" userId="S::jsthompson@wpi.edu::f94efd77-a55a-4994-9b0a-4ba63225f48f" providerId="AD" clId="Web-{84F69C43-C498-B543-6A22-08C7C0274036}" dt="2018-12-10T20:12:31.812" v="460" actId="1076"/>
          <ac:spMkLst>
            <pc:docMk/>
            <pc:sldMk cId="1516307629" sldId="328"/>
            <ac:spMk id="12" creationId="{48130D5B-5605-8142-823E-04CF3A92DC14}"/>
          </ac:spMkLst>
        </pc:spChg>
        <pc:spChg chg="mod">
          <ac:chgData name="Thompson, Jarod Scott" userId="S::jsthompson@wpi.edu::f94efd77-a55a-4994-9b0a-4ba63225f48f" providerId="AD" clId="Web-{84F69C43-C498-B543-6A22-08C7C0274036}" dt="2018-12-10T20:12:35.093" v="461" actId="1076"/>
          <ac:spMkLst>
            <pc:docMk/>
            <pc:sldMk cId="1516307629" sldId="328"/>
            <ac:spMk id="17" creationId="{26A06339-BA2B-4245-9F5E-22F382FB8836}"/>
          </ac:spMkLst>
        </pc:spChg>
      </pc:sldChg>
      <pc:sldChg chg="modSp">
        <pc:chgData name="Thompson, Jarod Scott" userId="S::jsthompson@wpi.edu::f94efd77-a55a-4994-9b0a-4ba63225f48f" providerId="AD" clId="Web-{84F69C43-C498-B543-6A22-08C7C0274036}" dt="2018-12-10T20:11:00.185" v="370" actId="1076"/>
        <pc:sldMkLst>
          <pc:docMk/>
          <pc:sldMk cId="3215676781" sldId="329"/>
        </pc:sldMkLst>
        <pc:spChg chg="mod">
          <ac:chgData name="Thompson, Jarod Scott" userId="S::jsthompson@wpi.edu::f94efd77-a55a-4994-9b0a-4ba63225f48f" providerId="AD" clId="Web-{84F69C43-C498-B543-6A22-08C7C0274036}" dt="2018-12-10T20:11:00.185" v="370" actId="1076"/>
          <ac:spMkLst>
            <pc:docMk/>
            <pc:sldMk cId="3215676781" sldId="329"/>
            <ac:spMk id="8" creationId="{1425BA13-4C5E-5049-8CEF-700FA042A255}"/>
          </ac:spMkLst>
        </pc:spChg>
        <pc:spChg chg="mod">
          <ac:chgData name="Thompson, Jarod Scott" userId="S::jsthompson@wpi.edu::f94efd77-a55a-4994-9b0a-4ba63225f48f" providerId="AD" clId="Web-{84F69C43-C498-B543-6A22-08C7C0274036}" dt="2018-12-10T20:10:51.838" v="369" actId="1076"/>
          <ac:spMkLst>
            <pc:docMk/>
            <pc:sldMk cId="3215676781" sldId="329"/>
            <ac:spMk id="12" creationId="{2898BCB4-FFD7-2441-B269-24CB09B0AE5E}"/>
          </ac:spMkLst>
        </pc:spChg>
      </pc:sldChg>
      <pc:sldChg chg="modSp modNotes">
        <pc:chgData name="Thompson, Jarod Scott" userId="S::jsthompson@wpi.edu::f94efd77-a55a-4994-9b0a-4ba63225f48f" providerId="AD" clId="Web-{84F69C43-C498-B543-6A22-08C7C0274036}" dt="2018-12-10T20:37:22.859" v="593"/>
        <pc:sldMkLst>
          <pc:docMk/>
          <pc:sldMk cId="3864911228" sldId="332"/>
        </pc:sldMkLst>
        <pc:spChg chg="mod">
          <ac:chgData name="Thompson, Jarod Scott" userId="S::jsthompson@wpi.edu::f94efd77-a55a-4994-9b0a-4ba63225f48f" providerId="AD" clId="Web-{84F69C43-C498-B543-6A22-08C7C0274036}" dt="2018-12-10T20:36:46.326" v="573" actId="20577"/>
          <ac:spMkLst>
            <pc:docMk/>
            <pc:sldMk cId="3864911228" sldId="332"/>
            <ac:spMk id="11" creationId="{C3D5BAC7-8ED3-4A96-87FA-C8DAA8B9AED3}"/>
          </ac:spMkLst>
        </pc:spChg>
        <pc:spChg chg="mod">
          <ac:chgData name="Thompson, Jarod Scott" userId="S::jsthompson@wpi.edu::f94efd77-a55a-4994-9b0a-4ba63225f48f" providerId="AD" clId="Web-{84F69C43-C498-B543-6A22-08C7C0274036}" dt="2018-12-10T20:36:53.608" v="576" actId="1076"/>
          <ac:spMkLst>
            <pc:docMk/>
            <pc:sldMk cId="3864911228" sldId="332"/>
            <ac:spMk id="43" creationId="{A48A3CE4-0FD5-AF42-AD56-6FB561B4CE48}"/>
          </ac:spMkLst>
        </pc:spChg>
      </pc:sldChg>
      <pc:sldChg chg="modSp modNotes">
        <pc:chgData name="Thompson, Jarod Scott" userId="S::jsthompson@wpi.edu::f94efd77-a55a-4994-9b0a-4ba63225f48f" providerId="AD" clId="Web-{84F69C43-C498-B543-6A22-08C7C0274036}" dt="2018-12-10T20:40:31.275" v="604"/>
        <pc:sldMkLst>
          <pc:docMk/>
          <pc:sldMk cId="900665715" sldId="336"/>
        </pc:sldMkLst>
        <pc:spChg chg="mod">
          <ac:chgData name="Thompson, Jarod Scott" userId="S::jsthompson@wpi.edu::f94efd77-a55a-4994-9b0a-4ba63225f48f" providerId="AD" clId="Web-{84F69C43-C498-B543-6A22-08C7C0274036}" dt="2018-12-10T20:05:16.695" v="216" actId="20577"/>
          <ac:spMkLst>
            <pc:docMk/>
            <pc:sldMk cId="900665715" sldId="336"/>
            <ac:spMk id="14" creationId="{6E4F4623-69A4-5746-BE55-85F6DF95122A}"/>
          </ac:spMkLst>
        </pc:spChg>
        <pc:spChg chg="mod">
          <ac:chgData name="Thompson, Jarod Scott" userId="S::jsthompson@wpi.edu::f94efd77-a55a-4994-9b0a-4ba63225f48f" providerId="AD" clId="Web-{84F69C43-C498-B543-6A22-08C7C0274036}" dt="2018-12-10T20:05:24.617" v="218" actId="1076"/>
          <ac:spMkLst>
            <pc:docMk/>
            <pc:sldMk cId="900665715" sldId="336"/>
            <ac:spMk id="17" creationId="{D89FBF90-6410-E241-B73B-8D2710F7064D}"/>
          </ac:spMkLst>
        </pc:spChg>
      </pc:sldChg>
      <pc:sldChg chg="modSp">
        <pc:chgData name="Thompson, Jarod Scott" userId="S::jsthompson@wpi.edu::f94efd77-a55a-4994-9b0a-4ba63225f48f" providerId="AD" clId="Web-{84F69C43-C498-B543-6A22-08C7C0274036}" dt="2018-12-10T20:03:37.112" v="131" actId="20577"/>
        <pc:sldMkLst>
          <pc:docMk/>
          <pc:sldMk cId="790474122" sldId="340"/>
        </pc:sldMkLst>
        <pc:spChg chg="mod">
          <ac:chgData name="Thompson, Jarod Scott" userId="S::jsthompson@wpi.edu::f94efd77-a55a-4994-9b0a-4ba63225f48f" providerId="AD" clId="Web-{84F69C43-C498-B543-6A22-08C7C0274036}" dt="2018-12-10T20:03:37.112" v="131" actId="20577"/>
          <ac:spMkLst>
            <pc:docMk/>
            <pc:sldMk cId="790474122" sldId="340"/>
            <ac:spMk id="19" creationId="{D85C9851-887D-4747-AA4F-0FF3AD6F72EE}"/>
          </ac:spMkLst>
        </pc:spChg>
      </pc:sldChg>
      <pc:sldChg chg="modSp">
        <pc:chgData name="Thompson, Jarod Scott" userId="S::jsthompson@wpi.edu::f94efd77-a55a-4994-9b0a-4ba63225f48f" providerId="AD" clId="Web-{84F69C43-C498-B543-6A22-08C7C0274036}" dt="2018-12-10T20:14:11.458" v="466" actId="1076"/>
        <pc:sldMkLst>
          <pc:docMk/>
          <pc:sldMk cId="2414657036" sldId="341"/>
        </pc:sldMkLst>
        <pc:spChg chg="mod">
          <ac:chgData name="Thompson, Jarod Scott" userId="S::jsthompson@wpi.edu::f94efd77-a55a-4994-9b0a-4ba63225f48f" providerId="AD" clId="Web-{84F69C43-C498-B543-6A22-08C7C0274036}" dt="2018-12-10T20:14:05.582" v="463" actId="20577"/>
          <ac:spMkLst>
            <pc:docMk/>
            <pc:sldMk cId="2414657036" sldId="341"/>
            <ac:spMk id="28" creationId="{F0FBAC9A-4549-AB45-9CA5-D42F7FF8639B}"/>
          </ac:spMkLst>
        </pc:spChg>
        <pc:spChg chg="mod">
          <ac:chgData name="Thompson, Jarod Scott" userId="S::jsthompson@wpi.edu::f94efd77-a55a-4994-9b0a-4ba63225f48f" providerId="AD" clId="Web-{84F69C43-C498-B543-6A22-08C7C0274036}" dt="2018-12-10T20:14:11.458" v="466" actId="1076"/>
          <ac:spMkLst>
            <pc:docMk/>
            <pc:sldMk cId="2414657036" sldId="341"/>
            <ac:spMk id="49" creationId="{0D5EC022-C421-49F9-959F-63E9B3977B04}"/>
          </ac:spMkLst>
        </pc:spChg>
      </pc:sldChg>
      <pc:sldChg chg="modSp">
        <pc:chgData name="Thompson, Jarod Scott" userId="S::jsthompson@wpi.edu::f94efd77-a55a-4994-9b0a-4ba63225f48f" providerId="AD" clId="Web-{84F69C43-C498-B543-6A22-08C7C0274036}" dt="2018-12-10T20:04:21.130" v="183" actId="14100"/>
        <pc:sldMkLst>
          <pc:docMk/>
          <pc:sldMk cId="4146703611" sldId="345"/>
        </pc:sldMkLst>
        <pc:spChg chg="mod">
          <ac:chgData name="Thompson, Jarod Scott" userId="S::jsthompson@wpi.edu::f94efd77-a55a-4994-9b0a-4ba63225f48f" providerId="AD" clId="Web-{84F69C43-C498-B543-6A22-08C7C0274036}" dt="2018-12-10T20:04:21.130" v="183" actId="14100"/>
          <ac:spMkLst>
            <pc:docMk/>
            <pc:sldMk cId="4146703611" sldId="345"/>
            <ac:spMk id="14" creationId="{26214D92-97CC-B340-A832-B9B76DD4D768}"/>
          </ac:spMkLst>
        </pc:spChg>
      </pc:sldChg>
      <pc:sldChg chg="modSp">
        <pc:chgData name="Thompson, Jarod Scott" userId="S::jsthompson@wpi.edu::f94efd77-a55a-4994-9b0a-4ba63225f48f" providerId="AD" clId="Web-{84F69C43-C498-B543-6A22-08C7C0274036}" dt="2018-12-10T20:17:04.920" v="553" actId="20577"/>
        <pc:sldMkLst>
          <pc:docMk/>
          <pc:sldMk cId="2036031634" sldId="346"/>
        </pc:sldMkLst>
        <pc:spChg chg="mod">
          <ac:chgData name="Thompson, Jarod Scott" userId="S::jsthompson@wpi.edu::f94efd77-a55a-4994-9b0a-4ba63225f48f" providerId="AD" clId="Web-{84F69C43-C498-B543-6A22-08C7C0274036}" dt="2018-12-10T20:17:04.920" v="553" actId="20577"/>
          <ac:spMkLst>
            <pc:docMk/>
            <pc:sldMk cId="2036031634" sldId="346"/>
            <ac:spMk id="19" creationId="{D85C9851-887D-4747-AA4F-0FF3AD6F72EE}"/>
          </ac:spMkLst>
        </pc:spChg>
        <pc:picChg chg="mod">
          <ac:chgData name="Thompson, Jarod Scott" userId="S::jsthompson@wpi.edu::f94efd77-a55a-4994-9b0a-4ba63225f48f" providerId="AD" clId="Web-{84F69C43-C498-B543-6A22-08C7C0274036}" dt="2018-12-10T20:06:39.137" v="291" actId="1076"/>
          <ac:picMkLst>
            <pc:docMk/>
            <pc:sldMk cId="2036031634" sldId="346"/>
            <ac:picMk id="17" creationId="{BD80BF62-A3E1-FA4A-9043-B106244DF6C0}"/>
          </ac:picMkLst>
        </pc:picChg>
      </pc:sldChg>
      <pc:sldChg chg="modSp">
        <pc:chgData name="Thompson, Jarod Scott" userId="S::jsthompson@wpi.edu::f94efd77-a55a-4994-9b0a-4ba63225f48f" providerId="AD" clId="Web-{84F69C43-C498-B543-6A22-08C7C0274036}" dt="2018-12-10T20:02:46.781" v="105" actId="1076"/>
        <pc:sldMkLst>
          <pc:docMk/>
          <pc:sldMk cId="928869533" sldId="363"/>
        </pc:sldMkLst>
        <pc:spChg chg="mod">
          <ac:chgData name="Thompson, Jarod Scott" userId="S::jsthompson@wpi.edu::f94efd77-a55a-4994-9b0a-4ba63225f48f" providerId="AD" clId="Web-{84F69C43-C498-B543-6A22-08C7C0274036}" dt="2018-12-10T20:02:39.593" v="102" actId="20577"/>
          <ac:spMkLst>
            <pc:docMk/>
            <pc:sldMk cId="928869533" sldId="363"/>
            <ac:spMk id="7" creationId="{34729DCB-104C-F44F-A43A-719E64B4DFAB}"/>
          </ac:spMkLst>
        </pc:spChg>
        <pc:spChg chg="mod">
          <ac:chgData name="Thompson, Jarod Scott" userId="S::jsthompson@wpi.edu::f94efd77-a55a-4994-9b0a-4ba63225f48f" providerId="AD" clId="Web-{84F69C43-C498-B543-6A22-08C7C0274036}" dt="2018-12-10T20:02:46.781" v="105" actId="1076"/>
          <ac:spMkLst>
            <pc:docMk/>
            <pc:sldMk cId="928869533" sldId="363"/>
            <ac:spMk id="23" creationId="{D0A59B83-3226-EA4F-9506-DCAA2362A52D}"/>
          </ac:spMkLst>
        </pc:spChg>
      </pc:sldChg>
    </pc:docChg>
  </pc:docChgLst>
  <pc:docChgLst>
    <pc:chgData name="Thompson, Jarod Scott" userId="S::jsthompson@wpi.edu::f94efd77-a55a-4994-9b0a-4ba63225f48f" providerId="AD" clId="Web-{8D761318-A20F-DD28-B794-721249FE1538}"/>
    <pc:docChg chg="modSld">
      <pc:chgData name="Thompson, Jarod Scott" userId="S::jsthompson@wpi.edu::f94efd77-a55a-4994-9b0a-4ba63225f48f" providerId="AD" clId="Web-{8D761318-A20F-DD28-B794-721249FE1538}" dt="2018-12-11T15:30:49.291" v="1"/>
      <pc:docMkLst>
        <pc:docMk/>
      </pc:docMkLst>
      <pc:sldChg chg="modNotes">
        <pc:chgData name="Thompson, Jarod Scott" userId="S::jsthompson@wpi.edu::f94efd77-a55a-4994-9b0a-4ba63225f48f" providerId="AD" clId="Web-{8D761318-A20F-DD28-B794-721249FE1538}" dt="2018-12-11T15:30:49.291" v="1"/>
        <pc:sldMkLst>
          <pc:docMk/>
          <pc:sldMk cId="3145032596" sldId="351"/>
        </pc:sldMkLst>
      </pc:sldChg>
    </pc:docChg>
  </pc:docChgLst>
  <pc:docChgLst>
    <pc:chgData name="Thompson, Jarod Scott" userId="S::jsthompson@wpi.edu::f94efd77-a55a-4994-9b0a-4ba63225f48f" providerId="AD" clId="Web-{FB338ADF-3CF5-4A15-98BF-B40D57EA8DE7}"/>
    <pc:docChg chg="modSld">
      <pc:chgData name="Thompson, Jarod Scott" userId="S::jsthompson@wpi.edu::f94efd77-a55a-4994-9b0a-4ba63225f48f" providerId="AD" clId="Web-{FB338ADF-3CF5-4A15-98BF-B40D57EA8DE7}" dt="2018-11-14T14:24:20.602" v="20" actId="20577"/>
      <pc:docMkLst>
        <pc:docMk/>
      </pc:docMkLst>
      <pc:sldChg chg="modSp">
        <pc:chgData name="Thompson, Jarod Scott" userId="S::jsthompson@wpi.edu::f94efd77-a55a-4994-9b0a-4ba63225f48f" providerId="AD" clId="Web-{FB338ADF-3CF5-4A15-98BF-B40D57EA8DE7}" dt="2018-11-14T14:19:47.828" v="4" actId="1076"/>
        <pc:sldMkLst>
          <pc:docMk/>
          <pc:sldMk cId="3753593457" sldId="287"/>
        </pc:sldMkLst>
        <pc:spChg chg="mod">
          <ac:chgData name="Thompson, Jarod Scott" userId="S::jsthompson@wpi.edu::f94efd77-a55a-4994-9b0a-4ba63225f48f" providerId="AD" clId="Web-{FB338ADF-3CF5-4A15-98BF-B40D57EA8DE7}" dt="2018-11-14T14:19:47.828" v="4" actId="1076"/>
          <ac:spMkLst>
            <pc:docMk/>
            <pc:sldMk cId="3753593457" sldId="287"/>
            <ac:spMk id="18" creationId="{7707E899-B4DF-E345-9786-F37277561E0E}"/>
          </ac:spMkLst>
        </pc:spChg>
        <pc:spChg chg="mod">
          <ac:chgData name="Thompson, Jarod Scott" userId="S::jsthompson@wpi.edu::f94efd77-a55a-4994-9b0a-4ba63225f48f" providerId="AD" clId="Web-{FB338ADF-3CF5-4A15-98BF-B40D57EA8DE7}" dt="2018-11-14T14:19:41.703" v="1" actId="20577"/>
          <ac:spMkLst>
            <pc:docMk/>
            <pc:sldMk cId="3753593457" sldId="287"/>
            <ac:spMk id="28" creationId="{69566856-9D15-4862-AA7A-A1CDAE2219CD}"/>
          </ac:spMkLst>
        </pc:spChg>
      </pc:sldChg>
    </pc:docChg>
  </pc:docChgLst>
  <pc:docChgLst>
    <pc:chgData name="Ren, Zhentian" userId="S::zren2@wpi.edu::52396e94-cd0b-4402-9247-405260c19d90" providerId="AD" clId="Web-{AF777E4F-BBA0-56CC-0E43-582737A45C4C}"/>
    <pc:docChg chg="addSld modSld modSection">
      <pc:chgData name="Ren, Zhentian" userId="S::zren2@wpi.edu::52396e94-cd0b-4402-9247-405260c19d90" providerId="AD" clId="Web-{AF777E4F-BBA0-56CC-0E43-582737A45C4C}" dt="2018-12-03T15:41:43.504" v="3"/>
      <pc:docMkLst>
        <pc:docMk/>
      </pc:docMkLst>
      <pc:sldChg chg="modNotes">
        <pc:chgData name="Ren, Zhentian" userId="S::zren2@wpi.edu::52396e94-cd0b-4402-9247-405260c19d90" providerId="AD" clId="Web-{AF777E4F-BBA0-56CC-0E43-582737A45C4C}" dt="2018-12-03T15:16:08.660" v="2"/>
        <pc:sldMkLst>
          <pc:docMk/>
          <pc:sldMk cId="784940859" sldId="326"/>
        </pc:sldMkLst>
      </pc:sldChg>
    </pc:docChg>
  </pc:docChgLst>
  <pc:docChgLst>
    <pc:chgData name="Doyle, Kirsten L" userId="S::kldoyle@wpi.edu::dce1c63a-d1b4-4f7d-90e1-9e329e69d7cf" providerId="AD" clId="Web-{C686A7B7-FC97-64FE-F62B-87D9362C6CD6}"/>
    <pc:docChg chg="addSld modSld modSection">
      <pc:chgData name="Doyle, Kirsten L" userId="S::kldoyle@wpi.edu::dce1c63a-d1b4-4f7d-90e1-9e329e69d7cf" providerId="AD" clId="Web-{C686A7B7-FC97-64FE-F62B-87D9362C6CD6}" dt="2018-12-04T15:55:12.807" v="318"/>
      <pc:docMkLst>
        <pc:docMk/>
      </pc:docMkLst>
      <pc:sldChg chg="modNotes">
        <pc:chgData name="Doyle, Kirsten L" userId="S::kldoyle@wpi.edu::dce1c63a-d1b4-4f7d-90e1-9e329e69d7cf" providerId="AD" clId="Web-{C686A7B7-FC97-64FE-F62B-87D9362C6CD6}" dt="2018-12-04T15:17:50.412" v="35"/>
        <pc:sldMkLst>
          <pc:docMk/>
          <pc:sldMk cId="4183542759" sldId="265"/>
        </pc:sldMkLst>
      </pc:sldChg>
      <pc:sldChg chg="modNotes">
        <pc:chgData name="Doyle, Kirsten L" userId="S::kldoyle@wpi.edu::dce1c63a-d1b4-4f7d-90e1-9e329e69d7cf" providerId="AD" clId="Web-{C686A7B7-FC97-64FE-F62B-87D9362C6CD6}" dt="2018-12-04T15:19:49.788" v="48"/>
        <pc:sldMkLst>
          <pc:docMk/>
          <pc:sldMk cId="3822137444" sldId="267"/>
        </pc:sldMkLst>
      </pc:sldChg>
      <pc:sldChg chg="modNotes">
        <pc:chgData name="Doyle, Kirsten L" userId="S::kldoyle@wpi.edu::dce1c63a-d1b4-4f7d-90e1-9e329e69d7cf" providerId="AD" clId="Web-{C686A7B7-FC97-64FE-F62B-87D9362C6CD6}" dt="2018-12-04T15:22:28.180" v="95"/>
        <pc:sldMkLst>
          <pc:docMk/>
          <pc:sldMk cId="368088584" sldId="297"/>
        </pc:sldMkLst>
      </pc:sldChg>
      <pc:sldChg chg="modNotes">
        <pc:chgData name="Doyle, Kirsten L" userId="S::kldoyle@wpi.edu::dce1c63a-d1b4-4f7d-90e1-9e329e69d7cf" providerId="AD" clId="Web-{C686A7B7-FC97-64FE-F62B-87D9362C6CD6}" dt="2018-12-04T15:16:25.896" v="13"/>
        <pc:sldMkLst>
          <pc:docMk/>
          <pc:sldMk cId="964088043" sldId="305"/>
        </pc:sldMkLst>
      </pc:sldChg>
      <pc:sldChg chg="modNotes">
        <pc:chgData name="Doyle, Kirsten L" userId="S::kldoyle@wpi.edu::dce1c63a-d1b4-4f7d-90e1-9e329e69d7cf" providerId="AD" clId="Web-{C686A7B7-FC97-64FE-F62B-87D9362C6CD6}" dt="2018-12-04T15:16:35.380" v="17"/>
        <pc:sldMkLst>
          <pc:docMk/>
          <pc:sldMk cId="2432190296" sldId="306"/>
        </pc:sldMkLst>
      </pc:sldChg>
      <pc:sldChg chg="modNotes">
        <pc:chgData name="Doyle, Kirsten L" userId="S::kldoyle@wpi.edu::dce1c63a-d1b4-4f7d-90e1-9e329e69d7cf" providerId="AD" clId="Web-{C686A7B7-FC97-64FE-F62B-87D9362C6CD6}" dt="2018-12-04T15:21:54.180" v="77"/>
        <pc:sldMkLst>
          <pc:docMk/>
          <pc:sldMk cId="2944587671" sldId="321"/>
        </pc:sldMkLst>
      </pc:sldChg>
      <pc:sldChg chg="modNotes">
        <pc:chgData name="Doyle, Kirsten L" userId="S::kldoyle@wpi.edu::dce1c63a-d1b4-4f7d-90e1-9e329e69d7cf" providerId="AD" clId="Web-{C686A7B7-FC97-64FE-F62B-87D9362C6CD6}" dt="2018-12-04T15:55:12.807" v="318"/>
        <pc:sldMkLst>
          <pc:docMk/>
          <pc:sldMk cId="784940859" sldId="326"/>
        </pc:sldMkLst>
      </pc:sldChg>
      <pc:sldChg chg="modSp">
        <pc:chgData name="Doyle, Kirsten L" userId="S::kldoyle@wpi.edu::dce1c63a-d1b4-4f7d-90e1-9e329e69d7cf" providerId="AD" clId="Web-{C686A7B7-FC97-64FE-F62B-87D9362C6CD6}" dt="2018-12-04T15:25:17.416" v="109" actId="1076"/>
        <pc:sldMkLst>
          <pc:docMk/>
          <pc:sldMk cId="900665715" sldId="336"/>
        </pc:sldMkLst>
        <pc:spChg chg="mod">
          <ac:chgData name="Doyle, Kirsten L" userId="S::kldoyle@wpi.edu::dce1c63a-d1b4-4f7d-90e1-9e329e69d7cf" providerId="AD" clId="Web-{C686A7B7-FC97-64FE-F62B-87D9362C6CD6}" dt="2018-12-04T15:25:17.416" v="109" actId="1076"/>
          <ac:spMkLst>
            <pc:docMk/>
            <pc:sldMk cId="900665715" sldId="336"/>
            <ac:spMk id="8" creationId="{1425BA13-4C5E-5049-8CEF-700FA042A255}"/>
          </ac:spMkLst>
        </pc:spChg>
        <pc:graphicFrameChg chg="mod">
          <ac:chgData name="Doyle, Kirsten L" userId="S::kldoyle@wpi.edu::dce1c63a-d1b4-4f7d-90e1-9e329e69d7cf" providerId="AD" clId="Web-{C686A7B7-FC97-64FE-F62B-87D9362C6CD6}" dt="2018-12-04T15:25:10.728" v="108" actId="1076"/>
          <ac:graphicFrameMkLst>
            <pc:docMk/>
            <pc:sldMk cId="900665715" sldId="336"/>
            <ac:graphicFrameMk id="5" creationId="{66D895CF-784B-2C42-B7C2-C406C8845AE3}"/>
          </ac:graphicFrameMkLst>
        </pc:graphicFrameChg>
      </pc:sldChg>
      <pc:sldChg chg="modNotes">
        <pc:chgData name="Doyle, Kirsten L" userId="S::kldoyle@wpi.edu::dce1c63a-d1b4-4f7d-90e1-9e329e69d7cf" providerId="AD" clId="Web-{C686A7B7-FC97-64FE-F62B-87D9362C6CD6}" dt="2018-12-04T15:29:53.934" v="194"/>
        <pc:sldMkLst>
          <pc:docMk/>
          <pc:sldMk cId="1114789720" sldId="339"/>
        </pc:sldMkLst>
      </pc:sldChg>
      <pc:sldChg chg="modNotes">
        <pc:chgData name="Doyle, Kirsten L" userId="S::kldoyle@wpi.edu::dce1c63a-d1b4-4f7d-90e1-9e329e69d7cf" providerId="AD" clId="Web-{C686A7B7-FC97-64FE-F62B-87D9362C6CD6}" dt="2018-12-04T15:29:21.326" v="178"/>
        <pc:sldMkLst>
          <pc:docMk/>
          <pc:sldMk cId="4146703611" sldId="345"/>
        </pc:sldMkLst>
      </pc:sldChg>
      <pc:sldChg chg="modNotes">
        <pc:chgData name="Doyle, Kirsten L" userId="S::kldoyle@wpi.edu::dce1c63a-d1b4-4f7d-90e1-9e329e69d7cf" providerId="AD" clId="Web-{C686A7B7-FC97-64FE-F62B-87D9362C6CD6}" dt="2018-12-04T15:32:57.607" v="251"/>
        <pc:sldMkLst>
          <pc:docMk/>
          <pc:sldMk cId="3145032596" sldId="351"/>
        </pc:sldMkLst>
      </pc:sldChg>
      <pc:sldChg chg="modNotes">
        <pc:chgData name="Doyle, Kirsten L" userId="S::kldoyle@wpi.edu::dce1c63a-d1b4-4f7d-90e1-9e329e69d7cf" providerId="AD" clId="Web-{C686A7B7-FC97-64FE-F62B-87D9362C6CD6}" dt="2018-12-04T15:32:46.467" v="247"/>
        <pc:sldMkLst>
          <pc:docMk/>
          <pc:sldMk cId="4100818408" sldId="352"/>
        </pc:sldMkLst>
      </pc:sldChg>
      <pc:sldChg chg="modSp">
        <pc:chgData name="Doyle, Kirsten L" userId="S::kldoyle@wpi.edu::dce1c63a-d1b4-4f7d-90e1-9e329e69d7cf" providerId="AD" clId="Web-{C686A7B7-FC97-64FE-F62B-87D9362C6CD6}" dt="2018-12-04T15:33:57.702" v="275"/>
        <pc:sldMkLst>
          <pc:docMk/>
          <pc:sldMk cId="1752148316" sldId="354"/>
        </pc:sldMkLst>
        <pc:spChg chg="mod">
          <ac:chgData name="Doyle, Kirsten L" userId="S::kldoyle@wpi.edu::dce1c63a-d1b4-4f7d-90e1-9e329e69d7cf" providerId="AD" clId="Web-{C686A7B7-FC97-64FE-F62B-87D9362C6CD6}" dt="2018-12-04T15:33:46.030" v="272" actId="1076"/>
          <ac:spMkLst>
            <pc:docMk/>
            <pc:sldMk cId="1752148316" sldId="354"/>
            <ac:spMk id="9" creationId="{767602FB-55BA-B84E-84EC-D95A90C00800}"/>
          </ac:spMkLst>
        </pc:spChg>
        <pc:graphicFrameChg chg="mod ord modGraphic">
          <ac:chgData name="Doyle, Kirsten L" userId="S::kldoyle@wpi.edu::dce1c63a-d1b4-4f7d-90e1-9e329e69d7cf" providerId="AD" clId="Web-{C686A7B7-FC97-64FE-F62B-87D9362C6CD6}" dt="2018-12-04T15:33:57.702" v="275"/>
          <ac:graphicFrameMkLst>
            <pc:docMk/>
            <pc:sldMk cId="1752148316" sldId="354"/>
            <ac:graphicFrameMk id="4" creationId="{5EEC14C0-0717-4F41-A1DE-680050B2F9AF}"/>
          </ac:graphicFrameMkLst>
        </pc:graphicFrameChg>
      </pc:sldChg>
      <pc:sldChg chg="modNotes">
        <pc:chgData name="Doyle, Kirsten L" userId="S::kldoyle@wpi.edu::dce1c63a-d1b4-4f7d-90e1-9e329e69d7cf" providerId="AD" clId="Web-{C686A7B7-FC97-64FE-F62B-87D9362C6CD6}" dt="2018-12-04T15:36:37.562" v="290"/>
        <pc:sldMkLst>
          <pc:docMk/>
          <pc:sldMk cId="4189531165" sldId="355"/>
        </pc:sldMkLst>
      </pc:sldChg>
      <pc:sldChg chg="modNotes">
        <pc:chgData name="Doyle, Kirsten L" userId="S::kldoyle@wpi.edu::dce1c63a-d1b4-4f7d-90e1-9e329e69d7cf" providerId="AD" clId="Web-{C686A7B7-FC97-64FE-F62B-87D9362C6CD6}" dt="2018-12-04T15:33:04.529" v="255"/>
        <pc:sldMkLst>
          <pc:docMk/>
          <pc:sldMk cId="1740110375" sldId="358"/>
        </pc:sldMkLst>
      </pc:sldChg>
    </pc:docChg>
  </pc:docChgLst>
  <pc:docChgLst>
    <pc:chgData name="Thompson, Jarod Scott" userId="S::jsthompson@wpi.edu::f94efd77-a55a-4994-9b0a-4ba63225f48f" providerId="AD" clId="Web-{20B174C5-9178-57A8-04DB-EB6685ED9E12}"/>
    <pc:docChg chg="modSld">
      <pc:chgData name="Thompson, Jarod Scott" userId="S::jsthompson@wpi.edu::f94efd77-a55a-4994-9b0a-4ba63225f48f" providerId="AD" clId="Web-{20B174C5-9178-57A8-04DB-EB6685ED9E12}" dt="2018-11-29T15:20:27.810" v="3" actId="20577"/>
      <pc:docMkLst>
        <pc:docMk/>
      </pc:docMkLst>
      <pc:sldChg chg="delCm">
        <pc:chgData name="Thompson, Jarod Scott" userId="S::jsthompson@wpi.edu::f94efd77-a55a-4994-9b0a-4ba63225f48f" providerId="AD" clId="Web-{20B174C5-9178-57A8-04DB-EB6685ED9E12}" dt="2018-11-29T15:19:00.855" v="0" actId="20577"/>
        <pc:sldMkLst>
          <pc:docMk/>
          <pc:sldMk cId="193280460" sldId="283"/>
        </pc:sldMkLst>
      </pc:sldChg>
      <pc:sldChg chg="modSp">
        <pc:chgData name="Thompson, Jarod Scott" userId="S::jsthompson@wpi.edu::f94efd77-a55a-4994-9b0a-4ba63225f48f" providerId="AD" clId="Web-{20B174C5-9178-57A8-04DB-EB6685ED9E12}" dt="2018-11-29T15:20:26.419" v="1" actId="20577"/>
        <pc:sldMkLst>
          <pc:docMk/>
          <pc:sldMk cId="368088584" sldId="297"/>
        </pc:sldMkLst>
        <pc:spChg chg="mod">
          <ac:chgData name="Thompson, Jarod Scott" userId="S::jsthompson@wpi.edu::f94efd77-a55a-4994-9b0a-4ba63225f48f" providerId="AD" clId="Web-{20B174C5-9178-57A8-04DB-EB6685ED9E12}" dt="2018-11-29T15:20:26.419" v="1" actId="20577"/>
          <ac:spMkLst>
            <pc:docMk/>
            <pc:sldMk cId="368088584" sldId="297"/>
            <ac:spMk id="15" creationId="{4B7BA683-2BA8-4F1B-BA71-3EE271F63A1B}"/>
          </ac:spMkLst>
        </pc:spChg>
      </pc:sldChg>
    </pc:docChg>
  </pc:docChgLst>
  <pc:docChgLst>
    <pc:chgData name="Ren, Zhentian" userId="S::zren2@wpi.edu::52396e94-cd0b-4402-9247-405260c19d90" providerId="AD" clId="Web-{E2B20633-99F0-F4FC-BD6A-8570A7030AF3}"/>
    <pc:docChg chg="modSld">
      <pc:chgData name="Ren, Zhentian" userId="S::zren2@wpi.edu::52396e94-cd0b-4402-9247-405260c19d90" providerId="AD" clId="Web-{E2B20633-99F0-F4FC-BD6A-8570A7030AF3}" dt="2018-12-11T15:39:35.530" v="32"/>
      <pc:docMkLst>
        <pc:docMk/>
      </pc:docMkLst>
      <pc:sldChg chg="modNotes">
        <pc:chgData name="Ren, Zhentian" userId="S::zren2@wpi.edu::52396e94-cd0b-4402-9247-405260c19d90" providerId="AD" clId="Web-{E2B20633-99F0-F4FC-BD6A-8570A7030AF3}" dt="2018-12-11T15:36:00.169" v="8"/>
        <pc:sldMkLst>
          <pc:docMk/>
          <pc:sldMk cId="3215676781" sldId="329"/>
        </pc:sldMkLst>
      </pc:sldChg>
      <pc:sldChg chg="modNotes">
        <pc:chgData name="Ren, Zhentian" userId="S::zren2@wpi.edu::52396e94-cd0b-4402-9247-405260c19d90" providerId="AD" clId="Web-{E2B20633-99F0-F4FC-BD6A-8570A7030AF3}" dt="2018-12-11T15:37:20.326" v="26"/>
        <pc:sldMkLst>
          <pc:docMk/>
          <pc:sldMk cId="3145032596" sldId="351"/>
        </pc:sldMkLst>
      </pc:sldChg>
      <pc:sldChg chg="modNotes">
        <pc:chgData name="Ren, Zhentian" userId="S::zren2@wpi.edu::52396e94-cd0b-4402-9247-405260c19d90" providerId="AD" clId="Web-{E2B20633-99F0-F4FC-BD6A-8570A7030AF3}" dt="2018-12-11T15:39:35.530" v="32"/>
        <pc:sldMkLst>
          <pc:docMk/>
          <pc:sldMk cId="3212605082" sldId="360"/>
        </pc:sldMkLst>
      </pc:sldChg>
    </pc:docChg>
  </pc:docChgLst>
  <pc:docChgLst>
    <pc:chgData name="Doyle, Kirsten L" userId="S::kldoyle@wpi.edu::dce1c63a-d1b4-4f7d-90e1-9e329e69d7cf" providerId="AD" clId="Web-{44766063-401C-A498-E618-7157280EC449}"/>
    <pc:docChg chg="modSld">
      <pc:chgData name="Doyle, Kirsten L" userId="S::kldoyle@wpi.edu::dce1c63a-d1b4-4f7d-90e1-9e329e69d7cf" providerId="AD" clId="Web-{44766063-401C-A498-E618-7157280EC449}" dt="2018-12-03T19:06:53.704" v="0" actId="1076"/>
      <pc:docMkLst>
        <pc:docMk/>
      </pc:docMkLst>
      <pc:sldChg chg="modSp">
        <pc:chgData name="Doyle, Kirsten L" userId="S::kldoyle@wpi.edu::dce1c63a-d1b4-4f7d-90e1-9e329e69d7cf" providerId="AD" clId="Web-{44766063-401C-A498-E618-7157280EC449}" dt="2018-12-03T19:06:53.704" v="0" actId="1076"/>
        <pc:sldMkLst>
          <pc:docMk/>
          <pc:sldMk cId="3145032596" sldId="351"/>
        </pc:sldMkLst>
        <pc:spChg chg="mod">
          <ac:chgData name="Doyle, Kirsten L" userId="S::kldoyle@wpi.edu::dce1c63a-d1b4-4f7d-90e1-9e329e69d7cf" providerId="AD" clId="Web-{44766063-401C-A498-E618-7157280EC449}" dt="2018-12-03T19:06:53.704" v="0" actId="1076"/>
          <ac:spMkLst>
            <pc:docMk/>
            <pc:sldMk cId="3145032596" sldId="351"/>
            <ac:spMk id="9" creationId="{767602FB-55BA-B84E-84EC-D95A90C00800}"/>
          </ac:spMkLst>
        </pc:spChg>
      </pc:sldChg>
    </pc:docChg>
  </pc:docChgLst>
  <pc:docChgLst>
    <pc:chgData name="Thompson, Jarod Scott" userId="S::jsthompson@wpi.edu::f94efd77-a55a-4994-9b0a-4ba63225f48f" providerId="AD" clId="Web-{77E81523-7CF8-96BF-D642-CEFA3D8F37C1}"/>
    <pc:docChg chg="modSld">
      <pc:chgData name="Thompson, Jarod Scott" userId="S::jsthompson@wpi.edu::f94efd77-a55a-4994-9b0a-4ba63225f48f" providerId="AD" clId="Web-{77E81523-7CF8-96BF-D642-CEFA3D8F37C1}" dt="2018-11-30T17:20:22.240" v="9" actId="1076"/>
      <pc:docMkLst>
        <pc:docMk/>
      </pc:docMkLst>
    </pc:docChg>
  </pc:docChgLst>
  <pc:docChgLst>
    <pc:chgData name="Wang, Yuan" userId="S::ywang19@wpi.edu::fa240baa-cddc-4ba1-ac9e-da30e1109916" providerId="AD" clId="Web-{01B5D6BD-EE9E-E2F7-FC60-C8D9B84A9AE4}"/>
    <pc:docChg chg="modSld">
      <pc:chgData name="Wang, Yuan" userId="S::ywang19@wpi.edu::fa240baa-cddc-4ba1-ac9e-da30e1109916" providerId="AD" clId="Web-{01B5D6BD-EE9E-E2F7-FC60-C8D9B84A9AE4}" dt="2018-11-12T18:19:27.364" v="0" actId="1076"/>
      <pc:docMkLst>
        <pc:docMk/>
      </pc:docMkLst>
      <pc:sldChg chg="modSp">
        <pc:chgData name="Wang, Yuan" userId="S::ywang19@wpi.edu::fa240baa-cddc-4ba1-ac9e-da30e1109916" providerId="AD" clId="Web-{01B5D6BD-EE9E-E2F7-FC60-C8D9B84A9AE4}" dt="2018-11-12T18:19:27.364" v="0" actId="1076"/>
        <pc:sldMkLst>
          <pc:docMk/>
          <pc:sldMk cId="351683970" sldId="277"/>
        </pc:sldMkLst>
        <pc:spChg chg="mod">
          <ac:chgData name="Wang, Yuan" userId="S::ywang19@wpi.edu::fa240baa-cddc-4ba1-ac9e-da30e1109916" providerId="AD" clId="Web-{01B5D6BD-EE9E-E2F7-FC60-C8D9B84A9AE4}" dt="2018-11-12T18:19:27.364" v="0" actId="1076"/>
          <ac:spMkLst>
            <pc:docMk/>
            <pc:sldMk cId="351683970" sldId="277"/>
            <ac:spMk id="38" creationId="{47F54805-0086-A54C-8755-DFFDD05FCE38}"/>
          </ac:spMkLst>
        </pc:spChg>
      </pc:sldChg>
    </pc:docChg>
  </pc:docChgLst>
  <pc:docChgLst>
    <pc:chgData name="Thompson, Jarod Scott" userId="S::jsthompson@wpi.edu::f94efd77-a55a-4994-9b0a-4ba63225f48f" providerId="AD" clId="Web-{ADE2CC63-D56A-E899-9CA6-AF652D3E3063}"/>
    <pc:docChg chg="modSld">
      <pc:chgData name="Thompson, Jarod Scott" userId="S::jsthompson@wpi.edu::f94efd77-a55a-4994-9b0a-4ba63225f48f" providerId="AD" clId="Web-{ADE2CC63-D56A-E899-9CA6-AF652D3E3063}" dt="2018-12-03T14:47:51.090" v="12"/>
      <pc:docMkLst>
        <pc:docMk/>
      </pc:docMkLst>
      <pc:sldChg chg="modNotes">
        <pc:chgData name="Thompson, Jarod Scott" userId="S::jsthompson@wpi.edu::f94efd77-a55a-4994-9b0a-4ba63225f48f" providerId="AD" clId="Web-{ADE2CC63-D56A-E899-9CA6-AF652D3E3063}" dt="2018-12-03T14:26:47.152" v="10"/>
        <pc:sldMkLst>
          <pc:docMk/>
          <pc:sldMk cId="784940859" sldId="326"/>
        </pc:sldMkLst>
      </pc:sldChg>
      <pc:sldChg chg="modNotes">
        <pc:chgData name="Thompson, Jarod Scott" userId="S::jsthompson@wpi.edu::f94efd77-a55a-4994-9b0a-4ba63225f48f" providerId="AD" clId="Web-{ADE2CC63-D56A-E899-9CA6-AF652D3E3063}" dt="2018-12-03T14:47:51.090" v="12"/>
        <pc:sldMkLst>
          <pc:docMk/>
          <pc:sldMk cId="457047135" sldId="327"/>
        </pc:sldMkLst>
      </pc:sldChg>
    </pc:docChg>
  </pc:docChgLst>
  <pc:docChgLst>
    <pc:chgData name="Jarod Thompson" userId="f94efd77-a55a-4994-9b0a-4ba63225f48f" providerId="ADAL" clId="{AF2FD668-CFB0-43BC-8C95-946DF54B68C7}"/>
    <pc:docChg chg="modSld">
      <pc:chgData name="Jarod Thompson" userId="f94efd77-a55a-4994-9b0a-4ba63225f48f" providerId="ADAL" clId="{AF2FD668-CFB0-43BC-8C95-946DF54B68C7}" dt="2018-11-14T14:17:43.276" v="8" actId="20577"/>
      <pc:docMkLst>
        <pc:docMk/>
      </pc:docMkLst>
      <pc:sldChg chg="modSp">
        <pc:chgData name="Jarod Thompson" userId="f94efd77-a55a-4994-9b0a-4ba63225f48f" providerId="ADAL" clId="{AF2FD668-CFB0-43BC-8C95-946DF54B68C7}" dt="2018-11-14T14:17:23.469" v="1" actId="1076"/>
        <pc:sldMkLst>
          <pc:docMk/>
          <pc:sldMk cId="4183542759" sldId="265"/>
        </pc:sldMkLst>
        <pc:spChg chg="mod">
          <ac:chgData name="Jarod Thompson" userId="f94efd77-a55a-4994-9b0a-4ba63225f48f" providerId="ADAL" clId="{AF2FD668-CFB0-43BC-8C95-946DF54B68C7}" dt="2018-11-14T14:17:23.469" v="1" actId="1076"/>
          <ac:spMkLst>
            <pc:docMk/>
            <pc:sldMk cId="4183542759" sldId="265"/>
            <ac:spMk id="11" creationId="{DEDB1B50-447B-2C42-A05A-3EB41B8A5341}"/>
          </ac:spMkLst>
        </pc:spChg>
      </pc:sldChg>
      <pc:sldChg chg="modSp">
        <pc:chgData name="Jarod Thompson" userId="f94efd77-a55a-4994-9b0a-4ba63225f48f" providerId="ADAL" clId="{AF2FD668-CFB0-43BC-8C95-946DF54B68C7}" dt="2018-11-14T14:17:43.276" v="8" actId="20577"/>
        <pc:sldMkLst>
          <pc:docMk/>
          <pc:sldMk cId="312712216" sldId="266"/>
        </pc:sldMkLst>
        <pc:spChg chg="mod">
          <ac:chgData name="Jarod Thompson" userId="f94efd77-a55a-4994-9b0a-4ba63225f48f" providerId="ADAL" clId="{AF2FD668-CFB0-43BC-8C95-946DF54B68C7}" dt="2018-11-14T14:17:30.644" v="2" actId="1076"/>
          <ac:spMkLst>
            <pc:docMk/>
            <pc:sldMk cId="312712216" sldId="266"/>
            <ac:spMk id="14" creationId="{2FD18C6E-C337-7A49-A92D-F11AB03BC0C3}"/>
          </ac:spMkLst>
        </pc:spChg>
        <pc:spChg chg="mod">
          <ac:chgData name="Jarod Thompson" userId="f94efd77-a55a-4994-9b0a-4ba63225f48f" providerId="ADAL" clId="{AF2FD668-CFB0-43BC-8C95-946DF54B68C7}" dt="2018-11-14T14:17:37.857" v="6" actId="20577"/>
          <ac:spMkLst>
            <pc:docMk/>
            <pc:sldMk cId="312712216" sldId="266"/>
            <ac:spMk id="31" creationId="{131D3FFA-96C9-CD4B-A76E-F0421B37AFD1}"/>
          </ac:spMkLst>
        </pc:spChg>
        <pc:spChg chg="mod">
          <ac:chgData name="Jarod Thompson" userId="f94efd77-a55a-4994-9b0a-4ba63225f48f" providerId="ADAL" clId="{AF2FD668-CFB0-43BC-8C95-946DF54B68C7}" dt="2018-11-14T14:17:43.276" v="8" actId="20577"/>
          <ac:spMkLst>
            <pc:docMk/>
            <pc:sldMk cId="312712216" sldId="266"/>
            <ac:spMk id="34" creationId="{D03042AE-B334-B742-A2B4-2EC047AAF495}"/>
          </ac:spMkLst>
        </pc:spChg>
      </pc:sldChg>
    </pc:docChg>
  </pc:docChgLst>
  <pc:docChgLst>
    <pc:chgData name="Wang, Yuan" userId="fa240baa-cddc-4ba1-ac9e-da30e1109916" providerId="ADAL" clId="{02F4481F-4AA7-C540-83EA-A0519598651F}"/>
    <pc:docChg chg="undo custSel mod addSld delSld modSld sldOrd modSection">
      <pc:chgData name="Wang, Yuan" userId="fa240baa-cddc-4ba1-ac9e-da30e1109916" providerId="ADAL" clId="{02F4481F-4AA7-C540-83EA-A0519598651F}" dt="2018-11-12T19:01:48.714" v="1718" actId="1076"/>
      <pc:docMkLst>
        <pc:docMk/>
      </pc:docMkLst>
      <pc:sldChg chg="delSp modSp add">
        <pc:chgData name="Wang, Yuan" userId="fa240baa-cddc-4ba1-ac9e-da30e1109916" providerId="ADAL" clId="{02F4481F-4AA7-C540-83EA-A0519598651F}" dt="2018-11-12T13:47:07.251" v="1208" actId="403"/>
        <pc:sldMkLst>
          <pc:docMk/>
          <pc:sldMk cId="1935331351" sldId="256"/>
        </pc:sldMkLst>
        <pc:spChg chg="mod">
          <ac:chgData name="Wang, Yuan" userId="fa240baa-cddc-4ba1-ac9e-da30e1109916" providerId="ADAL" clId="{02F4481F-4AA7-C540-83EA-A0519598651F}" dt="2018-11-12T13:46:14.280" v="1198" actId="14100"/>
          <ac:spMkLst>
            <pc:docMk/>
            <pc:sldMk cId="1935331351" sldId="256"/>
            <ac:spMk id="2" creationId="{00000000-0000-0000-0000-000000000000}"/>
          </ac:spMkLst>
        </pc:spChg>
        <pc:spChg chg="mod">
          <ac:chgData name="Wang, Yuan" userId="fa240baa-cddc-4ba1-ac9e-da30e1109916" providerId="ADAL" clId="{02F4481F-4AA7-C540-83EA-A0519598651F}" dt="2018-11-12T13:47:07.251" v="1208" actId="403"/>
          <ac:spMkLst>
            <pc:docMk/>
            <pc:sldMk cId="1935331351" sldId="256"/>
            <ac:spMk id="3" creationId="{00000000-0000-0000-0000-000000000000}"/>
          </ac:spMkLst>
        </pc:spChg>
        <pc:spChg chg="mod">
          <ac:chgData name="Wang, Yuan" userId="fa240baa-cddc-4ba1-ac9e-da30e1109916" providerId="ADAL" clId="{02F4481F-4AA7-C540-83EA-A0519598651F}" dt="2018-11-12T13:46:36.536" v="1205" actId="1076"/>
          <ac:spMkLst>
            <pc:docMk/>
            <pc:sldMk cId="1935331351" sldId="256"/>
            <ac:spMk id="12" creationId="{00000000-0000-0000-0000-000000000000}"/>
          </ac:spMkLst>
        </pc:spChg>
        <pc:cxnChg chg="del mod">
          <ac:chgData name="Wang, Yuan" userId="fa240baa-cddc-4ba1-ac9e-da30e1109916" providerId="ADAL" clId="{02F4481F-4AA7-C540-83EA-A0519598651F}" dt="2018-11-12T13:46:17.122" v="1200" actId="478"/>
          <ac:cxnSpMkLst>
            <pc:docMk/>
            <pc:sldMk cId="1935331351" sldId="256"/>
            <ac:cxnSpMk id="8" creationId="{00000000-0000-0000-0000-000000000000}"/>
          </ac:cxnSpMkLst>
        </pc:cxnChg>
      </pc:sldChg>
      <pc:sldChg chg="add">
        <pc:chgData name="Wang, Yuan" userId="fa240baa-cddc-4ba1-ac9e-da30e1109916" providerId="ADAL" clId="{02F4481F-4AA7-C540-83EA-A0519598651F}" dt="2018-11-12T14:04:13.375" v="1210" actId="1076"/>
        <pc:sldMkLst>
          <pc:docMk/>
          <pc:sldMk cId="1092423442" sldId="258"/>
        </pc:sldMkLst>
      </pc:sldChg>
      <pc:sldChg chg="addSp delSp modSp">
        <pc:chgData name="Wang, Yuan" userId="fa240baa-cddc-4ba1-ac9e-da30e1109916" providerId="ADAL" clId="{02F4481F-4AA7-C540-83EA-A0519598651F}" dt="2018-11-12T14:10:05.109" v="1229" actId="1076"/>
        <pc:sldMkLst>
          <pc:docMk/>
          <pc:sldMk cId="172931870" sldId="263"/>
        </pc:sldMkLst>
        <pc:spChg chg="mod">
          <ac:chgData name="Wang, Yuan" userId="fa240baa-cddc-4ba1-ac9e-da30e1109916" providerId="ADAL" clId="{02F4481F-4AA7-C540-83EA-A0519598651F}" dt="2018-11-12T14:09:45.341" v="1219" actId="26606"/>
          <ac:spMkLst>
            <pc:docMk/>
            <pc:sldMk cId="172931870" sldId="263"/>
            <ac:spMk id="2" creationId="{99099DA5-A2E1-AA44-9438-ADE8BBF613F6}"/>
          </ac:spMkLst>
        </pc:spChg>
        <pc:spChg chg="mod">
          <ac:chgData name="Wang, Yuan" userId="fa240baa-cddc-4ba1-ac9e-da30e1109916" providerId="ADAL" clId="{02F4481F-4AA7-C540-83EA-A0519598651F}" dt="2018-11-12T14:10:05.109" v="1229" actId="1076"/>
          <ac:spMkLst>
            <pc:docMk/>
            <pc:sldMk cId="172931870" sldId="263"/>
            <ac:spMk id="5" creationId="{54B9F191-680D-B140-8D70-EF7BE1E85FA7}"/>
          </ac:spMkLst>
        </pc:spChg>
        <pc:spChg chg="add del">
          <ac:chgData name="Wang, Yuan" userId="fa240baa-cddc-4ba1-ac9e-da30e1109916" providerId="ADAL" clId="{02F4481F-4AA7-C540-83EA-A0519598651F}" dt="2018-11-12T14:09:45.341" v="1219" actId="26606"/>
          <ac:spMkLst>
            <pc:docMk/>
            <pc:sldMk cId="172931870" sldId="263"/>
            <ac:spMk id="29" creationId="{17115F77-2FAE-4CA7-9A7F-10D5F2C8F831}"/>
          </ac:spMkLst>
        </pc:spChg>
        <pc:spChg chg="add del">
          <ac:chgData name="Wang, Yuan" userId="fa240baa-cddc-4ba1-ac9e-da30e1109916" providerId="ADAL" clId="{02F4481F-4AA7-C540-83EA-A0519598651F}" dt="2018-11-12T14:09:45.341" v="1219" actId="26606"/>
          <ac:spMkLst>
            <pc:docMk/>
            <pc:sldMk cId="172931870" sldId="263"/>
            <ac:spMk id="31" creationId="{5CD4C046-A04C-46CC-AFA3-6B0621F628C8}"/>
          </ac:spMkLst>
        </pc:spChg>
        <pc:spChg chg="add del">
          <ac:chgData name="Wang, Yuan" userId="fa240baa-cddc-4ba1-ac9e-da30e1109916" providerId="ADAL" clId="{02F4481F-4AA7-C540-83EA-A0519598651F}" dt="2018-11-12T14:09:45.341" v="1219" actId="26606"/>
          <ac:spMkLst>
            <pc:docMk/>
            <pc:sldMk cId="172931870" sldId="263"/>
            <ac:spMk id="33" creationId="{25D5C296-F4B1-4AE5-8EEB-9FEB7ED17780}"/>
          </ac:spMkLst>
        </pc:spChg>
        <pc:spChg chg="add del">
          <ac:chgData name="Wang, Yuan" userId="fa240baa-cddc-4ba1-ac9e-da30e1109916" providerId="ADAL" clId="{02F4481F-4AA7-C540-83EA-A0519598651F}" dt="2018-11-12T14:09:45.341" v="1219" actId="26606"/>
          <ac:spMkLst>
            <pc:docMk/>
            <pc:sldMk cId="172931870" sldId="263"/>
            <ac:spMk id="35" creationId="{9C1ACE66-194D-48C4-A14A-6933B35283F6}"/>
          </ac:spMkLst>
        </pc:spChg>
        <pc:spChg chg="add del">
          <ac:chgData name="Wang, Yuan" userId="fa240baa-cddc-4ba1-ac9e-da30e1109916" providerId="ADAL" clId="{02F4481F-4AA7-C540-83EA-A0519598651F}" dt="2018-11-12T14:09:45.341" v="1219" actId="26606"/>
          <ac:spMkLst>
            <pc:docMk/>
            <pc:sldMk cId="172931870" sldId="263"/>
            <ac:spMk id="37" creationId="{025B886A-7ED1-4B77-819B-76ACBEFB07D0}"/>
          </ac:spMkLst>
        </pc:spChg>
        <pc:spChg chg="add">
          <ac:chgData name="Wang, Yuan" userId="fa240baa-cddc-4ba1-ac9e-da30e1109916" providerId="ADAL" clId="{02F4481F-4AA7-C540-83EA-A0519598651F}" dt="2018-11-12T14:09:45.341" v="1219" actId="26606"/>
          <ac:spMkLst>
            <pc:docMk/>
            <pc:sldMk cId="172931870" sldId="263"/>
            <ac:spMk id="39" creationId="{17115F77-2FAE-4CA7-9A7F-10D5F2C8F831}"/>
          </ac:spMkLst>
        </pc:spChg>
        <pc:spChg chg="add">
          <ac:chgData name="Wang, Yuan" userId="fa240baa-cddc-4ba1-ac9e-da30e1109916" providerId="ADAL" clId="{02F4481F-4AA7-C540-83EA-A0519598651F}" dt="2018-11-12T14:09:45.341" v="1219" actId="26606"/>
          <ac:spMkLst>
            <pc:docMk/>
            <pc:sldMk cId="172931870" sldId="263"/>
            <ac:spMk id="40" creationId="{5CD4C046-A04C-46CC-AFA3-6B0621F628C8}"/>
          </ac:spMkLst>
        </pc:spChg>
        <pc:spChg chg="add">
          <ac:chgData name="Wang, Yuan" userId="fa240baa-cddc-4ba1-ac9e-da30e1109916" providerId="ADAL" clId="{02F4481F-4AA7-C540-83EA-A0519598651F}" dt="2018-11-12T14:09:45.341" v="1219" actId="26606"/>
          <ac:spMkLst>
            <pc:docMk/>
            <pc:sldMk cId="172931870" sldId="263"/>
            <ac:spMk id="41" creationId="{D589E016-1EE1-484C-8423-012B4B78067D}"/>
          </ac:spMkLst>
        </pc:spChg>
        <pc:spChg chg="add del">
          <ac:chgData name="Wang, Yuan" userId="fa240baa-cddc-4ba1-ac9e-da30e1109916" providerId="ADAL" clId="{02F4481F-4AA7-C540-83EA-A0519598651F}" dt="2018-11-12T14:09:43.422" v="1218" actId="26606"/>
          <ac:spMkLst>
            <pc:docMk/>
            <pc:sldMk cId="172931870" sldId="263"/>
            <ac:spMk id="42" creationId="{17115F77-2FAE-4CA7-9A7F-10D5F2C8F831}"/>
          </ac:spMkLst>
        </pc:spChg>
        <pc:spChg chg="add">
          <ac:chgData name="Wang, Yuan" userId="fa240baa-cddc-4ba1-ac9e-da30e1109916" providerId="ADAL" clId="{02F4481F-4AA7-C540-83EA-A0519598651F}" dt="2018-11-12T14:09:45.341" v="1219" actId="26606"/>
          <ac:spMkLst>
            <pc:docMk/>
            <pc:sldMk cId="172931870" sldId="263"/>
            <ac:spMk id="43" creationId="{46100866-3689-418C-84D9-07C7E2435C86}"/>
          </ac:spMkLst>
        </pc:spChg>
        <pc:spChg chg="add del">
          <ac:chgData name="Wang, Yuan" userId="fa240baa-cddc-4ba1-ac9e-da30e1109916" providerId="ADAL" clId="{02F4481F-4AA7-C540-83EA-A0519598651F}" dt="2018-11-12T14:09:43.422" v="1218" actId="26606"/>
          <ac:spMkLst>
            <pc:docMk/>
            <pc:sldMk cId="172931870" sldId="263"/>
            <ac:spMk id="44" creationId="{5CD4C046-A04C-46CC-AFA3-6B0621F628C8}"/>
          </ac:spMkLst>
        </pc:spChg>
        <pc:spChg chg="add del">
          <ac:chgData name="Wang, Yuan" userId="fa240baa-cddc-4ba1-ac9e-da30e1109916" providerId="ADAL" clId="{02F4481F-4AA7-C540-83EA-A0519598651F}" dt="2018-11-12T14:09:43.422" v="1218" actId="26606"/>
          <ac:spMkLst>
            <pc:docMk/>
            <pc:sldMk cId="172931870" sldId="263"/>
            <ac:spMk id="46" creationId="{D589E016-1EE1-484C-8423-012B4B78067D}"/>
          </ac:spMkLst>
        </pc:spChg>
        <pc:spChg chg="add del">
          <ac:chgData name="Wang, Yuan" userId="fa240baa-cddc-4ba1-ac9e-da30e1109916" providerId="ADAL" clId="{02F4481F-4AA7-C540-83EA-A0519598651F}" dt="2018-11-12T14:09:43.422" v="1218" actId="26606"/>
          <ac:spMkLst>
            <pc:docMk/>
            <pc:sldMk cId="172931870" sldId="263"/>
            <ac:spMk id="48" creationId="{46100866-3689-418C-84D9-07C7E2435C86}"/>
          </ac:spMkLst>
        </pc:spChg>
        <pc:picChg chg="mod">
          <ac:chgData name="Wang, Yuan" userId="fa240baa-cddc-4ba1-ac9e-da30e1109916" providerId="ADAL" clId="{02F4481F-4AA7-C540-83EA-A0519598651F}" dt="2018-11-12T14:09:56.144" v="1224" actId="27614"/>
          <ac:picMkLst>
            <pc:docMk/>
            <pc:sldMk cId="172931870" sldId="263"/>
            <ac:picMk id="4" creationId="{3F4D90A7-2AC9-5C43-B573-BBD08CAFCCFB}"/>
          </ac:picMkLst>
        </pc:picChg>
      </pc:sldChg>
      <pc:sldChg chg="addSp modSp">
        <pc:chgData name="Wang, Yuan" userId="fa240baa-cddc-4ba1-ac9e-da30e1109916" providerId="ADAL" clId="{02F4481F-4AA7-C540-83EA-A0519598651F}" dt="2018-11-12T14:16:30.667" v="1246" actId="1076"/>
        <pc:sldMkLst>
          <pc:docMk/>
          <pc:sldMk cId="4183542759" sldId="265"/>
        </pc:sldMkLst>
        <pc:spChg chg="add mod">
          <ac:chgData name="Wang, Yuan" userId="fa240baa-cddc-4ba1-ac9e-da30e1109916" providerId="ADAL" clId="{02F4481F-4AA7-C540-83EA-A0519598651F}" dt="2018-11-12T14:16:30.667" v="1246" actId="1076"/>
          <ac:spMkLst>
            <pc:docMk/>
            <pc:sldMk cId="4183542759" sldId="265"/>
            <ac:spMk id="11" creationId="{DEDB1B50-447B-2C42-A05A-3EB41B8A5341}"/>
          </ac:spMkLst>
        </pc:spChg>
      </pc:sldChg>
      <pc:sldChg chg="addSp modSp">
        <pc:chgData name="Wang, Yuan" userId="fa240baa-cddc-4ba1-ac9e-da30e1109916" providerId="ADAL" clId="{02F4481F-4AA7-C540-83EA-A0519598651F}" dt="2018-11-12T14:16:25.200" v="1244" actId="1076"/>
        <pc:sldMkLst>
          <pc:docMk/>
          <pc:sldMk cId="312712216" sldId="266"/>
        </pc:sldMkLst>
        <pc:spChg chg="mod">
          <ac:chgData name="Wang, Yuan" userId="fa240baa-cddc-4ba1-ac9e-da30e1109916" providerId="ADAL" clId="{02F4481F-4AA7-C540-83EA-A0519598651F}" dt="2018-11-12T02:26:48.236" v="1086" actId="403"/>
          <ac:spMkLst>
            <pc:docMk/>
            <pc:sldMk cId="312712216" sldId="266"/>
            <ac:spMk id="3" creationId="{6E63C590-37CF-7E49-A8A8-7CE8530A7302}"/>
          </ac:spMkLst>
        </pc:spChg>
        <pc:spChg chg="add mod">
          <ac:chgData name="Wang, Yuan" userId="fa240baa-cddc-4ba1-ac9e-da30e1109916" providerId="ADAL" clId="{02F4481F-4AA7-C540-83EA-A0519598651F}" dt="2018-11-12T14:16:25.200" v="1244" actId="1076"/>
          <ac:spMkLst>
            <pc:docMk/>
            <pc:sldMk cId="312712216" sldId="266"/>
            <ac:spMk id="14" creationId="{2FD18C6E-C337-7A49-A92D-F11AB03BC0C3}"/>
          </ac:spMkLst>
        </pc:spChg>
        <pc:spChg chg="mod">
          <ac:chgData name="Wang, Yuan" userId="fa240baa-cddc-4ba1-ac9e-da30e1109916" providerId="ADAL" clId="{02F4481F-4AA7-C540-83EA-A0519598651F}" dt="2018-11-12T02:26:51.725" v="1088" actId="403"/>
          <ac:spMkLst>
            <pc:docMk/>
            <pc:sldMk cId="312712216" sldId="266"/>
            <ac:spMk id="31" creationId="{131D3FFA-96C9-CD4B-A76E-F0421B37AFD1}"/>
          </ac:spMkLst>
        </pc:spChg>
        <pc:spChg chg="mod">
          <ac:chgData name="Wang, Yuan" userId="fa240baa-cddc-4ba1-ac9e-da30e1109916" providerId="ADAL" clId="{02F4481F-4AA7-C540-83EA-A0519598651F}" dt="2018-11-12T02:26:54.794" v="1090" actId="403"/>
          <ac:spMkLst>
            <pc:docMk/>
            <pc:sldMk cId="312712216" sldId="266"/>
            <ac:spMk id="34" creationId="{D03042AE-B334-B742-A2B4-2EC047AAF495}"/>
          </ac:spMkLst>
        </pc:spChg>
      </pc:sldChg>
      <pc:sldChg chg="addSp modSp">
        <pc:chgData name="Wang, Yuan" userId="fa240baa-cddc-4ba1-ac9e-da30e1109916" providerId="ADAL" clId="{02F4481F-4AA7-C540-83EA-A0519598651F}" dt="2018-11-12T14:16:13.076" v="1242" actId="1076"/>
        <pc:sldMkLst>
          <pc:docMk/>
          <pc:sldMk cId="3822137444" sldId="267"/>
        </pc:sldMkLst>
        <pc:spChg chg="add mod">
          <ac:chgData name="Wang, Yuan" userId="fa240baa-cddc-4ba1-ac9e-da30e1109916" providerId="ADAL" clId="{02F4481F-4AA7-C540-83EA-A0519598651F}" dt="2018-11-12T14:16:13.076" v="1242" actId="1076"/>
          <ac:spMkLst>
            <pc:docMk/>
            <pc:sldMk cId="3822137444" sldId="267"/>
            <ac:spMk id="12" creationId="{67AE1D4A-D946-6F4E-9486-B67BF966F8A1}"/>
          </ac:spMkLst>
        </pc:spChg>
      </pc:sldChg>
      <pc:sldChg chg="addSp modSp">
        <pc:chgData name="Wang, Yuan" userId="fa240baa-cddc-4ba1-ac9e-da30e1109916" providerId="ADAL" clId="{02F4481F-4AA7-C540-83EA-A0519598651F}" dt="2018-11-12T14:15:35.667" v="1233" actId="1076"/>
        <pc:sldMkLst>
          <pc:docMk/>
          <pc:sldMk cId="1003114862" sldId="268"/>
        </pc:sldMkLst>
        <pc:spChg chg="add mod">
          <ac:chgData name="Wang, Yuan" userId="fa240baa-cddc-4ba1-ac9e-da30e1109916" providerId="ADAL" clId="{02F4481F-4AA7-C540-83EA-A0519598651F}" dt="2018-11-12T14:15:35.667" v="1233" actId="1076"/>
          <ac:spMkLst>
            <pc:docMk/>
            <pc:sldMk cId="1003114862" sldId="268"/>
            <ac:spMk id="11" creationId="{1D63466A-B95C-8A4E-A01F-E25AA4E91529}"/>
          </ac:spMkLst>
        </pc:spChg>
      </pc:sldChg>
      <pc:sldChg chg="addSp modSp">
        <pc:chgData name="Wang, Yuan" userId="fa240baa-cddc-4ba1-ac9e-da30e1109916" providerId="ADAL" clId="{02F4481F-4AA7-C540-83EA-A0519598651F}" dt="2018-11-12T14:15:53.646" v="1236" actId="14100"/>
        <pc:sldMkLst>
          <pc:docMk/>
          <pc:sldMk cId="944449113" sldId="271"/>
        </pc:sldMkLst>
        <pc:spChg chg="add mod">
          <ac:chgData name="Wang, Yuan" userId="fa240baa-cddc-4ba1-ac9e-da30e1109916" providerId="ADAL" clId="{02F4481F-4AA7-C540-83EA-A0519598651F}" dt="2018-11-12T14:15:53.646" v="1236" actId="14100"/>
          <ac:spMkLst>
            <pc:docMk/>
            <pc:sldMk cId="944449113" sldId="271"/>
            <ac:spMk id="5" creationId="{EF4ABB14-6ECF-E14E-99A0-F26B28546DB8}"/>
          </ac:spMkLst>
        </pc:spChg>
      </pc:sldChg>
      <pc:sldChg chg="addSp modSp">
        <pc:chgData name="Wang, Yuan" userId="fa240baa-cddc-4ba1-ac9e-da30e1109916" providerId="ADAL" clId="{02F4481F-4AA7-C540-83EA-A0519598651F}" dt="2018-11-12T14:16:00.134" v="1238" actId="1076"/>
        <pc:sldMkLst>
          <pc:docMk/>
          <pc:sldMk cId="3375000758" sldId="272"/>
        </pc:sldMkLst>
        <pc:spChg chg="add mod">
          <ac:chgData name="Wang, Yuan" userId="fa240baa-cddc-4ba1-ac9e-da30e1109916" providerId="ADAL" clId="{02F4481F-4AA7-C540-83EA-A0519598651F}" dt="2018-11-12T14:16:00.134" v="1238" actId="1076"/>
          <ac:spMkLst>
            <pc:docMk/>
            <pc:sldMk cId="3375000758" sldId="272"/>
            <ac:spMk id="14" creationId="{36CEA0B6-406C-834B-BF6B-E35D25B7ABB4}"/>
          </ac:spMkLst>
        </pc:spChg>
      </pc:sldChg>
      <pc:sldChg chg="addSp modSp">
        <pc:chgData name="Wang, Yuan" userId="fa240baa-cddc-4ba1-ac9e-da30e1109916" providerId="ADAL" clId="{02F4481F-4AA7-C540-83EA-A0519598651F}" dt="2018-11-12T14:16:06.063" v="1240" actId="1076"/>
        <pc:sldMkLst>
          <pc:docMk/>
          <pc:sldMk cId="1962728456" sldId="274"/>
        </pc:sldMkLst>
        <pc:spChg chg="add mod">
          <ac:chgData name="Wang, Yuan" userId="fa240baa-cddc-4ba1-ac9e-da30e1109916" providerId="ADAL" clId="{02F4481F-4AA7-C540-83EA-A0519598651F}" dt="2018-11-12T14:16:06.063" v="1240" actId="1076"/>
          <ac:spMkLst>
            <pc:docMk/>
            <pc:sldMk cId="1962728456" sldId="274"/>
            <ac:spMk id="34" creationId="{1642253F-BB75-2A40-A7F6-D99B5A718704}"/>
          </ac:spMkLst>
        </pc:spChg>
      </pc:sldChg>
      <pc:sldChg chg="addSp modSp">
        <pc:chgData name="Wang, Yuan" userId="fa240baa-cddc-4ba1-ac9e-da30e1109916" providerId="ADAL" clId="{02F4481F-4AA7-C540-83EA-A0519598651F}" dt="2018-11-12T18:31:56.392" v="1606" actId="1076"/>
        <pc:sldMkLst>
          <pc:docMk/>
          <pc:sldMk cId="3043225652" sldId="276"/>
        </pc:sldMkLst>
        <pc:spChg chg="add mod">
          <ac:chgData name="Wang, Yuan" userId="fa240baa-cddc-4ba1-ac9e-da30e1109916" providerId="ADAL" clId="{02F4481F-4AA7-C540-83EA-A0519598651F}" dt="2018-11-12T18:31:56.392" v="1606" actId="1076"/>
          <ac:spMkLst>
            <pc:docMk/>
            <pc:sldMk cId="3043225652" sldId="276"/>
            <ac:spMk id="16" creationId="{2B65640C-173B-534F-A8CF-BFE28294EF17}"/>
          </ac:spMkLst>
        </pc:spChg>
      </pc:sldChg>
      <pc:sldChg chg="addSp delSp modSp">
        <pc:chgData name="Wang, Yuan" userId="fa240baa-cddc-4ba1-ac9e-da30e1109916" providerId="ADAL" clId="{02F4481F-4AA7-C540-83EA-A0519598651F}" dt="2018-11-12T14:17:56.457" v="1255" actId="14100"/>
        <pc:sldMkLst>
          <pc:docMk/>
          <pc:sldMk cId="351683970" sldId="277"/>
        </pc:sldMkLst>
        <pc:spChg chg="del mod">
          <ac:chgData name="Wang, Yuan" userId="fa240baa-cddc-4ba1-ac9e-da30e1109916" providerId="ADAL" clId="{02F4481F-4AA7-C540-83EA-A0519598651F}" dt="2018-11-12T14:17:29.806" v="1251" actId="478"/>
          <ac:spMkLst>
            <pc:docMk/>
            <pc:sldMk cId="351683970" sldId="277"/>
            <ac:spMk id="18" creationId="{C8FA1403-4FD4-4D2D-B322-2387E4BC202C}"/>
          </ac:spMkLst>
        </pc:spChg>
        <pc:spChg chg="del">
          <ac:chgData name="Wang, Yuan" userId="fa240baa-cddc-4ba1-ac9e-da30e1109916" providerId="ADAL" clId="{02F4481F-4AA7-C540-83EA-A0519598651F}" dt="2018-11-12T14:17:29.806" v="1251" actId="478"/>
          <ac:spMkLst>
            <pc:docMk/>
            <pc:sldMk cId="351683970" sldId="277"/>
            <ac:spMk id="27" creationId="{16CE3184-5AC4-4CD1-BF46-1FD0511B6409}"/>
          </ac:spMkLst>
        </pc:spChg>
        <pc:spChg chg="del">
          <ac:chgData name="Wang, Yuan" userId="fa240baa-cddc-4ba1-ac9e-da30e1109916" providerId="ADAL" clId="{02F4481F-4AA7-C540-83EA-A0519598651F}" dt="2018-11-12T14:17:29.806" v="1251" actId="478"/>
          <ac:spMkLst>
            <pc:docMk/>
            <pc:sldMk cId="351683970" sldId="277"/>
            <ac:spMk id="29" creationId="{209C2B23-F18A-4B43-A3FD-067730DF754A}"/>
          </ac:spMkLst>
        </pc:spChg>
        <pc:spChg chg="del">
          <ac:chgData name="Wang, Yuan" userId="fa240baa-cddc-4ba1-ac9e-da30e1109916" providerId="ADAL" clId="{02F4481F-4AA7-C540-83EA-A0519598651F}" dt="2018-11-12T14:17:29.806" v="1251" actId="478"/>
          <ac:spMkLst>
            <pc:docMk/>
            <pc:sldMk cId="351683970" sldId="277"/>
            <ac:spMk id="30" creationId="{5604791B-1E94-4FFC-AABD-A7BC38CDDF72}"/>
          </ac:spMkLst>
        </pc:spChg>
        <pc:spChg chg="add">
          <ac:chgData name="Wang, Yuan" userId="fa240baa-cddc-4ba1-ac9e-da30e1109916" providerId="ADAL" clId="{02F4481F-4AA7-C540-83EA-A0519598651F}" dt="2018-11-12T14:17:30.908" v="1252" actId="14100"/>
          <ac:spMkLst>
            <pc:docMk/>
            <pc:sldMk cId="351683970" sldId="277"/>
            <ac:spMk id="32" creationId="{E2119455-3B01-FB48-A1F3-E93FD1F13536}"/>
          </ac:spMkLst>
        </pc:spChg>
        <pc:spChg chg="add">
          <ac:chgData name="Wang, Yuan" userId="fa240baa-cddc-4ba1-ac9e-da30e1109916" providerId="ADAL" clId="{02F4481F-4AA7-C540-83EA-A0519598651F}" dt="2018-11-12T14:17:30.908" v="1252" actId="14100"/>
          <ac:spMkLst>
            <pc:docMk/>
            <pc:sldMk cId="351683970" sldId="277"/>
            <ac:spMk id="33" creationId="{C7E0B486-D734-EA47-B6AD-D8648BCCC520}"/>
          </ac:spMkLst>
        </pc:spChg>
        <pc:spChg chg="add">
          <ac:chgData name="Wang, Yuan" userId="fa240baa-cddc-4ba1-ac9e-da30e1109916" providerId="ADAL" clId="{02F4481F-4AA7-C540-83EA-A0519598651F}" dt="2018-11-12T14:17:30.908" v="1252" actId="14100"/>
          <ac:spMkLst>
            <pc:docMk/>
            <pc:sldMk cId="351683970" sldId="277"/>
            <ac:spMk id="34" creationId="{79946A29-697B-3942-B6E2-3EB28FC89D93}"/>
          </ac:spMkLst>
        </pc:spChg>
        <pc:spChg chg="add">
          <ac:chgData name="Wang, Yuan" userId="fa240baa-cddc-4ba1-ac9e-da30e1109916" providerId="ADAL" clId="{02F4481F-4AA7-C540-83EA-A0519598651F}" dt="2018-11-12T14:17:30.908" v="1252" actId="14100"/>
          <ac:spMkLst>
            <pc:docMk/>
            <pc:sldMk cId="351683970" sldId="277"/>
            <ac:spMk id="35" creationId="{E1FF83EB-41AB-D241-82C8-6A5073D861C2}"/>
          </ac:spMkLst>
        </pc:spChg>
        <pc:spChg chg="add">
          <ac:chgData name="Wang, Yuan" userId="fa240baa-cddc-4ba1-ac9e-da30e1109916" providerId="ADAL" clId="{02F4481F-4AA7-C540-83EA-A0519598651F}" dt="2018-11-12T14:17:30.908" v="1252" actId="14100"/>
          <ac:spMkLst>
            <pc:docMk/>
            <pc:sldMk cId="351683970" sldId="277"/>
            <ac:spMk id="36" creationId="{38379B9C-55C1-B541-A608-2C48363F3FE6}"/>
          </ac:spMkLst>
        </pc:spChg>
        <pc:spChg chg="add">
          <ac:chgData name="Wang, Yuan" userId="fa240baa-cddc-4ba1-ac9e-da30e1109916" providerId="ADAL" clId="{02F4481F-4AA7-C540-83EA-A0519598651F}" dt="2018-11-12T14:17:30.908" v="1252" actId="14100"/>
          <ac:spMkLst>
            <pc:docMk/>
            <pc:sldMk cId="351683970" sldId="277"/>
            <ac:spMk id="37" creationId="{7276419C-0107-CA4B-B81B-BDBD799E1CE1}"/>
          </ac:spMkLst>
        </pc:spChg>
        <pc:spChg chg="add mod">
          <ac:chgData name="Wang, Yuan" userId="fa240baa-cddc-4ba1-ac9e-da30e1109916" providerId="ADAL" clId="{02F4481F-4AA7-C540-83EA-A0519598651F}" dt="2018-11-12T14:17:56.457" v="1255" actId="14100"/>
          <ac:spMkLst>
            <pc:docMk/>
            <pc:sldMk cId="351683970" sldId="277"/>
            <ac:spMk id="38" creationId="{47F54805-0086-A54C-8755-DFFDD05FCE38}"/>
          </ac:spMkLst>
        </pc:spChg>
        <pc:grpChg chg="add">
          <ac:chgData name="Wang, Yuan" userId="fa240baa-cddc-4ba1-ac9e-da30e1109916" providerId="ADAL" clId="{02F4481F-4AA7-C540-83EA-A0519598651F}" dt="2018-11-12T14:17:30.908" v="1252" actId="14100"/>
          <ac:grpSpMkLst>
            <pc:docMk/>
            <pc:sldMk cId="351683970" sldId="277"/>
            <ac:grpSpMk id="19" creationId="{E2DCE844-06C9-124F-8A25-516D757A66CC}"/>
          </ac:grpSpMkLst>
        </pc:grpChg>
        <pc:grpChg chg="add">
          <ac:chgData name="Wang, Yuan" userId="fa240baa-cddc-4ba1-ac9e-da30e1109916" providerId="ADAL" clId="{02F4481F-4AA7-C540-83EA-A0519598651F}" dt="2018-11-12T14:17:30.908" v="1252" actId="14100"/>
          <ac:grpSpMkLst>
            <pc:docMk/>
            <pc:sldMk cId="351683970" sldId="277"/>
            <ac:grpSpMk id="24" creationId="{1743C043-B876-5C4F-B970-2ACB5D7395A3}"/>
          </ac:grpSpMkLst>
        </pc:grpChg>
        <pc:picChg chg="del">
          <ac:chgData name="Wang, Yuan" userId="fa240baa-cddc-4ba1-ac9e-da30e1109916" providerId="ADAL" clId="{02F4481F-4AA7-C540-83EA-A0519598651F}" dt="2018-11-12T14:17:29.806" v="1251" actId="478"/>
          <ac:picMkLst>
            <pc:docMk/>
            <pc:sldMk cId="351683970" sldId="277"/>
            <ac:picMk id="4" creationId="{6F348A52-C90E-4921-A8DE-4A22B6D0967C}"/>
          </ac:picMkLst>
        </pc:picChg>
        <pc:picChg chg="del">
          <ac:chgData name="Wang, Yuan" userId="fa240baa-cddc-4ba1-ac9e-da30e1109916" providerId="ADAL" clId="{02F4481F-4AA7-C540-83EA-A0519598651F}" dt="2018-11-12T14:17:29.806" v="1251" actId="478"/>
          <ac:picMkLst>
            <pc:docMk/>
            <pc:sldMk cId="351683970" sldId="277"/>
            <ac:picMk id="10" creationId="{D1E0D43A-D9F9-45ED-BB65-B28B3EE5FB5B}"/>
          </ac:picMkLst>
        </pc:picChg>
        <pc:picChg chg="add">
          <ac:chgData name="Wang, Yuan" userId="fa240baa-cddc-4ba1-ac9e-da30e1109916" providerId="ADAL" clId="{02F4481F-4AA7-C540-83EA-A0519598651F}" dt="2018-11-12T14:17:30.908" v="1252" actId="14100"/>
          <ac:picMkLst>
            <pc:docMk/>
            <pc:sldMk cId="351683970" sldId="277"/>
            <ac:picMk id="12" creationId="{AEA201FF-1355-1C48-B980-1EE4AC1389B2}"/>
          </ac:picMkLst>
        </pc:picChg>
        <pc:picChg chg="add">
          <ac:chgData name="Wang, Yuan" userId="fa240baa-cddc-4ba1-ac9e-da30e1109916" providerId="ADAL" clId="{02F4481F-4AA7-C540-83EA-A0519598651F}" dt="2018-11-12T14:17:30.908" v="1252" actId="14100"/>
          <ac:picMkLst>
            <pc:docMk/>
            <pc:sldMk cId="351683970" sldId="277"/>
            <ac:picMk id="13" creationId="{0D5DB306-D456-DE4D-B42A-42909B3B2D5E}"/>
          </ac:picMkLst>
        </pc:picChg>
        <pc:picChg chg="add">
          <ac:chgData name="Wang, Yuan" userId="fa240baa-cddc-4ba1-ac9e-da30e1109916" providerId="ADAL" clId="{02F4481F-4AA7-C540-83EA-A0519598651F}" dt="2018-11-12T14:17:30.908" v="1252" actId="14100"/>
          <ac:picMkLst>
            <pc:docMk/>
            <pc:sldMk cId="351683970" sldId="277"/>
            <ac:picMk id="14" creationId="{9954956C-B81F-F44E-9879-57000E4181CC}"/>
          </ac:picMkLst>
        </pc:picChg>
        <pc:picChg chg="del">
          <ac:chgData name="Wang, Yuan" userId="fa240baa-cddc-4ba1-ac9e-da30e1109916" providerId="ADAL" clId="{02F4481F-4AA7-C540-83EA-A0519598651F}" dt="2018-11-12T14:17:29.806" v="1251" actId="478"/>
          <ac:picMkLst>
            <pc:docMk/>
            <pc:sldMk cId="351683970" sldId="277"/>
            <ac:picMk id="15" creationId="{55774E69-DEDB-48DF-8A0F-5D569F8F2A92}"/>
          </ac:picMkLst>
        </pc:picChg>
        <pc:picChg chg="add">
          <ac:chgData name="Wang, Yuan" userId="fa240baa-cddc-4ba1-ac9e-da30e1109916" providerId="ADAL" clId="{02F4481F-4AA7-C540-83EA-A0519598651F}" dt="2018-11-12T14:17:30.908" v="1252" actId="14100"/>
          <ac:picMkLst>
            <pc:docMk/>
            <pc:sldMk cId="351683970" sldId="277"/>
            <ac:picMk id="16" creationId="{8D389988-4DDE-B44F-994A-B1B19C4E67A8}"/>
          </ac:picMkLst>
        </pc:picChg>
        <pc:picChg chg="del">
          <ac:chgData name="Wang, Yuan" userId="fa240baa-cddc-4ba1-ac9e-da30e1109916" providerId="ADAL" clId="{02F4481F-4AA7-C540-83EA-A0519598651F}" dt="2018-11-12T14:17:29.806" v="1251" actId="478"/>
          <ac:picMkLst>
            <pc:docMk/>
            <pc:sldMk cId="351683970" sldId="277"/>
            <ac:picMk id="17" creationId="{8BA6558C-2DEB-4F47-9B24-6ED4880FC8CC}"/>
          </ac:picMkLst>
        </pc:picChg>
      </pc:sldChg>
      <pc:sldChg chg="addSp delSp modSp">
        <pc:chgData name="Wang, Yuan" userId="fa240baa-cddc-4ba1-ac9e-da30e1109916" providerId="ADAL" clId="{02F4481F-4AA7-C540-83EA-A0519598651F}" dt="2018-11-12T14:16:35.979" v="1248" actId="1076"/>
        <pc:sldMkLst>
          <pc:docMk/>
          <pc:sldMk cId="2478173890" sldId="279"/>
        </pc:sldMkLst>
        <pc:spChg chg="del">
          <ac:chgData name="Wang, Yuan" userId="fa240baa-cddc-4ba1-ac9e-da30e1109916" providerId="ADAL" clId="{02F4481F-4AA7-C540-83EA-A0519598651F}" dt="2018-11-12T00:26:32.141" v="0" actId="478"/>
          <ac:spMkLst>
            <pc:docMk/>
            <pc:sldMk cId="2478173890" sldId="279"/>
            <ac:spMk id="2" creationId="{66E6C7E3-4AD5-4EB3-90A7-711BABC3DC8E}"/>
          </ac:spMkLst>
        </pc:spChg>
        <pc:spChg chg="add mod">
          <ac:chgData name="Wang, Yuan" userId="fa240baa-cddc-4ba1-ac9e-da30e1109916" providerId="ADAL" clId="{02F4481F-4AA7-C540-83EA-A0519598651F}" dt="2018-11-12T14:16:35.979" v="1248" actId="1076"/>
          <ac:spMkLst>
            <pc:docMk/>
            <pc:sldMk cId="2478173890" sldId="279"/>
            <ac:spMk id="13" creationId="{AA8E9EAB-A6E1-DA4B-B0DC-2BA94D86D04A}"/>
          </ac:spMkLst>
        </pc:spChg>
      </pc:sldChg>
      <pc:sldChg chg="addSp">
        <pc:chgData name="Wang, Yuan" userId="fa240baa-cddc-4ba1-ac9e-da30e1109916" providerId="ADAL" clId="{02F4481F-4AA7-C540-83EA-A0519598651F}" dt="2018-11-12T14:18:57.818" v="1256" actId="1076"/>
        <pc:sldMkLst>
          <pc:docMk/>
          <pc:sldMk cId="2459297859" sldId="280"/>
        </pc:sldMkLst>
        <pc:spChg chg="add">
          <ac:chgData name="Wang, Yuan" userId="fa240baa-cddc-4ba1-ac9e-da30e1109916" providerId="ADAL" clId="{02F4481F-4AA7-C540-83EA-A0519598651F}" dt="2018-11-12T14:18:57.818" v="1256" actId="1076"/>
          <ac:spMkLst>
            <pc:docMk/>
            <pc:sldMk cId="2459297859" sldId="280"/>
            <ac:spMk id="10" creationId="{1100EBBA-345D-3545-8B88-967D107D993F}"/>
          </ac:spMkLst>
        </pc:spChg>
      </pc:sldChg>
      <pc:sldChg chg="addSp">
        <pc:chgData name="Wang, Yuan" userId="fa240baa-cddc-4ba1-ac9e-da30e1109916" providerId="ADAL" clId="{02F4481F-4AA7-C540-83EA-A0519598651F}" dt="2018-11-12T14:19:07.715" v="1258" actId="1076"/>
        <pc:sldMkLst>
          <pc:docMk/>
          <pc:sldMk cId="3704775939" sldId="282"/>
        </pc:sldMkLst>
        <pc:spChg chg="add">
          <ac:chgData name="Wang, Yuan" userId="fa240baa-cddc-4ba1-ac9e-da30e1109916" providerId="ADAL" clId="{02F4481F-4AA7-C540-83EA-A0519598651F}" dt="2018-11-12T14:19:07.715" v="1258" actId="1076"/>
          <ac:spMkLst>
            <pc:docMk/>
            <pc:sldMk cId="3704775939" sldId="282"/>
            <ac:spMk id="8" creationId="{4A96F377-353E-0D45-9971-AD76180A67D4}"/>
          </ac:spMkLst>
        </pc:spChg>
      </pc:sldChg>
      <pc:sldChg chg="addSp addCm modCm">
        <pc:chgData name="Wang, Yuan" userId="fa240baa-cddc-4ba1-ac9e-da30e1109916" providerId="ADAL" clId="{02F4481F-4AA7-C540-83EA-A0519598651F}" dt="2018-11-12T18:33:48.994" v="1608" actId="1076"/>
        <pc:sldMkLst>
          <pc:docMk/>
          <pc:sldMk cId="193280460" sldId="283"/>
        </pc:sldMkLst>
        <pc:spChg chg="add">
          <ac:chgData name="Wang, Yuan" userId="fa240baa-cddc-4ba1-ac9e-da30e1109916" providerId="ADAL" clId="{02F4481F-4AA7-C540-83EA-A0519598651F}" dt="2018-11-12T14:19:13.130" v="1260" actId="1076"/>
          <ac:spMkLst>
            <pc:docMk/>
            <pc:sldMk cId="193280460" sldId="283"/>
            <ac:spMk id="8" creationId="{0437518A-BDA6-5343-B90B-8C96A294236B}"/>
          </ac:spMkLst>
        </pc:spChg>
      </pc:sldChg>
      <pc:sldChg chg="addSp modSp">
        <pc:chgData name="Wang, Yuan" userId="fa240baa-cddc-4ba1-ac9e-da30e1109916" providerId="ADAL" clId="{02F4481F-4AA7-C540-83EA-A0519598651F}" dt="2018-11-12T14:20:34.317" v="1267" actId="20577"/>
        <pc:sldMkLst>
          <pc:docMk/>
          <pc:sldMk cId="1595910658" sldId="286"/>
        </pc:sldMkLst>
        <pc:spChg chg="mod">
          <ac:chgData name="Wang, Yuan" userId="fa240baa-cddc-4ba1-ac9e-da30e1109916" providerId="ADAL" clId="{02F4481F-4AA7-C540-83EA-A0519598651F}" dt="2018-11-12T14:20:34.317" v="1267" actId="20577"/>
          <ac:spMkLst>
            <pc:docMk/>
            <pc:sldMk cId="1595910658" sldId="286"/>
            <ac:spMk id="7" creationId="{34729DCB-104C-F44F-A43A-719E64B4DFAB}"/>
          </ac:spMkLst>
        </pc:spChg>
        <pc:spChg chg="add mod">
          <ac:chgData name="Wang, Yuan" userId="fa240baa-cddc-4ba1-ac9e-da30e1109916" providerId="ADAL" clId="{02F4481F-4AA7-C540-83EA-A0519598651F}" dt="2018-11-12T14:20:28.355" v="1266" actId="167"/>
          <ac:spMkLst>
            <pc:docMk/>
            <pc:sldMk cId="1595910658" sldId="286"/>
            <ac:spMk id="8" creationId="{78E047E7-360C-404F-B43C-B3034CF6CCA7}"/>
          </ac:spMkLst>
        </pc:spChg>
      </pc:sldChg>
      <pc:sldChg chg="addSp modSp ord">
        <pc:chgData name="Wang, Yuan" userId="fa240baa-cddc-4ba1-ac9e-da30e1109916" providerId="ADAL" clId="{02F4481F-4AA7-C540-83EA-A0519598651F}" dt="2018-11-12T14:23:50.972" v="1272" actId="1076"/>
        <pc:sldMkLst>
          <pc:docMk/>
          <pc:sldMk cId="3753593457" sldId="287"/>
        </pc:sldMkLst>
        <pc:spChg chg="add mod">
          <ac:chgData name="Wang, Yuan" userId="fa240baa-cddc-4ba1-ac9e-da30e1109916" providerId="ADAL" clId="{02F4481F-4AA7-C540-83EA-A0519598651F}" dt="2018-11-12T14:20:50.018" v="1269" actId="167"/>
          <ac:spMkLst>
            <pc:docMk/>
            <pc:sldMk cId="3753593457" sldId="287"/>
            <ac:spMk id="18" creationId="{7707E899-B4DF-E345-9786-F37277561E0E}"/>
          </ac:spMkLst>
        </pc:spChg>
      </pc:sldChg>
      <pc:sldChg chg="addSp delSp modSp add ord">
        <pc:chgData name="Wang, Yuan" userId="fa240baa-cddc-4ba1-ac9e-da30e1109916" providerId="ADAL" clId="{02F4481F-4AA7-C540-83EA-A0519598651F}" dt="2018-11-12T18:55:41.649" v="1656" actId="1076"/>
        <pc:sldMkLst>
          <pc:docMk/>
          <pc:sldMk cId="368088584" sldId="297"/>
        </pc:sldMkLst>
        <pc:spChg chg="mod">
          <ac:chgData name="Wang, Yuan" userId="fa240baa-cddc-4ba1-ac9e-da30e1109916" providerId="ADAL" clId="{02F4481F-4AA7-C540-83EA-A0519598651F}" dt="2018-11-12T18:29:07.883" v="1571" actId="1076"/>
          <ac:spMkLst>
            <pc:docMk/>
            <pc:sldMk cId="368088584" sldId="297"/>
            <ac:spMk id="2" creationId="{A5117A9E-B21B-42F7-A3D8-A2270AD91B51}"/>
          </ac:spMkLst>
        </pc:spChg>
        <pc:spChg chg="mod">
          <ac:chgData name="Wang, Yuan" userId="fa240baa-cddc-4ba1-ac9e-da30e1109916" providerId="ADAL" clId="{02F4481F-4AA7-C540-83EA-A0519598651F}" dt="2018-11-12T18:46:01.117" v="1637" actId="20577"/>
          <ac:spMkLst>
            <pc:docMk/>
            <pc:sldMk cId="368088584" sldId="297"/>
            <ac:spMk id="7" creationId="{34729DCB-104C-F44F-A43A-719E64B4DFAB}"/>
          </ac:spMkLst>
        </pc:spChg>
        <pc:spChg chg="add mod">
          <ac:chgData name="Wang, Yuan" userId="fa240baa-cddc-4ba1-ac9e-da30e1109916" providerId="ADAL" clId="{02F4481F-4AA7-C540-83EA-A0519598651F}" dt="2018-11-12T18:55:41.649" v="1656" actId="1076"/>
          <ac:spMkLst>
            <pc:docMk/>
            <pc:sldMk cId="368088584" sldId="297"/>
            <ac:spMk id="8" creationId="{1425BA13-4C5E-5049-8CEF-700FA042A255}"/>
          </ac:spMkLst>
        </pc:spChg>
        <pc:spChg chg="del">
          <ac:chgData name="Wang, Yuan" userId="fa240baa-cddc-4ba1-ac9e-da30e1109916" providerId="ADAL" clId="{02F4481F-4AA7-C540-83EA-A0519598651F}" dt="2018-11-12T01:38:13.529" v="676" actId="478"/>
          <ac:spMkLst>
            <pc:docMk/>
            <pc:sldMk cId="368088584" sldId="297"/>
            <ac:spMk id="9" creationId="{700C2212-47F2-CC4F-936D-C8EF93AEA7DC}"/>
          </ac:spMkLst>
        </pc:spChg>
        <pc:graphicFrameChg chg="add mod">
          <ac:chgData name="Wang, Yuan" userId="fa240baa-cddc-4ba1-ac9e-da30e1109916" providerId="ADAL" clId="{02F4481F-4AA7-C540-83EA-A0519598651F}" dt="2018-11-12T18:55:33.525" v="1655" actId="255"/>
          <ac:graphicFrameMkLst>
            <pc:docMk/>
            <pc:sldMk cId="368088584" sldId="297"/>
            <ac:graphicFrameMk id="3" creationId="{55B2B8CF-58E3-7942-8ECA-C163372DF60B}"/>
          </ac:graphicFrameMkLst>
        </pc:graphicFrameChg>
        <pc:picChg chg="del">
          <ac:chgData name="Wang, Yuan" userId="fa240baa-cddc-4ba1-ac9e-da30e1109916" providerId="ADAL" clId="{02F4481F-4AA7-C540-83EA-A0519598651F}" dt="2018-11-12T01:38:15.001" v="677" actId="478"/>
          <ac:picMkLst>
            <pc:docMk/>
            <pc:sldMk cId="368088584" sldId="297"/>
            <ac:picMk id="4" creationId="{9EC2711B-ABFA-7A44-AC6B-54D34E584209}"/>
          </ac:picMkLst>
        </pc:picChg>
        <pc:picChg chg="del">
          <ac:chgData name="Wang, Yuan" userId="fa240baa-cddc-4ba1-ac9e-da30e1109916" providerId="ADAL" clId="{02F4481F-4AA7-C540-83EA-A0519598651F}" dt="2018-11-12T01:38:11.500" v="675" actId="478"/>
          <ac:picMkLst>
            <pc:docMk/>
            <pc:sldMk cId="368088584" sldId="297"/>
            <ac:picMk id="8" creationId="{42B22623-DDC3-1E4E-B274-5C63E03B172E}"/>
          </ac:picMkLst>
        </pc:picChg>
        <pc:picChg chg="del">
          <ac:chgData name="Wang, Yuan" userId="fa240baa-cddc-4ba1-ac9e-da30e1109916" providerId="ADAL" clId="{02F4481F-4AA7-C540-83EA-A0519598651F}" dt="2018-11-12T01:38:16.280" v="678" actId="478"/>
          <ac:picMkLst>
            <pc:docMk/>
            <pc:sldMk cId="368088584" sldId="297"/>
            <ac:picMk id="12" creationId="{8A9F9C22-76D9-5040-84A1-2FB04FAAF3CA}"/>
          </ac:picMkLst>
        </pc:picChg>
        <pc:picChg chg="del">
          <ac:chgData name="Wang, Yuan" userId="fa240baa-cddc-4ba1-ac9e-da30e1109916" providerId="ADAL" clId="{02F4481F-4AA7-C540-83EA-A0519598651F}" dt="2018-11-12T01:38:17.980" v="679" actId="478"/>
          <ac:picMkLst>
            <pc:docMk/>
            <pc:sldMk cId="368088584" sldId="297"/>
            <ac:picMk id="20" creationId="{FE347F0A-0129-1F40-A627-E5B254CB62B9}"/>
          </ac:picMkLst>
        </pc:picChg>
      </pc:sldChg>
      <pc:sldChg chg="add">
        <pc:chgData name="Wang, Yuan" userId="fa240baa-cddc-4ba1-ac9e-da30e1109916" providerId="ADAL" clId="{02F4481F-4AA7-C540-83EA-A0519598651F}" dt="2018-11-12T14:05:38.802" v="1214" actId="1076"/>
        <pc:sldMkLst>
          <pc:docMk/>
          <pc:sldMk cId="512457233" sldId="298"/>
        </pc:sldMkLst>
      </pc:sldChg>
      <pc:sldChg chg="add">
        <pc:chgData name="Wang, Yuan" userId="fa240baa-cddc-4ba1-ac9e-da30e1109916" providerId="ADAL" clId="{02F4481F-4AA7-C540-83EA-A0519598651F}" dt="2018-11-12T14:14:30.259" v="1230" actId="1076"/>
        <pc:sldMkLst>
          <pc:docMk/>
          <pc:sldMk cId="1099320274" sldId="299"/>
        </pc:sldMkLst>
      </pc:sldChg>
    </pc:docChg>
  </pc:docChgLst>
  <pc:docChgLst>
    <pc:chgData name="Doyle, Kirsten L" userId="S::kldoyle@wpi.edu::dce1c63a-d1b4-4f7d-90e1-9e329e69d7cf" providerId="AD" clId="Web-{D2389824-39AA-0089-FCBC-A91FCC6308BA}"/>
    <pc:docChg chg="modSld">
      <pc:chgData name="Doyle, Kirsten L" userId="S::kldoyle@wpi.edu::dce1c63a-d1b4-4f7d-90e1-9e329e69d7cf" providerId="AD" clId="Web-{D2389824-39AA-0089-FCBC-A91FCC6308BA}" dt="2018-11-27T18:27:53.733" v="741" actId="20577"/>
      <pc:docMkLst>
        <pc:docMk/>
      </pc:docMkLst>
      <pc:sldChg chg="modSp">
        <pc:chgData name="Doyle, Kirsten L" userId="S::kldoyle@wpi.edu::dce1c63a-d1b4-4f7d-90e1-9e329e69d7cf" providerId="AD" clId="Web-{D2389824-39AA-0089-FCBC-A91FCC6308BA}" dt="2018-11-27T18:18:50.682" v="24" actId="14100"/>
        <pc:sldMkLst>
          <pc:docMk/>
          <pc:sldMk cId="3371260078" sldId="310"/>
        </pc:sldMkLst>
        <pc:spChg chg="mod">
          <ac:chgData name="Doyle, Kirsten L" userId="S::kldoyle@wpi.edu::dce1c63a-d1b4-4f7d-90e1-9e329e69d7cf" providerId="AD" clId="Web-{D2389824-39AA-0089-FCBC-A91FCC6308BA}" dt="2018-11-27T18:18:50.682" v="24" actId="14100"/>
          <ac:spMkLst>
            <pc:docMk/>
            <pc:sldMk cId="3371260078" sldId="310"/>
            <ac:spMk id="6" creationId="{D1BF3926-210F-DF4D-BA92-44C051CDB391}"/>
          </ac:spMkLst>
        </pc:spChg>
      </pc:sldChg>
      <pc:sldChg chg="addSp modSp">
        <pc:chgData name="Doyle, Kirsten L" userId="S::kldoyle@wpi.edu::dce1c63a-d1b4-4f7d-90e1-9e329e69d7cf" providerId="AD" clId="Web-{D2389824-39AA-0089-FCBC-A91FCC6308BA}" dt="2018-11-27T18:23:15.660" v="240" actId="20577"/>
        <pc:sldMkLst>
          <pc:docMk/>
          <pc:sldMk cId="784940859" sldId="326"/>
        </pc:sldMkLst>
        <pc:spChg chg="add mod">
          <ac:chgData name="Doyle, Kirsten L" userId="S::kldoyle@wpi.edu::dce1c63a-d1b4-4f7d-90e1-9e329e69d7cf" providerId="AD" clId="Web-{D2389824-39AA-0089-FCBC-A91FCC6308BA}" dt="2018-11-27T18:23:15.660" v="240" actId="20577"/>
          <ac:spMkLst>
            <pc:docMk/>
            <pc:sldMk cId="784940859" sldId="326"/>
            <ac:spMk id="3" creationId="{00AC51F2-042B-484B-90D0-9C1E9E92075D}"/>
          </ac:spMkLst>
        </pc:spChg>
        <pc:spChg chg="mod">
          <ac:chgData name="Doyle, Kirsten L" userId="S::kldoyle@wpi.edu::dce1c63a-d1b4-4f7d-90e1-9e329e69d7cf" providerId="AD" clId="Web-{D2389824-39AA-0089-FCBC-A91FCC6308BA}" dt="2018-11-27T18:20:53.530" v="26" actId="1076"/>
          <ac:spMkLst>
            <pc:docMk/>
            <pc:sldMk cId="784940859" sldId="326"/>
            <ac:spMk id="8" creationId="{1425BA13-4C5E-5049-8CEF-700FA042A255}"/>
          </ac:spMkLst>
        </pc:spChg>
      </pc:sldChg>
      <pc:sldChg chg="addSp modSp">
        <pc:chgData name="Doyle, Kirsten L" userId="S::kldoyle@wpi.edu::dce1c63a-d1b4-4f7d-90e1-9e329e69d7cf" providerId="AD" clId="Web-{D2389824-39AA-0089-FCBC-A91FCC6308BA}" dt="2018-11-27T18:24:11.162" v="466" actId="20577"/>
        <pc:sldMkLst>
          <pc:docMk/>
          <pc:sldMk cId="457047135" sldId="327"/>
        </pc:sldMkLst>
        <pc:spChg chg="add mod">
          <ac:chgData name="Doyle, Kirsten L" userId="S::kldoyle@wpi.edu::dce1c63a-d1b4-4f7d-90e1-9e329e69d7cf" providerId="AD" clId="Web-{D2389824-39AA-0089-FCBC-A91FCC6308BA}" dt="2018-11-27T18:24:11.162" v="466" actId="20577"/>
          <ac:spMkLst>
            <pc:docMk/>
            <pc:sldMk cId="457047135" sldId="327"/>
            <ac:spMk id="3" creationId="{EF1B6A21-8759-481C-9277-D55EDA202202}"/>
          </ac:spMkLst>
        </pc:spChg>
        <pc:spChg chg="mod">
          <ac:chgData name="Doyle, Kirsten L" userId="S::kldoyle@wpi.edu::dce1c63a-d1b4-4f7d-90e1-9e329e69d7cf" providerId="AD" clId="Web-{D2389824-39AA-0089-FCBC-A91FCC6308BA}" dt="2018-11-27T18:23:20.786" v="243" actId="1076"/>
          <ac:spMkLst>
            <pc:docMk/>
            <pc:sldMk cId="457047135" sldId="327"/>
            <ac:spMk id="8" creationId="{1425BA13-4C5E-5049-8CEF-700FA042A255}"/>
          </ac:spMkLst>
        </pc:spChg>
      </pc:sldChg>
      <pc:sldChg chg="addSp modSp">
        <pc:chgData name="Doyle, Kirsten L" userId="S::kldoyle@wpi.edu::dce1c63a-d1b4-4f7d-90e1-9e329e69d7cf" providerId="AD" clId="Web-{D2389824-39AA-0089-FCBC-A91FCC6308BA}" dt="2018-11-27T18:27:28.420" v="673" actId="20577"/>
        <pc:sldMkLst>
          <pc:docMk/>
          <pc:sldMk cId="1516307629" sldId="328"/>
        </pc:sldMkLst>
        <pc:spChg chg="add mod">
          <ac:chgData name="Doyle, Kirsten L" userId="S::kldoyle@wpi.edu::dce1c63a-d1b4-4f7d-90e1-9e329e69d7cf" providerId="AD" clId="Web-{D2389824-39AA-0089-FCBC-A91FCC6308BA}" dt="2018-11-27T18:27:28.420" v="673" actId="20577"/>
          <ac:spMkLst>
            <pc:docMk/>
            <pc:sldMk cId="1516307629" sldId="328"/>
            <ac:spMk id="3" creationId="{9BC18CE7-40D4-4C5A-940E-65ED1BFFB7CC}"/>
          </ac:spMkLst>
        </pc:spChg>
        <pc:spChg chg="mod">
          <ac:chgData name="Doyle, Kirsten L" userId="S::kldoyle@wpi.edu::dce1c63a-d1b4-4f7d-90e1-9e329e69d7cf" providerId="AD" clId="Web-{D2389824-39AA-0089-FCBC-A91FCC6308BA}" dt="2018-11-27T18:24:13.616" v="468" actId="1076"/>
          <ac:spMkLst>
            <pc:docMk/>
            <pc:sldMk cId="1516307629" sldId="328"/>
            <ac:spMk id="22" creationId="{070715E7-74CB-4B20-A76E-7AF4EA06EAF8}"/>
          </ac:spMkLst>
        </pc:spChg>
      </pc:sldChg>
      <pc:sldChg chg="addSp modSp">
        <pc:chgData name="Doyle, Kirsten L" userId="S::kldoyle@wpi.edu::dce1c63a-d1b4-4f7d-90e1-9e329e69d7cf" providerId="AD" clId="Web-{D2389824-39AA-0089-FCBC-A91FCC6308BA}" dt="2018-11-27T18:27:51.624" v="739" actId="20577"/>
        <pc:sldMkLst>
          <pc:docMk/>
          <pc:sldMk cId="3215676781" sldId="329"/>
        </pc:sldMkLst>
        <pc:spChg chg="add mod">
          <ac:chgData name="Doyle, Kirsten L" userId="S::kldoyle@wpi.edu::dce1c63a-d1b4-4f7d-90e1-9e329e69d7cf" providerId="AD" clId="Web-{D2389824-39AA-0089-FCBC-A91FCC6308BA}" dt="2018-11-27T18:27:51.624" v="739" actId="20577"/>
          <ac:spMkLst>
            <pc:docMk/>
            <pc:sldMk cId="3215676781" sldId="329"/>
            <ac:spMk id="3" creationId="{42CE7EA6-6E5F-4D3B-8290-13B7C0ADCB25}"/>
          </ac:spMkLst>
        </pc:spChg>
        <pc:spChg chg="mod">
          <ac:chgData name="Doyle, Kirsten L" userId="S::kldoyle@wpi.edu::dce1c63a-d1b4-4f7d-90e1-9e329e69d7cf" providerId="AD" clId="Web-{D2389824-39AA-0089-FCBC-A91FCC6308BA}" dt="2018-11-27T18:27:30.920" v="676" actId="1076"/>
          <ac:spMkLst>
            <pc:docMk/>
            <pc:sldMk cId="3215676781" sldId="329"/>
            <ac:spMk id="8" creationId="{1425BA13-4C5E-5049-8CEF-700FA042A255}"/>
          </ac:spMkLst>
        </pc:spChg>
      </pc:sldChg>
      <pc:sldChg chg="modSp">
        <pc:chgData name="Doyle, Kirsten L" userId="S::kldoyle@wpi.edu::dce1c63a-d1b4-4f7d-90e1-9e329e69d7cf" providerId="AD" clId="Web-{D2389824-39AA-0089-FCBC-A91FCC6308BA}" dt="2018-11-27T18:17:39.757" v="17" actId="1076"/>
        <pc:sldMkLst>
          <pc:docMk/>
          <pc:sldMk cId="790474122" sldId="340"/>
        </pc:sldMkLst>
        <pc:spChg chg="mod">
          <ac:chgData name="Doyle, Kirsten L" userId="S::kldoyle@wpi.edu::dce1c63a-d1b4-4f7d-90e1-9e329e69d7cf" providerId="AD" clId="Web-{D2389824-39AA-0089-FCBC-A91FCC6308BA}" dt="2018-11-27T18:17:34.820" v="16" actId="20577"/>
          <ac:spMkLst>
            <pc:docMk/>
            <pc:sldMk cId="790474122" sldId="340"/>
            <ac:spMk id="3" creationId="{B27D2AF5-C8DE-4841-9659-B3ECD1D343FD}"/>
          </ac:spMkLst>
        </pc:spChg>
        <pc:spChg chg="mod">
          <ac:chgData name="Doyle, Kirsten L" userId="S::kldoyle@wpi.edu::dce1c63a-d1b4-4f7d-90e1-9e329e69d7cf" providerId="AD" clId="Web-{D2389824-39AA-0089-FCBC-A91FCC6308BA}" dt="2018-11-27T18:17:39.757" v="17" actId="1076"/>
          <ac:spMkLst>
            <pc:docMk/>
            <pc:sldMk cId="790474122" sldId="340"/>
            <ac:spMk id="8" creationId="{1425BA13-4C5E-5049-8CEF-700FA042A255}"/>
          </ac:spMkLst>
        </pc:spChg>
      </pc:sldChg>
    </pc:docChg>
  </pc:docChgLst>
  <pc:docChgLst>
    <pc:chgData name="Wang, Yuan" userId="S::ywang19@wpi.edu::fa240baa-cddc-4ba1-ac9e-da30e1109916" providerId="AD" clId="Web-{359AC8E9-9C6E-BD7D-73C0-FF661BD46673}"/>
    <pc:docChg chg="modSld">
      <pc:chgData name="Wang, Yuan" userId="S::ywang19@wpi.edu::fa240baa-cddc-4ba1-ac9e-da30e1109916" providerId="AD" clId="Web-{359AC8E9-9C6E-BD7D-73C0-FF661BD46673}" dt="2018-11-26T14:38:45.680" v="14" actId="1076"/>
      <pc:docMkLst>
        <pc:docMk/>
      </pc:docMkLst>
      <pc:sldChg chg="modSp">
        <pc:chgData name="Wang, Yuan" userId="S::ywang19@wpi.edu::fa240baa-cddc-4ba1-ac9e-da30e1109916" providerId="AD" clId="Web-{359AC8E9-9C6E-BD7D-73C0-FF661BD46673}" dt="2018-11-26T14:38:18.758" v="1" actId="1076"/>
        <pc:sldMkLst>
          <pc:docMk/>
          <pc:sldMk cId="1935331351" sldId="256"/>
        </pc:sldMkLst>
        <pc:spChg chg="mod">
          <ac:chgData name="Wang, Yuan" userId="S::ywang19@wpi.edu::fa240baa-cddc-4ba1-ac9e-da30e1109916" providerId="AD" clId="Web-{359AC8E9-9C6E-BD7D-73C0-FF661BD46673}" dt="2018-11-26T14:38:18.758" v="1" actId="1076"/>
          <ac:spMkLst>
            <pc:docMk/>
            <pc:sldMk cId="1935331351" sldId="256"/>
            <ac:spMk id="12" creationId="{00000000-0000-0000-0000-000000000000}"/>
          </ac:spMkLst>
        </pc:spChg>
      </pc:sldChg>
      <pc:sldChg chg="modSp">
        <pc:chgData name="Wang, Yuan" userId="S::ywang19@wpi.edu::fa240baa-cddc-4ba1-ac9e-da30e1109916" providerId="AD" clId="Web-{359AC8E9-9C6E-BD7D-73C0-FF661BD46673}" dt="2018-11-26T14:38:45.680" v="14" actId="1076"/>
        <pc:sldMkLst>
          <pc:docMk/>
          <pc:sldMk cId="3929058789" sldId="309"/>
        </pc:sldMkLst>
        <pc:spChg chg="mod">
          <ac:chgData name="Wang, Yuan" userId="S::ywang19@wpi.edu::fa240baa-cddc-4ba1-ac9e-da30e1109916" providerId="AD" clId="Web-{359AC8E9-9C6E-BD7D-73C0-FF661BD46673}" dt="2018-11-26T14:38:45.680" v="14" actId="1076"/>
          <ac:spMkLst>
            <pc:docMk/>
            <pc:sldMk cId="3929058789" sldId="309"/>
            <ac:spMk id="6" creationId="{D1BF3926-210F-DF4D-BA92-44C051CDB391}"/>
          </ac:spMkLst>
        </pc:spChg>
      </pc:sldChg>
    </pc:docChg>
  </pc:docChgLst>
  <pc:docChgLst>
    <pc:chgData name="Doyle, Kirsten L" userId="dce1c63a-d1b4-4f7d-90e1-9e329e69d7cf" providerId="ADAL" clId="{9A6FE6F4-687B-4CF5-9ED8-20B802B3871A}"/>
    <pc:docChg chg="undo custSel delSld modSld sldOrd modSection">
      <pc:chgData name="Doyle, Kirsten L" userId="dce1c63a-d1b4-4f7d-90e1-9e329e69d7cf" providerId="ADAL" clId="{9A6FE6F4-687B-4CF5-9ED8-20B802B3871A}" dt="2018-12-11T15:39:21.642" v="2878"/>
      <pc:docMkLst>
        <pc:docMk/>
      </pc:docMkLst>
      <pc:sldChg chg="modSp">
        <pc:chgData name="Doyle, Kirsten L" userId="dce1c63a-d1b4-4f7d-90e1-9e329e69d7cf" providerId="ADAL" clId="{9A6FE6F4-687B-4CF5-9ED8-20B802B3871A}" dt="2018-12-11T13:55:42.012" v="2872" actId="403"/>
        <pc:sldMkLst>
          <pc:docMk/>
          <pc:sldMk cId="1935331351" sldId="256"/>
        </pc:sldMkLst>
        <pc:spChg chg="mod">
          <ac:chgData name="Doyle, Kirsten L" userId="dce1c63a-d1b4-4f7d-90e1-9e329e69d7cf" providerId="ADAL" clId="{9A6FE6F4-687B-4CF5-9ED8-20B802B3871A}" dt="2018-12-11T13:55:42.012" v="2872" actId="403"/>
          <ac:spMkLst>
            <pc:docMk/>
            <pc:sldMk cId="1935331351" sldId="256"/>
            <ac:spMk id="3" creationId="{00000000-0000-0000-0000-000000000000}"/>
          </ac:spMkLst>
        </pc:spChg>
      </pc:sldChg>
      <pc:sldChg chg="modNotesTx">
        <pc:chgData name="Doyle, Kirsten L" userId="dce1c63a-d1b4-4f7d-90e1-9e329e69d7cf" providerId="ADAL" clId="{9A6FE6F4-687B-4CF5-9ED8-20B802B3871A}" dt="2018-12-05T18:51:11.984" v="1389" actId="20577"/>
        <pc:sldMkLst>
          <pc:docMk/>
          <pc:sldMk cId="3822137444" sldId="267"/>
        </pc:sldMkLst>
      </pc:sldChg>
      <pc:sldChg chg="modNotesTx">
        <pc:chgData name="Doyle, Kirsten L" userId="dce1c63a-d1b4-4f7d-90e1-9e329e69d7cf" providerId="ADAL" clId="{9A6FE6F4-687B-4CF5-9ED8-20B802B3871A}" dt="2018-12-05T18:52:06.857" v="1479" actId="20577"/>
        <pc:sldMkLst>
          <pc:docMk/>
          <pc:sldMk cId="3375000758" sldId="272"/>
        </pc:sldMkLst>
      </pc:sldChg>
      <pc:sldChg chg="modAnim">
        <pc:chgData name="Doyle, Kirsten L" userId="dce1c63a-d1b4-4f7d-90e1-9e329e69d7cf" providerId="ADAL" clId="{9A6FE6F4-687B-4CF5-9ED8-20B802B3871A}" dt="2018-12-11T15:38:50.105" v="2876"/>
        <pc:sldMkLst>
          <pc:docMk/>
          <pc:sldMk cId="1962728456" sldId="274"/>
        </pc:sldMkLst>
      </pc:sldChg>
      <pc:sldChg chg="modNotesTx">
        <pc:chgData name="Doyle, Kirsten L" userId="dce1c63a-d1b4-4f7d-90e1-9e329e69d7cf" providerId="ADAL" clId="{9A6FE6F4-687B-4CF5-9ED8-20B802B3871A}" dt="2018-12-05T18:49:28.192" v="1344" actId="20577"/>
        <pc:sldMkLst>
          <pc:docMk/>
          <pc:sldMk cId="198959993" sldId="278"/>
        </pc:sldMkLst>
      </pc:sldChg>
      <pc:sldChg chg="modSp modAnim">
        <pc:chgData name="Doyle, Kirsten L" userId="dce1c63a-d1b4-4f7d-90e1-9e329e69d7cf" providerId="ADAL" clId="{9A6FE6F4-687B-4CF5-9ED8-20B802B3871A}" dt="2018-12-10T19:57:29.937" v="1651" actId="14100"/>
        <pc:sldMkLst>
          <pc:docMk/>
          <pc:sldMk cId="3753593457" sldId="287"/>
        </pc:sldMkLst>
        <pc:spChg chg="mod">
          <ac:chgData name="Doyle, Kirsten L" userId="dce1c63a-d1b4-4f7d-90e1-9e329e69d7cf" providerId="ADAL" clId="{9A6FE6F4-687B-4CF5-9ED8-20B802B3871A}" dt="2018-12-10T19:57:29.937" v="1651" actId="14100"/>
          <ac:spMkLst>
            <pc:docMk/>
            <pc:sldMk cId="3753593457" sldId="287"/>
            <ac:spMk id="18" creationId="{7707E899-B4DF-E345-9786-F37277561E0E}"/>
          </ac:spMkLst>
        </pc:spChg>
        <pc:spChg chg="mod">
          <ac:chgData name="Doyle, Kirsten L" userId="dce1c63a-d1b4-4f7d-90e1-9e329e69d7cf" providerId="ADAL" clId="{9A6FE6F4-687B-4CF5-9ED8-20B802B3871A}" dt="2018-12-10T19:56:26.062" v="1643" actId="1076"/>
          <ac:spMkLst>
            <pc:docMk/>
            <pc:sldMk cId="3753593457" sldId="287"/>
            <ac:spMk id="34" creationId="{EC8EF9E0-CB23-4628-BA6A-A4137767CBF7}"/>
          </ac:spMkLst>
        </pc:spChg>
        <pc:picChg chg="mod">
          <ac:chgData name="Doyle, Kirsten L" userId="dce1c63a-d1b4-4f7d-90e1-9e329e69d7cf" providerId="ADAL" clId="{9A6FE6F4-687B-4CF5-9ED8-20B802B3871A}" dt="2018-12-10T19:55:54.216" v="1640" actId="1076"/>
          <ac:picMkLst>
            <pc:docMk/>
            <pc:sldMk cId="3753593457" sldId="287"/>
            <ac:picMk id="33" creationId="{DB8ABECF-00DA-4162-BAF2-79662C340E63}"/>
          </ac:picMkLst>
        </pc:picChg>
      </pc:sldChg>
      <pc:sldChg chg="modAnim">
        <pc:chgData name="Doyle, Kirsten L" userId="dce1c63a-d1b4-4f7d-90e1-9e329e69d7cf" providerId="ADAL" clId="{9A6FE6F4-687B-4CF5-9ED8-20B802B3871A}" dt="2018-12-11T13:56:27.852" v="2875"/>
        <pc:sldMkLst>
          <pc:docMk/>
          <pc:sldMk cId="2432190296" sldId="306"/>
        </pc:sldMkLst>
      </pc:sldChg>
      <pc:sldChg chg="modSp modNotesTx">
        <pc:chgData name="Doyle, Kirsten L" userId="dce1c63a-d1b4-4f7d-90e1-9e329e69d7cf" providerId="ADAL" clId="{9A6FE6F4-687B-4CF5-9ED8-20B802B3871A}" dt="2018-12-10T20:16:12.198" v="2333" actId="14100"/>
        <pc:sldMkLst>
          <pc:docMk/>
          <pc:sldMk cId="784940859" sldId="326"/>
        </pc:sldMkLst>
        <pc:spChg chg="mod">
          <ac:chgData name="Doyle, Kirsten L" userId="dce1c63a-d1b4-4f7d-90e1-9e329e69d7cf" providerId="ADAL" clId="{9A6FE6F4-687B-4CF5-9ED8-20B802B3871A}" dt="2018-12-10T20:16:06.202" v="2332" actId="20577"/>
          <ac:spMkLst>
            <pc:docMk/>
            <pc:sldMk cId="784940859" sldId="326"/>
            <ac:spMk id="15" creationId="{4B7BA683-2BA8-4F1B-BA71-3EE271F63A1B}"/>
          </ac:spMkLst>
        </pc:spChg>
        <pc:spChg chg="mod">
          <ac:chgData name="Doyle, Kirsten L" userId="dce1c63a-d1b4-4f7d-90e1-9e329e69d7cf" providerId="ADAL" clId="{9A6FE6F4-687B-4CF5-9ED8-20B802B3871A}" dt="2018-12-10T20:16:12.198" v="2333" actId="14100"/>
          <ac:spMkLst>
            <pc:docMk/>
            <pc:sldMk cId="784940859" sldId="326"/>
            <ac:spMk id="21" creationId="{3FCA12E8-F0A1-C040-A616-D8B56F7E9837}"/>
          </ac:spMkLst>
        </pc:spChg>
      </pc:sldChg>
      <pc:sldChg chg="modSp">
        <pc:chgData name="Doyle, Kirsten L" userId="dce1c63a-d1b4-4f7d-90e1-9e329e69d7cf" providerId="ADAL" clId="{9A6FE6F4-687B-4CF5-9ED8-20B802B3871A}" dt="2018-12-10T20:15:55.846" v="2330" actId="14100"/>
        <pc:sldMkLst>
          <pc:docMk/>
          <pc:sldMk cId="457047135" sldId="327"/>
        </pc:sldMkLst>
        <pc:spChg chg="mod">
          <ac:chgData name="Doyle, Kirsten L" userId="dce1c63a-d1b4-4f7d-90e1-9e329e69d7cf" providerId="ADAL" clId="{9A6FE6F4-687B-4CF5-9ED8-20B802B3871A}" dt="2018-12-10T20:15:53.262" v="2329" actId="20577"/>
          <ac:spMkLst>
            <pc:docMk/>
            <pc:sldMk cId="457047135" sldId="327"/>
            <ac:spMk id="17" creationId="{B1C02906-C187-D243-9AF5-DE352247F88A}"/>
          </ac:spMkLst>
        </pc:spChg>
        <pc:spChg chg="mod">
          <ac:chgData name="Doyle, Kirsten L" userId="dce1c63a-d1b4-4f7d-90e1-9e329e69d7cf" providerId="ADAL" clId="{9A6FE6F4-687B-4CF5-9ED8-20B802B3871A}" dt="2018-12-10T20:15:55.846" v="2330" actId="14100"/>
          <ac:spMkLst>
            <pc:docMk/>
            <pc:sldMk cId="457047135" sldId="327"/>
            <ac:spMk id="23" creationId="{12460DF7-BF69-4744-A7CE-56A41DB47CD0}"/>
          </ac:spMkLst>
        </pc:spChg>
      </pc:sldChg>
      <pc:sldChg chg="modNotesTx">
        <pc:chgData name="Doyle, Kirsten L" userId="dce1c63a-d1b4-4f7d-90e1-9e329e69d7cf" providerId="ADAL" clId="{9A6FE6F4-687B-4CF5-9ED8-20B802B3871A}" dt="2018-12-05T19:19:59.740" v="1532" actId="20577"/>
        <pc:sldMkLst>
          <pc:docMk/>
          <pc:sldMk cId="1516307629" sldId="328"/>
        </pc:sldMkLst>
      </pc:sldChg>
      <pc:sldChg chg="modNotesTx">
        <pc:chgData name="Doyle, Kirsten L" userId="dce1c63a-d1b4-4f7d-90e1-9e329e69d7cf" providerId="ADAL" clId="{9A6FE6F4-687B-4CF5-9ED8-20B802B3871A}" dt="2018-12-05T19:20:52.769" v="1536" actId="20577"/>
        <pc:sldMkLst>
          <pc:docMk/>
          <pc:sldMk cId="3215676781" sldId="329"/>
        </pc:sldMkLst>
      </pc:sldChg>
      <pc:sldChg chg="modSp">
        <pc:chgData name="Doyle, Kirsten L" userId="dce1c63a-d1b4-4f7d-90e1-9e329e69d7cf" providerId="ADAL" clId="{9A6FE6F4-687B-4CF5-9ED8-20B802B3871A}" dt="2018-12-10T20:15:43.043" v="2327" actId="14100"/>
        <pc:sldMkLst>
          <pc:docMk/>
          <pc:sldMk cId="1415061608" sldId="333"/>
        </pc:sldMkLst>
        <pc:spChg chg="mod">
          <ac:chgData name="Doyle, Kirsten L" userId="dce1c63a-d1b4-4f7d-90e1-9e329e69d7cf" providerId="ADAL" clId="{9A6FE6F4-687B-4CF5-9ED8-20B802B3871A}" dt="2018-12-10T20:15:43.043" v="2327" actId="14100"/>
          <ac:spMkLst>
            <pc:docMk/>
            <pc:sldMk cId="1415061608" sldId="333"/>
            <ac:spMk id="8" creationId="{1425BA13-4C5E-5049-8CEF-700FA042A255}"/>
          </ac:spMkLst>
        </pc:spChg>
        <pc:spChg chg="mod">
          <ac:chgData name="Doyle, Kirsten L" userId="dce1c63a-d1b4-4f7d-90e1-9e329e69d7cf" providerId="ADAL" clId="{9A6FE6F4-687B-4CF5-9ED8-20B802B3871A}" dt="2018-12-10T20:15:38.935" v="2326" actId="20577"/>
          <ac:spMkLst>
            <pc:docMk/>
            <pc:sldMk cId="1415061608" sldId="333"/>
            <ac:spMk id="19" creationId="{D85C9851-887D-4747-AA4F-0FF3AD6F72EE}"/>
          </ac:spMkLst>
        </pc:spChg>
      </pc:sldChg>
      <pc:sldChg chg="addSp modSp">
        <pc:chgData name="Doyle, Kirsten L" userId="dce1c63a-d1b4-4f7d-90e1-9e329e69d7cf" providerId="ADAL" clId="{9A6FE6F4-687B-4CF5-9ED8-20B802B3871A}" dt="2018-12-10T20:15:29.670" v="2320" actId="14100"/>
        <pc:sldMkLst>
          <pc:docMk/>
          <pc:sldMk cId="421490934" sldId="335"/>
        </pc:sldMkLst>
        <pc:spChg chg="add mod">
          <ac:chgData name="Doyle, Kirsten L" userId="dce1c63a-d1b4-4f7d-90e1-9e329e69d7cf" providerId="ADAL" clId="{9A6FE6F4-687B-4CF5-9ED8-20B802B3871A}" dt="2018-12-05T17:56:05.046" v="658" actId="14100"/>
          <ac:spMkLst>
            <pc:docMk/>
            <pc:sldMk cId="421490934" sldId="335"/>
            <ac:spMk id="7" creationId="{2E7C889A-A9DD-48A6-8261-4FE1DFD8AC33}"/>
          </ac:spMkLst>
        </pc:spChg>
        <pc:spChg chg="mod">
          <ac:chgData name="Doyle, Kirsten L" userId="dce1c63a-d1b4-4f7d-90e1-9e329e69d7cf" providerId="ADAL" clId="{9A6FE6F4-687B-4CF5-9ED8-20B802B3871A}" dt="2018-12-10T20:15:29.670" v="2320" actId="14100"/>
          <ac:spMkLst>
            <pc:docMk/>
            <pc:sldMk cId="421490934" sldId="335"/>
            <ac:spMk id="8" creationId="{1425BA13-4C5E-5049-8CEF-700FA042A255}"/>
          </ac:spMkLst>
        </pc:spChg>
        <pc:spChg chg="mod">
          <ac:chgData name="Doyle, Kirsten L" userId="dce1c63a-d1b4-4f7d-90e1-9e329e69d7cf" providerId="ADAL" clId="{9A6FE6F4-687B-4CF5-9ED8-20B802B3871A}" dt="2018-12-10T20:15:26.580" v="2319" actId="20577"/>
          <ac:spMkLst>
            <pc:docMk/>
            <pc:sldMk cId="421490934" sldId="335"/>
            <ac:spMk id="14" creationId="{B9E97519-954A-A143-906B-E6094F93173C}"/>
          </ac:spMkLst>
        </pc:spChg>
        <pc:picChg chg="add mod ord">
          <ac:chgData name="Doyle, Kirsten L" userId="dce1c63a-d1b4-4f7d-90e1-9e329e69d7cf" providerId="ADAL" clId="{9A6FE6F4-687B-4CF5-9ED8-20B802B3871A}" dt="2018-12-05T17:56:29.788" v="665" actId="170"/>
          <ac:picMkLst>
            <pc:docMk/>
            <pc:sldMk cId="421490934" sldId="335"/>
            <ac:picMk id="6" creationId="{D859D6FE-A068-4B14-AA03-C9480DE94CE1}"/>
          </ac:picMkLst>
        </pc:picChg>
      </pc:sldChg>
      <pc:sldChg chg="modAnim">
        <pc:chgData name="Doyle, Kirsten L" userId="dce1c63a-d1b4-4f7d-90e1-9e329e69d7cf" providerId="ADAL" clId="{9A6FE6F4-687B-4CF5-9ED8-20B802B3871A}" dt="2018-12-11T15:39:05.414" v="2877"/>
        <pc:sldMkLst>
          <pc:docMk/>
          <pc:sldMk cId="900665715" sldId="336"/>
        </pc:sldMkLst>
      </pc:sldChg>
      <pc:sldChg chg="modSp">
        <pc:chgData name="Doyle, Kirsten L" userId="dce1c63a-d1b4-4f7d-90e1-9e329e69d7cf" providerId="ADAL" clId="{9A6FE6F4-687B-4CF5-9ED8-20B802B3871A}" dt="2018-12-10T20:01:09.945" v="1703" actId="14100"/>
        <pc:sldMkLst>
          <pc:docMk/>
          <pc:sldMk cId="790474122" sldId="340"/>
        </pc:sldMkLst>
        <pc:spChg chg="mod">
          <ac:chgData name="Doyle, Kirsten L" userId="dce1c63a-d1b4-4f7d-90e1-9e329e69d7cf" providerId="ADAL" clId="{9A6FE6F4-687B-4CF5-9ED8-20B802B3871A}" dt="2018-12-10T20:01:09.945" v="1703" actId="14100"/>
          <ac:spMkLst>
            <pc:docMk/>
            <pc:sldMk cId="790474122" sldId="340"/>
            <ac:spMk id="19" creationId="{D85C9851-887D-4747-AA4F-0FF3AD6F72EE}"/>
          </ac:spMkLst>
        </pc:spChg>
      </pc:sldChg>
      <pc:sldChg chg="modSp">
        <pc:chgData name="Doyle, Kirsten L" userId="dce1c63a-d1b4-4f7d-90e1-9e329e69d7cf" providerId="ADAL" clId="{9A6FE6F4-687B-4CF5-9ED8-20B802B3871A}" dt="2018-12-10T20:15:17.297" v="2317" actId="14100"/>
        <pc:sldMkLst>
          <pc:docMk/>
          <pc:sldMk cId="2414657036" sldId="341"/>
        </pc:sldMkLst>
        <pc:spChg chg="mod">
          <ac:chgData name="Doyle, Kirsten L" userId="dce1c63a-d1b4-4f7d-90e1-9e329e69d7cf" providerId="ADAL" clId="{9A6FE6F4-687B-4CF5-9ED8-20B802B3871A}" dt="2018-12-10T20:15:13.680" v="2316" actId="20577"/>
          <ac:spMkLst>
            <pc:docMk/>
            <pc:sldMk cId="2414657036" sldId="341"/>
            <ac:spMk id="28" creationId="{F0FBAC9A-4549-AB45-9CA5-D42F7FF8639B}"/>
          </ac:spMkLst>
        </pc:spChg>
        <pc:spChg chg="mod">
          <ac:chgData name="Doyle, Kirsten L" userId="dce1c63a-d1b4-4f7d-90e1-9e329e69d7cf" providerId="ADAL" clId="{9A6FE6F4-687B-4CF5-9ED8-20B802B3871A}" dt="2018-12-10T20:15:17.297" v="2317" actId="14100"/>
          <ac:spMkLst>
            <pc:docMk/>
            <pc:sldMk cId="2414657036" sldId="341"/>
            <ac:spMk id="49" creationId="{0D5EC022-C421-49F9-959F-63E9B3977B04}"/>
          </ac:spMkLst>
        </pc:spChg>
      </pc:sldChg>
      <pc:sldChg chg="modSp">
        <pc:chgData name="Doyle, Kirsten L" userId="dce1c63a-d1b4-4f7d-90e1-9e329e69d7cf" providerId="ADAL" clId="{9A6FE6F4-687B-4CF5-9ED8-20B802B3871A}" dt="2018-12-10T20:02:35.284" v="1723" actId="20577"/>
        <pc:sldMkLst>
          <pc:docMk/>
          <pc:sldMk cId="4146703611" sldId="345"/>
        </pc:sldMkLst>
        <pc:spChg chg="mod">
          <ac:chgData name="Doyle, Kirsten L" userId="dce1c63a-d1b4-4f7d-90e1-9e329e69d7cf" providerId="ADAL" clId="{9A6FE6F4-687B-4CF5-9ED8-20B802B3871A}" dt="2018-12-10T20:02:35.284" v="1723" actId="20577"/>
          <ac:spMkLst>
            <pc:docMk/>
            <pc:sldMk cId="4146703611" sldId="345"/>
            <ac:spMk id="14" creationId="{26214D92-97CC-B340-A832-B9B76DD4D768}"/>
          </ac:spMkLst>
        </pc:spChg>
      </pc:sldChg>
      <pc:sldChg chg="modNotesTx">
        <pc:chgData name="Doyle, Kirsten L" userId="dce1c63a-d1b4-4f7d-90e1-9e329e69d7cf" providerId="ADAL" clId="{9A6FE6F4-687B-4CF5-9ED8-20B802B3871A}" dt="2018-12-05T19:24:38.661" v="1604" actId="20577"/>
        <pc:sldMkLst>
          <pc:docMk/>
          <pc:sldMk cId="4100818408" sldId="352"/>
        </pc:sldMkLst>
      </pc:sldChg>
      <pc:sldChg chg="addSp delSp modSp modNotesTx">
        <pc:chgData name="Doyle, Kirsten L" userId="dce1c63a-d1b4-4f7d-90e1-9e329e69d7cf" providerId="ADAL" clId="{9A6FE6F4-687B-4CF5-9ED8-20B802B3871A}" dt="2018-12-05T17:38:23.030" v="655" actId="20577"/>
        <pc:sldMkLst>
          <pc:docMk/>
          <pc:sldMk cId="1752148316" sldId="354"/>
        </pc:sldMkLst>
        <pc:spChg chg="mod">
          <ac:chgData name="Doyle, Kirsten L" userId="dce1c63a-d1b4-4f7d-90e1-9e329e69d7cf" providerId="ADAL" clId="{9A6FE6F4-687B-4CF5-9ED8-20B802B3871A}" dt="2018-12-05T17:37:20.930" v="471"/>
          <ac:spMkLst>
            <pc:docMk/>
            <pc:sldMk cId="1752148316" sldId="354"/>
            <ac:spMk id="7" creationId="{34729DCB-104C-F44F-A43A-719E64B4DFAB}"/>
          </ac:spMkLst>
        </pc:spChg>
        <pc:graphicFrameChg chg="del">
          <ac:chgData name="Doyle, Kirsten L" userId="dce1c63a-d1b4-4f7d-90e1-9e329e69d7cf" providerId="ADAL" clId="{9A6FE6F4-687B-4CF5-9ED8-20B802B3871A}" dt="2018-12-05T17:34:50.501" v="397"/>
          <ac:graphicFrameMkLst>
            <pc:docMk/>
            <pc:sldMk cId="1752148316" sldId="354"/>
            <ac:graphicFrameMk id="4" creationId="{5EEC14C0-0717-4F41-A1DE-680050B2F9AF}"/>
          </ac:graphicFrameMkLst>
        </pc:graphicFrameChg>
        <pc:graphicFrameChg chg="del">
          <ac:chgData name="Doyle, Kirsten L" userId="dce1c63a-d1b4-4f7d-90e1-9e329e69d7cf" providerId="ADAL" clId="{9A6FE6F4-687B-4CF5-9ED8-20B802B3871A}" dt="2018-12-05T17:34:46.123" v="396"/>
          <ac:graphicFrameMkLst>
            <pc:docMk/>
            <pc:sldMk cId="1752148316" sldId="354"/>
            <ac:graphicFrameMk id="5" creationId="{E0AADB5E-E33B-44F3-8BD4-C92CD7DC2709}"/>
          </ac:graphicFrameMkLst>
        </pc:graphicFrameChg>
        <pc:picChg chg="add mod">
          <ac:chgData name="Doyle, Kirsten L" userId="dce1c63a-d1b4-4f7d-90e1-9e329e69d7cf" providerId="ADAL" clId="{9A6FE6F4-687B-4CF5-9ED8-20B802B3871A}" dt="2018-12-05T17:35:23.192" v="402" actId="1076"/>
          <ac:picMkLst>
            <pc:docMk/>
            <pc:sldMk cId="1752148316" sldId="354"/>
            <ac:picMk id="8" creationId="{72BF6950-8780-4F3F-B63E-96CFE6227AF5}"/>
          </ac:picMkLst>
        </pc:picChg>
      </pc:sldChg>
      <pc:sldChg chg="ord modAnim">
        <pc:chgData name="Doyle, Kirsten L" userId="dce1c63a-d1b4-4f7d-90e1-9e329e69d7cf" providerId="ADAL" clId="{9A6FE6F4-687B-4CF5-9ED8-20B802B3871A}" dt="2018-12-11T15:39:21.642" v="2878"/>
        <pc:sldMkLst>
          <pc:docMk/>
          <pc:sldMk cId="4189531165" sldId="355"/>
        </pc:sldMkLst>
      </pc:sldChg>
      <pc:sldChg chg="modSp modNotesTx">
        <pc:chgData name="Doyle, Kirsten L" userId="dce1c63a-d1b4-4f7d-90e1-9e329e69d7cf" providerId="ADAL" clId="{9A6FE6F4-687B-4CF5-9ED8-20B802B3871A}" dt="2018-12-10T20:51:15.890" v="2870" actId="20577"/>
        <pc:sldMkLst>
          <pc:docMk/>
          <pc:sldMk cId="1314747760" sldId="356"/>
        </pc:sldMkLst>
        <pc:spChg chg="mod">
          <ac:chgData name="Doyle, Kirsten L" userId="dce1c63a-d1b4-4f7d-90e1-9e329e69d7cf" providerId="ADAL" clId="{9A6FE6F4-687B-4CF5-9ED8-20B802B3871A}" dt="2018-12-05T18:11:40.806" v="693" actId="122"/>
          <ac:spMkLst>
            <pc:docMk/>
            <pc:sldMk cId="1314747760" sldId="356"/>
            <ac:spMk id="2" creationId="{B56B98B0-9A3A-014A-874F-16F577612223}"/>
          </ac:spMkLst>
        </pc:spChg>
        <pc:spChg chg="mod">
          <ac:chgData name="Doyle, Kirsten L" userId="dce1c63a-d1b4-4f7d-90e1-9e329e69d7cf" providerId="ADAL" clId="{9A6FE6F4-687B-4CF5-9ED8-20B802B3871A}" dt="2018-12-05T18:12:00.454" v="699" actId="1076"/>
          <ac:spMkLst>
            <pc:docMk/>
            <pc:sldMk cId="1314747760" sldId="356"/>
            <ac:spMk id="14" creationId="{1B901CDC-E200-0A48-BDF7-A410BA18A26E}"/>
          </ac:spMkLst>
        </pc:spChg>
        <pc:spChg chg="mod">
          <ac:chgData name="Doyle, Kirsten L" userId="dce1c63a-d1b4-4f7d-90e1-9e329e69d7cf" providerId="ADAL" clId="{9A6FE6F4-687B-4CF5-9ED8-20B802B3871A}" dt="2018-12-05T18:12:05.298" v="700" actId="1076"/>
          <ac:spMkLst>
            <pc:docMk/>
            <pc:sldMk cId="1314747760" sldId="356"/>
            <ac:spMk id="16" creationId="{F6866899-FEEE-0A4A-8B20-6D3B89EC537C}"/>
          </ac:spMkLst>
        </pc:spChg>
      </pc:sldChg>
      <pc:sldChg chg="modSp">
        <pc:chgData name="Doyle, Kirsten L" userId="dce1c63a-d1b4-4f7d-90e1-9e329e69d7cf" providerId="ADAL" clId="{9A6FE6F4-687B-4CF5-9ED8-20B802B3871A}" dt="2018-12-05T17:39:33.429" v="656" actId="1076"/>
        <pc:sldMkLst>
          <pc:docMk/>
          <pc:sldMk cId="1740110375" sldId="358"/>
        </pc:sldMkLst>
        <pc:spChg chg="mod">
          <ac:chgData name="Doyle, Kirsten L" userId="dce1c63a-d1b4-4f7d-90e1-9e329e69d7cf" providerId="ADAL" clId="{9A6FE6F4-687B-4CF5-9ED8-20B802B3871A}" dt="2018-12-05T17:39:33.429" v="656" actId="1076"/>
          <ac:spMkLst>
            <pc:docMk/>
            <pc:sldMk cId="1740110375" sldId="358"/>
            <ac:spMk id="11" creationId="{28C9F47E-CCBB-6D47-97A8-A696D9239E1E}"/>
          </ac:spMkLst>
        </pc:spChg>
      </pc:sldChg>
      <pc:sldChg chg="addSp delSp modSp modNotesTx">
        <pc:chgData name="Doyle, Kirsten L" userId="dce1c63a-d1b4-4f7d-90e1-9e329e69d7cf" providerId="ADAL" clId="{9A6FE6F4-687B-4CF5-9ED8-20B802B3871A}" dt="2018-12-05T19:12:48.106" v="1507" actId="20577"/>
        <pc:sldMkLst>
          <pc:docMk/>
          <pc:sldMk cId="3212605082" sldId="360"/>
        </pc:sldMkLst>
        <pc:spChg chg="mod">
          <ac:chgData name="Doyle, Kirsten L" userId="dce1c63a-d1b4-4f7d-90e1-9e329e69d7cf" providerId="ADAL" clId="{9A6FE6F4-687B-4CF5-9ED8-20B802B3871A}" dt="2018-12-04T18:23:56.048" v="390" actId="20577"/>
          <ac:spMkLst>
            <pc:docMk/>
            <pc:sldMk cId="3212605082" sldId="360"/>
            <ac:spMk id="7" creationId="{34729DCB-104C-F44F-A43A-719E64B4DFAB}"/>
          </ac:spMkLst>
        </pc:spChg>
        <pc:picChg chg="mod">
          <ac:chgData name="Doyle, Kirsten L" userId="dce1c63a-d1b4-4f7d-90e1-9e329e69d7cf" providerId="ADAL" clId="{9A6FE6F4-687B-4CF5-9ED8-20B802B3871A}" dt="2018-12-04T18:24:10.358" v="391" actId="1076"/>
          <ac:picMkLst>
            <pc:docMk/>
            <pc:sldMk cId="3212605082" sldId="360"/>
            <ac:picMk id="8" creationId="{03599C35-3969-6E4B-B4C9-0902C2E958B7}"/>
          </ac:picMkLst>
        </pc:picChg>
        <pc:picChg chg="add del mod">
          <ac:chgData name="Doyle, Kirsten L" userId="dce1c63a-d1b4-4f7d-90e1-9e329e69d7cf" providerId="ADAL" clId="{9A6FE6F4-687B-4CF5-9ED8-20B802B3871A}" dt="2018-12-04T18:25:06.799" v="395"/>
          <ac:picMkLst>
            <pc:docMk/>
            <pc:sldMk cId="3212605082" sldId="360"/>
            <ac:picMk id="9" creationId="{22E16EBD-A301-4264-B173-0BED0E9BE5BD}"/>
          </ac:picMkLst>
        </pc:picChg>
      </pc:sldChg>
      <pc:sldChg chg="addSp modSp modNotesTx">
        <pc:chgData name="Doyle, Kirsten L" userId="dce1c63a-d1b4-4f7d-90e1-9e329e69d7cf" providerId="ADAL" clId="{9A6FE6F4-687B-4CF5-9ED8-20B802B3871A}" dt="2018-12-05T19:17:24.759" v="1508" actId="1076"/>
        <pc:sldMkLst>
          <pc:docMk/>
          <pc:sldMk cId="1330802313" sldId="362"/>
        </pc:sldMkLst>
        <pc:spChg chg="mod">
          <ac:chgData name="Doyle, Kirsten L" userId="dce1c63a-d1b4-4f7d-90e1-9e329e69d7cf" providerId="ADAL" clId="{9A6FE6F4-687B-4CF5-9ED8-20B802B3871A}" dt="2018-12-05T18:35:56.993" v="998" actId="113"/>
          <ac:spMkLst>
            <pc:docMk/>
            <pc:sldMk cId="1330802313" sldId="362"/>
            <ac:spMk id="3" creationId="{62C85B6F-9B24-4AB2-9DBF-E1E0A559FBEA}"/>
          </ac:spMkLst>
        </pc:spChg>
        <pc:spChg chg="mod">
          <ac:chgData name="Doyle, Kirsten L" userId="dce1c63a-d1b4-4f7d-90e1-9e329e69d7cf" providerId="ADAL" clId="{9A6FE6F4-687B-4CF5-9ED8-20B802B3871A}" dt="2018-12-05T19:17:24.759" v="1508" actId="1076"/>
          <ac:spMkLst>
            <pc:docMk/>
            <pc:sldMk cId="1330802313" sldId="362"/>
            <ac:spMk id="4" creationId="{DFB3362D-83F0-8C4D-85CF-1B6E1D266370}"/>
          </ac:spMkLst>
        </pc:spChg>
        <pc:spChg chg="add mod">
          <ac:chgData name="Doyle, Kirsten L" userId="dce1c63a-d1b4-4f7d-90e1-9e329e69d7cf" providerId="ADAL" clId="{9A6FE6F4-687B-4CF5-9ED8-20B802B3871A}" dt="2018-12-05T18:36:14.884" v="1002" actId="113"/>
          <ac:spMkLst>
            <pc:docMk/>
            <pc:sldMk cId="1330802313" sldId="362"/>
            <ac:spMk id="5" creationId="{20B8F1E0-5EFA-4261-ACC0-A1F6AB04D57B}"/>
          </ac:spMkLst>
        </pc:spChg>
        <pc:spChg chg="mod">
          <ac:chgData name="Doyle, Kirsten L" userId="dce1c63a-d1b4-4f7d-90e1-9e329e69d7cf" providerId="ADAL" clId="{9A6FE6F4-687B-4CF5-9ED8-20B802B3871A}" dt="2018-12-05T18:36:02.444" v="999" actId="113"/>
          <ac:spMkLst>
            <pc:docMk/>
            <pc:sldMk cId="1330802313" sldId="362"/>
            <ac:spMk id="9" creationId="{399973D1-B230-4E5D-8F1A-238915221243}"/>
          </ac:spMkLst>
        </pc:spChg>
        <pc:spChg chg="mod">
          <ac:chgData name="Doyle, Kirsten L" userId="dce1c63a-d1b4-4f7d-90e1-9e329e69d7cf" providerId="ADAL" clId="{9A6FE6F4-687B-4CF5-9ED8-20B802B3871A}" dt="2018-12-05T18:36:49.391" v="1006" actId="1076"/>
          <ac:spMkLst>
            <pc:docMk/>
            <pc:sldMk cId="1330802313" sldId="362"/>
            <ac:spMk id="10" creationId="{CF1B95EF-4C07-4B5A-B000-52DB1767F68B}"/>
          </ac:spMkLst>
        </pc:spChg>
        <pc:spChg chg="mod">
          <ac:chgData name="Doyle, Kirsten L" userId="dce1c63a-d1b4-4f7d-90e1-9e329e69d7cf" providerId="ADAL" clId="{9A6FE6F4-687B-4CF5-9ED8-20B802B3871A}" dt="2018-12-05T18:36:40.717" v="1004" actId="1076"/>
          <ac:spMkLst>
            <pc:docMk/>
            <pc:sldMk cId="1330802313" sldId="362"/>
            <ac:spMk id="11" creationId="{9DCE7676-5FB1-4401-8E9F-2732E0D0677A}"/>
          </ac:spMkLst>
        </pc:spChg>
        <pc:grpChg chg="add mod">
          <ac:chgData name="Doyle, Kirsten L" userId="dce1c63a-d1b4-4f7d-90e1-9e329e69d7cf" providerId="ADAL" clId="{9A6FE6F4-687B-4CF5-9ED8-20B802B3871A}" dt="2018-12-05T18:36:46.037" v="1005" actId="1076"/>
          <ac:grpSpMkLst>
            <pc:docMk/>
            <pc:sldMk cId="1330802313" sldId="362"/>
            <ac:grpSpMk id="7" creationId="{203146B6-2543-4E61-8908-744B062BCE99}"/>
          </ac:grpSpMkLst>
        </pc:grpChg>
      </pc:sldChg>
      <pc:sldChg chg="addSp modSp modNotesTx">
        <pc:chgData name="Doyle, Kirsten L" userId="dce1c63a-d1b4-4f7d-90e1-9e329e69d7cf" providerId="ADAL" clId="{9A6FE6F4-687B-4CF5-9ED8-20B802B3871A}" dt="2018-12-05T19:30:22.518" v="1635" actId="20577"/>
        <pc:sldMkLst>
          <pc:docMk/>
          <pc:sldMk cId="928869533" sldId="363"/>
        </pc:sldMkLst>
        <pc:spChg chg="mod">
          <ac:chgData name="Doyle, Kirsten L" userId="dce1c63a-d1b4-4f7d-90e1-9e329e69d7cf" providerId="ADAL" clId="{9A6FE6F4-687B-4CF5-9ED8-20B802B3871A}" dt="2018-12-05T18:08:44.925" v="669" actId="20577"/>
          <ac:spMkLst>
            <pc:docMk/>
            <pc:sldMk cId="928869533" sldId="363"/>
            <ac:spMk id="19" creationId="{66DBA6F4-9690-9D4F-BA72-1A1184C6550C}"/>
          </ac:spMkLst>
        </pc:spChg>
        <pc:spChg chg="mod">
          <ac:chgData name="Doyle, Kirsten L" userId="dce1c63a-d1b4-4f7d-90e1-9e329e69d7cf" providerId="ADAL" clId="{9A6FE6F4-687B-4CF5-9ED8-20B802B3871A}" dt="2018-12-05T18:10:58.134" v="690" actId="1076"/>
          <ac:spMkLst>
            <pc:docMk/>
            <pc:sldMk cId="928869533" sldId="363"/>
            <ac:spMk id="23" creationId="{D0A59B83-3226-EA4F-9506-DCAA2362A52D}"/>
          </ac:spMkLst>
        </pc:spChg>
        <pc:picChg chg="mod">
          <ac:chgData name="Doyle, Kirsten L" userId="dce1c63a-d1b4-4f7d-90e1-9e329e69d7cf" providerId="ADAL" clId="{9A6FE6F4-687B-4CF5-9ED8-20B802B3871A}" dt="2018-12-05T18:10:53.758" v="689" actId="14100"/>
          <ac:picMkLst>
            <pc:docMk/>
            <pc:sldMk cId="928869533" sldId="363"/>
            <ac:picMk id="9" creationId="{C9F53115-1B9F-8645-A730-D0756C40DD1C}"/>
          </ac:picMkLst>
        </pc:picChg>
        <pc:picChg chg="add mod">
          <ac:chgData name="Doyle, Kirsten L" userId="dce1c63a-d1b4-4f7d-90e1-9e329e69d7cf" providerId="ADAL" clId="{9A6FE6F4-687B-4CF5-9ED8-20B802B3871A}" dt="2018-12-05T18:10:46.451" v="688" actId="1076"/>
          <ac:picMkLst>
            <pc:docMk/>
            <pc:sldMk cId="928869533" sldId="363"/>
            <ac:picMk id="13" creationId="{3E2BED0A-405E-4491-A2AD-245F46AE6745}"/>
          </ac:picMkLst>
        </pc:picChg>
        <pc:picChg chg="mod">
          <ac:chgData name="Doyle, Kirsten L" userId="dce1c63a-d1b4-4f7d-90e1-9e329e69d7cf" providerId="ADAL" clId="{9A6FE6F4-687B-4CF5-9ED8-20B802B3871A}" dt="2018-12-05T18:10:25.374" v="685" actId="1076"/>
          <ac:picMkLst>
            <pc:docMk/>
            <pc:sldMk cId="928869533" sldId="363"/>
            <ac:picMk id="14" creationId="{E48F1286-D302-4042-AB79-644D0FC276BF}"/>
          </ac:picMkLst>
        </pc:picChg>
        <pc:picChg chg="mod">
          <ac:chgData name="Doyle, Kirsten L" userId="dce1c63a-d1b4-4f7d-90e1-9e329e69d7cf" providerId="ADAL" clId="{9A6FE6F4-687B-4CF5-9ED8-20B802B3871A}" dt="2018-12-05T18:10:22.121" v="684" actId="1076"/>
          <ac:picMkLst>
            <pc:docMk/>
            <pc:sldMk cId="928869533" sldId="363"/>
            <ac:picMk id="16" creationId="{8FAAB61D-BB6E-7843-9E3C-F7954F80D610}"/>
          </ac:picMkLst>
        </pc:picChg>
        <pc:picChg chg="mod">
          <ac:chgData name="Doyle, Kirsten L" userId="dce1c63a-d1b4-4f7d-90e1-9e329e69d7cf" providerId="ADAL" clId="{9A6FE6F4-687B-4CF5-9ED8-20B802B3871A}" dt="2018-12-05T18:10:34.837" v="686" actId="1076"/>
          <ac:picMkLst>
            <pc:docMk/>
            <pc:sldMk cId="928869533" sldId="363"/>
            <ac:picMk id="21" creationId="{C3A3D5E5-673A-3D4A-8AA1-750C52EFEAB5}"/>
          </ac:picMkLst>
        </pc:picChg>
      </pc:sldChg>
    </pc:docChg>
  </pc:docChgLst>
  <pc:docChgLst>
    <pc:chgData name="Ren, Zhentian" userId="S::zren2@wpi.edu::52396e94-cd0b-4402-9247-405260c19d90" providerId="AD" clId="Web-{013AD905-B835-91EC-C0D9-6279072A9A7E}"/>
    <pc:docChg chg="addSld modSld modSection">
      <pc:chgData name="Ren, Zhentian" userId="S::zren2@wpi.edu::52396e94-cd0b-4402-9247-405260c19d90" providerId="AD" clId="Web-{013AD905-B835-91EC-C0D9-6279072A9A7E}" dt="2018-11-29T04:10:19.573" v="118"/>
      <pc:docMkLst>
        <pc:docMk/>
      </pc:docMkLst>
      <pc:sldChg chg="modNotes">
        <pc:chgData name="Ren, Zhentian" userId="S::zren2@wpi.edu::52396e94-cd0b-4402-9247-405260c19d90" providerId="AD" clId="Web-{013AD905-B835-91EC-C0D9-6279072A9A7E}" dt="2018-11-29T03:55:21.957" v="1"/>
        <pc:sldMkLst>
          <pc:docMk/>
          <pc:sldMk cId="190786380" sldId="325"/>
        </pc:sldMkLst>
      </pc:sldChg>
      <pc:sldChg chg="modNotes">
        <pc:chgData name="Ren, Zhentian" userId="S::zren2@wpi.edu::52396e94-cd0b-4402-9247-405260c19d90" providerId="AD" clId="Web-{013AD905-B835-91EC-C0D9-6279072A9A7E}" dt="2018-11-29T04:00:42.653" v="104"/>
        <pc:sldMkLst>
          <pc:docMk/>
          <pc:sldMk cId="1415061608" sldId="333"/>
        </pc:sldMkLst>
      </pc:sldChg>
      <pc:sldChg chg="modNotes">
        <pc:chgData name="Ren, Zhentian" userId="S::zren2@wpi.edu::52396e94-cd0b-4402-9247-405260c19d90" providerId="AD" clId="Web-{013AD905-B835-91EC-C0D9-6279072A9A7E}" dt="2018-11-29T04:09:45.838" v="105"/>
        <pc:sldMkLst>
          <pc:docMk/>
          <pc:sldMk cId="900665715" sldId="336"/>
        </pc:sldMkLst>
      </pc:sldChg>
    </pc:docChg>
  </pc:docChgLst>
  <pc:docChgLst>
    <pc:chgData name="Doyle, Kirsten L" userId="S::kldoyle@wpi.edu::dce1c63a-d1b4-4f7d-90e1-9e329e69d7cf" providerId="AD" clId="Web-{AACF9842-151B-543D-E457-C3073A77AC40}"/>
    <pc:docChg chg="modSld">
      <pc:chgData name="Doyle, Kirsten L" userId="S::kldoyle@wpi.edu::dce1c63a-d1b4-4f7d-90e1-9e329e69d7cf" providerId="AD" clId="Web-{AACF9842-151B-543D-E457-C3073A77AC40}" dt="2018-12-03T19:05:39.934" v="791"/>
      <pc:docMkLst>
        <pc:docMk/>
      </pc:docMkLst>
      <pc:sldChg chg="modNotes">
        <pc:chgData name="Doyle, Kirsten L" userId="S::kldoyle@wpi.edu::dce1c63a-d1b4-4f7d-90e1-9e329e69d7cf" providerId="AD" clId="Web-{AACF9842-151B-543D-E457-C3073A77AC40}" dt="2018-12-03T18:17:14.065" v="15"/>
        <pc:sldMkLst>
          <pc:docMk/>
          <pc:sldMk cId="1092423442" sldId="258"/>
        </pc:sldMkLst>
      </pc:sldChg>
      <pc:sldChg chg="modNotes">
        <pc:chgData name="Doyle, Kirsten L" userId="S::kldoyle@wpi.edu::dce1c63a-d1b4-4f7d-90e1-9e329e69d7cf" providerId="AD" clId="Web-{AACF9842-151B-543D-E457-C3073A77AC40}" dt="2018-12-03T18:16:59.501" v="14"/>
        <pc:sldMkLst>
          <pc:docMk/>
          <pc:sldMk cId="1003114862" sldId="268"/>
        </pc:sldMkLst>
      </pc:sldChg>
      <pc:sldChg chg="modNotes">
        <pc:chgData name="Doyle, Kirsten L" userId="S::kldoyle@wpi.edu::dce1c63a-d1b4-4f7d-90e1-9e329e69d7cf" providerId="AD" clId="Web-{AACF9842-151B-543D-E457-C3073A77AC40}" dt="2018-12-03T18:18:15.302" v="36"/>
        <pc:sldMkLst>
          <pc:docMk/>
          <pc:sldMk cId="351683970" sldId="277"/>
        </pc:sldMkLst>
      </pc:sldChg>
      <pc:sldChg chg="modNotes">
        <pc:chgData name="Doyle, Kirsten L" userId="S::kldoyle@wpi.edu::dce1c63a-d1b4-4f7d-90e1-9e329e69d7cf" providerId="AD" clId="Web-{AACF9842-151B-543D-E457-C3073A77AC40}" dt="2018-12-03T18:19:16.523" v="59"/>
        <pc:sldMkLst>
          <pc:docMk/>
          <pc:sldMk cId="3704775939" sldId="282"/>
        </pc:sldMkLst>
      </pc:sldChg>
      <pc:sldChg chg="modNotes">
        <pc:chgData name="Doyle, Kirsten L" userId="S::kldoyle@wpi.edu::dce1c63a-d1b4-4f7d-90e1-9e329e69d7cf" providerId="AD" clId="Web-{AACF9842-151B-543D-E457-C3073A77AC40}" dt="2018-12-03T18:20:51.027" v="102"/>
        <pc:sldMkLst>
          <pc:docMk/>
          <pc:sldMk cId="3753593457" sldId="287"/>
        </pc:sldMkLst>
      </pc:sldChg>
      <pc:sldChg chg="modNotes">
        <pc:chgData name="Doyle, Kirsten L" userId="S::kldoyle@wpi.edu::dce1c63a-d1b4-4f7d-90e1-9e329e69d7cf" providerId="AD" clId="Web-{AACF9842-151B-543D-E457-C3073A77AC40}" dt="2018-12-03T18:22:12.889" v="134"/>
        <pc:sldMkLst>
          <pc:docMk/>
          <pc:sldMk cId="368088584" sldId="297"/>
        </pc:sldMkLst>
      </pc:sldChg>
      <pc:sldChg chg="modNotes">
        <pc:chgData name="Doyle, Kirsten L" userId="S::kldoyle@wpi.edu::dce1c63a-d1b4-4f7d-90e1-9e329e69d7cf" providerId="AD" clId="Web-{AACF9842-151B-543D-E457-C3073A77AC40}" dt="2018-12-03T18:20:34.057" v="93"/>
        <pc:sldMkLst>
          <pc:docMk/>
          <pc:sldMk cId="3133880907" sldId="307"/>
        </pc:sldMkLst>
      </pc:sldChg>
      <pc:sldChg chg="modNotes">
        <pc:chgData name="Doyle, Kirsten L" userId="S::kldoyle@wpi.edu::dce1c63a-d1b4-4f7d-90e1-9e329e69d7cf" providerId="AD" clId="Web-{AACF9842-151B-543D-E457-C3073A77AC40}" dt="2018-12-03T18:36:15.299" v="476"/>
        <pc:sldMkLst>
          <pc:docMk/>
          <pc:sldMk cId="3371260078" sldId="310"/>
        </pc:sldMkLst>
      </pc:sldChg>
      <pc:sldChg chg="modNotes">
        <pc:chgData name="Doyle, Kirsten L" userId="S::kldoyle@wpi.edu::dce1c63a-d1b4-4f7d-90e1-9e329e69d7cf" providerId="AD" clId="Web-{AACF9842-151B-543D-E457-C3073A77AC40}" dt="2018-12-03T18:21:40.498" v="121"/>
        <pc:sldMkLst>
          <pc:docMk/>
          <pc:sldMk cId="2944587671" sldId="321"/>
        </pc:sldMkLst>
      </pc:sldChg>
      <pc:sldChg chg="modNotes">
        <pc:chgData name="Doyle, Kirsten L" userId="S::kldoyle@wpi.edu::dce1c63a-d1b4-4f7d-90e1-9e329e69d7cf" providerId="AD" clId="Web-{AACF9842-151B-543D-E457-C3073A77AC40}" dt="2018-12-03T18:28:56.781" v="210"/>
        <pc:sldMkLst>
          <pc:docMk/>
          <pc:sldMk cId="784940859" sldId="326"/>
        </pc:sldMkLst>
      </pc:sldChg>
      <pc:sldChg chg="modNotes">
        <pc:chgData name="Doyle, Kirsten L" userId="S::kldoyle@wpi.edu::dce1c63a-d1b4-4f7d-90e1-9e329e69d7cf" providerId="AD" clId="Web-{AACF9842-151B-543D-E457-C3073A77AC40}" dt="2018-12-03T18:27:59.122" v="189"/>
        <pc:sldMkLst>
          <pc:docMk/>
          <pc:sldMk cId="1516307629" sldId="328"/>
        </pc:sldMkLst>
      </pc:sldChg>
      <pc:sldChg chg="modNotes">
        <pc:chgData name="Doyle, Kirsten L" userId="S::kldoyle@wpi.edu::dce1c63a-d1b4-4f7d-90e1-9e329e69d7cf" providerId="AD" clId="Web-{AACF9842-151B-543D-E457-C3073A77AC40}" dt="2018-12-03T18:28:26.373" v="207"/>
        <pc:sldMkLst>
          <pc:docMk/>
          <pc:sldMk cId="3215676781" sldId="329"/>
        </pc:sldMkLst>
      </pc:sldChg>
      <pc:sldChg chg="modNotes">
        <pc:chgData name="Doyle, Kirsten L" userId="S::kldoyle@wpi.edu::dce1c63a-d1b4-4f7d-90e1-9e329e69d7cf" providerId="AD" clId="Web-{AACF9842-151B-543D-E457-C3073A77AC40}" dt="2018-12-03T18:29:39.564" v="225"/>
        <pc:sldMkLst>
          <pc:docMk/>
          <pc:sldMk cId="2463701533" sldId="331"/>
        </pc:sldMkLst>
      </pc:sldChg>
      <pc:sldChg chg="modNotes">
        <pc:chgData name="Doyle, Kirsten L" userId="S::kldoyle@wpi.edu::dce1c63a-d1b4-4f7d-90e1-9e329e69d7cf" providerId="AD" clId="Web-{AACF9842-151B-543D-E457-C3073A77AC40}" dt="2018-12-03T18:31:13.005" v="257"/>
        <pc:sldMkLst>
          <pc:docMk/>
          <pc:sldMk cId="3864911228" sldId="332"/>
        </pc:sldMkLst>
      </pc:sldChg>
      <pc:sldChg chg="modNotes">
        <pc:chgData name="Doyle, Kirsten L" userId="S::kldoyle@wpi.edu::dce1c63a-d1b4-4f7d-90e1-9e329e69d7cf" providerId="AD" clId="Web-{AACF9842-151B-543D-E457-C3073A77AC40}" dt="2018-12-03T18:31:44.491" v="270"/>
        <pc:sldMkLst>
          <pc:docMk/>
          <pc:sldMk cId="1415061608" sldId="333"/>
        </pc:sldMkLst>
      </pc:sldChg>
      <pc:sldChg chg="modSp modNotes">
        <pc:chgData name="Doyle, Kirsten L" userId="S::kldoyle@wpi.edu::dce1c63a-d1b4-4f7d-90e1-9e329e69d7cf" providerId="AD" clId="Web-{AACF9842-151B-543D-E457-C3073A77AC40}" dt="2018-12-03T18:33:30.402" v="307"/>
        <pc:sldMkLst>
          <pc:docMk/>
          <pc:sldMk cId="900665715" sldId="336"/>
        </pc:sldMkLst>
        <pc:spChg chg="mod">
          <ac:chgData name="Doyle, Kirsten L" userId="S::kldoyle@wpi.edu::dce1c63a-d1b4-4f7d-90e1-9e329e69d7cf" providerId="AD" clId="Web-{AACF9842-151B-543D-E457-C3073A77AC40}" dt="2018-12-03T18:33:23.917" v="302" actId="1076"/>
          <ac:spMkLst>
            <pc:docMk/>
            <pc:sldMk cId="900665715" sldId="336"/>
            <ac:spMk id="8" creationId="{1425BA13-4C5E-5049-8CEF-700FA042A255}"/>
          </ac:spMkLst>
        </pc:spChg>
        <pc:graphicFrameChg chg="mod">
          <ac:chgData name="Doyle, Kirsten L" userId="S::kldoyle@wpi.edu::dce1c63a-d1b4-4f7d-90e1-9e329e69d7cf" providerId="AD" clId="Web-{AACF9842-151B-543D-E457-C3073A77AC40}" dt="2018-12-03T18:33:19.354" v="301" actId="1076"/>
          <ac:graphicFrameMkLst>
            <pc:docMk/>
            <pc:sldMk cId="900665715" sldId="336"/>
            <ac:graphicFrameMk id="5" creationId="{66D895CF-784B-2C42-B7C2-C406C8845AE3}"/>
          </ac:graphicFrameMkLst>
        </pc:graphicFrameChg>
      </pc:sldChg>
      <pc:sldChg chg="modNotes">
        <pc:chgData name="Doyle, Kirsten L" userId="S::kldoyle@wpi.edu::dce1c63a-d1b4-4f7d-90e1-9e329e69d7cf" providerId="AD" clId="Web-{AACF9842-151B-543D-E457-C3073A77AC40}" dt="2018-12-03T18:34:54.718" v="402"/>
        <pc:sldMkLst>
          <pc:docMk/>
          <pc:sldMk cId="2623622650" sldId="338"/>
        </pc:sldMkLst>
      </pc:sldChg>
      <pc:sldChg chg="modNotes">
        <pc:chgData name="Doyle, Kirsten L" userId="S::kldoyle@wpi.edu::dce1c63a-d1b4-4f7d-90e1-9e329e69d7cf" providerId="AD" clId="Web-{AACF9842-151B-543D-E457-C3073A77AC40}" dt="2018-12-03T18:35:49.876" v="449"/>
        <pc:sldMkLst>
          <pc:docMk/>
          <pc:sldMk cId="790474122" sldId="340"/>
        </pc:sldMkLst>
      </pc:sldChg>
      <pc:sldChg chg="modNotes">
        <pc:chgData name="Doyle, Kirsten L" userId="S::kldoyle@wpi.edu::dce1c63a-d1b4-4f7d-90e1-9e329e69d7cf" providerId="AD" clId="Web-{AACF9842-151B-543D-E457-C3073A77AC40}" dt="2018-12-03T18:33:54.465" v="350"/>
        <pc:sldMkLst>
          <pc:docMk/>
          <pc:sldMk cId="4146703611" sldId="345"/>
        </pc:sldMkLst>
      </pc:sldChg>
      <pc:sldChg chg="modNotes">
        <pc:chgData name="Doyle, Kirsten L" userId="S::kldoyle@wpi.edu::dce1c63a-d1b4-4f7d-90e1-9e329e69d7cf" providerId="AD" clId="Web-{AACF9842-151B-543D-E457-C3073A77AC40}" dt="2018-12-03T18:37:57.803" v="559"/>
        <pc:sldMkLst>
          <pc:docMk/>
          <pc:sldMk cId="3145032596" sldId="351"/>
        </pc:sldMkLst>
      </pc:sldChg>
      <pc:sldChg chg="modNotes">
        <pc:chgData name="Doyle, Kirsten L" userId="S::kldoyle@wpi.edu::dce1c63a-d1b4-4f7d-90e1-9e329e69d7cf" providerId="AD" clId="Web-{AACF9842-151B-543D-E457-C3073A77AC40}" dt="2018-12-03T18:37:10.567" v="502"/>
        <pc:sldMkLst>
          <pc:docMk/>
          <pc:sldMk cId="4100818408" sldId="352"/>
        </pc:sldMkLst>
      </pc:sldChg>
      <pc:sldChg chg="modNotes">
        <pc:chgData name="Doyle, Kirsten L" userId="S::kldoyle@wpi.edu::dce1c63a-d1b4-4f7d-90e1-9e329e69d7cf" providerId="AD" clId="Web-{AACF9842-151B-543D-E457-C3073A77AC40}" dt="2018-12-03T19:05:39.934" v="791"/>
        <pc:sldMkLst>
          <pc:docMk/>
          <pc:sldMk cId="1752148316" sldId="354"/>
        </pc:sldMkLst>
      </pc:sldChg>
      <pc:sldChg chg="modNotes">
        <pc:chgData name="Doyle, Kirsten L" userId="S::kldoyle@wpi.edu::dce1c63a-d1b4-4f7d-90e1-9e329e69d7cf" providerId="AD" clId="Web-{AACF9842-151B-543D-E457-C3073A77AC40}" dt="2018-12-03T18:42:12.502" v="748"/>
        <pc:sldMkLst>
          <pc:docMk/>
          <pc:sldMk cId="4189531165" sldId="355"/>
        </pc:sldMkLst>
      </pc:sldChg>
      <pc:sldChg chg="modNotes">
        <pc:chgData name="Doyle, Kirsten L" userId="S::kldoyle@wpi.edu::dce1c63a-d1b4-4f7d-90e1-9e329e69d7cf" providerId="AD" clId="Web-{AACF9842-151B-543D-E457-C3073A77AC40}" dt="2018-12-03T18:42:38.502" v="769"/>
        <pc:sldMkLst>
          <pc:docMk/>
          <pc:sldMk cId="1314747760" sldId="356"/>
        </pc:sldMkLst>
      </pc:sldChg>
    </pc:docChg>
  </pc:docChgLst>
  <pc:docChgLst>
    <pc:chgData name="Thompson, Jarod Scott" userId="S::jsthompson@wpi.edu::f94efd77-a55a-4994-9b0a-4ba63225f48f" providerId="AD" clId="Web-{06CF3763-1262-6DD8-B73E-ED779E5A25AE}"/>
    <pc:docChg chg="modSld">
      <pc:chgData name="Thompson, Jarod Scott" userId="S::jsthompson@wpi.edu::f94efd77-a55a-4994-9b0a-4ba63225f48f" providerId="AD" clId="Web-{06CF3763-1262-6DD8-B73E-ED779E5A25AE}" dt="2018-11-15T22:23:46.697" v="691"/>
      <pc:docMkLst>
        <pc:docMk/>
      </pc:docMkLst>
      <pc:sldChg chg="modNotes">
        <pc:chgData name="Thompson, Jarod Scott" userId="S::jsthompson@wpi.edu::f94efd77-a55a-4994-9b0a-4ba63225f48f" providerId="AD" clId="Web-{06CF3763-1262-6DD8-B73E-ED779E5A25AE}" dt="2018-11-15T22:23:46.697" v="691"/>
        <pc:sldMkLst>
          <pc:docMk/>
          <pc:sldMk cId="3822137444" sldId="267"/>
        </pc:sldMkLst>
      </pc:sldChg>
      <pc:sldChg chg="modNotes">
        <pc:chgData name="Thompson, Jarod Scott" userId="S::jsthompson@wpi.edu::f94efd77-a55a-4994-9b0a-4ba63225f48f" providerId="AD" clId="Web-{06CF3763-1262-6DD8-B73E-ED779E5A25AE}" dt="2018-11-15T21:10:06.803" v="19"/>
        <pc:sldMkLst>
          <pc:docMk/>
          <pc:sldMk cId="3375000758" sldId="272"/>
        </pc:sldMkLst>
      </pc:sldChg>
      <pc:sldChg chg="modNotes">
        <pc:chgData name="Thompson, Jarod Scott" userId="S::jsthompson@wpi.edu::f94efd77-a55a-4994-9b0a-4ba63225f48f" providerId="AD" clId="Web-{06CF3763-1262-6DD8-B73E-ED779E5A25AE}" dt="2018-11-15T21:10:29.178" v="22"/>
        <pc:sldMkLst>
          <pc:docMk/>
          <pc:sldMk cId="1962728456" sldId="274"/>
        </pc:sldMkLst>
      </pc:sldChg>
      <pc:sldChg chg="modNotes">
        <pc:chgData name="Thompson, Jarod Scott" userId="S::jsthompson@wpi.edu::f94efd77-a55a-4994-9b0a-4ba63225f48f" providerId="AD" clId="Web-{06CF3763-1262-6DD8-B73E-ED779E5A25AE}" dt="2018-11-15T21:13:03.616" v="39"/>
        <pc:sldMkLst>
          <pc:docMk/>
          <pc:sldMk cId="351683970" sldId="277"/>
        </pc:sldMkLst>
      </pc:sldChg>
      <pc:sldChg chg="modNotes">
        <pc:chgData name="Thompson, Jarod Scott" userId="S::jsthompson@wpi.edu::f94efd77-a55a-4994-9b0a-4ba63225f48f" providerId="AD" clId="Web-{06CF3763-1262-6DD8-B73E-ED779E5A25AE}" dt="2018-11-15T21:08:26.865" v="15"/>
        <pc:sldMkLst>
          <pc:docMk/>
          <pc:sldMk cId="2478173890" sldId="279"/>
        </pc:sldMkLst>
      </pc:sldChg>
      <pc:sldChg chg="modNotes">
        <pc:chgData name="Thompson, Jarod Scott" userId="S::jsthompson@wpi.edu::f94efd77-a55a-4994-9b0a-4ba63225f48f" providerId="AD" clId="Web-{06CF3763-1262-6DD8-B73E-ED779E5A25AE}" dt="2018-11-15T21:15:46.726" v="74"/>
        <pc:sldMkLst>
          <pc:docMk/>
          <pc:sldMk cId="2459297859" sldId="280"/>
        </pc:sldMkLst>
      </pc:sldChg>
      <pc:sldChg chg="modNotes">
        <pc:chgData name="Thompson, Jarod Scott" userId="S::jsthompson@wpi.edu::f94efd77-a55a-4994-9b0a-4ba63225f48f" providerId="AD" clId="Web-{06CF3763-1262-6DD8-B73E-ED779E5A25AE}" dt="2018-11-15T21:17:59.836" v="111"/>
        <pc:sldMkLst>
          <pc:docMk/>
          <pc:sldMk cId="3704775939" sldId="282"/>
        </pc:sldMkLst>
      </pc:sldChg>
      <pc:sldChg chg="modNotes">
        <pc:chgData name="Thompson, Jarod Scott" userId="S::jsthompson@wpi.edu::f94efd77-a55a-4994-9b0a-4ba63225f48f" providerId="AD" clId="Web-{06CF3763-1262-6DD8-B73E-ED779E5A25AE}" dt="2018-11-15T21:21:23.649" v="126"/>
        <pc:sldMkLst>
          <pc:docMk/>
          <pc:sldMk cId="1595910658" sldId="286"/>
        </pc:sldMkLst>
      </pc:sldChg>
      <pc:sldChg chg="modNotes">
        <pc:chgData name="Thompson, Jarod Scott" userId="S::jsthompson@wpi.edu::f94efd77-a55a-4994-9b0a-4ba63225f48f" providerId="AD" clId="Web-{06CF3763-1262-6DD8-B73E-ED779E5A25AE}" dt="2018-11-15T21:25:15.197" v="147"/>
        <pc:sldMkLst>
          <pc:docMk/>
          <pc:sldMk cId="368088584" sldId="297"/>
        </pc:sldMkLst>
      </pc:sldChg>
    </pc:docChg>
  </pc:docChgLst>
  <pc:docChgLst>
    <pc:chgData name="Thompson, Jarod Scott" userId="S::jsthompson@wpi.edu::f94efd77-a55a-4994-9b0a-4ba63225f48f" providerId="AD" clId="Web-{FC13062B-D5E5-A2FF-74EF-A76C808C3A0E}"/>
    <pc:docChg chg="modSld">
      <pc:chgData name="Thompson, Jarod Scott" userId="S::jsthompson@wpi.edu::f94efd77-a55a-4994-9b0a-4ba63225f48f" providerId="AD" clId="Web-{FC13062B-D5E5-A2FF-74EF-A76C808C3A0E}" dt="2018-12-05T18:44:07.508" v="32"/>
      <pc:docMkLst>
        <pc:docMk/>
      </pc:docMkLst>
      <pc:sldChg chg="modSp modNotes">
        <pc:chgData name="Thompson, Jarod Scott" userId="S::jsthompson@wpi.edu::f94efd77-a55a-4994-9b0a-4ba63225f48f" providerId="AD" clId="Web-{FC13062B-D5E5-A2FF-74EF-A76C808C3A0E}" dt="2018-12-05T18:44:07.508" v="32"/>
        <pc:sldMkLst>
          <pc:docMk/>
          <pc:sldMk cId="1330802313" sldId="362"/>
        </pc:sldMkLst>
        <pc:spChg chg="mod">
          <ac:chgData name="Thompson, Jarod Scott" userId="S::jsthompson@wpi.edu::f94efd77-a55a-4994-9b0a-4ba63225f48f" providerId="AD" clId="Web-{FC13062B-D5E5-A2FF-74EF-A76C808C3A0E}" dt="2018-12-05T18:38:10.753" v="3" actId="20577"/>
          <ac:spMkLst>
            <pc:docMk/>
            <pc:sldMk cId="1330802313" sldId="362"/>
            <ac:spMk id="3" creationId="{62C85B6F-9B24-4AB2-9DBF-E1E0A559FBEA}"/>
          </ac:spMkLst>
        </pc:spChg>
        <pc:spChg chg="mod">
          <ac:chgData name="Thompson, Jarod Scott" userId="S::jsthompson@wpi.edu::f94efd77-a55a-4994-9b0a-4ba63225f48f" providerId="AD" clId="Web-{FC13062B-D5E5-A2FF-74EF-A76C808C3A0E}" dt="2018-12-05T18:37:59.034" v="0" actId="1076"/>
          <ac:spMkLst>
            <pc:docMk/>
            <pc:sldMk cId="1330802313" sldId="362"/>
            <ac:spMk id="4" creationId="{DFB3362D-83F0-8C4D-85CF-1B6E1D266370}"/>
          </ac:spMkLst>
        </pc:spChg>
        <pc:spChg chg="mod">
          <ac:chgData name="Thompson, Jarod Scott" userId="S::jsthompson@wpi.edu::f94efd77-a55a-4994-9b0a-4ba63225f48f" providerId="AD" clId="Web-{FC13062B-D5E5-A2FF-74EF-A76C808C3A0E}" dt="2018-12-05T18:38:14.238" v="7" actId="20577"/>
          <ac:spMkLst>
            <pc:docMk/>
            <pc:sldMk cId="1330802313" sldId="362"/>
            <ac:spMk id="9" creationId="{399973D1-B230-4E5D-8F1A-238915221243}"/>
          </ac:spMkLst>
        </pc:spChg>
      </pc:sldChg>
    </pc:docChg>
  </pc:docChgLst>
  <pc:docChgLst>
    <pc:chgData name="Thompson, Jarod Scott" userId="S::jsthompson@wpi.edu::f94efd77-a55a-4994-9b0a-4ba63225f48f" providerId="AD" clId="Web-{B9B9C6B1-0C37-4BDC-75B0-144E11593803}"/>
    <pc:docChg chg="modSld">
      <pc:chgData name="Thompson, Jarod Scott" userId="S::jsthompson@wpi.edu::f94efd77-a55a-4994-9b0a-4ba63225f48f" providerId="AD" clId="Web-{B9B9C6B1-0C37-4BDC-75B0-144E11593803}" dt="2018-12-04T20:21:34.192" v="1144"/>
      <pc:docMkLst>
        <pc:docMk/>
      </pc:docMkLst>
      <pc:sldChg chg="modSp">
        <pc:chgData name="Thompson, Jarod Scott" userId="S::jsthompson@wpi.edu::f94efd77-a55a-4994-9b0a-4ba63225f48f" providerId="AD" clId="Web-{B9B9C6B1-0C37-4BDC-75B0-144E11593803}" dt="2018-12-04T20:08:30.876" v="1115" actId="14100"/>
        <pc:sldMkLst>
          <pc:docMk/>
          <pc:sldMk cId="1935331351" sldId="256"/>
        </pc:sldMkLst>
        <pc:spChg chg="mod">
          <ac:chgData name="Thompson, Jarod Scott" userId="S::jsthompson@wpi.edu::f94efd77-a55a-4994-9b0a-4ba63225f48f" providerId="AD" clId="Web-{B9B9C6B1-0C37-4BDC-75B0-144E11593803}" dt="2018-12-04T20:08:30.876" v="1115" actId="14100"/>
          <ac:spMkLst>
            <pc:docMk/>
            <pc:sldMk cId="1935331351" sldId="256"/>
            <ac:spMk id="12" creationId="{00000000-0000-0000-0000-000000000000}"/>
          </ac:spMkLst>
        </pc:spChg>
      </pc:sldChg>
      <pc:sldChg chg="modNotes">
        <pc:chgData name="Thompson, Jarod Scott" userId="S::jsthompson@wpi.edu::f94efd77-a55a-4994-9b0a-4ba63225f48f" providerId="AD" clId="Web-{B9B9C6B1-0C37-4BDC-75B0-144E11593803}" dt="2018-12-04T19:52:16.826" v="938"/>
        <pc:sldMkLst>
          <pc:docMk/>
          <pc:sldMk cId="351683970" sldId="277"/>
        </pc:sldMkLst>
      </pc:sldChg>
      <pc:sldChg chg="modNotes">
        <pc:chgData name="Thompson, Jarod Scott" userId="S::jsthompson@wpi.edu::f94efd77-a55a-4994-9b0a-4ba63225f48f" providerId="AD" clId="Web-{B9B9C6B1-0C37-4BDC-75B0-144E11593803}" dt="2018-12-04T19:52:39.043" v="941"/>
        <pc:sldMkLst>
          <pc:docMk/>
          <pc:sldMk cId="1595910658" sldId="286"/>
        </pc:sldMkLst>
      </pc:sldChg>
      <pc:sldChg chg="modNotes">
        <pc:chgData name="Thompson, Jarod Scott" userId="S::jsthompson@wpi.edu::f94efd77-a55a-4994-9b0a-4ba63225f48f" providerId="AD" clId="Web-{B9B9C6B1-0C37-4BDC-75B0-144E11593803}" dt="2018-12-04T19:06:18.702" v="2"/>
        <pc:sldMkLst>
          <pc:docMk/>
          <pc:sldMk cId="368088584" sldId="297"/>
        </pc:sldMkLst>
      </pc:sldChg>
      <pc:sldChg chg="modSp modNotes">
        <pc:chgData name="Thompson, Jarod Scott" userId="S::jsthompson@wpi.edu::f94efd77-a55a-4994-9b0a-4ba63225f48f" providerId="AD" clId="Web-{B9B9C6B1-0C37-4BDC-75B0-144E11593803}" dt="2018-12-04T20:09:22.111" v="1135"/>
        <pc:sldMkLst>
          <pc:docMk/>
          <pc:sldMk cId="964088043" sldId="305"/>
        </pc:sldMkLst>
        <pc:spChg chg="mod">
          <ac:chgData name="Thompson, Jarod Scott" userId="S::jsthompson@wpi.edu::f94efd77-a55a-4994-9b0a-4ba63225f48f" providerId="AD" clId="Web-{B9B9C6B1-0C37-4BDC-75B0-144E11593803}" dt="2018-12-04T20:09:17.376" v="1127" actId="20577"/>
          <ac:spMkLst>
            <pc:docMk/>
            <pc:sldMk cId="964088043" sldId="305"/>
            <ac:spMk id="19" creationId="{AC11979B-136A-D54B-A094-261A83FDB682}"/>
          </ac:spMkLst>
        </pc:spChg>
      </pc:sldChg>
      <pc:sldChg chg="modSp modNotes">
        <pc:chgData name="Thompson, Jarod Scott" userId="S::jsthompson@wpi.edu::f94efd77-a55a-4994-9b0a-4ba63225f48f" providerId="AD" clId="Web-{B9B9C6B1-0C37-4BDC-75B0-144E11593803}" dt="2018-12-04T20:09:33.611" v="1143" actId="14100"/>
        <pc:sldMkLst>
          <pc:docMk/>
          <pc:sldMk cId="2432190296" sldId="306"/>
        </pc:sldMkLst>
        <pc:spChg chg="mod">
          <ac:chgData name="Thompson, Jarod Scott" userId="S::jsthompson@wpi.edu::f94efd77-a55a-4994-9b0a-4ba63225f48f" providerId="AD" clId="Web-{B9B9C6B1-0C37-4BDC-75B0-144E11593803}" dt="2018-12-04T20:09:33.611" v="1143" actId="14100"/>
          <ac:spMkLst>
            <pc:docMk/>
            <pc:sldMk cId="2432190296" sldId="306"/>
            <ac:spMk id="19" creationId="{AC11979B-136A-D54B-A094-261A83FDB682}"/>
          </ac:spMkLst>
        </pc:spChg>
      </pc:sldChg>
      <pc:sldChg chg="modNotes">
        <pc:chgData name="Thompson, Jarod Scott" userId="S::jsthompson@wpi.edu::f94efd77-a55a-4994-9b0a-4ba63225f48f" providerId="AD" clId="Web-{B9B9C6B1-0C37-4BDC-75B0-144E11593803}" dt="2018-12-04T19:10:25.048" v="110"/>
        <pc:sldMkLst>
          <pc:docMk/>
          <pc:sldMk cId="784940859" sldId="326"/>
        </pc:sldMkLst>
      </pc:sldChg>
      <pc:sldChg chg="modNotes">
        <pc:chgData name="Thompson, Jarod Scott" userId="S::jsthompson@wpi.edu::f94efd77-a55a-4994-9b0a-4ba63225f48f" providerId="AD" clId="Web-{B9B9C6B1-0C37-4BDC-75B0-144E11593803}" dt="2018-12-04T19:18:31.096" v="202"/>
        <pc:sldMkLst>
          <pc:docMk/>
          <pc:sldMk cId="457047135" sldId="327"/>
        </pc:sldMkLst>
      </pc:sldChg>
      <pc:sldChg chg="modNotes">
        <pc:chgData name="Thompson, Jarod Scott" userId="S::jsthompson@wpi.edu::f94efd77-a55a-4994-9b0a-4ba63225f48f" providerId="AD" clId="Web-{B9B9C6B1-0C37-4BDC-75B0-144E11593803}" dt="2018-12-04T19:12:33.782" v="129"/>
        <pc:sldMkLst>
          <pc:docMk/>
          <pc:sldMk cId="1516307629" sldId="328"/>
        </pc:sldMkLst>
      </pc:sldChg>
      <pc:sldChg chg="modNotes">
        <pc:chgData name="Thompson, Jarod Scott" userId="S::jsthompson@wpi.edu::f94efd77-a55a-4994-9b0a-4ba63225f48f" providerId="AD" clId="Web-{B9B9C6B1-0C37-4BDC-75B0-144E11593803}" dt="2018-12-04T19:16:44.721" v="176"/>
        <pc:sldMkLst>
          <pc:docMk/>
          <pc:sldMk cId="3215676781" sldId="329"/>
        </pc:sldMkLst>
      </pc:sldChg>
      <pc:sldChg chg="modNotes">
        <pc:chgData name="Thompson, Jarod Scott" userId="S::jsthompson@wpi.edu::f94efd77-a55a-4994-9b0a-4ba63225f48f" providerId="AD" clId="Web-{B9B9C6B1-0C37-4BDC-75B0-144E11593803}" dt="2018-12-04T20:21:34.192" v="1144"/>
        <pc:sldMkLst>
          <pc:docMk/>
          <pc:sldMk cId="2463701533" sldId="331"/>
        </pc:sldMkLst>
      </pc:sldChg>
      <pc:sldChg chg="modNotes">
        <pc:chgData name="Thompson, Jarod Scott" userId="S::jsthompson@wpi.edu::f94efd77-a55a-4994-9b0a-4ba63225f48f" providerId="AD" clId="Web-{B9B9C6B1-0C37-4BDC-75B0-144E11593803}" dt="2018-12-04T19:22:00.566" v="298"/>
        <pc:sldMkLst>
          <pc:docMk/>
          <pc:sldMk cId="3864911228" sldId="332"/>
        </pc:sldMkLst>
      </pc:sldChg>
      <pc:sldChg chg="modNotes">
        <pc:chgData name="Thompson, Jarod Scott" userId="S::jsthompson@wpi.edu::f94efd77-a55a-4994-9b0a-4ba63225f48f" providerId="AD" clId="Web-{B9B9C6B1-0C37-4BDC-75B0-144E11593803}" dt="2018-12-04T19:26:04.536" v="469"/>
        <pc:sldMkLst>
          <pc:docMk/>
          <pc:sldMk cId="1415061608" sldId="333"/>
        </pc:sldMkLst>
      </pc:sldChg>
      <pc:sldChg chg="modNotes">
        <pc:chgData name="Thompson, Jarod Scott" userId="S::jsthompson@wpi.edu::f94efd77-a55a-4994-9b0a-4ba63225f48f" providerId="AD" clId="Web-{B9B9C6B1-0C37-4BDC-75B0-144E11593803}" dt="2018-12-04T19:30:58.912" v="560"/>
        <pc:sldMkLst>
          <pc:docMk/>
          <pc:sldMk cId="421490934" sldId="335"/>
        </pc:sldMkLst>
      </pc:sldChg>
      <pc:sldChg chg="delSp modSp delAnim modNotes">
        <pc:chgData name="Thompson, Jarod Scott" userId="S::jsthompson@wpi.edu::f94efd77-a55a-4994-9b0a-4ba63225f48f" providerId="AD" clId="Web-{B9B9C6B1-0C37-4BDC-75B0-144E11593803}" dt="2018-12-04T19:37:01.523" v="772"/>
        <pc:sldMkLst>
          <pc:docMk/>
          <pc:sldMk cId="900665715" sldId="336"/>
        </pc:sldMkLst>
        <pc:spChg chg="mod">
          <ac:chgData name="Thompson, Jarod Scott" userId="S::jsthompson@wpi.edu::f94efd77-a55a-4994-9b0a-4ba63225f48f" providerId="AD" clId="Web-{B9B9C6B1-0C37-4BDC-75B0-144E11593803}" dt="2018-12-04T19:35:30.445" v="695" actId="20577"/>
          <ac:spMkLst>
            <pc:docMk/>
            <pc:sldMk cId="900665715" sldId="336"/>
            <ac:spMk id="19" creationId="{D85C9851-887D-4747-AA4F-0FF3AD6F72EE}"/>
          </ac:spMkLst>
        </pc:spChg>
        <pc:graphicFrameChg chg="del">
          <ac:chgData name="Thompson, Jarod Scott" userId="S::jsthompson@wpi.edu::f94efd77-a55a-4994-9b0a-4ba63225f48f" providerId="AD" clId="Web-{B9B9C6B1-0C37-4BDC-75B0-144E11593803}" dt="2018-12-04T19:34:34.148" v="682"/>
          <ac:graphicFrameMkLst>
            <pc:docMk/>
            <pc:sldMk cId="900665715" sldId="336"/>
            <ac:graphicFrameMk id="5" creationId="{66D895CF-784B-2C42-B7C2-C406C8845AE3}"/>
          </ac:graphicFrameMkLst>
        </pc:graphicFrameChg>
      </pc:sldChg>
      <pc:sldChg chg="modNotes">
        <pc:chgData name="Thompson, Jarod Scott" userId="S::jsthompson@wpi.edu::f94efd77-a55a-4994-9b0a-4ba63225f48f" providerId="AD" clId="Web-{B9B9C6B1-0C37-4BDC-75B0-144E11593803}" dt="2018-12-04T19:40:49.806" v="865"/>
        <pc:sldMkLst>
          <pc:docMk/>
          <pc:sldMk cId="2623622650" sldId="338"/>
        </pc:sldMkLst>
      </pc:sldChg>
      <pc:sldChg chg="modNotes">
        <pc:chgData name="Thompson, Jarod Scott" userId="S::jsthompson@wpi.edu::f94efd77-a55a-4994-9b0a-4ba63225f48f" providerId="AD" clId="Web-{B9B9C6B1-0C37-4BDC-75B0-144E11593803}" dt="2018-12-04T19:42:04.556" v="896"/>
        <pc:sldMkLst>
          <pc:docMk/>
          <pc:sldMk cId="1114789720" sldId="339"/>
        </pc:sldMkLst>
      </pc:sldChg>
      <pc:sldChg chg="modNotes">
        <pc:chgData name="Thompson, Jarod Scott" userId="S::jsthompson@wpi.edu::f94efd77-a55a-4994-9b0a-4ba63225f48f" providerId="AD" clId="Web-{B9B9C6B1-0C37-4BDC-75B0-144E11593803}" dt="2018-12-04T19:43:05.291" v="902"/>
        <pc:sldMkLst>
          <pc:docMk/>
          <pc:sldMk cId="790474122" sldId="340"/>
        </pc:sldMkLst>
      </pc:sldChg>
      <pc:sldChg chg="modNotes">
        <pc:chgData name="Thompson, Jarod Scott" userId="S::jsthompson@wpi.edu::f94efd77-a55a-4994-9b0a-4ba63225f48f" providerId="AD" clId="Web-{B9B9C6B1-0C37-4BDC-75B0-144E11593803}" dt="2018-12-04T19:28:57.896" v="514"/>
        <pc:sldMkLst>
          <pc:docMk/>
          <pc:sldMk cId="2414657036" sldId="341"/>
        </pc:sldMkLst>
      </pc:sldChg>
      <pc:sldChg chg="modSp modNotes">
        <pc:chgData name="Thompson, Jarod Scott" userId="S::jsthompson@wpi.edu::f94efd77-a55a-4994-9b0a-4ba63225f48f" providerId="AD" clId="Web-{B9B9C6B1-0C37-4BDC-75B0-144E11593803}" dt="2018-12-04T19:40:14.431" v="855"/>
        <pc:sldMkLst>
          <pc:docMk/>
          <pc:sldMk cId="4146703611" sldId="345"/>
        </pc:sldMkLst>
        <pc:spChg chg="mod">
          <ac:chgData name="Thompson, Jarod Scott" userId="S::jsthompson@wpi.edu::f94efd77-a55a-4994-9b0a-4ba63225f48f" providerId="AD" clId="Web-{B9B9C6B1-0C37-4BDC-75B0-144E11593803}" dt="2018-12-04T19:35:38.117" v="702" actId="20577"/>
          <ac:spMkLst>
            <pc:docMk/>
            <pc:sldMk cId="4146703611" sldId="345"/>
            <ac:spMk id="19" creationId="{D85C9851-887D-4747-AA4F-0FF3AD6F72EE}"/>
          </ac:spMkLst>
        </pc:spChg>
      </pc:sldChg>
      <pc:sldChg chg="modNotes">
        <pc:chgData name="Thompson, Jarod Scott" userId="S::jsthompson@wpi.edu::f94efd77-a55a-4994-9b0a-4ba63225f48f" providerId="AD" clId="Web-{B9B9C6B1-0C37-4BDC-75B0-144E11593803}" dt="2018-12-04T19:27:05.661" v="489"/>
        <pc:sldMkLst>
          <pc:docMk/>
          <pc:sldMk cId="2036031634" sldId="346"/>
        </pc:sldMkLst>
      </pc:sldChg>
      <pc:sldChg chg="modNotes">
        <pc:chgData name="Thompson, Jarod Scott" userId="S::jsthompson@wpi.edu::f94efd77-a55a-4994-9b0a-4ba63225f48f" providerId="AD" clId="Web-{B9B9C6B1-0C37-4BDC-75B0-144E11593803}" dt="2018-12-04T20:07:52.517" v="1113"/>
        <pc:sldMkLst>
          <pc:docMk/>
          <pc:sldMk cId="2902524393" sldId="349"/>
        </pc:sldMkLst>
      </pc:sldChg>
      <pc:sldChg chg="modNotes">
        <pc:chgData name="Thompson, Jarod Scott" userId="S::jsthompson@wpi.edu::f94efd77-a55a-4994-9b0a-4ba63225f48f" providerId="AD" clId="Web-{B9B9C6B1-0C37-4BDC-75B0-144E11593803}" dt="2018-12-04T19:47:34.870" v="918"/>
        <pc:sldMkLst>
          <pc:docMk/>
          <pc:sldMk cId="4100818408" sldId="352"/>
        </pc:sldMkLst>
      </pc:sldChg>
      <pc:sldChg chg="modNotes">
        <pc:chgData name="Thompson, Jarod Scott" userId="S::jsthompson@wpi.edu::f94efd77-a55a-4994-9b0a-4ba63225f48f" providerId="AD" clId="Web-{B9B9C6B1-0C37-4BDC-75B0-144E11593803}" dt="2018-12-04T19:48:55.636" v="937"/>
        <pc:sldMkLst>
          <pc:docMk/>
          <pc:sldMk cId="3212605082" sldId="360"/>
        </pc:sldMkLst>
      </pc:sldChg>
    </pc:docChg>
  </pc:docChgLst>
  <pc:docChgLst>
    <pc:chgData name="Doyle, Kirsten L" userId="S::kldoyle@wpi.edu::dce1c63a-d1b4-4f7d-90e1-9e329e69d7cf" providerId="AD" clId="Web-{7C4AF04C-FC7E-D765-13AD-FA3E22299D0C}"/>
    <pc:docChg chg="modSld">
      <pc:chgData name="Doyle, Kirsten L" userId="S::kldoyle@wpi.edu::dce1c63a-d1b4-4f7d-90e1-9e329e69d7cf" providerId="AD" clId="Web-{7C4AF04C-FC7E-D765-13AD-FA3E22299D0C}" dt="2018-12-06T19:35:38.034" v="32" actId="1076"/>
      <pc:docMkLst>
        <pc:docMk/>
      </pc:docMkLst>
      <pc:sldChg chg="delSp modSp modNotes">
        <pc:chgData name="Doyle, Kirsten L" userId="S::kldoyle@wpi.edu::dce1c63a-d1b4-4f7d-90e1-9e329e69d7cf" providerId="AD" clId="Web-{7C4AF04C-FC7E-D765-13AD-FA3E22299D0C}" dt="2018-12-06T19:35:38.034" v="32" actId="1076"/>
        <pc:sldMkLst>
          <pc:docMk/>
          <pc:sldMk cId="3212605082" sldId="360"/>
        </pc:sldMkLst>
        <pc:spChg chg="mod">
          <ac:chgData name="Doyle, Kirsten L" userId="S::kldoyle@wpi.edu::dce1c63a-d1b4-4f7d-90e1-9e329e69d7cf" providerId="AD" clId="Web-{7C4AF04C-FC7E-D765-13AD-FA3E22299D0C}" dt="2018-12-06T19:34:52.626" v="25" actId="14100"/>
          <ac:spMkLst>
            <pc:docMk/>
            <pc:sldMk cId="3212605082" sldId="360"/>
            <ac:spMk id="5" creationId="{8FD775FF-753C-044E-B419-18C13CE4FA10}"/>
          </ac:spMkLst>
        </pc:spChg>
        <pc:spChg chg="mod">
          <ac:chgData name="Doyle, Kirsten L" userId="S::kldoyle@wpi.edu::dce1c63a-d1b4-4f7d-90e1-9e329e69d7cf" providerId="AD" clId="Web-{7C4AF04C-FC7E-D765-13AD-FA3E22299D0C}" dt="2018-12-06T19:34:24.766" v="20" actId="14100"/>
          <ac:spMkLst>
            <pc:docMk/>
            <pc:sldMk cId="3212605082" sldId="360"/>
            <ac:spMk id="9" creationId="{B814BA86-A39E-284B-8AC5-44960C6A3015}"/>
          </ac:spMkLst>
        </pc:spChg>
        <pc:spChg chg="del">
          <ac:chgData name="Doyle, Kirsten L" userId="S::kldoyle@wpi.edu::dce1c63a-d1b4-4f7d-90e1-9e329e69d7cf" providerId="AD" clId="Web-{7C4AF04C-FC7E-D765-13AD-FA3E22299D0C}" dt="2018-12-06T19:34:15.532" v="18" actId="1076"/>
          <ac:spMkLst>
            <pc:docMk/>
            <pc:sldMk cId="3212605082" sldId="360"/>
            <ac:spMk id="18" creationId="{4C4911F1-133E-C84B-894B-C93D3F40004F}"/>
          </ac:spMkLst>
        </pc:spChg>
        <pc:spChg chg="mod">
          <ac:chgData name="Doyle, Kirsten L" userId="S::kldoyle@wpi.edu::dce1c63a-d1b4-4f7d-90e1-9e329e69d7cf" providerId="AD" clId="Web-{7C4AF04C-FC7E-D765-13AD-FA3E22299D0C}" dt="2018-12-06T19:35:22.299" v="28" actId="1076"/>
          <ac:spMkLst>
            <pc:docMk/>
            <pc:sldMk cId="3212605082" sldId="360"/>
            <ac:spMk id="19" creationId="{B0D846B4-AF6E-894D-A613-E11FEB42BB33}"/>
          </ac:spMkLst>
        </pc:spChg>
        <pc:spChg chg="mod">
          <ac:chgData name="Doyle, Kirsten L" userId="S::kldoyle@wpi.edu::dce1c63a-d1b4-4f7d-90e1-9e329e69d7cf" providerId="AD" clId="Web-{7C4AF04C-FC7E-D765-13AD-FA3E22299D0C}" dt="2018-12-06T19:34:42.485" v="23" actId="1076"/>
          <ac:spMkLst>
            <pc:docMk/>
            <pc:sldMk cId="3212605082" sldId="360"/>
            <ac:spMk id="20" creationId="{A58D6241-8599-3D47-A8C2-ED719D2899AA}"/>
          </ac:spMkLst>
        </pc:spChg>
        <pc:spChg chg="mod">
          <ac:chgData name="Doyle, Kirsten L" userId="S::kldoyle@wpi.edu::dce1c63a-d1b4-4f7d-90e1-9e329e69d7cf" providerId="AD" clId="Web-{7C4AF04C-FC7E-D765-13AD-FA3E22299D0C}" dt="2018-12-06T18:49:24.678" v="4" actId="1076"/>
          <ac:spMkLst>
            <pc:docMk/>
            <pc:sldMk cId="3212605082" sldId="360"/>
            <ac:spMk id="23" creationId="{C8035EB7-B9EC-E348-B60D-C902DB9384F2}"/>
          </ac:spMkLst>
        </pc:spChg>
        <pc:spChg chg="mod">
          <ac:chgData name="Doyle, Kirsten L" userId="S::kldoyle@wpi.edu::dce1c63a-d1b4-4f7d-90e1-9e329e69d7cf" providerId="AD" clId="Web-{7C4AF04C-FC7E-D765-13AD-FA3E22299D0C}" dt="2018-12-06T18:49:39.492" v="8" actId="1076"/>
          <ac:spMkLst>
            <pc:docMk/>
            <pc:sldMk cId="3212605082" sldId="360"/>
            <ac:spMk id="25" creationId="{C6A76FCC-FF06-CC4B-8EC2-9568D09A575A}"/>
          </ac:spMkLst>
        </pc:spChg>
        <pc:spChg chg="mod">
          <ac:chgData name="Doyle, Kirsten L" userId="S::kldoyle@wpi.edu::dce1c63a-d1b4-4f7d-90e1-9e329e69d7cf" providerId="AD" clId="Web-{7C4AF04C-FC7E-D765-13AD-FA3E22299D0C}" dt="2018-12-06T19:35:38.034" v="32" actId="1076"/>
          <ac:spMkLst>
            <pc:docMk/>
            <pc:sldMk cId="3212605082" sldId="360"/>
            <ac:spMk id="26" creationId="{B6DB32B1-E954-9C48-89C3-B2EB7B83B175}"/>
          </ac:spMkLst>
        </pc:spChg>
        <pc:picChg chg="mod">
          <ac:chgData name="Doyle, Kirsten L" userId="S::kldoyle@wpi.edu::dce1c63a-d1b4-4f7d-90e1-9e329e69d7cf" providerId="AD" clId="Web-{7C4AF04C-FC7E-D765-13AD-FA3E22299D0C}" dt="2018-12-06T19:34:35.143" v="21" actId="1076"/>
          <ac:picMkLst>
            <pc:docMk/>
            <pc:sldMk cId="3212605082" sldId="360"/>
            <ac:picMk id="15" creationId="{DA892029-1029-9941-95F0-DA745393C617}"/>
          </ac:picMkLst>
        </pc:picChg>
        <pc:picChg chg="mod">
          <ac:chgData name="Doyle, Kirsten L" userId="S::kldoyle@wpi.edu::dce1c63a-d1b4-4f7d-90e1-9e329e69d7cf" providerId="AD" clId="Web-{7C4AF04C-FC7E-D765-13AD-FA3E22299D0C}" dt="2018-12-06T19:35:33.018" v="31" actId="14100"/>
          <ac:picMkLst>
            <pc:docMk/>
            <pc:sldMk cId="3212605082" sldId="360"/>
            <ac:picMk id="17" creationId="{833EBBD5-389D-BF4A-A646-BE15F029E4E2}"/>
          </ac:picMkLst>
        </pc:picChg>
        <pc:picChg chg="mod">
          <ac:chgData name="Doyle, Kirsten L" userId="S::kldoyle@wpi.edu::dce1c63a-d1b4-4f7d-90e1-9e329e69d7cf" providerId="AD" clId="Web-{7C4AF04C-FC7E-D765-13AD-FA3E22299D0C}" dt="2018-12-06T19:34:57.033" v="26" actId="1076"/>
          <ac:picMkLst>
            <pc:docMk/>
            <pc:sldMk cId="3212605082" sldId="360"/>
            <ac:picMk id="22" creationId="{1D0A7FC2-65EC-FF4E-853E-FE988174598C}"/>
          </ac:picMkLst>
        </pc:picChg>
      </pc:sldChg>
    </pc:docChg>
  </pc:docChgLst>
  <pc:docChgLst>
    <pc:chgData name="Thompson, Jarod Scott" userId="S::jsthompson@wpi.edu::f94efd77-a55a-4994-9b0a-4ba63225f48f" providerId="AD" clId="Web-{38741FFF-EC7A-1445-5C3A-7DBD97C5EFA8}"/>
    <pc:docChg chg="modSld">
      <pc:chgData name="Thompson, Jarod Scott" userId="S::jsthompson@wpi.edu::f94efd77-a55a-4994-9b0a-4ba63225f48f" providerId="AD" clId="Web-{38741FFF-EC7A-1445-5C3A-7DBD97C5EFA8}" dt="2018-12-05T17:54:22.610" v="40" actId="1076"/>
      <pc:docMkLst>
        <pc:docMk/>
      </pc:docMkLst>
      <pc:sldChg chg="modNotes">
        <pc:chgData name="Thompson, Jarod Scott" userId="S::jsthompson@wpi.edu::f94efd77-a55a-4994-9b0a-4ba63225f48f" providerId="AD" clId="Web-{38741FFF-EC7A-1445-5C3A-7DBD97C5EFA8}" dt="2018-12-05T17:42:23.757" v="39" actId="1076"/>
        <pc:sldMkLst>
          <pc:docMk/>
          <pc:sldMk cId="3704775939" sldId="282"/>
        </pc:sldMkLst>
      </pc:sldChg>
      <pc:sldChg chg="modSp">
        <pc:chgData name="Thompson, Jarod Scott" userId="S::jsthompson@wpi.edu::f94efd77-a55a-4994-9b0a-4ba63225f48f" providerId="AD" clId="Web-{38741FFF-EC7A-1445-5C3A-7DBD97C5EFA8}" dt="2018-12-05T17:54:22.610" v="40" actId="1076"/>
        <pc:sldMkLst>
          <pc:docMk/>
          <pc:sldMk cId="2036031634" sldId="346"/>
        </pc:sldMkLst>
        <pc:spChg chg="mod">
          <ac:chgData name="Thompson, Jarod Scott" userId="S::jsthompson@wpi.edu::f94efd77-a55a-4994-9b0a-4ba63225f48f" providerId="AD" clId="Web-{38741FFF-EC7A-1445-5C3A-7DBD97C5EFA8}" dt="2018-12-05T17:54:22.610" v="40" actId="1076"/>
          <ac:spMkLst>
            <pc:docMk/>
            <pc:sldMk cId="2036031634" sldId="346"/>
            <ac:spMk id="22" creationId="{83F5B403-8D76-0143-96A2-2C2ABC7D9C51}"/>
          </ac:spMkLst>
        </pc:spChg>
      </pc:sldChg>
    </pc:docChg>
  </pc:docChgLst>
  <pc:docChgLst>
    <pc:chgData name="Ren, Zhentian" userId="S::zren2@wpi.edu::52396e94-cd0b-4402-9247-405260c19d90" providerId="AD" clId="Web-{F6D78F43-53AD-2480-2436-E3D411D04123}"/>
    <pc:docChg chg="modSld">
      <pc:chgData name="Ren, Zhentian" userId="S::zren2@wpi.edu::52396e94-cd0b-4402-9247-405260c19d90" providerId="AD" clId="Web-{F6D78F43-53AD-2480-2436-E3D411D04123}" dt="2018-12-03T14:46:02.051" v="403"/>
      <pc:docMkLst>
        <pc:docMk/>
      </pc:docMkLst>
      <pc:sldChg chg="modNotes">
        <pc:chgData name="Ren, Zhentian" userId="S::zren2@wpi.edu::52396e94-cd0b-4402-9247-405260c19d90" providerId="AD" clId="Web-{F6D78F43-53AD-2480-2436-E3D411D04123}" dt="2018-12-03T14:46:02.051" v="403"/>
        <pc:sldMkLst>
          <pc:docMk/>
          <pc:sldMk cId="784940859" sldId="326"/>
        </pc:sldMkLst>
      </pc:sldChg>
    </pc:docChg>
  </pc:docChgLst>
  <pc:docChgLst>
    <pc:chgData name="Jarod Thompson" userId="f94efd77-a55a-4994-9b0a-4ba63225f48f" providerId="ADAL" clId="{9600D7B8-676C-41B7-95DB-DAA309076660}"/>
    <pc:docChg chg="undo custSel modSld">
      <pc:chgData name="Jarod Thompson" userId="f94efd77-a55a-4994-9b0a-4ba63225f48f" providerId="ADAL" clId="{9600D7B8-676C-41B7-95DB-DAA309076660}" dt="2018-12-05T18:02:45.300" v="16" actId="1076"/>
      <pc:docMkLst>
        <pc:docMk/>
      </pc:docMkLst>
      <pc:sldChg chg="addSp delSp modSp">
        <pc:chgData name="Jarod Thompson" userId="f94efd77-a55a-4994-9b0a-4ba63225f48f" providerId="ADAL" clId="{9600D7B8-676C-41B7-95DB-DAA309076660}" dt="2018-12-05T18:02:45.300" v="16" actId="1076"/>
        <pc:sldMkLst>
          <pc:docMk/>
          <pc:sldMk cId="421490934" sldId="335"/>
        </pc:sldMkLst>
        <pc:spChg chg="mod">
          <ac:chgData name="Jarod Thompson" userId="f94efd77-a55a-4994-9b0a-4ba63225f48f" providerId="ADAL" clId="{9600D7B8-676C-41B7-95DB-DAA309076660}" dt="2018-12-05T18:00:14.006" v="3" actId="1076"/>
          <ac:spMkLst>
            <pc:docMk/>
            <pc:sldMk cId="421490934" sldId="335"/>
            <ac:spMk id="8" creationId="{1425BA13-4C5E-5049-8CEF-700FA042A255}"/>
          </ac:spMkLst>
        </pc:spChg>
        <pc:picChg chg="add del mod">
          <ac:chgData name="Jarod Thompson" userId="f94efd77-a55a-4994-9b0a-4ba63225f48f" providerId="ADAL" clId="{9600D7B8-676C-41B7-95DB-DAA309076660}" dt="2018-12-05T18:00:48.661" v="8" actId="478"/>
          <ac:picMkLst>
            <pc:docMk/>
            <pc:sldMk cId="421490934" sldId="335"/>
            <ac:picMk id="9" creationId="{C5291BA6-E0A6-41BA-99AE-7A465FA2459E}"/>
          </ac:picMkLst>
        </pc:picChg>
        <pc:picChg chg="add mod modCrop">
          <ac:chgData name="Jarod Thompson" userId="f94efd77-a55a-4994-9b0a-4ba63225f48f" providerId="ADAL" clId="{9600D7B8-676C-41B7-95DB-DAA309076660}" dt="2018-12-05T18:02:45.300" v="16" actId="1076"/>
          <ac:picMkLst>
            <pc:docMk/>
            <pc:sldMk cId="421490934" sldId="335"/>
            <ac:picMk id="11" creationId="{01DC6CDF-C4C5-4BF4-BE52-6F8687B34D91}"/>
          </ac:picMkLst>
        </pc:picChg>
        <pc:picChg chg="add del">
          <ac:chgData name="Jarod Thompson" userId="f94efd77-a55a-4994-9b0a-4ba63225f48f" providerId="ADAL" clId="{9600D7B8-676C-41B7-95DB-DAA309076660}" dt="2018-12-05T18:00:18.851" v="5" actId="478"/>
          <ac:picMkLst>
            <pc:docMk/>
            <pc:sldMk cId="421490934" sldId="335"/>
            <ac:picMk id="15" creationId="{365D0FE5-624C-443C-B720-C4B935507A1E}"/>
          </ac:picMkLst>
        </pc:picChg>
        <pc:picChg chg="add del">
          <ac:chgData name="Jarod Thompson" userId="f94efd77-a55a-4994-9b0a-4ba63225f48f" providerId="ADAL" clId="{9600D7B8-676C-41B7-95DB-DAA309076660}" dt="2018-12-05T18:02:18.040" v="10" actId="478"/>
          <ac:picMkLst>
            <pc:docMk/>
            <pc:sldMk cId="421490934" sldId="335"/>
            <ac:picMk id="17" creationId="{AF8655FC-986E-494F-9C3D-6278A8FA23BB}"/>
          </ac:picMkLst>
        </pc:picChg>
        <pc:picChg chg="del mod">
          <ac:chgData name="Jarod Thompson" userId="f94efd77-a55a-4994-9b0a-4ba63225f48f" providerId="ADAL" clId="{9600D7B8-676C-41B7-95DB-DAA309076660}" dt="2018-12-05T18:00:07.840" v="2" actId="478"/>
          <ac:picMkLst>
            <pc:docMk/>
            <pc:sldMk cId="421490934" sldId="335"/>
            <ac:picMk id="21" creationId="{A3B1B638-8B4D-654D-A16C-0F3655188C79}"/>
          </ac:picMkLst>
        </pc:picChg>
      </pc:sldChg>
    </pc:docChg>
  </pc:docChgLst>
  <pc:docChgLst>
    <pc:chgData name="Thompson, Jarod Scott" userId="S::jsthompson@wpi.edu::f94efd77-a55a-4994-9b0a-4ba63225f48f" providerId="AD" clId="Web-{51527E65-5BB4-6257-6BEA-3D17E23215FD}"/>
    <pc:docChg chg="modSld">
      <pc:chgData name="Thompson, Jarod Scott" userId="S::jsthompson@wpi.edu::f94efd77-a55a-4994-9b0a-4ba63225f48f" providerId="AD" clId="Web-{51527E65-5BB4-6257-6BEA-3D17E23215FD}" dt="2018-12-09T15:47:24.961" v="311"/>
      <pc:docMkLst>
        <pc:docMk/>
      </pc:docMkLst>
      <pc:sldChg chg="modNotes">
        <pc:chgData name="Thompson, Jarod Scott" userId="S::jsthompson@wpi.edu::f94efd77-a55a-4994-9b0a-4ba63225f48f" providerId="AD" clId="Web-{51527E65-5BB4-6257-6BEA-3D17E23215FD}" dt="2018-12-09T14:28:39.093" v="122"/>
        <pc:sldMkLst>
          <pc:docMk/>
          <pc:sldMk cId="4183542759" sldId="265"/>
        </pc:sldMkLst>
      </pc:sldChg>
      <pc:sldChg chg="modNotes">
        <pc:chgData name="Thompson, Jarod Scott" userId="S::jsthompson@wpi.edu::f94efd77-a55a-4994-9b0a-4ba63225f48f" providerId="AD" clId="Web-{51527E65-5BB4-6257-6BEA-3D17E23215FD}" dt="2018-12-09T14:32:55.268" v="142"/>
        <pc:sldMkLst>
          <pc:docMk/>
          <pc:sldMk cId="3822137444" sldId="267"/>
        </pc:sldMkLst>
      </pc:sldChg>
      <pc:sldChg chg="modNotes">
        <pc:chgData name="Thompson, Jarod Scott" userId="S::jsthompson@wpi.edu::f94efd77-a55a-4994-9b0a-4ba63225f48f" providerId="AD" clId="Web-{51527E65-5BB4-6257-6BEA-3D17E23215FD}" dt="2018-12-09T14:33:51.612" v="168"/>
        <pc:sldMkLst>
          <pc:docMk/>
          <pc:sldMk cId="944449113" sldId="271"/>
        </pc:sldMkLst>
      </pc:sldChg>
      <pc:sldChg chg="modNotes">
        <pc:chgData name="Thompson, Jarod Scott" userId="S::jsthompson@wpi.edu::f94efd77-a55a-4994-9b0a-4ba63225f48f" providerId="AD" clId="Web-{51527E65-5BB4-6257-6BEA-3D17E23215FD}" dt="2018-12-09T14:37:09.399" v="235"/>
        <pc:sldMkLst>
          <pc:docMk/>
          <pc:sldMk cId="3375000758" sldId="272"/>
        </pc:sldMkLst>
      </pc:sldChg>
      <pc:sldChg chg="modNotes">
        <pc:chgData name="Thompson, Jarod Scott" userId="S::jsthompson@wpi.edu::f94efd77-a55a-4994-9b0a-4ba63225f48f" providerId="AD" clId="Web-{51527E65-5BB4-6257-6BEA-3D17E23215FD}" dt="2018-12-09T15:47:24.961" v="311"/>
        <pc:sldMkLst>
          <pc:docMk/>
          <pc:sldMk cId="1962728456" sldId="274"/>
        </pc:sldMkLst>
      </pc:sldChg>
      <pc:sldChg chg="modNotes">
        <pc:chgData name="Thompson, Jarod Scott" userId="S::jsthompson@wpi.edu::f94efd77-a55a-4994-9b0a-4ba63225f48f" providerId="AD" clId="Web-{51527E65-5BB4-6257-6BEA-3D17E23215FD}" dt="2018-12-09T14:41:18.276" v="252"/>
        <pc:sldMkLst>
          <pc:docMk/>
          <pc:sldMk cId="2478173890" sldId="279"/>
        </pc:sldMkLst>
      </pc:sldChg>
      <pc:sldChg chg="modNotes">
        <pc:chgData name="Thompson, Jarod Scott" userId="S::jsthompson@wpi.edu::f94efd77-a55a-4994-9b0a-4ba63225f48f" providerId="AD" clId="Web-{51527E65-5BB4-6257-6BEA-3D17E23215FD}" dt="2018-12-09T14:26:34.918" v="50"/>
        <pc:sldMkLst>
          <pc:docMk/>
          <pc:sldMk cId="1450396704" sldId="308"/>
        </pc:sldMkLst>
      </pc:sldChg>
      <pc:sldChg chg="modNotes">
        <pc:chgData name="Thompson, Jarod Scott" userId="S::jsthompson@wpi.edu::f94efd77-a55a-4994-9b0a-4ba63225f48f" providerId="AD" clId="Web-{51527E65-5BB4-6257-6BEA-3D17E23215FD}" dt="2018-12-09T15:10:18.971" v="286"/>
        <pc:sldMkLst>
          <pc:docMk/>
          <pc:sldMk cId="1415061608" sldId="333"/>
        </pc:sldMkLst>
      </pc:sldChg>
      <pc:sldChg chg="modNotes">
        <pc:chgData name="Thompson, Jarod Scott" userId="S::jsthompson@wpi.edu::f94efd77-a55a-4994-9b0a-4ba63225f48f" providerId="AD" clId="Web-{51527E65-5BB4-6257-6BEA-3D17E23215FD}" dt="2018-12-09T15:22:16.729" v="301"/>
        <pc:sldMkLst>
          <pc:docMk/>
          <pc:sldMk cId="2414657036" sldId="341"/>
        </pc:sldMkLst>
      </pc:sldChg>
      <pc:sldChg chg="modNotes">
        <pc:chgData name="Thompson, Jarod Scott" userId="S::jsthompson@wpi.edu::f94efd77-a55a-4994-9b0a-4ba63225f48f" providerId="AD" clId="Web-{51527E65-5BB4-6257-6BEA-3D17E23215FD}" dt="2018-12-09T15:38:38.594" v="304"/>
        <pc:sldMkLst>
          <pc:docMk/>
          <pc:sldMk cId="4146703611" sldId="345"/>
        </pc:sldMkLst>
      </pc:sldChg>
      <pc:sldChg chg="modSp">
        <pc:chgData name="Thompson, Jarod Scott" userId="S::jsthompson@wpi.edu::f94efd77-a55a-4994-9b0a-4ba63225f48f" providerId="AD" clId="Web-{51527E65-5BB4-6257-6BEA-3D17E23215FD}" dt="2018-12-09T14:23:44.442" v="28" actId="1076"/>
        <pc:sldMkLst>
          <pc:docMk/>
          <pc:sldMk cId="2902524393" sldId="349"/>
        </pc:sldMkLst>
        <pc:spChg chg="mod">
          <ac:chgData name="Thompson, Jarod Scott" userId="S::jsthompson@wpi.edu::f94efd77-a55a-4994-9b0a-4ba63225f48f" providerId="AD" clId="Web-{51527E65-5BB4-6257-6BEA-3D17E23215FD}" dt="2018-12-09T14:23:40.770" v="25" actId="20577"/>
          <ac:spMkLst>
            <pc:docMk/>
            <pc:sldMk cId="2902524393" sldId="349"/>
            <ac:spMk id="7" creationId="{34729DCB-104C-F44F-A43A-719E64B4DFAB}"/>
          </ac:spMkLst>
        </pc:spChg>
        <pc:spChg chg="mod">
          <ac:chgData name="Thompson, Jarod Scott" userId="S::jsthompson@wpi.edu::f94efd77-a55a-4994-9b0a-4ba63225f48f" providerId="AD" clId="Web-{51527E65-5BB4-6257-6BEA-3D17E23215FD}" dt="2018-12-09T14:23:44.442" v="28" actId="1076"/>
          <ac:spMkLst>
            <pc:docMk/>
            <pc:sldMk cId="2902524393" sldId="349"/>
            <ac:spMk id="9" creationId="{AB90BAA9-0F20-9D43-B4F0-24002AA11A5E}"/>
          </ac:spMkLst>
        </pc:spChg>
      </pc:sldChg>
      <pc:sldChg chg="delSp modSp">
        <pc:chgData name="Thompson, Jarod Scott" userId="S::jsthompson@wpi.edu::f94efd77-a55a-4994-9b0a-4ba63225f48f" providerId="AD" clId="Web-{51527E65-5BB4-6257-6BEA-3D17E23215FD}" dt="2018-12-09T14:24:19.771" v="31"/>
        <pc:sldMkLst>
          <pc:docMk/>
          <pc:sldMk cId="1740110375" sldId="358"/>
        </pc:sldMkLst>
        <pc:spChg chg="del mod">
          <ac:chgData name="Thompson, Jarod Scott" userId="S::jsthompson@wpi.edu::f94efd77-a55a-4994-9b0a-4ba63225f48f" providerId="AD" clId="Web-{51527E65-5BB4-6257-6BEA-3D17E23215FD}" dt="2018-12-09T14:24:19.771" v="31"/>
          <ac:spMkLst>
            <pc:docMk/>
            <pc:sldMk cId="1740110375" sldId="358"/>
            <ac:spMk id="11" creationId="{28C9F47E-CCBB-6D47-97A8-A696D9239E1E}"/>
          </ac:spMkLst>
        </pc:spChg>
      </pc:sldChg>
    </pc:docChg>
  </pc:docChgLst>
  <pc:docChgLst>
    <pc:chgData name="Ren, Zhentian" userId="S::zren2@wpi.edu::52396e94-cd0b-4402-9247-405260c19d90" providerId="AD" clId="Web-{2486454B-8609-9AAD-8AA5-C808A6C7BD38}"/>
    <pc:docChg chg="modSld sldOrd">
      <pc:chgData name="Ren, Zhentian" userId="S::zren2@wpi.edu::52396e94-cd0b-4402-9247-405260c19d90" providerId="AD" clId="Web-{2486454B-8609-9AAD-8AA5-C808A6C7BD38}" dt="2018-11-28T19:44:33.800" v="1715"/>
      <pc:docMkLst>
        <pc:docMk/>
      </pc:docMkLst>
      <pc:sldChg chg="modSp modNotes">
        <pc:chgData name="Ren, Zhentian" userId="S::zren2@wpi.edu::52396e94-cd0b-4402-9247-405260c19d90" providerId="AD" clId="Web-{2486454B-8609-9AAD-8AA5-C808A6C7BD38}" dt="2018-11-28T16:16:25.366" v="39"/>
        <pc:sldMkLst>
          <pc:docMk/>
          <pc:sldMk cId="312712216" sldId="266"/>
        </pc:sldMkLst>
        <pc:spChg chg="mod">
          <ac:chgData name="Ren, Zhentian" userId="S::zren2@wpi.edu::52396e94-cd0b-4402-9247-405260c19d90" providerId="AD" clId="Web-{2486454B-8609-9AAD-8AA5-C808A6C7BD38}" dt="2018-11-28T16:15:45.179" v="25" actId="1076"/>
          <ac:spMkLst>
            <pc:docMk/>
            <pc:sldMk cId="312712216" sldId="266"/>
            <ac:spMk id="14" creationId="{2FD18C6E-C337-7A49-A92D-F11AB03BC0C3}"/>
          </ac:spMkLst>
        </pc:spChg>
        <pc:grpChg chg="mod">
          <ac:chgData name="Ren, Zhentian" userId="S::zren2@wpi.edu::52396e94-cd0b-4402-9247-405260c19d90" providerId="AD" clId="Web-{2486454B-8609-9AAD-8AA5-C808A6C7BD38}" dt="2018-11-28T16:15:30.600" v="22" actId="1076"/>
          <ac:grpSpMkLst>
            <pc:docMk/>
            <pc:sldMk cId="312712216" sldId="266"/>
            <ac:grpSpMk id="30" creationId="{56099241-9348-1846-B11B-F78160BDB494}"/>
          </ac:grpSpMkLst>
        </pc:grpChg>
      </pc:sldChg>
      <pc:sldChg chg="modNotes">
        <pc:chgData name="Ren, Zhentian" userId="S::zren2@wpi.edu::52396e94-cd0b-4402-9247-405260c19d90" providerId="AD" clId="Web-{2486454B-8609-9AAD-8AA5-C808A6C7BD38}" dt="2018-11-28T17:40:23.160" v="248"/>
        <pc:sldMkLst>
          <pc:docMk/>
          <pc:sldMk cId="368088584" sldId="297"/>
        </pc:sldMkLst>
      </pc:sldChg>
      <pc:sldChg chg="modNotes">
        <pc:chgData name="Ren, Zhentian" userId="S::zren2@wpi.edu::52396e94-cd0b-4402-9247-405260c19d90" providerId="AD" clId="Web-{2486454B-8609-9AAD-8AA5-C808A6C7BD38}" dt="2018-11-28T19:14:11.097" v="1137"/>
        <pc:sldMkLst>
          <pc:docMk/>
          <pc:sldMk cId="2944587671" sldId="321"/>
        </pc:sldMkLst>
      </pc:sldChg>
      <pc:sldChg chg="modNotes">
        <pc:chgData name="Ren, Zhentian" userId="S::zren2@wpi.edu::52396e94-cd0b-4402-9247-405260c19d90" providerId="AD" clId="Web-{2486454B-8609-9AAD-8AA5-C808A6C7BD38}" dt="2018-11-28T17:42:15.630" v="298"/>
        <pc:sldMkLst>
          <pc:docMk/>
          <pc:sldMk cId="190786380" sldId="325"/>
        </pc:sldMkLst>
      </pc:sldChg>
      <pc:sldChg chg="modNotes">
        <pc:chgData name="Ren, Zhentian" userId="S::zren2@wpi.edu::52396e94-cd0b-4402-9247-405260c19d90" providerId="AD" clId="Web-{2486454B-8609-9AAD-8AA5-C808A6C7BD38}" dt="2018-11-28T18:24:29.370" v="636"/>
        <pc:sldMkLst>
          <pc:docMk/>
          <pc:sldMk cId="784940859" sldId="326"/>
        </pc:sldMkLst>
      </pc:sldChg>
      <pc:sldChg chg="ord modNotes">
        <pc:chgData name="Ren, Zhentian" userId="S::zren2@wpi.edu::52396e94-cd0b-4402-9247-405260c19d90" providerId="AD" clId="Web-{2486454B-8609-9AAD-8AA5-C808A6C7BD38}" dt="2018-11-28T19:03:47.514" v="1087"/>
        <pc:sldMkLst>
          <pc:docMk/>
          <pc:sldMk cId="457047135" sldId="327"/>
        </pc:sldMkLst>
      </pc:sldChg>
      <pc:sldChg chg="modNotes">
        <pc:chgData name="Ren, Zhentian" userId="S::zren2@wpi.edu::52396e94-cd0b-4402-9247-405260c19d90" providerId="AD" clId="Web-{2486454B-8609-9AAD-8AA5-C808A6C7BD38}" dt="2018-11-28T18:40:26.909" v="824"/>
        <pc:sldMkLst>
          <pc:docMk/>
          <pc:sldMk cId="1516307629" sldId="328"/>
        </pc:sldMkLst>
      </pc:sldChg>
      <pc:sldChg chg="modNotes">
        <pc:chgData name="Ren, Zhentian" userId="S::zren2@wpi.edu::52396e94-cd0b-4402-9247-405260c19d90" providerId="AD" clId="Web-{2486454B-8609-9AAD-8AA5-C808A6C7BD38}" dt="2018-11-28T19:30:39.106" v="1476"/>
        <pc:sldMkLst>
          <pc:docMk/>
          <pc:sldMk cId="3215676781" sldId="329"/>
        </pc:sldMkLst>
      </pc:sldChg>
      <pc:sldChg chg="modNotes">
        <pc:chgData name="Ren, Zhentian" userId="S::zren2@wpi.edu::52396e94-cd0b-4402-9247-405260c19d90" providerId="AD" clId="Web-{2486454B-8609-9AAD-8AA5-C808A6C7BD38}" dt="2018-11-28T19:30:12.559" v="1474"/>
        <pc:sldMkLst>
          <pc:docMk/>
          <pc:sldMk cId="2463701533" sldId="331"/>
        </pc:sldMkLst>
      </pc:sldChg>
      <pc:sldChg chg="modNotes">
        <pc:chgData name="Ren, Zhentian" userId="S::zren2@wpi.edu::52396e94-cd0b-4402-9247-405260c19d90" providerId="AD" clId="Web-{2486454B-8609-9AAD-8AA5-C808A6C7BD38}" dt="2018-11-28T19:31:37.356" v="1493"/>
        <pc:sldMkLst>
          <pc:docMk/>
          <pc:sldMk cId="3864911228" sldId="332"/>
        </pc:sldMkLst>
      </pc:sldChg>
      <pc:sldChg chg="modNotes">
        <pc:chgData name="Ren, Zhentian" userId="S::zren2@wpi.edu::52396e94-cd0b-4402-9247-405260c19d90" providerId="AD" clId="Web-{2486454B-8609-9AAD-8AA5-C808A6C7BD38}" dt="2018-11-28T19:32:20.091" v="1495"/>
        <pc:sldMkLst>
          <pc:docMk/>
          <pc:sldMk cId="1415061608" sldId="333"/>
        </pc:sldMkLst>
      </pc:sldChg>
      <pc:sldChg chg="modNotes">
        <pc:chgData name="Ren, Zhentian" userId="S::zren2@wpi.edu::52396e94-cd0b-4402-9247-405260c19d90" providerId="AD" clId="Web-{2486454B-8609-9AAD-8AA5-C808A6C7BD38}" dt="2018-11-28T19:44:33.800" v="1715"/>
        <pc:sldMkLst>
          <pc:docMk/>
          <pc:sldMk cId="421490934" sldId="335"/>
        </pc:sldMkLst>
      </pc:sldChg>
      <pc:sldChg chg="modNotes">
        <pc:chgData name="Ren, Zhentian" userId="S::zren2@wpi.edu::52396e94-cd0b-4402-9247-405260c19d90" providerId="AD" clId="Web-{2486454B-8609-9AAD-8AA5-C808A6C7BD38}" dt="2018-11-28T19:41:04.345" v="1653"/>
        <pc:sldMkLst>
          <pc:docMk/>
          <pc:sldMk cId="900665715" sldId="336"/>
        </pc:sldMkLst>
      </pc:sldChg>
      <pc:sldChg chg="modNotes">
        <pc:chgData name="Ren, Zhentian" userId="S::zren2@wpi.edu::52396e94-cd0b-4402-9247-405260c19d90" providerId="AD" clId="Web-{2486454B-8609-9AAD-8AA5-C808A6C7BD38}" dt="2018-11-28T19:18:26.459" v="1179"/>
        <pc:sldMkLst>
          <pc:docMk/>
          <pc:sldMk cId="2623622650" sldId="338"/>
        </pc:sldMkLst>
      </pc:sldChg>
      <pc:sldChg chg="modNotes">
        <pc:chgData name="Ren, Zhentian" userId="S::zren2@wpi.edu::52396e94-cd0b-4402-9247-405260c19d90" providerId="AD" clId="Web-{2486454B-8609-9AAD-8AA5-C808A6C7BD38}" dt="2018-11-28T19:36:55.140" v="1637"/>
        <pc:sldMkLst>
          <pc:docMk/>
          <pc:sldMk cId="1114789720" sldId="339"/>
        </pc:sldMkLst>
      </pc:sldChg>
      <pc:sldChg chg="modNotes">
        <pc:chgData name="Ren, Zhentian" userId="S::zren2@wpi.edu::52396e94-cd0b-4402-9247-405260c19d90" providerId="AD" clId="Web-{2486454B-8609-9AAD-8AA5-C808A6C7BD38}" dt="2018-11-28T19:13:04.144" v="1125"/>
        <pc:sldMkLst>
          <pc:docMk/>
          <pc:sldMk cId="2414657036" sldId="341"/>
        </pc:sldMkLst>
      </pc:sldChg>
    </pc:docChg>
  </pc:docChgLst>
  <pc:docChgLst>
    <pc:chgData name="Doyle, Kirsten L" userId="S::kldoyle@wpi.edu::dce1c63a-d1b4-4f7d-90e1-9e329e69d7cf" providerId="AD" clId="Web-{786D31DF-88C2-A5C2-CE53-428CB39D0FE7}"/>
    <pc:docChg chg="modSld">
      <pc:chgData name="Doyle, Kirsten L" userId="S::kldoyle@wpi.edu::dce1c63a-d1b4-4f7d-90e1-9e329e69d7cf" providerId="AD" clId="Web-{786D31DF-88C2-A5C2-CE53-428CB39D0FE7}" dt="2018-12-10T19:54:26.623" v="15" actId="14100"/>
      <pc:docMkLst>
        <pc:docMk/>
      </pc:docMkLst>
      <pc:sldChg chg="modSp">
        <pc:chgData name="Doyle, Kirsten L" userId="S::kldoyle@wpi.edu::dce1c63a-d1b4-4f7d-90e1-9e329e69d7cf" providerId="AD" clId="Web-{786D31DF-88C2-A5C2-CE53-428CB39D0FE7}" dt="2018-12-10T19:54:26.623" v="15" actId="14100"/>
        <pc:sldMkLst>
          <pc:docMk/>
          <pc:sldMk cId="3753593457" sldId="287"/>
        </pc:sldMkLst>
        <pc:spChg chg="mod">
          <ac:chgData name="Doyle, Kirsten L" userId="S::kldoyle@wpi.edu::dce1c63a-d1b4-4f7d-90e1-9e329e69d7cf" providerId="AD" clId="Web-{786D31DF-88C2-A5C2-CE53-428CB39D0FE7}" dt="2018-12-10T19:53:49.920" v="8" actId="1076"/>
          <ac:spMkLst>
            <pc:docMk/>
            <pc:sldMk cId="3753593457" sldId="287"/>
            <ac:spMk id="17" creationId="{30B2D1D2-2744-4AB1-9D78-7BA1E00B3346}"/>
          </ac:spMkLst>
        </pc:spChg>
        <pc:spChg chg="mod">
          <ac:chgData name="Doyle, Kirsten L" userId="S::kldoyle@wpi.edu::dce1c63a-d1b4-4f7d-90e1-9e329e69d7cf" providerId="AD" clId="Web-{786D31DF-88C2-A5C2-CE53-428CB39D0FE7}" dt="2018-12-10T19:52:58.748" v="0" actId="1076"/>
          <ac:spMkLst>
            <pc:docMk/>
            <pc:sldMk cId="3753593457" sldId="287"/>
            <ac:spMk id="18" creationId="{7707E899-B4DF-E345-9786-F37277561E0E}"/>
          </ac:spMkLst>
        </pc:spChg>
        <pc:spChg chg="mod">
          <ac:chgData name="Doyle, Kirsten L" userId="S::kldoyle@wpi.edu::dce1c63a-d1b4-4f7d-90e1-9e329e69d7cf" providerId="AD" clId="Web-{786D31DF-88C2-A5C2-CE53-428CB39D0FE7}" dt="2018-12-10T19:54:26.623" v="15" actId="14100"/>
          <ac:spMkLst>
            <pc:docMk/>
            <pc:sldMk cId="3753593457" sldId="287"/>
            <ac:spMk id="34" creationId="{EC8EF9E0-CB23-4628-BA6A-A4137767CBF7}"/>
          </ac:spMkLst>
        </pc:spChg>
        <pc:picChg chg="mod ord">
          <ac:chgData name="Doyle, Kirsten L" userId="S::kldoyle@wpi.edu::dce1c63a-d1b4-4f7d-90e1-9e329e69d7cf" providerId="AD" clId="Web-{786D31DF-88C2-A5C2-CE53-428CB39D0FE7}" dt="2018-12-10T19:54:07.998" v="11" actId="1076"/>
          <ac:picMkLst>
            <pc:docMk/>
            <pc:sldMk cId="3753593457" sldId="287"/>
            <ac:picMk id="3" creationId="{EB0457CD-BFE0-4405-B5B0-A9888649D0E5}"/>
          </ac:picMkLst>
        </pc:picChg>
        <pc:picChg chg="mod">
          <ac:chgData name="Doyle, Kirsten L" userId="S::kldoyle@wpi.edu::dce1c63a-d1b4-4f7d-90e1-9e329e69d7cf" providerId="AD" clId="Web-{786D31DF-88C2-A5C2-CE53-428CB39D0FE7}" dt="2018-12-10T19:53:12.779" v="2" actId="1076"/>
          <ac:picMkLst>
            <pc:docMk/>
            <pc:sldMk cId="3753593457" sldId="287"/>
            <ac:picMk id="31" creationId="{B249B7FE-AE1C-4BE8-AE0D-A9687EAD984E}"/>
          </ac:picMkLst>
        </pc:picChg>
        <pc:picChg chg="mod">
          <ac:chgData name="Doyle, Kirsten L" userId="S::kldoyle@wpi.edu::dce1c63a-d1b4-4f7d-90e1-9e329e69d7cf" providerId="AD" clId="Web-{786D31DF-88C2-A5C2-CE53-428CB39D0FE7}" dt="2018-12-10T19:53:19.045" v="3" actId="1076"/>
          <ac:picMkLst>
            <pc:docMk/>
            <pc:sldMk cId="3753593457" sldId="287"/>
            <ac:picMk id="33" creationId="{DB8ABECF-00DA-4162-BAF2-79662C340E63}"/>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Users\apple\Desktop\IQP\Book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apple\Desktop\IQP\Book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apple\Desktop\IQP\Book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apple\Desktop\IQP\Book1.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Human\Downloads\Book1%20(3).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Chart%20in%20Microsoft%20Word"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Users\apple\Desktop\IQP\Book1.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CN" b="1"/>
              <a:t>BUDGET</a:t>
            </a:r>
            <a:r>
              <a:rPr lang="zh-CN" altLang="en-US" b="1"/>
              <a:t> </a:t>
            </a:r>
            <a:r>
              <a:rPr lang="en-US" altLang="zh-CN" b="1"/>
              <a:t>FOR</a:t>
            </a:r>
            <a:r>
              <a:rPr lang="zh-CN" altLang="en-US" b="1"/>
              <a:t> </a:t>
            </a:r>
            <a:r>
              <a:rPr lang="en-US" altLang="zh-CN" b="1"/>
              <a:t>MAINTENANCE</a:t>
            </a:r>
            <a:endParaRPr lang="en-US"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50800" cap="rnd">
              <a:solidFill>
                <a:schemeClr val="accent1"/>
              </a:solidFill>
              <a:round/>
            </a:ln>
            <a:effectLst/>
          </c:spPr>
          <c:marker>
            <c:symbol val="none"/>
          </c:marker>
          <c:cat>
            <c:numRef>
              <c:f>Sheet1!$B$28:$B$36</c:f>
              <c:numCache>
                <c:formatCode>General</c:formatCode>
                <c:ptCount val="9"/>
                <c:pt idx="0">
                  <c:v>2006</c:v>
                </c:pt>
                <c:pt idx="1">
                  <c:v>2007</c:v>
                </c:pt>
                <c:pt idx="2">
                  <c:v>2008</c:v>
                </c:pt>
                <c:pt idx="3">
                  <c:v>2009</c:v>
                </c:pt>
                <c:pt idx="4">
                  <c:v>2010</c:v>
                </c:pt>
                <c:pt idx="5">
                  <c:v>2011</c:v>
                </c:pt>
                <c:pt idx="6">
                  <c:v>2012</c:v>
                </c:pt>
                <c:pt idx="7">
                  <c:v>2013</c:v>
                </c:pt>
                <c:pt idx="8">
                  <c:v>2014</c:v>
                </c:pt>
              </c:numCache>
            </c:numRef>
          </c:cat>
          <c:val>
            <c:numRef>
              <c:f>Sheet1!$C$28:$C$36</c:f>
              <c:numCache>
                <c:formatCode>General</c:formatCode>
                <c:ptCount val="9"/>
                <c:pt idx="0">
                  <c:v>1</c:v>
                </c:pt>
                <c:pt idx="1">
                  <c:v>0.75</c:v>
                </c:pt>
                <c:pt idx="2">
                  <c:v>0.8</c:v>
                </c:pt>
                <c:pt idx="3">
                  <c:v>2</c:v>
                </c:pt>
                <c:pt idx="4">
                  <c:v>1.1000000000000001</c:v>
                </c:pt>
                <c:pt idx="5">
                  <c:v>0.7</c:v>
                </c:pt>
                <c:pt idx="6">
                  <c:v>0.6</c:v>
                </c:pt>
                <c:pt idx="7">
                  <c:v>0.55000000000000004</c:v>
                </c:pt>
                <c:pt idx="8">
                  <c:v>0.51</c:v>
                </c:pt>
              </c:numCache>
            </c:numRef>
          </c:val>
          <c:smooth val="1"/>
          <c:extLst>
            <c:ext xmlns:c16="http://schemas.microsoft.com/office/drawing/2014/chart" uri="{C3380CC4-5D6E-409C-BE32-E72D297353CC}">
              <c16:uniqueId val="{00000000-7534-8040-9EDA-B8B3495304AE}"/>
            </c:ext>
          </c:extLst>
        </c:ser>
        <c:dLbls>
          <c:showLegendKey val="0"/>
          <c:showVal val="0"/>
          <c:showCatName val="0"/>
          <c:showSerName val="0"/>
          <c:showPercent val="0"/>
          <c:showBubbleSize val="0"/>
        </c:dLbls>
        <c:smooth val="0"/>
        <c:axId val="1100612959"/>
        <c:axId val="1100812255"/>
      </c:lineChart>
      <c:catAx>
        <c:axId val="11006129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00812255"/>
        <c:crosses val="autoZero"/>
        <c:auto val="1"/>
        <c:lblAlgn val="ctr"/>
        <c:lblOffset val="100"/>
        <c:noMultiLvlLbl val="0"/>
      </c:catAx>
      <c:valAx>
        <c:axId val="110081225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Billion</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0061295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CN" b="1"/>
              <a:t>RISING</a:t>
            </a:r>
            <a:r>
              <a:rPr lang="zh-CN" altLang="en-US" b="1" baseline="0"/>
              <a:t> </a:t>
            </a:r>
            <a:r>
              <a:rPr lang="en-US" altLang="zh-CN" b="1" baseline="0"/>
              <a:t>DISPOSAL</a:t>
            </a:r>
            <a:r>
              <a:rPr lang="zh-CN" altLang="en-US" b="1" baseline="0"/>
              <a:t> </a:t>
            </a:r>
            <a:r>
              <a:rPr lang="en-US" altLang="zh-CN" b="1" baseline="0"/>
              <a:t>COST</a:t>
            </a:r>
            <a:endParaRPr lang="en-US"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50800" cap="rnd">
              <a:solidFill>
                <a:schemeClr val="accent1"/>
              </a:solidFill>
              <a:round/>
            </a:ln>
            <a:effectLst/>
          </c:spPr>
          <c:marker>
            <c:symbol val="none"/>
          </c:marker>
          <c:cat>
            <c:numRef>
              <c:f>Sheet1!$B$38:$B$46</c:f>
              <c:numCache>
                <c:formatCode>General</c:formatCode>
                <c:ptCount val="9"/>
                <c:pt idx="0">
                  <c:v>2006</c:v>
                </c:pt>
                <c:pt idx="1">
                  <c:v>2007</c:v>
                </c:pt>
                <c:pt idx="2">
                  <c:v>2008</c:v>
                </c:pt>
                <c:pt idx="3">
                  <c:v>2009</c:v>
                </c:pt>
                <c:pt idx="4">
                  <c:v>2010</c:v>
                </c:pt>
                <c:pt idx="5">
                  <c:v>2011</c:v>
                </c:pt>
                <c:pt idx="6">
                  <c:v>2012</c:v>
                </c:pt>
                <c:pt idx="7">
                  <c:v>2013</c:v>
                </c:pt>
                <c:pt idx="8">
                  <c:v>2014</c:v>
                </c:pt>
              </c:numCache>
            </c:numRef>
          </c:cat>
          <c:val>
            <c:numRef>
              <c:f>Sheet1!$C$38:$C$46</c:f>
              <c:numCache>
                <c:formatCode>General</c:formatCode>
                <c:ptCount val="9"/>
                <c:pt idx="0">
                  <c:v>90.5</c:v>
                </c:pt>
                <c:pt idx="1">
                  <c:v>93</c:v>
                </c:pt>
                <c:pt idx="2">
                  <c:v>91</c:v>
                </c:pt>
                <c:pt idx="3">
                  <c:v>105</c:v>
                </c:pt>
                <c:pt idx="4">
                  <c:v>125</c:v>
                </c:pt>
                <c:pt idx="5">
                  <c:v>130</c:v>
                </c:pt>
                <c:pt idx="6">
                  <c:v>140</c:v>
                </c:pt>
                <c:pt idx="7">
                  <c:v>143</c:v>
                </c:pt>
                <c:pt idx="8">
                  <c:v>141</c:v>
                </c:pt>
              </c:numCache>
            </c:numRef>
          </c:val>
          <c:smooth val="0"/>
          <c:extLst>
            <c:ext xmlns:c16="http://schemas.microsoft.com/office/drawing/2014/chart" uri="{C3380CC4-5D6E-409C-BE32-E72D297353CC}">
              <c16:uniqueId val="{00000000-0C84-434E-AE56-BEF048CD61A2}"/>
            </c:ext>
          </c:extLst>
        </c:ser>
        <c:dLbls>
          <c:showLegendKey val="0"/>
          <c:showVal val="0"/>
          <c:showCatName val="0"/>
          <c:showSerName val="0"/>
          <c:showPercent val="0"/>
          <c:showBubbleSize val="0"/>
        </c:dLbls>
        <c:smooth val="0"/>
        <c:axId val="1102430415"/>
        <c:axId val="1102432095"/>
      </c:lineChart>
      <c:catAx>
        <c:axId val="11024304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02432095"/>
        <c:crosses val="autoZero"/>
        <c:auto val="1"/>
        <c:lblAlgn val="ctr"/>
        <c:lblOffset val="100"/>
        <c:noMultiLvlLbl val="0"/>
      </c:catAx>
      <c:valAx>
        <c:axId val="110243209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Dollar</a:t>
                </a:r>
                <a:r>
                  <a:rPr lang="en-US" baseline="0"/>
                  <a:t> per ton</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0243041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a:t>TOTAL</a:t>
            </a:r>
            <a:r>
              <a:rPr lang="zh-CN" b="1"/>
              <a:t> </a:t>
            </a:r>
            <a:r>
              <a:rPr lang="en-US" b="1"/>
              <a:t>DEFERRED</a:t>
            </a:r>
            <a:r>
              <a:rPr lang="zh-CN" b="1"/>
              <a:t> </a:t>
            </a:r>
            <a:r>
              <a:rPr lang="en-US" b="1"/>
              <a:t>MAINTENANCE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50800" cap="rnd">
              <a:solidFill>
                <a:schemeClr val="accent1"/>
              </a:solidFill>
              <a:round/>
            </a:ln>
            <a:effectLst/>
          </c:spPr>
          <c:marker>
            <c:symbol val="none"/>
          </c:marker>
          <c:cat>
            <c:numRef>
              <c:f>Sheet1!$B$18:$B$26</c:f>
              <c:numCache>
                <c:formatCode>General</c:formatCode>
                <c:ptCount val="9"/>
                <c:pt idx="0">
                  <c:v>2006</c:v>
                </c:pt>
                <c:pt idx="1">
                  <c:v>2007</c:v>
                </c:pt>
                <c:pt idx="2">
                  <c:v>2008</c:v>
                </c:pt>
                <c:pt idx="3">
                  <c:v>2009</c:v>
                </c:pt>
                <c:pt idx="4">
                  <c:v>2010</c:v>
                </c:pt>
                <c:pt idx="5">
                  <c:v>2011</c:v>
                </c:pt>
                <c:pt idx="6">
                  <c:v>2012</c:v>
                </c:pt>
                <c:pt idx="7">
                  <c:v>2013</c:v>
                </c:pt>
                <c:pt idx="8">
                  <c:v>2014</c:v>
                </c:pt>
              </c:numCache>
            </c:numRef>
          </c:cat>
          <c:val>
            <c:numRef>
              <c:f>Sheet1!$C$18:$C$26</c:f>
              <c:numCache>
                <c:formatCode>_("$"* #,##0.00_);_("$"* \(#,##0.00\);_("$"* "-"??_);_(@_)</c:formatCode>
                <c:ptCount val="9"/>
                <c:pt idx="0">
                  <c:v>9</c:v>
                </c:pt>
                <c:pt idx="1">
                  <c:v>9.5</c:v>
                </c:pt>
                <c:pt idx="2">
                  <c:v>10.4</c:v>
                </c:pt>
                <c:pt idx="3">
                  <c:v>10</c:v>
                </c:pt>
                <c:pt idx="4">
                  <c:v>10.5</c:v>
                </c:pt>
                <c:pt idx="5">
                  <c:v>11</c:v>
                </c:pt>
                <c:pt idx="6">
                  <c:v>11.2</c:v>
                </c:pt>
                <c:pt idx="7">
                  <c:v>11.5</c:v>
                </c:pt>
                <c:pt idx="8">
                  <c:v>11.8</c:v>
                </c:pt>
              </c:numCache>
            </c:numRef>
          </c:val>
          <c:smooth val="1"/>
          <c:extLst>
            <c:ext xmlns:c16="http://schemas.microsoft.com/office/drawing/2014/chart" uri="{C3380CC4-5D6E-409C-BE32-E72D297353CC}">
              <c16:uniqueId val="{00000000-D0BF-274E-AF83-DE8A3B275DFC}"/>
            </c:ext>
          </c:extLst>
        </c:ser>
        <c:dLbls>
          <c:showLegendKey val="0"/>
          <c:showVal val="0"/>
          <c:showCatName val="0"/>
          <c:showSerName val="0"/>
          <c:showPercent val="0"/>
          <c:showBubbleSize val="0"/>
        </c:dLbls>
        <c:smooth val="0"/>
        <c:axId val="1100731663"/>
        <c:axId val="1100733343"/>
      </c:lineChart>
      <c:catAx>
        <c:axId val="11007316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00733343"/>
        <c:crosses val="autoZero"/>
        <c:auto val="1"/>
        <c:lblAlgn val="ctr"/>
        <c:lblOffset val="100"/>
        <c:noMultiLvlLbl val="0"/>
      </c:catAx>
      <c:valAx>
        <c:axId val="1100733343"/>
        <c:scaling>
          <c:orientation val="minMax"/>
        </c:scaling>
        <c:delete val="0"/>
        <c:axPos val="l"/>
        <c:majorGridlines>
          <c:spPr>
            <a:ln w="9525" cap="flat" cmpd="sng" algn="ctr">
              <a:solidFill>
                <a:srgbClr val="0070C0">
                  <a:alpha val="24000"/>
                </a:srgb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Billion</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00731663"/>
        <c:crosses val="autoZero"/>
        <c:crossBetween val="between"/>
      </c:valAx>
      <c:spPr>
        <a:noFill/>
        <a:ln>
          <a:noFill/>
        </a:ln>
        <a:effectLst/>
      </c:spPr>
    </c:plotArea>
    <c:plotVisOnly val="1"/>
    <c:dispBlanksAs val="gap"/>
    <c:showDLblsOverMax val="0"/>
  </c:chart>
  <c:spPr>
    <a:solidFill>
      <a:schemeClr val="bg1">
        <a:lumMod val="85000"/>
      </a:schemeClr>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CN" b="1"/>
              <a:t>National</a:t>
            </a:r>
            <a:r>
              <a:rPr lang="zh-CN" altLang="en-US" b="1"/>
              <a:t> </a:t>
            </a:r>
            <a:r>
              <a:rPr lang="en-US" altLang="zh-CN" b="1"/>
              <a:t>Park</a:t>
            </a:r>
            <a:r>
              <a:rPr lang="zh-CN" altLang="en-US" b="1"/>
              <a:t> </a:t>
            </a:r>
            <a:r>
              <a:rPr lang="en-US" altLang="zh-CN" b="1"/>
              <a:t>Staff</a:t>
            </a:r>
            <a:endParaRPr lang="en-US"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50800" cap="rnd">
              <a:solidFill>
                <a:schemeClr val="accent1"/>
              </a:solidFill>
              <a:round/>
            </a:ln>
            <a:effectLst/>
          </c:spPr>
          <c:marker>
            <c:symbol val="none"/>
          </c:marker>
          <c:cat>
            <c:numRef>
              <c:f>Sheet1!$B$49:$B$55</c:f>
              <c:numCache>
                <c:formatCode>General</c:formatCode>
                <c:ptCount val="7"/>
                <c:pt idx="0">
                  <c:v>2011</c:v>
                </c:pt>
                <c:pt idx="1">
                  <c:v>2012</c:v>
                </c:pt>
                <c:pt idx="2">
                  <c:v>2013</c:v>
                </c:pt>
                <c:pt idx="3">
                  <c:v>2014</c:v>
                </c:pt>
                <c:pt idx="4">
                  <c:v>2015</c:v>
                </c:pt>
                <c:pt idx="5">
                  <c:v>2016</c:v>
                </c:pt>
                <c:pt idx="6">
                  <c:v>2017</c:v>
                </c:pt>
              </c:numCache>
            </c:numRef>
          </c:cat>
          <c:val>
            <c:numRef>
              <c:f>Sheet1!$C$49:$C$55</c:f>
              <c:numCache>
                <c:formatCode>General</c:formatCode>
                <c:ptCount val="7"/>
                <c:pt idx="0">
                  <c:v>22.5</c:v>
                </c:pt>
                <c:pt idx="1">
                  <c:v>22</c:v>
                </c:pt>
                <c:pt idx="2">
                  <c:v>20.5</c:v>
                </c:pt>
                <c:pt idx="3">
                  <c:v>19.7</c:v>
                </c:pt>
                <c:pt idx="4">
                  <c:v>19.5</c:v>
                </c:pt>
                <c:pt idx="5">
                  <c:v>19.399999999999999</c:v>
                </c:pt>
                <c:pt idx="6">
                  <c:v>19.2</c:v>
                </c:pt>
              </c:numCache>
            </c:numRef>
          </c:val>
          <c:smooth val="1"/>
          <c:extLst>
            <c:ext xmlns:c16="http://schemas.microsoft.com/office/drawing/2014/chart" uri="{C3380CC4-5D6E-409C-BE32-E72D297353CC}">
              <c16:uniqueId val="{00000000-2AD8-C445-9B38-07B7AE32F6A1}"/>
            </c:ext>
          </c:extLst>
        </c:ser>
        <c:dLbls>
          <c:showLegendKey val="0"/>
          <c:showVal val="0"/>
          <c:showCatName val="0"/>
          <c:showSerName val="0"/>
          <c:showPercent val="0"/>
          <c:showBubbleSize val="0"/>
        </c:dLbls>
        <c:smooth val="0"/>
        <c:axId val="1101487663"/>
        <c:axId val="1101489343"/>
      </c:lineChart>
      <c:catAx>
        <c:axId val="11014876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01489343"/>
        <c:crosses val="autoZero"/>
        <c:auto val="1"/>
        <c:lblAlgn val="ctr"/>
        <c:lblOffset val="100"/>
        <c:noMultiLvlLbl val="0"/>
      </c:catAx>
      <c:valAx>
        <c:axId val="110148934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Thousands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0148766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National Park Visitation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Sheet1!$C$48</c:f>
              <c:strCache>
                <c:ptCount val="1"/>
                <c:pt idx="0">
                  <c:v>National Park Visitation</c:v>
                </c:pt>
              </c:strCache>
            </c:strRef>
          </c:tx>
          <c:spPr>
            <a:ln w="28575" cap="rnd">
              <a:solidFill>
                <a:schemeClr val="accent1"/>
              </a:solidFill>
              <a:round/>
            </a:ln>
            <a:effectLst/>
          </c:spPr>
          <c:marker>
            <c:symbol val="none"/>
          </c:marker>
          <c:cat>
            <c:numRef>
              <c:f>Sheet1!$B$49:$B$55</c:f>
              <c:numCache>
                <c:formatCode>General</c:formatCode>
                <c:ptCount val="7"/>
                <c:pt idx="0">
                  <c:v>2011</c:v>
                </c:pt>
                <c:pt idx="1">
                  <c:v>2012</c:v>
                </c:pt>
                <c:pt idx="2">
                  <c:v>2013</c:v>
                </c:pt>
                <c:pt idx="3">
                  <c:v>2014</c:v>
                </c:pt>
                <c:pt idx="4">
                  <c:v>2015</c:v>
                </c:pt>
                <c:pt idx="5">
                  <c:v>2016</c:v>
                </c:pt>
                <c:pt idx="6">
                  <c:v>2017</c:v>
                </c:pt>
              </c:numCache>
            </c:numRef>
          </c:cat>
          <c:val>
            <c:numRef>
              <c:f>Sheet1!$C$49:$C$55</c:f>
              <c:numCache>
                <c:formatCode>General</c:formatCode>
                <c:ptCount val="7"/>
                <c:pt idx="0">
                  <c:v>280</c:v>
                </c:pt>
                <c:pt idx="1">
                  <c:v>270</c:v>
                </c:pt>
                <c:pt idx="2">
                  <c:v>275</c:v>
                </c:pt>
                <c:pt idx="3">
                  <c:v>290</c:v>
                </c:pt>
                <c:pt idx="4">
                  <c:v>300</c:v>
                </c:pt>
                <c:pt idx="5">
                  <c:v>330</c:v>
                </c:pt>
                <c:pt idx="6">
                  <c:v>325</c:v>
                </c:pt>
              </c:numCache>
            </c:numRef>
          </c:val>
          <c:smooth val="1"/>
          <c:extLst>
            <c:ext xmlns:c16="http://schemas.microsoft.com/office/drawing/2014/chart" uri="{C3380CC4-5D6E-409C-BE32-E72D297353CC}">
              <c16:uniqueId val="{00000000-C846-4007-9AD6-A4DE9C8D862B}"/>
            </c:ext>
          </c:extLst>
        </c:ser>
        <c:dLbls>
          <c:showLegendKey val="0"/>
          <c:showVal val="0"/>
          <c:showCatName val="0"/>
          <c:showSerName val="0"/>
          <c:showPercent val="0"/>
          <c:showBubbleSize val="0"/>
        </c:dLbls>
        <c:smooth val="0"/>
        <c:axId val="550008480"/>
        <c:axId val="550003560"/>
      </c:lineChart>
      <c:catAx>
        <c:axId val="550008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0003560"/>
        <c:crosses val="autoZero"/>
        <c:auto val="1"/>
        <c:lblAlgn val="ctr"/>
        <c:lblOffset val="100"/>
        <c:noMultiLvlLbl val="0"/>
      </c:catAx>
      <c:valAx>
        <c:axId val="550003560"/>
        <c:scaling>
          <c:orientation val="minMax"/>
          <c:min val="2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Million</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00084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Before ZLI</c:v>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'[Chart in Microsoft Word]Sheet1'!$A$2:$A$4</c:f>
              <c:strCache>
                <c:ptCount val="3"/>
                <c:pt idx="0">
                  <c:v>DENA</c:v>
                </c:pt>
                <c:pt idx="1">
                  <c:v>GRTE</c:v>
                </c:pt>
                <c:pt idx="2">
                  <c:v>YOSE</c:v>
                </c:pt>
              </c:strCache>
            </c:strRef>
          </c:cat>
          <c:val>
            <c:numRef>
              <c:f>'[Chart in Microsoft Word]Sheet1'!$B$2:$B$4</c:f>
              <c:numCache>
                <c:formatCode>General</c:formatCode>
                <c:ptCount val="3"/>
                <c:pt idx="0">
                  <c:v>0.18</c:v>
                </c:pt>
                <c:pt idx="1">
                  <c:v>0.2</c:v>
                </c:pt>
                <c:pt idx="2">
                  <c:v>0.24</c:v>
                </c:pt>
              </c:numCache>
            </c:numRef>
          </c:val>
          <c:extLst>
            <c:ext xmlns:c16="http://schemas.microsoft.com/office/drawing/2014/chart" uri="{C3380CC4-5D6E-409C-BE32-E72D297353CC}">
              <c16:uniqueId val="{00000000-3061-4042-A8EB-21930501CA3E}"/>
            </c:ext>
          </c:extLst>
        </c:ser>
        <c:ser>
          <c:idx val="1"/>
          <c:order val="1"/>
          <c:tx>
            <c:v>After ZLI</c:v>
          </c:tx>
          <c:spPr>
            <a:solidFill>
              <a:schemeClr val="accent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dk1">
                          <a:lumMod val="35000"/>
                          <a:lumOff val="65000"/>
                        </a:schemeClr>
                      </a:solidFill>
                      <a:round/>
                    </a:ln>
                    <a:effectLst/>
                  </c:spPr>
                </c15:leaderLines>
              </c:ext>
            </c:extLst>
          </c:dLbls>
          <c:cat>
            <c:strRef>
              <c:f>'[Chart in Microsoft Word]Sheet1'!$A$2:$A$4</c:f>
              <c:strCache>
                <c:ptCount val="3"/>
                <c:pt idx="0">
                  <c:v>DENA</c:v>
                </c:pt>
                <c:pt idx="1">
                  <c:v>GRTE</c:v>
                </c:pt>
                <c:pt idx="2">
                  <c:v>YOSE</c:v>
                </c:pt>
              </c:strCache>
            </c:strRef>
          </c:cat>
          <c:val>
            <c:numRef>
              <c:f>'[Chart in Microsoft Word]Sheet1'!$C$2:$C$4</c:f>
              <c:numCache>
                <c:formatCode>General</c:formatCode>
                <c:ptCount val="3"/>
                <c:pt idx="0">
                  <c:v>0.23</c:v>
                </c:pt>
                <c:pt idx="1">
                  <c:v>0.33</c:v>
                </c:pt>
                <c:pt idx="2">
                  <c:v>0.3</c:v>
                </c:pt>
              </c:numCache>
            </c:numRef>
          </c:val>
          <c:extLst>
            <c:ext xmlns:c16="http://schemas.microsoft.com/office/drawing/2014/chart" uri="{C3380CC4-5D6E-409C-BE32-E72D297353CC}">
              <c16:uniqueId val="{00000001-3061-4042-A8EB-21930501CA3E}"/>
            </c:ext>
          </c:extLst>
        </c:ser>
        <c:dLbls>
          <c:dLblPos val="inEnd"/>
          <c:showLegendKey val="0"/>
          <c:showVal val="1"/>
          <c:showCatName val="0"/>
          <c:showSerName val="0"/>
          <c:showPercent val="0"/>
          <c:showBubbleSize val="0"/>
        </c:dLbls>
        <c:gapWidth val="267"/>
        <c:overlap val="-43"/>
        <c:axId val="1034383583"/>
        <c:axId val="985782911"/>
      </c:barChart>
      <c:catAx>
        <c:axId val="1034383583"/>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985782911"/>
        <c:crosses val="autoZero"/>
        <c:auto val="1"/>
        <c:lblAlgn val="ctr"/>
        <c:lblOffset val="100"/>
        <c:noMultiLvlLbl val="0"/>
      </c:catAx>
      <c:valAx>
        <c:axId val="985782911"/>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r>
                  <a:rPr lang="en-US"/>
                  <a:t>PERCENT</a:t>
                </a:r>
                <a:r>
                  <a:rPr lang="zh-CN"/>
                  <a:t> </a:t>
                </a:r>
                <a:r>
                  <a:rPr lang="en-US"/>
                  <a:t>OF</a:t>
                </a:r>
                <a:r>
                  <a:rPr lang="zh-CN"/>
                  <a:t> </a:t>
                </a:r>
                <a:r>
                  <a:rPr lang="en-US"/>
                  <a:t>WASTE</a:t>
                </a:r>
                <a:r>
                  <a:rPr lang="zh-CN"/>
                  <a:t> </a:t>
                </a:r>
                <a:r>
                  <a:rPr lang="en-US"/>
                  <a:t>DIVERTED</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1034383583"/>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485312522661415E-2"/>
          <c:y val="1.6200518945224642E-2"/>
          <c:w val="0.89337988602040208"/>
          <c:h val="0.75470574560000858"/>
        </c:manualLayout>
      </c:layout>
      <c:barChart>
        <c:barDir val="col"/>
        <c:grouping val="clustered"/>
        <c:varyColors val="0"/>
        <c:ser>
          <c:idx val="0"/>
          <c:order val="0"/>
          <c:tx>
            <c:strRef>
              <c:f>Sheet1!$C$56</c:f>
              <c:strCache>
                <c:ptCount val="1"/>
                <c:pt idx="0">
                  <c:v>Volunteers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Sheet1!$B$57:$B$60</c:f>
              <c:numCache>
                <c:formatCode>General</c:formatCode>
                <c:ptCount val="4"/>
                <c:pt idx="0">
                  <c:v>2015</c:v>
                </c:pt>
                <c:pt idx="1">
                  <c:v>2016</c:v>
                </c:pt>
                <c:pt idx="2">
                  <c:v>2017</c:v>
                </c:pt>
                <c:pt idx="3">
                  <c:v>2018</c:v>
                </c:pt>
              </c:numCache>
            </c:numRef>
          </c:cat>
          <c:val>
            <c:numRef>
              <c:f>Sheet1!$C$57:$C$60</c:f>
              <c:numCache>
                <c:formatCode>General</c:formatCode>
                <c:ptCount val="4"/>
                <c:pt idx="0">
                  <c:v>350</c:v>
                </c:pt>
                <c:pt idx="1">
                  <c:v>80</c:v>
                </c:pt>
                <c:pt idx="2">
                  <c:v>106</c:v>
                </c:pt>
                <c:pt idx="3">
                  <c:v>66</c:v>
                </c:pt>
              </c:numCache>
            </c:numRef>
          </c:val>
          <c:extLst>
            <c:ext xmlns:c16="http://schemas.microsoft.com/office/drawing/2014/chart" uri="{C3380CC4-5D6E-409C-BE32-E72D297353CC}">
              <c16:uniqueId val="{00000000-CF32-AF45-88A5-AA1AFD709657}"/>
            </c:ext>
          </c:extLst>
        </c:ser>
        <c:ser>
          <c:idx val="1"/>
          <c:order val="1"/>
          <c:tx>
            <c:strRef>
              <c:f>Sheet1!$D$56</c:f>
              <c:strCache>
                <c:ptCount val="1"/>
                <c:pt idx="0">
                  <c:v>Projects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Sheet1!$B$57:$B$60</c:f>
              <c:numCache>
                <c:formatCode>General</c:formatCode>
                <c:ptCount val="4"/>
                <c:pt idx="0">
                  <c:v>2015</c:v>
                </c:pt>
                <c:pt idx="1">
                  <c:v>2016</c:v>
                </c:pt>
                <c:pt idx="2">
                  <c:v>2017</c:v>
                </c:pt>
                <c:pt idx="3">
                  <c:v>2018</c:v>
                </c:pt>
              </c:numCache>
            </c:numRef>
          </c:cat>
          <c:val>
            <c:numRef>
              <c:f>Sheet1!$D$57:$D$60</c:f>
              <c:numCache>
                <c:formatCode>General</c:formatCode>
                <c:ptCount val="4"/>
                <c:pt idx="0">
                  <c:v>7</c:v>
                </c:pt>
                <c:pt idx="1">
                  <c:v>5</c:v>
                </c:pt>
                <c:pt idx="2">
                  <c:v>2</c:v>
                </c:pt>
                <c:pt idx="3">
                  <c:v>5</c:v>
                </c:pt>
              </c:numCache>
            </c:numRef>
          </c:val>
          <c:extLst>
            <c:ext xmlns:c16="http://schemas.microsoft.com/office/drawing/2014/chart" uri="{C3380CC4-5D6E-409C-BE32-E72D297353CC}">
              <c16:uniqueId val="{00000001-CF32-AF45-88A5-AA1AFD709657}"/>
            </c:ext>
          </c:extLst>
        </c:ser>
        <c:dLbls>
          <c:showLegendKey val="0"/>
          <c:showVal val="0"/>
          <c:showCatName val="0"/>
          <c:showSerName val="0"/>
          <c:showPercent val="0"/>
          <c:showBubbleSize val="0"/>
        </c:dLbls>
        <c:gapWidth val="185"/>
        <c:overlap val="-9"/>
        <c:axId val="1726088927"/>
        <c:axId val="1726090607"/>
      </c:barChart>
      <c:catAx>
        <c:axId val="1726088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726090607"/>
        <c:crosses val="autoZero"/>
        <c:auto val="1"/>
        <c:lblAlgn val="ctr"/>
        <c:lblOffset val="100"/>
        <c:noMultiLvlLbl val="0"/>
      </c:catAx>
      <c:valAx>
        <c:axId val="172609060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7260889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2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7B81EB-B297-4E7C-B846-7B8342A778FB}" type="doc">
      <dgm:prSet loTypeId="urn:microsoft.com/office/officeart/2009/3/layout/PieProcess" loCatId="list" qsTypeId="urn:microsoft.com/office/officeart/2005/8/quickstyle/simple1" qsCatId="simple" csTypeId="urn:microsoft.com/office/officeart/2005/8/colors/accent1_2" csCatId="accent1" phldr="1"/>
      <dgm:spPr/>
      <dgm:t>
        <a:bodyPr/>
        <a:lstStyle/>
        <a:p>
          <a:endParaRPr lang="en-US"/>
        </a:p>
      </dgm:t>
    </dgm:pt>
    <dgm:pt modelId="{21893E8C-F9AA-4A14-954C-0E4541720F4D}">
      <dgm:prSet phldrT="[Text]"/>
      <dgm:spPr/>
      <dgm:t>
        <a:bodyPr/>
        <a:lstStyle/>
        <a:p>
          <a:endParaRPr lang="en-US"/>
        </a:p>
      </dgm:t>
    </dgm:pt>
    <dgm:pt modelId="{B074D445-72CE-4071-8331-7E25B3D8D1D2}" type="parTrans" cxnId="{56A15BC1-C66C-4E58-BE3B-F3AEB1B66A16}">
      <dgm:prSet/>
      <dgm:spPr/>
      <dgm:t>
        <a:bodyPr/>
        <a:lstStyle/>
        <a:p>
          <a:endParaRPr lang="en-US"/>
        </a:p>
      </dgm:t>
    </dgm:pt>
    <dgm:pt modelId="{02E516B2-CF68-410E-9FC6-42AD9A730223}" type="sibTrans" cxnId="{56A15BC1-C66C-4E58-BE3B-F3AEB1B66A16}">
      <dgm:prSet/>
      <dgm:spPr/>
      <dgm:t>
        <a:bodyPr/>
        <a:lstStyle/>
        <a:p>
          <a:endParaRPr lang="en-US"/>
        </a:p>
      </dgm:t>
    </dgm:pt>
    <dgm:pt modelId="{2B0BDC37-9832-4634-97A3-5C52E2A6A2A5}">
      <dgm:prSet phldrT="[Text]" custT="1"/>
      <dgm:spPr/>
      <dgm:t>
        <a:bodyPr/>
        <a:lstStyle/>
        <a:p>
          <a:pPr>
            <a:buFont typeface="Arial" panose="020B0604020202020204" pitchFamily="34" charset="0"/>
            <a:buChar char="•"/>
          </a:pPr>
          <a:r>
            <a:rPr lang="en-US" sz="3000" b="1">
              <a:solidFill>
                <a:schemeClr val="accent1">
                  <a:lumMod val="75000"/>
                </a:schemeClr>
              </a:solidFill>
              <a:latin typeface="Times" pitchFamily="2" charset="0"/>
              <a:cs typeface="Times New Roman" panose="02020603050405020304" pitchFamily="18" charset="0"/>
            </a:rPr>
            <a:t>Objective 1</a:t>
          </a:r>
        </a:p>
      </dgm:t>
    </dgm:pt>
    <dgm:pt modelId="{A5EC2B59-DE40-49EB-8088-69ED0E370C3D}" type="parTrans" cxnId="{91CDF6F4-B13B-493E-A9F0-6A29D70C7A04}">
      <dgm:prSet/>
      <dgm:spPr/>
      <dgm:t>
        <a:bodyPr/>
        <a:lstStyle/>
        <a:p>
          <a:endParaRPr lang="en-US"/>
        </a:p>
      </dgm:t>
    </dgm:pt>
    <dgm:pt modelId="{BC85F399-3043-41CE-8050-2315E38D58DC}" type="sibTrans" cxnId="{91CDF6F4-B13B-493E-A9F0-6A29D70C7A04}">
      <dgm:prSet/>
      <dgm:spPr/>
      <dgm:t>
        <a:bodyPr/>
        <a:lstStyle/>
        <a:p>
          <a:endParaRPr lang="en-US"/>
        </a:p>
      </dgm:t>
    </dgm:pt>
    <dgm:pt modelId="{40D5F843-978F-44D2-97F0-67226CAFF49C}">
      <dgm:prSet phldrT="[Text]" custT="1"/>
      <dgm:spPr/>
      <dgm:t>
        <a:bodyPr/>
        <a:lstStyle/>
        <a:p>
          <a:r>
            <a:rPr lang="en-US" sz="3000" b="1">
              <a:solidFill>
                <a:schemeClr val="accent1">
                  <a:lumMod val="75000"/>
                </a:schemeClr>
              </a:solidFill>
              <a:latin typeface="Times" pitchFamily="2" charset="0"/>
              <a:cs typeface="Times New Roman" panose="02020603050405020304" pitchFamily="18" charset="0"/>
            </a:rPr>
            <a:t>Objective 2</a:t>
          </a:r>
        </a:p>
      </dgm:t>
    </dgm:pt>
    <dgm:pt modelId="{CFEA38A3-4843-4AD2-BA95-1788578CF5C0}" type="parTrans" cxnId="{79003C73-672C-410D-9B8C-6D0A40C99FDD}">
      <dgm:prSet/>
      <dgm:spPr/>
      <dgm:t>
        <a:bodyPr/>
        <a:lstStyle/>
        <a:p>
          <a:endParaRPr lang="en-US"/>
        </a:p>
      </dgm:t>
    </dgm:pt>
    <dgm:pt modelId="{0838CDA4-21D7-46F0-A80F-C70BAC1060F1}" type="sibTrans" cxnId="{79003C73-672C-410D-9B8C-6D0A40C99FDD}">
      <dgm:prSet/>
      <dgm:spPr/>
      <dgm:t>
        <a:bodyPr/>
        <a:lstStyle/>
        <a:p>
          <a:endParaRPr lang="en-US"/>
        </a:p>
      </dgm:t>
    </dgm:pt>
    <dgm:pt modelId="{BFD76232-4892-46D6-98CD-865A2019166F}">
      <dgm:prSet phldrT="[Text]"/>
      <dgm:spPr/>
      <dgm:t>
        <a:bodyPr/>
        <a:lstStyle/>
        <a:p>
          <a:r>
            <a:rPr lang="en-US"/>
            <a:t> </a:t>
          </a:r>
        </a:p>
      </dgm:t>
    </dgm:pt>
    <dgm:pt modelId="{F246A89F-63B4-4B03-BB06-92394FC40264}" type="parTrans" cxnId="{1DE5B1A4-FB8D-472D-9C3B-5CC03B1FFB5F}">
      <dgm:prSet/>
      <dgm:spPr/>
      <dgm:t>
        <a:bodyPr/>
        <a:lstStyle/>
        <a:p>
          <a:endParaRPr lang="en-US"/>
        </a:p>
      </dgm:t>
    </dgm:pt>
    <dgm:pt modelId="{53D8AA62-C558-4794-AC7E-95BE582A7587}" type="sibTrans" cxnId="{1DE5B1A4-FB8D-472D-9C3B-5CC03B1FFB5F}">
      <dgm:prSet/>
      <dgm:spPr/>
      <dgm:t>
        <a:bodyPr/>
        <a:lstStyle/>
        <a:p>
          <a:endParaRPr lang="en-US"/>
        </a:p>
      </dgm:t>
    </dgm:pt>
    <dgm:pt modelId="{F37FCA5C-ECF6-42F1-B7A4-8A1498FBD1FA}">
      <dgm:prSet phldrT="[Text]" custT="1"/>
      <dgm:spPr/>
      <dgm:t>
        <a:bodyPr/>
        <a:lstStyle/>
        <a:p>
          <a:r>
            <a:rPr lang="en-US" sz="3000" b="1">
              <a:solidFill>
                <a:schemeClr val="accent1">
                  <a:lumMod val="75000"/>
                </a:schemeClr>
              </a:solidFill>
              <a:latin typeface="Times" pitchFamily="2" charset="0"/>
              <a:cs typeface="Times New Roman" panose="02020603050405020304" pitchFamily="18" charset="0"/>
            </a:rPr>
            <a:t>Objective 3</a:t>
          </a:r>
        </a:p>
      </dgm:t>
    </dgm:pt>
    <dgm:pt modelId="{7D4C6ABA-73EB-45E2-A4BE-A533A81FB965}" type="parTrans" cxnId="{A95F5653-1814-4B5A-9209-A3F394ED08AE}">
      <dgm:prSet/>
      <dgm:spPr/>
      <dgm:t>
        <a:bodyPr/>
        <a:lstStyle/>
        <a:p>
          <a:endParaRPr lang="en-US"/>
        </a:p>
      </dgm:t>
    </dgm:pt>
    <dgm:pt modelId="{8BF9B266-1B5B-44F3-9E14-5A2ABCDB3096}" type="sibTrans" cxnId="{A95F5653-1814-4B5A-9209-A3F394ED08AE}">
      <dgm:prSet/>
      <dgm:spPr/>
      <dgm:t>
        <a:bodyPr/>
        <a:lstStyle/>
        <a:p>
          <a:endParaRPr lang="en-US"/>
        </a:p>
      </dgm:t>
    </dgm:pt>
    <dgm:pt modelId="{C1CF22E9-B32A-4806-B993-01C74DED28B4}">
      <dgm:prSet phldrT="[Text]"/>
      <dgm:spPr/>
      <dgm:t>
        <a:bodyPr/>
        <a:lstStyle/>
        <a:p>
          <a:r>
            <a:rPr lang="en-US"/>
            <a:t> </a:t>
          </a:r>
        </a:p>
      </dgm:t>
    </dgm:pt>
    <dgm:pt modelId="{FA34992A-A639-4045-BECA-4F81B38553E7}" type="sibTrans" cxnId="{D42D50E9-E396-4D62-A352-330A067E0F5F}">
      <dgm:prSet/>
      <dgm:spPr/>
      <dgm:t>
        <a:bodyPr/>
        <a:lstStyle/>
        <a:p>
          <a:endParaRPr lang="en-US"/>
        </a:p>
      </dgm:t>
    </dgm:pt>
    <dgm:pt modelId="{1B57E9B2-01D5-4CC5-895F-B360C71BD6B5}" type="parTrans" cxnId="{D42D50E9-E396-4D62-A352-330A067E0F5F}">
      <dgm:prSet/>
      <dgm:spPr/>
      <dgm:t>
        <a:bodyPr/>
        <a:lstStyle/>
        <a:p>
          <a:endParaRPr lang="en-US"/>
        </a:p>
      </dgm:t>
    </dgm:pt>
    <dgm:pt modelId="{3092D6C9-1539-4B6C-B80D-BBA0B1EEC9AE}">
      <dgm:prSet phldrT="[Text]" custT="1"/>
      <dgm:spPr/>
      <dgm:t>
        <a:bodyPr/>
        <a:lstStyle/>
        <a:p>
          <a:pPr>
            <a:buFont typeface="Arial" panose="020B0604020202020204" pitchFamily="34" charset="0"/>
            <a:buChar char="•"/>
          </a:pPr>
          <a:r>
            <a:rPr lang="en-US" sz="2000" b="1">
              <a:solidFill>
                <a:schemeClr val="accent1">
                  <a:lumMod val="75000"/>
                </a:schemeClr>
              </a:solidFill>
              <a:latin typeface="Times" pitchFamily="2" charset="0"/>
              <a:cs typeface="Times New Roman" panose="02020603050405020304" pitchFamily="18" charset="0"/>
            </a:rPr>
            <a:t>- Literature </a:t>
          </a:r>
          <a:r>
            <a:rPr lang="en-US" altLang="zh-CN" sz="2000" b="1">
              <a:solidFill>
                <a:schemeClr val="accent1">
                  <a:lumMod val="75000"/>
                </a:schemeClr>
              </a:solidFill>
              <a:latin typeface="Times" pitchFamily="2" charset="0"/>
              <a:cs typeface="Times New Roman" panose="02020603050405020304" pitchFamily="18" charset="0"/>
            </a:rPr>
            <a:t>R</a:t>
          </a:r>
          <a:r>
            <a:rPr lang="en-US" sz="2000" b="1">
              <a:solidFill>
                <a:schemeClr val="accent1">
                  <a:lumMod val="75000"/>
                </a:schemeClr>
              </a:solidFill>
              <a:latin typeface="Times" pitchFamily="2" charset="0"/>
              <a:cs typeface="Times New Roman" panose="02020603050405020304" pitchFamily="18" charset="0"/>
            </a:rPr>
            <a:t>eview</a:t>
          </a:r>
        </a:p>
        <a:p>
          <a:pPr>
            <a:buFont typeface="Arial" panose="020B0604020202020204" pitchFamily="34" charset="0"/>
            <a:buChar char="•"/>
          </a:pPr>
          <a:r>
            <a:rPr lang="en-US" sz="2000" b="1">
              <a:solidFill>
                <a:schemeClr val="accent1">
                  <a:lumMod val="75000"/>
                </a:schemeClr>
              </a:solidFill>
              <a:latin typeface="Times" pitchFamily="2" charset="0"/>
              <a:cs typeface="Times New Roman" panose="02020603050405020304" pitchFamily="18" charset="0"/>
            </a:rPr>
            <a:t>- Interviews</a:t>
          </a:r>
        </a:p>
        <a:p>
          <a:pPr>
            <a:buFont typeface="Arial" panose="020B0604020202020204" pitchFamily="34" charset="0"/>
            <a:buChar char="•"/>
          </a:pPr>
          <a:endParaRPr lang="en-US" sz="3000" b="1">
            <a:latin typeface="Times New Roman" panose="02020603050405020304" pitchFamily="18" charset="0"/>
            <a:cs typeface="Times New Roman" panose="02020603050405020304" pitchFamily="18" charset="0"/>
          </a:endParaRPr>
        </a:p>
      </dgm:t>
    </dgm:pt>
    <dgm:pt modelId="{9D1952D8-3C50-4275-8DEB-0F732F3F1BAD}" type="parTrans" cxnId="{4965949C-B8DE-4CE1-BBD9-6A9ACD30F852}">
      <dgm:prSet/>
      <dgm:spPr/>
      <dgm:t>
        <a:bodyPr/>
        <a:lstStyle/>
        <a:p>
          <a:endParaRPr lang="en-US"/>
        </a:p>
      </dgm:t>
    </dgm:pt>
    <dgm:pt modelId="{B079A206-F990-434F-B379-A9CAD0962FED}" type="sibTrans" cxnId="{4965949C-B8DE-4CE1-BBD9-6A9ACD30F852}">
      <dgm:prSet/>
      <dgm:spPr/>
      <dgm:t>
        <a:bodyPr/>
        <a:lstStyle/>
        <a:p>
          <a:endParaRPr lang="en-US"/>
        </a:p>
      </dgm:t>
    </dgm:pt>
    <dgm:pt modelId="{63475A16-9D69-425D-8FD4-F04AC5CC661A}">
      <dgm:prSet phldrT="[Text]" custT="1"/>
      <dgm:spPr/>
      <dgm:t>
        <a:bodyPr/>
        <a:lstStyle/>
        <a:p>
          <a:r>
            <a:rPr lang="en-US" sz="2000" b="1">
              <a:solidFill>
                <a:schemeClr val="accent1">
                  <a:lumMod val="75000"/>
                </a:schemeClr>
              </a:solidFill>
              <a:latin typeface="Times" pitchFamily="2" charset="0"/>
              <a:cs typeface="Times New Roman" panose="02020603050405020304" pitchFamily="18" charset="0"/>
            </a:rPr>
            <a:t>- Literature </a:t>
          </a:r>
          <a:r>
            <a:rPr lang="en-US" altLang="zh-CN" sz="2000" b="1">
              <a:solidFill>
                <a:schemeClr val="accent1">
                  <a:lumMod val="75000"/>
                </a:schemeClr>
              </a:solidFill>
              <a:latin typeface="Times" pitchFamily="2" charset="0"/>
              <a:cs typeface="Times New Roman" panose="02020603050405020304" pitchFamily="18" charset="0"/>
            </a:rPr>
            <a:t>R</a:t>
          </a:r>
          <a:r>
            <a:rPr lang="en-US" sz="2000" b="1">
              <a:solidFill>
                <a:schemeClr val="accent1">
                  <a:lumMod val="75000"/>
                </a:schemeClr>
              </a:solidFill>
              <a:latin typeface="Times" pitchFamily="2" charset="0"/>
              <a:cs typeface="Times New Roman" panose="02020603050405020304" pitchFamily="18" charset="0"/>
            </a:rPr>
            <a:t>eview</a:t>
          </a:r>
        </a:p>
        <a:p>
          <a:r>
            <a:rPr lang="en-US" sz="2000" b="1">
              <a:solidFill>
                <a:schemeClr val="accent1">
                  <a:lumMod val="75000"/>
                </a:schemeClr>
              </a:solidFill>
              <a:latin typeface="Times" pitchFamily="2" charset="0"/>
              <a:cs typeface="Times New Roman" panose="02020603050405020304" pitchFamily="18" charset="0"/>
            </a:rPr>
            <a:t>- Site Assessment</a:t>
          </a:r>
        </a:p>
        <a:p>
          <a:r>
            <a:rPr lang="en-US" sz="2000" b="1">
              <a:solidFill>
                <a:schemeClr val="accent1">
                  <a:lumMod val="75000"/>
                </a:schemeClr>
              </a:solidFill>
              <a:latin typeface="Times" pitchFamily="2" charset="0"/>
              <a:cs typeface="Times New Roman" panose="02020603050405020304" pitchFamily="18" charset="0"/>
            </a:rPr>
            <a:t>- Interviews</a:t>
          </a:r>
        </a:p>
      </dgm:t>
    </dgm:pt>
    <dgm:pt modelId="{1DE1377D-BD8D-4AF5-A2B7-EBEF03B93A2C}" type="parTrans" cxnId="{A99AAC46-A5B7-4436-8B8D-1A6357CB72D6}">
      <dgm:prSet/>
      <dgm:spPr/>
      <dgm:t>
        <a:bodyPr/>
        <a:lstStyle/>
        <a:p>
          <a:endParaRPr lang="en-US"/>
        </a:p>
      </dgm:t>
    </dgm:pt>
    <dgm:pt modelId="{B218DDFA-EB09-4A03-B877-424494026DE9}" type="sibTrans" cxnId="{A99AAC46-A5B7-4436-8B8D-1A6357CB72D6}">
      <dgm:prSet/>
      <dgm:spPr/>
      <dgm:t>
        <a:bodyPr/>
        <a:lstStyle/>
        <a:p>
          <a:endParaRPr lang="en-US"/>
        </a:p>
      </dgm:t>
    </dgm:pt>
    <dgm:pt modelId="{DBF698AB-0143-459F-9E63-41B24EC80E68}">
      <dgm:prSet phldrT="[Text]" custT="1"/>
      <dgm:spPr/>
      <dgm:t>
        <a:bodyPr/>
        <a:lstStyle/>
        <a:p>
          <a:r>
            <a:rPr lang="en-US" sz="2000" b="1">
              <a:solidFill>
                <a:schemeClr val="accent1">
                  <a:lumMod val="75000"/>
                </a:schemeClr>
              </a:solidFill>
              <a:latin typeface="Times" pitchFamily="2" charset="0"/>
              <a:cs typeface="Times New Roman" panose="02020603050405020304" pitchFamily="18" charset="0"/>
            </a:rPr>
            <a:t>- Literature </a:t>
          </a:r>
          <a:r>
            <a:rPr lang="en-US" altLang="zh-CN" sz="2000" b="1">
              <a:solidFill>
                <a:schemeClr val="accent1">
                  <a:lumMod val="75000"/>
                </a:schemeClr>
              </a:solidFill>
              <a:latin typeface="Times" pitchFamily="2" charset="0"/>
              <a:cs typeface="Times New Roman" panose="02020603050405020304" pitchFamily="18" charset="0"/>
            </a:rPr>
            <a:t>R</a:t>
          </a:r>
          <a:r>
            <a:rPr lang="en-US" sz="2000" b="1">
              <a:solidFill>
                <a:schemeClr val="accent1">
                  <a:lumMod val="75000"/>
                </a:schemeClr>
              </a:solidFill>
              <a:latin typeface="Times" pitchFamily="2" charset="0"/>
              <a:cs typeface="Times New Roman" panose="02020603050405020304" pitchFamily="18" charset="0"/>
            </a:rPr>
            <a:t>eview</a:t>
          </a:r>
        </a:p>
        <a:p>
          <a:r>
            <a:rPr lang="en-US" sz="2000" b="1">
              <a:solidFill>
                <a:schemeClr val="accent1">
                  <a:lumMod val="75000"/>
                </a:schemeClr>
              </a:solidFill>
              <a:latin typeface="Times" pitchFamily="2" charset="0"/>
              <a:cs typeface="Times New Roman" panose="02020603050405020304" pitchFamily="18" charset="0"/>
            </a:rPr>
            <a:t>- Informal Conversations</a:t>
          </a:r>
        </a:p>
        <a:p>
          <a:endParaRPr lang="en-US" sz="1800" b="1">
            <a:solidFill>
              <a:schemeClr val="accent1">
                <a:lumMod val="75000"/>
              </a:schemeClr>
            </a:solidFill>
            <a:latin typeface="+mn-lt"/>
            <a:cs typeface="Times New Roman" panose="02020603050405020304" pitchFamily="18" charset="0"/>
          </a:endParaRPr>
        </a:p>
      </dgm:t>
    </dgm:pt>
    <dgm:pt modelId="{255545F3-0722-4EB4-BC49-6AED3FDA6B0F}" type="parTrans" cxnId="{C9D332D0-1328-4C4E-A650-1E77C9ED1E1D}">
      <dgm:prSet/>
      <dgm:spPr/>
      <dgm:t>
        <a:bodyPr/>
        <a:lstStyle/>
        <a:p>
          <a:endParaRPr lang="en-US"/>
        </a:p>
      </dgm:t>
    </dgm:pt>
    <dgm:pt modelId="{990B1367-2169-4C6D-976C-71F104DEA4A9}" type="sibTrans" cxnId="{C9D332D0-1328-4C4E-A650-1E77C9ED1E1D}">
      <dgm:prSet/>
      <dgm:spPr/>
      <dgm:t>
        <a:bodyPr/>
        <a:lstStyle/>
        <a:p>
          <a:endParaRPr lang="en-US"/>
        </a:p>
      </dgm:t>
    </dgm:pt>
    <dgm:pt modelId="{AB12EC6C-E99B-4F8E-B671-0EED9F604ABA}" type="pres">
      <dgm:prSet presAssocID="{CC7B81EB-B297-4E7C-B846-7B8342A778FB}" presName="Name0" presStyleCnt="0">
        <dgm:presLayoutVars>
          <dgm:chMax val="7"/>
          <dgm:chPref val="7"/>
          <dgm:dir/>
          <dgm:animOne val="branch"/>
          <dgm:animLvl val="lvl"/>
        </dgm:presLayoutVars>
      </dgm:prSet>
      <dgm:spPr/>
    </dgm:pt>
    <dgm:pt modelId="{3E84F159-B512-489D-88D1-2518ED156C03}" type="pres">
      <dgm:prSet presAssocID="{21893E8C-F9AA-4A14-954C-0E4541720F4D}" presName="ParentComposite" presStyleCnt="0"/>
      <dgm:spPr/>
    </dgm:pt>
    <dgm:pt modelId="{9638067B-BD11-40CF-A613-4E3677B38175}" type="pres">
      <dgm:prSet presAssocID="{21893E8C-F9AA-4A14-954C-0E4541720F4D}" presName="Chord" presStyleLbl="bgShp" presStyleIdx="0" presStyleCnt="3"/>
      <dgm:spPr/>
    </dgm:pt>
    <dgm:pt modelId="{0C564946-F0DD-4885-9E87-CFE8499313E4}" type="pres">
      <dgm:prSet presAssocID="{21893E8C-F9AA-4A14-954C-0E4541720F4D}" presName="Pie" presStyleLbl="alignNode1" presStyleIdx="0" presStyleCnt="3"/>
      <dgm:spPr/>
    </dgm:pt>
    <dgm:pt modelId="{1F4D0716-AF67-4BD6-9858-CFAF9DFD132F}" type="pres">
      <dgm:prSet presAssocID="{21893E8C-F9AA-4A14-954C-0E4541720F4D}" presName="Parent" presStyleLbl="revTx" presStyleIdx="0" presStyleCnt="6">
        <dgm:presLayoutVars>
          <dgm:chMax val="1"/>
          <dgm:chPref val="1"/>
          <dgm:bulletEnabled val="1"/>
        </dgm:presLayoutVars>
      </dgm:prSet>
      <dgm:spPr/>
    </dgm:pt>
    <dgm:pt modelId="{001B5F83-2C31-4F40-ADCE-8BE9886E371E}" type="pres">
      <dgm:prSet presAssocID="{BC85F399-3043-41CE-8050-2315E38D58DC}" presName="negSibTrans" presStyleCnt="0"/>
      <dgm:spPr/>
    </dgm:pt>
    <dgm:pt modelId="{6152A73C-0AB0-4962-9EE7-86B769D5274E}" type="pres">
      <dgm:prSet presAssocID="{21893E8C-F9AA-4A14-954C-0E4541720F4D}" presName="composite" presStyleCnt="0"/>
      <dgm:spPr/>
    </dgm:pt>
    <dgm:pt modelId="{F00F98B6-2D3B-4CC0-AC49-CEA4A31F666F}" type="pres">
      <dgm:prSet presAssocID="{21893E8C-F9AA-4A14-954C-0E4541720F4D}" presName="Child" presStyleLbl="revTx" presStyleIdx="1" presStyleCnt="6">
        <dgm:presLayoutVars>
          <dgm:chMax val="0"/>
          <dgm:chPref val="0"/>
          <dgm:bulletEnabled val="1"/>
        </dgm:presLayoutVars>
      </dgm:prSet>
      <dgm:spPr/>
    </dgm:pt>
    <dgm:pt modelId="{D09C7563-9F9E-4B63-AD4F-37EFF6B288F2}" type="pres">
      <dgm:prSet presAssocID="{02E516B2-CF68-410E-9FC6-42AD9A730223}" presName="sibTrans" presStyleCnt="0"/>
      <dgm:spPr/>
    </dgm:pt>
    <dgm:pt modelId="{348CFF83-9335-41F9-B7C4-4A741621320D}" type="pres">
      <dgm:prSet presAssocID="{C1CF22E9-B32A-4806-B993-01C74DED28B4}" presName="ParentComposite" presStyleCnt="0"/>
      <dgm:spPr/>
    </dgm:pt>
    <dgm:pt modelId="{56BA26B2-3EB6-4175-B902-B8997ABFC42C}" type="pres">
      <dgm:prSet presAssocID="{C1CF22E9-B32A-4806-B993-01C74DED28B4}" presName="Chord" presStyleLbl="bgShp" presStyleIdx="1" presStyleCnt="3"/>
      <dgm:spPr/>
    </dgm:pt>
    <dgm:pt modelId="{DA95AE13-091D-4EA5-9EC1-B5C906AFAF54}" type="pres">
      <dgm:prSet presAssocID="{C1CF22E9-B32A-4806-B993-01C74DED28B4}" presName="Pie" presStyleLbl="alignNode1" presStyleIdx="1" presStyleCnt="3"/>
      <dgm:spPr/>
    </dgm:pt>
    <dgm:pt modelId="{B85AA3AD-6CA5-474B-96ED-E6A07FAEA27F}" type="pres">
      <dgm:prSet presAssocID="{C1CF22E9-B32A-4806-B993-01C74DED28B4}" presName="Parent" presStyleLbl="revTx" presStyleIdx="2" presStyleCnt="6">
        <dgm:presLayoutVars>
          <dgm:chMax val="1"/>
          <dgm:chPref val="1"/>
          <dgm:bulletEnabled val="1"/>
        </dgm:presLayoutVars>
      </dgm:prSet>
      <dgm:spPr/>
    </dgm:pt>
    <dgm:pt modelId="{B1525253-D60C-4213-84AA-C91B32C5EFC4}" type="pres">
      <dgm:prSet presAssocID="{0838CDA4-21D7-46F0-A80F-C70BAC1060F1}" presName="negSibTrans" presStyleCnt="0"/>
      <dgm:spPr/>
    </dgm:pt>
    <dgm:pt modelId="{5D201D71-C7BD-4112-882F-777E34B91284}" type="pres">
      <dgm:prSet presAssocID="{C1CF22E9-B32A-4806-B993-01C74DED28B4}" presName="composite" presStyleCnt="0"/>
      <dgm:spPr/>
    </dgm:pt>
    <dgm:pt modelId="{4D2C966C-F803-490B-A426-129FADFB9408}" type="pres">
      <dgm:prSet presAssocID="{C1CF22E9-B32A-4806-B993-01C74DED28B4}" presName="Child" presStyleLbl="revTx" presStyleIdx="3" presStyleCnt="6">
        <dgm:presLayoutVars>
          <dgm:chMax val="0"/>
          <dgm:chPref val="0"/>
          <dgm:bulletEnabled val="1"/>
        </dgm:presLayoutVars>
      </dgm:prSet>
      <dgm:spPr/>
    </dgm:pt>
    <dgm:pt modelId="{382E2458-845B-4CC9-87E0-9506546B0442}" type="pres">
      <dgm:prSet presAssocID="{FA34992A-A639-4045-BECA-4F81B38553E7}" presName="sibTrans" presStyleCnt="0"/>
      <dgm:spPr/>
    </dgm:pt>
    <dgm:pt modelId="{EB4371BB-F10F-48D7-AE2A-0ADBF46F87FC}" type="pres">
      <dgm:prSet presAssocID="{BFD76232-4892-46D6-98CD-865A2019166F}" presName="ParentComposite" presStyleCnt="0"/>
      <dgm:spPr/>
    </dgm:pt>
    <dgm:pt modelId="{C708ABB4-1068-424B-B0D4-10FA6930F69A}" type="pres">
      <dgm:prSet presAssocID="{BFD76232-4892-46D6-98CD-865A2019166F}" presName="Chord" presStyleLbl="bgShp" presStyleIdx="2" presStyleCnt="3"/>
      <dgm:spPr/>
    </dgm:pt>
    <dgm:pt modelId="{1493BA64-80B1-4671-8500-4C57867CB124}" type="pres">
      <dgm:prSet presAssocID="{BFD76232-4892-46D6-98CD-865A2019166F}" presName="Pie" presStyleLbl="alignNode1" presStyleIdx="2" presStyleCnt="3"/>
      <dgm:spPr/>
    </dgm:pt>
    <dgm:pt modelId="{1DFB2008-ABAE-4A52-8572-86DD8CD2635A}" type="pres">
      <dgm:prSet presAssocID="{BFD76232-4892-46D6-98CD-865A2019166F}" presName="Parent" presStyleLbl="revTx" presStyleIdx="4" presStyleCnt="6">
        <dgm:presLayoutVars>
          <dgm:chMax val="1"/>
          <dgm:chPref val="1"/>
          <dgm:bulletEnabled val="1"/>
        </dgm:presLayoutVars>
      </dgm:prSet>
      <dgm:spPr/>
    </dgm:pt>
    <dgm:pt modelId="{A4372100-BC61-4225-BEEE-3CBFC5859A35}" type="pres">
      <dgm:prSet presAssocID="{8BF9B266-1B5B-44F3-9E14-5A2ABCDB3096}" presName="negSibTrans" presStyleCnt="0"/>
      <dgm:spPr/>
    </dgm:pt>
    <dgm:pt modelId="{81F21D7C-52E0-4437-B0A0-5E50376CC112}" type="pres">
      <dgm:prSet presAssocID="{BFD76232-4892-46D6-98CD-865A2019166F}" presName="composite" presStyleCnt="0"/>
      <dgm:spPr/>
    </dgm:pt>
    <dgm:pt modelId="{13A4D770-A8C8-4893-AC86-27EA0A9E5307}" type="pres">
      <dgm:prSet presAssocID="{BFD76232-4892-46D6-98CD-865A2019166F}" presName="Child" presStyleLbl="revTx" presStyleIdx="5" presStyleCnt="6">
        <dgm:presLayoutVars>
          <dgm:chMax val="0"/>
          <dgm:chPref val="0"/>
          <dgm:bulletEnabled val="1"/>
        </dgm:presLayoutVars>
      </dgm:prSet>
      <dgm:spPr/>
    </dgm:pt>
  </dgm:ptLst>
  <dgm:cxnLst>
    <dgm:cxn modelId="{2BAD2421-135C-4F3E-A6C2-BAEEA8549459}" type="presOf" srcId="{F37FCA5C-ECF6-42F1-B7A4-8A1498FBD1FA}" destId="{13A4D770-A8C8-4893-AC86-27EA0A9E5307}" srcOrd="0" destOrd="0" presId="urn:microsoft.com/office/officeart/2009/3/layout/PieProcess"/>
    <dgm:cxn modelId="{A6174D2C-8AD7-4C05-A259-10680785807C}" type="presOf" srcId="{CC7B81EB-B297-4E7C-B846-7B8342A778FB}" destId="{AB12EC6C-E99B-4F8E-B671-0EED9F604ABA}" srcOrd="0" destOrd="0" presId="urn:microsoft.com/office/officeart/2009/3/layout/PieProcess"/>
    <dgm:cxn modelId="{38BE8237-6CE4-4EB5-BFEA-DCC8CEC14AB1}" type="presOf" srcId="{40D5F843-978F-44D2-97F0-67226CAFF49C}" destId="{4D2C966C-F803-490B-A426-129FADFB9408}" srcOrd="0" destOrd="0" presId="urn:microsoft.com/office/officeart/2009/3/layout/PieProcess"/>
    <dgm:cxn modelId="{D8565545-6A25-470B-A74E-B647E723E2BD}" type="presOf" srcId="{BFD76232-4892-46D6-98CD-865A2019166F}" destId="{1DFB2008-ABAE-4A52-8572-86DD8CD2635A}" srcOrd="0" destOrd="0" presId="urn:microsoft.com/office/officeart/2009/3/layout/PieProcess"/>
    <dgm:cxn modelId="{A99AAC46-A5B7-4436-8B8D-1A6357CB72D6}" srcId="{C1CF22E9-B32A-4806-B993-01C74DED28B4}" destId="{63475A16-9D69-425D-8FD4-F04AC5CC661A}" srcOrd="1" destOrd="0" parTransId="{1DE1377D-BD8D-4AF5-A2B7-EBEF03B93A2C}" sibTransId="{B218DDFA-EB09-4A03-B877-424494026DE9}"/>
    <dgm:cxn modelId="{16C4026A-F331-44AA-ABB1-A2FEC8B37BB3}" type="presOf" srcId="{63475A16-9D69-425D-8FD4-F04AC5CC661A}" destId="{4D2C966C-F803-490B-A426-129FADFB9408}" srcOrd="0" destOrd="1" presId="urn:microsoft.com/office/officeart/2009/3/layout/PieProcess"/>
    <dgm:cxn modelId="{972E0670-8ABB-49ED-9E35-0D549012DF21}" type="presOf" srcId="{C1CF22E9-B32A-4806-B993-01C74DED28B4}" destId="{B85AA3AD-6CA5-474B-96ED-E6A07FAEA27F}" srcOrd="0" destOrd="0" presId="urn:microsoft.com/office/officeart/2009/3/layout/PieProcess"/>
    <dgm:cxn modelId="{24350A72-7DA4-49A1-8FD0-9D7A6AE801DD}" type="presOf" srcId="{DBF698AB-0143-459F-9E63-41B24EC80E68}" destId="{13A4D770-A8C8-4893-AC86-27EA0A9E5307}" srcOrd="0" destOrd="1" presId="urn:microsoft.com/office/officeart/2009/3/layout/PieProcess"/>
    <dgm:cxn modelId="{79003C73-672C-410D-9B8C-6D0A40C99FDD}" srcId="{C1CF22E9-B32A-4806-B993-01C74DED28B4}" destId="{40D5F843-978F-44D2-97F0-67226CAFF49C}" srcOrd="0" destOrd="0" parTransId="{CFEA38A3-4843-4AD2-BA95-1788578CF5C0}" sibTransId="{0838CDA4-21D7-46F0-A80F-C70BAC1060F1}"/>
    <dgm:cxn modelId="{A95F5653-1814-4B5A-9209-A3F394ED08AE}" srcId="{BFD76232-4892-46D6-98CD-865A2019166F}" destId="{F37FCA5C-ECF6-42F1-B7A4-8A1498FBD1FA}" srcOrd="0" destOrd="0" parTransId="{7D4C6ABA-73EB-45E2-A4BE-A533A81FB965}" sibTransId="{8BF9B266-1B5B-44F3-9E14-5A2ABCDB3096}"/>
    <dgm:cxn modelId="{31A03C55-46F7-46C2-863D-868D6CDCC08A}" type="presOf" srcId="{2B0BDC37-9832-4634-97A3-5C52E2A6A2A5}" destId="{F00F98B6-2D3B-4CC0-AC49-CEA4A31F666F}" srcOrd="0" destOrd="0" presId="urn:microsoft.com/office/officeart/2009/3/layout/PieProcess"/>
    <dgm:cxn modelId="{F4CA2093-1061-44D8-B203-5CB3E9E449DD}" type="presOf" srcId="{21893E8C-F9AA-4A14-954C-0E4541720F4D}" destId="{1F4D0716-AF67-4BD6-9858-CFAF9DFD132F}" srcOrd="0" destOrd="0" presId="urn:microsoft.com/office/officeart/2009/3/layout/PieProcess"/>
    <dgm:cxn modelId="{4965949C-B8DE-4CE1-BBD9-6A9ACD30F852}" srcId="{21893E8C-F9AA-4A14-954C-0E4541720F4D}" destId="{3092D6C9-1539-4B6C-B80D-BBA0B1EEC9AE}" srcOrd="1" destOrd="0" parTransId="{9D1952D8-3C50-4275-8DEB-0F732F3F1BAD}" sibTransId="{B079A206-F990-434F-B379-A9CAD0962FED}"/>
    <dgm:cxn modelId="{1DE5B1A4-FB8D-472D-9C3B-5CC03B1FFB5F}" srcId="{CC7B81EB-B297-4E7C-B846-7B8342A778FB}" destId="{BFD76232-4892-46D6-98CD-865A2019166F}" srcOrd="2" destOrd="0" parTransId="{F246A89F-63B4-4B03-BB06-92394FC40264}" sibTransId="{53D8AA62-C558-4794-AC7E-95BE582A7587}"/>
    <dgm:cxn modelId="{56A15BC1-C66C-4E58-BE3B-F3AEB1B66A16}" srcId="{CC7B81EB-B297-4E7C-B846-7B8342A778FB}" destId="{21893E8C-F9AA-4A14-954C-0E4541720F4D}" srcOrd="0" destOrd="0" parTransId="{B074D445-72CE-4071-8331-7E25B3D8D1D2}" sibTransId="{02E516B2-CF68-410E-9FC6-42AD9A730223}"/>
    <dgm:cxn modelId="{C9D332D0-1328-4C4E-A650-1E77C9ED1E1D}" srcId="{BFD76232-4892-46D6-98CD-865A2019166F}" destId="{DBF698AB-0143-459F-9E63-41B24EC80E68}" srcOrd="1" destOrd="0" parTransId="{255545F3-0722-4EB4-BC49-6AED3FDA6B0F}" sibTransId="{990B1367-2169-4C6D-976C-71F104DEA4A9}"/>
    <dgm:cxn modelId="{80CDF2DC-A236-4382-BAA6-3B523DFC4EA8}" type="presOf" srcId="{3092D6C9-1539-4B6C-B80D-BBA0B1EEC9AE}" destId="{F00F98B6-2D3B-4CC0-AC49-CEA4A31F666F}" srcOrd="0" destOrd="1" presId="urn:microsoft.com/office/officeart/2009/3/layout/PieProcess"/>
    <dgm:cxn modelId="{D42D50E9-E396-4D62-A352-330A067E0F5F}" srcId="{CC7B81EB-B297-4E7C-B846-7B8342A778FB}" destId="{C1CF22E9-B32A-4806-B993-01C74DED28B4}" srcOrd="1" destOrd="0" parTransId="{1B57E9B2-01D5-4CC5-895F-B360C71BD6B5}" sibTransId="{FA34992A-A639-4045-BECA-4F81B38553E7}"/>
    <dgm:cxn modelId="{91CDF6F4-B13B-493E-A9F0-6A29D70C7A04}" srcId="{21893E8C-F9AA-4A14-954C-0E4541720F4D}" destId="{2B0BDC37-9832-4634-97A3-5C52E2A6A2A5}" srcOrd="0" destOrd="0" parTransId="{A5EC2B59-DE40-49EB-8088-69ED0E370C3D}" sibTransId="{BC85F399-3043-41CE-8050-2315E38D58DC}"/>
    <dgm:cxn modelId="{D06D6EB7-6ABA-4BEE-A063-B372B1009FF0}" type="presParOf" srcId="{AB12EC6C-E99B-4F8E-B671-0EED9F604ABA}" destId="{3E84F159-B512-489D-88D1-2518ED156C03}" srcOrd="0" destOrd="0" presId="urn:microsoft.com/office/officeart/2009/3/layout/PieProcess"/>
    <dgm:cxn modelId="{D197C9D8-772F-40EA-87E7-3EC5C4EA6B66}" type="presParOf" srcId="{3E84F159-B512-489D-88D1-2518ED156C03}" destId="{9638067B-BD11-40CF-A613-4E3677B38175}" srcOrd="0" destOrd="0" presId="urn:microsoft.com/office/officeart/2009/3/layout/PieProcess"/>
    <dgm:cxn modelId="{72844D72-AE16-4E7F-BE08-11BB1C542E05}" type="presParOf" srcId="{3E84F159-B512-489D-88D1-2518ED156C03}" destId="{0C564946-F0DD-4885-9E87-CFE8499313E4}" srcOrd="1" destOrd="0" presId="urn:microsoft.com/office/officeart/2009/3/layout/PieProcess"/>
    <dgm:cxn modelId="{68328D50-F698-4000-935B-833DE7822896}" type="presParOf" srcId="{3E84F159-B512-489D-88D1-2518ED156C03}" destId="{1F4D0716-AF67-4BD6-9858-CFAF9DFD132F}" srcOrd="2" destOrd="0" presId="urn:microsoft.com/office/officeart/2009/3/layout/PieProcess"/>
    <dgm:cxn modelId="{2765E3C4-A75F-46CF-A584-E3CC7F3B3680}" type="presParOf" srcId="{AB12EC6C-E99B-4F8E-B671-0EED9F604ABA}" destId="{001B5F83-2C31-4F40-ADCE-8BE9886E371E}" srcOrd="1" destOrd="0" presId="urn:microsoft.com/office/officeart/2009/3/layout/PieProcess"/>
    <dgm:cxn modelId="{8E8914E7-B2D9-4365-8CA9-4DE83BAA8F8F}" type="presParOf" srcId="{AB12EC6C-E99B-4F8E-B671-0EED9F604ABA}" destId="{6152A73C-0AB0-4962-9EE7-86B769D5274E}" srcOrd="2" destOrd="0" presId="urn:microsoft.com/office/officeart/2009/3/layout/PieProcess"/>
    <dgm:cxn modelId="{8F6CE244-3918-43CD-815E-D2C49946C92B}" type="presParOf" srcId="{6152A73C-0AB0-4962-9EE7-86B769D5274E}" destId="{F00F98B6-2D3B-4CC0-AC49-CEA4A31F666F}" srcOrd="0" destOrd="0" presId="urn:microsoft.com/office/officeart/2009/3/layout/PieProcess"/>
    <dgm:cxn modelId="{6E64D054-22B2-4DC0-9550-9F34A6188D91}" type="presParOf" srcId="{AB12EC6C-E99B-4F8E-B671-0EED9F604ABA}" destId="{D09C7563-9F9E-4B63-AD4F-37EFF6B288F2}" srcOrd="3" destOrd="0" presId="urn:microsoft.com/office/officeart/2009/3/layout/PieProcess"/>
    <dgm:cxn modelId="{1FCDF047-700E-42CE-B1D4-46BA756CA33F}" type="presParOf" srcId="{AB12EC6C-E99B-4F8E-B671-0EED9F604ABA}" destId="{348CFF83-9335-41F9-B7C4-4A741621320D}" srcOrd="4" destOrd="0" presId="urn:microsoft.com/office/officeart/2009/3/layout/PieProcess"/>
    <dgm:cxn modelId="{BF28C284-25B8-40A6-A19A-6119D3F8A6D1}" type="presParOf" srcId="{348CFF83-9335-41F9-B7C4-4A741621320D}" destId="{56BA26B2-3EB6-4175-B902-B8997ABFC42C}" srcOrd="0" destOrd="0" presId="urn:microsoft.com/office/officeart/2009/3/layout/PieProcess"/>
    <dgm:cxn modelId="{B4B48A85-5250-476D-915C-7423C9904554}" type="presParOf" srcId="{348CFF83-9335-41F9-B7C4-4A741621320D}" destId="{DA95AE13-091D-4EA5-9EC1-B5C906AFAF54}" srcOrd="1" destOrd="0" presId="urn:microsoft.com/office/officeart/2009/3/layout/PieProcess"/>
    <dgm:cxn modelId="{0DFD69C2-140C-447D-96D9-9AB564F04AFC}" type="presParOf" srcId="{348CFF83-9335-41F9-B7C4-4A741621320D}" destId="{B85AA3AD-6CA5-474B-96ED-E6A07FAEA27F}" srcOrd="2" destOrd="0" presId="urn:microsoft.com/office/officeart/2009/3/layout/PieProcess"/>
    <dgm:cxn modelId="{A6CD35AF-EE38-4B4F-87CE-B2221A027202}" type="presParOf" srcId="{AB12EC6C-E99B-4F8E-B671-0EED9F604ABA}" destId="{B1525253-D60C-4213-84AA-C91B32C5EFC4}" srcOrd="5" destOrd="0" presId="urn:microsoft.com/office/officeart/2009/3/layout/PieProcess"/>
    <dgm:cxn modelId="{8C5C61BB-EC84-4A80-BFDE-223A0A565392}" type="presParOf" srcId="{AB12EC6C-E99B-4F8E-B671-0EED9F604ABA}" destId="{5D201D71-C7BD-4112-882F-777E34B91284}" srcOrd="6" destOrd="0" presId="urn:microsoft.com/office/officeart/2009/3/layout/PieProcess"/>
    <dgm:cxn modelId="{1278307C-7F8D-4F10-A00A-6446CD5ED52E}" type="presParOf" srcId="{5D201D71-C7BD-4112-882F-777E34B91284}" destId="{4D2C966C-F803-490B-A426-129FADFB9408}" srcOrd="0" destOrd="0" presId="urn:microsoft.com/office/officeart/2009/3/layout/PieProcess"/>
    <dgm:cxn modelId="{F9A52AB5-467B-4948-B55C-1C34D71E7F80}" type="presParOf" srcId="{AB12EC6C-E99B-4F8E-B671-0EED9F604ABA}" destId="{382E2458-845B-4CC9-87E0-9506546B0442}" srcOrd="7" destOrd="0" presId="urn:microsoft.com/office/officeart/2009/3/layout/PieProcess"/>
    <dgm:cxn modelId="{3E865231-275A-4691-92AD-F6EF4797FBFC}" type="presParOf" srcId="{AB12EC6C-E99B-4F8E-B671-0EED9F604ABA}" destId="{EB4371BB-F10F-48D7-AE2A-0ADBF46F87FC}" srcOrd="8" destOrd="0" presId="urn:microsoft.com/office/officeart/2009/3/layout/PieProcess"/>
    <dgm:cxn modelId="{149C3716-8F84-4705-862A-A0F7AC3FF13A}" type="presParOf" srcId="{EB4371BB-F10F-48D7-AE2A-0ADBF46F87FC}" destId="{C708ABB4-1068-424B-B0D4-10FA6930F69A}" srcOrd="0" destOrd="0" presId="urn:microsoft.com/office/officeart/2009/3/layout/PieProcess"/>
    <dgm:cxn modelId="{30EA90F0-7EAB-4B10-91F2-0DD11F0066DA}" type="presParOf" srcId="{EB4371BB-F10F-48D7-AE2A-0ADBF46F87FC}" destId="{1493BA64-80B1-4671-8500-4C57867CB124}" srcOrd="1" destOrd="0" presId="urn:microsoft.com/office/officeart/2009/3/layout/PieProcess"/>
    <dgm:cxn modelId="{C456FDB8-00AD-4A0B-AABF-E674CCEED434}" type="presParOf" srcId="{EB4371BB-F10F-48D7-AE2A-0ADBF46F87FC}" destId="{1DFB2008-ABAE-4A52-8572-86DD8CD2635A}" srcOrd="2" destOrd="0" presId="urn:microsoft.com/office/officeart/2009/3/layout/PieProcess"/>
    <dgm:cxn modelId="{77E56C8B-C57A-4322-8620-591B9F8BE2E7}" type="presParOf" srcId="{AB12EC6C-E99B-4F8E-B671-0EED9F604ABA}" destId="{A4372100-BC61-4225-BEEE-3CBFC5859A35}" srcOrd="9" destOrd="0" presId="urn:microsoft.com/office/officeart/2009/3/layout/PieProcess"/>
    <dgm:cxn modelId="{A3A5E7CD-BCD3-4DF6-849E-BFD91A2D7B89}" type="presParOf" srcId="{AB12EC6C-E99B-4F8E-B671-0EED9F604ABA}" destId="{81F21D7C-52E0-4437-B0A0-5E50376CC112}" srcOrd="10" destOrd="0" presId="urn:microsoft.com/office/officeart/2009/3/layout/PieProcess"/>
    <dgm:cxn modelId="{5205A77B-754D-4001-BE1C-622AE80A5153}" type="presParOf" srcId="{81F21D7C-52E0-4437-B0A0-5E50376CC112}" destId="{13A4D770-A8C8-4893-AC86-27EA0A9E5307}" srcOrd="0" destOrd="0" presId="urn:microsoft.com/office/officeart/2009/3/layout/Pi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533755-F301-8745-9E14-9A3FFAEFAECF}" type="doc">
      <dgm:prSet loTypeId="urn:microsoft.com/office/officeart/2008/layout/CaptionedPictures" loCatId="" qsTypeId="urn:microsoft.com/office/officeart/2005/8/quickstyle/simple1" qsCatId="simple" csTypeId="urn:microsoft.com/office/officeart/2005/8/colors/accent1_2" csCatId="accent1" phldr="1"/>
      <dgm:spPr/>
    </dgm:pt>
    <dgm:pt modelId="{E078FDC9-14EC-8D4A-8C8A-4C67DF509C0D}">
      <dgm:prSet phldrT="[Text]" custT="1"/>
      <dgm:spPr/>
      <dgm:t>
        <a:bodyPr/>
        <a:lstStyle/>
        <a:p>
          <a:pPr algn="l">
            <a:lnSpc>
              <a:spcPct val="100000"/>
            </a:lnSpc>
          </a:pPr>
          <a:r>
            <a:rPr lang="en-US" altLang="zh-CN" sz="1600" b="1">
              <a:solidFill>
                <a:schemeClr val="tx2"/>
              </a:solidFill>
            </a:rPr>
            <a:t>Infrastructure</a:t>
          </a:r>
          <a:r>
            <a:rPr lang="zh-CN" altLang="en-US" sz="1600" b="1">
              <a:solidFill>
                <a:schemeClr val="tx2"/>
              </a:solidFill>
            </a:rPr>
            <a:t> </a:t>
          </a:r>
          <a:r>
            <a:rPr lang="en-US" altLang="zh-CN" sz="1600" b="1">
              <a:solidFill>
                <a:schemeClr val="tx2"/>
              </a:solidFill>
            </a:rPr>
            <a:t>Approaches</a:t>
          </a:r>
          <a:endParaRPr lang="en-US" sz="1600" b="1">
            <a:solidFill>
              <a:schemeClr val="tx2"/>
            </a:solidFill>
          </a:endParaRPr>
        </a:p>
      </dgm:t>
    </dgm:pt>
    <dgm:pt modelId="{2A098AD4-2E11-C440-8857-DE1EBA588C64}" type="parTrans" cxnId="{42DB089F-5502-D04B-8BE3-37ED13D76A96}">
      <dgm:prSet/>
      <dgm:spPr/>
      <dgm:t>
        <a:bodyPr/>
        <a:lstStyle/>
        <a:p>
          <a:endParaRPr lang="en-US"/>
        </a:p>
      </dgm:t>
    </dgm:pt>
    <dgm:pt modelId="{AB687ED9-6087-C140-A55D-6995A79CEE29}" type="sibTrans" cxnId="{42DB089F-5502-D04B-8BE3-37ED13D76A96}">
      <dgm:prSet/>
      <dgm:spPr/>
      <dgm:t>
        <a:bodyPr/>
        <a:lstStyle/>
        <a:p>
          <a:endParaRPr lang="en-US"/>
        </a:p>
      </dgm:t>
    </dgm:pt>
    <dgm:pt modelId="{644D48FF-88A7-A544-9723-4414C08DFEF5}">
      <dgm:prSet phldrT="[Text]" custT="1"/>
      <dgm:spPr/>
      <dgm:t>
        <a:bodyPr/>
        <a:lstStyle/>
        <a:p>
          <a:r>
            <a:rPr lang="en-US" altLang="zh-CN" sz="1600" b="1">
              <a:solidFill>
                <a:schemeClr val="tx2"/>
              </a:solidFill>
            </a:rPr>
            <a:t>Volunteer</a:t>
          </a:r>
          <a:r>
            <a:rPr lang="zh-CN" altLang="en-US" sz="1600" b="1">
              <a:solidFill>
                <a:schemeClr val="tx2"/>
              </a:solidFill>
            </a:rPr>
            <a:t> </a:t>
          </a:r>
          <a:r>
            <a:rPr lang="en-US" altLang="zh-CN" sz="1600" b="1">
              <a:solidFill>
                <a:schemeClr val="tx2"/>
              </a:solidFill>
            </a:rPr>
            <a:t>Groups</a:t>
          </a:r>
          <a:endParaRPr lang="en-US" sz="1600" b="1">
            <a:solidFill>
              <a:schemeClr val="tx2"/>
            </a:solidFill>
          </a:endParaRPr>
        </a:p>
      </dgm:t>
    </dgm:pt>
    <dgm:pt modelId="{AD896690-B695-604C-9BE9-CB05F9440EB3}" type="parTrans" cxnId="{A9DF731B-F4C3-9F43-AEB3-5E3EE16C4D42}">
      <dgm:prSet/>
      <dgm:spPr/>
      <dgm:t>
        <a:bodyPr/>
        <a:lstStyle/>
        <a:p>
          <a:endParaRPr lang="en-US"/>
        </a:p>
      </dgm:t>
    </dgm:pt>
    <dgm:pt modelId="{1FE58A20-3384-C346-8DBC-7C6BABE4164E}" type="sibTrans" cxnId="{A9DF731B-F4C3-9F43-AEB3-5E3EE16C4D42}">
      <dgm:prSet/>
      <dgm:spPr/>
      <dgm:t>
        <a:bodyPr/>
        <a:lstStyle/>
        <a:p>
          <a:endParaRPr lang="en-US"/>
        </a:p>
      </dgm:t>
    </dgm:pt>
    <dgm:pt modelId="{62E83600-8A09-B14C-AA49-83EDC37F61E2}">
      <dgm:prSet phldrT="[Text]" custT="1"/>
      <dgm:spPr/>
      <dgm:t>
        <a:bodyPr/>
        <a:lstStyle/>
        <a:p>
          <a:r>
            <a:rPr lang="en-US" altLang="zh-CN" sz="1600" b="1">
              <a:solidFill>
                <a:schemeClr val="tx2"/>
              </a:solidFill>
            </a:rPr>
            <a:t>Education</a:t>
          </a:r>
          <a:r>
            <a:rPr lang="zh-CN" altLang="en-US" sz="1600" b="1">
              <a:solidFill>
                <a:schemeClr val="tx2"/>
              </a:solidFill>
            </a:rPr>
            <a:t> </a:t>
          </a:r>
          <a:r>
            <a:rPr lang="en-US" altLang="zh-CN" sz="1600" b="1">
              <a:solidFill>
                <a:schemeClr val="tx2"/>
              </a:solidFill>
            </a:rPr>
            <a:t>Approaches</a:t>
          </a:r>
          <a:endParaRPr lang="en-US" sz="1600" b="1">
            <a:solidFill>
              <a:schemeClr val="tx2"/>
            </a:solidFill>
          </a:endParaRPr>
        </a:p>
      </dgm:t>
    </dgm:pt>
    <dgm:pt modelId="{F1F75938-9EA2-6248-8059-5295F858BFE8}" type="parTrans" cxnId="{CB63FF6F-CC26-8C4A-ADA5-14A68EDBD3E3}">
      <dgm:prSet/>
      <dgm:spPr/>
      <dgm:t>
        <a:bodyPr/>
        <a:lstStyle/>
        <a:p>
          <a:endParaRPr lang="en-US"/>
        </a:p>
      </dgm:t>
    </dgm:pt>
    <dgm:pt modelId="{026C15CB-1ED3-8B43-80BA-B9FC432A5200}" type="sibTrans" cxnId="{CB63FF6F-CC26-8C4A-ADA5-14A68EDBD3E3}">
      <dgm:prSet/>
      <dgm:spPr/>
      <dgm:t>
        <a:bodyPr/>
        <a:lstStyle/>
        <a:p>
          <a:endParaRPr lang="en-US"/>
        </a:p>
      </dgm:t>
    </dgm:pt>
    <dgm:pt modelId="{A5F77E08-A3B7-EF41-A0F4-B411404C05EA}">
      <dgm:prSet phldrT="[Text]" custT="1"/>
      <dgm:spPr/>
      <dgm:t>
        <a:bodyPr/>
        <a:lstStyle/>
        <a:p>
          <a:r>
            <a:rPr lang="en-US" altLang="zh-CN" sz="1600" b="1">
              <a:solidFill>
                <a:schemeClr val="tx2"/>
              </a:solidFill>
            </a:rPr>
            <a:t>Information</a:t>
          </a:r>
          <a:r>
            <a:rPr lang="zh-CN" altLang="en-US" sz="1600" b="1">
              <a:solidFill>
                <a:schemeClr val="tx2"/>
              </a:solidFill>
            </a:rPr>
            <a:t> </a:t>
          </a:r>
          <a:r>
            <a:rPr lang="en-US" altLang="zh-CN" sz="1600" b="1">
              <a:solidFill>
                <a:schemeClr val="tx2"/>
              </a:solidFill>
            </a:rPr>
            <a:t>Approaches</a:t>
          </a:r>
          <a:endParaRPr lang="en-US" sz="1600" b="1">
            <a:solidFill>
              <a:schemeClr val="tx2"/>
            </a:solidFill>
          </a:endParaRPr>
        </a:p>
      </dgm:t>
    </dgm:pt>
    <dgm:pt modelId="{AA9D71EA-8728-6A4E-92FE-D592216E875C}" type="parTrans" cxnId="{5C5A7FDA-5000-E64F-85BD-01F143D47C1D}">
      <dgm:prSet/>
      <dgm:spPr/>
      <dgm:t>
        <a:bodyPr/>
        <a:lstStyle/>
        <a:p>
          <a:endParaRPr lang="en-US"/>
        </a:p>
      </dgm:t>
    </dgm:pt>
    <dgm:pt modelId="{5204B7AD-BC80-A446-B175-38735F3A87DB}" type="sibTrans" cxnId="{5C5A7FDA-5000-E64F-85BD-01F143D47C1D}">
      <dgm:prSet/>
      <dgm:spPr/>
      <dgm:t>
        <a:bodyPr/>
        <a:lstStyle/>
        <a:p>
          <a:endParaRPr lang="en-US"/>
        </a:p>
      </dgm:t>
    </dgm:pt>
    <dgm:pt modelId="{3FB39C31-BFA6-1044-A3D1-0BFA87A57EA3}">
      <dgm:prSet phldrT="[Text]" custT="1"/>
      <dgm:spPr/>
      <dgm:t>
        <a:bodyPr/>
        <a:lstStyle/>
        <a:p>
          <a:r>
            <a:rPr lang="en-US" altLang="zh-CN" sz="1600" b="1">
              <a:solidFill>
                <a:schemeClr val="accent5">
                  <a:lumMod val="50000"/>
                </a:schemeClr>
              </a:solidFill>
            </a:rPr>
            <a:t>Enforcement</a:t>
          </a:r>
          <a:r>
            <a:rPr lang="zh-CN" altLang="en-US" sz="1600" b="1">
              <a:solidFill>
                <a:schemeClr val="accent5">
                  <a:lumMod val="50000"/>
                </a:schemeClr>
              </a:solidFill>
            </a:rPr>
            <a:t> </a:t>
          </a:r>
          <a:r>
            <a:rPr lang="en-US" altLang="zh-CN" sz="1600" b="1">
              <a:solidFill>
                <a:schemeClr val="accent5">
                  <a:lumMod val="50000"/>
                </a:schemeClr>
              </a:solidFill>
            </a:rPr>
            <a:t>Approaches</a:t>
          </a:r>
          <a:endParaRPr lang="en-US" sz="1600" b="1">
            <a:solidFill>
              <a:schemeClr val="accent5">
                <a:lumMod val="50000"/>
              </a:schemeClr>
            </a:solidFill>
          </a:endParaRPr>
        </a:p>
      </dgm:t>
    </dgm:pt>
    <dgm:pt modelId="{51664032-0BE7-F042-A665-09F21D529D20}" type="parTrans" cxnId="{021E83F9-378D-A841-AFA4-AF21C7FE953B}">
      <dgm:prSet/>
      <dgm:spPr/>
      <dgm:t>
        <a:bodyPr/>
        <a:lstStyle/>
        <a:p>
          <a:endParaRPr lang="en-US"/>
        </a:p>
      </dgm:t>
    </dgm:pt>
    <dgm:pt modelId="{B0142EC7-7279-3149-98A8-47678FF3F97E}" type="sibTrans" cxnId="{021E83F9-378D-A841-AFA4-AF21C7FE953B}">
      <dgm:prSet/>
      <dgm:spPr/>
      <dgm:t>
        <a:bodyPr/>
        <a:lstStyle/>
        <a:p>
          <a:endParaRPr lang="en-US"/>
        </a:p>
      </dgm:t>
    </dgm:pt>
    <dgm:pt modelId="{53489791-47CE-C240-B1D6-8CDBD47443C5}" type="pres">
      <dgm:prSet presAssocID="{E5533755-F301-8745-9E14-9A3FFAEFAECF}" presName="Name0" presStyleCnt="0">
        <dgm:presLayoutVars>
          <dgm:chMax/>
          <dgm:chPref/>
          <dgm:dir/>
        </dgm:presLayoutVars>
      </dgm:prSet>
      <dgm:spPr/>
    </dgm:pt>
    <dgm:pt modelId="{2463F36A-B2D9-2B44-869D-D52833A41DDC}" type="pres">
      <dgm:prSet presAssocID="{E078FDC9-14EC-8D4A-8C8A-4C67DF509C0D}" presName="composite" presStyleCnt="0">
        <dgm:presLayoutVars>
          <dgm:chMax val="1"/>
          <dgm:chPref val="1"/>
        </dgm:presLayoutVars>
      </dgm:prSet>
      <dgm:spPr/>
    </dgm:pt>
    <dgm:pt modelId="{15517AF7-FD1E-2E4F-A123-00E41E02681F}" type="pres">
      <dgm:prSet presAssocID="{E078FDC9-14EC-8D4A-8C8A-4C67DF509C0D}" presName="Accent" presStyleLbl="trAlignAcc1" presStyleIdx="0" presStyleCnt="5">
        <dgm:presLayoutVars>
          <dgm:chMax val="0"/>
          <dgm:chPref val="0"/>
        </dgm:presLayoutVars>
      </dgm:prSet>
      <dgm:spPr/>
    </dgm:pt>
    <dgm:pt modelId="{931737B6-4AE8-F040-AF90-21AEE4FB3975}" type="pres">
      <dgm:prSet presAssocID="{E078FDC9-14EC-8D4A-8C8A-4C67DF509C0D}" presName="Image" presStyleLbl="alignImgPlace1" presStyleIdx="0" presStyleCnt="5">
        <dgm:presLayoutVars>
          <dgm:chMax val="0"/>
          <dgm:chPref val="0"/>
        </dgm:presLayoutVars>
      </dgm:prSet>
      <dgm:spPr>
        <a:blipFill>
          <a:blip xmlns:r="http://schemas.openxmlformats.org/officeDocument/2006/relationships" r:embed="rId1">
            <a:duotone>
              <a:schemeClr val="accent1">
                <a:shade val="45000"/>
                <a:satMod val="135000"/>
              </a:schemeClr>
              <a:prstClr val="white"/>
            </a:duotone>
            <a:extLst>
              <a:ext uri="{BEBA8EAE-BF5A-486C-A8C5-ECC9F3942E4B}">
                <a14:imgProps xmlns:a14="http://schemas.microsoft.com/office/drawing/2010/main">
                  <a14:imgLayer>
                    <a14:imgEffect>
                      <a14:saturation sat="0"/>
                    </a14:imgEffect>
                  </a14:imgLayer>
                </a14:imgProps>
              </a:ext>
              <a:ext uri="{28A0092B-C50C-407E-A947-70E740481C1C}">
                <a14:useLocalDpi xmlns:a14="http://schemas.microsoft.com/office/drawing/2010/main" val="0"/>
              </a:ext>
            </a:extLst>
          </a:blip>
          <a:srcRect/>
          <a:stretch>
            <a:fillRect/>
          </a:stretch>
        </a:blipFill>
      </dgm:spPr>
    </dgm:pt>
    <dgm:pt modelId="{E694062B-F239-B349-A669-F541C0DC2D27}" type="pres">
      <dgm:prSet presAssocID="{E078FDC9-14EC-8D4A-8C8A-4C67DF509C0D}" presName="ChildComposite" presStyleCnt="0"/>
      <dgm:spPr/>
    </dgm:pt>
    <dgm:pt modelId="{30F7666A-7560-8D40-AFAC-22B097A3D2FE}" type="pres">
      <dgm:prSet presAssocID="{E078FDC9-14EC-8D4A-8C8A-4C67DF509C0D}" presName="Child" presStyleLbl="node1" presStyleIdx="0" presStyleCnt="0">
        <dgm:presLayoutVars>
          <dgm:chMax val="0"/>
          <dgm:chPref val="0"/>
          <dgm:bulletEnabled val="1"/>
        </dgm:presLayoutVars>
      </dgm:prSet>
      <dgm:spPr/>
    </dgm:pt>
    <dgm:pt modelId="{5BEE5A3A-6628-224F-89DB-872DE22A5129}" type="pres">
      <dgm:prSet presAssocID="{E078FDC9-14EC-8D4A-8C8A-4C67DF509C0D}" presName="Parent" presStyleLbl="revTx" presStyleIdx="0" presStyleCnt="5">
        <dgm:presLayoutVars>
          <dgm:chMax val="1"/>
          <dgm:chPref val="0"/>
          <dgm:bulletEnabled val="1"/>
        </dgm:presLayoutVars>
      </dgm:prSet>
      <dgm:spPr/>
    </dgm:pt>
    <dgm:pt modelId="{8AD1FA79-9BBA-D749-85E8-A927027B0F0A}" type="pres">
      <dgm:prSet presAssocID="{AB687ED9-6087-C140-A55D-6995A79CEE29}" presName="sibTrans" presStyleCnt="0"/>
      <dgm:spPr/>
    </dgm:pt>
    <dgm:pt modelId="{1D866636-2267-4649-B16F-DB83274A6602}" type="pres">
      <dgm:prSet presAssocID="{A5F77E08-A3B7-EF41-A0F4-B411404C05EA}" presName="composite" presStyleCnt="0">
        <dgm:presLayoutVars>
          <dgm:chMax val="1"/>
          <dgm:chPref val="1"/>
        </dgm:presLayoutVars>
      </dgm:prSet>
      <dgm:spPr/>
    </dgm:pt>
    <dgm:pt modelId="{183C555C-78A0-5247-BB3A-91587AE2AAB0}" type="pres">
      <dgm:prSet presAssocID="{A5F77E08-A3B7-EF41-A0F4-B411404C05EA}" presName="Accent" presStyleLbl="trAlignAcc1" presStyleIdx="1" presStyleCnt="5">
        <dgm:presLayoutVars>
          <dgm:chMax val="0"/>
          <dgm:chPref val="0"/>
        </dgm:presLayoutVars>
      </dgm:prSet>
      <dgm:spPr/>
    </dgm:pt>
    <dgm:pt modelId="{F23F0CD5-B0BB-FB4A-A005-21A04A9B561A}" type="pres">
      <dgm:prSet presAssocID="{A5F77E08-A3B7-EF41-A0F4-B411404C05EA}" presName="Image" presStyleLbl="alignImgPlace1" presStyleIdx="1" presStyleCnt="5">
        <dgm:presLayoutVars>
          <dgm:chMax val="0"/>
          <dgm:chPref val="0"/>
        </dgm:presLayoutVars>
      </dgm:prSet>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3583" t="2998" r="13546" b="9558"/>
          </a:stretch>
        </a:blipFill>
      </dgm:spPr>
    </dgm:pt>
    <dgm:pt modelId="{7EA57602-FF6C-1447-A946-6ABA7B597E22}" type="pres">
      <dgm:prSet presAssocID="{A5F77E08-A3B7-EF41-A0F4-B411404C05EA}" presName="ChildComposite" presStyleCnt="0"/>
      <dgm:spPr/>
    </dgm:pt>
    <dgm:pt modelId="{3C751AFF-26A3-244D-80F4-3F17A4EB9F05}" type="pres">
      <dgm:prSet presAssocID="{A5F77E08-A3B7-EF41-A0F4-B411404C05EA}" presName="Child" presStyleLbl="node1" presStyleIdx="0" presStyleCnt="0">
        <dgm:presLayoutVars>
          <dgm:chMax val="0"/>
          <dgm:chPref val="0"/>
          <dgm:bulletEnabled val="1"/>
        </dgm:presLayoutVars>
      </dgm:prSet>
      <dgm:spPr/>
    </dgm:pt>
    <dgm:pt modelId="{65B99331-E8FD-694B-B788-221FF11D3DBA}" type="pres">
      <dgm:prSet presAssocID="{A5F77E08-A3B7-EF41-A0F4-B411404C05EA}" presName="Parent" presStyleLbl="revTx" presStyleIdx="1" presStyleCnt="5">
        <dgm:presLayoutVars>
          <dgm:chMax val="1"/>
          <dgm:chPref val="0"/>
          <dgm:bulletEnabled val="1"/>
        </dgm:presLayoutVars>
      </dgm:prSet>
      <dgm:spPr/>
    </dgm:pt>
    <dgm:pt modelId="{4F0CE660-B9F8-3A46-B34A-A52386614D71}" type="pres">
      <dgm:prSet presAssocID="{5204B7AD-BC80-A446-B175-38735F3A87DB}" presName="sibTrans" presStyleCnt="0"/>
      <dgm:spPr/>
    </dgm:pt>
    <dgm:pt modelId="{A90D8BF9-AE14-D840-BB2D-B9C5F357A3F9}" type="pres">
      <dgm:prSet presAssocID="{644D48FF-88A7-A544-9723-4414C08DFEF5}" presName="composite" presStyleCnt="0">
        <dgm:presLayoutVars>
          <dgm:chMax val="1"/>
          <dgm:chPref val="1"/>
        </dgm:presLayoutVars>
      </dgm:prSet>
      <dgm:spPr/>
    </dgm:pt>
    <dgm:pt modelId="{3D2D85F5-E754-E74C-83FE-C4677D496BA8}" type="pres">
      <dgm:prSet presAssocID="{644D48FF-88A7-A544-9723-4414C08DFEF5}" presName="Accent" presStyleLbl="trAlignAcc1" presStyleIdx="2" presStyleCnt="5">
        <dgm:presLayoutVars>
          <dgm:chMax val="0"/>
          <dgm:chPref val="0"/>
        </dgm:presLayoutVars>
      </dgm:prSet>
      <dgm:spPr/>
    </dgm:pt>
    <dgm:pt modelId="{7CEC70C8-5A2F-8747-8D50-7A872571EB8C}" type="pres">
      <dgm:prSet presAssocID="{644D48FF-88A7-A544-9723-4414C08DFEF5}" presName="Image" presStyleLbl="alignImgPlace1" presStyleIdx="2" presStyleCnt="5">
        <dgm:presLayoutVars>
          <dgm:chMax val="0"/>
          <dgm:chPref val="0"/>
        </dgm:presLayoutVars>
      </dgm:prSet>
      <dgm:spPr>
        <a:blipFill>
          <a:blip xmlns:r="http://schemas.openxmlformats.org/officeDocument/2006/relationships" r:embed="rId3">
            <a:duotone>
              <a:prstClr val="black"/>
              <a:srgbClr val="00B0F0">
                <a:tint val="45000"/>
                <a:satMod val="400000"/>
              </a:srgbClr>
            </a:duotone>
          </a:blip>
          <a:srcRect/>
          <a:stretch>
            <a:fillRect/>
          </a:stretch>
        </a:blipFill>
      </dgm:spPr>
    </dgm:pt>
    <dgm:pt modelId="{9B0543D8-CA38-2643-BF72-9B4F54382393}" type="pres">
      <dgm:prSet presAssocID="{644D48FF-88A7-A544-9723-4414C08DFEF5}" presName="ChildComposite" presStyleCnt="0"/>
      <dgm:spPr/>
    </dgm:pt>
    <dgm:pt modelId="{32FC4444-B66A-9C4E-BFAC-8547BB985D60}" type="pres">
      <dgm:prSet presAssocID="{644D48FF-88A7-A544-9723-4414C08DFEF5}" presName="Child" presStyleLbl="node1" presStyleIdx="0" presStyleCnt="0">
        <dgm:presLayoutVars>
          <dgm:chMax val="0"/>
          <dgm:chPref val="0"/>
          <dgm:bulletEnabled val="1"/>
        </dgm:presLayoutVars>
      </dgm:prSet>
      <dgm:spPr/>
    </dgm:pt>
    <dgm:pt modelId="{EBCAA4FD-00E4-C04F-A98E-03E9929C4756}" type="pres">
      <dgm:prSet presAssocID="{644D48FF-88A7-A544-9723-4414C08DFEF5}" presName="Parent" presStyleLbl="revTx" presStyleIdx="2" presStyleCnt="5">
        <dgm:presLayoutVars>
          <dgm:chMax val="1"/>
          <dgm:chPref val="0"/>
          <dgm:bulletEnabled val="1"/>
        </dgm:presLayoutVars>
      </dgm:prSet>
      <dgm:spPr/>
    </dgm:pt>
    <dgm:pt modelId="{4E8F5811-C017-714E-BF65-0C9D1F359901}" type="pres">
      <dgm:prSet presAssocID="{1FE58A20-3384-C346-8DBC-7C6BABE4164E}" presName="sibTrans" presStyleCnt="0"/>
      <dgm:spPr/>
    </dgm:pt>
    <dgm:pt modelId="{CD478178-12B6-D44F-A963-ABB1EC8077F2}" type="pres">
      <dgm:prSet presAssocID="{62E83600-8A09-B14C-AA49-83EDC37F61E2}" presName="composite" presStyleCnt="0">
        <dgm:presLayoutVars>
          <dgm:chMax val="1"/>
          <dgm:chPref val="1"/>
        </dgm:presLayoutVars>
      </dgm:prSet>
      <dgm:spPr/>
    </dgm:pt>
    <dgm:pt modelId="{AB91F25C-05F5-5E43-9118-64088C429448}" type="pres">
      <dgm:prSet presAssocID="{62E83600-8A09-B14C-AA49-83EDC37F61E2}" presName="Accent" presStyleLbl="trAlignAcc1" presStyleIdx="3" presStyleCnt="5">
        <dgm:presLayoutVars>
          <dgm:chMax val="0"/>
          <dgm:chPref val="0"/>
        </dgm:presLayoutVars>
      </dgm:prSet>
      <dgm:spPr/>
    </dgm:pt>
    <dgm:pt modelId="{E2294E60-35B1-F849-B8FF-3CF3160EF262}" type="pres">
      <dgm:prSet presAssocID="{62E83600-8A09-B14C-AA49-83EDC37F61E2}" presName="Image" presStyleLbl="alignImgPlace1" presStyleIdx="3" presStyleCnt="5">
        <dgm:presLayoutVars>
          <dgm:chMax val="0"/>
          <dgm:chPref val="0"/>
        </dgm:presLayoutVars>
      </dgm:prSet>
      <dgm:spPr>
        <a:blipFill dpi="0" rotWithShape="1">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l="15006" t="14185" r="11736" b="-631"/>
          </a:stretch>
        </a:blipFill>
      </dgm:spPr>
    </dgm:pt>
    <dgm:pt modelId="{2150B9EF-47D7-D94A-BC54-46C671B69858}" type="pres">
      <dgm:prSet presAssocID="{62E83600-8A09-B14C-AA49-83EDC37F61E2}" presName="ChildComposite" presStyleCnt="0"/>
      <dgm:spPr/>
    </dgm:pt>
    <dgm:pt modelId="{54447E0C-01C9-BF47-A0E4-9F6C2272D94D}" type="pres">
      <dgm:prSet presAssocID="{62E83600-8A09-B14C-AA49-83EDC37F61E2}" presName="Child" presStyleLbl="node1" presStyleIdx="0" presStyleCnt="0">
        <dgm:presLayoutVars>
          <dgm:chMax val="0"/>
          <dgm:chPref val="0"/>
          <dgm:bulletEnabled val="1"/>
        </dgm:presLayoutVars>
      </dgm:prSet>
      <dgm:spPr/>
    </dgm:pt>
    <dgm:pt modelId="{06133900-B152-114D-8F95-3C3E7D530B1C}" type="pres">
      <dgm:prSet presAssocID="{62E83600-8A09-B14C-AA49-83EDC37F61E2}" presName="Parent" presStyleLbl="revTx" presStyleIdx="3" presStyleCnt="5">
        <dgm:presLayoutVars>
          <dgm:chMax val="1"/>
          <dgm:chPref val="0"/>
          <dgm:bulletEnabled val="1"/>
        </dgm:presLayoutVars>
      </dgm:prSet>
      <dgm:spPr/>
    </dgm:pt>
    <dgm:pt modelId="{83878A23-7658-AD4C-8039-D54CA77D8A3F}" type="pres">
      <dgm:prSet presAssocID="{026C15CB-1ED3-8B43-80BA-B9FC432A5200}" presName="sibTrans" presStyleCnt="0"/>
      <dgm:spPr/>
    </dgm:pt>
    <dgm:pt modelId="{C79DA98E-2D42-FB40-A687-2B93A1901C91}" type="pres">
      <dgm:prSet presAssocID="{3FB39C31-BFA6-1044-A3D1-0BFA87A57EA3}" presName="composite" presStyleCnt="0">
        <dgm:presLayoutVars>
          <dgm:chMax val="1"/>
          <dgm:chPref val="1"/>
        </dgm:presLayoutVars>
      </dgm:prSet>
      <dgm:spPr/>
    </dgm:pt>
    <dgm:pt modelId="{22F22FE4-8122-C64D-9987-0FE87BD13409}" type="pres">
      <dgm:prSet presAssocID="{3FB39C31-BFA6-1044-A3D1-0BFA87A57EA3}" presName="Accent" presStyleLbl="trAlignAcc1" presStyleIdx="4" presStyleCnt="5">
        <dgm:presLayoutVars>
          <dgm:chMax val="0"/>
          <dgm:chPref val="0"/>
        </dgm:presLayoutVars>
      </dgm:prSet>
      <dgm:spPr/>
    </dgm:pt>
    <dgm:pt modelId="{4247C5E8-D58C-574C-B8DA-11B53C480133}" type="pres">
      <dgm:prSet presAssocID="{3FB39C31-BFA6-1044-A3D1-0BFA87A57EA3}" presName="Image" presStyleLbl="alignImgPlace1" presStyleIdx="4" presStyleCnt="5">
        <dgm:presLayoutVars>
          <dgm:chMax val="0"/>
          <dgm:chPref val="0"/>
        </dgm:presLayoutVars>
      </dgm:prSet>
      <dgm:spPr>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l="11542" t="14185" r="15200" b="-631"/>
          </a:stretch>
        </a:blipFill>
      </dgm:spPr>
    </dgm:pt>
    <dgm:pt modelId="{3E8F5353-D287-074D-B255-6174555FB203}" type="pres">
      <dgm:prSet presAssocID="{3FB39C31-BFA6-1044-A3D1-0BFA87A57EA3}" presName="ChildComposite" presStyleCnt="0"/>
      <dgm:spPr/>
    </dgm:pt>
    <dgm:pt modelId="{1556270A-428F-DF4F-96CA-F1B8E6F8C0C0}" type="pres">
      <dgm:prSet presAssocID="{3FB39C31-BFA6-1044-A3D1-0BFA87A57EA3}" presName="Child" presStyleLbl="node1" presStyleIdx="0" presStyleCnt="0">
        <dgm:presLayoutVars>
          <dgm:chMax val="0"/>
          <dgm:chPref val="0"/>
          <dgm:bulletEnabled val="1"/>
        </dgm:presLayoutVars>
      </dgm:prSet>
      <dgm:spPr/>
    </dgm:pt>
    <dgm:pt modelId="{41AAEB2F-C0AE-AC42-816D-D2766E04F9EC}" type="pres">
      <dgm:prSet presAssocID="{3FB39C31-BFA6-1044-A3D1-0BFA87A57EA3}" presName="Parent" presStyleLbl="revTx" presStyleIdx="4" presStyleCnt="5">
        <dgm:presLayoutVars>
          <dgm:chMax val="1"/>
          <dgm:chPref val="0"/>
          <dgm:bulletEnabled val="1"/>
        </dgm:presLayoutVars>
      </dgm:prSet>
      <dgm:spPr/>
    </dgm:pt>
  </dgm:ptLst>
  <dgm:cxnLst>
    <dgm:cxn modelId="{F5007214-41AC-8A4B-952D-651733EBEA7C}" type="presOf" srcId="{A5F77E08-A3B7-EF41-A0F4-B411404C05EA}" destId="{65B99331-E8FD-694B-B788-221FF11D3DBA}" srcOrd="0" destOrd="0" presId="urn:microsoft.com/office/officeart/2008/layout/CaptionedPictures"/>
    <dgm:cxn modelId="{A9DF731B-F4C3-9F43-AEB3-5E3EE16C4D42}" srcId="{E5533755-F301-8745-9E14-9A3FFAEFAECF}" destId="{644D48FF-88A7-A544-9723-4414C08DFEF5}" srcOrd="2" destOrd="0" parTransId="{AD896690-B695-604C-9BE9-CB05F9440EB3}" sibTransId="{1FE58A20-3384-C346-8DBC-7C6BABE4164E}"/>
    <dgm:cxn modelId="{71D25231-54D8-A64F-BC8D-54AA4CB16D4B}" type="presOf" srcId="{3FB39C31-BFA6-1044-A3D1-0BFA87A57EA3}" destId="{41AAEB2F-C0AE-AC42-816D-D2766E04F9EC}" srcOrd="0" destOrd="0" presId="urn:microsoft.com/office/officeart/2008/layout/CaptionedPictures"/>
    <dgm:cxn modelId="{ED2A405B-13B9-C746-90A3-FDE8C1DA7E84}" type="presOf" srcId="{62E83600-8A09-B14C-AA49-83EDC37F61E2}" destId="{06133900-B152-114D-8F95-3C3E7D530B1C}" srcOrd="0" destOrd="0" presId="urn:microsoft.com/office/officeart/2008/layout/CaptionedPictures"/>
    <dgm:cxn modelId="{A9924A62-FD60-754D-A0AC-EC3BD18434BD}" type="presOf" srcId="{E078FDC9-14EC-8D4A-8C8A-4C67DF509C0D}" destId="{5BEE5A3A-6628-224F-89DB-872DE22A5129}" srcOrd="0" destOrd="0" presId="urn:microsoft.com/office/officeart/2008/layout/CaptionedPictures"/>
    <dgm:cxn modelId="{CB63FF6F-CC26-8C4A-ADA5-14A68EDBD3E3}" srcId="{E5533755-F301-8745-9E14-9A3FFAEFAECF}" destId="{62E83600-8A09-B14C-AA49-83EDC37F61E2}" srcOrd="3" destOrd="0" parTransId="{F1F75938-9EA2-6248-8059-5295F858BFE8}" sibTransId="{026C15CB-1ED3-8B43-80BA-B9FC432A5200}"/>
    <dgm:cxn modelId="{5C596E50-BFE6-1646-999C-1E48F9464188}" type="presOf" srcId="{E5533755-F301-8745-9E14-9A3FFAEFAECF}" destId="{53489791-47CE-C240-B1D6-8CDBD47443C5}" srcOrd="0" destOrd="0" presId="urn:microsoft.com/office/officeart/2008/layout/CaptionedPictures"/>
    <dgm:cxn modelId="{8F9CA89E-5D6F-6B4B-9A4D-C9C99DBD8959}" type="presOf" srcId="{644D48FF-88A7-A544-9723-4414C08DFEF5}" destId="{EBCAA4FD-00E4-C04F-A98E-03E9929C4756}" srcOrd="0" destOrd="0" presId="urn:microsoft.com/office/officeart/2008/layout/CaptionedPictures"/>
    <dgm:cxn modelId="{42DB089F-5502-D04B-8BE3-37ED13D76A96}" srcId="{E5533755-F301-8745-9E14-9A3FFAEFAECF}" destId="{E078FDC9-14EC-8D4A-8C8A-4C67DF509C0D}" srcOrd="0" destOrd="0" parTransId="{2A098AD4-2E11-C440-8857-DE1EBA588C64}" sibTransId="{AB687ED9-6087-C140-A55D-6995A79CEE29}"/>
    <dgm:cxn modelId="{5C5A7FDA-5000-E64F-85BD-01F143D47C1D}" srcId="{E5533755-F301-8745-9E14-9A3FFAEFAECF}" destId="{A5F77E08-A3B7-EF41-A0F4-B411404C05EA}" srcOrd="1" destOrd="0" parTransId="{AA9D71EA-8728-6A4E-92FE-D592216E875C}" sibTransId="{5204B7AD-BC80-A446-B175-38735F3A87DB}"/>
    <dgm:cxn modelId="{021E83F9-378D-A841-AFA4-AF21C7FE953B}" srcId="{E5533755-F301-8745-9E14-9A3FFAEFAECF}" destId="{3FB39C31-BFA6-1044-A3D1-0BFA87A57EA3}" srcOrd="4" destOrd="0" parTransId="{51664032-0BE7-F042-A665-09F21D529D20}" sibTransId="{B0142EC7-7279-3149-98A8-47678FF3F97E}"/>
    <dgm:cxn modelId="{5A93313C-1AC2-DE4F-8E10-4E2E0DB21CCF}" type="presParOf" srcId="{53489791-47CE-C240-B1D6-8CDBD47443C5}" destId="{2463F36A-B2D9-2B44-869D-D52833A41DDC}" srcOrd="0" destOrd="0" presId="urn:microsoft.com/office/officeart/2008/layout/CaptionedPictures"/>
    <dgm:cxn modelId="{33239CFD-2EED-914E-B2B9-FA5FACAD207B}" type="presParOf" srcId="{2463F36A-B2D9-2B44-869D-D52833A41DDC}" destId="{15517AF7-FD1E-2E4F-A123-00E41E02681F}" srcOrd="0" destOrd="0" presId="urn:microsoft.com/office/officeart/2008/layout/CaptionedPictures"/>
    <dgm:cxn modelId="{8487A5EE-3E5B-1643-A8CB-950828264CEC}" type="presParOf" srcId="{2463F36A-B2D9-2B44-869D-D52833A41DDC}" destId="{931737B6-4AE8-F040-AF90-21AEE4FB3975}" srcOrd="1" destOrd="0" presId="urn:microsoft.com/office/officeart/2008/layout/CaptionedPictures"/>
    <dgm:cxn modelId="{55489918-43DF-8543-A90B-0910342211E6}" type="presParOf" srcId="{2463F36A-B2D9-2B44-869D-D52833A41DDC}" destId="{E694062B-F239-B349-A669-F541C0DC2D27}" srcOrd="2" destOrd="0" presId="urn:microsoft.com/office/officeart/2008/layout/CaptionedPictures"/>
    <dgm:cxn modelId="{DD0F5788-859B-0349-9250-E240CBDAC32F}" type="presParOf" srcId="{E694062B-F239-B349-A669-F541C0DC2D27}" destId="{30F7666A-7560-8D40-AFAC-22B097A3D2FE}" srcOrd="0" destOrd="0" presId="urn:microsoft.com/office/officeart/2008/layout/CaptionedPictures"/>
    <dgm:cxn modelId="{026687E5-05C6-BA4E-A032-62ED1EC14E17}" type="presParOf" srcId="{E694062B-F239-B349-A669-F541C0DC2D27}" destId="{5BEE5A3A-6628-224F-89DB-872DE22A5129}" srcOrd="1" destOrd="0" presId="urn:microsoft.com/office/officeart/2008/layout/CaptionedPictures"/>
    <dgm:cxn modelId="{2E4F9B18-15E5-934A-8454-315A50DD5C6C}" type="presParOf" srcId="{53489791-47CE-C240-B1D6-8CDBD47443C5}" destId="{8AD1FA79-9BBA-D749-85E8-A927027B0F0A}" srcOrd="1" destOrd="0" presId="urn:microsoft.com/office/officeart/2008/layout/CaptionedPictures"/>
    <dgm:cxn modelId="{1A121427-9FE6-4D41-9096-43C310620EE6}" type="presParOf" srcId="{53489791-47CE-C240-B1D6-8CDBD47443C5}" destId="{1D866636-2267-4649-B16F-DB83274A6602}" srcOrd="2" destOrd="0" presId="urn:microsoft.com/office/officeart/2008/layout/CaptionedPictures"/>
    <dgm:cxn modelId="{CCAA0B84-E0A2-CF41-842B-98A60548366D}" type="presParOf" srcId="{1D866636-2267-4649-B16F-DB83274A6602}" destId="{183C555C-78A0-5247-BB3A-91587AE2AAB0}" srcOrd="0" destOrd="0" presId="urn:microsoft.com/office/officeart/2008/layout/CaptionedPictures"/>
    <dgm:cxn modelId="{4F3AA4E0-5557-DD45-961B-E74D779779A9}" type="presParOf" srcId="{1D866636-2267-4649-B16F-DB83274A6602}" destId="{F23F0CD5-B0BB-FB4A-A005-21A04A9B561A}" srcOrd="1" destOrd="0" presId="urn:microsoft.com/office/officeart/2008/layout/CaptionedPictures"/>
    <dgm:cxn modelId="{0BB9A962-7AE4-0545-B575-8CFC167839D0}" type="presParOf" srcId="{1D866636-2267-4649-B16F-DB83274A6602}" destId="{7EA57602-FF6C-1447-A946-6ABA7B597E22}" srcOrd="2" destOrd="0" presId="urn:microsoft.com/office/officeart/2008/layout/CaptionedPictures"/>
    <dgm:cxn modelId="{958404B1-62A5-B84B-9BD2-D996CC23C897}" type="presParOf" srcId="{7EA57602-FF6C-1447-A946-6ABA7B597E22}" destId="{3C751AFF-26A3-244D-80F4-3F17A4EB9F05}" srcOrd="0" destOrd="0" presId="urn:microsoft.com/office/officeart/2008/layout/CaptionedPictures"/>
    <dgm:cxn modelId="{94FDEEA6-2838-B94E-88AF-5E829873531C}" type="presParOf" srcId="{7EA57602-FF6C-1447-A946-6ABA7B597E22}" destId="{65B99331-E8FD-694B-B788-221FF11D3DBA}" srcOrd="1" destOrd="0" presId="urn:microsoft.com/office/officeart/2008/layout/CaptionedPictures"/>
    <dgm:cxn modelId="{E3AF25F0-6917-3B47-BAC8-BCB878F81795}" type="presParOf" srcId="{53489791-47CE-C240-B1D6-8CDBD47443C5}" destId="{4F0CE660-B9F8-3A46-B34A-A52386614D71}" srcOrd="3" destOrd="0" presId="urn:microsoft.com/office/officeart/2008/layout/CaptionedPictures"/>
    <dgm:cxn modelId="{7D4FF63C-1475-3441-B416-287B42F718F2}" type="presParOf" srcId="{53489791-47CE-C240-B1D6-8CDBD47443C5}" destId="{A90D8BF9-AE14-D840-BB2D-B9C5F357A3F9}" srcOrd="4" destOrd="0" presId="urn:microsoft.com/office/officeart/2008/layout/CaptionedPictures"/>
    <dgm:cxn modelId="{DAA25417-3D5C-B04C-84A6-F74E49E99005}" type="presParOf" srcId="{A90D8BF9-AE14-D840-BB2D-B9C5F357A3F9}" destId="{3D2D85F5-E754-E74C-83FE-C4677D496BA8}" srcOrd="0" destOrd="0" presId="urn:microsoft.com/office/officeart/2008/layout/CaptionedPictures"/>
    <dgm:cxn modelId="{9C50E8C4-1B06-0C40-A334-58BCECEF108A}" type="presParOf" srcId="{A90D8BF9-AE14-D840-BB2D-B9C5F357A3F9}" destId="{7CEC70C8-5A2F-8747-8D50-7A872571EB8C}" srcOrd="1" destOrd="0" presId="urn:microsoft.com/office/officeart/2008/layout/CaptionedPictures"/>
    <dgm:cxn modelId="{0F66B9C7-68F6-5C47-B9DB-13483DCF032F}" type="presParOf" srcId="{A90D8BF9-AE14-D840-BB2D-B9C5F357A3F9}" destId="{9B0543D8-CA38-2643-BF72-9B4F54382393}" srcOrd="2" destOrd="0" presId="urn:microsoft.com/office/officeart/2008/layout/CaptionedPictures"/>
    <dgm:cxn modelId="{56790946-FCE2-D347-820C-3818EB04E4A6}" type="presParOf" srcId="{9B0543D8-CA38-2643-BF72-9B4F54382393}" destId="{32FC4444-B66A-9C4E-BFAC-8547BB985D60}" srcOrd="0" destOrd="0" presId="urn:microsoft.com/office/officeart/2008/layout/CaptionedPictures"/>
    <dgm:cxn modelId="{9D3C61FE-4B1A-6846-9DC0-140E8232BA46}" type="presParOf" srcId="{9B0543D8-CA38-2643-BF72-9B4F54382393}" destId="{EBCAA4FD-00E4-C04F-A98E-03E9929C4756}" srcOrd="1" destOrd="0" presId="urn:microsoft.com/office/officeart/2008/layout/CaptionedPictures"/>
    <dgm:cxn modelId="{8498ABEF-3AA8-3D48-8F38-C5AF5C6AB7EB}" type="presParOf" srcId="{53489791-47CE-C240-B1D6-8CDBD47443C5}" destId="{4E8F5811-C017-714E-BF65-0C9D1F359901}" srcOrd="5" destOrd="0" presId="urn:microsoft.com/office/officeart/2008/layout/CaptionedPictures"/>
    <dgm:cxn modelId="{05B426B4-61D3-924E-B190-FE3DB86169E7}" type="presParOf" srcId="{53489791-47CE-C240-B1D6-8CDBD47443C5}" destId="{CD478178-12B6-D44F-A963-ABB1EC8077F2}" srcOrd="6" destOrd="0" presId="urn:microsoft.com/office/officeart/2008/layout/CaptionedPictures"/>
    <dgm:cxn modelId="{B528FAF1-71C4-994E-AE05-6085B4C75547}" type="presParOf" srcId="{CD478178-12B6-D44F-A963-ABB1EC8077F2}" destId="{AB91F25C-05F5-5E43-9118-64088C429448}" srcOrd="0" destOrd="0" presId="urn:microsoft.com/office/officeart/2008/layout/CaptionedPictures"/>
    <dgm:cxn modelId="{9C8358D6-1C69-624D-B41C-0732C2829857}" type="presParOf" srcId="{CD478178-12B6-D44F-A963-ABB1EC8077F2}" destId="{E2294E60-35B1-F849-B8FF-3CF3160EF262}" srcOrd="1" destOrd="0" presId="urn:microsoft.com/office/officeart/2008/layout/CaptionedPictures"/>
    <dgm:cxn modelId="{C31F3CE0-F2FA-1242-86B7-3BDEF562B479}" type="presParOf" srcId="{CD478178-12B6-D44F-A963-ABB1EC8077F2}" destId="{2150B9EF-47D7-D94A-BC54-46C671B69858}" srcOrd="2" destOrd="0" presId="urn:microsoft.com/office/officeart/2008/layout/CaptionedPictures"/>
    <dgm:cxn modelId="{F38F8D34-4F1B-9246-A708-B4FD089B4592}" type="presParOf" srcId="{2150B9EF-47D7-D94A-BC54-46C671B69858}" destId="{54447E0C-01C9-BF47-A0E4-9F6C2272D94D}" srcOrd="0" destOrd="0" presId="urn:microsoft.com/office/officeart/2008/layout/CaptionedPictures"/>
    <dgm:cxn modelId="{40B9E6C1-3984-7D45-9CD5-7C96B4AF4F18}" type="presParOf" srcId="{2150B9EF-47D7-D94A-BC54-46C671B69858}" destId="{06133900-B152-114D-8F95-3C3E7D530B1C}" srcOrd="1" destOrd="0" presId="urn:microsoft.com/office/officeart/2008/layout/CaptionedPictures"/>
    <dgm:cxn modelId="{13916FFA-8F60-BA4B-AB9E-C2C9DF309A01}" type="presParOf" srcId="{53489791-47CE-C240-B1D6-8CDBD47443C5}" destId="{83878A23-7658-AD4C-8039-D54CA77D8A3F}" srcOrd="7" destOrd="0" presId="urn:microsoft.com/office/officeart/2008/layout/CaptionedPictures"/>
    <dgm:cxn modelId="{4D712BF0-9B8B-4D48-BB38-34CB6B24F2FC}" type="presParOf" srcId="{53489791-47CE-C240-B1D6-8CDBD47443C5}" destId="{C79DA98E-2D42-FB40-A687-2B93A1901C91}" srcOrd="8" destOrd="0" presId="urn:microsoft.com/office/officeart/2008/layout/CaptionedPictures"/>
    <dgm:cxn modelId="{8DD053C7-2761-704F-97EA-9623C02C8488}" type="presParOf" srcId="{C79DA98E-2D42-FB40-A687-2B93A1901C91}" destId="{22F22FE4-8122-C64D-9987-0FE87BD13409}" srcOrd="0" destOrd="0" presId="urn:microsoft.com/office/officeart/2008/layout/CaptionedPictures"/>
    <dgm:cxn modelId="{1400DB59-69A9-C24A-8BBF-FA560BC9684E}" type="presParOf" srcId="{C79DA98E-2D42-FB40-A687-2B93A1901C91}" destId="{4247C5E8-D58C-574C-B8DA-11B53C480133}" srcOrd="1" destOrd="0" presId="urn:microsoft.com/office/officeart/2008/layout/CaptionedPictures"/>
    <dgm:cxn modelId="{B0E586BA-C217-D24F-9755-F7AA0AEF70FF}" type="presParOf" srcId="{C79DA98E-2D42-FB40-A687-2B93A1901C91}" destId="{3E8F5353-D287-074D-B255-6174555FB203}" srcOrd="2" destOrd="0" presId="urn:microsoft.com/office/officeart/2008/layout/CaptionedPictures"/>
    <dgm:cxn modelId="{2083F329-5DA0-E34B-909F-4A50904E715C}" type="presParOf" srcId="{3E8F5353-D287-074D-B255-6174555FB203}" destId="{1556270A-428F-DF4F-96CA-F1B8E6F8C0C0}" srcOrd="0" destOrd="0" presId="urn:microsoft.com/office/officeart/2008/layout/CaptionedPictures"/>
    <dgm:cxn modelId="{BF3EA687-2F0B-FA46-AF77-E85D28129D6A}" type="presParOf" srcId="{3E8F5353-D287-074D-B255-6174555FB203}" destId="{41AAEB2F-C0AE-AC42-816D-D2766E04F9EC}"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A76D16-C0DB-F84A-8703-979BD4560D44}"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6E43BA1C-8B38-E347-AE39-DB8BC284D10C}">
      <dgm:prSet phldrT="[Text]" custT="1"/>
      <dgm:spPr/>
      <dgm:t>
        <a:bodyPr/>
        <a:lstStyle/>
        <a:p>
          <a:r>
            <a:rPr lang="en-US" altLang="zh-CN" sz="2800" b="1"/>
            <a:t>National</a:t>
          </a:r>
          <a:r>
            <a:rPr lang="zh-CN" altLang="en-US" sz="2800" b="1"/>
            <a:t> </a:t>
          </a:r>
          <a:r>
            <a:rPr lang="en-US" altLang="zh-CN" sz="2800" b="1"/>
            <a:t>Park</a:t>
          </a:r>
          <a:r>
            <a:rPr lang="zh-CN" altLang="en-US" sz="2800" b="1"/>
            <a:t> </a:t>
          </a:r>
          <a:r>
            <a:rPr lang="en-US" altLang="zh-CN" sz="2800" b="1"/>
            <a:t>Staff in DC</a:t>
          </a:r>
          <a:endParaRPr lang="en-US" sz="2800" b="1"/>
        </a:p>
      </dgm:t>
    </dgm:pt>
    <dgm:pt modelId="{A32ED872-2891-4C49-80DF-F2E9DBCE3D23}" type="parTrans" cxnId="{3F45CA7E-D940-1A43-80DE-FC34EAA91C20}">
      <dgm:prSet/>
      <dgm:spPr/>
      <dgm:t>
        <a:bodyPr/>
        <a:lstStyle/>
        <a:p>
          <a:endParaRPr lang="en-US"/>
        </a:p>
      </dgm:t>
    </dgm:pt>
    <dgm:pt modelId="{C9D1A332-F0FB-4A47-97CC-0421C9815534}" type="sibTrans" cxnId="{3F45CA7E-D940-1A43-80DE-FC34EAA91C20}">
      <dgm:prSet/>
      <dgm:spPr/>
      <dgm:t>
        <a:bodyPr/>
        <a:lstStyle/>
        <a:p>
          <a:endParaRPr lang="en-US"/>
        </a:p>
      </dgm:t>
    </dgm:pt>
    <dgm:pt modelId="{10A36C2D-49F3-3E46-9154-FB042241BAF8}">
      <dgm:prSet phldrT="[Text]" custT="1"/>
      <dgm:spPr/>
      <dgm:t>
        <a:bodyPr/>
        <a:lstStyle/>
        <a:p>
          <a:r>
            <a:rPr lang="en-US" altLang="zh-CN" sz="2800" b="1"/>
            <a:t>Outside Organizations</a:t>
          </a:r>
          <a:endParaRPr lang="en-US" sz="2800" b="1"/>
        </a:p>
      </dgm:t>
    </dgm:pt>
    <dgm:pt modelId="{5D5C9DD6-133A-1148-8C87-F8ABFB9E0D43}" type="parTrans" cxnId="{BA065B06-934B-C44D-BF5C-CA4A3F9FEBCD}">
      <dgm:prSet/>
      <dgm:spPr/>
      <dgm:t>
        <a:bodyPr/>
        <a:lstStyle/>
        <a:p>
          <a:endParaRPr lang="en-US"/>
        </a:p>
      </dgm:t>
    </dgm:pt>
    <dgm:pt modelId="{9541A7D2-F22E-F84B-93A3-53C485B65355}" type="sibTrans" cxnId="{BA065B06-934B-C44D-BF5C-CA4A3F9FEBCD}">
      <dgm:prSet/>
      <dgm:spPr/>
      <dgm:t>
        <a:bodyPr/>
        <a:lstStyle/>
        <a:p>
          <a:endParaRPr lang="en-US"/>
        </a:p>
      </dgm:t>
    </dgm:pt>
    <dgm:pt modelId="{D3D14CFA-2061-6A43-8D2C-9345B73BAB5C}" type="pres">
      <dgm:prSet presAssocID="{01A76D16-C0DB-F84A-8703-979BD4560D44}" presName="Name0" presStyleCnt="0">
        <dgm:presLayoutVars>
          <dgm:chMax val="7"/>
          <dgm:chPref val="7"/>
          <dgm:dir/>
        </dgm:presLayoutVars>
      </dgm:prSet>
      <dgm:spPr/>
    </dgm:pt>
    <dgm:pt modelId="{B408F8A9-E73A-1D4E-A754-DA9CCAA5E28C}" type="pres">
      <dgm:prSet presAssocID="{01A76D16-C0DB-F84A-8703-979BD4560D44}" presName="Name1" presStyleCnt="0"/>
      <dgm:spPr/>
    </dgm:pt>
    <dgm:pt modelId="{00A6195D-2744-7845-BC38-A79C2F37D7F2}" type="pres">
      <dgm:prSet presAssocID="{01A76D16-C0DB-F84A-8703-979BD4560D44}" presName="cycle" presStyleCnt="0"/>
      <dgm:spPr/>
    </dgm:pt>
    <dgm:pt modelId="{0C610062-FC37-1946-9636-3F5EECE42F4D}" type="pres">
      <dgm:prSet presAssocID="{01A76D16-C0DB-F84A-8703-979BD4560D44}" presName="srcNode" presStyleLbl="node1" presStyleIdx="0" presStyleCnt="2"/>
      <dgm:spPr/>
    </dgm:pt>
    <dgm:pt modelId="{10BF63F9-DEE2-BC47-AA26-2C7AA98F85E9}" type="pres">
      <dgm:prSet presAssocID="{01A76D16-C0DB-F84A-8703-979BD4560D44}" presName="conn" presStyleLbl="parChTrans1D2" presStyleIdx="0" presStyleCnt="1"/>
      <dgm:spPr/>
    </dgm:pt>
    <dgm:pt modelId="{0643A23D-881F-D840-83CB-EAE52154C2B3}" type="pres">
      <dgm:prSet presAssocID="{01A76D16-C0DB-F84A-8703-979BD4560D44}" presName="extraNode" presStyleLbl="node1" presStyleIdx="0" presStyleCnt="2"/>
      <dgm:spPr/>
    </dgm:pt>
    <dgm:pt modelId="{445277B2-A5C5-CB4A-A127-1D31524C0C6A}" type="pres">
      <dgm:prSet presAssocID="{01A76D16-C0DB-F84A-8703-979BD4560D44}" presName="dstNode" presStyleLbl="node1" presStyleIdx="0" presStyleCnt="2"/>
      <dgm:spPr/>
    </dgm:pt>
    <dgm:pt modelId="{F7688B14-CA8A-40AE-B8F3-5B14D5F0AA0C}" type="pres">
      <dgm:prSet presAssocID="{6E43BA1C-8B38-E347-AE39-DB8BC284D10C}" presName="text_1" presStyleLbl="node1" presStyleIdx="0" presStyleCnt="2">
        <dgm:presLayoutVars>
          <dgm:bulletEnabled val="1"/>
        </dgm:presLayoutVars>
      </dgm:prSet>
      <dgm:spPr/>
    </dgm:pt>
    <dgm:pt modelId="{79867B7A-A389-46BD-ABE2-7B07743D94AA}" type="pres">
      <dgm:prSet presAssocID="{6E43BA1C-8B38-E347-AE39-DB8BC284D10C}" presName="accent_1" presStyleCnt="0"/>
      <dgm:spPr/>
    </dgm:pt>
    <dgm:pt modelId="{DCFA3FE1-1487-9F48-AC42-3A0037AA13F1}" type="pres">
      <dgm:prSet presAssocID="{6E43BA1C-8B38-E347-AE39-DB8BC284D10C}" presName="accentRepeatNode" presStyleLbl="solidFgAcc1" presStyleIdx="0" presStyleCnt="2"/>
      <dgm:spPr/>
    </dgm:pt>
    <dgm:pt modelId="{41AA0009-94FD-4C4D-BF54-FF58F8386862}" type="pres">
      <dgm:prSet presAssocID="{10A36C2D-49F3-3E46-9154-FB042241BAF8}" presName="text_2" presStyleLbl="node1" presStyleIdx="1" presStyleCnt="2">
        <dgm:presLayoutVars>
          <dgm:bulletEnabled val="1"/>
        </dgm:presLayoutVars>
      </dgm:prSet>
      <dgm:spPr/>
    </dgm:pt>
    <dgm:pt modelId="{406E4004-47B5-4661-9B8F-3FF23028115D}" type="pres">
      <dgm:prSet presAssocID="{10A36C2D-49F3-3E46-9154-FB042241BAF8}" presName="accent_2" presStyleCnt="0"/>
      <dgm:spPr/>
    </dgm:pt>
    <dgm:pt modelId="{D9FAA3AE-D40C-0647-84C2-75743C9D7928}" type="pres">
      <dgm:prSet presAssocID="{10A36C2D-49F3-3E46-9154-FB042241BAF8}" presName="accentRepeatNode" presStyleLbl="solidFgAcc1" presStyleIdx="1" presStyleCnt="2"/>
      <dgm:spPr/>
    </dgm:pt>
  </dgm:ptLst>
  <dgm:cxnLst>
    <dgm:cxn modelId="{BA065B06-934B-C44D-BF5C-CA4A3F9FEBCD}" srcId="{01A76D16-C0DB-F84A-8703-979BD4560D44}" destId="{10A36C2D-49F3-3E46-9154-FB042241BAF8}" srcOrd="1" destOrd="0" parTransId="{5D5C9DD6-133A-1148-8C87-F8ABFB9E0D43}" sibTransId="{9541A7D2-F22E-F84B-93A3-53C485B65355}"/>
    <dgm:cxn modelId="{0842CE57-8073-4E42-87C4-71FB0B0D527B}" type="presOf" srcId="{C9D1A332-F0FB-4A47-97CC-0421C9815534}" destId="{10BF63F9-DEE2-BC47-AA26-2C7AA98F85E9}" srcOrd="0" destOrd="0" presId="urn:microsoft.com/office/officeart/2008/layout/VerticalCurvedList"/>
    <dgm:cxn modelId="{3F45CA7E-D940-1A43-80DE-FC34EAA91C20}" srcId="{01A76D16-C0DB-F84A-8703-979BD4560D44}" destId="{6E43BA1C-8B38-E347-AE39-DB8BC284D10C}" srcOrd="0" destOrd="0" parTransId="{A32ED872-2891-4C49-80DF-F2E9DBCE3D23}" sibTransId="{C9D1A332-F0FB-4A47-97CC-0421C9815534}"/>
    <dgm:cxn modelId="{75C88686-A2B6-49D2-B9C1-4756887D2D5D}" type="presOf" srcId="{6E43BA1C-8B38-E347-AE39-DB8BC284D10C}" destId="{F7688B14-CA8A-40AE-B8F3-5B14D5F0AA0C}" srcOrd="0" destOrd="0" presId="urn:microsoft.com/office/officeart/2008/layout/VerticalCurvedList"/>
    <dgm:cxn modelId="{BB782388-3109-4BD2-88CE-9FB511AA0778}" type="presOf" srcId="{10A36C2D-49F3-3E46-9154-FB042241BAF8}" destId="{41AA0009-94FD-4C4D-BF54-FF58F8386862}" srcOrd="0" destOrd="0" presId="urn:microsoft.com/office/officeart/2008/layout/VerticalCurvedList"/>
    <dgm:cxn modelId="{425E7DFD-688D-BD47-8D16-417EB6BBBED4}" type="presOf" srcId="{01A76D16-C0DB-F84A-8703-979BD4560D44}" destId="{D3D14CFA-2061-6A43-8D2C-9345B73BAB5C}" srcOrd="0" destOrd="0" presId="urn:microsoft.com/office/officeart/2008/layout/VerticalCurvedList"/>
    <dgm:cxn modelId="{1D00411A-3DD2-DC4B-9BCA-DB16E81365B4}" type="presParOf" srcId="{D3D14CFA-2061-6A43-8D2C-9345B73BAB5C}" destId="{B408F8A9-E73A-1D4E-A754-DA9CCAA5E28C}" srcOrd="0" destOrd="0" presId="urn:microsoft.com/office/officeart/2008/layout/VerticalCurvedList"/>
    <dgm:cxn modelId="{768E6975-FEA8-E040-AC59-5AE0CC859D86}" type="presParOf" srcId="{B408F8A9-E73A-1D4E-A754-DA9CCAA5E28C}" destId="{00A6195D-2744-7845-BC38-A79C2F37D7F2}" srcOrd="0" destOrd="0" presId="urn:microsoft.com/office/officeart/2008/layout/VerticalCurvedList"/>
    <dgm:cxn modelId="{E39A233F-D2BA-7F43-8E5E-E2918F5CDCFA}" type="presParOf" srcId="{00A6195D-2744-7845-BC38-A79C2F37D7F2}" destId="{0C610062-FC37-1946-9636-3F5EECE42F4D}" srcOrd="0" destOrd="0" presId="urn:microsoft.com/office/officeart/2008/layout/VerticalCurvedList"/>
    <dgm:cxn modelId="{E037796A-0774-5448-8143-5005BCD23A59}" type="presParOf" srcId="{00A6195D-2744-7845-BC38-A79C2F37D7F2}" destId="{10BF63F9-DEE2-BC47-AA26-2C7AA98F85E9}" srcOrd="1" destOrd="0" presId="urn:microsoft.com/office/officeart/2008/layout/VerticalCurvedList"/>
    <dgm:cxn modelId="{132B30E9-535E-C746-B61D-718C3D042F0E}" type="presParOf" srcId="{00A6195D-2744-7845-BC38-A79C2F37D7F2}" destId="{0643A23D-881F-D840-83CB-EAE52154C2B3}" srcOrd="2" destOrd="0" presId="urn:microsoft.com/office/officeart/2008/layout/VerticalCurvedList"/>
    <dgm:cxn modelId="{4FEDF5A3-18F6-8448-B622-B3D15D28284F}" type="presParOf" srcId="{00A6195D-2744-7845-BC38-A79C2F37D7F2}" destId="{445277B2-A5C5-CB4A-A127-1D31524C0C6A}" srcOrd="3" destOrd="0" presId="urn:microsoft.com/office/officeart/2008/layout/VerticalCurvedList"/>
    <dgm:cxn modelId="{843B4821-42D5-4E85-B080-3838CDF7BB24}" type="presParOf" srcId="{B408F8A9-E73A-1D4E-A754-DA9CCAA5E28C}" destId="{F7688B14-CA8A-40AE-B8F3-5B14D5F0AA0C}" srcOrd="1" destOrd="0" presId="urn:microsoft.com/office/officeart/2008/layout/VerticalCurvedList"/>
    <dgm:cxn modelId="{95012540-3BB4-4137-9267-9DF71B7EF605}" type="presParOf" srcId="{B408F8A9-E73A-1D4E-A754-DA9CCAA5E28C}" destId="{79867B7A-A389-46BD-ABE2-7B07743D94AA}" srcOrd="2" destOrd="0" presId="urn:microsoft.com/office/officeart/2008/layout/VerticalCurvedList"/>
    <dgm:cxn modelId="{2D84C929-A0B3-4DB1-B471-A08E4FB6918A}" type="presParOf" srcId="{79867B7A-A389-46BD-ABE2-7B07743D94AA}" destId="{DCFA3FE1-1487-9F48-AC42-3A0037AA13F1}" srcOrd="0" destOrd="0" presId="urn:microsoft.com/office/officeart/2008/layout/VerticalCurvedList"/>
    <dgm:cxn modelId="{075182AE-4348-4E2E-A73B-7FED0D65609F}" type="presParOf" srcId="{B408F8A9-E73A-1D4E-A754-DA9CCAA5E28C}" destId="{41AA0009-94FD-4C4D-BF54-FF58F8386862}" srcOrd="3" destOrd="0" presId="urn:microsoft.com/office/officeart/2008/layout/VerticalCurvedList"/>
    <dgm:cxn modelId="{468F59F7-FF47-4236-9E22-E87458D6A5D4}" type="presParOf" srcId="{B408F8A9-E73A-1D4E-A754-DA9CCAA5E28C}" destId="{406E4004-47B5-4661-9B8F-3FF23028115D}" srcOrd="4" destOrd="0" presId="urn:microsoft.com/office/officeart/2008/layout/VerticalCurvedList"/>
    <dgm:cxn modelId="{92DA9F3A-792E-4563-96F5-4C10AED35383}" type="presParOf" srcId="{406E4004-47B5-4661-9B8F-3FF23028115D}" destId="{D9FAA3AE-D40C-0647-84C2-75743C9D792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38067B-BD11-40CF-A613-4E3677B38175}">
      <dsp:nvSpPr>
        <dsp:cNvPr id="0" name=""/>
        <dsp:cNvSpPr/>
      </dsp:nvSpPr>
      <dsp:spPr>
        <a:xfrm>
          <a:off x="6977" y="627104"/>
          <a:ext cx="1376329" cy="1376329"/>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564946-F0DD-4885-9E87-CFE8499313E4}">
      <dsp:nvSpPr>
        <dsp:cNvPr id="0" name=""/>
        <dsp:cNvSpPr/>
      </dsp:nvSpPr>
      <dsp:spPr>
        <a:xfrm>
          <a:off x="144610" y="764737"/>
          <a:ext cx="1101063" cy="1101063"/>
        </a:xfrm>
        <a:prstGeom prst="pie">
          <a:avLst>
            <a:gd name="adj1" fmla="val 12600000"/>
            <a:gd name="adj2" fmla="val 1620000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4D0716-AF67-4BD6-9858-CFAF9DFD132F}">
      <dsp:nvSpPr>
        <dsp:cNvPr id="0" name=""/>
        <dsp:cNvSpPr/>
      </dsp:nvSpPr>
      <dsp:spPr>
        <a:xfrm rot="16200000">
          <a:off x="-1575800" y="3723844"/>
          <a:ext cx="3991354" cy="825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2622550">
            <a:lnSpc>
              <a:spcPct val="90000"/>
            </a:lnSpc>
            <a:spcBef>
              <a:spcPct val="0"/>
            </a:spcBef>
            <a:spcAft>
              <a:spcPct val="35000"/>
            </a:spcAft>
            <a:buNone/>
          </a:pPr>
          <a:endParaRPr lang="en-US" sz="5900" kern="1200"/>
        </a:p>
      </dsp:txBody>
      <dsp:txXfrm>
        <a:off x="-1575800" y="3723844"/>
        <a:ext cx="3991354" cy="825797"/>
      </dsp:txXfrm>
    </dsp:sp>
    <dsp:sp modelId="{F00F98B6-2D3B-4CC0-AC49-CEA4A31F666F}">
      <dsp:nvSpPr>
        <dsp:cNvPr id="0" name=""/>
        <dsp:cNvSpPr/>
      </dsp:nvSpPr>
      <dsp:spPr>
        <a:xfrm>
          <a:off x="970408" y="627104"/>
          <a:ext cx="2752658" cy="5505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333500">
            <a:lnSpc>
              <a:spcPct val="90000"/>
            </a:lnSpc>
            <a:spcBef>
              <a:spcPct val="0"/>
            </a:spcBef>
            <a:spcAft>
              <a:spcPct val="35000"/>
            </a:spcAft>
            <a:buFont typeface="Arial" panose="020B0604020202020204" pitchFamily="34" charset="0"/>
            <a:buNone/>
          </a:pPr>
          <a:r>
            <a:rPr lang="en-US" sz="3000" b="1" kern="1200">
              <a:solidFill>
                <a:schemeClr val="accent1">
                  <a:lumMod val="75000"/>
                </a:schemeClr>
              </a:solidFill>
              <a:latin typeface="Times" pitchFamily="2" charset="0"/>
              <a:cs typeface="Times New Roman" panose="02020603050405020304" pitchFamily="18" charset="0"/>
            </a:rPr>
            <a:t>Objective 1</a:t>
          </a:r>
        </a:p>
        <a:p>
          <a:pPr marL="0" lvl="0" indent="0" algn="l" defTabSz="889000">
            <a:lnSpc>
              <a:spcPct val="90000"/>
            </a:lnSpc>
            <a:spcBef>
              <a:spcPct val="0"/>
            </a:spcBef>
            <a:spcAft>
              <a:spcPct val="35000"/>
            </a:spcAft>
            <a:buFont typeface="Arial" panose="020B0604020202020204" pitchFamily="34" charset="0"/>
            <a:buNone/>
          </a:pPr>
          <a:r>
            <a:rPr lang="en-US" sz="2000" b="1" kern="1200">
              <a:solidFill>
                <a:schemeClr val="accent1">
                  <a:lumMod val="75000"/>
                </a:schemeClr>
              </a:solidFill>
              <a:latin typeface="Times" pitchFamily="2" charset="0"/>
              <a:cs typeface="Times New Roman" panose="02020603050405020304" pitchFamily="18" charset="0"/>
            </a:rPr>
            <a:t>- Literature </a:t>
          </a:r>
          <a:r>
            <a:rPr lang="en-US" altLang="zh-CN" sz="2000" b="1" kern="1200">
              <a:solidFill>
                <a:schemeClr val="accent1">
                  <a:lumMod val="75000"/>
                </a:schemeClr>
              </a:solidFill>
              <a:latin typeface="Times" pitchFamily="2" charset="0"/>
              <a:cs typeface="Times New Roman" panose="02020603050405020304" pitchFamily="18" charset="0"/>
            </a:rPr>
            <a:t>R</a:t>
          </a:r>
          <a:r>
            <a:rPr lang="en-US" sz="2000" b="1" kern="1200">
              <a:solidFill>
                <a:schemeClr val="accent1">
                  <a:lumMod val="75000"/>
                </a:schemeClr>
              </a:solidFill>
              <a:latin typeface="Times" pitchFamily="2" charset="0"/>
              <a:cs typeface="Times New Roman" panose="02020603050405020304" pitchFamily="18" charset="0"/>
            </a:rPr>
            <a:t>eview</a:t>
          </a:r>
        </a:p>
        <a:p>
          <a:pPr marL="0" lvl="0" indent="0" algn="l" defTabSz="889000">
            <a:lnSpc>
              <a:spcPct val="90000"/>
            </a:lnSpc>
            <a:spcBef>
              <a:spcPct val="0"/>
            </a:spcBef>
            <a:spcAft>
              <a:spcPct val="35000"/>
            </a:spcAft>
            <a:buFont typeface="Arial" panose="020B0604020202020204" pitchFamily="34" charset="0"/>
            <a:buNone/>
          </a:pPr>
          <a:r>
            <a:rPr lang="en-US" sz="2000" b="1" kern="1200">
              <a:solidFill>
                <a:schemeClr val="accent1">
                  <a:lumMod val="75000"/>
                </a:schemeClr>
              </a:solidFill>
              <a:latin typeface="Times" pitchFamily="2" charset="0"/>
              <a:cs typeface="Times New Roman" panose="02020603050405020304" pitchFamily="18" charset="0"/>
            </a:rPr>
            <a:t>- Interviews</a:t>
          </a:r>
        </a:p>
        <a:p>
          <a:pPr marL="0" lvl="0" indent="0" algn="l" defTabSz="889000">
            <a:lnSpc>
              <a:spcPct val="90000"/>
            </a:lnSpc>
            <a:spcBef>
              <a:spcPct val="0"/>
            </a:spcBef>
            <a:spcAft>
              <a:spcPct val="35000"/>
            </a:spcAft>
            <a:buFont typeface="Arial" panose="020B0604020202020204" pitchFamily="34" charset="0"/>
            <a:buNone/>
          </a:pPr>
          <a:endParaRPr lang="en-US" sz="3000" b="1" kern="1200">
            <a:latin typeface="Times New Roman" panose="02020603050405020304" pitchFamily="18" charset="0"/>
            <a:cs typeface="Times New Roman" panose="02020603050405020304" pitchFamily="18" charset="0"/>
          </a:endParaRPr>
        </a:p>
      </dsp:txBody>
      <dsp:txXfrm>
        <a:off x="970408" y="627104"/>
        <a:ext cx="2752658" cy="5505316"/>
      </dsp:txXfrm>
    </dsp:sp>
    <dsp:sp modelId="{56BA26B2-3EB6-4175-B902-B8997ABFC42C}">
      <dsp:nvSpPr>
        <dsp:cNvPr id="0" name=""/>
        <dsp:cNvSpPr/>
      </dsp:nvSpPr>
      <dsp:spPr>
        <a:xfrm>
          <a:off x="4138175" y="627104"/>
          <a:ext cx="1376329" cy="1376329"/>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95AE13-091D-4EA5-9EC1-B5C906AFAF54}">
      <dsp:nvSpPr>
        <dsp:cNvPr id="0" name=""/>
        <dsp:cNvSpPr/>
      </dsp:nvSpPr>
      <dsp:spPr>
        <a:xfrm>
          <a:off x="4275808" y="764737"/>
          <a:ext cx="1101063" cy="1101063"/>
        </a:xfrm>
        <a:prstGeom prst="pie">
          <a:avLst>
            <a:gd name="adj1" fmla="val 9000000"/>
            <a:gd name="adj2" fmla="val 1620000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5AA3AD-6CA5-474B-96ED-E6A07FAEA27F}">
      <dsp:nvSpPr>
        <dsp:cNvPr id="0" name=""/>
        <dsp:cNvSpPr/>
      </dsp:nvSpPr>
      <dsp:spPr>
        <a:xfrm rot="16200000">
          <a:off x="2555397" y="3723844"/>
          <a:ext cx="3991354" cy="825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2622550">
            <a:lnSpc>
              <a:spcPct val="90000"/>
            </a:lnSpc>
            <a:spcBef>
              <a:spcPct val="0"/>
            </a:spcBef>
            <a:spcAft>
              <a:spcPct val="35000"/>
            </a:spcAft>
            <a:buNone/>
          </a:pPr>
          <a:r>
            <a:rPr lang="en-US" sz="5900" kern="1200"/>
            <a:t> </a:t>
          </a:r>
        </a:p>
      </dsp:txBody>
      <dsp:txXfrm>
        <a:off x="2555397" y="3723844"/>
        <a:ext cx="3991354" cy="825797"/>
      </dsp:txXfrm>
    </dsp:sp>
    <dsp:sp modelId="{4D2C966C-F803-490B-A426-129FADFB9408}">
      <dsp:nvSpPr>
        <dsp:cNvPr id="0" name=""/>
        <dsp:cNvSpPr/>
      </dsp:nvSpPr>
      <dsp:spPr>
        <a:xfrm>
          <a:off x="5101606" y="627104"/>
          <a:ext cx="2752658" cy="5505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333500">
            <a:lnSpc>
              <a:spcPct val="90000"/>
            </a:lnSpc>
            <a:spcBef>
              <a:spcPct val="0"/>
            </a:spcBef>
            <a:spcAft>
              <a:spcPct val="35000"/>
            </a:spcAft>
            <a:buNone/>
          </a:pPr>
          <a:r>
            <a:rPr lang="en-US" sz="3000" b="1" kern="1200">
              <a:solidFill>
                <a:schemeClr val="accent1">
                  <a:lumMod val="75000"/>
                </a:schemeClr>
              </a:solidFill>
              <a:latin typeface="Times" pitchFamily="2" charset="0"/>
              <a:cs typeface="Times New Roman" panose="02020603050405020304" pitchFamily="18" charset="0"/>
            </a:rPr>
            <a:t>Objective 2</a:t>
          </a:r>
        </a:p>
        <a:p>
          <a:pPr marL="0" lvl="0" indent="0" algn="l" defTabSz="889000">
            <a:lnSpc>
              <a:spcPct val="90000"/>
            </a:lnSpc>
            <a:spcBef>
              <a:spcPct val="0"/>
            </a:spcBef>
            <a:spcAft>
              <a:spcPct val="35000"/>
            </a:spcAft>
            <a:buNone/>
          </a:pPr>
          <a:r>
            <a:rPr lang="en-US" sz="2000" b="1" kern="1200">
              <a:solidFill>
                <a:schemeClr val="accent1">
                  <a:lumMod val="75000"/>
                </a:schemeClr>
              </a:solidFill>
              <a:latin typeface="Times" pitchFamily="2" charset="0"/>
              <a:cs typeface="Times New Roman" panose="02020603050405020304" pitchFamily="18" charset="0"/>
            </a:rPr>
            <a:t>- Literature </a:t>
          </a:r>
          <a:r>
            <a:rPr lang="en-US" altLang="zh-CN" sz="2000" b="1" kern="1200">
              <a:solidFill>
                <a:schemeClr val="accent1">
                  <a:lumMod val="75000"/>
                </a:schemeClr>
              </a:solidFill>
              <a:latin typeface="Times" pitchFamily="2" charset="0"/>
              <a:cs typeface="Times New Roman" panose="02020603050405020304" pitchFamily="18" charset="0"/>
            </a:rPr>
            <a:t>R</a:t>
          </a:r>
          <a:r>
            <a:rPr lang="en-US" sz="2000" b="1" kern="1200">
              <a:solidFill>
                <a:schemeClr val="accent1">
                  <a:lumMod val="75000"/>
                </a:schemeClr>
              </a:solidFill>
              <a:latin typeface="Times" pitchFamily="2" charset="0"/>
              <a:cs typeface="Times New Roman" panose="02020603050405020304" pitchFamily="18" charset="0"/>
            </a:rPr>
            <a:t>eview</a:t>
          </a:r>
        </a:p>
        <a:p>
          <a:pPr marL="0" lvl="0" indent="0" algn="l" defTabSz="889000">
            <a:lnSpc>
              <a:spcPct val="90000"/>
            </a:lnSpc>
            <a:spcBef>
              <a:spcPct val="0"/>
            </a:spcBef>
            <a:spcAft>
              <a:spcPct val="35000"/>
            </a:spcAft>
            <a:buNone/>
          </a:pPr>
          <a:r>
            <a:rPr lang="en-US" sz="2000" b="1" kern="1200">
              <a:solidFill>
                <a:schemeClr val="accent1">
                  <a:lumMod val="75000"/>
                </a:schemeClr>
              </a:solidFill>
              <a:latin typeface="Times" pitchFamily="2" charset="0"/>
              <a:cs typeface="Times New Roman" panose="02020603050405020304" pitchFamily="18" charset="0"/>
            </a:rPr>
            <a:t>- Site Assessment</a:t>
          </a:r>
        </a:p>
        <a:p>
          <a:pPr marL="0" lvl="0" indent="0" algn="l" defTabSz="889000">
            <a:lnSpc>
              <a:spcPct val="90000"/>
            </a:lnSpc>
            <a:spcBef>
              <a:spcPct val="0"/>
            </a:spcBef>
            <a:spcAft>
              <a:spcPct val="35000"/>
            </a:spcAft>
            <a:buNone/>
          </a:pPr>
          <a:r>
            <a:rPr lang="en-US" sz="2000" b="1" kern="1200">
              <a:solidFill>
                <a:schemeClr val="accent1">
                  <a:lumMod val="75000"/>
                </a:schemeClr>
              </a:solidFill>
              <a:latin typeface="Times" pitchFamily="2" charset="0"/>
              <a:cs typeface="Times New Roman" panose="02020603050405020304" pitchFamily="18" charset="0"/>
            </a:rPr>
            <a:t>- Interviews</a:t>
          </a:r>
        </a:p>
      </dsp:txBody>
      <dsp:txXfrm>
        <a:off x="5101606" y="627104"/>
        <a:ext cx="2752658" cy="5505316"/>
      </dsp:txXfrm>
    </dsp:sp>
    <dsp:sp modelId="{C708ABB4-1068-424B-B0D4-10FA6930F69A}">
      <dsp:nvSpPr>
        <dsp:cNvPr id="0" name=""/>
        <dsp:cNvSpPr/>
      </dsp:nvSpPr>
      <dsp:spPr>
        <a:xfrm>
          <a:off x="8269373" y="627104"/>
          <a:ext cx="1376329" cy="1376329"/>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93BA64-80B1-4671-8500-4C57867CB124}">
      <dsp:nvSpPr>
        <dsp:cNvPr id="0" name=""/>
        <dsp:cNvSpPr/>
      </dsp:nvSpPr>
      <dsp:spPr>
        <a:xfrm>
          <a:off x="8407006" y="764737"/>
          <a:ext cx="1101063" cy="1101063"/>
        </a:xfrm>
        <a:prstGeom prst="pie">
          <a:avLst>
            <a:gd name="adj1" fmla="val 5400000"/>
            <a:gd name="adj2" fmla="val 1620000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FB2008-ABAE-4A52-8572-86DD8CD2635A}">
      <dsp:nvSpPr>
        <dsp:cNvPr id="0" name=""/>
        <dsp:cNvSpPr/>
      </dsp:nvSpPr>
      <dsp:spPr>
        <a:xfrm rot="16200000">
          <a:off x="6686595" y="3723844"/>
          <a:ext cx="3991354" cy="825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2622550">
            <a:lnSpc>
              <a:spcPct val="90000"/>
            </a:lnSpc>
            <a:spcBef>
              <a:spcPct val="0"/>
            </a:spcBef>
            <a:spcAft>
              <a:spcPct val="35000"/>
            </a:spcAft>
            <a:buNone/>
          </a:pPr>
          <a:r>
            <a:rPr lang="en-US" sz="5900" kern="1200"/>
            <a:t> </a:t>
          </a:r>
        </a:p>
      </dsp:txBody>
      <dsp:txXfrm>
        <a:off x="6686595" y="3723844"/>
        <a:ext cx="3991354" cy="825797"/>
      </dsp:txXfrm>
    </dsp:sp>
    <dsp:sp modelId="{13A4D770-A8C8-4893-AC86-27EA0A9E5307}">
      <dsp:nvSpPr>
        <dsp:cNvPr id="0" name=""/>
        <dsp:cNvSpPr/>
      </dsp:nvSpPr>
      <dsp:spPr>
        <a:xfrm>
          <a:off x="9232803" y="627104"/>
          <a:ext cx="2752658" cy="5505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333500">
            <a:lnSpc>
              <a:spcPct val="90000"/>
            </a:lnSpc>
            <a:spcBef>
              <a:spcPct val="0"/>
            </a:spcBef>
            <a:spcAft>
              <a:spcPct val="35000"/>
            </a:spcAft>
            <a:buNone/>
          </a:pPr>
          <a:r>
            <a:rPr lang="en-US" sz="3000" b="1" kern="1200">
              <a:solidFill>
                <a:schemeClr val="accent1">
                  <a:lumMod val="75000"/>
                </a:schemeClr>
              </a:solidFill>
              <a:latin typeface="Times" pitchFamily="2" charset="0"/>
              <a:cs typeface="Times New Roman" panose="02020603050405020304" pitchFamily="18" charset="0"/>
            </a:rPr>
            <a:t>Objective 3</a:t>
          </a:r>
        </a:p>
        <a:p>
          <a:pPr marL="0" lvl="0" indent="0" algn="l" defTabSz="889000">
            <a:lnSpc>
              <a:spcPct val="90000"/>
            </a:lnSpc>
            <a:spcBef>
              <a:spcPct val="0"/>
            </a:spcBef>
            <a:spcAft>
              <a:spcPct val="35000"/>
            </a:spcAft>
            <a:buNone/>
          </a:pPr>
          <a:r>
            <a:rPr lang="en-US" sz="2000" b="1" kern="1200">
              <a:solidFill>
                <a:schemeClr val="accent1">
                  <a:lumMod val="75000"/>
                </a:schemeClr>
              </a:solidFill>
              <a:latin typeface="Times" pitchFamily="2" charset="0"/>
              <a:cs typeface="Times New Roman" panose="02020603050405020304" pitchFamily="18" charset="0"/>
            </a:rPr>
            <a:t>- Literature </a:t>
          </a:r>
          <a:r>
            <a:rPr lang="en-US" altLang="zh-CN" sz="2000" b="1" kern="1200">
              <a:solidFill>
                <a:schemeClr val="accent1">
                  <a:lumMod val="75000"/>
                </a:schemeClr>
              </a:solidFill>
              <a:latin typeface="Times" pitchFamily="2" charset="0"/>
              <a:cs typeface="Times New Roman" panose="02020603050405020304" pitchFamily="18" charset="0"/>
            </a:rPr>
            <a:t>R</a:t>
          </a:r>
          <a:r>
            <a:rPr lang="en-US" sz="2000" b="1" kern="1200">
              <a:solidFill>
                <a:schemeClr val="accent1">
                  <a:lumMod val="75000"/>
                </a:schemeClr>
              </a:solidFill>
              <a:latin typeface="Times" pitchFamily="2" charset="0"/>
              <a:cs typeface="Times New Roman" panose="02020603050405020304" pitchFamily="18" charset="0"/>
            </a:rPr>
            <a:t>eview</a:t>
          </a:r>
        </a:p>
        <a:p>
          <a:pPr marL="0" lvl="0" indent="0" algn="l" defTabSz="889000">
            <a:lnSpc>
              <a:spcPct val="90000"/>
            </a:lnSpc>
            <a:spcBef>
              <a:spcPct val="0"/>
            </a:spcBef>
            <a:spcAft>
              <a:spcPct val="35000"/>
            </a:spcAft>
            <a:buNone/>
          </a:pPr>
          <a:r>
            <a:rPr lang="en-US" sz="2000" b="1" kern="1200">
              <a:solidFill>
                <a:schemeClr val="accent1">
                  <a:lumMod val="75000"/>
                </a:schemeClr>
              </a:solidFill>
              <a:latin typeface="Times" pitchFamily="2" charset="0"/>
              <a:cs typeface="Times New Roman" panose="02020603050405020304" pitchFamily="18" charset="0"/>
            </a:rPr>
            <a:t>- Informal Conversations</a:t>
          </a:r>
        </a:p>
        <a:p>
          <a:pPr marL="0" lvl="0" indent="0" algn="l" defTabSz="889000">
            <a:lnSpc>
              <a:spcPct val="90000"/>
            </a:lnSpc>
            <a:spcBef>
              <a:spcPct val="0"/>
            </a:spcBef>
            <a:spcAft>
              <a:spcPct val="35000"/>
            </a:spcAft>
            <a:buNone/>
          </a:pPr>
          <a:endParaRPr lang="en-US" sz="1800" b="1" kern="1200">
            <a:solidFill>
              <a:schemeClr val="accent1">
                <a:lumMod val="75000"/>
              </a:schemeClr>
            </a:solidFill>
            <a:latin typeface="+mn-lt"/>
            <a:cs typeface="Times New Roman" panose="02020603050405020304" pitchFamily="18" charset="0"/>
          </a:endParaRPr>
        </a:p>
      </dsp:txBody>
      <dsp:txXfrm>
        <a:off x="9232803" y="627104"/>
        <a:ext cx="2752658" cy="55053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517AF7-FD1E-2E4F-A123-00E41E02681F}">
      <dsp:nvSpPr>
        <dsp:cNvPr id="0" name=""/>
        <dsp:cNvSpPr/>
      </dsp:nvSpPr>
      <dsp:spPr>
        <a:xfrm>
          <a:off x="3745" y="699789"/>
          <a:ext cx="1731684" cy="203727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31737B6-4AE8-F040-AF90-21AEE4FB3975}">
      <dsp:nvSpPr>
        <dsp:cNvPr id="0" name=""/>
        <dsp:cNvSpPr/>
      </dsp:nvSpPr>
      <dsp:spPr>
        <a:xfrm>
          <a:off x="90330" y="781280"/>
          <a:ext cx="1558516" cy="1324229"/>
        </a:xfrm>
        <a:prstGeom prst="rect">
          <a:avLst/>
        </a:prstGeom>
        <a:blipFill>
          <a:blip xmlns:r="http://schemas.openxmlformats.org/officeDocument/2006/relationships" r:embed="rId1">
            <a:duotone>
              <a:schemeClr val="accent1">
                <a:shade val="45000"/>
                <a:satMod val="135000"/>
              </a:schemeClr>
              <a:prstClr val="white"/>
            </a:duotone>
            <a:extLst>
              <a:ext uri="{BEBA8EAE-BF5A-486C-A8C5-ECC9F3942E4B}">
                <a14:imgProps xmlns:a14="http://schemas.microsoft.com/office/drawing/2010/main">
                  <a14:imgLayer>
                    <a14:imgEffect>
                      <a14:saturation sat="0"/>
                    </a14:imgEffect>
                  </a14:imgLayer>
                </a14:imgProps>
              </a:ext>
              <a:ext uri="{28A0092B-C50C-407E-A947-70E740481C1C}">
                <a14:useLocalDpi xmlns:a14="http://schemas.microsoft.com/office/drawing/2010/main" val="0"/>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BEE5A3A-6628-224F-89DB-872DE22A5129}">
      <dsp:nvSpPr>
        <dsp:cNvPr id="0" name=""/>
        <dsp:cNvSpPr/>
      </dsp:nvSpPr>
      <dsp:spPr>
        <a:xfrm>
          <a:off x="90330" y="2105510"/>
          <a:ext cx="1558516" cy="5500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100000"/>
            </a:lnSpc>
            <a:spcBef>
              <a:spcPct val="0"/>
            </a:spcBef>
            <a:spcAft>
              <a:spcPct val="35000"/>
            </a:spcAft>
            <a:buNone/>
          </a:pPr>
          <a:r>
            <a:rPr lang="en-US" altLang="zh-CN" sz="1600" b="1" kern="1200">
              <a:solidFill>
                <a:schemeClr val="tx2"/>
              </a:solidFill>
            </a:rPr>
            <a:t>Infrastructure</a:t>
          </a:r>
          <a:r>
            <a:rPr lang="zh-CN" altLang="en-US" sz="1600" b="1" kern="1200">
              <a:solidFill>
                <a:schemeClr val="tx2"/>
              </a:solidFill>
            </a:rPr>
            <a:t> </a:t>
          </a:r>
          <a:r>
            <a:rPr lang="en-US" altLang="zh-CN" sz="1600" b="1" kern="1200">
              <a:solidFill>
                <a:schemeClr val="tx2"/>
              </a:solidFill>
            </a:rPr>
            <a:t>Approaches</a:t>
          </a:r>
          <a:endParaRPr lang="en-US" sz="1600" b="1" kern="1200">
            <a:solidFill>
              <a:schemeClr val="tx2"/>
            </a:solidFill>
          </a:endParaRPr>
        </a:p>
      </dsp:txBody>
      <dsp:txXfrm>
        <a:off x="90330" y="2105510"/>
        <a:ext cx="1558516" cy="550064"/>
      </dsp:txXfrm>
    </dsp:sp>
    <dsp:sp modelId="{183C555C-78A0-5247-BB3A-91587AE2AAB0}">
      <dsp:nvSpPr>
        <dsp:cNvPr id="0" name=""/>
        <dsp:cNvSpPr/>
      </dsp:nvSpPr>
      <dsp:spPr>
        <a:xfrm>
          <a:off x="2408781" y="699789"/>
          <a:ext cx="1731684" cy="203727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23F0CD5-B0BB-FB4A-A005-21A04A9B561A}">
      <dsp:nvSpPr>
        <dsp:cNvPr id="0" name=""/>
        <dsp:cNvSpPr/>
      </dsp:nvSpPr>
      <dsp:spPr>
        <a:xfrm>
          <a:off x="2495365" y="781280"/>
          <a:ext cx="1558516" cy="1324229"/>
        </a:xfrm>
        <a:prstGeom prst="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3583" t="2998" r="13546" b="9558"/>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5B99331-E8FD-694B-B788-221FF11D3DBA}">
      <dsp:nvSpPr>
        <dsp:cNvPr id="0" name=""/>
        <dsp:cNvSpPr/>
      </dsp:nvSpPr>
      <dsp:spPr>
        <a:xfrm>
          <a:off x="2495365" y="2105510"/>
          <a:ext cx="1558516" cy="5500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altLang="zh-CN" sz="1600" b="1" kern="1200">
              <a:solidFill>
                <a:schemeClr val="tx2"/>
              </a:solidFill>
            </a:rPr>
            <a:t>Information</a:t>
          </a:r>
          <a:r>
            <a:rPr lang="zh-CN" altLang="en-US" sz="1600" b="1" kern="1200">
              <a:solidFill>
                <a:schemeClr val="tx2"/>
              </a:solidFill>
            </a:rPr>
            <a:t> </a:t>
          </a:r>
          <a:r>
            <a:rPr lang="en-US" altLang="zh-CN" sz="1600" b="1" kern="1200">
              <a:solidFill>
                <a:schemeClr val="tx2"/>
              </a:solidFill>
            </a:rPr>
            <a:t>Approaches</a:t>
          </a:r>
          <a:endParaRPr lang="en-US" sz="1600" b="1" kern="1200">
            <a:solidFill>
              <a:schemeClr val="tx2"/>
            </a:solidFill>
          </a:endParaRPr>
        </a:p>
      </dsp:txBody>
      <dsp:txXfrm>
        <a:off x="2495365" y="2105510"/>
        <a:ext cx="1558516" cy="550064"/>
      </dsp:txXfrm>
    </dsp:sp>
    <dsp:sp modelId="{3D2D85F5-E754-E74C-83FE-C4677D496BA8}">
      <dsp:nvSpPr>
        <dsp:cNvPr id="0" name=""/>
        <dsp:cNvSpPr/>
      </dsp:nvSpPr>
      <dsp:spPr>
        <a:xfrm>
          <a:off x="4813816" y="699789"/>
          <a:ext cx="1731684" cy="203727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CEC70C8-5A2F-8747-8D50-7A872571EB8C}">
      <dsp:nvSpPr>
        <dsp:cNvPr id="0" name=""/>
        <dsp:cNvSpPr/>
      </dsp:nvSpPr>
      <dsp:spPr>
        <a:xfrm>
          <a:off x="4900400" y="781280"/>
          <a:ext cx="1558516" cy="1324229"/>
        </a:xfrm>
        <a:prstGeom prst="rect">
          <a:avLst/>
        </a:prstGeom>
        <a:blipFill>
          <a:blip xmlns:r="http://schemas.openxmlformats.org/officeDocument/2006/relationships" r:embed="rId3">
            <a:duotone>
              <a:prstClr val="black"/>
              <a:srgbClr val="00B0F0">
                <a:tint val="45000"/>
                <a:satMod val="400000"/>
              </a:srgbClr>
            </a:duotone>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BCAA4FD-00E4-C04F-A98E-03E9929C4756}">
      <dsp:nvSpPr>
        <dsp:cNvPr id="0" name=""/>
        <dsp:cNvSpPr/>
      </dsp:nvSpPr>
      <dsp:spPr>
        <a:xfrm>
          <a:off x="4900400" y="2105510"/>
          <a:ext cx="1558516" cy="5500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altLang="zh-CN" sz="1600" b="1" kern="1200">
              <a:solidFill>
                <a:schemeClr val="tx2"/>
              </a:solidFill>
            </a:rPr>
            <a:t>Volunteer</a:t>
          </a:r>
          <a:r>
            <a:rPr lang="zh-CN" altLang="en-US" sz="1600" b="1" kern="1200">
              <a:solidFill>
                <a:schemeClr val="tx2"/>
              </a:solidFill>
            </a:rPr>
            <a:t> </a:t>
          </a:r>
          <a:r>
            <a:rPr lang="en-US" altLang="zh-CN" sz="1600" b="1" kern="1200">
              <a:solidFill>
                <a:schemeClr val="tx2"/>
              </a:solidFill>
            </a:rPr>
            <a:t>Groups</a:t>
          </a:r>
          <a:endParaRPr lang="en-US" sz="1600" b="1" kern="1200">
            <a:solidFill>
              <a:schemeClr val="tx2"/>
            </a:solidFill>
          </a:endParaRPr>
        </a:p>
      </dsp:txBody>
      <dsp:txXfrm>
        <a:off x="4900400" y="2105510"/>
        <a:ext cx="1558516" cy="550064"/>
      </dsp:txXfrm>
    </dsp:sp>
    <dsp:sp modelId="{AB91F25C-05F5-5E43-9118-64088C429448}">
      <dsp:nvSpPr>
        <dsp:cNvPr id="0" name=""/>
        <dsp:cNvSpPr/>
      </dsp:nvSpPr>
      <dsp:spPr>
        <a:xfrm>
          <a:off x="7218851" y="699789"/>
          <a:ext cx="1731684" cy="203727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2294E60-35B1-F849-B8FF-3CF3160EF262}">
      <dsp:nvSpPr>
        <dsp:cNvPr id="0" name=""/>
        <dsp:cNvSpPr/>
      </dsp:nvSpPr>
      <dsp:spPr>
        <a:xfrm>
          <a:off x="7305435" y="781280"/>
          <a:ext cx="1558516" cy="1324229"/>
        </a:xfrm>
        <a:prstGeom prst="rect">
          <a:avLst/>
        </a:prstGeom>
        <a:blipFill dpi="0" rotWithShape="1">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l="15006" t="14185" r="11736" b="-631"/>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6133900-B152-114D-8F95-3C3E7D530B1C}">
      <dsp:nvSpPr>
        <dsp:cNvPr id="0" name=""/>
        <dsp:cNvSpPr/>
      </dsp:nvSpPr>
      <dsp:spPr>
        <a:xfrm>
          <a:off x="7305435" y="2105510"/>
          <a:ext cx="1558516" cy="5500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altLang="zh-CN" sz="1600" b="1" kern="1200">
              <a:solidFill>
                <a:schemeClr val="tx2"/>
              </a:solidFill>
            </a:rPr>
            <a:t>Education</a:t>
          </a:r>
          <a:r>
            <a:rPr lang="zh-CN" altLang="en-US" sz="1600" b="1" kern="1200">
              <a:solidFill>
                <a:schemeClr val="tx2"/>
              </a:solidFill>
            </a:rPr>
            <a:t> </a:t>
          </a:r>
          <a:r>
            <a:rPr lang="en-US" altLang="zh-CN" sz="1600" b="1" kern="1200">
              <a:solidFill>
                <a:schemeClr val="tx2"/>
              </a:solidFill>
            </a:rPr>
            <a:t>Approaches</a:t>
          </a:r>
          <a:endParaRPr lang="en-US" sz="1600" b="1" kern="1200">
            <a:solidFill>
              <a:schemeClr val="tx2"/>
            </a:solidFill>
          </a:endParaRPr>
        </a:p>
      </dsp:txBody>
      <dsp:txXfrm>
        <a:off x="7305435" y="2105510"/>
        <a:ext cx="1558516" cy="550064"/>
      </dsp:txXfrm>
    </dsp:sp>
    <dsp:sp modelId="{22F22FE4-8122-C64D-9987-0FE87BD13409}">
      <dsp:nvSpPr>
        <dsp:cNvPr id="0" name=""/>
        <dsp:cNvSpPr/>
      </dsp:nvSpPr>
      <dsp:spPr>
        <a:xfrm>
          <a:off x="9623886" y="699789"/>
          <a:ext cx="1731684" cy="203727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247C5E8-D58C-574C-B8DA-11B53C480133}">
      <dsp:nvSpPr>
        <dsp:cNvPr id="0" name=""/>
        <dsp:cNvSpPr/>
      </dsp:nvSpPr>
      <dsp:spPr>
        <a:xfrm>
          <a:off x="9710470" y="781280"/>
          <a:ext cx="1558516" cy="1324229"/>
        </a:xfrm>
        <a:prstGeom prst="rect">
          <a:avLst/>
        </a:prstGeom>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l="11542" t="14185" r="15200" b="-631"/>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AAEB2F-C0AE-AC42-816D-D2766E04F9EC}">
      <dsp:nvSpPr>
        <dsp:cNvPr id="0" name=""/>
        <dsp:cNvSpPr/>
      </dsp:nvSpPr>
      <dsp:spPr>
        <a:xfrm>
          <a:off x="9710470" y="2105510"/>
          <a:ext cx="1558516" cy="5500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altLang="zh-CN" sz="1600" b="1" kern="1200">
              <a:solidFill>
                <a:schemeClr val="accent5">
                  <a:lumMod val="50000"/>
                </a:schemeClr>
              </a:solidFill>
            </a:rPr>
            <a:t>Enforcement</a:t>
          </a:r>
          <a:r>
            <a:rPr lang="zh-CN" altLang="en-US" sz="1600" b="1" kern="1200">
              <a:solidFill>
                <a:schemeClr val="accent5">
                  <a:lumMod val="50000"/>
                </a:schemeClr>
              </a:solidFill>
            </a:rPr>
            <a:t> </a:t>
          </a:r>
          <a:r>
            <a:rPr lang="en-US" altLang="zh-CN" sz="1600" b="1" kern="1200">
              <a:solidFill>
                <a:schemeClr val="accent5">
                  <a:lumMod val="50000"/>
                </a:schemeClr>
              </a:solidFill>
            </a:rPr>
            <a:t>Approaches</a:t>
          </a:r>
          <a:endParaRPr lang="en-US" sz="1600" b="1" kern="1200">
            <a:solidFill>
              <a:schemeClr val="accent5">
                <a:lumMod val="50000"/>
              </a:schemeClr>
            </a:solidFill>
          </a:endParaRPr>
        </a:p>
      </dsp:txBody>
      <dsp:txXfrm>
        <a:off x="9710470" y="2105510"/>
        <a:ext cx="1558516" cy="5500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BF63F9-DEE2-BC47-AA26-2C7AA98F85E9}">
      <dsp:nvSpPr>
        <dsp:cNvPr id="0" name=""/>
        <dsp:cNvSpPr/>
      </dsp:nvSpPr>
      <dsp:spPr>
        <a:xfrm>
          <a:off x="-3635198" y="-562404"/>
          <a:ext cx="4363205" cy="4363205"/>
        </a:xfrm>
        <a:prstGeom prst="blockArc">
          <a:avLst>
            <a:gd name="adj1" fmla="val 18900000"/>
            <a:gd name="adj2" fmla="val 2700000"/>
            <a:gd name="adj3" fmla="val 495"/>
          </a:avLst>
        </a:pr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7688B14-CA8A-40AE-B8F3-5B14D5F0AA0C}">
      <dsp:nvSpPr>
        <dsp:cNvPr id="0" name=""/>
        <dsp:cNvSpPr/>
      </dsp:nvSpPr>
      <dsp:spPr>
        <a:xfrm>
          <a:off x="595298" y="462637"/>
          <a:ext cx="6176113" cy="925145"/>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4334" tIns="71120" rIns="71120" bIns="71120" numCol="1" spcCol="1270" anchor="ctr" anchorCtr="0">
          <a:noAutofit/>
        </a:bodyPr>
        <a:lstStyle/>
        <a:p>
          <a:pPr marL="0" lvl="0" indent="0" algn="l" defTabSz="1244600">
            <a:lnSpc>
              <a:spcPct val="90000"/>
            </a:lnSpc>
            <a:spcBef>
              <a:spcPct val="0"/>
            </a:spcBef>
            <a:spcAft>
              <a:spcPct val="35000"/>
            </a:spcAft>
            <a:buNone/>
          </a:pPr>
          <a:r>
            <a:rPr lang="en-US" altLang="zh-CN" sz="2800" b="1" kern="1200"/>
            <a:t>National</a:t>
          </a:r>
          <a:r>
            <a:rPr lang="zh-CN" altLang="en-US" sz="2800" b="1" kern="1200"/>
            <a:t> </a:t>
          </a:r>
          <a:r>
            <a:rPr lang="en-US" altLang="zh-CN" sz="2800" b="1" kern="1200"/>
            <a:t>Park</a:t>
          </a:r>
          <a:r>
            <a:rPr lang="zh-CN" altLang="en-US" sz="2800" b="1" kern="1200"/>
            <a:t> </a:t>
          </a:r>
          <a:r>
            <a:rPr lang="en-US" altLang="zh-CN" sz="2800" b="1" kern="1200"/>
            <a:t>Staff in DC</a:t>
          </a:r>
          <a:endParaRPr lang="en-US" sz="2800" b="1" kern="1200"/>
        </a:p>
      </dsp:txBody>
      <dsp:txXfrm>
        <a:off x="595298" y="462637"/>
        <a:ext cx="6176113" cy="925145"/>
      </dsp:txXfrm>
    </dsp:sp>
    <dsp:sp modelId="{DCFA3FE1-1487-9F48-AC42-3A0037AA13F1}">
      <dsp:nvSpPr>
        <dsp:cNvPr id="0" name=""/>
        <dsp:cNvSpPr/>
      </dsp:nvSpPr>
      <dsp:spPr>
        <a:xfrm>
          <a:off x="17082" y="346994"/>
          <a:ext cx="1156431" cy="1156431"/>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AA0009-94FD-4C4D-BF54-FF58F8386862}">
      <dsp:nvSpPr>
        <dsp:cNvPr id="0" name=""/>
        <dsp:cNvSpPr/>
      </dsp:nvSpPr>
      <dsp:spPr>
        <a:xfrm>
          <a:off x="595298" y="1850614"/>
          <a:ext cx="6176113" cy="925145"/>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4334" tIns="71120" rIns="71120" bIns="71120" numCol="1" spcCol="1270" anchor="ctr" anchorCtr="0">
          <a:noAutofit/>
        </a:bodyPr>
        <a:lstStyle/>
        <a:p>
          <a:pPr marL="0" lvl="0" indent="0" algn="l" defTabSz="1244600">
            <a:lnSpc>
              <a:spcPct val="90000"/>
            </a:lnSpc>
            <a:spcBef>
              <a:spcPct val="0"/>
            </a:spcBef>
            <a:spcAft>
              <a:spcPct val="35000"/>
            </a:spcAft>
            <a:buNone/>
          </a:pPr>
          <a:r>
            <a:rPr lang="en-US" altLang="zh-CN" sz="2800" b="1" kern="1200"/>
            <a:t>Outside Organizations</a:t>
          </a:r>
          <a:endParaRPr lang="en-US" sz="2800" b="1" kern="1200"/>
        </a:p>
      </dsp:txBody>
      <dsp:txXfrm>
        <a:off x="595298" y="1850614"/>
        <a:ext cx="6176113" cy="925145"/>
      </dsp:txXfrm>
    </dsp:sp>
    <dsp:sp modelId="{D9FAA3AE-D40C-0647-84C2-75743C9D7928}">
      <dsp:nvSpPr>
        <dsp:cNvPr id="0" name=""/>
        <dsp:cNvSpPr/>
      </dsp:nvSpPr>
      <dsp:spPr>
        <a:xfrm>
          <a:off x="17082" y="1734971"/>
          <a:ext cx="1156431" cy="1156431"/>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3/layout/PieProcess">
  <dgm:title val=""/>
  <dgm:desc val=""/>
  <dgm:catLst>
    <dgm:cat type="list" pri="8600"/>
    <dgm:cat type="process" pri="4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constrLst>
      <dgm:constr type="primFontSz" for="des" forName="Parent" val="65"/>
      <dgm:constr type="primFontSz" for="des" forName="Child" refType="primFontSz" refFor="des" refForName="Parent" op="lte"/>
      <dgm:constr type="w" for="ch" forName="composite" refType="w"/>
      <dgm:constr type="h" for="ch" forName="composite" refType="h"/>
      <dgm:constr type="w" for="ch" forName="ParentComposite" refType="w" fact="0.5"/>
      <dgm:constr type="h" for="ch" forName="ParentComposite" refType="h"/>
      <dgm:constr type="w" for="ch" forName="negSibTrans" refType="h" refFor="ch" refForName="composite" fact="-0.075"/>
      <dgm:constr type="w" for="ch" forName="sibTrans" refType="w" refFor="ch" refForName="composite" fact="0.0425"/>
    </dgm:constrLst>
    <dgm:forEach name="nodesForEach" axis="ch" ptType="node" cnt="7">
      <dgm:layoutNode name="ParentComposite">
        <dgm:alg type="composite">
          <dgm:param type="ar" val="0.2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275"/>
              <dgm:constr type="w" for="ch" forName="Parent" refType="w" fact="0.6"/>
              <dgm:constr type="h" for="ch" forName="Parent" refType="h" fact="0.725"/>
              <dgm:constr type="l" for="ch" forName="Chord" refType="w" fact="0"/>
              <dgm:constr type="t" for="ch" forName="Chord" refType="h" fact="0"/>
              <dgm:constr type="w" for="ch" forName="Chord" refType="w"/>
              <dgm:constr type="h" for="ch" forName="Chord" refType="h" fact="0.25"/>
              <dgm:constr type="l" for="ch" forName="Pie" refType="w" fact="0.1"/>
              <dgm:constr type="t" for="ch" forName="Pie" refType="h" fact="0.025"/>
              <dgm:constr type="w" for="ch" forName="Pie" refType="w" fact="0.8"/>
              <dgm:constr type="h" for="ch" forName="Pie" refType="h" fact="0.2"/>
            </dgm:constrLst>
          </dgm:if>
          <dgm:else name="Name6">
            <dgm:constrLst>
              <dgm:constr type="r" for="ch" forName="Parent" refType="w"/>
              <dgm:constr type="t" for="ch" forName="Parent" refType="h" fact="0.275"/>
              <dgm:constr type="w" for="ch" forName="Parent" refType="w" fact="0.6"/>
              <dgm:constr type="h" for="ch" forName="Parent" refType="h" fact="0.725"/>
              <dgm:constr type="r" for="ch" forName="Chord" refType="w"/>
              <dgm:constr type="t" for="ch" forName="Chord" refType="h" fact="0"/>
              <dgm:constr type="w" for="ch" forName="Chord" refType="w"/>
              <dgm:constr type="h" for="ch" forName="Chord" refType="h" fact="0.25"/>
              <dgm:constr type="r" for="ch" forName="Pie" refType="w" fact="0.9"/>
              <dgm:constr type="t" for="ch" forName="Pie" refType="h" fact="0.025"/>
              <dgm:constr type="w" for="ch" forName="Pie" refType="w" fact="0.8"/>
              <dgm:constr type="h" for="ch" forName="Pie" refType="h" fact="0.2"/>
            </dgm:constrLst>
          </dgm:else>
        </dgm:choose>
        <dgm:layoutNode name="Chord" styleLbl="bgShp">
          <dgm:alg type="sp"/>
          <dgm:choose name="Name7">
            <dgm:if name="Name8" func="var" arg="dir" op="equ" val="norm">
              <dgm:shape xmlns:r="http://schemas.openxmlformats.org/officeDocument/2006/relationships" type="chord" r:blip="">
                <dgm:adjLst>
                  <dgm:adj idx="1" val="80"/>
                  <dgm:adj idx="2" val="-80"/>
                </dgm:adjLst>
              </dgm:shape>
            </dgm:if>
            <dgm:else name="Name9">
              <dgm:shape xmlns:r="http://schemas.openxmlformats.org/officeDocument/2006/relationships" rot="180" type="chord" r:blip="">
                <dgm:adjLst>
                  <dgm:adj idx="1" val="80"/>
                  <dgm:adj idx="2" val="-80"/>
                </dgm:adjLst>
              </dgm:shape>
            </dgm:else>
          </dgm:choose>
          <dgm:presOf/>
        </dgm:layoutNode>
        <dgm:layoutNode name="Pie" styleLbl="alignNode1">
          <dgm:alg type="sp"/>
          <dgm:choose name="Name10">
            <dgm:if name="Name11" func="var" arg="dir" op="equ" val="norm">
              <dgm:choose name="Name12">
                <dgm:if name="Name13" axis="precedSib" ptType="node" func="cnt" op="equ" val="0">
                  <dgm:choose name="Name14">
                    <dgm:if name="Name15" axis="followSib" ptType="node" func="cnt" op="equ" val="0">
                      <dgm:shape xmlns:r="http://schemas.openxmlformats.org/officeDocument/2006/relationships" type="pie" r:blip="">
                        <dgm:adjLst>
                          <dgm:adj idx="1" val="90"/>
                          <dgm:adj idx="2" val="-90"/>
                        </dgm:adjLst>
                      </dgm:shape>
                    </dgm:if>
                    <dgm:if name="Name16" axis="followSib" ptType="node" func="cnt" op="equ" val="1">
                      <dgm:shape xmlns:r="http://schemas.openxmlformats.org/officeDocument/2006/relationships" type="pie" r:blip="">
                        <dgm:adjLst>
                          <dgm:adj idx="1" val="180"/>
                          <dgm:adj idx="2" val="-90"/>
                        </dgm:adjLst>
                      </dgm:shape>
                    </dgm:if>
                    <dgm:if name="Name17" axis="followSib" ptType="node" func="cnt" op="equ" val="2">
                      <dgm:shape xmlns:r="http://schemas.openxmlformats.org/officeDocument/2006/relationships" type="pie" r:blip="">
                        <dgm:adjLst>
                          <dgm:adj idx="1" val="-150"/>
                          <dgm:adj idx="2" val="-90"/>
                        </dgm:adjLst>
                      </dgm:shape>
                    </dgm:if>
                    <dgm:if name="Name18" axis="followSib" ptType="node" func="cnt" op="equ" val="3">
                      <dgm:shape xmlns:r="http://schemas.openxmlformats.org/officeDocument/2006/relationships" type="pie" r:blip="">
                        <dgm:adjLst>
                          <dgm:adj idx="1" val="-135"/>
                          <dgm:adj idx="2" val="-90"/>
                        </dgm:adjLst>
                      </dgm:shape>
                    </dgm:if>
                    <dgm:if name="Name19" axis="followSib" ptType="node" func="cnt" op="equ" val="4">
                      <dgm:shape xmlns:r="http://schemas.openxmlformats.org/officeDocument/2006/relationships" type="pie" r:blip="">
                        <dgm:adjLst>
                          <dgm:adj idx="1" val="-126"/>
                          <dgm:adj idx="2" val="-90"/>
                        </dgm:adjLst>
                      </dgm:shape>
                    </dgm:if>
                    <dgm:if name="Name20" axis="followSib" ptType="node" func="cnt" op="equ" val="5">
                      <dgm:shape xmlns:r="http://schemas.openxmlformats.org/officeDocument/2006/relationships" type="pie" r:blip="">
                        <dgm:adjLst>
                          <dgm:adj idx="1" val="-120"/>
                          <dgm:adj idx="2" val="-90"/>
                        </dgm:adjLst>
                      </dgm:shape>
                    </dgm:if>
                    <dgm:else name="Name21">
                      <dgm:shape xmlns:r="http://schemas.openxmlformats.org/officeDocument/2006/relationships" type="pie" r:blip="">
                        <dgm:adjLst>
                          <dgm:adj idx="1" val="-115.7143"/>
                          <dgm:adj idx="2" val="-90"/>
                        </dgm:adjLst>
                      </dgm:shape>
                    </dgm:else>
                  </dgm:choose>
                </dgm:if>
                <dgm:if name="Name22" axis="precedSib" ptType="node" func="cnt" op="equ" val="1">
                  <dgm:choose name="Name23">
                    <dgm:if name="Name24" axis="followSib" ptType="node" func="cnt" op="equ" val="0">
                      <dgm:shape xmlns:r="http://schemas.openxmlformats.org/officeDocument/2006/relationships" type="pie" r:blip="">
                        <dgm:adjLst>
                          <dgm:adj idx="1" val="90"/>
                          <dgm:adj idx="2" val="-90"/>
                        </dgm:adjLst>
                      </dgm:shape>
                    </dgm:if>
                    <dgm:if name="Name25" axis="followSib" ptType="node" func="cnt" op="equ" val="1">
                      <dgm:shape xmlns:r="http://schemas.openxmlformats.org/officeDocument/2006/relationships" type="pie" r:blip="">
                        <dgm:adjLst>
                          <dgm:adj idx="1" val="150"/>
                          <dgm:adj idx="2" val="-90"/>
                        </dgm:adjLst>
                      </dgm:shape>
                    </dgm:if>
                    <dgm:if name="Name26" axis="followSib" ptType="node" func="cnt" op="equ" val="2">
                      <dgm:shape xmlns:r="http://schemas.openxmlformats.org/officeDocument/2006/relationships" type="pie" r:blip="">
                        <dgm:adjLst>
                          <dgm:adj idx="1" val="180"/>
                          <dgm:adj idx="2" val="-90"/>
                        </dgm:adjLst>
                      </dgm:shape>
                    </dgm:if>
                    <dgm:if name="Name27" axis="followSib" ptType="node" func="cnt" op="equ" val="3">
                      <dgm:shape xmlns:r="http://schemas.openxmlformats.org/officeDocument/2006/relationships" type="pie" r:blip="">
                        <dgm:adjLst>
                          <dgm:adj idx="1" val="-162"/>
                          <dgm:adj idx="2" val="-90"/>
                        </dgm:adjLst>
                      </dgm:shape>
                    </dgm:if>
                    <dgm:if name="Name28" axis="followSib" ptType="node" func="cnt" op="equ" val="4">
                      <dgm:shape xmlns:r="http://schemas.openxmlformats.org/officeDocument/2006/relationships" type="pie" r:blip="">
                        <dgm:adjLst>
                          <dgm:adj idx="1" val="-150"/>
                          <dgm:adj idx="2" val="-90"/>
                        </dgm:adjLst>
                      </dgm:shape>
                    </dgm:if>
                    <dgm:else name="Name29">
                      <dgm:shape xmlns:r="http://schemas.openxmlformats.org/officeDocument/2006/relationships" type="pie" r:blip="">
                        <dgm:adjLst>
                          <dgm:adj idx="1" val="-141.4286"/>
                          <dgm:adj idx="2" val="-90"/>
                        </dgm:adjLst>
                      </dgm:shape>
                    </dgm:else>
                  </dgm:choose>
                </dgm:if>
                <dgm:if name="Name30" axis="precedSib" ptType="node" func="cnt" op="equ" val="2">
                  <dgm:choose name="Name31">
                    <dgm:if name="Name32" axis="followSib" ptType="node" func="cnt" op="equ" val="0">
                      <dgm:shape xmlns:r="http://schemas.openxmlformats.org/officeDocument/2006/relationships" type="pie" r:blip="">
                        <dgm:adjLst>
                          <dgm:adj idx="1" val="90"/>
                          <dgm:adj idx="2" val="-90"/>
                        </dgm:adjLst>
                      </dgm:shape>
                    </dgm:if>
                    <dgm:if name="Name33" axis="followSib" ptType="node" func="cnt" op="equ" val="1">
                      <dgm:shape xmlns:r="http://schemas.openxmlformats.org/officeDocument/2006/relationships" type="pie" r:blip="">
                        <dgm:adjLst>
                          <dgm:adj idx="1" val="135"/>
                          <dgm:adj idx="2" val="-90"/>
                        </dgm:adjLst>
                      </dgm:shape>
                    </dgm:if>
                    <dgm:if name="Name34" axis="followSib" ptType="node" func="cnt" op="equ" val="2">
                      <dgm:shape xmlns:r="http://schemas.openxmlformats.org/officeDocument/2006/relationships" type="pie" r:blip="">
                        <dgm:adjLst>
                          <dgm:adj idx="1" val="162"/>
                          <dgm:adj idx="2" val="-90"/>
                        </dgm:adjLst>
                      </dgm:shape>
                    </dgm:if>
                    <dgm:if name="Name35" axis="followSib" ptType="node" func="cnt" op="equ" val="3">
                      <dgm:shape xmlns:r="http://schemas.openxmlformats.org/officeDocument/2006/relationships" type="pie" r:blip="">
                        <dgm:adjLst>
                          <dgm:adj idx="1" val="180"/>
                          <dgm:adj idx="2" val="-90"/>
                        </dgm:adjLst>
                      </dgm:shape>
                    </dgm:if>
                    <dgm:else name="Name36">
                      <dgm:shape xmlns:r="http://schemas.openxmlformats.org/officeDocument/2006/relationships" type="pie" r:blip="">
                        <dgm:adjLst>
                          <dgm:adj idx="1" val="-167.1429"/>
                          <dgm:adj idx="2" val="-90"/>
                        </dgm:adjLst>
                      </dgm:shape>
                    </dgm:else>
                  </dgm:choose>
                </dgm:if>
                <dgm:if name="Name37" axis="precedSib" ptType="node" func="cnt" op="equ" val="3">
                  <dgm:choose name="Name38">
                    <dgm:if name="Name39" axis="followSib" ptType="node" func="cnt" op="equ" val="0">
                      <dgm:shape xmlns:r="http://schemas.openxmlformats.org/officeDocument/2006/relationships" type="pie" r:blip="">
                        <dgm:adjLst>
                          <dgm:adj idx="1" val="90"/>
                          <dgm:adj idx="2" val="-90"/>
                        </dgm:adjLst>
                      </dgm:shape>
                    </dgm:if>
                    <dgm:if name="Name40" axis="followSib" ptType="node" func="cnt" op="equ" val="1">
                      <dgm:shape xmlns:r="http://schemas.openxmlformats.org/officeDocument/2006/relationships" type="pie" r:blip="">
                        <dgm:adjLst>
                          <dgm:adj idx="1" val="126"/>
                          <dgm:adj idx="2" val="-90"/>
                        </dgm:adjLst>
                      </dgm:shape>
                    </dgm:if>
                    <dgm:if name="Name41" axis="followSib" ptType="node" func="cnt" op="equ" val="2">
                      <dgm:shape xmlns:r="http://schemas.openxmlformats.org/officeDocument/2006/relationships" type="pie" r:blip="">
                        <dgm:adjLst>
                          <dgm:adj idx="1" val="150"/>
                          <dgm:adj idx="2" val="-90"/>
                        </dgm:adjLst>
                      </dgm:shape>
                    </dgm:if>
                    <dgm:else name="Name42">
                      <dgm:shape xmlns:r="http://schemas.openxmlformats.org/officeDocument/2006/relationships" type="pie" r:blip="">
                        <dgm:adjLst>
                          <dgm:adj idx="1" val="167.1429"/>
                          <dgm:adj idx="2" val="-90"/>
                        </dgm:adjLst>
                      </dgm:shape>
                    </dgm:else>
                  </dgm:choose>
                </dgm:if>
                <dgm:if name="Name43" axis="precedSib" ptType="node" func="cnt" op="equ" val="4">
                  <dgm:choose name="Name44">
                    <dgm:if name="Name45" axis="followSib" ptType="node" func="cnt" op="equ" val="0">
                      <dgm:shape xmlns:r="http://schemas.openxmlformats.org/officeDocument/2006/relationships" type="pie" r:blip="">
                        <dgm:adjLst>
                          <dgm:adj idx="1" val="90"/>
                          <dgm:adj idx="2" val="-90"/>
                        </dgm:adjLst>
                      </dgm:shape>
                    </dgm:if>
                    <dgm:if name="Name46" axis="followSib" ptType="node" func="cnt" op="equ" val="1">
                      <dgm:shape xmlns:r="http://schemas.openxmlformats.org/officeDocument/2006/relationships" type="pie" r:blip="">
                        <dgm:adjLst>
                          <dgm:adj idx="1" val="120"/>
                          <dgm:adj idx="2" val="-90"/>
                        </dgm:adjLst>
                      </dgm:shape>
                    </dgm:if>
                    <dgm:else name="Name47">
                      <dgm:shape xmlns:r="http://schemas.openxmlformats.org/officeDocument/2006/relationships" type="pie" r:blip="">
                        <dgm:adjLst>
                          <dgm:adj idx="1" val="141.4286"/>
                          <dgm:adj idx="2" val="-90"/>
                        </dgm:adjLst>
                      </dgm:shape>
                    </dgm:else>
                  </dgm:choose>
                </dgm:if>
                <dgm:if name="Name48" axis="precedSib" ptType="node" func="cnt" op="equ" val="5">
                  <dgm:choose name="Name49">
                    <dgm:if name="Name50" axis="followSib" ptType="node" func="cnt" op="equ" val="0">
                      <dgm:shape xmlns:r="http://schemas.openxmlformats.org/officeDocument/2006/relationships" type="pie" r:blip="">
                        <dgm:adjLst>
                          <dgm:adj idx="1" val="90"/>
                          <dgm:adj idx="2" val="-90"/>
                        </dgm:adjLst>
                      </dgm:shape>
                    </dgm:if>
                    <dgm:else name="Name51">
                      <dgm:shape xmlns:r="http://schemas.openxmlformats.org/officeDocument/2006/relationships" type="pie" r:blip="">
                        <dgm:adjLst>
                          <dgm:adj idx="1" val="115.7143"/>
                          <dgm:adj idx="2" val="-90"/>
                        </dgm:adjLst>
                      </dgm:shape>
                    </dgm:else>
                  </dgm:choose>
                </dgm:if>
                <dgm:else name="Name52">
                  <dgm:shape xmlns:r="http://schemas.openxmlformats.org/officeDocument/2006/relationships" type="pie" r:blip="">
                    <dgm:adjLst>
                      <dgm:adj idx="1" val="90"/>
                      <dgm:adj idx="2" val="-90"/>
                    </dgm:adjLst>
                  </dgm:shape>
                </dgm:else>
              </dgm:choose>
            </dgm:if>
            <dgm:else name="Name53">
              <dgm:choose name="Name54">
                <dgm:if name="Name55" axis="precedSib" ptType="node" func="cnt" op="equ" val="0">
                  <dgm:choose name="Name56">
                    <dgm:if name="Name57" axis="followSib" ptType="node" func="cnt" op="equ" val="0">
                      <dgm:shape xmlns:r="http://schemas.openxmlformats.org/officeDocument/2006/relationships" rot="180" type="pie" r:blip="">
                        <dgm:adjLst>
                          <dgm:adj idx="1" val="90"/>
                          <dgm:adj idx="2" val="-90"/>
                        </dgm:adjLst>
                      </dgm:shape>
                    </dgm:if>
                    <dgm:if name="Name58" axis="followSib" ptType="node" func="cnt" op="equ" val="1">
                      <dgm:shape xmlns:r="http://schemas.openxmlformats.org/officeDocument/2006/relationships" rot="180" type="pie" r:blip="">
                        <dgm:adjLst>
                          <dgm:adj idx="1" val="90"/>
                          <dgm:adj idx="2" val="180"/>
                        </dgm:adjLst>
                      </dgm:shape>
                    </dgm:if>
                    <dgm:if name="Name59" axis="followSib" ptType="node" func="cnt" op="equ" val="2">
                      <dgm:shape xmlns:r="http://schemas.openxmlformats.org/officeDocument/2006/relationships" rot="180" type="pie" r:blip="">
                        <dgm:adjLst>
                          <dgm:adj idx="1" val="90"/>
                          <dgm:adj idx="2" val="150"/>
                        </dgm:adjLst>
                      </dgm:shape>
                    </dgm:if>
                    <dgm:if name="Name60" axis="followSib" ptType="node" func="cnt" op="equ" val="3">
                      <dgm:shape xmlns:r="http://schemas.openxmlformats.org/officeDocument/2006/relationships" rot="180" type="pie" r:blip="">
                        <dgm:adjLst>
                          <dgm:adj idx="1" val="90"/>
                          <dgm:adj idx="2" val="135"/>
                        </dgm:adjLst>
                      </dgm:shape>
                    </dgm:if>
                    <dgm:if name="Name61" axis="followSib" ptType="node" func="cnt" op="equ" val="4">
                      <dgm:shape xmlns:r="http://schemas.openxmlformats.org/officeDocument/2006/relationships" rot="180" type="pie" r:blip="">
                        <dgm:adjLst>
                          <dgm:adj idx="1" val="90"/>
                          <dgm:adj idx="2" val="126"/>
                        </dgm:adjLst>
                      </dgm:shape>
                    </dgm:if>
                    <dgm:if name="Name62" axis="followSib" ptType="node" func="cnt" op="equ" val="5">
                      <dgm:shape xmlns:r="http://schemas.openxmlformats.org/officeDocument/2006/relationships" rot="180" type="pie" r:blip="">
                        <dgm:adjLst>
                          <dgm:adj idx="1" val="90"/>
                          <dgm:adj idx="2" val="120"/>
                        </dgm:adjLst>
                      </dgm:shape>
                    </dgm:if>
                    <dgm:else name="Name63">
                      <dgm:shape xmlns:r="http://schemas.openxmlformats.org/officeDocument/2006/relationships" rot="180" type="pie" r:blip="">
                        <dgm:adjLst>
                          <dgm:adj idx="1" val="90"/>
                          <dgm:adj idx="2" val="115.7143"/>
                        </dgm:adjLst>
                      </dgm:shape>
                    </dgm:else>
                  </dgm:choose>
                </dgm:if>
                <dgm:if name="Name64" axis="precedSib" ptType="node" func="cnt" op="equ" val="1">
                  <dgm:choose name="Name65">
                    <dgm:if name="Name66" axis="followSib" ptType="node" func="cnt" op="equ" val="0">
                      <dgm:shape xmlns:r="http://schemas.openxmlformats.org/officeDocument/2006/relationships" rot="180" type="pie" r:blip="">
                        <dgm:adjLst>
                          <dgm:adj idx="1" val="90"/>
                          <dgm:adj idx="2" val="-90"/>
                        </dgm:adjLst>
                      </dgm:shape>
                    </dgm:if>
                    <dgm:if name="Name67" axis="followSib" ptType="node" func="cnt" op="equ" val="1">
                      <dgm:shape xmlns:r="http://schemas.openxmlformats.org/officeDocument/2006/relationships" rot="180" type="pie" r:blip="">
                        <dgm:adjLst>
                          <dgm:adj idx="1" val="90"/>
                          <dgm:adj idx="2" val="-150"/>
                        </dgm:adjLst>
                      </dgm:shape>
                    </dgm:if>
                    <dgm:if name="Name68" axis="followSib" ptType="node" func="cnt" op="equ" val="2">
                      <dgm:shape xmlns:r="http://schemas.openxmlformats.org/officeDocument/2006/relationships" rot="180" type="pie" r:blip="">
                        <dgm:adjLst>
                          <dgm:adj idx="1" val="90"/>
                          <dgm:adj idx="2" val="180"/>
                        </dgm:adjLst>
                      </dgm:shape>
                    </dgm:if>
                    <dgm:if name="Name69" axis="followSib" ptType="node" func="cnt" op="equ" val="3">
                      <dgm:shape xmlns:r="http://schemas.openxmlformats.org/officeDocument/2006/relationships" rot="180" type="pie" r:blip="">
                        <dgm:adjLst>
                          <dgm:adj idx="1" val="90"/>
                          <dgm:adj idx="2" val="162"/>
                        </dgm:adjLst>
                      </dgm:shape>
                    </dgm:if>
                    <dgm:if name="Name70" axis="followSib" ptType="node" func="cnt" op="equ" val="4">
                      <dgm:shape xmlns:r="http://schemas.openxmlformats.org/officeDocument/2006/relationships" rot="180" type="pie" r:blip="">
                        <dgm:adjLst>
                          <dgm:adj idx="1" val="90"/>
                          <dgm:adj idx="2" val="150"/>
                        </dgm:adjLst>
                      </dgm:shape>
                    </dgm:if>
                    <dgm:else name="Name71">
                      <dgm:shape xmlns:r="http://schemas.openxmlformats.org/officeDocument/2006/relationships" rot="180" type="pie" r:blip="">
                        <dgm:adjLst>
                          <dgm:adj idx="1" val="90"/>
                          <dgm:adj idx="2" val="141.4286"/>
                        </dgm:adjLst>
                      </dgm:shape>
                    </dgm:else>
                  </dgm:choose>
                </dgm:if>
                <dgm:if name="Name72" axis="precedSib" ptType="node" func="cnt" op="equ" val="2">
                  <dgm:choose name="Name73">
                    <dgm:if name="Name74" axis="followSib" ptType="node" func="cnt" op="equ" val="0">
                      <dgm:shape xmlns:r="http://schemas.openxmlformats.org/officeDocument/2006/relationships" rot="180" type="pie" r:blip="">
                        <dgm:adjLst>
                          <dgm:adj idx="1" val="90"/>
                          <dgm:adj idx="2" val="-90"/>
                        </dgm:adjLst>
                      </dgm:shape>
                    </dgm:if>
                    <dgm:if name="Name75" axis="followSib" ptType="node" func="cnt" op="equ" val="1">
                      <dgm:shape xmlns:r="http://schemas.openxmlformats.org/officeDocument/2006/relationships" rot="180" type="pie" r:blip="">
                        <dgm:adjLst>
                          <dgm:adj idx="1" val="90"/>
                          <dgm:adj idx="2" val="-135"/>
                        </dgm:adjLst>
                      </dgm:shape>
                    </dgm:if>
                    <dgm:if name="Name76" axis="followSib" ptType="node" func="cnt" op="equ" val="2">
                      <dgm:shape xmlns:r="http://schemas.openxmlformats.org/officeDocument/2006/relationships" rot="180" type="pie" r:blip="">
                        <dgm:adjLst>
                          <dgm:adj idx="1" val="90"/>
                          <dgm:adj idx="2" val="-162"/>
                        </dgm:adjLst>
                      </dgm:shape>
                    </dgm:if>
                    <dgm:if name="Name77" axis="followSib" ptType="node" func="cnt" op="equ" val="3">
                      <dgm:shape xmlns:r="http://schemas.openxmlformats.org/officeDocument/2006/relationships" rot="180" type="pie" r:blip="">
                        <dgm:adjLst>
                          <dgm:adj idx="1" val="90"/>
                          <dgm:adj idx="2" val="180"/>
                        </dgm:adjLst>
                      </dgm:shape>
                    </dgm:if>
                    <dgm:else name="Name78">
                      <dgm:shape xmlns:r="http://schemas.openxmlformats.org/officeDocument/2006/relationships" rot="180" type="pie" r:blip="">
                        <dgm:adjLst>
                          <dgm:adj idx="1" val="90"/>
                          <dgm:adj idx="2" val="167.1429"/>
                        </dgm:adjLst>
                      </dgm:shape>
                    </dgm:else>
                  </dgm:choose>
                </dgm:if>
                <dgm:if name="Name79" axis="precedSib" ptType="node" func="cnt" op="equ" val="3">
                  <dgm:choose name="Name80">
                    <dgm:if name="Name81" axis="followSib" ptType="node" func="cnt" op="equ" val="0">
                      <dgm:shape xmlns:r="http://schemas.openxmlformats.org/officeDocument/2006/relationships" rot="180" type="pie" r:blip="">
                        <dgm:adjLst>
                          <dgm:adj idx="1" val="90"/>
                          <dgm:adj idx="2" val="-90"/>
                        </dgm:adjLst>
                      </dgm:shape>
                    </dgm:if>
                    <dgm:if name="Name82" axis="followSib" ptType="node" func="cnt" op="equ" val="1">
                      <dgm:shape xmlns:r="http://schemas.openxmlformats.org/officeDocument/2006/relationships" rot="180" type="pie" r:blip="">
                        <dgm:adjLst>
                          <dgm:adj idx="1" val="90"/>
                          <dgm:adj idx="2" val="-126"/>
                        </dgm:adjLst>
                      </dgm:shape>
                    </dgm:if>
                    <dgm:if name="Name83" axis="followSib" ptType="node" func="cnt" op="equ" val="2">
                      <dgm:shape xmlns:r="http://schemas.openxmlformats.org/officeDocument/2006/relationships" rot="180" type="pie" r:blip="">
                        <dgm:adjLst>
                          <dgm:adj idx="1" val="90"/>
                          <dgm:adj idx="2" val="-150"/>
                        </dgm:adjLst>
                      </dgm:shape>
                    </dgm:if>
                    <dgm:else name="Name84">
                      <dgm:shape xmlns:r="http://schemas.openxmlformats.org/officeDocument/2006/relationships" rot="180" type="pie" r:blip="">
                        <dgm:adjLst>
                          <dgm:adj idx="1" val="90"/>
                          <dgm:adj idx="2" val="-167.1429"/>
                        </dgm:adjLst>
                      </dgm:shape>
                    </dgm:else>
                  </dgm:choose>
                </dgm:if>
                <dgm:if name="Name85" axis="precedSib" ptType="node" func="cnt" op="equ" val="4">
                  <dgm:choose name="Name86">
                    <dgm:if name="Name87" axis="followSib" ptType="node" func="cnt" op="equ" val="0">
                      <dgm:shape xmlns:r="http://schemas.openxmlformats.org/officeDocument/2006/relationships" rot="180" type="pie" r:blip="">
                        <dgm:adjLst>
                          <dgm:adj idx="1" val="90"/>
                          <dgm:adj idx="2" val="-90"/>
                        </dgm:adjLst>
                      </dgm:shape>
                    </dgm:if>
                    <dgm:if name="Name88" axis="followSib" ptType="node" func="cnt" op="equ" val="1">
                      <dgm:shape xmlns:r="http://schemas.openxmlformats.org/officeDocument/2006/relationships" rot="180" type="pie" r:blip="">
                        <dgm:adjLst>
                          <dgm:adj idx="1" val="90"/>
                          <dgm:adj idx="2" val="-120"/>
                        </dgm:adjLst>
                      </dgm:shape>
                    </dgm:if>
                    <dgm:else name="Name89">
                      <dgm:shape xmlns:r="http://schemas.openxmlformats.org/officeDocument/2006/relationships" rot="180" type="pie" r:blip="">
                        <dgm:adjLst>
                          <dgm:adj idx="1" val="90"/>
                          <dgm:adj idx="2" val="-141.4286"/>
                        </dgm:adjLst>
                      </dgm:shape>
                    </dgm:else>
                  </dgm:choose>
                </dgm:if>
                <dgm:if name="Name90" axis="precedSib" ptType="node" func="cnt" op="equ" val="5">
                  <dgm:choose name="Name91">
                    <dgm:if name="Name92" axis="followSib" ptType="node" func="cnt" op="equ" val="0">
                      <dgm:shape xmlns:r="http://schemas.openxmlformats.org/officeDocument/2006/relationships" rot="180" type="pie" r:blip="">
                        <dgm:adjLst>
                          <dgm:adj idx="1" val="90"/>
                          <dgm:adj idx="2" val="-90"/>
                        </dgm:adjLst>
                      </dgm:shape>
                    </dgm:if>
                    <dgm:else name="Name93">
                      <dgm:shape xmlns:r="http://schemas.openxmlformats.org/officeDocument/2006/relationships" rot="180" type="pie" r:blip="">
                        <dgm:adjLst>
                          <dgm:adj idx="1" val="90"/>
                          <dgm:adj idx="2" val="-115.7143"/>
                        </dgm:adjLst>
                      </dgm:shape>
                    </dgm:else>
                  </dgm:choose>
                </dgm:if>
                <dgm:else name="Name94">
                  <dgm:shape xmlns:r="http://schemas.openxmlformats.org/officeDocument/2006/relationships" rot="180" type="pie" r:blip="">
                    <dgm:adjLst>
                      <dgm:adj idx="1" val="90"/>
                      <dgm:adj idx="2" val="-90"/>
                    </dgm:adjLst>
                  </dgm:shape>
                </dgm:else>
              </dgm:choose>
            </dgm:else>
          </dgm:choose>
          <dgm:presOf/>
        </dgm:layoutNode>
        <dgm:layoutNode name="Parent" styleLbl="revTx">
          <dgm:varLst>
            <dgm:chMax val="1"/>
            <dgm:chPref val="1"/>
            <dgm:bulletEnabled val="1"/>
          </dgm:varLst>
          <dgm:choose name="Name95">
            <dgm:if name="Name96" func="var" arg="dir" op="equ" val="norm">
              <dgm:alg type="tx">
                <dgm:param type="parTxLTRAlign" val="r"/>
                <dgm:param type="parTxRTLAlign" val="r"/>
                <dgm:param type="shpTxLTRAlignCh" val="r"/>
                <dgm:param type="shpTxRTLAlignCh" val="r"/>
                <dgm:param type="txAnchorVert" val="b"/>
                <dgm:param type="autoTxRot" val="grav"/>
              </dgm:alg>
            </dgm:if>
            <dgm:else name="Name97">
              <dgm:alg type="tx">
                <dgm:param type="parTxLTRAlign" val="l"/>
                <dgm:param type="parTxRTLAlign" val="l"/>
                <dgm:param type="shpTxLTRAlignCh" val="l"/>
                <dgm:param type="shpTxRTLAlignCh" val="l"/>
                <dgm:param type="txAnchorVert" val="b"/>
                <dgm:param type="autoTxRot" val="grav"/>
              </dgm:alg>
            </dgm:else>
          </dgm:choose>
          <dgm:choose name="Name98">
            <dgm:if name="Name99" func="var" arg="dir" op="equ" val="norm">
              <dgm:shape xmlns:r="http://schemas.openxmlformats.org/officeDocument/2006/relationships" rot="-90" type="rect" r:blip="">
                <dgm:adjLst/>
              </dgm:shape>
            </dgm:if>
            <dgm:else name="Name100">
              <dgm:shape xmlns:r="http://schemas.openxmlformats.org/officeDocument/2006/relationships" rot="90" type="rect" r:blip="">
                <dgm:adjLst/>
              </dgm:shape>
            </dgm:else>
          </dgm:choose>
          <dgm:presOf axis="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choose name="Name101">
        <dgm:if name="Name102" axis="ch" ptType="node" func="cnt" op="gte" val="1">
          <dgm:forEach name="negSibTransForEach" axis="ch" ptType="sibTrans" hideLastTrans="0" cnt="1">
            <dgm:layoutNode name="negSibTrans">
              <dgm:alg type="sp"/>
              <dgm:shape xmlns:r="http://schemas.openxmlformats.org/officeDocument/2006/relationships" r:blip="">
                <dgm:adjLst/>
              </dgm:shape>
            </dgm:layoutNode>
          </dgm:forEach>
          <dgm:layoutNode name="composite">
            <dgm:alg type="composite">
              <dgm:param type="ar" val="0.5"/>
            </dgm:alg>
            <dgm:shape xmlns:r="http://schemas.openxmlformats.org/officeDocument/2006/relationships" r:blip="">
              <dgm:adjLst/>
            </dgm:shape>
            <dgm:choose name="Name103">
              <dgm:if name="Name104" func="var" arg="dir" op="equ" val="norm">
                <dgm:constrLst>
                  <dgm:constr type="l" for="ch" forName="Child" refType="w" fact="0"/>
                  <dgm:constr type="t" for="ch" forName="Child" refType="h" fact="0"/>
                  <dgm:constr type="w" for="ch" forName="Child" refType="w"/>
                  <dgm:constr type="h" for="ch" forName="Child" refType="h"/>
                </dgm:constrLst>
              </dgm:if>
              <dgm:else name="Name105">
                <dgm:constrLst>
                  <dgm:constr type="r" for="ch" forName="Child" refType="w"/>
                  <dgm:constr type="t" for="ch" forName="Child" refType="h" fact="0"/>
                  <dgm:constr type="w" for="ch" forName="Child" refType="w"/>
                  <dgm:constr type="h" for="ch" forName="Child" refType="h"/>
                </dgm:constrLst>
              </dgm:else>
            </dgm:choose>
            <dgm:ruleLst/>
            <dgm:layoutNode name="Child" styleLbl="revTx">
              <dgm:varLst>
                <dgm:chMax val="0"/>
                <dgm:chPref val="0"/>
                <dgm:bulletEnabled val="1"/>
              </dgm:varLst>
              <dgm:choose name="Name106">
                <dgm:if name="Name107" func="var" arg="dir" op="equ" val="norm">
                  <dgm:alg type="tx">
                    <dgm:param type="parTxLTRAlign" val="l"/>
                    <dgm:param type="parTxRTLAlign" val="r"/>
                    <dgm:param type="txAnchorVert" val="t"/>
                  </dgm:alg>
                </dgm:if>
                <dgm:else name="Name108">
                  <dgm:alg type="tx">
                    <dgm:param type="parTxLTRAlign" val="r"/>
                    <dgm:param type="parTxRTLAlign" val="l"/>
                    <dgm:param type="txAnchorVert" val="t"/>
                  </dgm:alg>
                </dgm:else>
              </dgm:choose>
              <dgm:shape xmlns:r="http://schemas.openxmlformats.org/officeDocument/2006/relationships" type="rect" r:blip="">
                <dgm:adjLst/>
              </dgm:shape>
              <dgm:presOf axis="des"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if>
        <dgm:else name="Name109"/>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A50003-3B30-D443-B6DF-05AE37F35883}" type="datetimeFigureOut">
              <a:rPr lang="en-US" smtClean="0"/>
              <a:t>12/12/2018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7B39D9-CDD4-7643-B170-09CFB62AE0DD}" type="slidenum">
              <a:rPr lang="en-US" smtClean="0"/>
              <a:t>‹#›</a:t>
            </a:fld>
            <a:endParaRPr lang="en-US"/>
          </a:p>
        </p:txBody>
      </p:sp>
    </p:spTree>
    <p:extLst>
      <p:ext uri="{BB962C8B-B14F-4D97-AF65-F5344CB8AC3E}">
        <p14:creationId xmlns:p14="http://schemas.microsoft.com/office/powerpoint/2010/main" val="3619826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FDD0E32-8495-4B94-B9EB-1688586AFFE9}" type="slidenum">
              <a:rPr lang="zh-CN" altLang="en-US" smtClean="0"/>
              <a:t>1</a:t>
            </a:fld>
            <a:endParaRPr lang="zh-CN" altLang="en-US"/>
          </a:p>
        </p:txBody>
      </p:sp>
    </p:spTree>
    <p:extLst>
      <p:ext uri="{BB962C8B-B14F-4D97-AF65-F5344CB8AC3E}">
        <p14:creationId xmlns:p14="http://schemas.microsoft.com/office/powerpoint/2010/main" val="9475038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a:t>
            </a:r>
            <a:r>
              <a:rPr lang="en-US"/>
              <a:t> overall goal of our project is to recommend...</a:t>
            </a:r>
            <a:endParaRPr lang="en-US">
              <a:cs typeface="Calibri"/>
            </a:endParaRPr>
          </a:p>
        </p:txBody>
      </p:sp>
      <p:sp>
        <p:nvSpPr>
          <p:cNvPr id="4" name="Slide Number Placeholder 3"/>
          <p:cNvSpPr>
            <a:spLocks noGrp="1"/>
          </p:cNvSpPr>
          <p:nvPr>
            <p:ph type="sldNum" sz="quarter" idx="5"/>
          </p:nvPr>
        </p:nvSpPr>
        <p:spPr/>
        <p:txBody>
          <a:bodyPr/>
          <a:lstStyle/>
          <a:p>
            <a:fld id="{337B39D9-CDD4-7643-B170-09CFB62AE0DD}" type="slidenum">
              <a:rPr lang="en-US" smtClean="0"/>
              <a:t>10</a:t>
            </a:fld>
            <a:endParaRPr lang="en-US"/>
          </a:p>
        </p:txBody>
      </p:sp>
    </p:spTree>
    <p:extLst>
      <p:ext uri="{BB962C8B-B14F-4D97-AF65-F5344CB8AC3E}">
        <p14:creationId xmlns:p14="http://schemas.microsoft.com/office/powerpoint/2010/main" val="1623655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identified three key objectives to achieve this goal</a:t>
            </a:r>
            <a:r>
              <a:rPr lang="en-US">
                <a:cs typeface="Calibri"/>
              </a:rPr>
              <a:t>...</a:t>
            </a:r>
          </a:p>
        </p:txBody>
      </p:sp>
      <p:sp>
        <p:nvSpPr>
          <p:cNvPr id="4" name="Slide Number Placeholder 3"/>
          <p:cNvSpPr>
            <a:spLocks noGrp="1"/>
          </p:cNvSpPr>
          <p:nvPr>
            <p:ph type="sldNum" sz="quarter" idx="5"/>
          </p:nvPr>
        </p:nvSpPr>
        <p:spPr/>
        <p:txBody>
          <a:bodyPr/>
          <a:lstStyle/>
          <a:p>
            <a:fld id="{337B39D9-CDD4-7643-B170-09CFB62AE0DD}" type="slidenum">
              <a:rPr lang="en-US" smtClean="0"/>
              <a:t>11</a:t>
            </a:fld>
            <a:endParaRPr lang="en-US"/>
          </a:p>
        </p:txBody>
      </p:sp>
    </p:spTree>
    <p:extLst>
      <p:ext uri="{BB962C8B-B14F-4D97-AF65-F5344CB8AC3E}">
        <p14:creationId xmlns:p14="http://schemas.microsoft.com/office/powerpoint/2010/main" val="4256865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latin typeface="等线"/>
                <a:ea typeface="等线"/>
              </a:rPr>
              <a:t>Moving onto the background section, our first bit of research focused on how to affect visitor behavior</a:t>
            </a:r>
            <a:endParaRPr lang="zh-CN" altLang="en-US"/>
          </a:p>
        </p:txBody>
      </p:sp>
      <p:sp>
        <p:nvSpPr>
          <p:cNvPr id="4" name="灯片编号占位符 3"/>
          <p:cNvSpPr>
            <a:spLocks noGrp="1"/>
          </p:cNvSpPr>
          <p:nvPr>
            <p:ph type="sldNum" sz="quarter" idx="10"/>
          </p:nvPr>
        </p:nvSpPr>
        <p:spPr/>
        <p:txBody>
          <a:bodyPr/>
          <a:lstStyle/>
          <a:p>
            <a:fld id="{FFDD0E32-8495-4B94-B9EB-1688586AFFE9}" type="slidenum">
              <a:rPr lang="zh-CN" altLang="en-US" smtClean="0"/>
              <a:t>12</a:t>
            </a:fld>
            <a:endParaRPr lang="zh-CN" altLang="en-US"/>
          </a:p>
        </p:txBody>
      </p:sp>
    </p:spTree>
    <p:extLst>
      <p:ext uri="{BB962C8B-B14F-4D97-AF65-F5344CB8AC3E}">
        <p14:creationId xmlns:p14="http://schemas.microsoft.com/office/powerpoint/2010/main" val="2629315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a:p>
            <a:r>
              <a:rPr lang="en-US">
                <a:cs typeface="Calibri"/>
              </a:rPr>
              <a:t>A study conducted in 2013 called "Littering in Context" found that visitor behavior is mainly influenced by two different levels: individual and contextual</a:t>
            </a:r>
            <a:endParaRPr lang="en-US"/>
          </a:p>
          <a:p>
            <a:endParaRPr lang="en-US">
              <a:cs typeface="Calibri"/>
            </a:endParaRPr>
          </a:p>
          <a:p>
            <a:r>
              <a:rPr lang="en-US">
                <a:cs typeface="Calibri"/>
              </a:rPr>
              <a:t>With 85% of littering behavior dependent on the individual level, the two factors that most affect visitor behavior are age and gender.</a:t>
            </a:r>
          </a:p>
          <a:p>
            <a:endParaRPr lang="en-US">
              <a:cs typeface="Calibri"/>
            </a:endParaRPr>
          </a:p>
        </p:txBody>
      </p:sp>
      <p:sp>
        <p:nvSpPr>
          <p:cNvPr id="4" name="Slide Number Placeholder 3"/>
          <p:cNvSpPr>
            <a:spLocks noGrp="1"/>
          </p:cNvSpPr>
          <p:nvPr>
            <p:ph type="sldNum" sz="quarter" idx="5"/>
          </p:nvPr>
        </p:nvSpPr>
        <p:spPr/>
        <p:txBody>
          <a:bodyPr/>
          <a:lstStyle/>
          <a:p>
            <a:fld id="{337B39D9-CDD4-7643-B170-09CFB62AE0DD}" type="slidenum">
              <a:rPr lang="en-US" smtClean="0"/>
              <a:t>13</a:t>
            </a:fld>
            <a:endParaRPr lang="en-US"/>
          </a:p>
        </p:txBody>
      </p:sp>
    </p:spTree>
    <p:extLst>
      <p:ext uri="{BB962C8B-B14F-4D97-AF65-F5344CB8AC3E}">
        <p14:creationId xmlns:p14="http://schemas.microsoft.com/office/powerpoint/2010/main" val="2883871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observed littering rate for people between ages 18-29 was 26%, while t</a:t>
            </a:r>
            <a:r>
              <a:rPr lang="en-US"/>
              <a:t>he observed littering rate for people older than 29 was </a:t>
            </a:r>
            <a:r>
              <a:rPr lang="en-US">
                <a:cs typeface="Calibri"/>
              </a:rPr>
              <a:t>only 15%.</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337B39D9-CDD4-7643-B170-09CFB62AE0DD}" type="slidenum">
              <a:rPr lang="en-US" smtClean="0"/>
              <a:t>14</a:t>
            </a:fld>
            <a:endParaRPr lang="en-US"/>
          </a:p>
        </p:txBody>
      </p:sp>
    </p:spTree>
    <p:extLst>
      <p:ext uri="{BB962C8B-B14F-4D97-AF65-F5344CB8AC3E}">
        <p14:creationId xmlns:p14="http://schemas.microsoft.com/office/powerpoint/2010/main" val="811522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addition, the observed littering rate of males was 21% while only 15% of the observed females littered.</a:t>
            </a:r>
          </a:p>
        </p:txBody>
      </p:sp>
      <p:sp>
        <p:nvSpPr>
          <p:cNvPr id="4" name="Slide Number Placeholder 3"/>
          <p:cNvSpPr>
            <a:spLocks noGrp="1"/>
          </p:cNvSpPr>
          <p:nvPr>
            <p:ph type="sldNum" sz="quarter" idx="5"/>
          </p:nvPr>
        </p:nvSpPr>
        <p:spPr/>
        <p:txBody>
          <a:bodyPr/>
          <a:lstStyle/>
          <a:p>
            <a:fld id="{337B39D9-CDD4-7643-B170-09CFB62AE0DD}" type="slidenum">
              <a:rPr lang="en-US" smtClean="0"/>
              <a:t>15</a:t>
            </a:fld>
            <a:endParaRPr lang="en-US"/>
          </a:p>
        </p:txBody>
      </p:sp>
    </p:spTree>
    <p:extLst>
      <p:ext uri="{BB962C8B-B14F-4D97-AF65-F5344CB8AC3E}">
        <p14:creationId xmlns:p14="http://schemas.microsoft.com/office/powerpoint/2010/main" val="13555416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contextual level is also a significant factor, specifically distance between trash cans and the amount of already existing litter. </a:t>
            </a:r>
          </a:p>
          <a:p>
            <a:r>
              <a:rPr lang="en-US">
                <a:cs typeface="Calibri"/>
              </a:rPr>
              <a:t>When trash cans are only 20 feet apart, the observed littering rate was 12%, with that rate increasing linearly by 1% for every additional 10 feet.</a:t>
            </a:r>
          </a:p>
          <a:p>
            <a:r>
              <a:rPr lang="en-US">
                <a:cs typeface="Calibri"/>
              </a:rPr>
              <a:t>Once that distance increased to 60 feet, that number jumps to 30%.</a:t>
            </a:r>
          </a:p>
        </p:txBody>
      </p:sp>
      <p:sp>
        <p:nvSpPr>
          <p:cNvPr id="4" name="Slide Number Placeholder 3"/>
          <p:cNvSpPr>
            <a:spLocks noGrp="1"/>
          </p:cNvSpPr>
          <p:nvPr>
            <p:ph type="sldNum" sz="quarter" idx="5"/>
          </p:nvPr>
        </p:nvSpPr>
        <p:spPr/>
        <p:txBody>
          <a:bodyPr/>
          <a:lstStyle/>
          <a:p>
            <a:fld id="{337B39D9-CDD4-7643-B170-09CFB62AE0DD}" type="slidenum">
              <a:rPr lang="en-US" smtClean="0"/>
              <a:t>16</a:t>
            </a:fld>
            <a:endParaRPr lang="en-US"/>
          </a:p>
        </p:txBody>
      </p:sp>
    </p:spTree>
    <p:extLst>
      <p:ext uri="{BB962C8B-B14F-4D97-AF65-F5344CB8AC3E}">
        <p14:creationId xmlns:p14="http://schemas.microsoft.com/office/powerpoint/2010/main" val="1519864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Visitors are more likely to litter if they already see a lot of trash in the park. The observed littering rate in every site the researchers observed went up by 2% the more trash that was at each site.</a:t>
            </a:r>
          </a:p>
        </p:txBody>
      </p:sp>
      <p:sp>
        <p:nvSpPr>
          <p:cNvPr id="4" name="Slide Number Placeholder 3"/>
          <p:cNvSpPr>
            <a:spLocks noGrp="1"/>
          </p:cNvSpPr>
          <p:nvPr>
            <p:ph type="sldNum" sz="quarter" idx="5"/>
          </p:nvPr>
        </p:nvSpPr>
        <p:spPr/>
        <p:txBody>
          <a:bodyPr/>
          <a:lstStyle/>
          <a:p>
            <a:fld id="{337B39D9-CDD4-7643-B170-09CFB62AE0DD}" type="slidenum">
              <a:rPr lang="en-US" smtClean="0"/>
              <a:t>17</a:t>
            </a:fld>
            <a:endParaRPr lang="en-US"/>
          </a:p>
        </p:txBody>
      </p:sp>
    </p:spTree>
    <p:extLst>
      <p:ext uri="{BB962C8B-B14F-4D97-AF65-F5344CB8AC3E}">
        <p14:creationId xmlns:p14="http://schemas.microsoft.com/office/powerpoint/2010/main" val="36751014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effectLst/>
                <a:latin typeface="+mn-lt"/>
                <a:ea typeface="+mn-ea"/>
                <a:cs typeface="+mn-cs"/>
              </a:rPr>
              <a:t>Standard bins are designed to withstand damage from visitors and inclement weather.</a:t>
            </a:r>
            <a:r>
              <a:rPr lang="zh-CN" altLang="en-US" sz="1200" b="0" i="0" kern="1200">
                <a:effectLst/>
                <a:latin typeface="+mn-lt"/>
                <a:ea typeface="+mn-ea"/>
                <a:cs typeface="+mn-cs"/>
              </a:rPr>
              <a:t> </a:t>
            </a:r>
            <a:r>
              <a:rPr lang="en-US" sz="1200" b="0" i="0" kern="1200">
                <a:effectLst/>
                <a:latin typeface="+mn-lt"/>
                <a:ea typeface="+mn-ea"/>
                <a:cs typeface="+mn-cs"/>
              </a:rPr>
              <a:t>However, standard bins are not well suited for keeping wildlife out and it is not easy for maintenance crews to know when the bin needs emptying unless it is visibly overflowing. Because of this, new types of trash bins have been developed. Wildlife-proof bins serve the purpose of keeping wildlife out of the trash. This is beneficial to the health of animals, humans, and the environment.</a:t>
            </a:r>
            <a:r>
              <a:rPr lang="zh-CN" altLang="en-US" sz="1200" b="0" i="0" kern="1200">
                <a:effectLst/>
                <a:latin typeface="+mn-lt"/>
                <a:ea typeface="+mn-ea"/>
                <a:cs typeface="+mn-cs"/>
              </a:rPr>
              <a:t> </a:t>
            </a:r>
            <a:r>
              <a:rPr lang="en-US" sz="1200" b="0" i="0" kern="1200">
                <a:effectLst/>
                <a:latin typeface="+mn-lt"/>
                <a:ea typeface="+mn-ea"/>
                <a:cs typeface="+mn-cs"/>
              </a:rPr>
              <a:t>Big Belly bins are smart trash bins invented by Big Belly Solar</a:t>
            </a:r>
            <a:r>
              <a:rPr lang="en-US" altLang="zh-CN" sz="1200" b="0" i="0" kern="1200">
                <a:effectLst/>
                <a:latin typeface="+mn-lt"/>
                <a:ea typeface="+mn-ea"/>
                <a:cs typeface="+mn-cs"/>
              </a:rPr>
              <a:t>,</a:t>
            </a:r>
            <a:r>
              <a:rPr lang="en-US"/>
              <a:t> which </a:t>
            </a:r>
            <a:r>
              <a:rPr lang="en-US" altLang="zh-CN"/>
              <a:t>compacts</a:t>
            </a:r>
            <a:r>
              <a:rPr lang="zh-CN" altLang="en-US" sz="1200" b="0" i="0" kern="1200">
                <a:effectLst/>
                <a:latin typeface="+mn-lt"/>
                <a:ea typeface="+mn-ea"/>
                <a:cs typeface="+mn-cs"/>
              </a:rPr>
              <a:t> </a:t>
            </a:r>
            <a:r>
              <a:rPr lang="en-US" altLang="zh-CN" sz="1200" b="0" i="0" kern="1200">
                <a:effectLst/>
                <a:latin typeface="+mn-lt"/>
                <a:ea typeface="+mn-ea"/>
                <a:cs typeface="+mn-cs"/>
              </a:rPr>
              <a:t>the</a:t>
            </a:r>
            <a:r>
              <a:rPr lang="zh-CN" altLang="en-US" sz="1200" b="0" i="0" kern="1200">
                <a:effectLst/>
                <a:latin typeface="+mn-lt"/>
                <a:ea typeface="+mn-ea"/>
                <a:cs typeface="+mn-cs"/>
              </a:rPr>
              <a:t> </a:t>
            </a:r>
            <a:r>
              <a:rPr lang="en-US" altLang="zh-CN" sz="1200" b="0" i="0" kern="1200">
                <a:effectLst/>
                <a:latin typeface="+mn-lt"/>
                <a:ea typeface="+mn-ea"/>
                <a:cs typeface="+mn-cs"/>
              </a:rPr>
              <a:t>trash</a:t>
            </a:r>
            <a:r>
              <a:rPr lang="zh-CN" altLang="en-US" sz="1200" b="0" i="0" kern="1200">
                <a:effectLst/>
                <a:latin typeface="+mn-lt"/>
                <a:ea typeface="+mn-ea"/>
                <a:cs typeface="+mn-cs"/>
              </a:rPr>
              <a:t> </a:t>
            </a:r>
            <a:r>
              <a:rPr lang="en-US" altLang="zh-CN" sz="1200" b="0" i="0" kern="1200">
                <a:effectLst/>
                <a:latin typeface="+mn-lt"/>
                <a:ea typeface="+mn-ea"/>
                <a:cs typeface="+mn-cs"/>
              </a:rPr>
              <a:t>and</a:t>
            </a:r>
            <a:r>
              <a:rPr lang="zh-CN" altLang="en-US" sz="1200" b="0" i="0" kern="1200">
                <a:effectLst/>
                <a:latin typeface="+mn-lt"/>
                <a:ea typeface="+mn-ea"/>
                <a:cs typeface="+mn-cs"/>
              </a:rPr>
              <a:t> </a:t>
            </a:r>
            <a:r>
              <a:rPr lang="en-US" altLang="zh-CN" sz="1200" b="0" i="0" kern="1200">
                <a:effectLst/>
                <a:latin typeface="+mn-lt"/>
                <a:ea typeface="+mn-ea"/>
                <a:cs typeface="+mn-cs"/>
              </a:rPr>
              <a:t>let</a:t>
            </a:r>
            <a:r>
              <a:rPr lang="zh-CN" altLang="en-US" sz="1200" b="0" i="0" kern="1200">
                <a:effectLst/>
                <a:latin typeface="+mn-lt"/>
                <a:ea typeface="+mn-ea"/>
                <a:cs typeface="+mn-cs"/>
              </a:rPr>
              <a:t> </a:t>
            </a:r>
            <a:r>
              <a:rPr lang="en-US" altLang="zh-CN" sz="1200" b="0" i="0" kern="1200">
                <a:effectLst/>
                <a:latin typeface="+mn-lt"/>
                <a:ea typeface="+mn-ea"/>
                <a:cs typeface="+mn-cs"/>
              </a:rPr>
              <a:t>the</a:t>
            </a:r>
            <a:r>
              <a:rPr lang="zh-CN" altLang="en-US" sz="1200" b="0" i="0" kern="1200">
                <a:effectLst/>
                <a:latin typeface="+mn-lt"/>
                <a:ea typeface="+mn-ea"/>
                <a:cs typeface="+mn-cs"/>
              </a:rPr>
              <a:t> </a:t>
            </a:r>
            <a:r>
              <a:rPr lang="en-US" altLang="zh-CN"/>
              <a:t>maintenance</a:t>
            </a:r>
            <a:r>
              <a:rPr lang="zh-CN" altLang="en-US" sz="1200" b="0" i="0" kern="1200">
                <a:effectLst/>
                <a:latin typeface="+mn-lt"/>
                <a:ea typeface="+mn-ea"/>
                <a:cs typeface="+mn-cs"/>
              </a:rPr>
              <a:t> </a:t>
            </a:r>
            <a:r>
              <a:rPr lang="en-US" altLang="zh-CN" sz="1200" b="0" i="0" kern="1200">
                <a:effectLst/>
                <a:latin typeface="+mn-lt"/>
                <a:ea typeface="+mn-ea"/>
                <a:cs typeface="+mn-cs"/>
              </a:rPr>
              <a:t>crew</a:t>
            </a:r>
            <a:r>
              <a:rPr lang="zh-CN" altLang="en-US"/>
              <a:t>s </a:t>
            </a:r>
            <a:r>
              <a:rPr lang="en-US" altLang="zh-CN" sz="1200" b="0" i="0" kern="1200">
                <a:effectLst/>
                <a:latin typeface="+mn-lt"/>
                <a:ea typeface="+mn-ea"/>
                <a:cs typeface="+mn-cs"/>
              </a:rPr>
              <a:t>know</a:t>
            </a:r>
            <a:r>
              <a:rPr lang="en-US" altLang="zh-CN">
                <a:cs typeface="Calibri"/>
              </a:rPr>
              <a:t> when the cans are full</a:t>
            </a:r>
            <a:endParaRPr lang="en-US" altLang="zh-CN" sz="1200" b="0" i="0" kern="1200">
              <a:effectLst/>
              <a:latin typeface="+mn-lt"/>
              <a:ea typeface="+mn-ea"/>
              <a:cs typeface="+mn-cs"/>
            </a:endParaRPr>
          </a:p>
          <a:p>
            <a:endParaRPr lang="en-US" altLang="zh-CN">
              <a:cs typeface="Calibri"/>
            </a:endParaRPr>
          </a:p>
        </p:txBody>
      </p:sp>
      <p:sp>
        <p:nvSpPr>
          <p:cNvPr id="4" name="Slide Number Placeholder 3"/>
          <p:cNvSpPr>
            <a:spLocks noGrp="1"/>
          </p:cNvSpPr>
          <p:nvPr>
            <p:ph type="sldNum" sz="quarter" idx="5"/>
          </p:nvPr>
        </p:nvSpPr>
        <p:spPr/>
        <p:txBody>
          <a:bodyPr/>
          <a:lstStyle/>
          <a:p>
            <a:fld id="{337B39D9-CDD4-7643-B170-09CFB62AE0DD}" type="slidenum">
              <a:rPr lang="en-US" smtClean="0"/>
              <a:t>19</a:t>
            </a:fld>
            <a:endParaRPr lang="en-US"/>
          </a:p>
        </p:txBody>
      </p:sp>
    </p:spTree>
    <p:extLst>
      <p:ext uri="{BB962C8B-B14F-4D97-AF65-F5344CB8AC3E}">
        <p14:creationId xmlns:p14="http://schemas.microsoft.com/office/powerpoint/2010/main" val="12947435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effectLst/>
                <a:latin typeface="+mn-lt"/>
                <a:ea typeface="+mn-ea"/>
                <a:cs typeface="+mn-cs"/>
              </a:rPr>
              <a:t>The NPS is transitioning to new infrastructure removal practices. These practices mainly focus on the “</a:t>
            </a:r>
            <a:r>
              <a:rPr lang="en-US" sz="1200" b="0" i="1" kern="1200" dirty="0">
                <a:effectLst/>
                <a:latin typeface="+mn-lt"/>
                <a:ea typeface="+mn-ea"/>
                <a:cs typeface="+mn-cs"/>
              </a:rPr>
              <a:t>Trash Free Park</a:t>
            </a:r>
            <a:r>
              <a:rPr lang="en-US" sz="1200" b="0" i="0" kern="1200" dirty="0">
                <a:effectLst/>
                <a:latin typeface="+mn-lt"/>
                <a:ea typeface="+mn-ea"/>
                <a:cs typeface="+mn-cs"/>
              </a:rPr>
              <a:t>” or “</a:t>
            </a:r>
            <a:r>
              <a:rPr lang="en-US" sz="1200" b="0" i="1" kern="1200" dirty="0">
                <a:effectLst/>
                <a:latin typeface="+mn-lt"/>
                <a:ea typeface="+mn-ea"/>
                <a:cs typeface="+mn-cs"/>
              </a:rPr>
              <a:t>Trash In, Trash Out</a:t>
            </a:r>
            <a:r>
              <a:rPr lang="en-US" sz="1200" b="0" i="0" kern="1200" dirty="0">
                <a:effectLst/>
                <a:latin typeface="+mn-lt"/>
                <a:ea typeface="+mn-ea"/>
                <a:cs typeface="+mn-cs"/>
              </a:rPr>
              <a:t>” concepts that involve removing trash receptacles from an entire park or sections of a park</a:t>
            </a:r>
            <a:r>
              <a:rPr lang="en-US" altLang="zh-CN" sz="1200" b="0" i="0" kern="1200" dirty="0">
                <a:effectLst/>
                <a:latin typeface="+mn-lt"/>
                <a:ea typeface="+mn-ea"/>
                <a:cs typeface="+mn-cs"/>
              </a:rPr>
              <a:t>.</a:t>
            </a:r>
            <a:r>
              <a:rPr lang="en-US" sz="1200" b="0" i="0" kern="1200" dirty="0">
                <a:effectLst/>
                <a:latin typeface="+mn-lt"/>
                <a:ea typeface="+mn-ea"/>
                <a:cs typeface="+mn-cs"/>
              </a:rPr>
              <a:t> Visitors are expected to carry out the garbage they generate and dispose of it outside the park. Its purpose is that they can save money and use them for other important things. Another aspect is that decluttering the park for visitors’ experience. This concept reduces the amount of litter in the park,</a:t>
            </a:r>
            <a:r>
              <a:rPr lang="en-US" dirty="0"/>
              <a:t> and</a:t>
            </a:r>
            <a:r>
              <a:rPr lang="en-US" sz="1200" b="0" i="0" kern="1200" dirty="0">
                <a:effectLst/>
                <a:latin typeface="+mn-lt"/>
                <a:ea typeface="+mn-ea"/>
                <a:cs typeface="+mn-cs"/>
              </a:rPr>
              <a:t> has been successfully implemented </a:t>
            </a:r>
            <a:r>
              <a:rPr lang="en-US" dirty="0"/>
              <a:t>Chesapeake and Ohio Canal</a:t>
            </a:r>
            <a:r>
              <a:rPr lang="en-US" dirty="0">
                <a:cs typeface="Calibri"/>
              </a:rPr>
              <a:t> Park.</a:t>
            </a:r>
            <a:endParaRPr lang="en-US" sz="1200" b="0" i="0" kern="1200" dirty="0">
              <a:effectLst/>
              <a:latin typeface="+mn-lt"/>
              <a:ea typeface="+mn-ea"/>
              <a:cs typeface="+mn-cs"/>
            </a:endParaRPr>
          </a:p>
          <a:p>
            <a:r>
              <a:rPr lang="en-US" sz="1200" b="0" i="0" kern="1200" dirty="0">
                <a:effectLst/>
                <a:latin typeface="+mn-lt"/>
                <a:ea typeface="+mn-ea"/>
                <a:cs typeface="+mn-cs"/>
              </a:rPr>
              <a:t>The objective was to use “Subaru‘s expertise to identify, test, and promote practices that reduce the amount of trash the NPS sends to landfills.”</a:t>
            </a:r>
            <a:r>
              <a:rPr lang="en-US" b="1" dirty="0"/>
              <a:t> </a:t>
            </a:r>
            <a:r>
              <a:rPr lang="en-US" sz="1200" b="0" i="0" kern="1200" dirty="0">
                <a:effectLst/>
                <a:latin typeface="+mn-lt"/>
                <a:ea typeface="+mn-ea"/>
                <a:cs typeface="+mn-cs"/>
              </a:rPr>
              <a:t>This infrastructure </a:t>
            </a:r>
            <a:r>
              <a:rPr lang="en-US" dirty="0"/>
              <a:t>involved providing</a:t>
            </a:r>
            <a:r>
              <a:rPr lang="en-US" sz="1200" b="0" i="0" kern="1200" dirty="0">
                <a:effectLst/>
                <a:latin typeface="+mn-lt"/>
                <a:ea typeface="+mn-ea"/>
                <a:cs typeface="+mn-cs"/>
              </a:rPr>
              <a:t> public recycling bins for the </a:t>
            </a:r>
            <a:r>
              <a:rPr lang="en-US" dirty="0"/>
              <a:t>national</a:t>
            </a:r>
            <a:r>
              <a:rPr lang="en-US" sz="1200" b="0" i="0" kern="1200" dirty="0">
                <a:effectLst/>
                <a:latin typeface="+mn-lt"/>
                <a:ea typeface="+mn-ea"/>
                <a:cs typeface="+mn-cs"/>
              </a:rPr>
              <a:t> </a:t>
            </a:r>
            <a:r>
              <a:rPr lang="en-US" dirty="0"/>
              <a:t>parks.</a:t>
            </a:r>
            <a:endParaRPr lang="en-US" dirty="0">
              <a:cs typeface="Calibri"/>
            </a:endParaRPr>
          </a:p>
        </p:txBody>
      </p:sp>
      <p:sp>
        <p:nvSpPr>
          <p:cNvPr id="4" name="Slide Number Placeholder 3"/>
          <p:cNvSpPr>
            <a:spLocks noGrp="1"/>
          </p:cNvSpPr>
          <p:nvPr>
            <p:ph type="sldNum" sz="quarter" idx="5"/>
          </p:nvPr>
        </p:nvSpPr>
        <p:spPr/>
        <p:txBody>
          <a:bodyPr/>
          <a:lstStyle/>
          <a:p>
            <a:fld id="{337B39D9-CDD4-7643-B170-09CFB62AE0DD}" type="slidenum">
              <a:rPr lang="en-US" smtClean="0"/>
              <a:t>20</a:t>
            </a:fld>
            <a:endParaRPr lang="en-US"/>
          </a:p>
        </p:txBody>
      </p:sp>
    </p:spTree>
    <p:extLst>
      <p:ext uri="{BB962C8B-B14F-4D97-AF65-F5344CB8AC3E}">
        <p14:creationId xmlns:p14="http://schemas.microsoft.com/office/powerpoint/2010/main" val="2263670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FDD0E32-8495-4B94-B9EB-1688586AFFE9}" type="slidenum">
              <a:rPr lang="zh-CN" altLang="en-US" smtClean="0"/>
              <a:t>2</a:t>
            </a:fld>
            <a:endParaRPr lang="zh-CN" altLang="en-US"/>
          </a:p>
        </p:txBody>
      </p:sp>
    </p:spTree>
    <p:extLst>
      <p:ext uri="{BB962C8B-B14F-4D97-AF65-F5344CB8AC3E}">
        <p14:creationId xmlns:p14="http://schemas.microsoft.com/office/powerpoint/2010/main" val="173132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t>The</a:t>
            </a:r>
            <a:r>
              <a:rPr lang="zh-CN" altLang="en-US"/>
              <a:t> </a:t>
            </a:r>
            <a:r>
              <a:rPr lang="en-US" altLang="zh-CN"/>
              <a:t>left</a:t>
            </a:r>
            <a:r>
              <a:rPr lang="zh-CN" altLang="en-US"/>
              <a:t> sign</a:t>
            </a:r>
            <a:r>
              <a:rPr lang="en-US" altLang="zh-CN"/>
              <a:t> is</a:t>
            </a:r>
            <a:r>
              <a:rPr lang="zh-CN" altLang="en-US"/>
              <a:t> </a:t>
            </a:r>
            <a:r>
              <a:rPr lang="en-US" altLang="zh-CN"/>
              <a:t>the</a:t>
            </a:r>
            <a:r>
              <a:rPr lang="zh-CN" altLang="en-US"/>
              <a:t> </a:t>
            </a:r>
            <a:r>
              <a:rPr lang="en-US" altLang="zh-CN"/>
              <a:t>typical</a:t>
            </a:r>
            <a:r>
              <a:rPr lang="zh-CN" altLang="en-US"/>
              <a:t> </a:t>
            </a:r>
            <a:r>
              <a:rPr lang="en-US" altLang="zh-CN"/>
              <a:t>signage</a:t>
            </a:r>
            <a:r>
              <a:rPr lang="zh-CN" altLang="en-US"/>
              <a:t> </a:t>
            </a:r>
            <a:r>
              <a:rPr lang="en-US" altLang="zh-CN"/>
              <a:t>with</a:t>
            </a:r>
            <a:r>
              <a:rPr lang="zh-CN" altLang="en-US"/>
              <a:t> </a:t>
            </a:r>
            <a:r>
              <a:rPr lang="en-US" altLang="zh-CN"/>
              <a:t>simple</a:t>
            </a:r>
            <a:r>
              <a:rPr lang="zh-CN" altLang="en-US"/>
              <a:t> </a:t>
            </a:r>
            <a:r>
              <a:rPr lang="en-US" altLang="zh-CN"/>
              <a:t>picture</a:t>
            </a:r>
            <a:r>
              <a:rPr lang="zh-CN" altLang="en-US"/>
              <a:t> </a:t>
            </a:r>
            <a:r>
              <a:rPr lang="en-US" altLang="zh-CN"/>
              <a:t>and</a:t>
            </a:r>
            <a:r>
              <a:rPr lang="zh-CN" altLang="en-US"/>
              <a:t> </a:t>
            </a:r>
            <a:r>
              <a:rPr lang="en-US" altLang="zh-CN"/>
              <a:t>strong</a:t>
            </a:r>
            <a:r>
              <a:rPr lang="zh-CN" altLang="en-US"/>
              <a:t> </a:t>
            </a:r>
            <a:r>
              <a:rPr lang="en-US" altLang="zh-CN"/>
              <a:t>warning</a:t>
            </a:r>
            <a:r>
              <a:rPr lang="zh-CN" altLang="en-US"/>
              <a:t> </a:t>
            </a:r>
            <a:r>
              <a:rPr lang="en-US" altLang="zh-CN"/>
              <a:t>words.</a:t>
            </a:r>
            <a:r>
              <a:rPr lang="zh-CN" altLang="en-US"/>
              <a:t> </a:t>
            </a:r>
            <a:r>
              <a:rPr lang="en-US" altLang="zh-CN"/>
              <a:t>On</a:t>
            </a:r>
            <a:r>
              <a:rPr lang="zh-CN" altLang="en-US"/>
              <a:t> </a:t>
            </a:r>
            <a:r>
              <a:rPr lang="en-US" altLang="zh-CN"/>
              <a:t>the</a:t>
            </a:r>
            <a:r>
              <a:rPr lang="zh-CN" altLang="en-US"/>
              <a:t> </a:t>
            </a:r>
            <a:r>
              <a:rPr lang="en-US" altLang="zh-CN"/>
              <a:t>other</a:t>
            </a:r>
            <a:r>
              <a:rPr lang="zh-CN" altLang="en-US"/>
              <a:t> </a:t>
            </a:r>
            <a:r>
              <a:rPr lang="en-US" altLang="zh-CN"/>
              <a:t>side, it is an </a:t>
            </a:r>
            <a:r>
              <a:rPr lang="zh-CN" altLang="en-US"/>
              <a:t> innovative </a:t>
            </a:r>
            <a:r>
              <a:rPr lang="en-US" altLang="zh-CN"/>
              <a:t>signage from Russel Falls Park</a:t>
            </a:r>
            <a:r>
              <a:rPr lang="zh-CN" altLang="en-US"/>
              <a:t> </a:t>
            </a:r>
            <a:r>
              <a:rPr lang="en-US" altLang="zh-CN"/>
              <a:t>which</a:t>
            </a:r>
            <a:r>
              <a:rPr lang="zh-CN" altLang="en-US"/>
              <a:t> </a:t>
            </a:r>
            <a:r>
              <a:rPr lang="en-US" altLang="zh-CN"/>
              <a:t>is</a:t>
            </a:r>
            <a:r>
              <a:rPr lang="zh-CN" altLang="en-US"/>
              <a:t> </a:t>
            </a:r>
            <a:r>
              <a:rPr lang="en-US" altLang="zh-CN"/>
              <a:t>used</a:t>
            </a:r>
            <a:r>
              <a:rPr lang="zh-CN" altLang="en-US"/>
              <a:t> </a:t>
            </a:r>
            <a:r>
              <a:rPr lang="en-US" altLang="zh-CN"/>
              <a:t>for</a:t>
            </a:r>
            <a:r>
              <a:rPr lang="zh-CN" altLang="en-US"/>
              <a:t> </a:t>
            </a:r>
            <a:r>
              <a:rPr lang="en-US" altLang="zh-CN"/>
              <a:t>a</a:t>
            </a:r>
            <a:r>
              <a:rPr lang="zh-CN" altLang="en-US"/>
              <a:t> </a:t>
            </a:r>
            <a:r>
              <a:rPr lang="en-US" altLang="zh-CN"/>
              <a:t>research</a:t>
            </a:r>
            <a:r>
              <a:rPr lang="zh-CN" altLang="en-US"/>
              <a:t> </a:t>
            </a:r>
            <a:r>
              <a:rPr lang="en-US" sz="1200" b="0" i="0" kern="1200">
                <a:effectLst/>
                <a:latin typeface="+mn-lt"/>
                <a:ea typeface="+mn-ea"/>
                <a:cs typeface="+mn-cs"/>
              </a:rPr>
              <a:t>develop</a:t>
            </a:r>
            <a:r>
              <a:rPr lang="en-US" altLang="zh-CN" sz="1200" b="0" i="0" kern="1200">
                <a:effectLst/>
                <a:latin typeface="+mn-lt"/>
                <a:ea typeface="+mn-ea"/>
                <a:cs typeface="+mn-cs"/>
              </a:rPr>
              <a:t>ing</a:t>
            </a:r>
            <a:r>
              <a:rPr lang="zh-CN" altLang="en-US" sz="1200" b="0" i="0" kern="1200">
                <a:effectLst/>
                <a:latin typeface="+mn-lt"/>
                <a:ea typeface="+mn-ea"/>
                <a:cs typeface="+mn-cs"/>
              </a:rPr>
              <a:t> </a:t>
            </a:r>
            <a:r>
              <a:rPr lang="en-US" sz="1200" b="0" i="0" kern="1200">
                <a:effectLst/>
                <a:latin typeface="+mn-lt"/>
                <a:ea typeface="+mn-ea"/>
                <a:cs typeface="+mn-cs"/>
              </a:rPr>
              <a:t>effective signage to change visitor littering</a:t>
            </a:r>
            <a:r>
              <a:rPr lang="en-US"/>
              <a:t> behavior.</a:t>
            </a:r>
            <a:r>
              <a:rPr lang="en-US" sz="1200" b="0" i="0" kern="1200">
                <a:effectLst/>
                <a:latin typeface="+mn-lt"/>
                <a:ea typeface="+mn-ea"/>
                <a:cs typeface="+mn-cs"/>
              </a:rPr>
              <a:t> </a:t>
            </a:r>
            <a:r>
              <a:rPr lang="en-US"/>
              <a:t>This research used the theory of planned </a:t>
            </a:r>
            <a:r>
              <a:rPr lang="en-US" sz="1200" b="0" i="0" kern="1200">
                <a:effectLst/>
                <a:latin typeface="+mn-lt"/>
                <a:ea typeface="+mn-ea"/>
                <a:cs typeface="+mn-cs"/>
              </a:rPr>
              <a:t>behavior</a:t>
            </a:r>
            <a:r>
              <a:rPr lang="en-US"/>
              <a:t> which has identified</a:t>
            </a:r>
            <a:r>
              <a:rPr lang="en-US" sz="1200" b="0" i="0" kern="1200">
                <a:effectLst/>
                <a:latin typeface="+mn-lt"/>
                <a:ea typeface="+mn-ea"/>
                <a:cs typeface="+mn-cs"/>
              </a:rPr>
              <a:t> three main types of cognitive beliefs that determine behavioral decisions.</a:t>
            </a:r>
            <a:r>
              <a:rPr lang="en-US"/>
              <a:t> These are behavioral beliefs (i.e., a visitor’s attitude towards a behavior), normative beliefs (i.e., a visitor’s normative pressure to perform or not perform a behavior), and control beliefs (i.e., a visitor’s belief that he/she has the ability to perform a behavior). </a:t>
            </a:r>
            <a:r>
              <a:rPr lang="en-US" sz="1200" b="0" i="0" kern="1200">
                <a:effectLst/>
                <a:latin typeface="+mn-lt"/>
                <a:ea typeface="+mn-ea"/>
                <a:cs typeface="+mn-cs"/>
              </a:rPr>
              <a:t>Visitors exposed to these signs showed a 15% - 20% increase in litter pickup</a:t>
            </a:r>
            <a:r>
              <a:rPr lang="en-US" altLang="zh-CN" sz="1200" b="0" i="0" kern="1200">
                <a:effectLst/>
                <a:latin typeface="+mn-lt"/>
                <a:ea typeface="+mn-ea"/>
                <a:cs typeface="+mn-cs"/>
              </a:rPr>
              <a:t>.</a:t>
            </a:r>
          </a:p>
          <a:p>
            <a:endParaRPr lang="en-US" altLang="zh-CN">
              <a:cs typeface="Calibri"/>
            </a:endParaRPr>
          </a:p>
        </p:txBody>
      </p:sp>
      <p:sp>
        <p:nvSpPr>
          <p:cNvPr id="4" name="Slide Number Placeholder 3"/>
          <p:cNvSpPr>
            <a:spLocks noGrp="1"/>
          </p:cNvSpPr>
          <p:nvPr>
            <p:ph type="sldNum" sz="quarter" idx="5"/>
          </p:nvPr>
        </p:nvSpPr>
        <p:spPr/>
        <p:txBody>
          <a:bodyPr/>
          <a:lstStyle/>
          <a:p>
            <a:fld id="{337B39D9-CDD4-7643-B170-09CFB62AE0DD}" type="slidenum">
              <a:rPr lang="en-US" smtClean="0"/>
              <a:t>21</a:t>
            </a:fld>
            <a:endParaRPr lang="en-US"/>
          </a:p>
        </p:txBody>
      </p:sp>
    </p:spTree>
    <p:extLst>
      <p:ext uri="{BB962C8B-B14F-4D97-AF65-F5344CB8AC3E}">
        <p14:creationId xmlns:p14="http://schemas.microsoft.com/office/powerpoint/2010/main" val="10511489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kern="1200">
                <a:effectLst/>
                <a:latin typeface="+mn-lt"/>
                <a:ea typeface="+mn-ea"/>
                <a:cs typeface="+mn-cs"/>
              </a:rPr>
              <a:t>Variation in bin color, shape, terminology, and symbols within </a:t>
            </a:r>
            <a:r>
              <a:rPr lang="en-US" altLang="zh-CN" sz="1200" kern="1200">
                <a:effectLst/>
                <a:latin typeface="+mn-lt"/>
                <a:ea typeface="+mn-ea"/>
                <a:cs typeface="+mn-cs"/>
              </a:rPr>
              <a:t>parks</a:t>
            </a:r>
            <a:r>
              <a:rPr lang="zh-CN" altLang="en-US" sz="1200" kern="1200">
                <a:effectLst/>
                <a:latin typeface="+mn-lt"/>
                <a:ea typeface="+mn-ea"/>
                <a:cs typeface="+mn-cs"/>
              </a:rPr>
              <a:t> </a:t>
            </a:r>
            <a:r>
              <a:rPr lang="en-US" sz="1200" kern="1200">
                <a:effectLst/>
                <a:latin typeface="+mn-lt"/>
                <a:ea typeface="+mn-ea"/>
                <a:cs typeface="+mn-cs"/>
              </a:rPr>
              <a:t>will lead to confusion with recycling</a:t>
            </a:r>
            <a:r>
              <a:rPr lang="en-US" altLang="zh-CN" sz="1200" kern="1200">
                <a:effectLst/>
                <a:latin typeface="+mn-lt"/>
                <a:ea typeface="+mn-ea"/>
                <a:cs typeface="+mn-cs"/>
              </a:rPr>
              <a:t>.</a:t>
            </a:r>
            <a:r>
              <a:rPr lang="zh-CN" altLang="en-US" sz="1200" kern="1200">
                <a:effectLst/>
                <a:latin typeface="+mn-lt"/>
                <a:ea typeface="+mn-ea"/>
                <a:cs typeface="+mn-cs"/>
              </a:rPr>
              <a:t> </a:t>
            </a:r>
            <a:r>
              <a:rPr lang="en-US" altLang="zh-CN" sz="1200" kern="1200">
                <a:effectLst/>
                <a:latin typeface="+mn-lt"/>
                <a:ea typeface="+mn-ea"/>
                <a:cs typeface="+mn-cs"/>
              </a:rPr>
              <a:t>Therefore,</a:t>
            </a:r>
            <a:r>
              <a:rPr lang="zh-CN" altLang="en-US" sz="1200" kern="1200">
                <a:effectLst/>
                <a:latin typeface="+mn-lt"/>
                <a:ea typeface="+mn-ea"/>
                <a:cs typeface="+mn-cs"/>
              </a:rPr>
              <a:t> </a:t>
            </a:r>
            <a:r>
              <a:rPr lang="en-US" altLang="zh-CN" sz="1200" kern="1200">
                <a:effectLst/>
                <a:latin typeface="+mn-lt"/>
                <a:ea typeface="+mn-ea"/>
                <a:cs typeface="+mn-cs"/>
              </a:rPr>
              <a:t>in</a:t>
            </a:r>
            <a:r>
              <a:rPr lang="zh-CN" altLang="en-US" sz="1200" kern="1200">
                <a:effectLst/>
                <a:latin typeface="+mn-lt"/>
                <a:ea typeface="+mn-ea"/>
                <a:cs typeface="+mn-cs"/>
              </a:rPr>
              <a:t> </a:t>
            </a:r>
            <a:r>
              <a:rPr lang="en-US" altLang="zh-CN" sz="1200" kern="1200">
                <a:effectLst/>
                <a:latin typeface="+mn-lt"/>
                <a:ea typeface="+mn-ea"/>
                <a:cs typeface="+mn-cs"/>
              </a:rPr>
              <a:t>2018,</a:t>
            </a:r>
            <a:r>
              <a:rPr lang="zh-CN" altLang="en-US" sz="1200" kern="1200">
                <a:effectLst/>
                <a:latin typeface="+mn-lt"/>
                <a:ea typeface="+mn-ea"/>
                <a:cs typeface="+mn-cs"/>
              </a:rPr>
              <a:t> </a:t>
            </a:r>
            <a:r>
              <a:rPr lang="en-US" altLang="zh-CN"/>
              <a:t>three national</a:t>
            </a:r>
            <a:r>
              <a:rPr lang="zh-CN" altLang="en-US" sz="1200" kern="1200">
                <a:effectLst/>
                <a:latin typeface="+mn-lt"/>
                <a:ea typeface="+mn-ea"/>
                <a:cs typeface="+mn-cs"/>
              </a:rPr>
              <a:t> </a:t>
            </a:r>
            <a:r>
              <a:rPr lang="en-US" altLang="zh-CN"/>
              <a:t>parks</a:t>
            </a:r>
            <a:r>
              <a:rPr lang="zh-CN" altLang="en-US" sz="1200" kern="1200">
                <a:effectLst/>
                <a:latin typeface="+mn-lt"/>
                <a:ea typeface="+mn-ea"/>
                <a:cs typeface="+mn-cs"/>
              </a:rPr>
              <a:t> </a:t>
            </a:r>
            <a:r>
              <a:rPr lang="en-US" altLang="zh-CN"/>
              <a:t>adopted</a:t>
            </a:r>
            <a:r>
              <a:rPr lang="zh-CN" altLang="en-US" sz="1200" kern="1200">
                <a:effectLst/>
                <a:latin typeface="+mn-lt"/>
                <a:ea typeface="+mn-ea"/>
                <a:cs typeface="+mn-cs"/>
              </a:rPr>
              <a:t> </a:t>
            </a:r>
            <a:r>
              <a:rPr lang="en-US" altLang="zh-CN" sz="1200" kern="1200">
                <a:effectLst/>
                <a:latin typeface="+mn-lt"/>
                <a:ea typeface="+mn-ea"/>
                <a:cs typeface="+mn-cs"/>
              </a:rPr>
              <a:t>the</a:t>
            </a:r>
            <a:r>
              <a:rPr lang="zh-CN" altLang="en-US" sz="1200" kern="1200">
                <a:effectLst/>
                <a:latin typeface="+mn-lt"/>
                <a:ea typeface="+mn-ea"/>
                <a:cs typeface="+mn-cs"/>
              </a:rPr>
              <a:t> </a:t>
            </a:r>
            <a:r>
              <a:rPr lang="en-US" altLang="zh-CN" sz="1200" kern="1200">
                <a:effectLst/>
                <a:latin typeface="+mn-lt"/>
                <a:ea typeface="+mn-ea"/>
                <a:cs typeface="+mn-cs"/>
              </a:rPr>
              <a:t>Recycle</a:t>
            </a:r>
            <a:r>
              <a:rPr lang="zh-CN" altLang="en-US" sz="1200" kern="1200">
                <a:effectLst/>
                <a:latin typeface="+mn-lt"/>
                <a:ea typeface="+mn-ea"/>
                <a:cs typeface="+mn-cs"/>
              </a:rPr>
              <a:t> </a:t>
            </a:r>
            <a:r>
              <a:rPr lang="en-US" altLang="zh-CN" sz="1200" kern="1200">
                <a:effectLst/>
                <a:latin typeface="+mn-lt"/>
                <a:ea typeface="+mn-ea"/>
                <a:cs typeface="+mn-cs"/>
              </a:rPr>
              <a:t>Across</a:t>
            </a:r>
            <a:r>
              <a:rPr lang="zh-CN" altLang="en-US" sz="1200" kern="1200">
                <a:effectLst/>
                <a:latin typeface="+mn-lt"/>
                <a:ea typeface="+mn-ea"/>
                <a:cs typeface="+mn-cs"/>
              </a:rPr>
              <a:t> </a:t>
            </a:r>
            <a:r>
              <a:rPr lang="en-US" altLang="zh-CN" sz="1200" kern="1200">
                <a:effectLst/>
                <a:latin typeface="+mn-lt"/>
                <a:ea typeface="+mn-ea"/>
                <a:cs typeface="+mn-cs"/>
              </a:rPr>
              <a:t>American</a:t>
            </a:r>
            <a:r>
              <a:rPr lang="zh-CN" altLang="en-US" sz="1200" kern="1200">
                <a:effectLst/>
                <a:latin typeface="+mn-lt"/>
                <a:ea typeface="+mn-ea"/>
                <a:cs typeface="+mn-cs"/>
              </a:rPr>
              <a:t> </a:t>
            </a:r>
            <a:r>
              <a:rPr lang="en-US" altLang="zh-CN" sz="1200" kern="1200">
                <a:effectLst/>
                <a:latin typeface="+mn-lt"/>
                <a:ea typeface="+mn-ea"/>
                <a:cs typeface="+mn-cs"/>
              </a:rPr>
              <a:t>label</a:t>
            </a:r>
            <a:r>
              <a:rPr lang="zh-CN" altLang="en-US" sz="1200" kern="1200">
                <a:effectLst/>
                <a:latin typeface="+mn-lt"/>
                <a:ea typeface="+mn-ea"/>
                <a:cs typeface="+mn-cs"/>
              </a:rPr>
              <a:t> </a:t>
            </a:r>
            <a:r>
              <a:rPr lang="en-US" altLang="zh-CN" sz="1200" kern="1200">
                <a:effectLst/>
                <a:latin typeface="+mn-lt"/>
                <a:ea typeface="+mn-ea"/>
                <a:cs typeface="+mn-cs"/>
              </a:rPr>
              <a:t>system</a:t>
            </a:r>
            <a:r>
              <a:rPr lang="zh-CN" altLang="en-US" sz="1200" kern="1200">
                <a:effectLst/>
                <a:latin typeface="+mn-lt"/>
                <a:ea typeface="+mn-ea"/>
                <a:cs typeface="+mn-cs"/>
              </a:rPr>
              <a:t> </a:t>
            </a:r>
            <a:r>
              <a:rPr lang="en-US" altLang="zh-CN" sz="1200" kern="1200">
                <a:effectLst/>
                <a:latin typeface="+mn-lt"/>
                <a:ea typeface="+mn-ea"/>
                <a:cs typeface="+mn-cs"/>
              </a:rPr>
              <a:t>to</a:t>
            </a:r>
            <a:r>
              <a:rPr lang="zh-CN" altLang="en-US" sz="1200" kern="1200">
                <a:effectLst/>
                <a:latin typeface="+mn-lt"/>
                <a:ea typeface="+mn-ea"/>
                <a:cs typeface="+mn-cs"/>
              </a:rPr>
              <a:t> </a:t>
            </a:r>
            <a:r>
              <a:rPr lang="en-US" altLang="zh-CN" sz="1200" kern="1200">
                <a:effectLst/>
                <a:latin typeface="+mn-lt"/>
                <a:ea typeface="+mn-ea"/>
                <a:cs typeface="+mn-cs"/>
              </a:rPr>
              <a:t>make</a:t>
            </a:r>
            <a:r>
              <a:rPr lang="zh-CN" altLang="en-US" sz="1200" kern="1200">
                <a:effectLst/>
                <a:latin typeface="+mn-lt"/>
                <a:ea typeface="+mn-ea"/>
                <a:cs typeface="+mn-cs"/>
              </a:rPr>
              <a:t> </a:t>
            </a:r>
            <a:r>
              <a:rPr lang="en-US" altLang="zh-CN" sz="1200" kern="1200">
                <a:effectLst/>
                <a:latin typeface="+mn-lt"/>
                <a:ea typeface="+mn-ea"/>
                <a:cs typeface="+mn-cs"/>
              </a:rPr>
              <a:t>it</a:t>
            </a:r>
            <a:r>
              <a:rPr lang="zh-CN" altLang="en-US" sz="1200" kern="1200">
                <a:effectLst/>
                <a:latin typeface="+mn-lt"/>
                <a:ea typeface="+mn-ea"/>
                <a:cs typeface="+mn-cs"/>
              </a:rPr>
              <a:t> </a:t>
            </a:r>
            <a:r>
              <a:rPr lang="en-US" altLang="zh-CN" sz="1200" kern="1200">
                <a:effectLst/>
                <a:latin typeface="+mn-lt"/>
                <a:ea typeface="+mn-ea"/>
                <a:cs typeface="+mn-cs"/>
              </a:rPr>
              <a:t>consistency</a:t>
            </a:r>
            <a:r>
              <a:rPr lang="zh-CN" altLang="en-US" sz="1200" kern="1200">
                <a:effectLst/>
                <a:latin typeface="+mn-lt"/>
                <a:ea typeface="+mn-ea"/>
                <a:cs typeface="+mn-cs"/>
              </a:rPr>
              <a:t> </a:t>
            </a:r>
            <a:r>
              <a:rPr lang="en-US" altLang="zh-CN" sz="1200" kern="1200">
                <a:effectLst/>
                <a:latin typeface="+mn-lt"/>
                <a:ea typeface="+mn-ea"/>
                <a:cs typeface="+mn-cs"/>
              </a:rPr>
              <a:t>in</a:t>
            </a:r>
            <a:r>
              <a:rPr lang="zh-CN" altLang="en-US" sz="1200" kern="1200">
                <a:effectLst/>
                <a:latin typeface="+mn-lt"/>
                <a:ea typeface="+mn-ea"/>
                <a:cs typeface="+mn-cs"/>
              </a:rPr>
              <a:t> </a:t>
            </a:r>
            <a:r>
              <a:rPr lang="en-US" altLang="zh-CN" sz="1200" kern="1200">
                <a:effectLst/>
                <a:latin typeface="+mn-lt"/>
                <a:ea typeface="+mn-ea"/>
                <a:cs typeface="+mn-cs"/>
              </a:rPr>
              <a:t>three</a:t>
            </a:r>
            <a:r>
              <a:rPr lang="zh-CN" altLang="en-US" sz="1200" kern="1200">
                <a:effectLst/>
                <a:latin typeface="+mn-lt"/>
                <a:ea typeface="+mn-ea"/>
                <a:cs typeface="+mn-cs"/>
              </a:rPr>
              <a:t> </a:t>
            </a:r>
            <a:r>
              <a:rPr lang="en-US" altLang="zh-CN" sz="1200" kern="1200">
                <a:effectLst/>
                <a:latin typeface="+mn-lt"/>
                <a:ea typeface="+mn-ea"/>
                <a:cs typeface="+mn-cs"/>
              </a:rPr>
              <a:t>national</a:t>
            </a:r>
            <a:r>
              <a:rPr lang="zh-CN" altLang="en-US" sz="1200" kern="1200">
                <a:effectLst/>
                <a:latin typeface="+mn-lt"/>
                <a:ea typeface="+mn-ea"/>
                <a:cs typeface="+mn-cs"/>
              </a:rPr>
              <a:t> </a:t>
            </a:r>
            <a:r>
              <a:rPr lang="en-US" altLang="zh-CN" sz="1200" kern="1200">
                <a:effectLst/>
                <a:latin typeface="+mn-lt"/>
                <a:ea typeface="+mn-ea"/>
                <a:cs typeface="+mn-cs"/>
              </a:rPr>
              <a:t>parks</a:t>
            </a:r>
            <a:endParaRPr lang="en-US"/>
          </a:p>
          <a:p>
            <a:endParaRPr lang="en-US"/>
          </a:p>
        </p:txBody>
      </p:sp>
      <p:sp>
        <p:nvSpPr>
          <p:cNvPr id="4" name="Slide Number Placeholder 3"/>
          <p:cNvSpPr>
            <a:spLocks noGrp="1"/>
          </p:cNvSpPr>
          <p:nvPr>
            <p:ph type="sldNum" sz="quarter" idx="5"/>
          </p:nvPr>
        </p:nvSpPr>
        <p:spPr/>
        <p:txBody>
          <a:bodyPr/>
          <a:lstStyle/>
          <a:p>
            <a:fld id="{337B39D9-CDD4-7643-B170-09CFB62AE0DD}" type="slidenum">
              <a:rPr lang="en-US" smtClean="0"/>
              <a:t>22</a:t>
            </a:fld>
            <a:endParaRPr lang="en-US"/>
          </a:p>
        </p:txBody>
      </p:sp>
    </p:spTree>
    <p:extLst>
      <p:ext uri="{BB962C8B-B14F-4D97-AF65-F5344CB8AC3E}">
        <p14:creationId xmlns:p14="http://schemas.microsoft.com/office/powerpoint/2010/main" val="17712942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it comes education approach, first, national park service is partnering with</a:t>
            </a:r>
            <a:r>
              <a:rPr lang="en-US">
                <a:cs typeface="Calibri"/>
              </a:rPr>
              <a:t> student conservation association to offer</a:t>
            </a:r>
            <a:r>
              <a:rPr lang="en-US" altLang="zh-CN">
                <a:cs typeface="Calibri"/>
              </a:rPr>
              <a:t> national park based classes to raise people's awareness about the negative impact of trash. Another example we found is the </a:t>
            </a:r>
            <a:r>
              <a:rPr lang="en-US"/>
              <a:t>Alice Ferguson Foundation (AFF) which  is an education-based foundation in the D.C. area. It has a goal of connecting people to the natural spaces that they live around and recreate in through education. More importantly, it has partnered with many area schools and has provided students with curriculum opportunities to study nature. It has also partnered with the NPS to use national park land for field studies</a:t>
            </a:r>
            <a:endParaRPr lang="zh-CN">
              <a:latin typeface="等线"/>
              <a:ea typeface="等线"/>
            </a:endParaRPr>
          </a:p>
        </p:txBody>
      </p:sp>
      <p:sp>
        <p:nvSpPr>
          <p:cNvPr id="4" name="Slide Number Placeholder 3"/>
          <p:cNvSpPr>
            <a:spLocks noGrp="1"/>
          </p:cNvSpPr>
          <p:nvPr>
            <p:ph type="sldNum" sz="quarter" idx="5"/>
          </p:nvPr>
        </p:nvSpPr>
        <p:spPr/>
        <p:txBody>
          <a:bodyPr/>
          <a:lstStyle/>
          <a:p>
            <a:fld id="{337B39D9-CDD4-7643-B170-09CFB62AE0DD}" type="slidenum">
              <a:rPr lang="en-US" smtClean="0"/>
              <a:t>23</a:t>
            </a:fld>
            <a:endParaRPr lang="en-US"/>
          </a:p>
        </p:txBody>
      </p:sp>
    </p:spTree>
    <p:extLst>
      <p:ext uri="{BB962C8B-B14F-4D97-AF65-F5344CB8AC3E}">
        <p14:creationId xmlns:p14="http://schemas.microsoft.com/office/powerpoint/2010/main" val="29887254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a:t>
            </a:r>
            <a:r>
              <a:rPr lang="en-US" sz="1200" b="0" i="0" kern="1200">
                <a:effectLst/>
                <a:latin typeface="+mn-lt"/>
                <a:ea typeface="+mn-ea"/>
                <a:cs typeface="+mn-cs"/>
              </a:rPr>
              <a:t> NPS has its own law enforcement ranger team who are knowledgeable of the park system and regulations within the park at the local, state and federal levels. </a:t>
            </a:r>
            <a:r>
              <a:rPr lang="en-US"/>
              <a:t>They</a:t>
            </a:r>
            <a:r>
              <a:rPr lang="en-US" sz="1200" b="0" i="0" kern="1200">
                <a:effectLst/>
                <a:latin typeface="+mn-lt"/>
                <a:ea typeface="+mn-ea"/>
                <a:cs typeface="+mn-cs"/>
              </a:rPr>
              <a:t> patrol park grounds, enforcing rules and regulations and protecting park resources</a:t>
            </a:r>
            <a:r>
              <a:rPr lang="en-US" altLang="zh-CN" sz="1200" b="0" i="0" kern="1200">
                <a:effectLst/>
                <a:latin typeface="+mn-lt"/>
                <a:ea typeface="+mn-ea"/>
                <a:cs typeface="+mn-cs"/>
              </a:rPr>
              <a:t>.</a:t>
            </a:r>
            <a:r>
              <a:rPr lang="zh-CN" altLang="en-US" sz="1200" b="0" i="0" kern="1200">
                <a:effectLst/>
                <a:latin typeface="+mn-lt"/>
                <a:ea typeface="+mn-ea"/>
                <a:cs typeface="+mn-cs"/>
              </a:rPr>
              <a:t> </a:t>
            </a:r>
            <a:r>
              <a:rPr lang="en-US" sz="1200" b="0" i="0" kern="1200">
                <a:effectLst/>
                <a:latin typeface="+mn-lt"/>
                <a:ea typeface="+mn-ea"/>
                <a:cs typeface="+mn-cs"/>
              </a:rPr>
              <a:t>The United States Park Police </a:t>
            </a:r>
            <a:r>
              <a:rPr lang="en-US"/>
              <a:t>is another important part of the NPS's enforcement approaches</a:t>
            </a:r>
            <a:r>
              <a:rPr lang="en-US" altLang="zh-CN"/>
              <a:t>.</a:t>
            </a:r>
            <a:r>
              <a:rPr lang="zh-CN" altLang="en-US" sz="1200" b="0" i="0" kern="1200">
                <a:effectLst/>
                <a:latin typeface="+mn-lt"/>
                <a:ea typeface="+mn-ea"/>
                <a:cs typeface="+mn-cs"/>
              </a:rPr>
              <a:t> </a:t>
            </a:r>
            <a:r>
              <a:rPr lang="en-US" altLang="zh-CN" sz="1200" b="0" i="0" kern="1200">
                <a:effectLst/>
                <a:latin typeface="+mn-lt"/>
                <a:ea typeface="+mn-ea"/>
                <a:cs typeface="+mn-cs"/>
              </a:rPr>
              <a:t>They</a:t>
            </a:r>
            <a:r>
              <a:rPr lang="zh-CN" altLang="en-US" sz="1200" b="0" i="0" kern="1200">
                <a:effectLst/>
                <a:latin typeface="+mn-lt"/>
                <a:ea typeface="+mn-ea"/>
                <a:cs typeface="+mn-cs"/>
              </a:rPr>
              <a:t> </a:t>
            </a:r>
            <a:r>
              <a:rPr lang="en-US" altLang="zh-CN" sz="1200" b="0" i="0" kern="1200">
                <a:effectLst/>
                <a:latin typeface="+mn-lt"/>
                <a:ea typeface="+mn-ea"/>
                <a:cs typeface="+mn-cs"/>
              </a:rPr>
              <a:t>have</a:t>
            </a:r>
            <a:r>
              <a:rPr lang="zh-CN" altLang="en-US" sz="1200" b="0" i="0" kern="1200">
                <a:effectLst/>
                <a:latin typeface="+mn-lt"/>
                <a:ea typeface="+mn-ea"/>
                <a:cs typeface="+mn-cs"/>
              </a:rPr>
              <a:t> </a:t>
            </a:r>
            <a:r>
              <a:rPr lang="en-US" altLang="zh-CN" sz="1200" b="0" i="0" kern="1200">
                <a:effectLst/>
                <a:latin typeface="+mn-lt"/>
                <a:ea typeface="+mn-ea"/>
                <a:cs typeface="+mn-cs"/>
              </a:rPr>
              <a:t>the</a:t>
            </a:r>
            <a:r>
              <a:rPr lang="zh-CN" altLang="en-US" sz="1200" b="0" i="0" kern="1200">
                <a:effectLst/>
                <a:latin typeface="+mn-lt"/>
                <a:ea typeface="+mn-ea"/>
                <a:cs typeface="+mn-cs"/>
              </a:rPr>
              <a:t> </a:t>
            </a:r>
            <a:r>
              <a:rPr lang="en-US" altLang="zh-CN" sz="1200" b="0" i="0" kern="1200">
                <a:effectLst/>
                <a:latin typeface="+mn-lt"/>
                <a:ea typeface="+mn-ea"/>
                <a:cs typeface="+mn-cs"/>
              </a:rPr>
              <a:t>rights</a:t>
            </a:r>
            <a:r>
              <a:rPr lang="zh-CN" altLang="en-US" sz="1200" b="0" i="0" kern="1200">
                <a:effectLst/>
                <a:latin typeface="+mn-lt"/>
                <a:ea typeface="+mn-ea"/>
                <a:cs typeface="+mn-cs"/>
              </a:rPr>
              <a:t> </a:t>
            </a:r>
            <a:r>
              <a:rPr lang="en-US" altLang="zh-CN" sz="1200" b="0" i="0" kern="1200">
                <a:effectLst/>
                <a:latin typeface="+mn-lt"/>
                <a:ea typeface="+mn-ea"/>
                <a:cs typeface="+mn-cs"/>
              </a:rPr>
              <a:t>to</a:t>
            </a:r>
            <a:r>
              <a:rPr lang="zh-CN" altLang="en-US" sz="1200" b="0" i="0" kern="1200">
                <a:effectLst/>
                <a:latin typeface="+mn-lt"/>
                <a:ea typeface="+mn-ea"/>
                <a:cs typeface="+mn-cs"/>
              </a:rPr>
              <a:t> </a:t>
            </a:r>
            <a:r>
              <a:rPr lang="en-US" altLang="zh-CN" sz="1200" b="0" i="0" kern="1200">
                <a:effectLst/>
                <a:latin typeface="+mn-lt"/>
                <a:ea typeface="+mn-ea"/>
                <a:cs typeface="+mn-cs"/>
              </a:rPr>
              <a:t>fine</a:t>
            </a:r>
            <a:r>
              <a:rPr lang="zh-CN" altLang="en-US" sz="1200" b="0" i="0" kern="1200">
                <a:effectLst/>
                <a:latin typeface="+mn-lt"/>
                <a:ea typeface="+mn-ea"/>
                <a:cs typeface="+mn-cs"/>
              </a:rPr>
              <a:t> </a:t>
            </a:r>
            <a:r>
              <a:rPr lang="en-US" altLang="zh-CN" sz="1200" b="0" i="0" kern="1200">
                <a:effectLst/>
                <a:latin typeface="+mn-lt"/>
                <a:ea typeface="+mn-ea"/>
                <a:cs typeface="+mn-cs"/>
              </a:rPr>
              <a:t>and</a:t>
            </a:r>
            <a:r>
              <a:rPr lang="zh-CN" altLang="en-US" sz="1200" b="0" i="0" kern="1200">
                <a:effectLst/>
                <a:latin typeface="+mn-lt"/>
                <a:ea typeface="+mn-ea"/>
                <a:cs typeface="+mn-cs"/>
              </a:rPr>
              <a:t> </a:t>
            </a:r>
            <a:r>
              <a:rPr lang="en-US" altLang="zh-CN" sz="1200" b="0" i="0" kern="1200">
                <a:effectLst/>
                <a:latin typeface="+mn-lt"/>
                <a:ea typeface="+mn-ea"/>
                <a:cs typeface="+mn-cs"/>
              </a:rPr>
              <a:t>arrest</a:t>
            </a:r>
            <a:r>
              <a:rPr lang="zh-CN" altLang="en-US" sz="1200" b="0" i="0" kern="1200">
                <a:effectLst/>
                <a:latin typeface="+mn-lt"/>
                <a:ea typeface="+mn-ea"/>
                <a:cs typeface="+mn-cs"/>
              </a:rPr>
              <a:t> </a:t>
            </a:r>
            <a:r>
              <a:rPr lang="en-US" altLang="zh-CN" sz="1200" b="0" i="0" kern="1200">
                <a:effectLst/>
                <a:latin typeface="+mn-lt"/>
                <a:ea typeface="+mn-ea"/>
                <a:cs typeface="+mn-cs"/>
              </a:rPr>
              <a:t>the</a:t>
            </a:r>
            <a:r>
              <a:rPr lang="zh-CN" altLang="en-US" sz="1200" b="0" i="0" kern="1200">
                <a:effectLst/>
                <a:latin typeface="+mn-lt"/>
                <a:ea typeface="+mn-ea"/>
                <a:cs typeface="+mn-cs"/>
              </a:rPr>
              <a:t> </a:t>
            </a:r>
            <a:r>
              <a:rPr lang="en-US" altLang="zh-CN" sz="1200" b="0" i="0" kern="1200">
                <a:effectLst/>
                <a:latin typeface="+mn-lt"/>
                <a:ea typeface="+mn-ea"/>
                <a:cs typeface="+mn-cs"/>
              </a:rPr>
              <a:t>people</a:t>
            </a:r>
            <a:r>
              <a:rPr lang="zh-CN" altLang="en-US" sz="1200" b="0" i="0" kern="1200">
                <a:effectLst/>
                <a:latin typeface="+mn-lt"/>
                <a:ea typeface="+mn-ea"/>
                <a:cs typeface="+mn-cs"/>
              </a:rPr>
              <a:t> </a:t>
            </a:r>
            <a:r>
              <a:rPr lang="en-US" altLang="zh-CN" sz="1200" b="0" i="0" kern="1200">
                <a:effectLst/>
                <a:latin typeface="+mn-lt"/>
                <a:ea typeface="+mn-ea"/>
                <a:cs typeface="+mn-cs"/>
              </a:rPr>
              <a:t>according</a:t>
            </a:r>
            <a:r>
              <a:rPr lang="zh-CN" altLang="en-US" sz="1200" b="0" i="0" kern="1200">
                <a:effectLst/>
                <a:latin typeface="+mn-lt"/>
                <a:ea typeface="+mn-ea"/>
                <a:cs typeface="+mn-cs"/>
              </a:rPr>
              <a:t> </a:t>
            </a:r>
            <a:r>
              <a:rPr lang="en-US" altLang="zh-CN" sz="1200" b="0" i="0" kern="1200">
                <a:effectLst/>
                <a:latin typeface="+mn-lt"/>
                <a:ea typeface="+mn-ea"/>
                <a:cs typeface="+mn-cs"/>
              </a:rPr>
              <a:t>to</a:t>
            </a:r>
            <a:r>
              <a:rPr lang="zh-CN" altLang="en-US" sz="1200" b="0" i="0" kern="1200">
                <a:effectLst/>
                <a:latin typeface="+mn-lt"/>
                <a:ea typeface="+mn-ea"/>
                <a:cs typeface="+mn-cs"/>
              </a:rPr>
              <a:t> </a:t>
            </a:r>
            <a:r>
              <a:rPr lang="en-US" altLang="zh-CN" sz="1200" b="0" i="0" kern="1200">
                <a:effectLst/>
                <a:latin typeface="+mn-lt"/>
                <a:ea typeface="+mn-ea"/>
                <a:cs typeface="+mn-cs"/>
              </a:rPr>
              <a:t>the</a:t>
            </a:r>
            <a:r>
              <a:rPr lang="zh-CN" altLang="en-US" sz="1200" b="0" i="0" kern="1200">
                <a:effectLst/>
                <a:latin typeface="+mn-lt"/>
                <a:ea typeface="+mn-ea"/>
                <a:cs typeface="+mn-cs"/>
              </a:rPr>
              <a:t> </a:t>
            </a:r>
            <a:r>
              <a:rPr lang="en-US" altLang="zh-CN" sz="1200" b="0" i="0" kern="1200">
                <a:effectLst/>
                <a:latin typeface="+mn-lt"/>
                <a:ea typeface="+mn-ea"/>
                <a:cs typeface="+mn-cs"/>
              </a:rPr>
              <a:t>federal</a:t>
            </a:r>
            <a:r>
              <a:rPr lang="zh-CN" altLang="en-US" sz="1200" b="0" i="0" kern="1200">
                <a:effectLst/>
                <a:latin typeface="+mn-lt"/>
                <a:ea typeface="+mn-ea"/>
                <a:cs typeface="+mn-cs"/>
              </a:rPr>
              <a:t> </a:t>
            </a:r>
            <a:r>
              <a:rPr lang="en-US" altLang="zh-CN" sz="1200" b="0" i="0" kern="1200">
                <a:effectLst/>
                <a:latin typeface="+mn-lt"/>
                <a:ea typeface="+mn-ea"/>
                <a:cs typeface="+mn-cs"/>
              </a:rPr>
              <a:t>and</a:t>
            </a:r>
            <a:r>
              <a:rPr lang="zh-CN" altLang="en-US" sz="1200" b="0" i="0" kern="1200">
                <a:effectLst/>
                <a:latin typeface="+mn-lt"/>
                <a:ea typeface="+mn-ea"/>
                <a:cs typeface="+mn-cs"/>
              </a:rPr>
              <a:t> </a:t>
            </a:r>
            <a:r>
              <a:rPr lang="en-US" altLang="zh-CN" sz="1200" b="0" i="0" kern="1200">
                <a:effectLst/>
                <a:latin typeface="+mn-lt"/>
                <a:ea typeface="+mn-ea"/>
                <a:cs typeface="+mn-cs"/>
              </a:rPr>
              <a:t>city</a:t>
            </a:r>
            <a:r>
              <a:rPr lang="zh-CN" altLang="en-US" sz="1200" b="0" i="0" kern="1200">
                <a:effectLst/>
                <a:latin typeface="+mn-lt"/>
                <a:ea typeface="+mn-ea"/>
                <a:cs typeface="+mn-cs"/>
              </a:rPr>
              <a:t> </a:t>
            </a:r>
            <a:r>
              <a:rPr lang="en-US" altLang="zh-CN" sz="1200" b="0" i="0" kern="1200">
                <a:effectLst/>
                <a:latin typeface="+mn-lt"/>
                <a:ea typeface="+mn-ea"/>
                <a:cs typeface="+mn-cs"/>
              </a:rPr>
              <a:t>regulations.</a:t>
            </a:r>
            <a:r>
              <a:rPr lang="zh-CN" altLang="en-US" sz="1200" b="0" i="0" kern="1200">
                <a:effectLst/>
                <a:latin typeface="+mn-lt"/>
                <a:ea typeface="+mn-ea"/>
                <a:cs typeface="+mn-cs"/>
              </a:rPr>
              <a:t> </a:t>
            </a:r>
            <a:r>
              <a:rPr lang="en-US" altLang="zh-CN" sz="1200" b="0" i="0" kern="1200">
                <a:effectLst/>
                <a:latin typeface="+mn-lt"/>
                <a:ea typeface="+mn-ea"/>
                <a:cs typeface="+mn-cs"/>
              </a:rPr>
              <a:t>For</a:t>
            </a:r>
            <a:r>
              <a:rPr lang="zh-CN" altLang="en-US" sz="1200" b="0" i="0" kern="1200">
                <a:effectLst/>
                <a:latin typeface="+mn-lt"/>
                <a:ea typeface="+mn-ea"/>
                <a:cs typeface="+mn-cs"/>
              </a:rPr>
              <a:t> </a:t>
            </a:r>
            <a:r>
              <a:rPr lang="en-US" altLang="zh-CN" sz="1200" b="0" i="0" kern="1200">
                <a:effectLst/>
                <a:latin typeface="+mn-lt"/>
                <a:ea typeface="+mn-ea"/>
                <a:cs typeface="+mn-cs"/>
              </a:rPr>
              <a:t>example,</a:t>
            </a:r>
            <a:r>
              <a:rPr lang="zh-CN" altLang="en-US" sz="1200" b="0" i="0" kern="1200">
                <a:effectLst/>
                <a:latin typeface="+mn-lt"/>
                <a:ea typeface="+mn-ea"/>
                <a:cs typeface="+mn-cs"/>
              </a:rPr>
              <a:t> </a:t>
            </a:r>
            <a:r>
              <a:rPr lang="en-US" altLang="zh-CN" sz="1200" b="0" i="0" kern="1200">
                <a:effectLst/>
                <a:latin typeface="+mn-lt"/>
                <a:ea typeface="+mn-ea"/>
                <a:cs typeface="+mn-cs"/>
              </a:rPr>
              <a:t>failure</a:t>
            </a:r>
            <a:r>
              <a:rPr lang="zh-CN" altLang="en-US" sz="1200" b="0" i="0" kern="1200">
                <a:effectLst/>
                <a:latin typeface="+mn-lt"/>
                <a:ea typeface="+mn-ea"/>
                <a:cs typeface="+mn-cs"/>
              </a:rPr>
              <a:t> </a:t>
            </a:r>
            <a:r>
              <a:rPr lang="en-US" altLang="zh-CN" sz="1200" b="0" i="0" kern="1200">
                <a:effectLst/>
                <a:latin typeface="+mn-lt"/>
                <a:ea typeface="+mn-ea"/>
                <a:cs typeface="+mn-cs"/>
              </a:rPr>
              <a:t>to</a:t>
            </a:r>
            <a:r>
              <a:rPr lang="zh-CN" altLang="en-US" sz="1200" b="0" i="0" kern="1200">
                <a:effectLst/>
                <a:latin typeface="+mn-lt"/>
                <a:ea typeface="+mn-ea"/>
                <a:cs typeface="+mn-cs"/>
              </a:rPr>
              <a:t> </a:t>
            </a:r>
            <a:r>
              <a:rPr lang="en-US" altLang="zh-CN" sz="1200" b="0" i="0" kern="1200">
                <a:effectLst/>
                <a:latin typeface="+mn-lt"/>
                <a:ea typeface="+mn-ea"/>
                <a:cs typeface="+mn-cs"/>
              </a:rPr>
              <a:t>use</a:t>
            </a:r>
            <a:r>
              <a:rPr lang="zh-CN" altLang="en-US"/>
              <a:t> trash cans</a:t>
            </a:r>
            <a:r>
              <a:rPr lang="en-US" altLang="zh-CN"/>
              <a:t> will result</a:t>
            </a:r>
            <a:r>
              <a:rPr lang="zh-CN" altLang="en-US"/>
              <a:t> in a $100 fine.</a:t>
            </a:r>
            <a:endParaRPr lang="en-US" altLang="zh-CN">
              <a:cs typeface="Calibri"/>
            </a:endParaRPr>
          </a:p>
        </p:txBody>
      </p:sp>
      <p:sp>
        <p:nvSpPr>
          <p:cNvPr id="4" name="Slide Number Placeholder 3"/>
          <p:cNvSpPr>
            <a:spLocks noGrp="1"/>
          </p:cNvSpPr>
          <p:nvPr>
            <p:ph type="sldNum" sz="quarter" idx="5"/>
          </p:nvPr>
        </p:nvSpPr>
        <p:spPr/>
        <p:txBody>
          <a:bodyPr/>
          <a:lstStyle/>
          <a:p>
            <a:fld id="{337B39D9-CDD4-7643-B170-09CFB62AE0DD}" type="slidenum">
              <a:rPr lang="en-US" smtClean="0"/>
              <a:t>24</a:t>
            </a:fld>
            <a:endParaRPr lang="en-US"/>
          </a:p>
        </p:txBody>
      </p:sp>
    </p:spTree>
    <p:extLst>
      <p:ext uri="{BB962C8B-B14F-4D97-AF65-F5344CB8AC3E}">
        <p14:creationId xmlns:p14="http://schemas.microsoft.com/office/powerpoint/2010/main" val="4512742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Based on our knowledge of the four management approaches, we identified the approaches that East Potomac Park is currently using. </a:t>
            </a:r>
            <a:endParaRPr lang="en-US"/>
          </a:p>
          <a:p>
            <a:r>
              <a:rPr lang="en-US">
                <a:cs typeface="Calibri"/>
              </a:rPr>
              <a:t>Categorized into the infrastructural approaches, the picnic areas employ a trash free policy, where the users are meant to carry their trash out with them as they leave. However, this message conflicts with the provision of trash cans in that area. EPP also provides monofilament fishing line containers along the sea wall for fishermen. </a:t>
            </a:r>
          </a:p>
          <a:p>
            <a:endParaRPr lang="en-US">
              <a:cs typeface="Calibri"/>
            </a:endParaRPr>
          </a:p>
          <a:p>
            <a:r>
              <a:rPr lang="en-US">
                <a:cs typeface="Calibri"/>
              </a:rPr>
              <a:t>EPP also uses an enforcement approach through the US Park Police who patrol the park. They have offices inside the park grounds as well.</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337B39D9-CDD4-7643-B170-09CFB62AE0DD}" type="slidenum">
              <a:rPr lang="en-US" smtClean="0"/>
              <a:t>25</a:t>
            </a:fld>
            <a:endParaRPr lang="en-US"/>
          </a:p>
        </p:txBody>
      </p:sp>
    </p:spTree>
    <p:extLst>
      <p:ext uri="{BB962C8B-B14F-4D97-AF65-F5344CB8AC3E}">
        <p14:creationId xmlns:p14="http://schemas.microsoft.com/office/powerpoint/2010/main" val="22584444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also identified the four main sources of trash in East Potomac Park, with the four being</a:t>
            </a:r>
          </a:p>
          <a:p>
            <a:endParaRPr lang="en-US">
              <a:cs typeface="Calibri"/>
            </a:endParaRPr>
          </a:p>
          <a:p>
            <a:r>
              <a:rPr lang="en-US"/>
              <a:t>General litter and trash left behind by picnickers</a:t>
            </a:r>
            <a:endParaRPr lang="en-US">
              <a:cs typeface="Calibri"/>
            </a:endParaRPr>
          </a:p>
          <a:p>
            <a:r>
              <a:rPr lang="en-US"/>
              <a:t>Trash and fishing line left behind by fishermen</a:t>
            </a:r>
            <a:endParaRPr lang="en-US">
              <a:cs typeface="Calibri"/>
            </a:endParaRPr>
          </a:p>
          <a:p>
            <a:r>
              <a:rPr lang="en-US">
                <a:cs typeface="Calibri"/>
              </a:rPr>
              <a:t>Debris from river flooding</a:t>
            </a:r>
            <a:endParaRPr lang="en-US"/>
          </a:p>
          <a:p>
            <a:r>
              <a:rPr lang="en-US">
                <a:cs typeface="Calibri"/>
              </a:rPr>
              <a:t>Illegal dumping from park visitors</a:t>
            </a:r>
          </a:p>
          <a:p>
            <a:endParaRPr lang="en-US">
              <a:cs typeface="Calibri"/>
            </a:endParaRPr>
          </a:p>
          <a:p>
            <a:r>
              <a:rPr lang="en-US">
                <a:cs typeface="Calibri"/>
              </a:rPr>
              <a:t>########## </a:t>
            </a:r>
            <a:r>
              <a:rPr lang="en-US"/>
              <a:t>Reorder problems, mention general trash not just picnickers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337B39D9-CDD4-7643-B170-09CFB62AE0DD}" type="slidenum">
              <a:rPr lang="en-US" smtClean="0"/>
              <a:t>26</a:t>
            </a:fld>
            <a:endParaRPr lang="en-US"/>
          </a:p>
        </p:txBody>
      </p:sp>
    </p:spTree>
    <p:extLst>
      <p:ext uri="{BB962C8B-B14F-4D97-AF65-F5344CB8AC3E}">
        <p14:creationId xmlns:p14="http://schemas.microsoft.com/office/powerpoint/2010/main" val="14197115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we move on to our method and result section. </a:t>
            </a:r>
          </a:p>
          <a:p>
            <a:endParaRPr lang="en-US">
              <a:cs typeface="Calibri"/>
            </a:endParaRPr>
          </a:p>
        </p:txBody>
      </p:sp>
      <p:sp>
        <p:nvSpPr>
          <p:cNvPr id="4" name="Slide Number Placeholder 3"/>
          <p:cNvSpPr>
            <a:spLocks noGrp="1"/>
          </p:cNvSpPr>
          <p:nvPr>
            <p:ph type="sldNum" sz="quarter" idx="5"/>
          </p:nvPr>
        </p:nvSpPr>
        <p:spPr/>
        <p:txBody>
          <a:bodyPr/>
          <a:lstStyle/>
          <a:p>
            <a:fld id="{337B39D9-CDD4-7643-B170-09CFB62AE0DD}" type="slidenum">
              <a:rPr lang="en-US" smtClean="0"/>
              <a:t>27</a:t>
            </a:fld>
            <a:endParaRPr lang="en-US"/>
          </a:p>
        </p:txBody>
      </p:sp>
    </p:spTree>
    <p:extLst>
      <p:ext uri="{BB962C8B-B14F-4D97-AF65-F5344CB8AC3E}">
        <p14:creationId xmlns:p14="http://schemas.microsoft.com/office/powerpoint/2010/main" val="22591050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3 methods we are using are reviewing literature, site assessment and conducting interviews.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337B39D9-CDD4-7643-B170-09CFB62AE0DD}" type="slidenum">
              <a:rPr lang="en-US" smtClean="0"/>
              <a:t>28</a:t>
            </a:fld>
            <a:endParaRPr lang="en-US"/>
          </a:p>
        </p:txBody>
      </p:sp>
    </p:spTree>
    <p:extLst>
      <p:ext uri="{BB962C8B-B14F-4D97-AF65-F5344CB8AC3E}">
        <p14:creationId xmlns:p14="http://schemas.microsoft.com/office/powerpoint/2010/main" val="13575991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Besides the 4 approaches that Yuan mentioned earlier, we continued our research into volunteer programs as another approach. </a:t>
            </a:r>
            <a:r>
              <a:rPr lang="en-US"/>
              <a:t>Since our BG section has covered a lot of the lit review, here we’re focusing on distinct information from interviews</a:t>
            </a:r>
            <a:r>
              <a:rPr lang="en-US">
                <a:cs typeface="Calibri"/>
              </a:rPr>
              <a:t>.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337B39D9-CDD4-7643-B170-09CFB62AE0DD}" type="slidenum">
              <a:rPr lang="en-US" smtClean="0"/>
              <a:t>29</a:t>
            </a:fld>
            <a:endParaRPr lang="en-US"/>
          </a:p>
        </p:txBody>
      </p:sp>
    </p:spTree>
    <p:extLst>
      <p:ext uri="{BB962C8B-B14F-4D97-AF65-F5344CB8AC3E}">
        <p14:creationId xmlns:p14="http://schemas.microsoft.com/office/powerpoint/2010/main" val="28762278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Our interviewees are mainly NPS staff from other parks in DC and some people who work for outside organizations. </a:t>
            </a:r>
          </a:p>
          <a:p>
            <a:endParaRPr lang="en-US">
              <a:latin typeface="Calibri"/>
              <a:ea typeface="等线"/>
              <a:cs typeface="Calibri"/>
            </a:endParaRPr>
          </a:p>
        </p:txBody>
      </p:sp>
      <p:sp>
        <p:nvSpPr>
          <p:cNvPr id="4" name="Slide Number Placeholder 3"/>
          <p:cNvSpPr>
            <a:spLocks noGrp="1"/>
          </p:cNvSpPr>
          <p:nvPr>
            <p:ph type="sldNum" sz="quarter" idx="5"/>
          </p:nvPr>
        </p:nvSpPr>
        <p:spPr/>
        <p:txBody>
          <a:bodyPr/>
          <a:lstStyle/>
          <a:p>
            <a:fld id="{337B39D9-CDD4-7643-B170-09CFB62AE0DD}" type="slidenum">
              <a:rPr lang="en-US" smtClean="0"/>
              <a:t>30</a:t>
            </a:fld>
            <a:endParaRPr lang="en-US"/>
          </a:p>
        </p:txBody>
      </p:sp>
    </p:spTree>
    <p:extLst>
      <p:ext uri="{BB962C8B-B14F-4D97-AF65-F5344CB8AC3E}">
        <p14:creationId xmlns:p14="http://schemas.microsoft.com/office/powerpoint/2010/main" val="2183362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FDD0E32-8495-4B94-B9EB-1688586AFFE9}" type="slidenum">
              <a:rPr lang="zh-CN" altLang="en-US" smtClean="0"/>
              <a:t>3</a:t>
            </a:fld>
            <a:endParaRPr lang="zh-CN" altLang="en-US"/>
          </a:p>
        </p:txBody>
      </p:sp>
    </p:spTree>
    <p:extLst>
      <p:ext uri="{BB962C8B-B14F-4D97-AF65-F5344CB8AC3E}">
        <p14:creationId xmlns:p14="http://schemas.microsoft.com/office/powerpoint/2010/main" val="14418578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cs typeface="Calibri"/>
              </a:rPr>
              <a:t>From our interview with Don Kirk, the chief of maintenance at RCP, we learnt that RCP is </a:t>
            </a:r>
            <a:r>
              <a:rPr lang="en-US" sz="2000" dirty="0"/>
              <a:t>using Rubbermaid trash bins that are wildlife-proof. However, visitors often don’t use them correctly, they leave their trash on top of the bin rather than putting it inside.</a:t>
            </a:r>
            <a:r>
              <a:rPr lang="en-US" sz="2000" dirty="0">
                <a:cs typeface="Calibri"/>
              </a:rPr>
              <a:t> He also mentioned that he is unhappy with the fact that they has to empty the trash bins so many times. So they tried reducing the number of trash bins, however, it didn’t work well. </a:t>
            </a:r>
            <a:endParaRPr lang="en-US" dirty="0"/>
          </a:p>
          <a:p>
            <a:r>
              <a:rPr lang="en-US" sz="2000" dirty="0">
                <a:cs typeface="Calibri"/>
              </a:rPr>
              <a:t>Similar to what Don Kirk said, Robert Mocko, the environmental specialist of NACE has also mentioned that he heard the trash in trash out policy was attempted in Great Falls Park, Virginia, but it did not work well. </a:t>
            </a:r>
          </a:p>
          <a:p>
            <a:r>
              <a:rPr lang="en-US" sz="2000" dirty="0">
                <a:cs typeface="Calibri"/>
              </a:rPr>
              <a:t>However, C&amp;O Canal Park is doing well with the trash free park concept, they reduced 75% trash within the first year they started to be trash free. And the percentage has been kept low ever since. Rita Knox believes this program has been so successful because they installed 130 trash bag dispensers throughout the different access points and picnic areas in the park.</a:t>
            </a:r>
          </a:p>
          <a:p>
            <a:r>
              <a:rPr lang="en-US" sz="2000" dirty="0">
                <a:cs typeface="Calibri"/>
              </a:rPr>
              <a:t>Don Kirk from RC also said that RC is so large that they have in house maintenance crews, contractors and volunteers to work on trash removal and maintenance. </a:t>
            </a:r>
          </a:p>
          <a:p>
            <a:r>
              <a:rPr lang="en-US" sz="2000" dirty="0">
                <a:cs typeface="Calibri"/>
              </a:rPr>
              <a:t>But The Yards Park, unlike RC, is managed by the Capitol Riverfront BID. BIDS are </a:t>
            </a:r>
            <a:r>
              <a:rPr lang="en-US" dirty="0">
                <a:cs typeface="Calibri"/>
              </a:rPr>
              <a:t>areas</a:t>
            </a:r>
            <a:r>
              <a:rPr lang="en-US" dirty="0"/>
              <a:t> that are chosen by property or business owners to be better developed economically. They are usually downtown or neighborhood commercial areas.</a:t>
            </a:r>
            <a:r>
              <a:rPr lang="en-US" dirty="0">
                <a:cs typeface="Calibri"/>
              </a:rPr>
              <a:t> </a:t>
            </a:r>
            <a:r>
              <a:rPr lang="en-US" sz="2000" dirty="0">
                <a:cs typeface="Calibri"/>
              </a:rPr>
              <a:t>The BID is funded by the self-imposed tax from the business property owners and is in charge of the Yards Park cleanliness, maintenance and beautification. </a:t>
            </a:r>
            <a:endParaRPr lang="en-US" dirty="0"/>
          </a:p>
          <a:p>
            <a:endParaRPr lang="en-US" u="sng" dirty="0">
              <a:cs typeface="Calibri"/>
            </a:endParaRPr>
          </a:p>
        </p:txBody>
      </p:sp>
      <p:sp>
        <p:nvSpPr>
          <p:cNvPr id="4" name="Slide Number Placeholder 3"/>
          <p:cNvSpPr>
            <a:spLocks noGrp="1"/>
          </p:cNvSpPr>
          <p:nvPr>
            <p:ph type="sldNum" sz="quarter" idx="5"/>
          </p:nvPr>
        </p:nvSpPr>
        <p:spPr/>
        <p:txBody>
          <a:bodyPr/>
          <a:lstStyle/>
          <a:p>
            <a:fld id="{337B39D9-CDD4-7643-B170-09CFB62AE0DD}" type="slidenum">
              <a:rPr lang="en-US" smtClean="0"/>
              <a:t>31</a:t>
            </a:fld>
            <a:endParaRPr lang="en-US"/>
          </a:p>
        </p:txBody>
      </p:sp>
    </p:spTree>
    <p:extLst>
      <p:ext uri="{BB962C8B-B14F-4D97-AF65-F5344CB8AC3E}">
        <p14:creationId xmlns:p14="http://schemas.microsoft.com/office/powerpoint/2010/main" val="41962051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Many parks we interviewed are partners with the AFF, for example, the C&amp;O Canal Park and ROCR.  </a:t>
            </a:r>
          </a:p>
          <a:p>
            <a:r>
              <a:rPr lang="en-US"/>
              <a:t>“</a:t>
            </a:r>
            <a:r>
              <a:rPr lang="en-US" err="1"/>
              <a:t>Talkin</a:t>
            </a:r>
            <a:r>
              <a:rPr lang="en-US"/>
              <a:t>’ Trash” is an education program run by the AFF. It is a form of curriculum and field study for mainly high school students. We talked to Heather </a:t>
            </a:r>
            <a:r>
              <a:rPr lang="en-US" err="1"/>
              <a:t>Zdobysz</a:t>
            </a:r>
            <a:r>
              <a:rPr lang="en-US"/>
              <a:t> (Za-doe-bis), the program manager of education from the AFF, she told us that they partner with the NPS to use the parks and monuments for the </a:t>
            </a:r>
            <a:r>
              <a:rPr lang="en-US" err="1"/>
              <a:t>Talkin</a:t>
            </a:r>
            <a:r>
              <a:rPr lang="en-US"/>
              <a:t> Trash program. The students clean up trash in the park and identify how much of it is recyclable or plastic waste, among other categories. The program gives students perspective into the long lasting impacts trash has</a:t>
            </a:r>
            <a:r>
              <a:rPr lang="en-US">
                <a:cs typeface="Calibri"/>
              </a:rPr>
              <a:t> on the environment</a:t>
            </a:r>
          </a:p>
        </p:txBody>
      </p:sp>
      <p:sp>
        <p:nvSpPr>
          <p:cNvPr id="4" name="Slide Number Placeholder 3"/>
          <p:cNvSpPr>
            <a:spLocks noGrp="1"/>
          </p:cNvSpPr>
          <p:nvPr>
            <p:ph type="sldNum" sz="quarter" idx="5"/>
          </p:nvPr>
        </p:nvSpPr>
        <p:spPr/>
        <p:txBody>
          <a:bodyPr/>
          <a:lstStyle/>
          <a:p>
            <a:fld id="{337B39D9-CDD4-7643-B170-09CFB62AE0DD}" type="slidenum">
              <a:rPr lang="en-US" smtClean="0"/>
              <a:t>32</a:t>
            </a:fld>
            <a:endParaRPr lang="en-US"/>
          </a:p>
        </p:txBody>
      </p:sp>
    </p:spTree>
    <p:extLst>
      <p:ext uri="{BB962C8B-B14F-4D97-AF65-F5344CB8AC3E}">
        <p14:creationId xmlns:p14="http://schemas.microsoft.com/office/powerpoint/2010/main" val="19852311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Through several of our interviews, we learned that AFF not only focuses on education programs, they also has a big volunteer program to clean up trash and is partner with RCP and C&amp;O Canal parks. Every year they have a month long cleanup during April. This year they cleaned up over 300 sites and a million pounds of trash.</a:t>
            </a:r>
          </a:p>
          <a:p>
            <a:r>
              <a:rPr lang="en-US">
                <a:cs typeface="Calibri"/>
              </a:rPr>
              <a:t> Through our interview with Don Kirk from RCP, Arielle Conti and John Maleri (Ma-ler-ee) from Rock Creek Conservancy, and Robert </a:t>
            </a:r>
            <a:r>
              <a:rPr lang="en-US" err="1">
                <a:cs typeface="Calibri"/>
              </a:rPr>
              <a:t>Mocko</a:t>
            </a:r>
            <a:r>
              <a:rPr lang="en-US">
                <a:cs typeface="Calibri"/>
              </a:rPr>
              <a:t> from NACE, we learned that volunteers in RCP and Anacostia Park are a big part of cleaning up trash. Rock Creek Park has SOLVE partners, one of which is the Rock Creek Conservancy, who are in charge of maintaining specific sites by cleaning up litter and reporting hazards. </a:t>
            </a:r>
            <a:endParaRPr lang="en-US"/>
          </a:p>
          <a:p>
            <a:r>
              <a:rPr lang="en-US">
                <a:cs typeface="Calibri"/>
              </a:rPr>
              <a:t>Anacostia Park has a group called the Anacostia Watershed Society that performs similar tasks as groups in Rock Creek's SOLVE program, but the Anacostia group is also in charge of cleaning up trash and debris from the river. </a:t>
            </a:r>
          </a:p>
          <a:p>
            <a:r>
              <a:rPr lang="en-US">
                <a:cs typeface="Calibri"/>
              </a:rPr>
              <a:t>Both Don Kirk and Robert </a:t>
            </a:r>
            <a:r>
              <a:rPr lang="en-US" err="1">
                <a:cs typeface="Calibri"/>
              </a:rPr>
              <a:t>Mocko</a:t>
            </a:r>
            <a:r>
              <a:rPr lang="en-US">
                <a:cs typeface="Calibri"/>
              </a:rPr>
              <a:t> feel the volunteer groups are doing a good job. </a:t>
            </a:r>
          </a:p>
          <a:p>
            <a:endParaRPr lang="en-US">
              <a:cs typeface="Calibri"/>
            </a:endParaRPr>
          </a:p>
        </p:txBody>
      </p:sp>
      <p:sp>
        <p:nvSpPr>
          <p:cNvPr id="4" name="Slide Number Placeholder 3"/>
          <p:cNvSpPr>
            <a:spLocks noGrp="1"/>
          </p:cNvSpPr>
          <p:nvPr>
            <p:ph type="sldNum" sz="quarter" idx="5"/>
          </p:nvPr>
        </p:nvSpPr>
        <p:spPr/>
        <p:txBody>
          <a:bodyPr/>
          <a:lstStyle/>
          <a:p>
            <a:fld id="{337B39D9-CDD4-7643-B170-09CFB62AE0DD}" type="slidenum">
              <a:rPr lang="en-US" smtClean="0"/>
              <a:t>33</a:t>
            </a:fld>
            <a:endParaRPr lang="en-US"/>
          </a:p>
        </p:txBody>
      </p:sp>
    </p:spTree>
    <p:extLst>
      <p:ext uri="{BB962C8B-B14F-4D97-AF65-F5344CB8AC3E}">
        <p14:creationId xmlns:p14="http://schemas.microsoft.com/office/powerpoint/2010/main" val="22423906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None of RCP, Anacostia and the Yards Park has any signage regarding trash. </a:t>
            </a:r>
            <a:endParaRPr lang="en-US"/>
          </a:p>
          <a:p>
            <a:r>
              <a:rPr lang="en-US"/>
              <a:t>But Robert </a:t>
            </a:r>
            <a:r>
              <a:rPr lang="en-US" err="1"/>
              <a:t>Mocko</a:t>
            </a:r>
            <a:r>
              <a:rPr lang="en-US"/>
              <a:t> said he thinks the trash free park policy in Great Falls Park could've used more outreach/information practices to be implemented more successfully</a:t>
            </a:r>
            <a:r>
              <a:rPr lang="en-US">
                <a:cs typeface="Calibri"/>
              </a:rPr>
              <a:t>. </a:t>
            </a:r>
          </a:p>
          <a:p>
            <a:r>
              <a:rPr lang="en-US">
                <a:cs typeface="Calibri"/>
              </a:rPr>
              <a:t>Robert </a:t>
            </a:r>
            <a:r>
              <a:rPr lang="en-US" err="1">
                <a:cs typeface="Calibri"/>
              </a:rPr>
              <a:t>Mocko</a:t>
            </a:r>
            <a:r>
              <a:rPr lang="en-US">
                <a:cs typeface="Calibri"/>
              </a:rPr>
              <a:t> was correct, because the trash free park we interviewed, C&amp;O Canal Park, has 60-75 signs in the park to inform visitors about the trash free park, and Rita Knox a ranger in that park, believes this was a factor in its successful implementation.</a:t>
            </a:r>
          </a:p>
        </p:txBody>
      </p:sp>
      <p:sp>
        <p:nvSpPr>
          <p:cNvPr id="4" name="Slide Number Placeholder 3"/>
          <p:cNvSpPr>
            <a:spLocks noGrp="1"/>
          </p:cNvSpPr>
          <p:nvPr>
            <p:ph type="sldNum" sz="quarter" idx="5"/>
          </p:nvPr>
        </p:nvSpPr>
        <p:spPr/>
        <p:txBody>
          <a:bodyPr/>
          <a:lstStyle/>
          <a:p>
            <a:fld id="{337B39D9-CDD4-7643-B170-09CFB62AE0DD}" type="slidenum">
              <a:rPr lang="en-US" smtClean="0"/>
              <a:t>34</a:t>
            </a:fld>
            <a:endParaRPr lang="en-US"/>
          </a:p>
        </p:txBody>
      </p:sp>
    </p:spTree>
    <p:extLst>
      <p:ext uri="{BB962C8B-B14F-4D97-AF65-F5344CB8AC3E}">
        <p14:creationId xmlns:p14="http://schemas.microsoft.com/office/powerpoint/2010/main" val="15772133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Our 2nd objective was to characterize the trash problem and management practices at East Potomac Park. </a:t>
            </a:r>
          </a:p>
          <a:p>
            <a:r>
              <a:rPr lang="en-US">
                <a:cs typeface="Calibri"/>
              </a:rPr>
              <a:t>We began this objective with a site assessment, where we observed the amount/types of trash, the locations of the trash bins and fishing line containers and the distance between the trash cans.</a:t>
            </a:r>
          </a:p>
          <a:p>
            <a:endParaRPr lang="zh-CN" altLang="en-US">
              <a:cs typeface="Calibri"/>
            </a:endParaRPr>
          </a:p>
        </p:txBody>
      </p:sp>
      <p:sp>
        <p:nvSpPr>
          <p:cNvPr id="4" name="Slide Number Placeholder 3"/>
          <p:cNvSpPr>
            <a:spLocks noGrp="1"/>
          </p:cNvSpPr>
          <p:nvPr>
            <p:ph type="sldNum" sz="quarter" idx="5"/>
          </p:nvPr>
        </p:nvSpPr>
        <p:spPr/>
        <p:txBody>
          <a:bodyPr/>
          <a:lstStyle/>
          <a:p>
            <a:fld id="{337B39D9-CDD4-7643-B170-09CFB62AE0DD}" type="slidenum">
              <a:rPr lang="en-US" smtClean="0"/>
              <a:t>35</a:t>
            </a:fld>
            <a:endParaRPr lang="en-US"/>
          </a:p>
        </p:txBody>
      </p:sp>
    </p:spTree>
    <p:extLst>
      <p:ext uri="{BB962C8B-B14F-4D97-AF65-F5344CB8AC3E}">
        <p14:creationId xmlns:p14="http://schemas.microsoft.com/office/powerpoint/2010/main" val="13191212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interviewed these 4 types of staff in EPP. </a:t>
            </a:r>
          </a:p>
          <a:p>
            <a:r>
              <a:rPr lang="en-US">
                <a:cs typeface="Calibri"/>
              </a:rPr>
              <a:t>We asked facility staff about their standard operating procedure. </a:t>
            </a:r>
          </a:p>
          <a:p>
            <a:r>
              <a:rPr lang="en-US">
                <a:cs typeface="Calibri"/>
              </a:rPr>
              <a:t>We asked education staff about what education programs they currently have. </a:t>
            </a:r>
          </a:p>
          <a:p>
            <a:r>
              <a:rPr lang="en-US">
                <a:cs typeface="Calibri"/>
              </a:rPr>
              <a:t>We asked volunteer coordinators the effectiveness of their volunteer programs. </a:t>
            </a:r>
          </a:p>
          <a:p>
            <a:r>
              <a:rPr lang="en-US">
                <a:cs typeface="Calibri"/>
              </a:rPr>
              <a:t>And we asked a US park police officer details about his jurisdiction over littering. </a:t>
            </a:r>
          </a:p>
        </p:txBody>
      </p:sp>
      <p:sp>
        <p:nvSpPr>
          <p:cNvPr id="4" name="Slide Number Placeholder 3"/>
          <p:cNvSpPr>
            <a:spLocks noGrp="1"/>
          </p:cNvSpPr>
          <p:nvPr>
            <p:ph type="sldNum" sz="quarter" idx="5"/>
          </p:nvPr>
        </p:nvSpPr>
        <p:spPr/>
        <p:txBody>
          <a:bodyPr/>
          <a:lstStyle/>
          <a:p>
            <a:fld id="{337B39D9-CDD4-7643-B170-09CFB62AE0DD}" type="slidenum">
              <a:rPr lang="en-US" smtClean="0"/>
              <a:t>36</a:t>
            </a:fld>
            <a:endParaRPr lang="en-US"/>
          </a:p>
        </p:txBody>
      </p:sp>
    </p:spTree>
    <p:extLst>
      <p:ext uri="{BB962C8B-B14F-4D97-AF65-F5344CB8AC3E}">
        <p14:creationId xmlns:p14="http://schemas.microsoft.com/office/powerpoint/2010/main" val="40353548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Through our interviews and literature reviews, we learned that animals going into trash bins and spreading trash around is a big problem for the park. </a:t>
            </a:r>
            <a:endParaRPr lang="en-US"/>
          </a:p>
          <a:p>
            <a:r>
              <a:rPr lang="en-US">
                <a:cs typeface="Calibri"/>
              </a:rPr>
              <a:t>However, because of Leslie's proposal, they are in process of switching to wildlife proof trash bins which Jeffrey Hitchcock, an environmental compliance program manager at NAMA, thinks will have a big impact on their trash removal process.</a:t>
            </a:r>
          </a:p>
          <a:p>
            <a:r>
              <a:rPr lang="en-US">
                <a:cs typeface="Calibri"/>
              </a:rPr>
              <a:t>Interestingly, this proposal also involved removing 103 trash bins from the park, which contradicts the research we conducted. </a:t>
            </a:r>
            <a:endParaRPr lang="en-US"/>
          </a:p>
          <a:p>
            <a:r>
              <a:rPr lang="en-US">
                <a:cs typeface="Calibri"/>
              </a:rPr>
              <a:t>Also, the six fishing line containers are not being used properly as visitors will often put regular trash in them. </a:t>
            </a:r>
          </a:p>
          <a:p>
            <a:endParaRPr lang="en-US">
              <a:cs typeface="Calibri"/>
            </a:endParaRPr>
          </a:p>
        </p:txBody>
      </p:sp>
      <p:sp>
        <p:nvSpPr>
          <p:cNvPr id="4" name="Slide Number Placeholder 3"/>
          <p:cNvSpPr>
            <a:spLocks noGrp="1"/>
          </p:cNvSpPr>
          <p:nvPr>
            <p:ph type="sldNum" sz="quarter" idx="5"/>
          </p:nvPr>
        </p:nvSpPr>
        <p:spPr/>
        <p:txBody>
          <a:bodyPr/>
          <a:lstStyle/>
          <a:p>
            <a:fld id="{337B39D9-CDD4-7643-B170-09CFB62AE0DD}" type="slidenum">
              <a:rPr lang="en-US" smtClean="0"/>
              <a:t>37</a:t>
            </a:fld>
            <a:endParaRPr lang="en-US"/>
          </a:p>
        </p:txBody>
      </p:sp>
    </p:spTree>
    <p:extLst>
      <p:ext uri="{BB962C8B-B14F-4D97-AF65-F5344CB8AC3E}">
        <p14:creationId xmlns:p14="http://schemas.microsoft.com/office/powerpoint/2010/main" val="33482121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Through our site assessment, we were able to confirm the locations of the trash bins with a few exceptions. The map of current trash bin locations has 34 trash bins, but after going out into the park, we had observed only 31 trash bins, with the missing bins marked with a red X. We also found that some bins are not shown on the map. These 6 bins were found in the picnic area. </a:t>
            </a:r>
          </a:p>
          <a:p>
            <a:r>
              <a:rPr lang="en-US">
                <a:cs typeface="Calibri"/>
              </a:rPr>
              <a:t>We also found the most common litter in the park to be food wrappers, bottle caps, and illegal beer bottles. We found more litter in the northern area of the park where there are currently no trash cans, however there was consistent litter in the grass along the sea wall in the southern section of the park.</a:t>
            </a:r>
          </a:p>
          <a:p>
            <a:endParaRPr lang="en-US">
              <a:cs typeface="Calibri"/>
            </a:endParaRPr>
          </a:p>
        </p:txBody>
      </p:sp>
      <p:sp>
        <p:nvSpPr>
          <p:cNvPr id="4" name="Slide Number Placeholder 3"/>
          <p:cNvSpPr>
            <a:spLocks noGrp="1"/>
          </p:cNvSpPr>
          <p:nvPr>
            <p:ph type="sldNum" sz="quarter" idx="5"/>
          </p:nvPr>
        </p:nvSpPr>
        <p:spPr/>
        <p:txBody>
          <a:bodyPr/>
          <a:lstStyle/>
          <a:p>
            <a:fld id="{337B39D9-CDD4-7643-B170-09CFB62AE0DD}" type="slidenum">
              <a:rPr lang="en-US" smtClean="0"/>
              <a:t>38</a:t>
            </a:fld>
            <a:endParaRPr lang="en-US"/>
          </a:p>
        </p:txBody>
      </p:sp>
    </p:spTree>
    <p:extLst>
      <p:ext uri="{BB962C8B-B14F-4D97-AF65-F5344CB8AC3E}">
        <p14:creationId xmlns:p14="http://schemas.microsoft.com/office/powerpoint/2010/main" val="799011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From our interview with Jeffrey Hitchcock, we learned that the maintenance crews only have 2 trash trucks and 2 licensed drivers for all of NAMA. They do have 2 new trucks on the way and are in the slow process of hiring a new driver.</a:t>
            </a:r>
          </a:p>
          <a:p>
            <a:r>
              <a:rPr lang="en-US">
                <a:cs typeface="Calibri"/>
              </a:rPr>
              <a:t>We also learned that litter pick up is contracted out to Ruppert Landscaping. However, their job performance is currently not meeting the stipulations of the contract and they are being withheld pay until these issues are addressed.</a:t>
            </a:r>
          </a:p>
          <a:p>
            <a:r>
              <a:rPr lang="en-US">
                <a:cs typeface="Calibri"/>
              </a:rPr>
              <a:t>We learned that the Youth Conservation Corps is in charge of emptying the fishing line containers. The YCC is a summer program for high school students that lasts about 8-10 weeks during the summer, and they get paid to complete various tasks regarding environmental management and maintenance.</a:t>
            </a:r>
          </a:p>
          <a:p>
            <a:endParaRPr lang="en-US">
              <a:cs typeface="Calibri"/>
            </a:endParaRPr>
          </a:p>
        </p:txBody>
      </p:sp>
      <p:sp>
        <p:nvSpPr>
          <p:cNvPr id="4" name="Slide Number Placeholder 3"/>
          <p:cNvSpPr>
            <a:spLocks noGrp="1"/>
          </p:cNvSpPr>
          <p:nvPr>
            <p:ph type="sldNum" sz="quarter" idx="5"/>
          </p:nvPr>
        </p:nvSpPr>
        <p:spPr/>
        <p:txBody>
          <a:bodyPr/>
          <a:lstStyle/>
          <a:p>
            <a:fld id="{337B39D9-CDD4-7643-B170-09CFB62AE0DD}" type="slidenum">
              <a:rPr lang="en-US" smtClean="0"/>
              <a:t>39</a:t>
            </a:fld>
            <a:endParaRPr lang="en-US"/>
          </a:p>
        </p:txBody>
      </p:sp>
    </p:spTree>
    <p:extLst>
      <p:ext uri="{BB962C8B-B14F-4D97-AF65-F5344CB8AC3E}">
        <p14:creationId xmlns:p14="http://schemas.microsoft.com/office/powerpoint/2010/main" val="572134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From our interview with Jennifer Epstein, the education specialist at NAMA, we learned that there is currently no education programs in East Potomac Park but she would be willing to do one. Also, they are short staffed, so she can not run the variety of programs that she would like to. </a:t>
            </a:r>
          </a:p>
        </p:txBody>
      </p:sp>
      <p:sp>
        <p:nvSpPr>
          <p:cNvPr id="4" name="Slide Number Placeholder 3"/>
          <p:cNvSpPr>
            <a:spLocks noGrp="1"/>
          </p:cNvSpPr>
          <p:nvPr>
            <p:ph type="sldNum" sz="quarter" idx="5"/>
          </p:nvPr>
        </p:nvSpPr>
        <p:spPr/>
        <p:txBody>
          <a:bodyPr/>
          <a:lstStyle/>
          <a:p>
            <a:fld id="{337B39D9-CDD4-7643-B170-09CFB62AE0DD}" type="slidenum">
              <a:rPr lang="en-US" smtClean="0"/>
              <a:t>40</a:t>
            </a:fld>
            <a:endParaRPr lang="en-US"/>
          </a:p>
        </p:txBody>
      </p:sp>
    </p:spTree>
    <p:extLst>
      <p:ext uri="{BB962C8B-B14F-4D97-AF65-F5344CB8AC3E}">
        <p14:creationId xmlns:p14="http://schemas.microsoft.com/office/powerpoint/2010/main" val="1147268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National Park visitors generate 50,000 tons of trash every year. That's enough to fill the statue of liberty more than 1800 times.</a:t>
            </a:r>
          </a:p>
        </p:txBody>
      </p:sp>
      <p:sp>
        <p:nvSpPr>
          <p:cNvPr id="4" name="Slide Number Placeholder 3"/>
          <p:cNvSpPr>
            <a:spLocks noGrp="1"/>
          </p:cNvSpPr>
          <p:nvPr>
            <p:ph type="sldNum" sz="quarter" idx="5"/>
          </p:nvPr>
        </p:nvSpPr>
        <p:spPr/>
        <p:txBody>
          <a:bodyPr/>
          <a:lstStyle/>
          <a:p>
            <a:fld id="{337B39D9-CDD4-7643-B170-09CFB62AE0DD}" type="slidenum">
              <a:rPr lang="en-US" smtClean="0"/>
              <a:t>4</a:t>
            </a:fld>
            <a:endParaRPr lang="en-US"/>
          </a:p>
        </p:txBody>
      </p:sp>
    </p:spTree>
    <p:extLst>
      <p:ext uri="{BB962C8B-B14F-4D97-AF65-F5344CB8AC3E}">
        <p14:creationId xmlns:p14="http://schemas.microsoft.com/office/powerpoint/2010/main" val="37215433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bar chart shows the total number of volunteers for projects in East Potomac Park over the past four years. During this year, they've had 66 total volunteers, with three projects involving picking up trash and one involving emptying the fishing line containers. This conflicted with our initial understanding of how volunteers operated within the park, as we thought that volunteers were not allowed to pick up trash according to the landscaping contract.</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337B39D9-CDD4-7643-B170-09CFB62AE0DD}" type="slidenum">
              <a:rPr lang="en-US" smtClean="0"/>
              <a:t>41</a:t>
            </a:fld>
            <a:endParaRPr lang="en-US"/>
          </a:p>
        </p:txBody>
      </p:sp>
    </p:spTree>
    <p:extLst>
      <p:ext uri="{BB962C8B-B14F-4D97-AF65-F5344CB8AC3E}">
        <p14:creationId xmlns:p14="http://schemas.microsoft.com/office/powerpoint/2010/main" val="40787151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From our interview with Officer Conn, a US park police officer in NAMA, we learned that police officers rarely give out fines for littering or dumping in the park because it is difficult to catch anyone in the act.</a:t>
            </a:r>
          </a:p>
        </p:txBody>
      </p:sp>
      <p:sp>
        <p:nvSpPr>
          <p:cNvPr id="4" name="Slide Number Placeholder 3"/>
          <p:cNvSpPr>
            <a:spLocks noGrp="1"/>
          </p:cNvSpPr>
          <p:nvPr>
            <p:ph type="sldNum" sz="quarter" idx="5"/>
          </p:nvPr>
        </p:nvSpPr>
        <p:spPr/>
        <p:txBody>
          <a:bodyPr/>
          <a:lstStyle/>
          <a:p>
            <a:fld id="{337B39D9-CDD4-7643-B170-09CFB62AE0DD}" type="slidenum">
              <a:rPr lang="en-US" smtClean="0"/>
              <a:t>42</a:t>
            </a:fld>
            <a:endParaRPr lang="en-US"/>
          </a:p>
        </p:txBody>
      </p:sp>
    </p:spTree>
    <p:extLst>
      <p:ext uri="{BB962C8B-B14F-4D97-AF65-F5344CB8AC3E}">
        <p14:creationId xmlns:p14="http://schemas.microsoft.com/office/powerpoint/2010/main" val="13100616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Our 3rd objective is to identify factors that affect littering behavior and visitor awareness. </a:t>
            </a:r>
            <a:endParaRPr lang="en-US"/>
          </a:p>
          <a:p>
            <a:r>
              <a:rPr lang="en-US">
                <a:cs typeface="Calibri"/>
              </a:rPr>
              <a:t>Our first method was literature review, which Jarod</a:t>
            </a:r>
            <a:r>
              <a:rPr lang="zh-CN" altLang="en-US">
                <a:cs typeface="Calibri"/>
              </a:rPr>
              <a:t> </a:t>
            </a:r>
            <a:r>
              <a:rPr lang="en-US" altLang="zh-CN">
                <a:cs typeface="Calibri"/>
              </a:rPr>
              <a:t>and</a:t>
            </a:r>
            <a:r>
              <a:rPr lang="zh-CN" altLang="en-US">
                <a:cs typeface="Calibri"/>
              </a:rPr>
              <a:t> I</a:t>
            </a:r>
            <a:r>
              <a:rPr lang="en-US" altLang="zh-CN">
                <a:cs typeface="Calibri"/>
              </a:rPr>
              <a:t> </a:t>
            </a:r>
            <a:r>
              <a:rPr lang="en-US">
                <a:cs typeface="Calibri"/>
              </a:rPr>
              <a:t>mentioned in the BG section. We got a lot of useful information from these 3 sources. </a:t>
            </a:r>
          </a:p>
        </p:txBody>
      </p:sp>
      <p:sp>
        <p:nvSpPr>
          <p:cNvPr id="4" name="Slide Number Placeholder 3"/>
          <p:cNvSpPr>
            <a:spLocks noGrp="1"/>
          </p:cNvSpPr>
          <p:nvPr>
            <p:ph type="sldNum" sz="quarter" idx="5"/>
          </p:nvPr>
        </p:nvSpPr>
        <p:spPr/>
        <p:txBody>
          <a:bodyPr/>
          <a:lstStyle/>
          <a:p>
            <a:fld id="{337B39D9-CDD4-7643-B170-09CFB62AE0DD}" type="slidenum">
              <a:rPr lang="en-US" smtClean="0"/>
              <a:t>43</a:t>
            </a:fld>
            <a:endParaRPr lang="en-US"/>
          </a:p>
        </p:txBody>
      </p:sp>
    </p:spTree>
    <p:extLst>
      <p:ext uri="{BB962C8B-B14F-4D97-AF65-F5344CB8AC3E}">
        <p14:creationId xmlns:p14="http://schemas.microsoft.com/office/powerpoint/2010/main" val="22027495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also had informal conversations with some park users in EPP. They are 8 fishermen</a:t>
            </a:r>
          </a:p>
        </p:txBody>
      </p:sp>
      <p:sp>
        <p:nvSpPr>
          <p:cNvPr id="4" name="Slide Number Placeholder 3"/>
          <p:cNvSpPr>
            <a:spLocks noGrp="1"/>
          </p:cNvSpPr>
          <p:nvPr>
            <p:ph type="sldNum" sz="quarter" idx="5"/>
          </p:nvPr>
        </p:nvSpPr>
        <p:spPr/>
        <p:txBody>
          <a:bodyPr/>
          <a:lstStyle/>
          <a:p>
            <a:fld id="{337B39D9-CDD4-7643-B170-09CFB62AE0DD}" type="slidenum">
              <a:rPr lang="en-US" smtClean="0"/>
              <a:t>44</a:t>
            </a:fld>
            <a:endParaRPr lang="en-US"/>
          </a:p>
        </p:txBody>
      </p:sp>
    </p:spTree>
    <p:extLst>
      <p:ext uri="{BB962C8B-B14F-4D97-AF65-F5344CB8AC3E}">
        <p14:creationId xmlns:p14="http://schemas.microsoft.com/office/powerpoint/2010/main" val="34720491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From our talk with the 8 fishermen, they complained that the</a:t>
            </a:r>
            <a:r>
              <a:rPr lang="zh-CN" altLang="en-US"/>
              <a:t> </a:t>
            </a:r>
            <a:r>
              <a:rPr lang="en-US"/>
              <a:t>fishing</a:t>
            </a:r>
            <a:r>
              <a:rPr lang="zh-CN" altLang="en-US"/>
              <a:t> </a:t>
            </a:r>
            <a:r>
              <a:rPr lang="en-US" altLang="zh-CN"/>
              <a:t>line</a:t>
            </a:r>
            <a:r>
              <a:rPr lang="zh-CN" altLang="en-US"/>
              <a:t> </a:t>
            </a:r>
            <a:r>
              <a:rPr lang="en-US" altLang="zh-CN"/>
              <a:t>container</a:t>
            </a:r>
            <a:r>
              <a:rPr lang="zh-CN" altLang="en-US"/>
              <a:t>  </a:t>
            </a:r>
            <a:r>
              <a:rPr lang="en-US"/>
              <a:t>are too far away, and suggested having some back to the area before the Hains Point Gate. </a:t>
            </a:r>
          </a:p>
          <a:p>
            <a:r>
              <a:rPr lang="en-US"/>
              <a:t>6 out of 8 of them told us that they don’t know where the fishing line containers were, what they look like or what they were for</a:t>
            </a:r>
            <a:r>
              <a:rPr lang="en-US">
                <a:cs typeface="Calibri"/>
              </a:rPr>
              <a:t>. </a:t>
            </a:r>
          </a:p>
          <a:p>
            <a:endParaRPr lang="en-US">
              <a:cs typeface="Calibri"/>
            </a:endParaRPr>
          </a:p>
        </p:txBody>
      </p:sp>
      <p:sp>
        <p:nvSpPr>
          <p:cNvPr id="4" name="Slide Number Placeholder 3"/>
          <p:cNvSpPr>
            <a:spLocks noGrp="1"/>
          </p:cNvSpPr>
          <p:nvPr>
            <p:ph type="sldNum" sz="quarter" idx="5"/>
          </p:nvPr>
        </p:nvSpPr>
        <p:spPr/>
        <p:txBody>
          <a:bodyPr/>
          <a:lstStyle/>
          <a:p>
            <a:fld id="{337B39D9-CDD4-7643-B170-09CFB62AE0DD}" type="slidenum">
              <a:rPr lang="en-US" smtClean="0"/>
              <a:t>45</a:t>
            </a:fld>
            <a:endParaRPr lang="en-US"/>
          </a:p>
        </p:txBody>
      </p:sp>
    </p:spTree>
    <p:extLst>
      <p:ext uri="{BB962C8B-B14F-4D97-AF65-F5344CB8AC3E}">
        <p14:creationId xmlns:p14="http://schemas.microsoft.com/office/powerpoint/2010/main" val="16719768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Moving on to our last section. </a:t>
            </a:r>
            <a:endParaRPr lang="en-US"/>
          </a:p>
          <a:p>
            <a:r>
              <a:rPr lang="en-US">
                <a:cs typeface="Calibri"/>
              </a:rPr>
              <a:t>We have created 5 deliverables to supplement our recommendations. </a:t>
            </a:r>
          </a:p>
        </p:txBody>
      </p:sp>
      <p:sp>
        <p:nvSpPr>
          <p:cNvPr id="4" name="Slide Number Placeholder 3"/>
          <p:cNvSpPr>
            <a:spLocks noGrp="1"/>
          </p:cNvSpPr>
          <p:nvPr>
            <p:ph type="sldNum" sz="quarter" idx="5"/>
          </p:nvPr>
        </p:nvSpPr>
        <p:spPr/>
        <p:txBody>
          <a:bodyPr/>
          <a:lstStyle/>
          <a:p>
            <a:fld id="{337B39D9-CDD4-7643-B170-09CFB62AE0DD}" type="slidenum">
              <a:rPr lang="en-US" smtClean="0"/>
              <a:t>46</a:t>
            </a:fld>
            <a:endParaRPr lang="en-US"/>
          </a:p>
        </p:txBody>
      </p:sp>
    </p:spTree>
    <p:extLst>
      <p:ext uri="{BB962C8B-B14F-4D97-AF65-F5344CB8AC3E}">
        <p14:creationId xmlns:p14="http://schemas.microsoft.com/office/powerpoint/2010/main" val="18552804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wanted to create a recommendation based on our research that littering rates go up after the distance between trash cans exceeds 60 feet.  With the length of the perimeter road of East Potomac Park being around 3.15 miles, the optimal amount of bins for the park would be 297. However, this is obviously unrealistic for a park to implement, therefore, after talking with Leslie and April, we recommend</a:t>
            </a:r>
            <a:r>
              <a:rPr lang="en-US"/>
              <a:t> to add more trash bins</a:t>
            </a:r>
            <a:r>
              <a:rPr lang="en-US">
                <a:cs typeface="Calibri"/>
              </a:rPr>
              <a:t> in each parking bay following the 60 feet distance, for the part of road that is north of </a:t>
            </a:r>
            <a:r>
              <a:rPr lang="en-US" err="1">
                <a:cs typeface="Calibri"/>
              </a:rPr>
              <a:t>hains</a:t>
            </a:r>
            <a:r>
              <a:rPr lang="en-US">
                <a:cs typeface="Calibri"/>
              </a:rPr>
              <a:t> point gate, as highlighted, we also recommend to add more trash bin.</a:t>
            </a:r>
          </a:p>
        </p:txBody>
      </p:sp>
      <p:sp>
        <p:nvSpPr>
          <p:cNvPr id="4" name="Slide Number Placeholder 3"/>
          <p:cNvSpPr>
            <a:spLocks noGrp="1"/>
          </p:cNvSpPr>
          <p:nvPr>
            <p:ph type="sldNum" sz="quarter" idx="5"/>
          </p:nvPr>
        </p:nvSpPr>
        <p:spPr/>
        <p:txBody>
          <a:bodyPr/>
          <a:lstStyle/>
          <a:p>
            <a:fld id="{337B39D9-CDD4-7643-B170-09CFB62AE0DD}" type="slidenum">
              <a:rPr lang="en-US" smtClean="0"/>
              <a:t>47</a:t>
            </a:fld>
            <a:endParaRPr lang="en-US"/>
          </a:p>
        </p:txBody>
      </p:sp>
    </p:spTree>
    <p:extLst>
      <p:ext uri="{BB962C8B-B14F-4D97-AF65-F5344CB8AC3E}">
        <p14:creationId xmlns:p14="http://schemas.microsoft.com/office/powerpoint/2010/main" val="36535191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also recommend that the park implements signage regarding littering. Based on our literature reviews, we found that signs created using the </a:t>
            </a:r>
            <a:r>
              <a:rPr lang="en-US" err="1">
                <a:cs typeface="Calibri"/>
              </a:rPr>
              <a:t>tpb</a:t>
            </a:r>
            <a:r>
              <a:rPr lang="en-US">
                <a:cs typeface="Calibri"/>
              </a:rPr>
              <a:t> were effective in reducing littering by 15-20%. </a:t>
            </a:r>
          </a:p>
          <a:p>
            <a:endParaRPr lang="en-US">
              <a:cs typeface="Calibri"/>
            </a:endParaRPr>
          </a:p>
          <a:p>
            <a:r>
              <a:rPr lang="en-US">
                <a:cs typeface="Calibri"/>
              </a:rPr>
              <a:t>We created a sample sign using a similar strategy. The text in blue box put moral pressure on the visitor to reinforce them to pick up litter. This is called normative belief. </a:t>
            </a:r>
          </a:p>
          <a:p>
            <a:r>
              <a:rPr lang="en-US">
                <a:cs typeface="Calibri"/>
              </a:rPr>
              <a:t>The text in orange box is called control belief, it states the easiness of the action. </a:t>
            </a:r>
          </a:p>
          <a:p>
            <a:r>
              <a:rPr lang="en-US">
                <a:cs typeface="Calibri"/>
              </a:rPr>
              <a:t>The text in purple box makes visitors feel good to perform the action by thanking them. This is called behavioral belief. </a:t>
            </a:r>
          </a:p>
          <a:p>
            <a:endParaRPr lang="en-US">
              <a:cs typeface="Calibri"/>
            </a:endParaRPr>
          </a:p>
          <a:p>
            <a:r>
              <a:rPr lang="en-US">
                <a:cs typeface="Calibri"/>
              </a:rPr>
              <a:t>### Since there are often </a:t>
            </a:r>
            <a:r>
              <a:rPr lang="en-US" err="1">
                <a:cs typeface="Calibri"/>
              </a:rPr>
              <a:t>non-english</a:t>
            </a:r>
            <a:r>
              <a:rPr lang="en-US">
                <a:cs typeface="Calibri"/>
              </a:rPr>
              <a:t> speakers visiting the park, we think having </a:t>
            </a:r>
            <a:r>
              <a:rPr lang="en-US" err="1">
                <a:cs typeface="Calibri"/>
              </a:rPr>
              <a:t>spanish</a:t>
            </a:r>
            <a:r>
              <a:rPr lang="en-US">
                <a:cs typeface="Calibri"/>
              </a:rPr>
              <a:t> version of the signage is a good idea. </a:t>
            </a:r>
          </a:p>
          <a:p>
            <a:r>
              <a:rPr lang="en-US">
                <a:cs typeface="Calibri"/>
              </a:rPr>
              <a:t>### We suggest to have the sign on picnic tables, in the picnic area, and in every couple parking bay. </a:t>
            </a:r>
          </a:p>
        </p:txBody>
      </p:sp>
      <p:sp>
        <p:nvSpPr>
          <p:cNvPr id="4" name="Slide Number Placeholder 3"/>
          <p:cNvSpPr>
            <a:spLocks noGrp="1"/>
          </p:cNvSpPr>
          <p:nvPr>
            <p:ph type="sldNum" sz="quarter" idx="5"/>
          </p:nvPr>
        </p:nvSpPr>
        <p:spPr/>
        <p:txBody>
          <a:bodyPr/>
          <a:lstStyle/>
          <a:p>
            <a:fld id="{337B39D9-CDD4-7643-B170-09CFB62AE0DD}" type="slidenum">
              <a:rPr lang="en-US" smtClean="0"/>
              <a:t>48</a:t>
            </a:fld>
            <a:endParaRPr lang="en-US"/>
          </a:p>
        </p:txBody>
      </p:sp>
    </p:spTree>
    <p:extLst>
      <p:ext uri="{BB962C8B-B14F-4D97-AF65-F5344CB8AC3E}">
        <p14:creationId xmlns:p14="http://schemas.microsoft.com/office/powerpoint/2010/main" val="5016798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also recommend East Potomac Park to have 12 more fishing line containers in addition to the 6 they currently have. </a:t>
            </a:r>
          </a:p>
          <a:p>
            <a:r>
              <a:rPr lang="en-US" dirty="0">
                <a:cs typeface="Calibri"/>
              </a:rPr>
              <a:t>While we observed that more fishermen congregate in the north part of the park, we realized this could be because these are the slower months for visitation, so we recommend uniform distribution for the 18 fishing line containers. </a:t>
            </a:r>
          </a:p>
        </p:txBody>
      </p:sp>
      <p:sp>
        <p:nvSpPr>
          <p:cNvPr id="4" name="Slide Number Placeholder 3"/>
          <p:cNvSpPr>
            <a:spLocks noGrp="1"/>
          </p:cNvSpPr>
          <p:nvPr>
            <p:ph type="sldNum" sz="quarter" idx="5"/>
          </p:nvPr>
        </p:nvSpPr>
        <p:spPr/>
        <p:txBody>
          <a:bodyPr/>
          <a:lstStyle/>
          <a:p>
            <a:fld id="{337B39D9-CDD4-7643-B170-09CFB62AE0DD}" type="slidenum">
              <a:rPr lang="en-US" smtClean="0"/>
              <a:t>49</a:t>
            </a:fld>
            <a:endParaRPr lang="en-US"/>
          </a:p>
        </p:txBody>
      </p:sp>
    </p:spTree>
    <p:extLst>
      <p:ext uri="{BB962C8B-B14F-4D97-AF65-F5344CB8AC3E}">
        <p14:creationId xmlns:p14="http://schemas.microsoft.com/office/powerpoint/2010/main" val="2241447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also think redesigning the fishing line containers is a good idea because white containers on white fence are difficult to notice. </a:t>
            </a:r>
          </a:p>
          <a:p>
            <a:r>
              <a:rPr lang="en-US" dirty="0">
                <a:cs typeface="Calibri"/>
              </a:rPr>
              <a:t>One possible solution is to redesign the containers, making them a different color to stand out from the fence and giving them a better label to express what they are for.</a:t>
            </a:r>
          </a:p>
          <a:p>
            <a:r>
              <a:rPr lang="en-US" dirty="0">
                <a:cs typeface="Calibri"/>
              </a:rPr>
              <a:t>Another potential solution is to move the containers to the other side of the cement walkway in order to make them more visible, and attach them to a pole with a sign conveying their proper use. </a:t>
            </a:r>
            <a:endParaRPr lang="en-US" dirty="0"/>
          </a:p>
          <a:p>
            <a:r>
              <a:rPr lang="en-US" dirty="0">
                <a:cs typeface="Calibri"/>
              </a:rPr>
              <a:t>However, we did realize there is limitation to this solution, since digging holes and putting up poles on the grass will make contractor's job more difficult. </a:t>
            </a:r>
          </a:p>
        </p:txBody>
      </p:sp>
      <p:sp>
        <p:nvSpPr>
          <p:cNvPr id="4" name="Slide Number Placeholder 3"/>
          <p:cNvSpPr>
            <a:spLocks noGrp="1"/>
          </p:cNvSpPr>
          <p:nvPr>
            <p:ph type="sldNum" sz="quarter" idx="5"/>
          </p:nvPr>
        </p:nvSpPr>
        <p:spPr/>
        <p:txBody>
          <a:bodyPr/>
          <a:lstStyle/>
          <a:p>
            <a:fld id="{337B39D9-CDD4-7643-B170-09CFB62AE0DD}" type="slidenum">
              <a:rPr lang="en-US" smtClean="0"/>
              <a:t>50</a:t>
            </a:fld>
            <a:endParaRPr lang="en-US"/>
          </a:p>
        </p:txBody>
      </p:sp>
    </p:spTree>
    <p:extLst>
      <p:ext uri="{BB962C8B-B14F-4D97-AF65-F5344CB8AC3E}">
        <p14:creationId xmlns:p14="http://schemas.microsoft.com/office/powerpoint/2010/main" val="2801955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National Park Service budget is decreasing. As shown here, in 2006 the budget for maintenance was 1 billion dollars. The budget jumped to 2 billion in 2009 but has been on a decline since, with the budget in 2014 being slightly more than ½ billion.</a:t>
            </a:r>
            <a:endParaRPr lang="en-US"/>
          </a:p>
          <a:p>
            <a:endParaRPr lang="en-US">
              <a:cs typeface="Calibri"/>
            </a:endParaRPr>
          </a:p>
          <a:p>
            <a:r>
              <a:rPr lang="en-US">
                <a:cs typeface="Calibri"/>
              </a:rPr>
              <a:t>The budget cuts happen despite rising disposal costs. In 2006, the cost was $90 per ton of trash. In 2014, the cost rose to $140 per ton. At this rate, it costs around 7 million dollars to dispose of the trash brought into the national parks.</a:t>
            </a:r>
          </a:p>
          <a:p>
            <a:endParaRPr lang="en-US">
              <a:cs typeface="Calibri"/>
            </a:endParaRPr>
          </a:p>
          <a:p>
            <a:r>
              <a:rPr lang="en-US">
                <a:cs typeface="Calibri"/>
              </a:rPr>
              <a:t>Both of these combined lead to an increase in deferred maintenance. In 2006, the total deferred maintenance of the NPS was 8 billion dollars. It has been on a steady incline and in 2014 the total deferred maintenance was 12 billion dollars.</a:t>
            </a:r>
          </a:p>
          <a:p>
            <a:endParaRPr lang="en-US">
              <a:cs typeface="Calibri"/>
            </a:endParaRPr>
          </a:p>
        </p:txBody>
      </p:sp>
      <p:sp>
        <p:nvSpPr>
          <p:cNvPr id="4" name="Slide Number Placeholder 3"/>
          <p:cNvSpPr>
            <a:spLocks noGrp="1"/>
          </p:cNvSpPr>
          <p:nvPr>
            <p:ph type="sldNum" sz="quarter" idx="5"/>
          </p:nvPr>
        </p:nvSpPr>
        <p:spPr/>
        <p:txBody>
          <a:bodyPr/>
          <a:lstStyle/>
          <a:p>
            <a:fld id="{337B39D9-CDD4-7643-B170-09CFB62AE0DD}" type="slidenum">
              <a:rPr lang="en-US" smtClean="0"/>
              <a:t>5</a:t>
            </a:fld>
            <a:endParaRPr lang="en-US"/>
          </a:p>
        </p:txBody>
      </p:sp>
    </p:spTree>
    <p:extLst>
      <p:ext uri="{BB962C8B-B14F-4D97-AF65-F5344CB8AC3E}">
        <p14:creationId xmlns:p14="http://schemas.microsoft.com/office/powerpoint/2010/main" val="17393227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recommend that the park implements signage </a:t>
            </a:r>
            <a:r>
              <a:rPr lang="en-US">
                <a:cs typeface="Calibri"/>
              </a:rPr>
              <a:t>for the redesign of the fishing line containers. The sign was created to inform the visitors of the purpose of the containers as well as their general locations around the park. It was created also based on the three beliefs identified in the tpb. </a:t>
            </a:r>
          </a:p>
          <a:p>
            <a:endParaRPr lang="en-US">
              <a:cs typeface="Calibri"/>
            </a:endParaRPr>
          </a:p>
          <a:p>
            <a:r>
              <a:rPr lang="en-US">
                <a:cs typeface="Calibri"/>
              </a:rPr>
              <a:t>Text in blue pressure fishermen to use the containers correctly by emphasizing that proper disposal of fishing line can save life, this is nomative belief. </a:t>
            </a:r>
          </a:p>
          <a:p>
            <a:r>
              <a:rPr lang="en-US">
                <a:cs typeface="Calibri"/>
              </a:rPr>
              <a:t>Text in orange states the accessability of the containers and it is an easy action to perform, this is control belief. </a:t>
            </a:r>
          </a:p>
        </p:txBody>
      </p:sp>
      <p:sp>
        <p:nvSpPr>
          <p:cNvPr id="4" name="Slide Number Placeholder 3"/>
          <p:cNvSpPr>
            <a:spLocks noGrp="1"/>
          </p:cNvSpPr>
          <p:nvPr>
            <p:ph type="sldNum" sz="quarter" idx="5"/>
          </p:nvPr>
        </p:nvSpPr>
        <p:spPr/>
        <p:txBody>
          <a:bodyPr/>
          <a:lstStyle/>
          <a:p>
            <a:fld id="{337B39D9-CDD4-7643-B170-09CFB62AE0DD}" type="slidenum">
              <a:rPr lang="en-US" smtClean="0"/>
              <a:t>51</a:t>
            </a:fld>
            <a:endParaRPr lang="en-US"/>
          </a:p>
        </p:txBody>
      </p:sp>
    </p:spTree>
    <p:extLst>
      <p:ext uri="{BB962C8B-B14F-4D97-AF65-F5344CB8AC3E}">
        <p14:creationId xmlns:p14="http://schemas.microsoft.com/office/powerpoint/2010/main" val="20868403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According to the study "Littering in Context" mentioned earlier by Jarod</a:t>
            </a:r>
            <a:r>
              <a:rPr lang="en-US" b="1"/>
              <a:t>, </a:t>
            </a:r>
            <a:r>
              <a:rPr lang="en-US"/>
              <a:t>younger people are more likely to litter than older people. </a:t>
            </a:r>
            <a:endParaRPr lang="en-US" altLang="zh-CN">
              <a:cs typeface="Calibri"/>
            </a:endParaRPr>
          </a:p>
          <a:p>
            <a:r>
              <a:rPr lang="en-US" altLang="zh-CN">
                <a:cs typeface="Calibri"/>
              </a:rPr>
              <a:t>Therefor, we recommend that EPP connects with schools to run an education program to improve the students' awareness about the impacts of trash. Jennifer had mentioned that she was willing to run a program regarding trash, so we developed a lesson plan that could be used following the DC </a:t>
            </a:r>
            <a:r>
              <a:rPr lang="en-US" altLang="zh-CN" err="1">
                <a:cs typeface="Calibri"/>
              </a:rPr>
              <a:t>educatin</a:t>
            </a:r>
            <a:r>
              <a:rPr lang="en-US" altLang="zh-CN">
                <a:cs typeface="Calibri"/>
              </a:rPr>
              <a:t> standards for middle schoolers. We named this program "Trash Rangers" and it includes a pre-visit, open ended discussion where the students will answer questions posed by the teacher regarding the impacts of trash the strategies they think will help reduce them. The visit to the park includes observational studies where students split into groups to look for impacts and management strategies they see in the park. Post-visit, the students will write of a summary of their findings, and what they plan to do to reduce their impact on the environment. After consultation with Jen, we also recommend the teachers send these summaries to the park for the park to use and this gives students a chance to voice their opinion</a:t>
            </a:r>
            <a:endParaRPr lang="en-US">
              <a:cs typeface="Calibri"/>
            </a:endParaRPr>
          </a:p>
          <a:p>
            <a:r>
              <a:rPr lang="en-US" altLang="zh-CN">
                <a:cs typeface="Calibri"/>
              </a:rPr>
              <a:t>### we also suggest this program is run regularly, because a one time experience is not enough to teach the students everything about trash. </a:t>
            </a:r>
          </a:p>
          <a:p>
            <a:endParaRPr lang="en-US" altLang="zh-CN">
              <a:cs typeface="Calibri"/>
            </a:endParaRPr>
          </a:p>
        </p:txBody>
      </p:sp>
      <p:sp>
        <p:nvSpPr>
          <p:cNvPr id="4" name="Slide Number Placeholder 3"/>
          <p:cNvSpPr>
            <a:spLocks noGrp="1"/>
          </p:cNvSpPr>
          <p:nvPr>
            <p:ph type="sldNum" sz="quarter" idx="5"/>
          </p:nvPr>
        </p:nvSpPr>
        <p:spPr/>
        <p:txBody>
          <a:bodyPr/>
          <a:lstStyle/>
          <a:p>
            <a:fld id="{337B39D9-CDD4-7643-B170-09CFB62AE0DD}" type="slidenum">
              <a:rPr lang="en-US" smtClean="0"/>
              <a:t>52</a:t>
            </a:fld>
            <a:endParaRPr lang="en-US"/>
          </a:p>
        </p:txBody>
      </p:sp>
    </p:spTree>
    <p:extLst>
      <p:ext uri="{BB962C8B-B14F-4D97-AF65-F5344CB8AC3E}">
        <p14:creationId xmlns:p14="http://schemas.microsoft.com/office/powerpoint/2010/main" val="40483047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is a an example of an observation table the students might fill out while they're in the park. The types of trash, its impacts, and the management strategies will change based on what the students identified as important in the pre-visit discussion.</a:t>
            </a:r>
          </a:p>
        </p:txBody>
      </p:sp>
      <p:sp>
        <p:nvSpPr>
          <p:cNvPr id="4" name="Slide Number Placeholder 3"/>
          <p:cNvSpPr>
            <a:spLocks noGrp="1"/>
          </p:cNvSpPr>
          <p:nvPr>
            <p:ph type="sldNum" sz="quarter" idx="5"/>
          </p:nvPr>
        </p:nvSpPr>
        <p:spPr/>
        <p:txBody>
          <a:bodyPr/>
          <a:lstStyle/>
          <a:p>
            <a:fld id="{337B39D9-CDD4-7643-B170-09CFB62AE0DD}" type="slidenum">
              <a:rPr lang="en-US" smtClean="0"/>
              <a:t>53</a:t>
            </a:fld>
            <a:endParaRPr lang="en-US"/>
          </a:p>
        </p:txBody>
      </p:sp>
    </p:spTree>
    <p:extLst>
      <p:ext uri="{BB962C8B-B14F-4D97-AF65-F5344CB8AC3E}">
        <p14:creationId xmlns:p14="http://schemas.microsoft.com/office/powerpoint/2010/main" val="26762642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think EPP could benefit from volunteers cleaning up the park</a:t>
            </a:r>
            <a:r>
              <a:rPr lang="en-US">
                <a:cs typeface="Calibri"/>
              </a:rPr>
              <a:t>. We have received clarification that </a:t>
            </a:r>
            <a:r>
              <a:rPr lang="en-US"/>
              <a:t>having volunteers pick up litter is not a breach of the contractor agreement. We also received concerns about volunteers not being committed enough to do a daily clean up job</a:t>
            </a:r>
            <a:r>
              <a:rPr lang="en-US">
                <a:cs typeface="Calibri"/>
              </a:rPr>
              <a:t>. Based on this information, we recommend a weekly volunteer group to complete trash pick up. The frequency of the group can be adapted as needed for the busier times of the year, especially in the late spring and summer months.</a:t>
            </a:r>
            <a:endParaRPr lang="en-US"/>
          </a:p>
        </p:txBody>
      </p:sp>
      <p:sp>
        <p:nvSpPr>
          <p:cNvPr id="4" name="Slide Number Placeholder 3"/>
          <p:cNvSpPr>
            <a:spLocks noGrp="1"/>
          </p:cNvSpPr>
          <p:nvPr>
            <p:ph type="sldNum" sz="quarter" idx="5"/>
          </p:nvPr>
        </p:nvSpPr>
        <p:spPr/>
        <p:txBody>
          <a:bodyPr/>
          <a:lstStyle/>
          <a:p>
            <a:fld id="{337B39D9-CDD4-7643-B170-09CFB62AE0DD}" type="slidenum">
              <a:rPr lang="en-US" smtClean="0"/>
              <a:t>54</a:t>
            </a:fld>
            <a:endParaRPr lang="en-US"/>
          </a:p>
        </p:txBody>
      </p:sp>
    </p:spTree>
    <p:extLst>
      <p:ext uri="{BB962C8B-B14F-4D97-AF65-F5344CB8AC3E}">
        <p14:creationId xmlns:p14="http://schemas.microsoft.com/office/powerpoint/2010/main" val="6061850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From our interview with Jen we learned that because she is the only member of the education staff it can be difficult for her to keep up with the requests she receives from schools. And from our interview with Jeffrey Hitchcock, we learned that there are only 2 licensed truck drivers. Therefore, we recommend both departments look into hiring more staff and that the maintenance department continues the process they’ve already begun</a:t>
            </a:r>
          </a:p>
          <a:p>
            <a:endParaRPr lang="en-US">
              <a:cs typeface="Calibri"/>
            </a:endParaRPr>
          </a:p>
          <a:p>
            <a:r>
              <a:rPr lang="en-US"/>
              <a:t>If you'd like a more in-depth explanation on the creation of these deliverables, it can be found in the Deliverables and Recommendations Section of final report we will be delivering to Leslie and April.</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337B39D9-CDD4-7643-B170-09CFB62AE0DD}" type="slidenum">
              <a:rPr lang="en-US" smtClean="0"/>
              <a:t>55</a:t>
            </a:fld>
            <a:endParaRPr lang="en-US"/>
          </a:p>
        </p:txBody>
      </p:sp>
    </p:spTree>
    <p:extLst>
      <p:ext uri="{BB962C8B-B14F-4D97-AF65-F5344CB8AC3E}">
        <p14:creationId xmlns:p14="http://schemas.microsoft.com/office/powerpoint/2010/main" val="11098228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We’d like to thank our sponsors and advisors at this time for their help throughout our project, as well as our interviewees for helping us gather the information we needed. Thank you for listening and are there any questions?</a:t>
            </a:r>
          </a:p>
        </p:txBody>
      </p:sp>
      <p:sp>
        <p:nvSpPr>
          <p:cNvPr id="4" name="Slide Number Placeholder 3"/>
          <p:cNvSpPr>
            <a:spLocks noGrp="1"/>
          </p:cNvSpPr>
          <p:nvPr>
            <p:ph type="sldNum" sz="quarter" idx="5"/>
          </p:nvPr>
        </p:nvSpPr>
        <p:spPr/>
        <p:txBody>
          <a:bodyPr/>
          <a:lstStyle/>
          <a:p>
            <a:fld id="{337B39D9-CDD4-7643-B170-09CFB62AE0DD}" type="slidenum">
              <a:rPr lang="en-US" smtClean="0"/>
              <a:t>56</a:t>
            </a:fld>
            <a:endParaRPr lang="en-US"/>
          </a:p>
        </p:txBody>
      </p:sp>
    </p:spTree>
    <p:extLst>
      <p:ext uri="{BB962C8B-B14F-4D97-AF65-F5344CB8AC3E}">
        <p14:creationId xmlns:p14="http://schemas.microsoft.com/office/powerpoint/2010/main" val="3460540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declining budget also leads to a decrease in staffing. In 2013, the NPS had 22,500 staff, but the number has decreased and in 2017 the NPS had just over 19,000 staff.</a:t>
            </a:r>
            <a:endParaRPr lang="en-US"/>
          </a:p>
          <a:p>
            <a:endParaRPr lang="en-US">
              <a:cs typeface="Calibri"/>
            </a:endParaRPr>
          </a:p>
          <a:p>
            <a:r>
              <a:rPr lang="en-US">
                <a:cs typeface="Calibri"/>
              </a:rPr>
              <a:t>This happens despite an increase in visitation from 28 million in 2011 to 32.5 million in 2017, which would usually require more staffing</a:t>
            </a:r>
          </a:p>
          <a:p>
            <a:endParaRPr lang="en-US">
              <a:cs typeface="Calibri"/>
            </a:endParaRPr>
          </a:p>
        </p:txBody>
      </p:sp>
      <p:sp>
        <p:nvSpPr>
          <p:cNvPr id="4" name="Slide Number Placeholder 3"/>
          <p:cNvSpPr>
            <a:spLocks noGrp="1"/>
          </p:cNvSpPr>
          <p:nvPr>
            <p:ph type="sldNum" sz="quarter" idx="5"/>
          </p:nvPr>
        </p:nvSpPr>
        <p:spPr/>
        <p:txBody>
          <a:bodyPr/>
          <a:lstStyle/>
          <a:p>
            <a:fld id="{337B39D9-CDD4-7643-B170-09CFB62AE0DD}" type="slidenum">
              <a:rPr lang="en-US" smtClean="0"/>
              <a:t>6</a:t>
            </a:fld>
            <a:endParaRPr lang="en-US"/>
          </a:p>
        </p:txBody>
      </p:sp>
    </p:spTree>
    <p:extLst>
      <p:ext uri="{BB962C8B-B14F-4D97-AF65-F5344CB8AC3E}">
        <p14:creationId xmlns:p14="http://schemas.microsoft.com/office/powerpoint/2010/main" val="3418581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amount of trash brought into the parks has adverse affects on wildlife. Birds can get their beaks or limbs tangled in leftover fishing line and animals like rats and racoons can get into the trash and mistake wrappers or bottle caps for food, causing injury or death to the animals</a:t>
            </a:r>
          </a:p>
          <a:p>
            <a:endParaRPr lang="en-US">
              <a:cs typeface="Calibri"/>
            </a:endParaRPr>
          </a:p>
          <a:p>
            <a:r>
              <a:rPr lang="en-US">
                <a:cs typeface="Calibri"/>
              </a:rPr>
              <a:t>The trash also has adverse effects on visitor experience. Visiting a park with a large amount of litter is not aesthetically pleasing and decreases visitation to that park.</a:t>
            </a:r>
          </a:p>
          <a:p>
            <a:endParaRPr lang="en-US">
              <a:cs typeface="Calibri"/>
            </a:endParaRPr>
          </a:p>
        </p:txBody>
      </p:sp>
      <p:sp>
        <p:nvSpPr>
          <p:cNvPr id="4" name="Slide Number Placeholder 3"/>
          <p:cNvSpPr>
            <a:spLocks noGrp="1"/>
          </p:cNvSpPr>
          <p:nvPr>
            <p:ph type="sldNum" sz="quarter" idx="5"/>
          </p:nvPr>
        </p:nvSpPr>
        <p:spPr/>
        <p:txBody>
          <a:bodyPr/>
          <a:lstStyle/>
          <a:p>
            <a:fld id="{337B39D9-CDD4-7643-B170-09CFB62AE0DD}" type="slidenum">
              <a:rPr lang="en-US" smtClean="0"/>
              <a:t>7</a:t>
            </a:fld>
            <a:endParaRPr lang="en-US"/>
          </a:p>
        </p:txBody>
      </p:sp>
    </p:spTree>
    <p:extLst>
      <p:ext uri="{BB962C8B-B14F-4D97-AF65-F5344CB8AC3E}">
        <p14:creationId xmlns:p14="http://schemas.microsoft.com/office/powerpoint/2010/main" val="1048696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project is located in East Potomac Park in </a:t>
            </a:r>
            <a:r>
              <a:rPr lang="en-US">
                <a:cs typeface="Calibri"/>
              </a:rPr>
              <a:t>Washington D.C.</a:t>
            </a:r>
            <a:endParaRPr lang="en-US"/>
          </a:p>
          <a:p>
            <a:r>
              <a:rPr lang="en-US"/>
              <a:t>Our project's area of concern is the perimeter road of the park and the picnic area at the southern end</a:t>
            </a:r>
            <a:r>
              <a:rPr lang="en-US">
                <a:cs typeface="Calibri"/>
              </a:rPr>
              <a:t>.</a:t>
            </a:r>
          </a:p>
          <a:p>
            <a:r>
              <a:rPr lang="en-US"/>
              <a:t>The park is frequented by runners, bikers and fisherman.</a:t>
            </a:r>
            <a:endParaRPr lang="en-US">
              <a:cs typeface="Calibri"/>
            </a:endParaRPr>
          </a:p>
        </p:txBody>
      </p:sp>
      <p:sp>
        <p:nvSpPr>
          <p:cNvPr id="4" name="Slide Number Placeholder 3"/>
          <p:cNvSpPr>
            <a:spLocks noGrp="1"/>
          </p:cNvSpPr>
          <p:nvPr>
            <p:ph type="sldNum" sz="quarter" idx="5"/>
          </p:nvPr>
        </p:nvSpPr>
        <p:spPr/>
        <p:txBody>
          <a:bodyPr/>
          <a:lstStyle/>
          <a:p>
            <a:fld id="{337B39D9-CDD4-7643-B170-09CFB62AE0DD}" type="slidenum">
              <a:rPr lang="en-US" smtClean="0"/>
              <a:t>8</a:t>
            </a:fld>
            <a:endParaRPr lang="en-US"/>
          </a:p>
        </p:txBody>
      </p:sp>
    </p:spTree>
    <p:extLst>
      <p:ext uri="{BB962C8B-B14F-4D97-AF65-F5344CB8AC3E}">
        <p14:creationId xmlns:p14="http://schemas.microsoft.com/office/powerpoint/2010/main" val="4174289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Since East Potomac Park is a NPS park, it stands to reason that it is also suffering from these same trash problems that Kirsten just mentioned</a:t>
            </a:r>
          </a:p>
          <a:p>
            <a:endParaRPr lang="en-US">
              <a:cs typeface="Calibri"/>
            </a:endParaRPr>
          </a:p>
          <a:p>
            <a:r>
              <a:rPr lang="en-US">
                <a:cs typeface="Calibri"/>
              </a:rPr>
              <a:t>As you can see here, we have pictures of overflowing trash cans in the park, pictures of bags of trash brought into the park by visitors, and cans knocked over by wildlife.</a:t>
            </a:r>
          </a:p>
        </p:txBody>
      </p:sp>
      <p:sp>
        <p:nvSpPr>
          <p:cNvPr id="4" name="Slide Number Placeholder 3"/>
          <p:cNvSpPr>
            <a:spLocks noGrp="1"/>
          </p:cNvSpPr>
          <p:nvPr>
            <p:ph type="sldNum" sz="quarter" idx="5"/>
          </p:nvPr>
        </p:nvSpPr>
        <p:spPr/>
        <p:txBody>
          <a:bodyPr/>
          <a:lstStyle/>
          <a:p>
            <a:fld id="{337B39D9-CDD4-7643-B170-09CFB62AE0DD}" type="slidenum">
              <a:rPr lang="en-US" smtClean="0"/>
              <a:t>9</a:t>
            </a:fld>
            <a:endParaRPr lang="en-US"/>
          </a:p>
        </p:txBody>
      </p:sp>
    </p:spTree>
    <p:extLst>
      <p:ext uri="{BB962C8B-B14F-4D97-AF65-F5344CB8AC3E}">
        <p14:creationId xmlns:p14="http://schemas.microsoft.com/office/powerpoint/2010/main" val="576529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425155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0" name="图片占位符 19"/>
          <p:cNvSpPr>
            <a:spLocks noGrp="1"/>
          </p:cNvSpPr>
          <p:nvPr>
            <p:ph type="pic" sz="quarter" idx="1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txBody>
          <a:bodyPr wrap="square">
            <a:noAutofit/>
          </a:bodyPr>
          <a:lstStyle/>
          <a:p>
            <a:endParaRPr lang="zh-CN" altLang="en-US"/>
          </a:p>
        </p:txBody>
      </p:sp>
      <p:sp>
        <p:nvSpPr>
          <p:cNvPr id="14" name="图片占位符 13"/>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2000" h="3429000">
                <a:moveTo>
                  <a:pt x="0" y="0"/>
                </a:moveTo>
                <a:lnTo>
                  <a:pt x="12192000" y="0"/>
                </a:lnTo>
                <a:lnTo>
                  <a:pt x="12192000" y="3429000"/>
                </a:lnTo>
                <a:lnTo>
                  <a:pt x="0" y="342900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06772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p:txBody>
          <a:bodyPr/>
          <a:lstStyle/>
          <a:p>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Lst>
  <p:hf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chart" Target="../charts/chart6.xml"/><Relationship Id="rId4" Type="http://schemas.openxmlformats.org/officeDocument/2006/relationships/image" Target="../media/image27.jp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8.jp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55.jp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60.png"/><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70.jpg"/><Relationship Id="rId3" Type="http://schemas.openxmlformats.org/officeDocument/2006/relationships/image" Target="../media/image65.png"/><Relationship Id="rId7" Type="http://schemas.openxmlformats.org/officeDocument/2006/relationships/image" Target="../media/image69.jp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hyperlink" Target="https://creativecommons.org/licenses/by-sa/3.0/" TargetMode="External"/><Relationship Id="rId4" Type="http://schemas.openxmlformats.org/officeDocument/2006/relationships/hyperlink" Target="http://commons.wikimedia.org/wiki/File:Indian_Election_Symbol_Book.svg" TargetMode="External"/></Relationships>
</file>

<file path=ppt/slides/_rels/slide4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jpg"/></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chart" Target="../charts/chart3.xml"/><Relationship Id="rId4" Type="http://schemas.openxmlformats.org/officeDocument/2006/relationships/chart" Target="../charts/chart2.xml"/></Relationships>
</file>

<file path=ppt/slides/_rels/slide50.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png"/></Relationships>
</file>

<file path=ppt/slides/_rels/slide5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5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chart" Target="../charts/chart5.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占位符 10"/>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0" y="0"/>
            <a:ext cx="12192000" cy="6929120"/>
          </a:xfrm>
        </p:spPr>
      </p:pic>
      <p:sp>
        <p:nvSpPr>
          <p:cNvPr id="12" name="矩形 11"/>
          <p:cNvSpPr/>
          <p:nvPr/>
        </p:nvSpPr>
        <p:spPr>
          <a:xfrm>
            <a:off x="-82572" y="0"/>
            <a:ext cx="12339607" cy="692912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 name="矩形 2"/>
          <p:cNvSpPr/>
          <p:nvPr/>
        </p:nvSpPr>
        <p:spPr>
          <a:xfrm>
            <a:off x="2486063" y="2405584"/>
            <a:ext cx="7734300" cy="2315249"/>
          </a:xfrm>
          <a:prstGeom prst="rect">
            <a:avLst/>
          </a:prstGeom>
        </p:spPr>
        <p:txBody>
          <a:bodyPr wrap="square" anchor="t">
            <a:spAutoFit/>
          </a:bodyPr>
          <a:lstStyle/>
          <a:p>
            <a:pPr algn="ctr">
              <a:lnSpc>
                <a:spcPct val="125000"/>
              </a:lnSpc>
            </a:pPr>
            <a:r>
              <a:rPr lang="en-US" altLang="zh-CN" sz="6000" b="1">
                <a:solidFill>
                  <a:schemeClr val="bg2"/>
                </a:solidFill>
                <a:latin typeface="Corbel" panose="020B0503020204020204" pitchFamily="34" charset="0"/>
                <a:ea typeface="方正兰亭细黑_GBK" panose="02000000000000000000" pitchFamily="2" charset="-122"/>
                <a:cs typeface="Andalus" pitchFamily="18" charset="-78"/>
              </a:rPr>
              <a:t>Cleaning up</a:t>
            </a:r>
            <a:br>
              <a:rPr lang="en-US" altLang="zh-CN" sz="6000" b="1">
                <a:solidFill>
                  <a:schemeClr val="bg2"/>
                </a:solidFill>
                <a:latin typeface="Corbel" panose="020B0503020204020204" pitchFamily="34" charset="0"/>
                <a:ea typeface="方正兰亭细黑_GBK" panose="02000000000000000000" pitchFamily="2" charset="-122"/>
                <a:cs typeface="Andalus" pitchFamily="18" charset="-78"/>
              </a:rPr>
            </a:br>
            <a:r>
              <a:rPr lang="en-US" altLang="zh-CN" sz="6000" b="1">
                <a:solidFill>
                  <a:schemeClr val="bg2"/>
                </a:solidFill>
                <a:latin typeface="Corbel" panose="020B0503020204020204" pitchFamily="34" charset="0"/>
                <a:ea typeface="方正兰亭细黑_GBK" panose="02000000000000000000" pitchFamily="2" charset="-122"/>
                <a:cs typeface="Andalus" pitchFamily="18" charset="-78"/>
              </a:rPr>
              <a:t>East Potomac Park</a:t>
            </a:r>
          </a:p>
        </p:txBody>
      </p:sp>
      <p:sp>
        <p:nvSpPr>
          <p:cNvPr id="4" name="TextBox 3">
            <a:extLst>
              <a:ext uri="{FF2B5EF4-FFF2-40B4-BE49-F238E27FC236}">
                <a16:creationId xmlns:a16="http://schemas.microsoft.com/office/drawing/2014/main" id="{AFE60905-5DDD-AE4E-B268-C0B529FA7289}"/>
              </a:ext>
            </a:extLst>
          </p:cNvPr>
          <p:cNvSpPr txBox="1"/>
          <p:nvPr/>
        </p:nvSpPr>
        <p:spPr>
          <a:xfrm>
            <a:off x="3400463" y="5805750"/>
            <a:ext cx="6106953" cy="369332"/>
          </a:xfrm>
          <a:prstGeom prst="rect">
            <a:avLst/>
          </a:prstGeom>
          <a:noFill/>
        </p:spPr>
        <p:txBody>
          <a:bodyPr wrap="square" rtlCol="0" anchor="t">
            <a:spAutoFit/>
          </a:bodyPr>
          <a:lstStyle/>
          <a:p>
            <a:r>
              <a:rPr lang="en-US">
                <a:solidFill>
                  <a:schemeClr val="bg1"/>
                </a:solidFill>
              </a:rPr>
              <a:t>Kirsten Doyle  </a:t>
            </a:r>
            <a:r>
              <a:rPr lang="en-US" err="1">
                <a:solidFill>
                  <a:schemeClr val="bg1"/>
                </a:solidFill>
              </a:rPr>
              <a:t>Zhentian</a:t>
            </a:r>
            <a:r>
              <a:rPr lang="en-US">
                <a:solidFill>
                  <a:schemeClr val="bg1"/>
                </a:solidFill>
              </a:rPr>
              <a:t> Ren  Jarod Thompson  Yuan  Wang</a:t>
            </a:r>
          </a:p>
        </p:txBody>
      </p:sp>
    </p:spTree>
    <p:extLst>
      <p:ext uri="{BB962C8B-B14F-4D97-AF65-F5344CB8AC3E}">
        <p14:creationId xmlns:p14="http://schemas.microsoft.com/office/powerpoint/2010/main" val="19353313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矩形 27">
            <a:extLst>
              <a:ext uri="{FF2B5EF4-FFF2-40B4-BE49-F238E27FC236}">
                <a16:creationId xmlns:a16="http://schemas.microsoft.com/office/drawing/2014/main" id="{DEDB1B50-447B-2C42-A05A-3EB41B8A5341}"/>
              </a:ext>
            </a:extLst>
          </p:cNvPr>
          <p:cNvSpPr/>
          <p:nvPr/>
        </p:nvSpPr>
        <p:spPr>
          <a:xfrm>
            <a:off x="0" y="331788"/>
            <a:ext cx="12192001" cy="68580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0" name="Rectangle 9">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9203ABB4-7E2A-4248-9FE7-4A419AFF2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126970D-C1E5-4FB1-84E8-86CB9CED1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D1E14A8-CD2E-9E47-8BBC-0BF4E3A6C549}"/>
              </a:ext>
            </a:extLst>
          </p:cNvPr>
          <p:cNvSpPr>
            <a:spLocks noGrp="1"/>
          </p:cNvSpPr>
          <p:nvPr>
            <p:ph type="title"/>
          </p:nvPr>
        </p:nvSpPr>
        <p:spPr>
          <a:xfrm>
            <a:off x="4955645" y="4760887"/>
            <a:ext cx="10210862" cy="1065690"/>
          </a:xfrm>
        </p:spPr>
        <p:txBody>
          <a:bodyPr vert="horz" lIns="91440" tIns="45720" rIns="91440" bIns="45720" rtlCol="0" anchor="b">
            <a:normAutofit/>
          </a:bodyPr>
          <a:lstStyle/>
          <a:p>
            <a:r>
              <a:rPr lang="en-US" sz="5900" spc="-100"/>
              <a:t>Overall Goal</a:t>
            </a:r>
          </a:p>
        </p:txBody>
      </p:sp>
      <p:pic>
        <p:nvPicPr>
          <p:cNvPr id="7" name="Picture 6">
            <a:extLst>
              <a:ext uri="{FF2B5EF4-FFF2-40B4-BE49-F238E27FC236}">
                <a16:creationId xmlns:a16="http://schemas.microsoft.com/office/drawing/2014/main" id="{17A40895-5DC2-CE4A-B8A1-3EA82DF57156}"/>
              </a:ext>
            </a:extLst>
          </p:cNvPr>
          <p:cNvPicPr>
            <a:picLocks noChangeAspect="1"/>
          </p:cNvPicPr>
          <p:nvPr/>
        </p:nvPicPr>
        <p:blipFill>
          <a:blip r:embed="rId3">
            <a:alphaModFix amt="35000"/>
            <a:extLst>
              <a:ext uri="{BEBA8EAE-BF5A-486C-A8C5-ECC9F3942E4B}">
                <a14:imgProps xmlns:a14="http://schemas.microsoft.com/office/drawing/2010/main">
                  <a14:imgLayer>
                    <a14:imgEffect>
                      <a14:saturation sat="400000"/>
                    </a14:imgEffect>
                  </a14:imgLayer>
                </a14:imgProps>
              </a:ext>
            </a:extLst>
          </a:blip>
          <a:stretch>
            <a:fillRect/>
          </a:stretch>
        </p:blipFill>
        <p:spPr>
          <a:xfrm>
            <a:off x="3123143" y="4547607"/>
            <a:ext cx="1492250" cy="1492250"/>
          </a:xfrm>
          <a:prstGeom prst="rect">
            <a:avLst/>
          </a:prstGeom>
        </p:spPr>
      </p:pic>
      <p:sp>
        <p:nvSpPr>
          <p:cNvPr id="3" name="Slide Number Placeholder 2">
            <a:extLst>
              <a:ext uri="{FF2B5EF4-FFF2-40B4-BE49-F238E27FC236}">
                <a16:creationId xmlns:a16="http://schemas.microsoft.com/office/drawing/2014/main" id="{879A56B2-815E-4F65-B832-3751937CBC79}"/>
              </a:ext>
            </a:extLst>
          </p:cNvPr>
          <p:cNvSpPr>
            <a:spLocks noGrp="1"/>
          </p:cNvSpPr>
          <p:nvPr>
            <p:ph type="sldNum" sz="quarter" idx="12"/>
          </p:nvPr>
        </p:nvSpPr>
        <p:spPr/>
        <p:txBody>
          <a:bodyPr/>
          <a:lstStyle/>
          <a:p>
            <a:fld id="{4FAB73BC-B049-4115-A692-8D63A059BFB8}" type="slidenum">
              <a:rPr lang="en-US" smtClean="0"/>
              <a:pPr/>
              <a:t>10</a:t>
            </a:fld>
            <a:endParaRPr lang="en-US"/>
          </a:p>
        </p:txBody>
      </p:sp>
      <p:pic>
        <p:nvPicPr>
          <p:cNvPr id="5" name="Picture 4" descr="A close up of a logo&#10;&#10;Description automatically generated">
            <a:extLst>
              <a:ext uri="{FF2B5EF4-FFF2-40B4-BE49-F238E27FC236}">
                <a16:creationId xmlns:a16="http://schemas.microsoft.com/office/drawing/2014/main" id="{81671332-C2CA-CD40-B953-852F7DC381BD}"/>
              </a:ext>
            </a:extLst>
          </p:cNvPr>
          <p:cNvPicPr>
            <a:picLocks noChangeAspect="1"/>
          </p:cNvPicPr>
          <p:nvPr/>
        </p:nvPicPr>
        <p:blipFill>
          <a:blip r:embed="rId4">
            <a:duotone>
              <a:schemeClr val="accent1">
                <a:shade val="45000"/>
                <a:satMod val="135000"/>
              </a:schemeClr>
              <a:prstClr val="white"/>
            </a:duotone>
          </a:blip>
          <a:stretch>
            <a:fillRect/>
          </a:stretch>
        </p:blipFill>
        <p:spPr>
          <a:xfrm>
            <a:off x="242315" y="755994"/>
            <a:ext cx="11707367" cy="3076755"/>
          </a:xfrm>
          <a:prstGeom prst="rect">
            <a:avLst/>
          </a:prstGeom>
        </p:spPr>
      </p:pic>
      <p:sp>
        <p:nvSpPr>
          <p:cNvPr id="13" name="矩形 27">
            <a:extLst>
              <a:ext uri="{FF2B5EF4-FFF2-40B4-BE49-F238E27FC236}">
                <a16:creationId xmlns:a16="http://schemas.microsoft.com/office/drawing/2014/main" id="{150FE0F7-5A59-AF4D-B36C-C5AF4D8E64C6}"/>
              </a:ext>
            </a:extLst>
          </p:cNvPr>
          <p:cNvSpPr/>
          <p:nvPr/>
        </p:nvSpPr>
        <p:spPr>
          <a:xfrm>
            <a:off x="0" y="0"/>
            <a:ext cx="12192001" cy="68580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4183542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27">
            <a:extLst>
              <a:ext uri="{FF2B5EF4-FFF2-40B4-BE49-F238E27FC236}">
                <a16:creationId xmlns:a16="http://schemas.microsoft.com/office/drawing/2014/main" id="{2FD18C6E-C337-7A49-A92D-F11AB03BC0C3}"/>
              </a:ext>
            </a:extLst>
          </p:cNvPr>
          <p:cNvSpPr/>
          <p:nvPr/>
        </p:nvSpPr>
        <p:spPr>
          <a:xfrm>
            <a:off x="-1" y="0"/>
            <a:ext cx="12192001" cy="68580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12" name="Group 11">
            <a:extLst>
              <a:ext uri="{FF2B5EF4-FFF2-40B4-BE49-F238E27FC236}">
                <a16:creationId xmlns:a16="http://schemas.microsoft.com/office/drawing/2014/main" id="{48C91D7F-CE00-E04A-8CE0-BF3B109E3AA6}"/>
              </a:ext>
            </a:extLst>
          </p:cNvPr>
          <p:cNvGrpSpPr/>
          <p:nvPr/>
        </p:nvGrpSpPr>
        <p:grpSpPr>
          <a:xfrm>
            <a:off x="0" y="1546575"/>
            <a:ext cx="7168896" cy="1444493"/>
            <a:chOff x="465825" y="1295282"/>
            <a:chExt cx="7168896" cy="1444493"/>
          </a:xfrm>
        </p:grpSpPr>
        <p:sp>
          <p:nvSpPr>
            <p:cNvPr id="3" name="Right Arrow 2">
              <a:extLst>
                <a:ext uri="{FF2B5EF4-FFF2-40B4-BE49-F238E27FC236}">
                  <a16:creationId xmlns:a16="http://schemas.microsoft.com/office/drawing/2014/main" id="{6E63C590-37CF-7E49-A8A8-7CE8530A7302}"/>
                </a:ext>
              </a:extLst>
            </p:cNvPr>
            <p:cNvSpPr/>
            <p:nvPr/>
          </p:nvSpPr>
          <p:spPr>
            <a:xfrm>
              <a:off x="1676653" y="1481904"/>
              <a:ext cx="5958068" cy="1257871"/>
            </a:xfrm>
            <a:prstGeom prst="rightArrow">
              <a:avLst>
                <a:gd name="adj1" fmla="val 81946"/>
                <a:gd name="adj2" fmla="val 62782"/>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t>Evaluate trash problems and management practices at other parks</a:t>
              </a:r>
            </a:p>
          </p:txBody>
        </p:sp>
        <p:sp>
          <p:nvSpPr>
            <p:cNvPr id="11" name="Parallelogram 10">
              <a:extLst>
                <a:ext uri="{FF2B5EF4-FFF2-40B4-BE49-F238E27FC236}">
                  <a16:creationId xmlns:a16="http://schemas.microsoft.com/office/drawing/2014/main" id="{0A5221A1-2910-5645-ADD5-F4B1722483B5}"/>
                </a:ext>
              </a:extLst>
            </p:cNvPr>
            <p:cNvSpPr/>
            <p:nvPr/>
          </p:nvSpPr>
          <p:spPr>
            <a:xfrm rot="5400000">
              <a:off x="404020" y="1357087"/>
              <a:ext cx="1334438" cy="1210827"/>
            </a:xfrm>
            <a:prstGeom prst="parallelogram">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56099241-9348-1846-B11B-F78160BDB494}"/>
              </a:ext>
            </a:extLst>
          </p:cNvPr>
          <p:cNvGrpSpPr/>
          <p:nvPr/>
        </p:nvGrpSpPr>
        <p:grpSpPr>
          <a:xfrm>
            <a:off x="0" y="3067666"/>
            <a:ext cx="8314267" cy="1444493"/>
            <a:chOff x="465825" y="1295282"/>
            <a:chExt cx="8314267" cy="1444493"/>
          </a:xfrm>
        </p:grpSpPr>
        <p:sp>
          <p:nvSpPr>
            <p:cNvPr id="31" name="Right Arrow 30">
              <a:extLst>
                <a:ext uri="{FF2B5EF4-FFF2-40B4-BE49-F238E27FC236}">
                  <a16:creationId xmlns:a16="http://schemas.microsoft.com/office/drawing/2014/main" id="{131D3FFA-96C9-CD4B-A76E-F0421B37AFD1}"/>
                </a:ext>
              </a:extLst>
            </p:cNvPr>
            <p:cNvSpPr/>
            <p:nvPr/>
          </p:nvSpPr>
          <p:spPr>
            <a:xfrm>
              <a:off x="1676652" y="1481904"/>
              <a:ext cx="7103440" cy="1257871"/>
            </a:xfrm>
            <a:prstGeom prst="rightArrow">
              <a:avLst>
                <a:gd name="adj1" fmla="val 81946"/>
                <a:gd name="adj2" fmla="val 62782"/>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t>Characterize trash problems</a:t>
              </a:r>
              <a:r>
                <a:rPr lang="zh-CN" altLang="en-US" sz="2400" b="1"/>
                <a:t> </a:t>
              </a:r>
              <a:r>
                <a:rPr lang="en-US" altLang="zh-CN" sz="2400" b="1"/>
                <a:t>and</a:t>
              </a:r>
              <a:r>
                <a:rPr lang="zh-CN" altLang="en-US" sz="2400" b="1"/>
                <a:t> </a:t>
              </a:r>
              <a:r>
                <a:rPr lang="en-US" altLang="zh-CN" sz="2400" b="1"/>
                <a:t>management</a:t>
              </a:r>
              <a:r>
                <a:rPr lang="zh-CN" altLang="en-US" sz="2400" b="1"/>
                <a:t> </a:t>
              </a:r>
              <a:r>
                <a:rPr lang="en-US" altLang="zh-CN" sz="2400" b="1"/>
                <a:t>practices</a:t>
              </a:r>
              <a:r>
                <a:rPr lang="en-US" sz="2400" b="1"/>
                <a:t> at East Potomac Park</a:t>
              </a:r>
            </a:p>
          </p:txBody>
        </p:sp>
        <p:sp>
          <p:nvSpPr>
            <p:cNvPr id="32" name="Parallelogram 31">
              <a:extLst>
                <a:ext uri="{FF2B5EF4-FFF2-40B4-BE49-F238E27FC236}">
                  <a16:creationId xmlns:a16="http://schemas.microsoft.com/office/drawing/2014/main" id="{11E04F2D-F786-E749-8B9E-E610A29C0967}"/>
                </a:ext>
              </a:extLst>
            </p:cNvPr>
            <p:cNvSpPr/>
            <p:nvPr/>
          </p:nvSpPr>
          <p:spPr>
            <a:xfrm rot="5400000">
              <a:off x="404020" y="1357087"/>
              <a:ext cx="1334438" cy="1210827"/>
            </a:xfrm>
            <a:prstGeom prst="parallelogram">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7A04EAA7-C0EA-9746-81A2-C9E1CA56B4DD}"/>
              </a:ext>
            </a:extLst>
          </p:cNvPr>
          <p:cNvGrpSpPr/>
          <p:nvPr/>
        </p:nvGrpSpPr>
        <p:grpSpPr>
          <a:xfrm>
            <a:off x="0" y="4665353"/>
            <a:ext cx="9267986" cy="1444492"/>
            <a:chOff x="465825" y="1295282"/>
            <a:chExt cx="9267986" cy="1444492"/>
          </a:xfrm>
        </p:grpSpPr>
        <p:sp>
          <p:nvSpPr>
            <p:cNvPr id="34" name="Right Arrow 33">
              <a:extLst>
                <a:ext uri="{FF2B5EF4-FFF2-40B4-BE49-F238E27FC236}">
                  <a16:creationId xmlns:a16="http://schemas.microsoft.com/office/drawing/2014/main" id="{D03042AE-B334-B742-A2B4-2EC047AAF495}"/>
                </a:ext>
              </a:extLst>
            </p:cNvPr>
            <p:cNvSpPr/>
            <p:nvPr/>
          </p:nvSpPr>
          <p:spPr>
            <a:xfrm>
              <a:off x="1676652" y="1481903"/>
              <a:ext cx="8057159" cy="1257871"/>
            </a:xfrm>
            <a:prstGeom prst="rightArrow">
              <a:avLst>
                <a:gd name="adj1" fmla="val 81946"/>
                <a:gd name="adj2" fmla="val 62782"/>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t>Identify factors that affect littering behavior and visitor awareness</a:t>
              </a:r>
            </a:p>
          </p:txBody>
        </p:sp>
        <p:sp>
          <p:nvSpPr>
            <p:cNvPr id="35" name="Parallelogram 34">
              <a:extLst>
                <a:ext uri="{FF2B5EF4-FFF2-40B4-BE49-F238E27FC236}">
                  <a16:creationId xmlns:a16="http://schemas.microsoft.com/office/drawing/2014/main" id="{4B66D4DB-6C3F-BF40-A80B-FEF51CCDFB7D}"/>
                </a:ext>
              </a:extLst>
            </p:cNvPr>
            <p:cNvSpPr/>
            <p:nvPr/>
          </p:nvSpPr>
          <p:spPr>
            <a:xfrm rot="5400000">
              <a:off x="404020" y="1357087"/>
              <a:ext cx="1334438" cy="1210827"/>
            </a:xfrm>
            <a:prstGeom prst="parallelogram">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Rectangle 36">
            <a:extLst>
              <a:ext uri="{FF2B5EF4-FFF2-40B4-BE49-F238E27FC236}">
                <a16:creationId xmlns:a16="http://schemas.microsoft.com/office/drawing/2014/main" id="{C4DD20FD-B55D-F940-A0FB-155F97FCDA00}"/>
              </a:ext>
            </a:extLst>
          </p:cNvPr>
          <p:cNvSpPr/>
          <p:nvPr/>
        </p:nvSpPr>
        <p:spPr>
          <a:xfrm>
            <a:off x="0" y="189571"/>
            <a:ext cx="76200" cy="7357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CC2B39F7-02AD-7847-8505-F0393E951264}"/>
              </a:ext>
            </a:extLst>
          </p:cNvPr>
          <p:cNvSpPr txBox="1"/>
          <p:nvPr/>
        </p:nvSpPr>
        <p:spPr>
          <a:xfrm>
            <a:off x="213092" y="311563"/>
            <a:ext cx="3004457" cy="523220"/>
          </a:xfrm>
          <a:prstGeom prst="rect">
            <a:avLst/>
          </a:prstGeom>
          <a:noFill/>
        </p:spPr>
        <p:txBody>
          <a:bodyPr wrap="square" rtlCol="0">
            <a:spAutoFit/>
          </a:bodyPr>
          <a:lstStyle/>
          <a:p>
            <a:r>
              <a:rPr lang="en-US" sz="2800" b="1">
                <a:solidFill>
                  <a:schemeClr val="accent1">
                    <a:lumMod val="75000"/>
                  </a:schemeClr>
                </a:solidFill>
              </a:rPr>
              <a:t>OBJECTIVES</a:t>
            </a:r>
            <a:endParaRPr lang="en-US" sz="2400" b="1">
              <a:solidFill>
                <a:schemeClr val="accent1">
                  <a:lumMod val="75000"/>
                </a:schemeClr>
              </a:solidFill>
            </a:endParaRPr>
          </a:p>
        </p:txBody>
      </p:sp>
      <p:sp>
        <p:nvSpPr>
          <p:cNvPr id="2" name="Slide Number Placeholder 1">
            <a:extLst>
              <a:ext uri="{FF2B5EF4-FFF2-40B4-BE49-F238E27FC236}">
                <a16:creationId xmlns:a16="http://schemas.microsoft.com/office/drawing/2014/main" id="{95E966CF-3D28-4FEC-8AB8-59508DB4A0FF}"/>
              </a:ext>
            </a:extLst>
          </p:cNvPr>
          <p:cNvSpPr>
            <a:spLocks noGrp="1"/>
          </p:cNvSpPr>
          <p:nvPr>
            <p:ph type="sldNum" sz="quarter" idx="12"/>
          </p:nvPr>
        </p:nvSpPr>
        <p:spPr/>
        <p:txBody>
          <a:bodyPr/>
          <a:lstStyle/>
          <a:p>
            <a:fld id="{4FAB73BC-B049-4115-A692-8D63A059BFB8}" type="slidenum">
              <a:rPr lang="en-US" smtClean="0"/>
              <a:pPr/>
              <a:t>11</a:t>
            </a:fld>
            <a:endParaRPr lang="en-US"/>
          </a:p>
        </p:txBody>
      </p:sp>
    </p:spTree>
    <p:extLst>
      <p:ext uri="{BB962C8B-B14F-4D97-AF65-F5344CB8AC3E}">
        <p14:creationId xmlns:p14="http://schemas.microsoft.com/office/powerpoint/2010/main" val="312712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占位符 11"/>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0" y="30586"/>
            <a:ext cx="12192000" cy="6796828"/>
          </a:xfrm>
          <a:ln>
            <a:noFill/>
          </a:ln>
        </p:spPr>
      </p:pic>
      <p:sp>
        <p:nvSpPr>
          <p:cNvPr id="10" name="矩形 9"/>
          <p:cNvSpPr/>
          <p:nvPr/>
        </p:nvSpPr>
        <p:spPr>
          <a:xfrm>
            <a:off x="5098" y="0"/>
            <a:ext cx="12192001"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 name="任意多边形: 形状 1"/>
          <p:cNvSpPr/>
          <p:nvPr/>
        </p:nvSpPr>
        <p:spPr>
          <a:xfrm rot="2700000">
            <a:off x="3239179" y="2197840"/>
            <a:ext cx="1497118" cy="1497118"/>
          </a:xfrm>
          <a:custGeom>
            <a:avLst/>
            <a:gdLst>
              <a:gd name="connsiteX0" fmla="*/ 33931 w 1497118"/>
              <a:gd name="connsiteY0" fmla="*/ 33931 h 1497118"/>
              <a:gd name="connsiteX1" fmla="*/ 115847 w 1497118"/>
              <a:gd name="connsiteY1" fmla="*/ 0 h 1497118"/>
              <a:gd name="connsiteX2" fmla="*/ 1381271 w 1497118"/>
              <a:gd name="connsiteY2" fmla="*/ 0 h 1497118"/>
              <a:gd name="connsiteX3" fmla="*/ 1497118 w 1497118"/>
              <a:gd name="connsiteY3" fmla="*/ 115847 h 1497118"/>
              <a:gd name="connsiteX4" fmla="*/ 1497118 w 1497118"/>
              <a:gd name="connsiteY4" fmla="*/ 1381271 h 1497118"/>
              <a:gd name="connsiteX5" fmla="*/ 1381271 w 1497118"/>
              <a:gd name="connsiteY5" fmla="*/ 1497118 h 1497118"/>
              <a:gd name="connsiteX6" fmla="*/ 781196 w 1497118"/>
              <a:gd name="connsiteY6" fmla="*/ 1497118 h 1497118"/>
              <a:gd name="connsiteX7" fmla="*/ 0 w 1497118"/>
              <a:gd name="connsiteY7" fmla="*/ 715922 h 1497118"/>
              <a:gd name="connsiteX8" fmla="*/ 0 w 1497118"/>
              <a:gd name="connsiteY8" fmla="*/ 115847 h 1497118"/>
              <a:gd name="connsiteX9" fmla="*/ 33931 w 1497118"/>
              <a:gd name="connsiteY9" fmla="*/ 33931 h 149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7118" h="1497118">
                <a:moveTo>
                  <a:pt x="33931" y="33931"/>
                </a:moveTo>
                <a:cubicBezTo>
                  <a:pt x="54895" y="12967"/>
                  <a:pt x="83857" y="0"/>
                  <a:pt x="115847" y="0"/>
                </a:cubicBezTo>
                <a:lnTo>
                  <a:pt x="1381271" y="0"/>
                </a:lnTo>
                <a:cubicBezTo>
                  <a:pt x="1445252" y="0"/>
                  <a:pt x="1497118" y="51866"/>
                  <a:pt x="1497118" y="115847"/>
                </a:cubicBezTo>
                <a:lnTo>
                  <a:pt x="1497118" y="1381271"/>
                </a:lnTo>
                <a:cubicBezTo>
                  <a:pt x="1497118" y="1445252"/>
                  <a:pt x="1445252" y="1497118"/>
                  <a:pt x="1381271" y="1497118"/>
                </a:cubicBezTo>
                <a:lnTo>
                  <a:pt x="781196" y="1497118"/>
                </a:lnTo>
                <a:lnTo>
                  <a:pt x="0" y="715922"/>
                </a:lnTo>
                <a:lnTo>
                  <a:pt x="0" y="115847"/>
                </a:lnTo>
                <a:cubicBezTo>
                  <a:pt x="0" y="83857"/>
                  <a:pt x="12966" y="54895"/>
                  <a:pt x="33931" y="33931"/>
                </a:cubicBezTo>
                <a:close/>
              </a:path>
            </a:pathLst>
          </a:custGeom>
          <a:noFill/>
          <a:ln w="190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 name="文本框 2"/>
          <p:cNvSpPr txBox="1"/>
          <p:nvPr/>
        </p:nvSpPr>
        <p:spPr>
          <a:xfrm>
            <a:off x="3555221" y="2392401"/>
            <a:ext cx="1127233"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Arial"/>
                <a:ea typeface="微软雅黑"/>
                <a:cs typeface="+mn-cs"/>
              </a:rPr>
              <a:t>02</a:t>
            </a:r>
            <a:endParaRPr kumimoji="0" lang="zh-CN" altLang="en-US" sz="6600" b="1" i="0" u="none" strike="noStrike" kern="1200" cap="none" spc="0" normalizeH="0" baseline="0" noProof="0">
              <a:ln>
                <a:noFill/>
              </a:ln>
              <a:solidFill>
                <a:prstClr val="white"/>
              </a:solidFill>
              <a:effectLst/>
              <a:uLnTx/>
              <a:uFillTx/>
              <a:latin typeface="Arial"/>
              <a:ea typeface="微软雅黑"/>
              <a:cs typeface="+mn-cs"/>
            </a:endParaRPr>
          </a:p>
        </p:txBody>
      </p:sp>
      <p:sp>
        <p:nvSpPr>
          <p:cNvPr id="4" name="文本框 3"/>
          <p:cNvSpPr txBox="1"/>
          <p:nvPr/>
        </p:nvSpPr>
        <p:spPr>
          <a:xfrm>
            <a:off x="5308560" y="2554961"/>
            <a:ext cx="3307120" cy="763094"/>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prstClr val="white"/>
                </a:solidFill>
                <a:effectLst/>
                <a:uLnTx/>
                <a:uFillTx/>
                <a:latin typeface="Arial"/>
                <a:ea typeface="微软雅黑"/>
                <a:cs typeface="+mn-cs"/>
              </a:rPr>
              <a:t>Background</a:t>
            </a:r>
            <a:endParaRPr kumimoji="0" lang="zh-CN" altLang="en-US" sz="4000" b="1"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10993202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riangle 2">
            <a:extLst>
              <a:ext uri="{FF2B5EF4-FFF2-40B4-BE49-F238E27FC236}">
                <a16:creationId xmlns:a16="http://schemas.microsoft.com/office/drawing/2014/main" id="{7ECBEC44-474A-4845-80A4-CEA9CC64C6D5}"/>
              </a:ext>
            </a:extLst>
          </p:cNvPr>
          <p:cNvSpPr/>
          <p:nvPr/>
        </p:nvSpPr>
        <p:spPr>
          <a:xfrm>
            <a:off x="4121063" y="1662545"/>
            <a:ext cx="2595620" cy="1463039"/>
          </a:xfrm>
          <a:prstGeom prst="triangl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Contextual</a:t>
            </a:r>
          </a:p>
        </p:txBody>
      </p:sp>
      <p:sp>
        <p:nvSpPr>
          <p:cNvPr id="5" name="Trapezoid 4">
            <a:extLst>
              <a:ext uri="{FF2B5EF4-FFF2-40B4-BE49-F238E27FC236}">
                <a16:creationId xmlns:a16="http://schemas.microsoft.com/office/drawing/2014/main" id="{F9E90201-F7B3-F74E-B64C-0DD5C1D1E91A}"/>
              </a:ext>
            </a:extLst>
          </p:cNvPr>
          <p:cNvSpPr/>
          <p:nvPr/>
        </p:nvSpPr>
        <p:spPr>
          <a:xfrm>
            <a:off x="1366221" y="3125584"/>
            <a:ext cx="8100508" cy="3044479"/>
          </a:xfrm>
          <a:prstGeom prst="trapezoid">
            <a:avLst>
              <a:gd name="adj" fmla="val 903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Individual </a:t>
            </a:r>
            <a:endParaRPr lang="en-US"/>
          </a:p>
        </p:txBody>
      </p:sp>
      <p:sp>
        <p:nvSpPr>
          <p:cNvPr id="6" name="Rectangle 5">
            <a:extLst>
              <a:ext uri="{FF2B5EF4-FFF2-40B4-BE49-F238E27FC236}">
                <a16:creationId xmlns:a16="http://schemas.microsoft.com/office/drawing/2014/main" id="{E8AAD0CD-438B-B74D-8CA9-1AE1F6405593}"/>
              </a:ext>
            </a:extLst>
          </p:cNvPr>
          <p:cNvSpPr/>
          <p:nvPr/>
        </p:nvSpPr>
        <p:spPr>
          <a:xfrm>
            <a:off x="0" y="189571"/>
            <a:ext cx="73152" cy="740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4729DCB-104C-F44F-A43A-719E64B4DFAB}"/>
              </a:ext>
            </a:extLst>
          </p:cNvPr>
          <p:cNvSpPr txBox="1"/>
          <p:nvPr/>
        </p:nvSpPr>
        <p:spPr>
          <a:xfrm>
            <a:off x="213090" y="311563"/>
            <a:ext cx="10357373" cy="523220"/>
          </a:xfrm>
          <a:prstGeom prst="rect">
            <a:avLst/>
          </a:prstGeom>
          <a:noFill/>
        </p:spPr>
        <p:txBody>
          <a:bodyPr wrap="square" rtlCol="0" anchor="t">
            <a:spAutoFit/>
          </a:bodyPr>
          <a:lstStyle/>
          <a:p>
            <a:r>
              <a:rPr lang="en-US" sz="2800" b="1">
                <a:solidFill>
                  <a:schemeClr val="accent1">
                    <a:lumMod val="75000"/>
                  </a:schemeClr>
                </a:solidFill>
              </a:rPr>
              <a:t>Visitors are Influenced on Individual &amp; Contextual Levels</a:t>
            </a:r>
          </a:p>
        </p:txBody>
      </p:sp>
      <p:cxnSp>
        <p:nvCxnSpPr>
          <p:cNvPr id="9" name="Straight Connector 8">
            <a:extLst>
              <a:ext uri="{FF2B5EF4-FFF2-40B4-BE49-F238E27FC236}">
                <a16:creationId xmlns:a16="http://schemas.microsoft.com/office/drawing/2014/main" id="{5F7244DE-C373-CE49-8D8D-B1BB6031F33E}"/>
              </a:ext>
            </a:extLst>
          </p:cNvPr>
          <p:cNvCxnSpPr>
            <a:cxnSpLocks/>
            <a:stCxn id="3" idx="0"/>
          </p:cNvCxnSpPr>
          <p:nvPr/>
        </p:nvCxnSpPr>
        <p:spPr>
          <a:xfrm>
            <a:off x="5418873" y="1662545"/>
            <a:ext cx="582630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000901B-628A-D942-9FC7-D69FADE712EB}"/>
              </a:ext>
            </a:extLst>
          </p:cNvPr>
          <p:cNvCxnSpPr>
            <a:cxnSpLocks/>
          </p:cNvCxnSpPr>
          <p:nvPr/>
        </p:nvCxnSpPr>
        <p:spPr>
          <a:xfrm>
            <a:off x="6716683" y="3111729"/>
            <a:ext cx="45284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F38AE51-CEAF-3246-92AC-23C756C3B41D}"/>
              </a:ext>
            </a:extLst>
          </p:cNvPr>
          <p:cNvCxnSpPr>
            <a:cxnSpLocks/>
          </p:cNvCxnSpPr>
          <p:nvPr/>
        </p:nvCxnSpPr>
        <p:spPr>
          <a:xfrm>
            <a:off x="9278849" y="6170063"/>
            <a:ext cx="1966325"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0F3B772-1217-0A4D-9848-A368E553B794}"/>
              </a:ext>
            </a:extLst>
          </p:cNvPr>
          <p:cNvSpPr txBox="1"/>
          <p:nvPr/>
        </p:nvSpPr>
        <p:spPr>
          <a:xfrm>
            <a:off x="6716683" y="2011680"/>
            <a:ext cx="3853781" cy="646331"/>
          </a:xfrm>
          <a:prstGeom prst="rect">
            <a:avLst/>
          </a:prstGeom>
          <a:noFill/>
        </p:spPr>
        <p:txBody>
          <a:bodyPr wrap="square" rtlCol="0">
            <a:spAutoFit/>
          </a:bodyPr>
          <a:lstStyle/>
          <a:p>
            <a:pPr marL="285750" indent="-285750">
              <a:buFont typeface="Arial" panose="020B0604020202020204" pitchFamily="34" charset="0"/>
              <a:buChar char="•"/>
            </a:pPr>
            <a:r>
              <a:rPr lang="en-US"/>
              <a:t>Distance between the trash bins</a:t>
            </a:r>
          </a:p>
          <a:p>
            <a:pPr marL="285750" indent="-285750">
              <a:buFont typeface="Arial" panose="020B0604020202020204" pitchFamily="34" charset="0"/>
              <a:buChar char="•"/>
            </a:pPr>
            <a:r>
              <a:rPr lang="en-US"/>
              <a:t>Amount of existing littering</a:t>
            </a:r>
          </a:p>
        </p:txBody>
      </p:sp>
      <p:sp>
        <p:nvSpPr>
          <p:cNvPr id="18" name="TextBox 17">
            <a:extLst>
              <a:ext uri="{FF2B5EF4-FFF2-40B4-BE49-F238E27FC236}">
                <a16:creationId xmlns:a16="http://schemas.microsoft.com/office/drawing/2014/main" id="{21CD8C4E-FC50-4742-9C12-EDDBD190ECA0}"/>
              </a:ext>
            </a:extLst>
          </p:cNvPr>
          <p:cNvSpPr txBox="1"/>
          <p:nvPr/>
        </p:nvSpPr>
        <p:spPr>
          <a:xfrm>
            <a:off x="8980928" y="4325313"/>
            <a:ext cx="3853781" cy="646331"/>
          </a:xfrm>
          <a:prstGeom prst="rect">
            <a:avLst/>
          </a:prstGeom>
          <a:noFill/>
        </p:spPr>
        <p:txBody>
          <a:bodyPr wrap="square" rtlCol="0">
            <a:spAutoFit/>
          </a:bodyPr>
          <a:lstStyle/>
          <a:p>
            <a:pPr marL="285750" indent="-285750">
              <a:buFont typeface="Arial" panose="020B0604020202020204" pitchFamily="34" charset="0"/>
              <a:buChar char="•"/>
            </a:pPr>
            <a:r>
              <a:rPr lang="en-US"/>
              <a:t>Age</a:t>
            </a:r>
          </a:p>
          <a:p>
            <a:pPr marL="285750" indent="-285750">
              <a:buFont typeface="Arial" panose="020B0604020202020204" pitchFamily="34" charset="0"/>
              <a:buChar char="•"/>
            </a:pPr>
            <a:r>
              <a:rPr lang="en-US"/>
              <a:t>Gender</a:t>
            </a:r>
          </a:p>
        </p:txBody>
      </p:sp>
      <p:sp>
        <p:nvSpPr>
          <p:cNvPr id="12" name="矩形 27">
            <a:extLst>
              <a:ext uri="{FF2B5EF4-FFF2-40B4-BE49-F238E27FC236}">
                <a16:creationId xmlns:a16="http://schemas.microsoft.com/office/drawing/2014/main" id="{67AE1D4A-D946-6F4E-9486-B67BF966F8A1}"/>
              </a:ext>
            </a:extLst>
          </p:cNvPr>
          <p:cNvSpPr/>
          <p:nvPr/>
        </p:nvSpPr>
        <p:spPr>
          <a:xfrm>
            <a:off x="0" y="0"/>
            <a:ext cx="12192001" cy="68580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 name="Slide Number Placeholder 1">
            <a:extLst>
              <a:ext uri="{FF2B5EF4-FFF2-40B4-BE49-F238E27FC236}">
                <a16:creationId xmlns:a16="http://schemas.microsoft.com/office/drawing/2014/main" id="{51817DB1-AAB6-4628-B0B2-1E8409CDFAFF}"/>
              </a:ext>
            </a:extLst>
          </p:cNvPr>
          <p:cNvSpPr>
            <a:spLocks noGrp="1"/>
          </p:cNvSpPr>
          <p:nvPr>
            <p:ph type="sldNum" sz="quarter" idx="12"/>
          </p:nvPr>
        </p:nvSpPr>
        <p:spPr/>
        <p:txBody>
          <a:bodyPr/>
          <a:lstStyle/>
          <a:p>
            <a:fld id="{4FAB73BC-B049-4115-A692-8D63A059BFB8}" type="slidenum">
              <a:rPr lang="en-US" smtClean="0"/>
              <a:pPr/>
              <a:t>13</a:t>
            </a:fld>
            <a:endParaRPr lang="en-US"/>
          </a:p>
        </p:txBody>
      </p:sp>
    </p:spTree>
    <p:extLst>
      <p:ext uri="{BB962C8B-B14F-4D97-AF65-F5344CB8AC3E}">
        <p14:creationId xmlns:p14="http://schemas.microsoft.com/office/powerpoint/2010/main" val="3822137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AAD0CD-438B-B74D-8CA9-1AE1F6405593}"/>
              </a:ext>
            </a:extLst>
          </p:cNvPr>
          <p:cNvSpPr/>
          <p:nvPr/>
        </p:nvSpPr>
        <p:spPr>
          <a:xfrm>
            <a:off x="0" y="189571"/>
            <a:ext cx="73152" cy="740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4729DCB-104C-F44F-A43A-719E64B4DFAB}"/>
              </a:ext>
            </a:extLst>
          </p:cNvPr>
          <p:cNvSpPr txBox="1"/>
          <p:nvPr/>
        </p:nvSpPr>
        <p:spPr>
          <a:xfrm>
            <a:off x="213090" y="311563"/>
            <a:ext cx="10357373" cy="523220"/>
          </a:xfrm>
          <a:prstGeom prst="rect">
            <a:avLst/>
          </a:prstGeom>
          <a:noFill/>
        </p:spPr>
        <p:txBody>
          <a:bodyPr wrap="square" rtlCol="0" anchor="t">
            <a:spAutoFit/>
          </a:bodyPr>
          <a:lstStyle/>
          <a:p>
            <a:r>
              <a:rPr lang="en-US" sz="2800" b="1">
                <a:solidFill>
                  <a:schemeClr val="accent1">
                    <a:lumMod val="75000"/>
                  </a:schemeClr>
                </a:solidFill>
              </a:rPr>
              <a:t>Individual Level</a:t>
            </a:r>
          </a:p>
        </p:txBody>
      </p:sp>
      <p:sp>
        <p:nvSpPr>
          <p:cNvPr id="8" name="Oval 7">
            <a:extLst>
              <a:ext uri="{FF2B5EF4-FFF2-40B4-BE49-F238E27FC236}">
                <a16:creationId xmlns:a16="http://schemas.microsoft.com/office/drawing/2014/main" id="{C8954C5B-0099-524B-B4F5-30969683AA7C}"/>
              </a:ext>
            </a:extLst>
          </p:cNvPr>
          <p:cNvSpPr/>
          <p:nvPr/>
        </p:nvSpPr>
        <p:spPr>
          <a:xfrm>
            <a:off x="1153885" y="1643743"/>
            <a:ext cx="4071257" cy="39079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Young People</a:t>
            </a:r>
          </a:p>
          <a:p>
            <a:pPr algn="ctr"/>
            <a:r>
              <a:rPr lang="en-US" sz="2400" b="1"/>
              <a:t>(18-29)</a:t>
            </a:r>
          </a:p>
        </p:txBody>
      </p:sp>
      <p:sp>
        <p:nvSpPr>
          <p:cNvPr id="15" name="Oval 14">
            <a:extLst>
              <a:ext uri="{FF2B5EF4-FFF2-40B4-BE49-F238E27FC236}">
                <a16:creationId xmlns:a16="http://schemas.microsoft.com/office/drawing/2014/main" id="{A5498A50-A8B8-EF4B-B415-91BB3794483F}"/>
              </a:ext>
            </a:extLst>
          </p:cNvPr>
          <p:cNvSpPr/>
          <p:nvPr/>
        </p:nvSpPr>
        <p:spPr>
          <a:xfrm>
            <a:off x="7750628" y="2356756"/>
            <a:ext cx="2525486" cy="24765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Old</a:t>
            </a:r>
            <a:r>
              <a:rPr lang="en-US" altLang="zh-CN" b="1"/>
              <a:t>er</a:t>
            </a:r>
            <a:r>
              <a:rPr lang="en-US" b="1"/>
              <a:t> People</a:t>
            </a:r>
          </a:p>
          <a:p>
            <a:pPr algn="ctr"/>
            <a:r>
              <a:rPr lang="en-US" b="1"/>
              <a:t>(29 &gt;)</a:t>
            </a:r>
          </a:p>
        </p:txBody>
      </p:sp>
      <p:cxnSp>
        <p:nvCxnSpPr>
          <p:cNvPr id="13" name="Straight Connector 12">
            <a:extLst>
              <a:ext uri="{FF2B5EF4-FFF2-40B4-BE49-F238E27FC236}">
                <a16:creationId xmlns:a16="http://schemas.microsoft.com/office/drawing/2014/main" id="{93D0DA3C-977C-1442-9DBD-EC5E49165001}"/>
              </a:ext>
            </a:extLst>
          </p:cNvPr>
          <p:cNvCxnSpPr>
            <a:cxnSpLocks/>
          </p:cNvCxnSpPr>
          <p:nvPr/>
        </p:nvCxnSpPr>
        <p:spPr>
          <a:xfrm>
            <a:off x="6030685" y="3060337"/>
            <a:ext cx="687643" cy="336775"/>
          </a:xfrm>
          <a:prstGeom prst="line">
            <a:avLst/>
          </a:prstGeom>
          <a:ln>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effectLst>
            <a:outerShdw blurRad="50800" dist="50800" dir="5400000" sx="155000" sy="155000" algn="ctr" rotWithShape="0">
              <a:srgbClr val="000000">
                <a:alpha val="43137"/>
              </a:srgbClr>
            </a:outerShdw>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E55A797-6C08-3842-BE19-C833BA832DD3}"/>
              </a:ext>
            </a:extLst>
          </p:cNvPr>
          <p:cNvCxnSpPr>
            <a:cxnSpLocks/>
          </p:cNvCxnSpPr>
          <p:nvPr/>
        </p:nvCxnSpPr>
        <p:spPr>
          <a:xfrm flipV="1">
            <a:off x="6030685" y="3612788"/>
            <a:ext cx="703050" cy="304633"/>
          </a:xfrm>
          <a:prstGeom prst="line">
            <a:avLst/>
          </a:prstGeom>
          <a:ln>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effectLst>
            <a:outerShdw blurRad="50800" dist="50800" dir="5400000" sx="155000" sy="155000" algn="ctr" rotWithShape="0">
              <a:srgbClr val="000000">
                <a:alpha val="43137"/>
              </a:srgbClr>
            </a:outerShdw>
          </a:effec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51AF12C-765D-6449-9BEE-0552614CB820}"/>
              </a:ext>
            </a:extLst>
          </p:cNvPr>
          <p:cNvSpPr txBox="1"/>
          <p:nvPr/>
        </p:nvSpPr>
        <p:spPr>
          <a:xfrm>
            <a:off x="2545080" y="4292852"/>
            <a:ext cx="1645920" cy="769441"/>
          </a:xfrm>
          <a:prstGeom prst="rect">
            <a:avLst/>
          </a:prstGeom>
          <a:noFill/>
        </p:spPr>
        <p:txBody>
          <a:bodyPr wrap="square" rtlCol="0" anchor="t">
            <a:spAutoFit/>
          </a:bodyPr>
          <a:lstStyle/>
          <a:p>
            <a:r>
              <a:rPr lang="en-US" altLang="zh-CN" sz="4400" b="1">
                <a:latin typeface="Apple Braille Pinpoint 8 Dot" pitchFamily="2" charset="0"/>
              </a:rPr>
              <a:t>26%</a:t>
            </a:r>
            <a:endParaRPr lang="en-US" sz="4400" b="1">
              <a:latin typeface="Apple Braille Pinpoint 8 Dot" pitchFamily="2" charset="0"/>
            </a:endParaRPr>
          </a:p>
        </p:txBody>
      </p:sp>
      <p:sp>
        <p:nvSpPr>
          <p:cNvPr id="12" name="TextBox 11">
            <a:extLst>
              <a:ext uri="{FF2B5EF4-FFF2-40B4-BE49-F238E27FC236}">
                <a16:creationId xmlns:a16="http://schemas.microsoft.com/office/drawing/2014/main" id="{B0D5EC76-0E28-C54D-BD69-39B157A41278}"/>
              </a:ext>
            </a:extLst>
          </p:cNvPr>
          <p:cNvSpPr txBox="1"/>
          <p:nvPr/>
        </p:nvSpPr>
        <p:spPr>
          <a:xfrm>
            <a:off x="8488680" y="3969686"/>
            <a:ext cx="1645920" cy="646331"/>
          </a:xfrm>
          <a:prstGeom prst="rect">
            <a:avLst/>
          </a:prstGeom>
          <a:noFill/>
        </p:spPr>
        <p:txBody>
          <a:bodyPr wrap="square" rtlCol="0">
            <a:spAutoFit/>
          </a:bodyPr>
          <a:lstStyle/>
          <a:p>
            <a:r>
              <a:rPr lang="en-US" altLang="zh-CN" sz="3600" b="1">
                <a:latin typeface="Apple Braille Pinpoint 8 Dot" pitchFamily="2" charset="0"/>
              </a:rPr>
              <a:t>15%</a:t>
            </a:r>
            <a:endParaRPr lang="en-US" sz="3600" b="1">
              <a:latin typeface="Apple Braille Pinpoint 8 Dot" pitchFamily="2" charset="0"/>
            </a:endParaRPr>
          </a:p>
        </p:txBody>
      </p:sp>
      <p:sp>
        <p:nvSpPr>
          <p:cNvPr id="3" name="Slide Number Placeholder 2">
            <a:extLst>
              <a:ext uri="{FF2B5EF4-FFF2-40B4-BE49-F238E27FC236}">
                <a16:creationId xmlns:a16="http://schemas.microsoft.com/office/drawing/2014/main" id="{1C0FDE75-4A40-49BE-ABC8-863A9221D3DB}"/>
              </a:ext>
            </a:extLst>
          </p:cNvPr>
          <p:cNvSpPr>
            <a:spLocks noGrp="1"/>
          </p:cNvSpPr>
          <p:nvPr>
            <p:ph type="sldNum" sz="quarter" idx="12"/>
          </p:nvPr>
        </p:nvSpPr>
        <p:spPr/>
        <p:txBody>
          <a:bodyPr/>
          <a:lstStyle/>
          <a:p>
            <a:fld id="{4FAB73BC-B049-4115-A692-8D63A059BFB8}" type="slidenum">
              <a:rPr lang="en-US" smtClean="0"/>
              <a:pPr/>
              <a:t>14</a:t>
            </a:fld>
            <a:endParaRPr lang="en-US"/>
          </a:p>
        </p:txBody>
      </p:sp>
      <p:sp>
        <p:nvSpPr>
          <p:cNvPr id="11" name="矩形 27">
            <a:extLst>
              <a:ext uri="{FF2B5EF4-FFF2-40B4-BE49-F238E27FC236}">
                <a16:creationId xmlns:a16="http://schemas.microsoft.com/office/drawing/2014/main" id="{1D63466A-B95C-8A4E-A01F-E25AA4E91529}"/>
              </a:ext>
            </a:extLst>
          </p:cNvPr>
          <p:cNvSpPr/>
          <p:nvPr/>
        </p:nvSpPr>
        <p:spPr>
          <a:xfrm>
            <a:off x="-1" y="0"/>
            <a:ext cx="12192001" cy="68580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10031148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AAD0CD-438B-B74D-8CA9-1AE1F6405593}"/>
              </a:ext>
            </a:extLst>
          </p:cNvPr>
          <p:cNvSpPr/>
          <p:nvPr/>
        </p:nvSpPr>
        <p:spPr>
          <a:xfrm>
            <a:off x="0" y="189571"/>
            <a:ext cx="73152" cy="740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4729DCB-104C-F44F-A43A-719E64B4DFAB}"/>
              </a:ext>
            </a:extLst>
          </p:cNvPr>
          <p:cNvSpPr txBox="1"/>
          <p:nvPr/>
        </p:nvSpPr>
        <p:spPr>
          <a:xfrm>
            <a:off x="213090" y="311563"/>
            <a:ext cx="10357373" cy="523220"/>
          </a:xfrm>
          <a:prstGeom prst="rect">
            <a:avLst/>
          </a:prstGeom>
          <a:noFill/>
        </p:spPr>
        <p:txBody>
          <a:bodyPr wrap="square" rtlCol="0" anchor="t">
            <a:spAutoFit/>
          </a:bodyPr>
          <a:lstStyle/>
          <a:p>
            <a:r>
              <a:rPr lang="en-US" sz="2800" b="1">
                <a:solidFill>
                  <a:schemeClr val="accent1">
                    <a:lumMod val="75000"/>
                  </a:schemeClr>
                </a:solidFill>
              </a:rPr>
              <a:t>Individual Level</a:t>
            </a:r>
          </a:p>
        </p:txBody>
      </p:sp>
      <p:pic>
        <p:nvPicPr>
          <p:cNvPr id="3" name="Picture 2">
            <a:extLst>
              <a:ext uri="{FF2B5EF4-FFF2-40B4-BE49-F238E27FC236}">
                <a16:creationId xmlns:a16="http://schemas.microsoft.com/office/drawing/2014/main" id="{F9D4CB8E-C594-1643-9BF1-7186360F60FB}"/>
              </a:ext>
            </a:extLst>
          </p:cNvPr>
          <p:cNvPicPr>
            <a:picLocks noChangeAspect="1"/>
          </p:cNvPicPr>
          <p:nvPr/>
        </p:nvPicPr>
        <p:blipFill>
          <a:blip r:embed="rId3"/>
          <a:stretch>
            <a:fillRect/>
          </a:stretch>
        </p:blipFill>
        <p:spPr>
          <a:xfrm>
            <a:off x="604732" y="1522995"/>
            <a:ext cx="10668000" cy="4265657"/>
          </a:xfrm>
          <a:prstGeom prst="rect">
            <a:avLst/>
          </a:prstGeom>
        </p:spPr>
      </p:pic>
      <p:sp>
        <p:nvSpPr>
          <p:cNvPr id="2" name="TextBox 1">
            <a:extLst>
              <a:ext uri="{FF2B5EF4-FFF2-40B4-BE49-F238E27FC236}">
                <a16:creationId xmlns:a16="http://schemas.microsoft.com/office/drawing/2014/main" id="{FA945C75-7243-4B4F-B168-BEEF352A5EA4}"/>
              </a:ext>
            </a:extLst>
          </p:cNvPr>
          <p:cNvSpPr txBox="1"/>
          <p:nvPr/>
        </p:nvSpPr>
        <p:spPr>
          <a:xfrm>
            <a:off x="2683469" y="5931451"/>
            <a:ext cx="1122721" cy="584775"/>
          </a:xfrm>
          <a:prstGeom prst="rect">
            <a:avLst/>
          </a:prstGeom>
          <a:noFill/>
        </p:spPr>
        <p:txBody>
          <a:bodyPr wrap="square" rtlCol="0">
            <a:spAutoFit/>
          </a:bodyPr>
          <a:lstStyle/>
          <a:p>
            <a:r>
              <a:rPr lang="en-US" altLang="zh-CN" sz="3200" b="1"/>
              <a:t>Male</a:t>
            </a:r>
            <a:endParaRPr lang="en-US" sz="3200" b="1"/>
          </a:p>
        </p:txBody>
      </p:sp>
      <p:sp>
        <p:nvSpPr>
          <p:cNvPr id="8" name="TextBox 7">
            <a:extLst>
              <a:ext uri="{FF2B5EF4-FFF2-40B4-BE49-F238E27FC236}">
                <a16:creationId xmlns:a16="http://schemas.microsoft.com/office/drawing/2014/main" id="{A6FAFA25-89E9-7243-B06F-EBEB36A13966}"/>
              </a:ext>
            </a:extLst>
          </p:cNvPr>
          <p:cNvSpPr txBox="1"/>
          <p:nvPr/>
        </p:nvSpPr>
        <p:spPr>
          <a:xfrm>
            <a:off x="8219399" y="5892089"/>
            <a:ext cx="1496101" cy="584775"/>
          </a:xfrm>
          <a:prstGeom prst="rect">
            <a:avLst/>
          </a:prstGeom>
          <a:noFill/>
        </p:spPr>
        <p:txBody>
          <a:bodyPr wrap="square" rtlCol="0">
            <a:spAutoFit/>
          </a:bodyPr>
          <a:lstStyle/>
          <a:p>
            <a:r>
              <a:rPr lang="en-US" altLang="zh-CN" sz="3200" b="1"/>
              <a:t>Female</a:t>
            </a:r>
            <a:endParaRPr lang="en-US" sz="3200" b="1"/>
          </a:p>
        </p:txBody>
      </p:sp>
      <p:sp>
        <p:nvSpPr>
          <p:cNvPr id="5" name="矩形 27">
            <a:extLst>
              <a:ext uri="{FF2B5EF4-FFF2-40B4-BE49-F238E27FC236}">
                <a16:creationId xmlns:a16="http://schemas.microsoft.com/office/drawing/2014/main" id="{EF4ABB14-6ECF-E14E-99A0-F26B28546DB8}"/>
              </a:ext>
            </a:extLst>
          </p:cNvPr>
          <p:cNvSpPr/>
          <p:nvPr/>
        </p:nvSpPr>
        <p:spPr>
          <a:xfrm>
            <a:off x="0" y="0"/>
            <a:ext cx="12192000" cy="68580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 name="Slide Number Placeholder 3">
            <a:extLst>
              <a:ext uri="{FF2B5EF4-FFF2-40B4-BE49-F238E27FC236}">
                <a16:creationId xmlns:a16="http://schemas.microsoft.com/office/drawing/2014/main" id="{70258D17-C4A6-4AC8-A1C2-2A5901E27536}"/>
              </a:ext>
            </a:extLst>
          </p:cNvPr>
          <p:cNvSpPr>
            <a:spLocks noGrp="1"/>
          </p:cNvSpPr>
          <p:nvPr>
            <p:ph type="sldNum" sz="quarter" idx="12"/>
          </p:nvPr>
        </p:nvSpPr>
        <p:spPr/>
        <p:txBody>
          <a:bodyPr/>
          <a:lstStyle/>
          <a:p>
            <a:fld id="{4FAB73BC-B049-4115-A692-8D63A059BFB8}" type="slidenum">
              <a:rPr lang="en-US" smtClean="0"/>
              <a:pPr/>
              <a:t>15</a:t>
            </a:fld>
            <a:endParaRPr lang="en-US"/>
          </a:p>
        </p:txBody>
      </p:sp>
    </p:spTree>
    <p:extLst>
      <p:ext uri="{BB962C8B-B14F-4D97-AF65-F5344CB8AC3E}">
        <p14:creationId xmlns:p14="http://schemas.microsoft.com/office/powerpoint/2010/main" val="944449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AAD0CD-438B-B74D-8CA9-1AE1F6405593}"/>
              </a:ext>
            </a:extLst>
          </p:cNvPr>
          <p:cNvSpPr/>
          <p:nvPr/>
        </p:nvSpPr>
        <p:spPr>
          <a:xfrm>
            <a:off x="0" y="189571"/>
            <a:ext cx="73152" cy="740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4729DCB-104C-F44F-A43A-719E64B4DFAB}"/>
              </a:ext>
            </a:extLst>
          </p:cNvPr>
          <p:cNvSpPr txBox="1"/>
          <p:nvPr/>
        </p:nvSpPr>
        <p:spPr>
          <a:xfrm>
            <a:off x="213090" y="311563"/>
            <a:ext cx="10357373" cy="523220"/>
          </a:xfrm>
          <a:prstGeom prst="rect">
            <a:avLst/>
          </a:prstGeom>
          <a:noFill/>
        </p:spPr>
        <p:txBody>
          <a:bodyPr wrap="square" rtlCol="0" anchor="t">
            <a:spAutoFit/>
          </a:bodyPr>
          <a:lstStyle/>
          <a:p>
            <a:r>
              <a:rPr lang="en-US" sz="2800" b="1">
                <a:solidFill>
                  <a:schemeClr val="accent1">
                    <a:lumMod val="75000"/>
                  </a:schemeClr>
                </a:solidFill>
              </a:rPr>
              <a:t>Contextual Level</a:t>
            </a:r>
          </a:p>
        </p:txBody>
      </p:sp>
      <p:pic>
        <p:nvPicPr>
          <p:cNvPr id="9" name="Picture 8">
            <a:extLst>
              <a:ext uri="{FF2B5EF4-FFF2-40B4-BE49-F238E27FC236}">
                <a16:creationId xmlns:a16="http://schemas.microsoft.com/office/drawing/2014/main" id="{0CE7B238-5CC4-914F-B9AA-F725543D4341}"/>
              </a:ext>
            </a:extLst>
          </p:cNvPr>
          <p:cNvPicPr>
            <a:picLocks noChangeAspect="1"/>
          </p:cNvPicPr>
          <p:nvPr/>
        </p:nvPicPr>
        <p:blipFill>
          <a:blip r:embed="rId3">
            <a:duotone>
              <a:schemeClr val="accent1">
                <a:shade val="45000"/>
                <a:satMod val="135000"/>
              </a:schemeClr>
              <a:prstClr val="white"/>
            </a:duotone>
          </a:blip>
          <a:stretch>
            <a:fillRect/>
          </a:stretch>
        </p:blipFill>
        <p:spPr>
          <a:xfrm>
            <a:off x="3243478" y="1714421"/>
            <a:ext cx="1353236" cy="1353236"/>
          </a:xfrm>
          <a:prstGeom prst="rect">
            <a:avLst/>
          </a:prstGeom>
        </p:spPr>
      </p:pic>
      <p:pic>
        <p:nvPicPr>
          <p:cNvPr id="145" name="Picture 144">
            <a:extLst>
              <a:ext uri="{FF2B5EF4-FFF2-40B4-BE49-F238E27FC236}">
                <a16:creationId xmlns:a16="http://schemas.microsoft.com/office/drawing/2014/main" id="{DE1A73D3-A7AB-D846-8510-1EF220621FDE}"/>
              </a:ext>
            </a:extLst>
          </p:cNvPr>
          <p:cNvPicPr>
            <a:picLocks noChangeAspect="1"/>
          </p:cNvPicPr>
          <p:nvPr/>
        </p:nvPicPr>
        <p:blipFill>
          <a:blip r:embed="rId3">
            <a:duotone>
              <a:schemeClr val="accent1">
                <a:shade val="45000"/>
                <a:satMod val="135000"/>
              </a:schemeClr>
              <a:prstClr val="white"/>
            </a:duotone>
          </a:blip>
          <a:stretch>
            <a:fillRect/>
          </a:stretch>
        </p:blipFill>
        <p:spPr>
          <a:xfrm>
            <a:off x="7368327" y="1714345"/>
            <a:ext cx="1353312" cy="1353312"/>
          </a:xfrm>
          <a:prstGeom prst="rect">
            <a:avLst/>
          </a:prstGeom>
        </p:spPr>
      </p:pic>
      <p:pic>
        <p:nvPicPr>
          <p:cNvPr id="170" name="Picture 169">
            <a:extLst>
              <a:ext uri="{FF2B5EF4-FFF2-40B4-BE49-F238E27FC236}">
                <a16:creationId xmlns:a16="http://schemas.microsoft.com/office/drawing/2014/main" id="{9217AAD3-990E-D04B-9C7E-0F70DBA43C34}"/>
              </a:ext>
            </a:extLst>
          </p:cNvPr>
          <p:cNvPicPr>
            <a:picLocks noChangeAspect="1"/>
          </p:cNvPicPr>
          <p:nvPr/>
        </p:nvPicPr>
        <p:blipFill>
          <a:blip r:embed="rId3">
            <a:duotone>
              <a:schemeClr val="accent1">
                <a:shade val="45000"/>
                <a:satMod val="135000"/>
              </a:schemeClr>
              <a:prstClr val="white"/>
            </a:duotone>
          </a:blip>
          <a:stretch>
            <a:fillRect/>
          </a:stretch>
        </p:blipFill>
        <p:spPr>
          <a:xfrm>
            <a:off x="1383613" y="4446341"/>
            <a:ext cx="1353312" cy="1353312"/>
          </a:xfrm>
          <a:prstGeom prst="rect">
            <a:avLst/>
          </a:prstGeom>
        </p:spPr>
      </p:pic>
      <p:pic>
        <p:nvPicPr>
          <p:cNvPr id="176" name="Picture 175">
            <a:extLst>
              <a:ext uri="{FF2B5EF4-FFF2-40B4-BE49-F238E27FC236}">
                <a16:creationId xmlns:a16="http://schemas.microsoft.com/office/drawing/2014/main" id="{E87B1117-FA75-2A4B-BFE5-792057976998}"/>
              </a:ext>
            </a:extLst>
          </p:cNvPr>
          <p:cNvPicPr>
            <a:picLocks noChangeAspect="1"/>
          </p:cNvPicPr>
          <p:nvPr/>
        </p:nvPicPr>
        <p:blipFill>
          <a:blip r:embed="rId3">
            <a:duotone>
              <a:schemeClr val="accent1">
                <a:shade val="45000"/>
                <a:satMod val="135000"/>
              </a:schemeClr>
              <a:prstClr val="white"/>
            </a:duotone>
          </a:blip>
          <a:stretch>
            <a:fillRect/>
          </a:stretch>
        </p:blipFill>
        <p:spPr>
          <a:xfrm>
            <a:off x="9439573" y="4446341"/>
            <a:ext cx="1353312" cy="1353312"/>
          </a:xfrm>
          <a:prstGeom prst="rect">
            <a:avLst/>
          </a:prstGeom>
        </p:spPr>
      </p:pic>
      <p:sp>
        <p:nvSpPr>
          <p:cNvPr id="10" name="Left-Right Arrow 9">
            <a:extLst>
              <a:ext uri="{FF2B5EF4-FFF2-40B4-BE49-F238E27FC236}">
                <a16:creationId xmlns:a16="http://schemas.microsoft.com/office/drawing/2014/main" id="{26DCC397-0C62-7249-908C-B85717C3B6A9}"/>
              </a:ext>
            </a:extLst>
          </p:cNvPr>
          <p:cNvSpPr/>
          <p:nvPr/>
        </p:nvSpPr>
        <p:spPr>
          <a:xfrm>
            <a:off x="4596714" y="2238936"/>
            <a:ext cx="2771613" cy="40162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Left-Right Arrow 176">
            <a:extLst>
              <a:ext uri="{FF2B5EF4-FFF2-40B4-BE49-F238E27FC236}">
                <a16:creationId xmlns:a16="http://schemas.microsoft.com/office/drawing/2014/main" id="{40C3E701-7DD2-0C4B-A1F3-8B6B147AFCA2}"/>
              </a:ext>
            </a:extLst>
          </p:cNvPr>
          <p:cNvSpPr/>
          <p:nvPr/>
        </p:nvSpPr>
        <p:spPr>
          <a:xfrm>
            <a:off x="2835284" y="4944800"/>
            <a:ext cx="6505929" cy="35639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1FDA90C-9169-0C4A-A17D-FF0A034EC6B5}"/>
              </a:ext>
            </a:extLst>
          </p:cNvPr>
          <p:cNvSpPr txBox="1"/>
          <p:nvPr/>
        </p:nvSpPr>
        <p:spPr>
          <a:xfrm>
            <a:off x="5520795" y="1595824"/>
            <a:ext cx="1682792" cy="707886"/>
          </a:xfrm>
          <a:prstGeom prst="rect">
            <a:avLst/>
          </a:prstGeom>
          <a:noFill/>
        </p:spPr>
        <p:txBody>
          <a:bodyPr wrap="square" rtlCol="0" anchor="t">
            <a:spAutoFit/>
          </a:bodyPr>
          <a:lstStyle/>
          <a:p>
            <a:r>
              <a:rPr lang="en-US" sz="4000" b="1">
                <a:solidFill>
                  <a:schemeClr val="accent1">
                    <a:lumMod val="75000"/>
                  </a:schemeClr>
                </a:solidFill>
                <a:latin typeface="Apple Braille Pinpoint 8 Dot" pitchFamily="2" charset="0"/>
              </a:rPr>
              <a:t>20 ft</a:t>
            </a:r>
          </a:p>
        </p:txBody>
      </p:sp>
      <p:sp>
        <p:nvSpPr>
          <p:cNvPr id="178" name="TextBox 177">
            <a:extLst>
              <a:ext uri="{FF2B5EF4-FFF2-40B4-BE49-F238E27FC236}">
                <a16:creationId xmlns:a16="http://schemas.microsoft.com/office/drawing/2014/main" id="{8B78EE67-AD03-CC4B-9D45-CCFEE8DEAC85}"/>
              </a:ext>
            </a:extLst>
          </p:cNvPr>
          <p:cNvSpPr txBox="1"/>
          <p:nvPr/>
        </p:nvSpPr>
        <p:spPr>
          <a:xfrm>
            <a:off x="5527906" y="4245058"/>
            <a:ext cx="1682792" cy="707886"/>
          </a:xfrm>
          <a:prstGeom prst="rect">
            <a:avLst/>
          </a:prstGeom>
          <a:noFill/>
        </p:spPr>
        <p:txBody>
          <a:bodyPr wrap="square" rtlCol="0" anchor="t">
            <a:spAutoFit/>
          </a:bodyPr>
          <a:lstStyle/>
          <a:p>
            <a:r>
              <a:rPr lang="en-US" sz="4000" b="1">
                <a:solidFill>
                  <a:schemeClr val="accent1">
                    <a:lumMod val="75000"/>
                  </a:schemeClr>
                </a:solidFill>
                <a:latin typeface="Apple Braille Pinpoint 8 Dot" pitchFamily="2" charset="0"/>
              </a:rPr>
              <a:t>60 ft</a:t>
            </a:r>
          </a:p>
        </p:txBody>
      </p:sp>
      <p:sp>
        <p:nvSpPr>
          <p:cNvPr id="179" name="Rectangle 178">
            <a:extLst>
              <a:ext uri="{FF2B5EF4-FFF2-40B4-BE49-F238E27FC236}">
                <a16:creationId xmlns:a16="http://schemas.microsoft.com/office/drawing/2014/main" id="{283202CE-DE32-F043-B44B-AA5AC3171853}"/>
              </a:ext>
            </a:extLst>
          </p:cNvPr>
          <p:cNvSpPr/>
          <p:nvPr/>
        </p:nvSpPr>
        <p:spPr>
          <a:xfrm>
            <a:off x="5248114" y="2605992"/>
            <a:ext cx="1680268" cy="923330"/>
          </a:xfrm>
          <a:prstGeom prst="rect">
            <a:avLst/>
          </a:prstGeom>
          <a:noFill/>
        </p:spPr>
        <p:txBody>
          <a:bodyPr wrap="none" lIns="91440" tIns="45720" rIns="91440" bIns="45720">
            <a:spAutoFit/>
          </a:bodyPr>
          <a:lstStyle/>
          <a:p>
            <a:pPr algn="ctr"/>
            <a:r>
              <a:rPr lang="en-US" sz="5400" b="1">
                <a:ln w="10160">
                  <a:solidFill>
                    <a:schemeClr val="accent5"/>
                  </a:solidFill>
                  <a:prstDash val="solid"/>
                </a:ln>
                <a:solidFill>
                  <a:schemeClr val="accent1"/>
                </a:solidFill>
                <a:effectLst>
                  <a:outerShdw blurRad="38100" dist="22860" dir="5400000" algn="tl" rotWithShape="0">
                    <a:srgbClr val="000000">
                      <a:alpha val="30000"/>
                    </a:srgbClr>
                  </a:outerShdw>
                </a:effectLst>
                <a:latin typeface="Apple Braille Pinpoint 8 Dot" pitchFamily="2" charset="0"/>
              </a:rPr>
              <a:t>12</a:t>
            </a:r>
            <a:r>
              <a:rPr lang="en-US" sz="5400" b="1" cap="none" spc="0">
                <a:ln w="10160">
                  <a:solidFill>
                    <a:schemeClr val="accent5"/>
                  </a:solidFill>
                  <a:prstDash val="solid"/>
                </a:ln>
                <a:solidFill>
                  <a:schemeClr val="accent1"/>
                </a:solidFill>
                <a:effectLst>
                  <a:outerShdw blurRad="38100" dist="22860" dir="5400000" algn="tl" rotWithShape="0">
                    <a:srgbClr val="000000">
                      <a:alpha val="30000"/>
                    </a:srgbClr>
                  </a:outerShdw>
                </a:effectLst>
                <a:latin typeface="Apple Braille Pinpoint 8 Dot" pitchFamily="2" charset="0"/>
              </a:rPr>
              <a:t>%</a:t>
            </a:r>
          </a:p>
        </p:txBody>
      </p:sp>
      <p:sp>
        <p:nvSpPr>
          <p:cNvPr id="180" name="Rectangle 179">
            <a:extLst>
              <a:ext uri="{FF2B5EF4-FFF2-40B4-BE49-F238E27FC236}">
                <a16:creationId xmlns:a16="http://schemas.microsoft.com/office/drawing/2014/main" id="{217BAA43-EB96-A144-BBCB-6B22DD74D38A}"/>
              </a:ext>
            </a:extLst>
          </p:cNvPr>
          <p:cNvSpPr/>
          <p:nvPr/>
        </p:nvSpPr>
        <p:spPr>
          <a:xfrm>
            <a:off x="5274757" y="5301194"/>
            <a:ext cx="1680268" cy="923330"/>
          </a:xfrm>
          <a:prstGeom prst="rect">
            <a:avLst/>
          </a:prstGeom>
          <a:noFill/>
        </p:spPr>
        <p:txBody>
          <a:bodyPr wrap="none" lIns="91440" tIns="45720" rIns="91440" bIns="45720">
            <a:spAutoFit/>
          </a:bodyPr>
          <a:lstStyle/>
          <a:p>
            <a:pPr algn="ctr"/>
            <a:r>
              <a:rPr lang="en-US" sz="5400" b="1" cap="none" spc="0">
                <a:ln w="10160">
                  <a:solidFill>
                    <a:schemeClr val="accent5"/>
                  </a:solidFill>
                  <a:prstDash val="solid"/>
                </a:ln>
                <a:solidFill>
                  <a:schemeClr val="accent1"/>
                </a:solidFill>
                <a:effectLst>
                  <a:outerShdw blurRad="38100" dist="22860" dir="5400000" algn="tl" rotWithShape="0">
                    <a:srgbClr val="000000">
                      <a:alpha val="30000"/>
                    </a:srgbClr>
                  </a:outerShdw>
                </a:effectLst>
                <a:latin typeface="Apple Braille Pinpoint 8 Dot" pitchFamily="2" charset="0"/>
              </a:rPr>
              <a:t>30%</a:t>
            </a:r>
          </a:p>
        </p:txBody>
      </p:sp>
      <p:sp>
        <p:nvSpPr>
          <p:cNvPr id="14" name="矩形 27">
            <a:extLst>
              <a:ext uri="{FF2B5EF4-FFF2-40B4-BE49-F238E27FC236}">
                <a16:creationId xmlns:a16="http://schemas.microsoft.com/office/drawing/2014/main" id="{36CEA0B6-406C-834B-BF6B-E35D25B7ABB4}"/>
              </a:ext>
            </a:extLst>
          </p:cNvPr>
          <p:cNvSpPr/>
          <p:nvPr/>
        </p:nvSpPr>
        <p:spPr>
          <a:xfrm>
            <a:off x="-7754" y="0"/>
            <a:ext cx="12192001" cy="68580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 name="Slide Number Placeholder 1">
            <a:extLst>
              <a:ext uri="{FF2B5EF4-FFF2-40B4-BE49-F238E27FC236}">
                <a16:creationId xmlns:a16="http://schemas.microsoft.com/office/drawing/2014/main" id="{86642BF4-7830-4AB9-BED7-7C3E32C5E7C8}"/>
              </a:ext>
            </a:extLst>
          </p:cNvPr>
          <p:cNvSpPr>
            <a:spLocks noGrp="1"/>
          </p:cNvSpPr>
          <p:nvPr>
            <p:ph type="sldNum" sz="quarter" idx="12"/>
          </p:nvPr>
        </p:nvSpPr>
        <p:spPr/>
        <p:txBody>
          <a:bodyPr/>
          <a:lstStyle/>
          <a:p>
            <a:fld id="{4FAB73BC-B049-4115-A692-8D63A059BFB8}" type="slidenum">
              <a:rPr lang="en-US" smtClean="0"/>
              <a:pPr/>
              <a:t>16</a:t>
            </a:fld>
            <a:endParaRPr lang="en-US"/>
          </a:p>
        </p:txBody>
      </p:sp>
    </p:spTree>
    <p:extLst>
      <p:ext uri="{BB962C8B-B14F-4D97-AF65-F5344CB8AC3E}">
        <p14:creationId xmlns:p14="http://schemas.microsoft.com/office/powerpoint/2010/main" val="33750007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AAD0CD-438B-B74D-8CA9-1AE1F6405593}"/>
              </a:ext>
            </a:extLst>
          </p:cNvPr>
          <p:cNvSpPr/>
          <p:nvPr/>
        </p:nvSpPr>
        <p:spPr>
          <a:xfrm>
            <a:off x="0" y="189571"/>
            <a:ext cx="73152" cy="740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4729DCB-104C-F44F-A43A-719E64B4DFAB}"/>
              </a:ext>
            </a:extLst>
          </p:cNvPr>
          <p:cNvSpPr txBox="1"/>
          <p:nvPr/>
        </p:nvSpPr>
        <p:spPr>
          <a:xfrm>
            <a:off x="213090" y="311563"/>
            <a:ext cx="10357373" cy="523220"/>
          </a:xfrm>
          <a:prstGeom prst="rect">
            <a:avLst/>
          </a:prstGeom>
          <a:noFill/>
        </p:spPr>
        <p:txBody>
          <a:bodyPr wrap="square" rtlCol="0" anchor="t">
            <a:spAutoFit/>
          </a:bodyPr>
          <a:lstStyle/>
          <a:p>
            <a:r>
              <a:rPr lang="en-US" sz="2800" b="1">
                <a:solidFill>
                  <a:schemeClr val="accent1">
                    <a:lumMod val="75000"/>
                  </a:schemeClr>
                </a:solidFill>
              </a:rPr>
              <a:t>Contextual Level</a:t>
            </a:r>
          </a:p>
        </p:txBody>
      </p:sp>
      <p:grpSp>
        <p:nvGrpSpPr>
          <p:cNvPr id="5" name="Group 4">
            <a:extLst>
              <a:ext uri="{FF2B5EF4-FFF2-40B4-BE49-F238E27FC236}">
                <a16:creationId xmlns:a16="http://schemas.microsoft.com/office/drawing/2014/main" id="{6DBD04C2-FD40-0B44-B877-129D7F6E2BEE}"/>
              </a:ext>
            </a:extLst>
          </p:cNvPr>
          <p:cNvGrpSpPr/>
          <p:nvPr/>
        </p:nvGrpSpPr>
        <p:grpSpPr>
          <a:xfrm>
            <a:off x="2328186" y="778676"/>
            <a:ext cx="6879386" cy="5577674"/>
            <a:chOff x="1813430" y="864562"/>
            <a:chExt cx="6879386" cy="5577674"/>
          </a:xfrm>
        </p:grpSpPr>
        <p:pic>
          <p:nvPicPr>
            <p:cNvPr id="21" name="Picture 20">
              <a:extLst>
                <a:ext uri="{FF2B5EF4-FFF2-40B4-BE49-F238E27FC236}">
                  <a16:creationId xmlns:a16="http://schemas.microsoft.com/office/drawing/2014/main" id="{FBCC3C8E-414D-8444-BB01-A47D06FB60EA}"/>
                </a:ext>
              </a:extLst>
            </p:cNvPr>
            <p:cNvPicPr>
              <a:picLocks noChangeAspect="1"/>
            </p:cNvPicPr>
            <p:nvPr/>
          </p:nvPicPr>
          <p:blipFill>
            <a:blip r:embed="rId3"/>
            <a:stretch>
              <a:fillRect/>
            </a:stretch>
          </p:blipFill>
          <p:spPr>
            <a:xfrm>
              <a:off x="3146260" y="2332785"/>
              <a:ext cx="1302084" cy="1302084"/>
            </a:xfrm>
            <a:prstGeom prst="rect">
              <a:avLst/>
            </a:prstGeom>
          </p:spPr>
        </p:pic>
        <p:pic>
          <p:nvPicPr>
            <p:cNvPr id="23" name="Picture 22">
              <a:extLst>
                <a:ext uri="{FF2B5EF4-FFF2-40B4-BE49-F238E27FC236}">
                  <a16:creationId xmlns:a16="http://schemas.microsoft.com/office/drawing/2014/main" id="{A70793E9-894F-274C-A52B-10AC388DB3F1}"/>
                </a:ext>
              </a:extLst>
            </p:cNvPr>
            <p:cNvPicPr>
              <a:picLocks noChangeAspect="1"/>
            </p:cNvPicPr>
            <p:nvPr/>
          </p:nvPicPr>
          <p:blipFill>
            <a:blip r:embed="rId3"/>
            <a:stretch>
              <a:fillRect/>
            </a:stretch>
          </p:blipFill>
          <p:spPr>
            <a:xfrm>
              <a:off x="1813430" y="4489110"/>
              <a:ext cx="1302084" cy="1302084"/>
            </a:xfrm>
            <a:prstGeom prst="rect">
              <a:avLst/>
            </a:prstGeom>
          </p:spPr>
        </p:pic>
        <p:pic>
          <p:nvPicPr>
            <p:cNvPr id="24" name="Picture 23">
              <a:extLst>
                <a:ext uri="{FF2B5EF4-FFF2-40B4-BE49-F238E27FC236}">
                  <a16:creationId xmlns:a16="http://schemas.microsoft.com/office/drawing/2014/main" id="{544FBC26-7DFD-D541-9334-D534484B642A}"/>
                </a:ext>
              </a:extLst>
            </p:cNvPr>
            <p:cNvPicPr>
              <a:picLocks noChangeAspect="1"/>
            </p:cNvPicPr>
            <p:nvPr/>
          </p:nvPicPr>
          <p:blipFill>
            <a:blip r:embed="rId3"/>
            <a:stretch>
              <a:fillRect/>
            </a:stretch>
          </p:blipFill>
          <p:spPr>
            <a:xfrm>
              <a:off x="5129463" y="5140152"/>
              <a:ext cx="1302084" cy="1302084"/>
            </a:xfrm>
            <a:prstGeom prst="rect">
              <a:avLst/>
            </a:prstGeom>
          </p:spPr>
        </p:pic>
        <p:pic>
          <p:nvPicPr>
            <p:cNvPr id="25" name="Picture 24">
              <a:extLst>
                <a:ext uri="{FF2B5EF4-FFF2-40B4-BE49-F238E27FC236}">
                  <a16:creationId xmlns:a16="http://schemas.microsoft.com/office/drawing/2014/main" id="{62120244-7926-4C49-B3D2-43B06762A21E}"/>
                </a:ext>
              </a:extLst>
            </p:cNvPr>
            <p:cNvPicPr>
              <a:picLocks noChangeAspect="1"/>
            </p:cNvPicPr>
            <p:nvPr/>
          </p:nvPicPr>
          <p:blipFill>
            <a:blip r:embed="rId3"/>
            <a:stretch>
              <a:fillRect/>
            </a:stretch>
          </p:blipFill>
          <p:spPr>
            <a:xfrm>
              <a:off x="5268496" y="1765599"/>
              <a:ext cx="1302084" cy="1302084"/>
            </a:xfrm>
            <a:prstGeom prst="rect">
              <a:avLst/>
            </a:prstGeom>
          </p:spPr>
        </p:pic>
        <p:pic>
          <p:nvPicPr>
            <p:cNvPr id="26" name="Picture 25">
              <a:extLst>
                <a:ext uri="{FF2B5EF4-FFF2-40B4-BE49-F238E27FC236}">
                  <a16:creationId xmlns:a16="http://schemas.microsoft.com/office/drawing/2014/main" id="{12897A65-4C99-9942-8D0E-48B9A338A81C}"/>
                </a:ext>
              </a:extLst>
            </p:cNvPr>
            <p:cNvPicPr>
              <a:picLocks noChangeAspect="1"/>
            </p:cNvPicPr>
            <p:nvPr/>
          </p:nvPicPr>
          <p:blipFill>
            <a:blip r:embed="rId3"/>
            <a:stretch>
              <a:fillRect/>
            </a:stretch>
          </p:blipFill>
          <p:spPr>
            <a:xfrm>
              <a:off x="6262438" y="3320345"/>
              <a:ext cx="1302084" cy="1302084"/>
            </a:xfrm>
            <a:prstGeom prst="rect">
              <a:avLst/>
            </a:prstGeom>
          </p:spPr>
        </p:pic>
        <p:pic>
          <p:nvPicPr>
            <p:cNvPr id="27" name="Picture 26">
              <a:extLst>
                <a:ext uri="{FF2B5EF4-FFF2-40B4-BE49-F238E27FC236}">
                  <a16:creationId xmlns:a16="http://schemas.microsoft.com/office/drawing/2014/main" id="{E4412C7B-A2A3-184D-AC22-59085282CE2E}"/>
                </a:ext>
              </a:extLst>
            </p:cNvPr>
            <p:cNvPicPr>
              <a:picLocks noChangeAspect="1"/>
            </p:cNvPicPr>
            <p:nvPr/>
          </p:nvPicPr>
          <p:blipFill>
            <a:blip r:embed="rId3"/>
            <a:stretch>
              <a:fillRect/>
            </a:stretch>
          </p:blipFill>
          <p:spPr>
            <a:xfrm>
              <a:off x="7390732" y="864562"/>
              <a:ext cx="1302084" cy="1302084"/>
            </a:xfrm>
            <a:prstGeom prst="rect">
              <a:avLst/>
            </a:prstGeom>
          </p:spPr>
        </p:pic>
      </p:grpSp>
      <p:grpSp>
        <p:nvGrpSpPr>
          <p:cNvPr id="8" name="Group 7">
            <a:extLst>
              <a:ext uri="{FF2B5EF4-FFF2-40B4-BE49-F238E27FC236}">
                <a16:creationId xmlns:a16="http://schemas.microsoft.com/office/drawing/2014/main" id="{6C48A5D2-3BCD-1047-B62D-EAF28DC3967F}"/>
              </a:ext>
            </a:extLst>
          </p:cNvPr>
          <p:cNvGrpSpPr/>
          <p:nvPr/>
        </p:nvGrpSpPr>
        <p:grpSpPr>
          <a:xfrm>
            <a:off x="2107868" y="1117080"/>
            <a:ext cx="7740647" cy="5372170"/>
            <a:chOff x="1434100" y="1214445"/>
            <a:chExt cx="7740647" cy="5372170"/>
          </a:xfrm>
        </p:grpSpPr>
        <p:pic>
          <p:nvPicPr>
            <p:cNvPr id="20" name="Picture 19">
              <a:extLst>
                <a:ext uri="{FF2B5EF4-FFF2-40B4-BE49-F238E27FC236}">
                  <a16:creationId xmlns:a16="http://schemas.microsoft.com/office/drawing/2014/main" id="{BC1C6F18-CCF0-C243-872B-33529F065A1C}"/>
                </a:ext>
              </a:extLst>
            </p:cNvPr>
            <p:cNvPicPr>
              <a:picLocks noChangeAspect="1"/>
            </p:cNvPicPr>
            <p:nvPr/>
          </p:nvPicPr>
          <p:blipFill>
            <a:blip r:embed="rId3"/>
            <a:stretch>
              <a:fillRect/>
            </a:stretch>
          </p:blipFill>
          <p:spPr>
            <a:xfrm>
              <a:off x="1434100" y="1765599"/>
              <a:ext cx="1302084" cy="1302084"/>
            </a:xfrm>
            <a:prstGeom prst="rect">
              <a:avLst/>
            </a:prstGeom>
          </p:spPr>
        </p:pic>
        <p:pic>
          <p:nvPicPr>
            <p:cNvPr id="28" name="Picture 27">
              <a:extLst>
                <a:ext uri="{FF2B5EF4-FFF2-40B4-BE49-F238E27FC236}">
                  <a16:creationId xmlns:a16="http://schemas.microsoft.com/office/drawing/2014/main" id="{6FC985C5-BECF-794E-A93F-F1F021D77989}"/>
                </a:ext>
              </a:extLst>
            </p:cNvPr>
            <p:cNvPicPr>
              <a:picLocks noChangeAspect="1"/>
            </p:cNvPicPr>
            <p:nvPr/>
          </p:nvPicPr>
          <p:blipFill>
            <a:blip r:embed="rId3"/>
            <a:stretch>
              <a:fillRect/>
            </a:stretch>
          </p:blipFill>
          <p:spPr>
            <a:xfrm>
              <a:off x="3493172" y="3267241"/>
              <a:ext cx="1302084" cy="1302084"/>
            </a:xfrm>
            <a:prstGeom prst="rect">
              <a:avLst/>
            </a:prstGeom>
          </p:spPr>
        </p:pic>
        <p:pic>
          <p:nvPicPr>
            <p:cNvPr id="29" name="Picture 28">
              <a:extLst>
                <a:ext uri="{FF2B5EF4-FFF2-40B4-BE49-F238E27FC236}">
                  <a16:creationId xmlns:a16="http://schemas.microsoft.com/office/drawing/2014/main" id="{68108915-E5C0-CC49-8832-88A6AADCED4C}"/>
                </a:ext>
              </a:extLst>
            </p:cNvPr>
            <p:cNvPicPr>
              <a:picLocks noChangeAspect="1"/>
            </p:cNvPicPr>
            <p:nvPr/>
          </p:nvPicPr>
          <p:blipFill>
            <a:blip r:embed="rId3"/>
            <a:stretch>
              <a:fillRect/>
            </a:stretch>
          </p:blipFill>
          <p:spPr>
            <a:xfrm>
              <a:off x="3257220" y="1214445"/>
              <a:ext cx="1302084" cy="1302084"/>
            </a:xfrm>
            <a:prstGeom prst="rect">
              <a:avLst/>
            </a:prstGeom>
          </p:spPr>
        </p:pic>
        <p:pic>
          <p:nvPicPr>
            <p:cNvPr id="30" name="Picture 29">
              <a:extLst>
                <a:ext uri="{FF2B5EF4-FFF2-40B4-BE49-F238E27FC236}">
                  <a16:creationId xmlns:a16="http://schemas.microsoft.com/office/drawing/2014/main" id="{D221BB1A-1F2B-0747-969D-DEAC77942EC7}"/>
                </a:ext>
              </a:extLst>
            </p:cNvPr>
            <p:cNvPicPr>
              <a:picLocks noChangeAspect="1"/>
            </p:cNvPicPr>
            <p:nvPr/>
          </p:nvPicPr>
          <p:blipFill>
            <a:blip r:embed="rId3"/>
            <a:stretch>
              <a:fillRect/>
            </a:stretch>
          </p:blipFill>
          <p:spPr>
            <a:xfrm>
              <a:off x="6501063" y="2083763"/>
              <a:ext cx="1302084" cy="1302084"/>
            </a:xfrm>
            <a:prstGeom prst="rect">
              <a:avLst/>
            </a:prstGeom>
          </p:spPr>
        </p:pic>
        <p:pic>
          <p:nvPicPr>
            <p:cNvPr id="31" name="Picture 30">
              <a:extLst>
                <a:ext uri="{FF2B5EF4-FFF2-40B4-BE49-F238E27FC236}">
                  <a16:creationId xmlns:a16="http://schemas.microsoft.com/office/drawing/2014/main" id="{FAC65459-FA61-F446-ABB2-AC8BAF3F174C}"/>
                </a:ext>
              </a:extLst>
            </p:cNvPr>
            <p:cNvPicPr>
              <a:picLocks noChangeAspect="1"/>
            </p:cNvPicPr>
            <p:nvPr/>
          </p:nvPicPr>
          <p:blipFill>
            <a:blip r:embed="rId3"/>
            <a:stretch>
              <a:fillRect/>
            </a:stretch>
          </p:blipFill>
          <p:spPr>
            <a:xfrm>
              <a:off x="7872663" y="5018878"/>
              <a:ext cx="1302084" cy="1302084"/>
            </a:xfrm>
            <a:prstGeom prst="rect">
              <a:avLst/>
            </a:prstGeom>
          </p:spPr>
        </p:pic>
        <p:pic>
          <p:nvPicPr>
            <p:cNvPr id="32" name="Picture 31">
              <a:extLst>
                <a:ext uri="{FF2B5EF4-FFF2-40B4-BE49-F238E27FC236}">
                  <a16:creationId xmlns:a16="http://schemas.microsoft.com/office/drawing/2014/main" id="{A037C91A-BA95-FC43-9F88-51ECBBF16631}"/>
                </a:ext>
              </a:extLst>
            </p:cNvPr>
            <p:cNvPicPr>
              <a:picLocks noChangeAspect="1"/>
            </p:cNvPicPr>
            <p:nvPr/>
          </p:nvPicPr>
          <p:blipFill>
            <a:blip r:embed="rId3"/>
            <a:stretch>
              <a:fillRect/>
            </a:stretch>
          </p:blipFill>
          <p:spPr>
            <a:xfrm>
              <a:off x="2650961" y="5284531"/>
              <a:ext cx="1302084" cy="1302084"/>
            </a:xfrm>
            <a:prstGeom prst="rect">
              <a:avLst/>
            </a:prstGeom>
          </p:spPr>
        </p:pic>
      </p:grpSp>
      <p:grpSp>
        <p:nvGrpSpPr>
          <p:cNvPr id="4" name="Group 3">
            <a:extLst>
              <a:ext uri="{FF2B5EF4-FFF2-40B4-BE49-F238E27FC236}">
                <a16:creationId xmlns:a16="http://schemas.microsoft.com/office/drawing/2014/main" id="{3DC72887-A38E-A04A-866B-0C723ED5CE78}"/>
              </a:ext>
            </a:extLst>
          </p:cNvPr>
          <p:cNvGrpSpPr/>
          <p:nvPr/>
        </p:nvGrpSpPr>
        <p:grpSpPr>
          <a:xfrm>
            <a:off x="2383591" y="573173"/>
            <a:ext cx="7395408" cy="5200871"/>
            <a:chOff x="1709823" y="670538"/>
            <a:chExt cx="7395408" cy="5200871"/>
          </a:xfrm>
        </p:grpSpPr>
        <p:pic>
          <p:nvPicPr>
            <p:cNvPr id="3" name="Picture 2">
              <a:extLst>
                <a:ext uri="{FF2B5EF4-FFF2-40B4-BE49-F238E27FC236}">
                  <a16:creationId xmlns:a16="http://schemas.microsoft.com/office/drawing/2014/main" id="{AC75FE90-2755-3248-843E-6536AF9F1471}"/>
                </a:ext>
              </a:extLst>
            </p:cNvPr>
            <p:cNvPicPr>
              <a:picLocks noChangeAspect="1"/>
            </p:cNvPicPr>
            <p:nvPr/>
          </p:nvPicPr>
          <p:blipFill>
            <a:blip r:embed="rId3"/>
            <a:stretch>
              <a:fillRect/>
            </a:stretch>
          </p:blipFill>
          <p:spPr>
            <a:xfrm>
              <a:off x="4826001" y="3396915"/>
              <a:ext cx="1302084" cy="1302084"/>
            </a:xfrm>
            <a:prstGeom prst="rect">
              <a:avLst/>
            </a:prstGeom>
          </p:spPr>
        </p:pic>
        <p:pic>
          <p:nvPicPr>
            <p:cNvPr id="16" name="Picture 15">
              <a:extLst>
                <a:ext uri="{FF2B5EF4-FFF2-40B4-BE49-F238E27FC236}">
                  <a16:creationId xmlns:a16="http://schemas.microsoft.com/office/drawing/2014/main" id="{241E5358-A625-4A4A-B11A-6124032D42C1}"/>
                </a:ext>
              </a:extLst>
            </p:cNvPr>
            <p:cNvPicPr>
              <a:picLocks noChangeAspect="1"/>
            </p:cNvPicPr>
            <p:nvPr/>
          </p:nvPicPr>
          <p:blipFill>
            <a:blip r:embed="rId3"/>
            <a:stretch>
              <a:fillRect/>
            </a:stretch>
          </p:blipFill>
          <p:spPr>
            <a:xfrm>
              <a:off x="6501063" y="4569325"/>
              <a:ext cx="1302084" cy="1302084"/>
            </a:xfrm>
            <a:prstGeom prst="rect">
              <a:avLst/>
            </a:prstGeom>
          </p:spPr>
        </p:pic>
        <p:pic>
          <p:nvPicPr>
            <p:cNvPr id="17" name="Picture 16">
              <a:extLst>
                <a:ext uri="{FF2B5EF4-FFF2-40B4-BE49-F238E27FC236}">
                  <a16:creationId xmlns:a16="http://schemas.microsoft.com/office/drawing/2014/main" id="{161C1ADC-2BFE-CC43-ABE1-8F9D499909C8}"/>
                </a:ext>
              </a:extLst>
            </p:cNvPr>
            <p:cNvPicPr>
              <a:picLocks noChangeAspect="1"/>
            </p:cNvPicPr>
            <p:nvPr/>
          </p:nvPicPr>
          <p:blipFill>
            <a:blip r:embed="rId3"/>
            <a:stretch>
              <a:fillRect/>
            </a:stretch>
          </p:blipFill>
          <p:spPr>
            <a:xfrm>
              <a:off x="3454401" y="4297945"/>
              <a:ext cx="1302084" cy="1302084"/>
            </a:xfrm>
            <a:prstGeom prst="rect">
              <a:avLst/>
            </a:prstGeom>
          </p:spPr>
        </p:pic>
        <p:pic>
          <p:nvPicPr>
            <p:cNvPr id="18" name="Picture 17">
              <a:extLst>
                <a:ext uri="{FF2B5EF4-FFF2-40B4-BE49-F238E27FC236}">
                  <a16:creationId xmlns:a16="http://schemas.microsoft.com/office/drawing/2014/main" id="{15E4824E-4D87-944B-95C8-49A27962FF1E}"/>
                </a:ext>
              </a:extLst>
            </p:cNvPr>
            <p:cNvPicPr>
              <a:picLocks noChangeAspect="1"/>
            </p:cNvPicPr>
            <p:nvPr/>
          </p:nvPicPr>
          <p:blipFill>
            <a:blip r:embed="rId3"/>
            <a:stretch>
              <a:fillRect/>
            </a:stretch>
          </p:blipFill>
          <p:spPr>
            <a:xfrm>
              <a:off x="1709823" y="3339429"/>
              <a:ext cx="1302084" cy="1302084"/>
            </a:xfrm>
            <a:prstGeom prst="rect">
              <a:avLst/>
            </a:prstGeom>
          </p:spPr>
        </p:pic>
        <p:pic>
          <p:nvPicPr>
            <p:cNvPr id="19" name="Picture 18">
              <a:extLst>
                <a:ext uri="{FF2B5EF4-FFF2-40B4-BE49-F238E27FC236}">
                  <a16:creationId xmlns:a16="http://schemas.microsoft.com/office/drawing/2014/main" id="{3DAFCA76-B033-4140-8502-2C3DE9A814E8}"/>
                </a:ext>
              </a:extLst>
            </p:cNvPr>
            <p:cNvPicPr>
              <a:picLocks noChangeAspect="1"/>
            </p:cNvPicPr>
            <p:nvPr/>
          </p:nvPicPr>
          <p:blipFill>
            <a:blip r:embed="rId3"/>
            <a:stretch>
              <a:fillRect/>
            </a:stretch>
          </p:blipFill>
          <p:spPr>
            <a:xfrm>
              <a:off x="7803147" y="3267241"/>
              <a:ext cx="1302084" cy="1302084"/>
            </a:xfrm>
            <a:prstGeom prst="rect">
              <a:avLst/>
            </a:prstGeom>
          </p:spPr>
        </p:pic>
        <p:pic>
          <p:nvPicPr>
            <p:cNvPr id="33" name="Picture 32">
              <a:extLst>
                <a:ext uri="{FF2B5EF4-FFF2-40B4-BE49-F238E27FC236}">
                  <a16:creationId xmlns:a16="http://schemas.microsoft.com/office/drawing/2014/main" id="{C8977D31-7C8A-7C44-B48F-BF46AB4F7D30}"/>
                </a:ext>
              </a:extLst>
            </p:cNvPr>
            <p:cNvPicPr>
              <a:picLocks noChangeAspect="1"/>
            </p:cNvPicPr>
            <p:nvPr/>
          </p:nvPicPr>
          <p:blipFill>
            <a:blip r:embed="rId3"/>
            <a:stretch>
              <a:fillRect/>
            </a:stretch>
          </p:blipFill>
          <p:spPr>
            <a:xfrm>
              <a:off x="4916570" y="670538"/>
              <a:ext cx="1302084" cy="1302084"/>
            </a:xfrm>
            <a:prstGeom prst="rect">
              <a:avLst/>
            </a:prstGeom>
          </p:spPr>
        </p:pic>
      </p:grpSp>
      <p:sp>
        <p:nvSpPr>
          <p:cNvPr id="34" name="矩形 27">
            <a:extLst>
              <a:ext uri="{FF2B5EF4-FFF2-40B4-BE49-F238E27FC236}">
                <a16:creationId xmlns:a16="http://schemas.microsoft.com/office/drawing/2014/main" id="{1642253F-BB75-2A40-A7F6-D99B5A718704}"/>
              </a:ext>
            </a:extLst>
          </p:cNvPr>
          <p:cNvSpPr/>
          <p:nvPr/>
        </p:nvSpPr>
        <p:spPr>
          <a:xfrm>
            <a:off x="0" y="4920"/>
            <a:ext cx="12192001" cy="68580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 name="Slide Number Placeholder 1">
            <a:extLst>
              <a:ext uri="{FF2B5EF4-FFF2-40B4-BE49-F238E27FC236}">
                <a16:creationId xmlns:a16="http://schemas.microsoft.com/office/drawing/2014/main" id="{A6F6E8D7-D7A4-43E9-B8DF-41BE7D6700DC}"/>
              </a:ext>
            </a:extLst>
          </p:cNvPr>
          <p:cNvSpPr>
            <a:spLocks noGrp="1"/>
          </p:cNvSpPr>
          <p:nvPr>
            <p:ph type="sldNum" sz="quarter" idx="12"/>
          </p:nvPr>
        </p:nvSpPr>
        <p:spPr/>
        <p:txBody>
          <a:bodyPr/>
          <a:lstStyle/>
          <a:p>
            <a:fld id="{4FAB73BC-B049-4115-A692-8D63A059BFB8}" type="slidenum">
              <a:rPr lang="en-US" smtClean="0"/>
              <a:pPr/>
              <a:t>17</a:t>
            </a:fld>
            <a:endParaRPr lang="en-US"/>
          </a:p>
        </p:txBody>
      </p:sp>
    </p:spTree>
    <p:extLst>
      <p:ext uri="{BB962C8B-B14F-4D97-AF65-F5344CB8AC3E}">
        <p14:creationId xmlns:p14="http://schemas.microsoft.com/office/powerpoint/2010/main" val="19627284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AAD0CD-438B-B74D-8CA9-1AE1F6405593}"/>
              </a:ext>
            </a:extLst>
          </p:cNvPr>
          <p:cNvSpPr/>
          <p:nvPr/>
        </p:nvSpPr>
        <p:spPr>
          <a:xfrm>
            <a:off x="0" y="189571"/>
            <a:ext cx="73152" cy="740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4729DCB-104C-F44F-A43A-719E64B4DFAB}"/>
              </a:ext>
            </a:extLst>
          </p:cNvPr>
          <p:cNvSpPr txBox="1"/>
          <p:nvPr/>
        </p:nvSpPr>
        <p:spPr>
          <a:xfrm>
            <a:off x="213090" y="311563"/>
            <a:ext cx="10357373" cy="523220"/>
          </a:xfrm>
          <a:prstGeom prst="rect">
            <a:avLst/>
          </a:prstGeom>
          <a:noFill/>
        </p:spPr>
        <p:txBody>
          <a:bodyPr wrap="square" rtlCol="0" anchor="t">
            <a:spAutoFit/>
          </a:bodyPr>
          <a:lstStyle/>
          <a:p>
            <a:r>
              <a:rPr lang="en-US" sz="2800" b="1">
                <a:solidFill>
                  <a:schemeClr val="accent1">
                    <a:lumMod val="75000"/>
                  </a:schemeClr>
                </a:solidFill>
              </a:rPr>
              <a:t>Four Types of Trash Management Approaches </a:t>
            </a:r>
          </a:p>
        </p:txBody>
      </p:sp>
      <p:sp>
        <p:nvSpPr>
          <p:cNvPr id="20" name="Oval 19">
            <a:extLst>
              <a:ext uri="{FF2B5EF4-FFF2-40B4-BE49-F238E27FC236}">
                <a16:creationId xmlns:a16="http://schemas.microsoft.com/office/drawing/2014/main" id="{50A47B7D-AA37-0D4A-9889-B5BFB6ABD727}"/>
              </a:ext>
            </a:extLst>
          </p:cNvPr>
          <p:cNvSpPr/>
          <p:nvPr/>
        </p:nvSpPr>
        <p:spPr>
          <a:xfrm>
            <a:off x="3771457" y="2547655"/>
            <a:ext cx="1645920" cy="1645920"/>
          </a:xfrm>
          <a:prstGeom prst="ellipse">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9DB6CAE-11EF-704F-B05B-3ECBB68AABBC}"/>
              </a:ext>
            </a:extLst>
          </p:cNvPr>
          <p:cNvSpPr/>
          <p:nvPr/>
        </p:nvSpPr>
        <p:spPr>
          <a:xfrm>
            <a:off x="6606458" y="2547655"/>
            <a:ext cx="1645920" cy="1645920"/>
          </a:xfrm>
          <a:prstGeom prst="ellipse">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E63CE80-A485-FE4B-B71E-94AE948E33CB}"/>
              </a:ext>
            </a:extLst>
          </p:cNvPr>
          <p:cNvSpPr/>
          <p:nvPr/>
        </p:nvSpPr>
        <p:spPr>
          <a:xfrm>
            <a:off x="9441459" y="2546853"/>
            <a:ext cx="1645920" cy="1645920"/>
          </a:xfrm>
          <a:prstGeom prst="ellipse">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BEBB767E-8408-E14C-B995-05930E8C964B}"/>
              </a:ext>
            </a:extLst>
          </p:cNvPr>
          <p:cNvSpPr/>
          <p:nvPr/>
        </p:nvSpPr>
        <p:spPr>
          <a:xfrm>
            <a:off x="886492" y="2547655"/>
            <a:ext cx="1645920" cy="1645920"/>
          </a:xfrm>
          <a:prstGeom prst="ellipse">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6351009-FB81-4E33-987B-77C95264FADF}"/>
              </a:ext>
            </a:extLst>
          </p:cNvPr>
          <p:cNvSpPr txBox="1"/>
          <p:nvPr/>
        </p:nvSpPr>
        <p:spPr>
          <a:xfrm>
            <a:off x="649029" y="4381465"/>
            <a:ext cx="2453640" cy="523220"/>
          </a:xfrm>
          <a:prstGeom prst="rect">
            <a:avLst/>
          </a:prstGeom>
          <a:noFill/>
        </p:spPr>
        <p:txBody>
          <a:bodyPr wrap="square" rtlCol="0">
            <a:spAutoFit/>
          </a:bodyPr>
          <a:lstStyle/>
          <a:p>
            <a:r>
              <a:rPr lang="en-US" sz="2800" b="1">
                <a:solidFill>
                  <a:schemeClr val="accent1">
                    <a:lumMod val="75000"/>
                  </a:schemeClr>
                </a:solidFill>
              </a:rPr>
              <a:t>Infrastructural </a:t>
            </a:r>
          </a:p>
        </p:txBody>
      </p:sp>
      <p:sp>
        <p:nvSpPr>
          <p:cNvPr id="12" name="TextBox 11">
            <a:extLst>
              <a:ext uri="{FF2B5EF4-FFF2-40B4-BE49-F238E27FC236}">
                <a16:creationId xmlns:a16="http://schemas.microsoft.com/office/drawing/2014/main" id="{9590B5C8-B0CC-4829-9315-62C728EB1BDF}"/>
              </a:ext>
            </a:extLst>
          </p:cNvPr>
          <p:cNvSpPr txBox="1"/>
          <p:nvPr/>
        </p:nvSpPr>
        <p:spPr>
          <a:xfrm>
            <a:off x="3603817" y="4381464"/>
            <a:ext cx="2453640" cy="523220"/>
          </a:xfrm>
          <a:prstGeom prst="rect">
            <a:avLst/>
          </a:prstGeom>
          <a:noFill/>
        </p:spPr>
        <p:txBody>
          <a:bodyPr wrap="square" rtlCol="0">
            <a:spAutoFit/>
          </a:bodyPr>
          <a:lstStyle/>
          <a:p>
            <a:r>
              <a:rPr lang="en-US" sz="2800" b="1">
                <a:solidFill>
                  <a:schemeClr val="accent1">
                    <a:lumMod val="75000"/>
                  </a:schemeClr>
                </a:solidFill>
              </a:rPr>
              <a:t>Informational</a:t>
            </a:r>
            <a:r>
              <a:rPr lang="en-US" sz="2800" b="1"/>
              <a:t> </a:t>
            </a:r>
          </a:p>
        </p:txBody>
      </p:sp>
      <p:sp>
        <p:nvSpPr>
          <p:cNvPr id="13" name="TextBox 12">
            <a:extLst>
              <a:ext uri="{FF2B5EF4-FFF2-40B4-BE49-F238E27FC236}">
                <a16:creationId xmlns:a16="http://schemas.microsoft.com/office/drawing/2014/main" id="{B254C02E-F47B-43C2-97D9-A262EE028241}"/>
              </a:ext>
            </a:extLst>
          </p:cNvPr>
          <p:cNvSpPr txBox="1"/>
          <p:nvPr/>
        </p:nvSpPr>
        <p:spPr>
          <a:xfrm>
            <a:off x="6606458" y="4385142"/>
            <a:ext cx="2453640" cy="523220"/>
          </a:xfrm>
          <a:prstGeom prst="rect">
            <a:avLst/>
          </a:prstGeom>
          <a:noFill/>
        </p:spPr>
        <p:txBody>
          <a:bodyPr wrap="square" rtlCol="0">
            <a:spAutoFit/>
          </a:bodyPr>
          <a:lstStyle/>
          <a:p>
            <a:r>
              <a:rPr lang="en-US" sz="2800" b="1">
                <a:solidFill>
                  <a:schemeClr val="accent1">
                    <a:lumMod val="75000"/>
                  </a:schemeClr>
                </a:solidFill>
              </a:rPr>
              <a:t>Educational</a:t>
            </a:r>
          </a:p>
        </p:txBody>
      </p:sp>
      <p:sp>
        <p:nvSpPr>
          <p:cNvPr id="14" name="TextBox 13">
            <a:extLst>
              <a:ext uri="{FF2B5EF4-FFF2-40B4-BE49-F238E27FC236}">
                <a16:creationId xmlns:a16="http://schemas.microsoft.com/office/drawing/2014/main" id="{DE6B44D9-6BFD-421D-B99B-236127B838D1}"/>
              </a:ext>
            </a:extLst>
          </p:cNvPr>
          <p:cNvSpPr txBox="1"/>
          <p:nvPr/>
        </p:nvSpPr>
        <p:spPr>
          <a:xfrm>
            <a:off x="9236476" y="4362547"/>
            <a:ext cx="2453640" cy="523220"/>
          </a:xfrm>
          <a:prstGeom prst="rect">
            <a:avLst/>
          </a:prstGeom>
          <a:noFill/>
        </p:spPr>
        <p:txBody>
          <a:bodyPr wrap="square" rtlCol="0">
            <a:spAutoFit/>
          </a:bodyPr>
          <a:lstStyle/>
          <a:p>
            <a:r>
              <a:rPr lang="en-US" sz="2800" b="1">
                <a:solidFill>
                  <a:schemeClr val="accent1">
                    <a:lumMod val="75000"/>
                  </a:schemeClr>
                </a:solidFill>
              </a:rPr>
              <a:t>Enforcement </a:t>
            </a:r>
          </a:p>
        </p:txBody>
      </p:sp>
      <p:pic>
        <p:nvPicPr>
          <p:cNvPr id="9" name="Graphic 8">
            <a:extLst>
              <a:ext uri="{FF2B5EF4-FFF2-40B4-BE49-F238E27FC236}">
                <a16:creationId xmlns:a16="http://schemas.microsoft.com/office/drawing/2014/main" id="{CC545875-A118-4C3D-965C-FB4464ADCA5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31777" y="2813418"/>
            <a:ext cx="1155350" cy="1155350"/>
          </a:xfrm>
          <a:prstGeom prst="rect">
            <a:avLst/>
          </a:prstGeom>
        </p:spPr>
      </p:pic>
      <p:pic>
        <p:nvPicPr>
          <p:cNvPr id="24" name="Picture 23">
            <a:extLst>
              <a:ext uri="{FF2B5EF4-FFF2-40B4-BE49-F238E27FC236}">
                <a16:creationId xmlns:a16="http://schemas.microsoft.com/office/drawing/2014/main" id="{28D0C7E4-160E-4677-A579-96AAC1781792}"/>
              </a:ext>
            </a:extLst>
          </p:cNvPr>
          <p:cNvPicPr>
            <a:picLocks noChangeAspect="1"/>
          </p:cNvPicPr>
          <p:nvPr/>
        </p:nvPicPr>
        <p:blipFill>
          <a:blip r:embed="rId4">
            <a:duotone>
              <a:schemeClr val="accent1">
                <a:shade val="45000"/>
                <a:satMod val="135000"/>
              </a:schemeClr>
              <a:prstClr val="white"/>
            </a:duotone>
          </a:blip>
          <a:stretch>
            <a:fillRect/>
          </a:stretch>
        </p:blipFill>
        <p:spPr>
          <a:xfrm>
            <a:off x="9736022" y="2893743"/>
            <a:ext cx="1056794" cy="1056794"/>
          </a:xfrm>
          <a:prstGeom prst="rect">
            <a:avLst/>
          </a:prstGeom>
        </p:spPr>
      </p:pic>
      <p:pic>
        <p:nvPicPr>
          <p:cNvPr id="26" name="Picture 25" descr="A close up of a logo&#10;&#10;Description generated with very high confidence">
            <a:extLst>
              <a:ext uri="{FF2B5EF4-FFF2-40B4-BE49-F238E27FC236}">
                <a16:creationId xmlns:a16="http://schemas.microsoft.com/office/drawing/2014/main" id="{9CA2BEBD-0431-42B9-95D1-BBDBE0E7B191}"/>
              </a:ext>
            </a:extLst>
          </p:cNvPr>
          <p:cNvPicPr>
            <a:picLocks noChangeAspect="1"/>
          </p:cNvPicPr>
          <p:nvPr/>
        </p:nvPicPr>
        <p:blipFill>
          <a:blip r:embed="rId5">
            <a:duotone>
              <a:schemeClr val="accent1">
                <a:shade val="45000"/>
                <a:satMod val="135000"/>
              </a:schemeClr>
              <a:prstClr val="white"/>
            </a:duotone>
          </a:blip>
          <a:stretch>
            <a:fillRect/>
          </a:stretch>
        </p:blipFill>
        <p:spPr>
          <a:xfrm>
            <a:off x="4042874" y="2797047"/>
            <a:ext cx="1153490" cy="1153490"/>
          </a:xfrm>
          <a:prstGeom prst="rect">
            <a:avLst/>
          </a:prstGeom>
        </p:spPr>
      </p:pic>
      <p:pic>
        <p:nvPicPr>
          <p:cNvPr id="28" name="Graphic 27">
            <a:extLst>
              <a:ext uri="{FF2B5EF4-FFF2-40B4-BE49-F238E27FC236}">
                <a16:creationId xmlns:a16="http://schemas.microsoft.com/office/drawing/2014/main" id="{BE2CB835-7A20-4C48-8751-41194C8BEF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20697" y="2813418"/>
            <a:ext cx="1217443" cy="1217443"/>
          </a:xfrm>
          <a:prstGeom prst="rect">
            <a:avLst/>
          </a:prstGeom>
        </p:spPr>
      </p:pic>
      <p:sp>
        <p:nvSpPr>
          <p:cNvPr id="3" name="Slide Number Placeholder 2">
            <a:extLst>
              <a:ext uri="{FF2B5EF4-FFF2-40B4-BE49-F238E27FC236}">
                <a16:creationId xmlns:a16="http://schemas.microsoft.com/office/drawing/2014/main" id="{8964B92E-E70F-44E1-B945-24B014C4CB99}"/>
              </a:ext>
            </a:extLst>
          </p:cNvPr>
          <p:cNvSpPr>
            <a:spLocks noGrp="1"/>
          </p:cNvSpPr>
          <p:nvPr>
            <p:ph type="sldNum" sz="quarter" idx="12"/>
          </p:nvPr>
        </p:nvSpPr>
        <p:spPr/>
        <p:txBody>
          <a:bodyPr/>
          <a:lstStyle/>
          <a:p>
            <a:fld id="{4FAB73BC-B049-4115-A692-8D63A059BFB8}" type="slidenum">
              <a:rPr lang="en-US" smtClean="0"/>
              <a:pPr/>
              <a:t>18</a:t>
            </a:fld>
            <a:endParaRPr lang="en-US"/>
          </a:p>
        </p:txBody>
      </p:sp>
      <p:sp>
        <p:nvSpPr>
          <p:cNvPr id="16" name="矩形 27">
            <a:extLst>
              <a:ext uri="{FF2B5EF4-FFF2-40B4-BE49-F238E27FC236}">
                <a16:creationId xmlns:a16="http://schemas.microsoft.com/office/drawing/2014/main" id="{2B65640C-173B-534F-A8CF-BFE28294EF17}"/>
              </a:ext>
            </a:extLst>
          </p:cNvPr>
          <p:cNvSpPr/>
          <p:nvPr/>
        </p:nvSpPr>
        <p:spPr>
          <a:xfrm>
            <a:off x="-1" y="0"/>
            <a:ext cx="12192001" cy="68580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3043225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AAD0CD-438B-B74D-8CA9-1AE1F6405593}"/>
              </a:ext>
            </a:extLst>
          </p:cNvPr>
          <p:cNvSpPr/>
          <p:nvPr/>
        </p:nvSpPr>
        <p:spPr>
          <a:xfrm>
            <a:off x="0" y="189571"/>
            <a:ext cx="73152" cy="740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4729DCB-104C-F44F-A43A-719E64B4DFAB}"/>
              </a:ext>
            </a:extLst>
          </p:cNvPr>
          <p:cNvSpPr txBox="1"/>
          <p:nvPr/>
        </p:nvSpPr>
        <p:spPr>
          <a:xfrm>
            <a:off x="213090" y="311563"/>
            <a:ext cx="10357373" cy="523220"/>
          </a:xfrm>
          <a:prstGeom prst="rect">
            <a:avLst/>
          </a:prstGeom>
          <a:noFill/>
        </p:spPr>
        <p:txBody>
          <a:bodyPr wrap="square" rtlCol="0">
            <a:spAutoFit/>
          </a:bodyPr>
          <a:lstStyle/>
          <a:p>
            <a:r>
              <a:rPr lang="en-US" sz="2800" b="1">
                <a:solidFill>
                  <a:schemeClr val="accent1">
                    <a:lumMod val="75000"/>
                  </a:schemeClr>
                </a:solidFill>
              </a:rPr>
              <a:t>Infrastructural Approaches</a:t>
            </a:r>
          </a:p>
        </p:txBody>
      </p:sp>
      <p:pic>
        <p:nvPicPr>
          <p:cNvPr id="12" name="图片占位符 28">
            <a:extLst>
              <a:ext uri="{FF2B5EF4-FFF2-40B4-BE49-F238E27FC236}">
                <a16:creationId xmlns:a16="http://schemas.microsoft.com/office/drawing/2014/main" id="{AEA201FF-1355-1C48-B980-1EE4AC1389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8784" y="1472363"/>
            <a:ext cx="2992167" cy="2992167"/>
          </a:xfrm>
          <a:prstGeom prst="rect">
            <a:avLst/>
          </a:prstGeom>
        </p:spPr>
      </p:pic>
      <p:pic>
        <p:nvPicPr>
          <p:cNvPr id="13" name="图片占位符 26">
            <a:extLst>
              <a:ext uri="{FF2B5EF4-FFF2-40B4-BE49-F238E27FC236}">
                <a16:creationId xmlns:a16="http://schemas.microsoft.com/office/drawing/2014/main" id="{0D5DB306-D456-DE4D-B42A-42909B3B2D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948" y="1644891"/>
            <a:ext cx="2647111" cy="2647111"/>
          </a:xfrm>
          <a:custGeom>
            <a:avLst/>
            <a:gdLst>
              <a:gd name="connsiteX0" fmla="*/ 0 w 2303630"/>
              <a:gd name="connsiteY0" fmla="*/ 0 h 2273300"/>
              <a:gd name="connsiteX1" fmla="*/ 2303630 w 2303630"/>
              <a:gd name="connsiteY1" fmla="*/ 0 h 2273300"/>
              <a:gd name="connsiteX2" fmla="*/ 2303630 w 2303630"/>
              <a:gd name="connsiteY2" fmla="*/ 2273300 h 2273300"/>
              <a:gd name="connsiteX3" fmla="*/ 0 w 2303630"/>
              <a:gd name="connsiteY3" fmla="*/ 2273300 h 2273300"/>
            </a:gdLst>
            <a:ahLst/>
            <a:cxnLst>
              <a:cxn ang="0">
                <a:pos x="connsiteX0" y="connsiteY0"/>
              </a:cxn>
              <a:cxn ang="0">
                <a:pos x="connsiteX1" y="connsiteY1"/>
              </a:cxn>
              <a:cxn ang="0">
                <a:pos x="connsiteX2" y="connsiteY2"/>
              </a:cxn>
              <a:cxn ang="0">
                <a:pos x="connsiteX3" y="connsiteY3"/>
              </a:cxn>
            </a:cxnLst>
            <a:rect l="l" t="t" r="r" b="b"/>
            <a:pathLst>
              <a:path w="2303630" h="2273300">
                <a:moveTo>
                  <a:pt x="0" y="0"/>
                </a:moveTo>
                <a:lnTo>
                  <a:pt x="2303630" y="0"/>
                </a:lnTo>
                <a:lnTo>
                  <a:pt x="2303630" y="2273300"/>
                </a:lnTo>
                <a:lnTo>
                  <a:pt x="0" y="2273300"/>
                </a:lnTo>
                <a:close/>
              </a:path>
            </a:pathLst>
          </a:custGeom>
        </p:spPr>
      </p:pic>
      <p:pic>
        <p:nvPicPr>
          <p:cNvPr id="14" name="图片占位符 26">
            <a:extLst>
              <a:ext uri="{FF2B5EF4-FFF2-40B4-BE49-F238E27FC236}">
                <a16:creationId xmlns:a16="http://schemas.microsoft.com/office/drawing/2014/main" id="{9954956C-B81F-F44E-9879-57000E4181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5342" y="1472363"/>
            <a:ext cx="2253336" cy="2992167"/>
          </a:xfrm>
          <a:prstGeom prst="rect">
            <a:avLst/>
          </a:prstGeom>
        </p:spPr>
      </p:pic>
      <p:grpSp>
        <p:nvGrpSpPr>
          <p:cNvPr id="19" name="组合 2">
            <a:extLst>
              <a:ext uri="{FF2B5EF4-FFF2-40B4-BE49-F238E27FC236}">
                <a16:creationId xmlns:a16="http://schemas.microsoft.com/office/drawing/2014/main" id="{E2DCE844-06C9-124F-8A25-516D757A66CC}"/>
              </a:ext>
            </a:extLst>
          </p:cNvPr>
          <p:cNvGrpSpPr/>
          <p:nvPr/>
        </p:nvGrpSpPr>
        <p:grpSpPr>
          <a:xfrm>
            <a:off x="1040550" y="4717073"/>
            <a:ext cx="2616385" cy="949171"/>
            <a:chOff x="793424" y="3605214"/>
            <a:chExt cx="2616385" cy="949171"/>
          </a:xfrm>
        </p:grpSpPr>
        <p:grpSp>
          <p:nvGrpSpPr>
            <p:cNvPr id="20" name="组合 1">
              <a:extLst>
                <a:ext uri="{FF2B5EF4-FFF2-40B4-BE49-F238E27FC236}">
                  <a16:creationId xmlns:a16="http://schemas.microsoft.com/office/drawing/2014/main" id="{DC335BF7-9ED3-A84A-81D8-1062D47ABB03}"/>
                </a:ext>
              </a:extLst>
            </p:cNvPr>
            <p:cNvGrpSpPr/>
            <p:nvPr/>
          </p:nvGrpSpPr>
          <p:grpSpPr>
            <a:xfrm>
              <a:off x="793424" y="3692442"/>
              <a:ext cx="2616385" cy="838918"/>
              <a:chOff x="1045456" y="3721100"/>
              <a:chExt cx="2303630" cy="1854200"/>
            </a:xfrm>
          </p:grpSpPr>
          <p:sp>
            <p:nvSpPr>
              <p:cNvPr id="22" name="任意多边形: 形状 22">
                <a:extLst>
                  <a:ext uri="{FF2B5EF4-FFF2-40B4-BE49-F238E27FC236}">
                    <a16:creationId xmlns:a16="http://schemas.microsoft.com/office/drawing/2014/main" id="{07262A4F-1B92-954D-A6C6-A53AD2252D98}"/>
                  </a:ext>
                </a:extLst>
              </p:cNvPr>
              <p:cNvSpPr/>
              <p:nvPr/>
            </p:nvSpPr>
            <p:spPr>
              <a:xfrm>
                <a:off x="2795925" y="4738475"/>
                <a:ext cx="553161" cy="836825"/>
              </a:xfrm>
              <a:custGeom>
                <a:avLst/>
                <a:gdLst>
                  <a:gd name="connsiteX0" fmla="*/ 721401 w 721401"/>
                  <a:gd name="connsiteY0" fmla="*/ 0 h 836825"/>
                  <a:gd name="connsiteX1" fmla="*/ 721401 w 721401"/>
                  <a:gd name="connsiteY1" fmla="*/ 836825 h 836825"/>
                  <a:gd name="connsiteX2" fmla="*/ 0 w 721401"/>
                  <a:gd name="connsiteY2" fmla="*/ 836825 h 836825"/>
                </a:gdLst>
                <a:ahLst/>
                <a:cxnLst>
                  <a:cxn ang="0">
                    <a:pos x="connsiteX0" y="connsiteY0"/>
                  </a:cxn>
                  <a:cxn ang="0">
                    <a:pos x="connsiteX1" y="connsiteY1"/>
                  </a:cxn>
                  <a:cxn ang="0">
                    <a:pos x="connsiteX2" y="connsiteY2"/>
                  </a:cxn>
                </a:cxnLst>
                <a:rect l="l" t="t" r="r" b="b"/>
                <a:pathLst>
                  <a:path w="721401" h="836825">
                    <a:moveTo>
                      <a:pt x="721401" y="0"/>
                    </a:moveTo>
                    <a:lnTo>
                      <a:pt x="721401" y="836825"/>
                    </a:lnTo>
                    <a:lnTo>
                      <a:pt x="0" y="836825"/>
                    </a:lnTo>
                    <a:close/>
                  </a:path>
                </a:pathLst>
              </a:custGeom>
              <a:pattFill prst="ltUpDiag">
                <a:fgClr>
                  <a:srgbClr val="2791A6"/>
                </a:fgClr>
                <a:bgClr>
                  <a:schemeClr val="bg1"/>
                </a:bgClr>
              </a:pattFill>
              <a:ln>
                <a:solidFill>
                  <a:srgbClr val="2791A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3" name="矩形 23">
                <a:extLst>
                  <a:ext uri="{FF2B5EF4-FFF2-40B4-BE49-F238E27FC236}">
                    <a16:creationId xmlns:a16="http://schemas.microsoft.com/office/drawing/2014/main" id="{C40CEBF0-FF86-0046-8971-079A2E6A4CEA}"/>
                  </a:ext>
                </a:extLst>
              </p:cNvPr>
              <p:cNvSpPr/>
              <p:nvPr/>
            </p:nvSpPr>
            <p:spPr>
              <a:xfrm>
                <a:off x="1045456" y="3721100"/>
                <a:ext cx="2303630" cy="1854200"/>
              </a:xfrm>
              <a:prstGeom prst="rect">
                <a:avLst/>
              </a:prstGeom>
              <a:noFill/>
              <a:ln w="19050">
                <a:solidFill>
                  <a:srgbClr val="2791A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21" name="矩形 29">
              <a:extLst>
                <a:ext uri="{FF2B5EF4-FFF2-40B4-BE49-F238E27FC236}">
                  <a16:creationId xmlns:a16="http://schemas.microsoft.com/office/drawing/2014/main" id="{C10BC168-230F-C94A-B613-445A6328B663}"/>
                </a:ext>
              </a:extLst>
            </p:cNvPr>
            <p:cNvSpPr/>
            <p:nvPr/>
          </p:nvSpPr>
          <p:spPr>
            <a:xfrm>
              <a:off x="849212" y="3605214"/>
              <a:ext cx="2560597" cy="949171"/>
            </a:xfrm>
            <a:prstGeom prst="rect">
              <a:avLst/>
            </a:prstGeom>
          </p:spPr>
          <p:txBody>
            <a:bodyPr wrap="square">
              <a:spAutoFit/>
            </a:bodyPr>
            <a:lstStyle/>
            <a:p>
              <a:pPr lvl="0">
                <a:lnSpc>
                  <a:spcPct val="120000"/>
                </a:lnSpc>
                <a:defRPr/>
              </a:pPr>
              <a:r>
                <a:rPr lang="en-US" altLang="zh-CN" sz="2400" b="1">
                  <a:solidFill>
                    <a:prstClr val="black">
                      <a:lumMod val="65000"/>
                      <a:lumOff val="35000"/>
                    </a:prstClr>
                  </a:solidFill>
                  <a:latin typeface="Calibri"/>
                </a:rPr>
                <a:t>Standard </a:t>
              </a:r>
            </a:p>
            <a:p>
              <a:pPr lvl="0">
                <a:lnSpc>
                  <a:spcPct val="120000"/>
                </a:lnSpc>
                <a:defRPr/>
              </a:pPr>
              <a:r>
                <a:rPr lang="en-US" altLang="zh-CN" sz="2400" b="1">
                  <a:solidFill>
                    <a:prstClr val="black">
                      <a:lumMod val="65000"/>
                      <a:lumOff val="35000"/>
                    </a:prstClr>
                  </a:solidFill>
                  <a:latin typeface="Calibri"/>
                </a:rPr>
                <a:t>Trash Bin</a:t>
              </a:r>
            </a:p>
          </p:txBody>
        </p:sp>
      </p:grpSp>
      <p:grpSp>
        <p:nvGrpSpPr>
          <p:cNvPr id="24" name="组合 3">
            <a:extLst>
              <a:ext uri="{FF2B5EF4-FFF2-40B4-BE49-F238E27FC236}">
                <a16:creationId xmlns:a16="http://schemas.microsoft.com/office/drawing/2014/main" id="{1743C043-B876-5C4F-B970-2ACB5D7395A3}"/>
              </a:ext>
            </a:extLst>
          </p:cNvPr>
          <p:cNvGrpSpPr/>
          <p:nvPr/>
        </p:nvGrpSpPr>
        <p:grpSpPr>
          <a:xfrm>
            <a:off x="4774817" y="4773642"/>
            <a:ext cx="2367279" cy="949170"/>
            <a:chOff x="3657600" y="4503743"/>
            <a:chExt cx="2367279" cy="949170"/>
          </a:xfrm>
        </p:grpSpPr>
        <p:sp>
          <p:nvSpPr>
            <p:cNvPr id="31" name="矩形 45">
              <a:extLst>
                <a:ext uri="{FF2B5EF4-FFF2-40B4-BE49-F238E27FC236}">
                  <a16:creationId xmlns:a16="http://schemas.microsoft.com/office/drawing/2014/main" id="{4C7F9DF2-814D-BD4A-AB05-E1355DAD6D44}"/>
                </a:ext>
              </a:extLst>
            </p:cNvPr>
            <p:cNvSpPr/>
            <p:nvPr/>
          </p:nvSpPr>
          <p:spPr>
            <a:xfrm>
              <a:off x="3657600" y="4532918"/>
              <a:ext cx="2367279" cy="863427"/>
            </a:xfrm>
            <a:prstGeom prst="rect">
              <a:avLst/>
            </a:prstGeom>
            <a:noFill/>
            <a:ln w="19050">
              <a:solidFill>
                <a:srgbClr val="2791A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6" name="矩形 43">
              <a:extLst>
                <a:ext uri="{FF2B5EF4-FFF2-40B4-BE49-F238E27FC236}">
                  <a16:creationId xmlns:a16="http://schemas.microsoft.com/office/drawing/2014/main" id="{7ACE6677-05D0-2040-B213-71DBAD7B2658}"/>
                </a:ext>
              </a:extLst>
            </p:cNvPr>
            <p:cNvSpPr/>
            <p:nvPr/>
          </p:nvSpPr>
          <p:spPr>
            <a:xfrm>
              <a:off x="3855113" y="4503743"/>
              <a:ext cx="1972254" cy="949170"/>
            </a:xfrm>
            <a:prstGeom prst="rect">
              <a:avLst/>
            </a:prstGeom>
          </p:spPr>
          <p:txBody>
            <a:bodyPr wrap="square">
              <a:spAutoFit/>
            </a:bodyPr>
            <a:lstStyle/>
            <a:p>
              <a:pPr lvl="0">
                <a:lnSpc>
                  <a:spcPct val="120000"/>
                </a:lnSpc>
                <a:defRPr/>
              </a:pPr>
              <a:r>
                <a:rPr lang="en-US" altLang="zh-CN" sz="2400" b="1">
                  <a:solidFill>
                    <a:prstClr val="black">
                      <a:lumMod val="65000"/>
                      <a:lumOff val="35000"/>
                    </a:prstClr>
                  </a:solidFill>
                  <a:latin typeface="Calibri"/>
                </a:rPr>
                <a:t>Wildlife Proof </a:t>
              </a:r>
            </a:p>
            <a:p>
              <a:pPr lvl="0">
                <a:lnSpc>
                  <a:spcPct val="120000"/>
                </a:lnSpc>
                <a:defRPr/>
              </a:pPr>
              <a:r>
                <a:rPr lang="en-US" altLang="zh-CN" sz="2400" b="1">
                  <a:solidFill>
                    <a:prstClr val="black">
                      <a:lumMod val="65000"/>
                      <a:lumOff val="35000"/>
                    </a:prstClr>
                  </a:solidFill>
                  <a:latin typeface="Calibri"/>
                </a:rPr>
                <a:t>Trash Bin</a:t>
              </a:r>
            </a:p>
          </p:txBody>
        </p:sp>
      </p:grpSp>
      <p:sp>
        <p:nvSpPr>
          <p:cNvPr id="32" name="矩形 47">
            <a:extLst>
              <a:ext uri="{FF2B5EF4-FFF2-40B4-BE49-F238E27FC236}">
                <a16:creationId xmlns:a16="http://schemas.microsoft.com/office/drawing/2014/main" id="{E2119455-3B01-FB48-A1F3-E93FD1F13536}"/>
              </a:ext>
            </a:extLst>
          </p:cNvPr>
          <p:cNvSpPr/>
          <p:nvPr/>
        </p:nvSpPr>
        <p:spPr>
          <a:xfrm>
            <a:off x="8278217" y="4817192"/>
            <a:ext cx="2367280" cy="863426"/>
          </a:xfrm>
          <a:prstGeom prst="rect">
            <a:avLst/>
          </a:prstGeom>
          <a:noFill/>
          <a:ln w="19050">
            <a:solidFill>
              <a:srgbClr val="2791A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4" name="矩形 49">
            <a:extLst>
              <a:ext uri="{FF2B5EF4-FFF2-40B4-BE49-F238E27FC236}">
                <a16:creationId xmlns:a16="http://schemas.microsoft.com/office/drawing/2014/main" id="{79946A29-697B-3942-B6E2-3EB28FC89D93}"/>
              </a:ext>
            </a:extLst>
          </p:cNvPr>
          <p:cNvSpPr/>
          <p:nvPr/>
        </p:nvSpPr>
        <p:spPr>
          <a:xfrm>
            <a:off x="8583115" y="4785778"/>
            <a:ext cx="1663503" cy="949170"/>
          </a:xfrm>
          <a:prstGeom prst="rect">
            <a:avLst/>
          </a:prstGeom>
        </p:spPr>
        <p:txBody>
          <a:bodyPr wrap="square">
            <a:spAutoFit/>
          </a:bodyPr>
          <a:lstStyle/>
          <a:p>
            <a:pPr lvl="0">
              <a:lnSpc>
                <a:spcPct val="120000"/>
              </a:lnSpc>
              <a:defRPr/>
            </a:pPr>
            <a:r>
              <a:rPr lang="en-US" altLang="zh-CN" sz="2400" b="1">
                <a:solidFill>
                  <a:prstClr val="black">
                    <a:lumMod val="65000"/>
                    <a:lumOff val="35000"/>
                  </a:prstClr>
                </a:solidFill>
                <a:latin typeface="Calibri"/>
              </a:rPr>
              <a:t>Big Belly Smart Bins</a:t>
            </a:r>
          </a:p>
        </p:txBody>
      </p:sp>
      <p:sp>
        <p:nvSpPr>
          <p:cNvPr id="2" name="Slide Number Placeholder 1">
            <a:extLst>
              <a:ext uri="{FF2B5EF4-FFF2-40B4-BE49-F238E27FC236}">
                <a16:creationId xmlns:a16="http://schemas.microsoft.com/office/drawing/2014/main" id="{9202581C-0237-4971-9C22-EC2CC788C459}"/>
              </a:ext>
            </a:extLst>
          </p:cNvPr>
          <p:cNvSpPr>
            <a:spLocks noGrp="1"/>
          </p:cNvSpPr>
          <p:nvPr>
            <p:ph type="sldNum" sz="quarter" idx="12"/>
          </p:nvPr>
        </p:nvSpPr>
        <p:spPr/>
        <p:txBody>
          <a:bodyPr/>
          <a:lstStyle/>
          <a:p>
            <a:fld id="{4FAB73BC-B049-4115-A692-8D63A059BFB8}" type="slidenum">
              <a:rPr lang="en-US" smtClean="0"/>
              <a:pPr/>
              <a:t>19</a:t>
            </a:fld>
            <a:endParaRPr lang="en-US"/>
          </a:p>
        </p:txBody>
      </p:sp>
      <p:sp>
        <p:nvSpPr>
          <p:cNvPr id="27" name="任意多边形: 形状 22">
            <a:extLst>
              <a:ext uri="{FF2B5EF4-FFF2-40B4-BE49-F238E27FC236}">
                <a16:creationId xmlns:a16="http://schemas.microsoft.com/office/drawing/2014/main" id="{06A52916-AFBD-F441-B55E-8AEE6BB720A0}"/>
              </a:ext>
            </a:extLst>
          </p:cNvPr>
          <p:cNvSpPr/>
          <p:nvPr/>
        </p:nvSpPr>
        <p:spPr>
          <a:xfrm>
            <a:off x="6513834" y="5287629"/>
            <a:ext cx="628262" cy="378615"/>
          </a:xfrm>
          <a:custGeom>
            <a:avLst/>
            <a:gdLst>
              <a:gd name="connsiteX0" fmla="*/ 721401 w 721401"/>
              <a:gd name="connsiteY0" fmla="*/ 0 h 836825"/>
              <a:gd name="connsiteX1" fmla="*/ 721401 w 721401"/>
              <a:gd name="connsiteY1" fmla="*/ 836825 h 836825"/>
              <a:gd name="connsiteX2" fmla="*/ 0 w 721401"/>
              <a:gd name="connsiteY2" fmla="*/ 836825 h 836825"/>
            </a:gdLst>
            <a:ahLst/>
            <a:cxnLst>
              <a:cxn ang="0">
                <a:pos x="connsiteX0" y="connsiteY0"/>
              </a:cxn>
              <a:cxn ang="0">
                <a:pos x="connsiteX1" y="connsiteY1"/>
              </a:cxn>
              <a:cxn ang="0">
                <a:pos x="connsiteX2" y="connsiteY2"/>
              </a:cxn>
            </a:cxnLst>
            <a:rect l="l" t="t" r="r" b="b"/>
            <a:pathLst>
              <a:path w="721401" h="836825">
                <a:moveTo>
                  <a:pt x="721401" y="0"/>
                </a:moveTo>
                <a:lnTo>
                  <a:pt x="721401" y="836825"/>
                </a:lnTo>
                <a:lnTo>
                  <a:pt x="0" y="836825"/>
                </a:lnTo>
                <a:close/>
              </a:path>
            </a:pathLst>
          </a:custGeom>
          <a:pattFill prst="ltUpDiag">
            <a:fgClr>
              <a:srgbClr val="2791A6"/>
            </a:fgClr>
            <a:bgClr>
              <a:schemeClr val="bg1"/>
            </a:bgClr>
          </a:pattFill>
          <a:ln>
            <a:solidFill>
              <a:srgbClr val="2791A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9" name="任意多边形: 形状 22">
            <a:extLst>
              <a:ext uri="{FF2B5EF4-FFF2-40B4-BE49-F238E27FC236}">
                <a16:creationId xmlns:a16="http://schemas.microsoft.com/office/drawing/2014/main" id="{011A8207-6649-E74E-A3F5-27654461EDB9}"/>
              </a:ext>
            </a:extLst>
          </p:cNvPr>
          <p:cNvSpPr/>
          <p:nvPr/>
        </p:nvSpPr>
        <p:spPr>
          <a:xfrm>
            <a:off x="10017235" y="5304585"/>
            <a:ext cx="628262" cy="378615"/>
          </a:xfrm>
          <a:custGeom>
            <a:avLst/>
            <a:gdLst>
              <a:gd name="connsiteX0" fmla="*/ 721401 w 721401"/>
              <a:gd name="connsiteY0" fmla="*/ 0 h 836825"/>
              <a:gd name="connsiteX1" fmla="*/ 721401 w 721401"/>
              <a:gd name="connsiteY1" fmla="*/ 836825 h 836825"/>
              <a:gd name="connsiteX2" fmla="*/ 0 w 721401"/>
              <a:gd name="connsiteY2" fmla="*/ 836825 h 836825"/>
            </a:gdLst>
            <a:ahLst/>
            <a:cxnLst>
              <a:cxn ang="0">
                <a:pos x="connsiteX0" y="connsiteY0"/>
              </a:cxn>
              <a:cxn ang="0">
                <a:pos x="connsiteX1" y="connsiteY1"/>
              </a:cxn>
              <a:cxn ang="0">
                <a:pos x="connsiteX2" y="connsiteY2"/>
              </a:cxn>
            </a:cxnLst>
            <a:rect l="l" t="t" r="r" b="b"/>
            <a:pathLst>
              <a:path w="721401" h="836825">
                <a:moveTo>
                  <a:pt x="721401" y="0"/>
                </a:moveTo>
                <a:lnTo>
                  <a:pt x="721401" y="836825"/>
                </a:lnTo>
                <a:lnTo>
                  <a:pt x="0" y="836825"/>
                </a:lnTo>
                <a:close/>
              </a:path>
            </a:pathLst>
          </a:custGeom>
          <a:pattFill prst="ltUpDiag">
            <a:fgClr>
              <a:srgbClr val="2791A6"/>
            </a:fgClr>
            <a:bgClr>
              <a:schemeClr val="bg1"/>
            </a:bgClr>
          </a:pattFill>
          <a:ln>
            <a:solidFill>
              <a:srgbClr val="2791A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8" name="矩形 8">
            <a:extLst>
              <a:ext uri="{FF2B5EF4-FFF2-40B4-BE49-F238E27FC236}">
                <a16:creationId xmlns:a16="http://schemas.microsoft.com/office/drawing/2014/main" id="{47F54805-0086-A54C-8755-DFFDD05FCE38}"/>
              </a:ext>
            </a:extLst>
          </p:cNvPr>
          <p:cNvSpPr/>
          <p:nvPr/>
        </p:nvSpPr>
        <p:spPr>
          <a:xfrm>
            <a:off x="-2229" y="0"/>
            <a:ext cx="12192001" cy="68580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351683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7">
            <a:extLst>
              <a:ext uri="{FF2B5EF4-FFF2-40B4-BE49-F238E27FC236}">
                <a16:creationId xmlns:a16="http://schemas.microsoft.com/office/drawing/2014/main" id="{CCD26103-8ED4-8243-8A7A-7405590353B3}"/>
              </a:ext>
            </a:extLst>
          </p:cNvPr>
          <p:cNvSpPr/>
          <p:nvPr/>
        </p:nvSpPr>
        <p:spPr>
          <a:xfrm>
            <a:off x="-326571" y="-12331"/>
            <a:ext cx="12915900" cy="68580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16" name="图片占位符 15"/>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a:fillRect/>
          </a:stretch>
        </p:blipFill>
        <p:spPr>
          <a:xfrm>
            <a:off x="0" y="30586"/>
            <a:ext cx="12192000" cy="6796828"/>
          </a:xfrm>
        </p:spPr>
      </p:pic>
      <p:sp>
        <p:nvSpPr>
          <p:cNvPr id="12" name="矩形 11"/>
          <p:cNvSpPr/>
          <p:nvPr/>
        </p:nvSpPr>
        <p:spPr>
          <a:xfrm>
            <a:off x="35379" y="3410673"/>
            <a:ext cx="12192000" cy="3080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265402" y="4464843"/>
            <a:ext cx="1760418" cy="523220"/>
          </a:xfrm>
          <a:prstGeom prst="rect">
            <a:avLst/>
          </a:prstGeom>
          <a:noFill/>
        </p:spPr>
        <p:txBody>
          <a:bodyPr wrap="none" rtlCol="0">
            <a:spAutoFit/>
          </a:bodyPr>
          <a:lstStyle/>
          <a:p>
            <a:r>
              <a:rPr lang="en-US" altLang="zh-CN" sz="2800" b="1">
                <a:solidFill>
                  <a:srgbClr val="2791A6"/>
                </a:solidFill>
              </a:rPr>
              <a:t>OUTLINE</a:t>
            </a:r>
            <a:endParaRPr lang="zh-CN" altLang="en-US" sz="2800" b="1">
              <a:solidFill>
                <a:srgbClr val="2791A6"/>
              </a:solidFill>
            </a:endParaRPr>
          </a:p>
        </p:txBody>
      </p:sp>
      <p:grpSp>
        <p:nvGrpSpPr>
          <p:cNvPr id="3" name="组合 2"/>
          <p:cNvGrpSpPr/>
          <p:nvPr/>
        </p:nvGrpSpPr>
        <p:grpSpPr>
          <a:xfrm>
            <a:off x="1799918" y="4148699"/>
            <a:ext cx="2235241" cy="1678727"/>
            <a:chOff x="3963080" y="3966085"/>
            <a:chExt cx="2055805" cy="1508927"/>
          </a:xfrm>
        </p:grpSpPr>
        <p:sp>
          <p:nvSpPr>
            <p:cNvPr id="23" name="任意多边形: 形状 22"/>
            <p:cNvSpPr/>
            <p:nvPr/>
          </p:nvSpPr>
          <p:spPr>
            <a:xfrm rot="2700000">
              <a:off x="3963080" y="3977894"/>
              <a:ext cx="1497118" cy="1497118"/>
            </a:xfrm>
            <a:custGeom>
              <a:avLst/>
              <a:gdLst>
                <a:gd name="connsiteX0" fmla="*/ 33931 w 1497118"/>
                <a:gd name="connsiteY0" fmla="*/ 33931 h 1497118"/>
                <a:gd name="connsiteX1" fmla="*/ 115847 w 1497118"/>
                <a:gd name="connsiteY1" fmla="*/ 0 h 1497118"/>
                <a:gd name="connsiteX2" fmla="*/ 1381271 w 1497118"/>
                <a:gd name="connsiteY2" fmla="*/ 0 h 1497118"/>
                <a:gd name="connsiteX3" fmla="*/ 1497118 w 1497118"/>
                <a:gd name="connsiteY3" fmla="*/ 115847 h 1497118"/>
                <a:gd name="connsiteX4" fmla="*/ 1497118 w 1497118"/>
                <a:gd name="connsiteY4" fmla="*/ 1381271 h 1497118"/>
                <a:gd name="connsiteX5" fmla="*/ 1381271 w 1497118"/>
                <a:gd name="connsiteY5" fmla="*/ 1497118 h 1497118"/>
                <a:gd name="connsiteX6" fmla="*/ 781196 w 1497118"/>
                <a:gd name="connsiteY6" fmla="*/ 1497118 h 1497118"/>
                <a:gd name="connsiteX7" fmla="*/ 0 w 1497118"/>
                <a:gd name="connsiteY7" fmla="*/ 715922 h 1497118"/>
                <a:gd name="connsiteX8" fmla="*/ 0 w 1497118"/>
                <a:gd name="connsiteY8" fmla="*/ 115847 h 1497118"/>
                <a:gd name="connsiteX9" fmla="*/ 33931 w 1497118"/>
                <a:gd name="connsiteY9" fmla="*/ 33931 h 149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7118" h="1497118">
                  <a:moveTo>
                    <a:pt x="33931" y="33931"/>
                  </a:moveTo>
                  <a:cubicBezTo>
                    <a:pt x="54895" y="12967"/>
                    <a:pt x="83857" y="0"/>
                    <a:pt x="115847" y="0"/>
                  </a:cubicBezTo>
                  <a:lnTo>
                    <a:pt x="1381271" y="0"/>
                  </a:lnTo>
                  <a:cubicBezTo>
                    <a:pt x="1445252" y="0"/>
                    <a:pt x="1497118" y="51866"/>
                    <a:pt x="1497118" y="115847"/>
                  </a:cubicBezTo>
                  <a:lnTo>
                    <a:pt x="1497118" y="1381271"/>
                  </a:lnTo>
                  <a:cubicBezTo>
                    <a:pt x="1497118" y="1445252"/>
                    <a:pt x="1445252" y="1497118"/>
                    <a:pt x="1381271" y="1497118"/>
                  </a:cubicBezTo>
                  <a:lnTo>
                    <a:pt x="781196" y="1497118"/>
                  </a:lnTo>
                  <a:lnTo>
                    <a:pt x="0" y="715922"/>
                  </a:lnTo>
                  <a:lnTo>
                    <a:pt x="0" y="115847"/>
                  </a:lnTo>
                  <a:cubicBezTo>
                    <a:pt x="0" y="83857"/>
                    <a:pt x="12966" y="54895"/>
                    <a:pt x="33931" y="33931"/>
                  </a:cubicBezTo>
                  <a:close/>
                </a:path>
              </a:pathLst>
            </a:custGeom>
            <a:noFill/>
            <a:ln w="19050">
              <a:solidFill>
                <a:srgbClr val="2791A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4" name="文本框 23"/>
            <p:cNvSpPr txBox="1"/>
            <p:nvPr/>
          </p:nvSpPr>
          <p:spPr>
            <a:xfrm>
              <a:off x="4391680" y="3966085"/>
              <a:ext cx="639920" cy="584775"/>
            </a:xfrm>
            <a:prstGeom prst="rect">
              <a:avLst/>
            </a:prstGeom>
            <a:noFill/>
          </p:spPr>
          <p:txBody>
            <a:bodyPr wrap="none" rtlCol="0">
              <a:spAutoFit/>
            </a:bodyPr>
            <a:lstStyle/>
            <a:p>
              <a:pPr algn="ctr"/>
              <a:r>
                <a:rPr lang="en-US" altLang="zh-CN" sz="3200" b="1">
                  <a:solidFill>
                    <a:schemeClr val="tx1">
                      <a:lumMod val="65000"/>
                      <a:lumOff val="35000"/>
                    </a:schemeClr>
                  </a:solidFill>
                </a:rPr>
                <a:t>01</a:t>
              </a:r>
              <a:endParaRPr lang="zh-CN" altLang="en-US" sz="3200" b="1">
                <a:solidFill>
                  <a:schemeClr val="tx1">
                    <a:lumMod val="65000"/>
                    <a:lumOff val="35000"/>
                  </a:schemeClr>
                </a:solidFill>
              </a:endParaRPr>
            </a:p>
          </p:txBody>
        </p:sp>
        <p:sp>
          <p:nvSpPr>
            <p:cNvPr id="25" name="文本框 24"/>
            <p:cNvSpPr txBox="1"/>
            <p:nvPr/>
          </p:nvSpPr>
          <p:spPr>
            <a:xfrm>
              <a:off x="4258467" y="4544196"/>
              <a:ext cx="1760418" cy="323080"/>
            </a:xfrm>
            <a:prstGeom prst="rect">
              <a:avLst/>
            </a:prstGeom>
            <a:noFill/>
          </p:spPr>
          <p:txBody>
            <a:bodyPr wrap="square" rtlCol="0">
              <a:spAutoFit/>
            </a:bodyPr>
            <a:lstStyle/>
            <a:p>
              <a:pPr>
                <a:lnSpc>
                  <a:spcPct val="120000"/>
                </a:lnSpc>
              </a:pPr>
              <a:r>
                <a:rPr lang="en-US" altLang="zh-CN" sz="2000" b="1">
                  <a:solidFill>
                    <a:schemeClr val="tx1">
                      <a:lumMod val="65000"/>
                      <a:lumOff val="35000"/>
                    </a:schemeClr>
                  </a:solidFill>
                </a:rPr>
                <a:t>Introduction</a:t>
              </a:r>
              <a:endParaRPr lang="zh-CN" altLang="en-US" sz="2000" b="1">
                <a:solidFill>
                  <a:schemeClr val="tx1">
                    <a:lumMod val="65000"/>
                    <a:lumOff val="35000"/>
                  </a:schemeClr>
                </a:solidFill>
              </a:endParaRPr>
            </a:p>
          </p:txBody>
        </p:sp>
      </p:grpSp>
      <p:pic>
        <p:nvPicPr>
          <p:cNvPr id="10" name="图片占位符 9">
            <a:extLst>
              <a:ext uri="{FF2B5EF4-FFF2-40B4-BE49-F238E27FC236}">
                <a16:creationId xmlns:a16="http://schemas.microsoft.com/office/drawing/2014/main" id="{36A30376-0652-4314-9304-1FAD0161104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4775" b="24775"/>
          <a:stretch>
            <a:fillRect/>
          </a:stretch>
        </p:blipFill>
        <p:spPr>
          <a:xfrm>
            <a:off x="0" y="0"/>
            <a:ext cx="12192000" cy="3429000"/>
          </a:xfrm>
        </p:spPr>
      </p:pic>
      <p:grpSp>
        <p:nvGrpSpPr>
          <p:cNvPr id="27" name="组合 2">
            <a:extLst>
              <a:ext uri="{FF2B5EF4-FFF2-40B4-BE49-F238E27FC236}">
                <a16:creationId xmlns:a16="http://schemas.microsoft.com/office/drawing/2014/main" id="{75DC5C43-222A-4448-A0E8-98E244DCB0AD}"/>
              </a:ext>
            </a:extLst>
          </p:cNvPr>
          <p:cNvGrpSpPr/>
          <p:nvPr/>
        </p:nvGrpSpPr>
        <p:grpSpPr>
          <a:xfrm>
            <a:off x="3859614" y="4040155"/>
            <a:ext cx="2454736" cy="1823412"/>
            <a:chOff x="3963080" y="3966085"/>
            <a:chExt cx="2081416" cy="1508927"/>
          </a:xfrm>
        </p:grpSpPr>
        <p:sp>
          <p:nvSpPr>
            <p:cNvPr id="41" name="任意多边形: 形状 22">
              <a:extLst>
                <a:ext uri="{FF2B5EF4-FFF2-40B4-BE49-F238E27FC236}">
                  <a16:creationId xmlns:a16="http://schemas.microsoft.com/office/drawing/2014/main" id="{279DA48C-18B4-1A4B-BEA0-64B032F1333D}"/>
                </a:ext>
              </a:extLst>
            </p:cNvPr>
            <p:cNvSpPr/>
            <p:nvPr/>
          </p:nvSpPr>
          <p:spPr>
            <a:xfrm rot="2700000">
              <a:off x="3963080" y="3977894"/>
              <a:ext cx="1497118" cy="1497118"/>
            </a:xfrm>
            <a:custGeom>
              <a:avLst/>
              <a:gdLst>
                <a:gd name="connsiteX0" fmla="*/ 33931 w 1497118"/>
                <a:gd name="connsiteY0" fmla="*/ 33931 h 1497118"/>
                <a:gd name="connsiteX1" fmla="*/ 115847 w 1497118"/>
                <a:gd name="connsiteY1" fmla="*/ 0 h 1497118"/>
                <a:gd name="connsiteX2" fmla="*/ 1381271 w 1497118"/>
                <a:gd name="connsiteY2" fmla="*/ 0 h 1497118"/>
                <a:gd name="connsiteX3" fmla="*/ 1497118 w 1497118"/>
                <a:gd name="connsiteY3" fmla="*/ 115847 h 1497118"/>
                <a:gd name="connsiteX4" fmla="*/ 1497118 w 1497118"/>
                <a:gd name="connsiteY4" fmla="*/ 1381271 h 1497118"/>
                <a:gd name="connsiteX5" fmla="*/ 1381271 w 1497118"/>
                <a:gd name="connsiteY5" fmla="*/ 1497118 h 1497118"/>
                <a:gd name="connsiteX6" fmla="*/ 781196 w 1497118"/>
                <a:gd name="connsiteY6" fmla="*/ 1497118 h 1497118"/>
                <a:gd name="connsiteX7" fmla="*/ 0 w 1497118"/>
                <a:gd name="connsiteY7" fmla="*/ 715922 h 1497118"/>
                <a:gd name="connsiteX8" fmla="*/ 0 w 1497118"/>
                <a:gd name="connsiteY8" fmla="*/ 115847 h 1497118"/>
                <a:gd name="connsiteX9" fmla="*/ 33931 w 1497118"/>
                <a:gd name="connsiteY9" fmla="*/ 33931 h 149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7118" h="1497118">
                  <a:moveTo>
                    <a:pt x="33931" y="33931"/>
                  </a:moveTo>
                  <a:cubicBezTo>
                    <a:pt x="54895" y="12967"/>
                    <a:pt x="83857" y="0"/>
                    <a:pt x="115847" y="0"/>
                  </a:cubicBezTo>
                  <a:lnTo>
                    <a:pt x="1381271" y="0"/>
                  </a:lnTo>
                  <a:cubicBezTo>
                    <a:pt x="1445252" y="0"/>
                    <a:pt x="1497118" y="51866"/>
                    <a:pt x="1497118" y="115847"/>
                  </a:cubicBezTo>
                  <a:lnTo>
                    <a:pt x="1497118" y="1381271"/>
                  </a:lnTo>
                  <a:cubicBezTo>
                    <a:pt x="1497118" y="1445252"/>
                    <a:pt x="1445252" y="1497118"/>
                    <a:pt x="1381271" y="1497118"/>
                  </a:cubicBezTo>
                  <a:lnTo>
                    <a:pt x="781196" y="1497118"/>
                  </a:lnTo>
                  <a:lnTo>
                    <a:pt x="0" y="715922"/>
                  </a:lnTo>
                  <a:lnTo>
                    <a:pt x="0" y="115847"/>
                  </a:lnTo>
                  <a:cubicBezTo>
                    <a:pt x="0" y="83857"/>
                    <a:pt x="12966" y="54895"/>
                    <a:pt x="33931" y="33931"/>
                  </a:cubicBezTo>
                  <a:close/>
                </a:path>
              </a:pathLst>
            </a:custGeom>
            <a:noFill/>
            <a:ln w="19050">
              <a:solidFill>
                <a:srgbClr val="2791A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2" name="文本框 23">
              <a:extLst>
                <a:ext uri="{FF2B5EF4-FFF2-40B4-BE49-F238E27FC236}">
                  <a16:creationId xmlns:a16="http://schemas.microsoft.com/office/drawing/2014/main" id="{95A3E577-6CF2-6449-88C7-83699141E4BF}"/>
                </a:ext>
              </a:extLst>
            </p:cNvPr>
            <p:cNvSpPr txBox="1"/>
            <p:nvPr/>
          </p:nvSpPr>
          <p:spPr>
            <a:xfrm>
              <a:off x="4484844" y="3966085"/>
              <a:ext cx="453594" cy="432289"/>
            </a:xfrm>
            <a:prstGeom prst="rect">
              <a:avLst/>
            </a:prstGeom>
            <a:noFill/>
          </p:spPr>
          <p:txBody>
            <a:bodyPr wrap="none" rtlCol="0">
              <a:spAutoFit/>
            </a:bodyPr>
            <a:lstStyle/>
            <a:p>
              <a:pPr algn="ctr"/>
              <a:r>
                <a:rPr lang="en-US" altLang="zh-CN" sz="3200" b="1">
                  <a:solidFill>
                    <a:schemeClr val="tx1">
                      <a:lumMod val="65000"/>
                      <a:lumOff val="35000"/>
                    </a:schemeClr>
                  </a:solidFill>
                </a:rPr>
                <a:t>02</a:t>
              </a:r>
              <a:endParaRPr lang="zh-CN" altLang="en-US" sz="3200" b="1">
                <a:solidFill>
                  <a:schemeClr val="tx1">
                    <a:lumMod val="65000"/>
                    <a:lumOff val="35000"/>
                  </a:schemeClr>
                </a:solidFill>
              </a:endParaRPr>
            </a:p>
          </p:txBody>
        </p:sp>
        <p:sp>
          <p:nvSpPr>
            <p:cNvPr id="43" name="文本框 24">
              <a:extLst>
                <a:ext uri="{FF2B5EF4-FFF2-40B4-BE49-F238E27FC236}">
                  <a16:creationId xmlns:a16="http://schemas.microsoft.com/office/drawing/2014/main" id="{1224D970-BFC9-6546-A76E-8BAE84E18B9B}"/>
                </a:ext>
              </a:extLst>
            </p:cNvPr>
            <p:cNvSpPr txBox="1"/>
            <p:nvPr/>
          </p:nvSpPr>
          <p:spPr>
            <a:xfrm>
              <a:off x="4284078" y="4525541"/>
              <a:ext cx="1760418" cy="323080"/>
            </a:xfrm>
            <a:prstGeom prst="rect">
              <a:avLst/>
            </a:prstGeom>
            <a:noFill/>
          </p:spPr>
          <p:txBody>
            <a:bodyPr wrap="square" rtlCol="0">
              <a:spAutoFit/>
            </a:bodyPr>
            <a:lstStyle/>
            <a:p>
              <a:pPr>
                <a:lnSpc>
                  <a:spcPct val="120000"/>
                </a:lnSpc>
              </a:pPr>
              <a:r>
                <a:rPr lang="en-US" altLang="zh-CN" sz="2000" b="1">
                  <a:solidFill>
                    <a:schemeClr val="tx1">
                      <a:lumMod val="65000"/>
                      <a:lumOff val="35000"/>
                    </a:schemeClr>
                  </a:solidFill>
                </a:rPr>
                <a:t>Background</a:t>
              </a:r>
              <a:endParaRPr lang="zh-CN" altLang="en-US" sz="2000" b="1">
                <a:solidFill>
                  <a:schemeClr val="tx1">
                    <a:lumMod val="65000"/>
                    <a:lumOff val="35000"/>
                  </a:schemeClr>
                </a:solidFill>
              </a:endParaRPr>
            </a:p>
          </p:txBody>
        </p:sp>
      </p:grpSp>
      <p:grpSp>
        <p:nvGrpSpPr>
          <p:cNvPr id="48" name="组合 2">
            <a:extLst>
              <a:ext uri="{FF2B5EF4-FFF2-40B4-BE49-F238E27FC236}">
                <a16:creationId xmlns:a16="http://schemas.microsoft.com/office/drawing/2014/main" id="{C4DD747E-0E84-DB45-8CCA-719EA0CEE7B3}"/>
              </a:ext>
            </a:extLst>
          </p:cNvPr>
          <p:cNvGrpSpPr/>
          <p:nvPr/>
        </p:nvGrpSpPr>
        <p:grpSpPr>
          <a:xfrm>
            <a:off x="8358574" y="3830245"/>
            <a:ext cx="2891812" cy="2255432"/>
            <a:chOff x="3963080" y="3966085"/>
            <a:chExt cx="2007349" cy="1508927"/>
          </a:xfrm>
        </p:grpSpPr>
        <p:sp>
          <p:nvSpPr>
            <p:cNvPr id="49" name="任意多边形: 形状 22">
              <a:extLst>
                <a:ext uri="{FF2B5EF4-FFF2-40B4-BE49-F238E27FC236}">
                  <a16:creationId xmlns:a16="http://schemas.microsoft.com/office/drawing/2014/main" id="{40DC84A4-9085-2748-934F-F6DF1F680677}"/>
                </a:ext>
              </a:extLst>
            </p:cNvPr>
            <p:cNvSpPr/>
            <p:nvPr/>
          </p:nvSpPr>
          <p:spPr>
            <a:xfrm rot="2700000">
              <a:off x="3963080" y="3977894"/>
              <a:ext cx="1497118" cy="1497118"/>
            </a:xfrm>
            <a:custGeom>
              <a:avLst/>
              <a:gdLst>
                <a:gd name="connsiteX0" fmla="*/ 33931 w 1497118"/>
                <a:gd name="connsiteY0" fmla="*/ 33931 h 1497118"/>
                <a:gd name="connsiteX1" fmla="*/ 115847 w 1497118"/>
                <a:gd name="connsiteY1" fmla="*/ 0 h 1497118"/>
                <a:gd name="connsiteX2" fmla="*/ 1381271 w 1497118"/>
                <a:gd name="connsiteY2" fmla="*/ 0 h 1497118"/>
                <a:gd name="connsiteX3" fmla="*/ 1497118 w 1497118"/>
                <a:gd name="connsiteY3" fmla="*/ 115847 h 1497118"/>
                <a:gd name="connsiteX4" fmla="*/ 1497118 w 1497118"/>
                <a:gd name="connsiteY4" fmla="*/ 1381271 h 1497118"/>
                <a:gd name="connsiteX5" fmla="*/ 1381271 w 1497118"/>
                <a:gd name="connsiteY5" fmla="*/ 1497118 h 1497118"/>
                <a:gd name="connsiteX6" fmla="*/ 781196 w 1497118"/>
                <a:gd name="connsiteY6" fmla="*/ 1497118 h 1497118"/>
                <a:gd name="connsiteX7" fmla="*/ 0 w 1497118"/>
                <a:gd name="connsiteY7" fmla="*/ 715922 h 1497118"/>
                <a:gd name="connsiteX8" fmla="*/ 0 w 1497118"/>
                <a:gd name="connsiteY8" fmla="*/ 115847 h 1497118"/>
                <a:gd name="connsiteX9" fmla="*/ 33931 w 1497118"/>
                <a:gd name="connsiteY9" fmla="*/ 33931 h 149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7118" h="1497118">
                  <a:moveTo>
                    <a:pt x="33931" y="33931"/>
                  </a:moveTo>
                  <a:cubicBezTo>
                    <a:pt x="54895" y="12967"/>
                    <a:pt x="83857" y="0"/>
                    <a:pt x="115847" y="0"/>
                  </a:cubicBezTo>
                  <a:lnTo>
                    <a:pt x="1381271" y="0"/>
                  </a:lnTo>
                  <a:cubicBezTo>
                    <a:pt x="1445252" y="0"/>
                    <a:pt x="1497118" y="51866"/>
                    <a:pt x="1497118" y="115847"/>
                  </a:cubicBezTo>
                  <a:lnTo>
                    <a:pt x="1497118" y="1381271"/>
                  </a:lnTo>
                  <a:cubicBezTo>
                    <a:pt x="1497118" y="1445252"/>
                    <a:pt x="1445252" y="1497118"/>
                    <a:pt x="1381271" y="1497118"/>
                  </a:cubicBezTo>
                  <a:lnTo>
                    <a:pt x="781196" y="1497118"/>
                  </a:lnTo>
                  <a:lnTo>
                    <a:pt x="0" y="715922"/>
                  </a:lnTo>
                  <a:lnTo>
                    <a:pt x="0" y="115847"/>
                  </a:lnTo>
                  <a:cubicBezTo>
                    <a:pt x="0" y="83857"/>
                    <a:pt x="12966" y="54895"/>
                    <a:pt x="33931" y="33931"/>
                  </a:cubicBezTo>
                  <a:close/>
                </a:path>
              </a:pathLst>
            </a:custGeom>
            <a:noFill/>
            <a:ln w="19050">
              <a:solidFill>
                <a:srgbClr val="2791A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0" name="文本框 23">
              <a:extLst>
                <a:ext uri="{FF2B5EF4-FFF2-40B4-BE49-F238E27FC236}">
                  <a16:creationId xmlns:a16="http://schemas.microsoft.com/office/drawing/2014/main" id="{965C976E-4AFF-EC4C-B05C-D2B6BC097D40}"/>
                </a:ext>
              </a:extLst>
            </p:cNvPr>
            <p:cNvSpPr txBox="1"/>
            <p:nvPr/>
          </p:nvSpPr>
          <p:spPr>
            <a:xfrm>
              <a:off x="4477493" y="3966085"/>
              <a:ext cx="468297" cy="432289"/>
            </a:xfrm>
            <a:prstGeom prst="rect">
              <a:avLst/>
            </a:prstGeom>
            <a:noFill/>
          </p:spPr>
          <p:txBody>
            <a:bodyPr wrap="none" rtlCol="0">
              <a:spAutoFit/>
            </a:bodyPr>
            <a:lstStyle/>
            <a:p>
              <a:pPr algn="ctr"/>
              <a:r>
                <a:rPr lang="en-US" altLang="zh-CN" sz="3200" b="1">
                  <a:solidFill>
                    <a:schemeClr val="tx1">
                      <a:lumMod val="65000"/>
                      <a:lumOff val="35000"/>
                    </a:schemeClr>
                  </a:solidFill>
                </a:rPr>
                <a:t>04</a:t>
              </a:r>
              <a:endParaRPr lang="zh-CN" altLang="en-US" sz="3200" b="1">
                <a:solidFill>
                  <a:schemeClr val="tx1">
                    <a:lumMod val="65000"/>
                    <a:lumOff val="35000"/>
                  </a:schemeClr>
                </a:solidFill>
              </a:endParaRPr>
            </a:p>
          </p:txBody>
        </p:sp>
        <p:sp>
          <p:nvSpPr>
            <p:cNvPr id="51" name="文本框 24">
              <a:extLst>
                <a:ext uri="{FF2B5EF4-FFF2-40B4-BE49-F238E27FC236}">
                  <a16:creationId xmlns:a16="http://schemas.microsoft.com/office/drawing/2014/main" id="{E4535F8C-34FE-C944-AEF5-6518337D2D46}"/>
                </a:ext>
              </a:extLst>
            </p:cNvPr>
            <p:cNvSpPr txBox="1"/>
            <p:nvPr/>
          </p:nvSpPr>
          <p:spPr>
            <a:xfrm>
              <a:off x="4210011" y="4357751"/>
              <a:ext cx="1760418" cy="562258"/>
            </a:xfrm>
            <a:prstGeom prst="rect">
              <a:avLst/>
            </a:prstGeom>
            <a:noFill/>
          </p:spPr>
          <p:txBody>
            <a:bodyPr wrap="square" rtlCol="0">
              <a:spAutoFit/>
            </a:bodyPr>
            <a:lstStyle/>
            <a:p>
              <a:pPr>
                <a:lnSpc>
                  <a:spcPct val="120000"/>
                </a:lnSpc>
              </a:pPr>
              <a:r>
                <a:rPr lang="en-US" altLang="zh-CN" sz="2000" b="1">
                  <a:solidFill>
                    <a:schemeClr val="tx1">
                      <a:lumMod val="65000"/>
                      <a:lumOff val="35000"/>
                    </a:schemeClr>
                  </a:solidFill>
                </a:rPr>
                <a:t>Deliverables &amp; Recommendations</a:t>
              </a:r>
              <a:endParaRPr lang="zh-CN" altLang="en-US" sz="2000" b="1">
                <a:solidFill>
                  <a:schemeClr val="tx1">
                    <a:lumMod val="65000"/>
                    <a:lumOff val="35000"/>
                  </a:schemeClr>
                </a:solidFill>
              </a:endParaRPr>
            </a:p>
          </p:txBody>
        </p:sp>
      </p:grpSp>
      <p:grpSp>
        <p:nvGrpSpPr>
          <p:cNvPr id="22" name="组合 2">
            <a:extLst>
              <a:ext uri="{FF2B5EF4-FFF2-40B4-BE49-F238E27FC236}">
                <a16:creationId xmlns:a16="http://schemas.microsoft.com/office/drawing/2014/main" id="{B5DC22F2-1F4F-43E5-A839-62D42BEA8616}"/>
              </a:ext>
            </a:extLst>
          </p:cNvPr>
          <p:cNvGrpSpPr/>
          <p:nvPr/>
        </p:nvGrpSpPr>
        <p:grpSpPr>
          <a:xfrm>
            <a:off x="6015182" y="3988867"/>
            <a:ext cx="2793164" cy="2011528"/>
            <a:chOff x="3963080" y="3966085"/>
            <a:chExt cx="2170068" cy="1508927"/>
          </a:xfrm>
        </p:grpSpPr>
        <p:sp>
          <p:nvSpPr>
            <p:cNvPr id="26" name="任意多边形: 形状 22">
              <a:extLst>
                <a:ext uri="{FF2B5EF4-FFF2-40B4-BE49-F238E27FC236}">
                  <a16:creationId xmlns:a16="http://schemas.microsoft.com/office/drawing/2014/main" id="{C725B482-7462-4449-8771-70A9F0E476AA}"/>
                </a:ext>
              </a:extLst>
            </p:cNvPr>
            <p:cNvSpPr/>
            <p:nvPr/>
          </p:nvSpPr>
          <p:spPr>
            <a:xfrm rot="2700000">
              <a:off x="3963080" y="3977894"/>
              <a:ext cx="1497118" cy="1497118"/>
            </a:xfrm>
            <a:custGeom>
              <a:avLst/>
              <a:gdLst>
                <a:gd name="connsiteX0" fmla="*/ 33931 w 1497118"/>
                <a:gd name="connsiteY0" fmla="*/ 33931 h 1497118"/>
                <a:gd name="connsiteX1" fmla="*/ 115847 w 1497118"/>
                <a:gd name="connsiteY1" fmla="*/ 0 h 1497118"/>
                <a:gd name="connsiteX2" fmla="*/ 1381271 w 1497118"/>
                <a:gd name="connsiteY2" fmla="*/ 0 h 1497118"/>
                <a:gd name="connsiteX3" fmla="*/ 1497118 w 1497118"/>
                <a:gd name="connsiteY3" fmla="*/ 115847 h 1497118"/>
                <a:gd name="connsiteX4" fmla="*/ 1497118 w 1497118"/>
                <a:gd name="connsiteY4" fmla="*/ 1381271 h 1497118"/>
                <a:gd name="connsiteX5" fmla="*/ 1381271 w 1497118"/>
                <a:gd name="connsiteY5" fmla="*/ 1497118 h 1497118"/>
                <a:gd name="connsiteX6" fmla="*/ 781196 w 1497118"/>
                <a:gd name="connsiteY6" fmla="*/ 1497118 h 1497118"/>
                <a:gd name="connsiteX7" fmla="*/ 0 w 1497118"/>
                <a:gd name="connsiteY7" fmla="*/ 715922 h 1497118"/>
                <a:gd name="connsiteX8" fmla="*/ 0 w 1497118"/>
                <a:gd name="connsiteY8" fmla="*/ 115847 h 1497118"/>
                <a:gd name="connsiteX9" fmla="*/ 33931 w 1497118"/>
                <a:gd name="connsiteY9" fmla="*/ 33931 h 149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7118" h="1497118">
                  <a:moveTo>
                    <a:pt x="33931" y="33931"/>
                  </a:moveTo>
                  <a:cubicBezTo>
                    <a:pt x="54895" y="12967"/>
                    <a:pt x="83857" y="0"/>
                    <a:pt x="115847" y="0"/>
                  </a:cubicBezTo>
                  <a:lnTo>
                    <a:pt x="1381271" y="0"/>
                  </a:lnTo>
                  <a:cubicBezTo>
                    <a:pt x="1445252" y="0"/>
                    <a:pt x="1497118" y="51866"/>
                    <a:pt x="1497118" y="115847"/>
                  </a:cubicBezTo>
                  <a:lnTo>
                    <a:pt x="1497118" y="1381271"/>
                  </a:lnTo>
                  <a:cubicBezTo>
                    <a:pt x="1497118" y="1445252"/>
                    <a:pt x="1445252" y="1497118"/>
                    <a:pt x="1381271" y="1497118"/>
                  </a:cubicBezTo>
                  <a:lnTo>
                    <a:pt x="781196" y="1497118"/>
                  </a:lnTo>
                  <a:lnTo>
                    <a:pt x="0" y="715922"/>
                  </a:lnTo>
                  <a:lnTo>
                    <a:pt x="0" y="115847"/>
                  </a:lnTo>
                  <a:cubicBezTo>
                    <a:pt x="0" y="83857"/>
                    <a:pt x="12966" y="54895"/>
                    <a:pt x="33931" y="33931"/>
                  </a:cubicBezTo>
                  <a:close/>
                </a:path>
              </a:pathLst>
            </a:custGeom>
            <a:noFill/>
            <a:ln w="19050">
              <a:solidFill>
                <a:srgbClr val="2791A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8" name="文本框 23">
              <a:extLst>
                <a:ext uri="{FF2B5EF4-FFF2-40B4-BE49-F238E27FC236}">
                  <a16:creationId xmlns:a16="http://schemas.microsoft.com/office/drawing/2014/main" id="{E4D1C53D-D4BC-4DA6-8588-78079377D6CC}"/>
                </a:ext>
              </a:extLst>
            </p:cNvPr>
            <p:cNvSpPr txBox="1"/>
            <p:nvPr/>
          </p:nvSpPr>
          <p:spPr>
            <a:xfrm>
              <a:off x="4507033" y="3966085"/>
              <a:ext cx="409218" cy="407744"/>
            </a:xfrm>
            <a:prstGeom prst="rect">
              <a:avLst/>
            </a:prstGeom>
            <a:noFill/>
          </p:spPr>
          <p:txBody>
            <a:bodyPr wrap="none" rtlCol="0">
              <a:spAutoFit/>
            </a:bodyPr>
            <a:lstStyle/>
            <a:p>
              <a:pPr algn="ctr"/>
              <a:r>
                <a:rPr lang="en-US" altLang="zh-CN" sz="3200" b="1">
                  <a:solidFill>
                    <a:schemeClr val="tx1">
                      <a:lumMod val="65000"/>
                      <a:lumOff val="35000"/>
                    </a:schemeClr>
                  </a:solidFill>
                </a:rPr>
                <a:t>03</a:t>
              </a:r>
              <a:endParaRPr lang="zh-CN" altLang="en-US" sz="3200" b="1">
                <a:solidFill>
                  <a:schemeClr val="tx1">
                    <a:lumMod val="65000"/>
                    <a:lumOff val="35000"/>
                  </a:schemeClr>
                </a:solidFill>
              </a:endParaRPr>
            </a:p>
          </p:txBody>
        </p:sp>
        <p:sp>
          <p:nvSpPr>
            <p:cNvPr id="29" name="文本框 24">
              <a:extLst>
                <a:ext uri="{FF2B5EF4-FFF2-40B4-BE49-F238E27FC236}">
                  <a16:creationId xmlns:a16="http://schemas.microsoft.com/office/drawing/2014/main" id="{842EC179-FA28-411D-A335-F99294B9A3BB}"/>
                </a:ext>
              </a:extLst>
            </p:cNvPr>
            <p:cNvSpPr txBox="1"/>
            <p:nvPr/>
          </p:nvSpPr>
          <p:spPr>
            <a:xfrm>
              <a:off x="4372730" y="4357751"/>
              <a:ext cx="1760418" cy="562258"/>
            </a:xfrm>
            <a:prstGeom prst="rect">
              <a:avLst/>
            </a:prstGeom>
            <a:noFill/>
          </p:spPr>
          <p:txBody>
            <a:bodyPr wrap="square" rtlCol="0">
              <a:spAutoFit/>
            </a:bodyPr>
            <a:lstStyle/>
            <a:p>
              <a:pPr>
                <a:lnSpc>
                  <a:spcPct val="120000"/>
                </a:lnSpc>
              </a:pPr>
              <a:r>
                <a:rPr lang="en-US" altLang="zh-CN" sz="2000" b="1">
                  <a:solidFill>
                    <a:schemeClr val="tx1">
                      <a:lumMod val="65000"/>
                      <a:lumOff val="35000"/>
                    </a:schemeClr>
                  </a:solidFill>
                </a:rPr>
                <a:t>Methods </a:t>
              </a:r>
            </a:p>
            <a:p>
              <a:pPr>
                <a:lnSpc>
                  <a:spcPct val="120000"/>
                </a:lnSpc>
              </a:pPr>
              <a:r>
                <a:rPr lang="en-US" altLang="zh-CN" sz="2000" b="1">
                  <a:solidFill>
                    <a:schemeClr val="tx1">
                      <a:lumMod val="65000"/>
                      <a:lumOff val="35000"/>
                    </a:schemeClr>
                  </a:solidFill>
                </a:rPr>
                <a:t>&amp; Results</a:t>
              </a:r>
              <a:endParaRPr lang="zh-CN" altLang="en-US" sz="2000" b="1">
                <a:solidFill>
                  <a:schemeClr val="tx1">
                    <a:lumMod val="65000"/>
                    <a:lumOff val="35000"/>
                  </a:schemeClr>
                </a:solidFill>
              </a:endParaRPr>
            </a:p>
          </p:txBody>
        </p:sp>
      </p:grpSp>
    </p:spTree>
    <p:extLst>
      <p:ext uri="{BB962C8B-B14F-4D97-AF65-F5344CB8AC3E}">
        <p14:creationId xmlns:p14="http://schemas.microsoft.com/office/powerpoint/2010/main" val="10924234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AAD0CD-438B-B74D-8CA9-1AE1F6405593}"/>
              </a:ext>
            </a:extLst>
          </p:cNvPr>
          <p:cNvSpPr/>
          <p:nvPr/>
        </p:nvSpPr>
        <p:spPr>
          <a:xfrm>
            <a:off x="0" y="189571"/>
            <a:ext cx="73152" cy="740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4729DCB-104C-F44F-A43A-719E64B4DFAB}"/>
              </a:ext>
            </a:extLst>
          </p:cNvPr>
          <p:cNvSpPr txBox="1"/>
          <p:nvPr/>
        </p:nvSpPr>
        <p:spPr>
          <a:xfrm>
            <a:off x="213090" y="311563"/>
            <a:ext cx="10357373" cy="523220"/>
          </a:xfrm>
          <a:prstGeom prst="rect">
            <a:avLst/>
          </a:prstGeom>
          <a:noFill/>
        </p:spPr>
        <p:txBody>
          <a:bodyPr wrap="square" rtlCol="0">
            <a:spAutoFit/>
          </a:bodyPr>
          <a:lstStyle/>
          <a:p>
            <a:r>
              <a:rPr lang="en-US" sz="2800" b="1">
                <a:solidFill>
                  <a:schemeClr val="accent1">
                    <a:lumMod val="75000"/>
                  </a:schemeClr>
                </a:solidFill>
              </a:rPr>
              <a:t>Infrastructural Approaches</a:t>
            </a:r>
          </a:p>
        </p:txBody>
      </p:sp>
      <p:grpSp>
        <p:nvGrpSpPr>
          <p:cNvPr id="5" name="Group 4">
            <a:extLst>
              <a:ext uri="{FF2B5EF4-FFF2-40B4-BE49-F238E27FC236}">
                <a16:creationId xmlns:a16="http://schemas.microsoft.com/office/drawing/2014/main" id="{FBC4E721-EFDB-4AF7-A1CF-2953B3F2AB00}"/>
              </a:ext>
            </a:extLst>
          </p:cNvPr>
          <p:cNvGrpSpPr/>
          <p:nvPr/>
        </p:nvGrpSpPr>
        <p:grpSpPr>
          <a:xfrm>
            <a:off x="1154454" y="1753398"/>
            <a:ext cx="3245311" cy="4376031"/>
            <a:chOff x="1475467" y="1759065"/>
            <a:chExt cx="3245311" cy="4376031"/>
          </a:xfrm>
        </p:grpSpPr>
        <p:pic>
          <p:nvPicPr>
            <p:cNvPr id="3" name="Picture 2">
              <a:extLst>
                <a:ext uri="{FF2B5EF4-FFF2-40B4-BE49-F238E27FC236}">
                  <a16:creationId xmlns:a16="http://schemas.microsoft.com/office/drawing/2014/main" id="{1BA7E783-1A7D-46D2-83D9-A8E8986EB669}"/>
                </a:ext>
              </a:extLst>
            </p:cNvPr>
            <p:cNvPicPr>
              <a:picLocks noChangeAspect="1"/>
            </p:cNvPicPr>
            <p:nvPr/>
          </p:nvPicPr>
          <p:blipFill rotWithShape="1">
            <a:blip r:embed="rId3"/>
            <a:srcRect l="48637" t="16314" r="5198" b="7578"/>
            <a:stretch/>
          </p:blipFill>
          <p:spPr>
            <a:xfrm rot="378860">
              <a:off x="1475467" y="1759065"/>
              <a:ext cx="3245311" cy="357008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TextBox 8">
              <a:extLst>
                <a:ext uri="{FF2B5EF4-FFF2-40B4-BE49-F238E27FC236}">
                  <a16:creationId xmlns:a16="http://schemas.microsoft.com/office/drawing/2014/main" id="{6DA54D6D-64EA-4870-9461-A7DA71DDB821}"/>
                </a:ext>
              </a:extLst>
            </p:cNvPr>
            <p:cNvSpPr txBox="1"/>
            <p:nvPr/>
          </p:nvSpPr>
          <p:spPr>
            <a:xfrm>
              <a:off x="1774290" y="5673431"/>
              <a:ext cx="2647666" cy="461665"/>
            </a:xfrm>
            <a:prstGeom prst="rect">
              <a:avLst/>
            </a:prstGeom>
            <a:noFill/>
          </p:spPr>
          <p:txBody>
            <a:bodyPr wrap="square" rtlCol="0">
              <a:spAutoFit/>
            </a:bodyPr>
            <a:lstStyle/>
            <a:p>
              <a:r>
                <a:rPr lang="en-US" sz="2400" b="1">
                  <a:solidFill>
                    <a:schemeClr val="accent1">
                      <a:lumMod val="50000"/>
                    </a:schemeClr>
                  </a:solidFill>
                </a:rPr>
                <a:t>Trash Free Park</a:t>
              </a:r>
            </a:p>
          </p:txBody>
        </p:sp>
      </p:grpSp>
      <p:grpSp>
        <p:nvGrpSpPr>
          <p:cNvPr id="14" name="Group 13">
            <a:extLst>
              <a:ext uri="{FF2B5EF4-FFF2-40B4-BE49-F238E27FC236}">
                <a16:creationId xmlns:a16="http://schemas.microsoft.com/office/drawing/2014/main" id="{D8C5558B-40C2-4FAB-ADDE-6E0536D95C20}"/>
              </a:ext>
            </a:extLst>
          </p:cNvPr>
          <p:cNvGrpSpPr/>
          <p:nvPr/>
        </p:nvGrpSpPr>
        <p:grpSpPr>
          <a:xfrm>
            <a:off x="8249919" y="1678977"/>
            <a:ext cx="3401726" cy="4477457"/>
            <a:chOff x="7168670" y="1657638"/>
            <a:chExt cx="3401726" cy="4477457"/>
          </a:xfrm>
        </p:grpSpPr>
        <p:pic>
          <p:nvPicPr>
            <p:cNvPr id="8" name="Picture 7" descr="A close up of a sign&#10;&#10;Description generated with very high confidence">
              <a:extLst>
                <a:ext uri="{FF2B5EF4-FFF2-40B4-BE49-F238E27FC236}">
                  <a16:creationId xmlns:a16="http://schemas.microsoft.com/office/drawing/2014/main" id="{F17A3490-BB6F-42A7-98E3-EA6CBD755989}"/>
                </a:ext>
              </a:extLst>
            </p:cNvPr>
            <p:cNvPicPr>
              <a:picLocks noChangeAspect="1"/>
            </p:cNvPicPr>
            <p:nvPr/>
          </p:nvPicPr>
          <p:blipFill>
            <a:blip r:embed="rId4"/>
            <a:stretch>
              <a:fillRect/>
            </a:stretch>
          </p:blipFill>
          <p:spPr>
            <a:xfrm rot="430186">
              <a:off x="7168670" y="1657638"/>
              <a:ext cx="3186118" cy="36546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9" name="TextBox 18">
              <a:extLst>
                <a:ext uri="{FF2B5EF4-FFF2-40B4-BE49-F238E27FC236}">
                  <a16:creationId xmlns:a16="http://schemas.microsoft.com/office/drawing/2014/main" id="{49DA6535-676C-42F9-A79E-177EA644315D}"/>
                </a:ext>
              </a:extLst>
            </p:cNvPr>
            <p:cNvSpPr txBox="1"/>
            <p:nvPr/>
          </p:nvSpPr>
          <p:spPr>
            <a:xfrm>
              <a:off x="7285834" y="5673430"/>
              <a:ext cx="3284562" cy="461665"/>
            </a:xfrm>
            <a:prstGeom prst="rect">
              <a:avLst/>
            </a:prstGeom>
            <a:noFill/>
          </p:spPr>
          <p:txBody>
            <a:bodyPr wrap="square" rtlCol="0">
              <a:spAutoFit/>
            </a:bodyPr>
            <a:lstStyle/>
            <a:p>
              <a:r>
                <a:rPr lang="en-US" sz="2400" b="1">
                  <a:solidFill>
                    <a:schemeClr val="accent1">
                      <a:lumMod val="50000"/>
                    </a:schemeClr>
                  </a:solidFill>
                </a:rPr>
                <a:t>Zero Landfill Initiative</a:t>
              </a:r>
            </a:p>
          </p:txBody>
        </p:sp>
      </p:grpSp>
      <p:sp>
        <p:nvSpPr>
          <p:cNvPr id="2" name="Slide Number Placeholder 1">
            <a:extLst>
              <a:ext uri="{FF2B5EF4-FFF2-40B4-BE49-F238E27FC236}">
                <a16:creationId xmlns:a16="http://schemas.microsoft.com/office/drawing/2014/main" id="{8243452C-FBD4-4661-A2E0-1CF3D82295EC}"/>
              </a:ext>
            </a:extLst>
          </p:cNvPr>
          <p:cNvSpPr>
            <a:spLocks noGrp="1"/>
          </p:cNvSpPr>
          <p:nvPr>
            <p:ph type="sldNum" sz="quarter" idx="12"/>
          </p:nvPr>
        </p:nvSpPr>
        <p:spPr/>
        <p:txBody>
          <a:bodyPr/>
          <a:lstStyle/>
          <a:p>
            <a:fld id="{4FAB73BC-B049-4115-A692-8D63A059BFB8}" type="slidenum">
              <a:rPr lang="en-US" smtClean="0"/>
              <a:pPr/>
              <a:t>20</a:t>
            </a:fld>
            <a:endParaRPr lang="en-US"/>
          </a:p>
        </p:txBody>
      </p:sp>
      <p:grpSp>
        <p:nvGrpSpPr>
          <p:cNvPr id="12" name="Group 11">
            <a:extLst>
              <a:ext uri="{FF2B5EF4-FFF2-40B4-BE49-F238E27FC236}">
                <a16:creationId xmlns:a16="http://schemas.microsoft.com/office/drawing/2014/main" id="{BAD90E4A-C3C0-4C0C-B489-3EC5FD71989D}"/>
              </a:ext>
            </a:extLst>
          </p:cNvPr>
          <p:cNvGrpSpPr/>
          <p:nvPr/>
        </p:nvGrpSpPr>
        <p:grpSpPr>
          <a:xfrm>
            <a:off x="422413" y="1494436"/>
            <a:ext cx="6500042" cy="4762546"/>
            <a:chOff x="811657" y="1866932"/>
            <a:chExt cx="5503540" cy="4091516"/>
          </a:xfrm>
        </p:grpSpPr>
        <p:graphicFrame>
          <p:nvGraphicFramePr>
            <p:cNvPr id="11" name="Chart 10">
              <a:extLst>
                <a:ext uri="{FF2B5EF4-FFF2-40B4-BE49-F238E27FC236}">
                  <a16:creationId xmlns:a16="http://schemas.microsoft.com/office/drawing/2014/main" id="{D213A2A4-E36B-9148-B2E3-83E7F295CC0E}"/>
                </a:ext>
              </a:extLst>
            </p:cNvPr>
            <p:cNvGraphicFramePr/>
            <p:nvPr>
              <p:extLst>
                <p:ext uri="{D42A27DB-BD31-4B8C-83A1-F6EECF244321}">
                  <p14:modId xmlns:p14="http://schemas.microsoft.com/office/powerpoint/2010/main" val="1143230986"/>
                </p:ext>
              </p:extLst>
            </p:nvPr>
          </p:nvGraphicFramePr>
          <p:xfrm>
            <a:off x="811657" y="1866932"/>
            <a:ext cx="5503540" cy="3353363"/>
          </p:xfrm>
          <a:graphic>
            <a:graphicData uri="http://schemas.openxmlformats.org/drawingml/2006/chart">
              <c:chart xmlns:c="http://schemas.openxmlformats.org/drawingml/2006/chart" xmlns:r="http://schemas.openxmlformats.org/officeDocument/2006/relationships" r:id="rId5"/>
            </a:graphicData>
          </a:graphic>
        </p:graphicFrame>
        <p:sp>
          <p:nvSpPr>
            <p:cNvPr id="13" name="TextBox 12">
              <a:extLst>
                <a:ext uri="{FF2B5EF4-FFF2-40B4-BE49-F238E27FC236}">
                  <a16:creationId xmlns:a16="http://schemas.microsoft.com/office/drawing/2014/main" id="{63CBA5AA-022A-445E-BDBF-1556D32FE346}"/>
                </a:ext>
              </a:extLst>
            </p:cNvPr>
            <p:cNvSpPr txBox="1"/>
            <p:nvPr/>
          </p:nvSpPr>
          <p:spPr>
            <a:xfrm>
              <a:off x="1921146" y="5496783"/>
              <a:ext cx="3284562" cy="461665"/>
            </a:xfrm>
            <a:prstGeom prst="rect">
              <a:avLst/>
            </a:prstGeom>
            <a:noFill/>
          </p:spPr>
          <p:txBody>
            <a:bodyPr wrap="square" rtlCol="0">
              <a:spAutoFit/>
            </a:bodyPr>
            <a:lstStyle/>
            <a:p>
              <a:r>
                <a:rPr lang="en-US" sz="2400" b="1">
                  <a:solidFill>
                    <a:schemeClr val="accent1">
                      <a:lumMod val="50000"/>
                    </a:schemeClr>
                  </a:solidFill>
                </a:rPr>
                <a:t>Waste Diversion Rate </a:t>
              </a:r>
            </a:p>
          </p:txBody>
        </p:sp>
      </p:grpSp>
      <p:sp>
        <p:nvSpPr>
          <p:cNvPr id="15" name="矩形 27">
            <a:extLst>
              <a:ext uri="{FF2B5EF4-FFF2-40B4-BE49-F238E27FC236}">
                <a16:creationId xmlns:a16="http://schemas.microsoft.com/office/drawing/2014/main" id="{7E3A67B9-6ACF-834D-8541-C9EDD4AAD686}"/>
              </a:ext>
            </a:extLst>
          </p:cNvPr>
          <p:cNvSpPr/>
          <p:nvPr/>
        </p:nvSpPr>
        <p:spPr>
          <a:xfrm>
            <a:off x="-5707" y="0"/>
            <a:ext cx="12192001" cy="68580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245929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AAD0CD-438B-B74D-8CA9-1AE1F6405593}"/>
              </a:ext>
            </a:extLst>
          </p:cNvPr>
          <p:cNvSpPr/>
          <p:nvPr/>
        </p:nvSpPr>
        <p:spPr>
          <a:xfrm>
            <a:off x="0" y="189571"/>
            <a:ext cx="73152" cy="740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4729DCB-104C-F44F-A43A-719E64B4DFAB}"/>
              </a:ext>
            </a:extLst>
          </p:cNvPr>
          <p:cNvSpPr txBox="1"/>
          <p:nvPr/>
        </p:nvSpPr>
        <p:spPr>
          <a:xfrm>
            <a:off x="213090" y="272889"/>
            <a:ext cx="10357373" cy="523220"/>
          </a:xfrm>
          <a:prstGeom prst="rect">
            <a:avLst/>
          </a:prstGeom>
          <a:noFill/>
        </p:spPr>
        <p:txBody>
          <a:bodyPr wrap="square" rtlCol="0">
            <a:spAutoFit/>
          </a:bodyPr>
          <a:lstStyle/>
          <a:p>
            <a:r>
              <a:rPr lang="en-US" sz="2800" b="1">
                <a:solidFill>
                  <a:schemeClr val="accent1">
                    <a:lumMod val="75000"/>
                  </a:schemeClr>
                </a:solidFill>
              </a:rPr>
              <a:t>Informational Approaches</a:t>
            </a:r>
          </a:p>
        </p:txBody>
      </p:sp>
      <p:sp>
        <p:nvSpPr>
          <p:cNvPr id="5" name="TextBox 4">
            <a:extLst>
              <a:ext uri="{FF2B5EF4-FFF2-40B4-BE49-F238E27FC236}">
                <a16:creationId xmlns:a16="http://schemas.microsoft.com/office/drawing/2014/main" id="{D0E69B3F-1636-40B3-B281-B5D468A4E93F}"/>
              </a:ext>
            </a:extLst>
          </p:cNvPr>
          <p:cNvSpPr txBox="1"/>
          <p:nvPr/>
        </p:nvSpPr>
        <p:spPr>
          <a:xfrm>
            <a:off x="1877357" y="6059528"/>
            <a:ext cx="3184635" cy="461665"/>
          </a:xfrm>
          <a:prstGeom prst="rect">
            <a:avLst/>
          </a:prstGeom>
          <a:noFill/>
        </p:spPr>
        <p:txBody>
          <a:bodyPr wrap="square" rtlCol="0">
            <a:spAutoFit/>
          </a:bodyPr>
          <a:lstStyle/>
          <a:p>
            <a:r>
              <a:rPr lang="en-US" sz="2400" b="1">
                <a:solidFill>
                  <a:schemeClr val="accent1">
                    <a:lumMod val="75000"/>
                  </a:schemeClr>
                </a:solidFill>
              </a:rPr>
              <a:t>Typical Signage </a:t>
            </a:r>
          </a:p>
        </p:txBody>
      </p:sp>
      <p:pic>
        <p:nvPicPr>
          <p:cNvPr id="9" name="Picture 8">
            <a:extLst>
              <a:ext uri="{FF2B5EF4-FFF2-40B4-BE49-F238E27FC236}">
                <a16:creationId xmlns:a16="http://schemas.microsoft.com/office/drawing/2014/main" id="{EBBEB586-5BF6-FD4E-80B3-23462F1557A3}"/>
              </a:ext>
            </a:extLst>
          </p:cNvPr>
          <p:cNvPicPr>
            <a:picLocks noChangeAspect="1"/>
          </p:cNvPicPr>
          <p:nvPr/>
        </p:nvPicPr>
        <p:blipFill>
          <a:blip r:embed="rId3"/>
          <a:stretch>
            <a:fillRect/>
          </a:stretch>
        </p:blipFill>
        <p:spPr>
          <a:xfrm>
            <a:off x="7649111" y="865424"/>
            <a:ext cx="3442597" cy="50743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5B8A80AB-2BB2-3C4A-88AB-616235907FEF}"/>
              </a:ext>
            </a:extLst>
          </p:cNvPr>
          <p:cNvSpPr txBox="1"/>
          <p:nvPr/>
        </p:nvSpPr>
        <p:spPr>
          <a:xfrm>
            <a:off x="7907073" y="6099791"/>
            <a:ext cx="3184635" cy="461665"/>
          </a:xfrm>
          <a:prstGeom prst="rect">
            <a:avLst/>
          </a:prstGeom>
          <a:noFill/>
        </p:spPr>
        <p:txBody>
          <a:bodyPr wrap="square" rtlCol="0">
            <a:spAutoFit/>
          </a:bodyPr>
          <a:lstStyle/>
          <a:p>
            <a:r>
              <a:rPr lang="en-US" altLang="zh-CN" sz="2400" b="1">
                <a:solidFill>
                  <a:schemeClr val="accent1">
                    <a:lumMod val="75000"/>
                  </a:schemeClr>
                </a:solidFill>
              </a:rPr>
              <a:t>Innovative</a:t>
            </a:r>
            <a:r>
              <a:rPr lang="zh-CN" altLang="en-US" sz="2400" b="1">
                <a:solidFill>
                  <a:schemeClr val="accent1">
                    <a:lumMod val="75000"/>
                  </a:schemeClr>
                </a:solidFill>
              </a:rPr>
              <a:t> </a:t>
            </a:r>
            <a:r>
              <a:rPr lang="en-US" altLang="zh-CN" sz="2400" b="1">
                <a:solidFill>
                  <a:schemeClr val="accent1">
                    <a:lumMod val="75000"/>
                  </a:schemeClr>
                </a:solidFill>
              </a:rPr>
              <a:t>Signage</a:t>
            </a:r>
            <a:endParaRPr lang="en-US" sz="2400" b="1">
              <a:solidFill>
                <a:schemeClr val="accent1">
                  <a:lumMod val="75000"/>
                </a:schemeClr>
              </a:solidFill>
            </a:endParaRPr>
          </a:p>
        </p:txBody>
      </p:sp>
      <p:sp>
        <p:nvSpPr>
          <p:cNvPr id="2" name="Slide Number Placeholder 1">
            <a:extLst>
              <a:ext uri="{FF2B5EF4-FFF2-40B4-BE49-F238E27FC236}">
                <a16:creationId xmlns:a16="http://schemas.microsoft.com/office/drawing/2014/main" id="{BCBC9D1E-A4CD-4E32-A25F-A48FD7385A86}"/>
              </a:ext>
            </a:extLst>
          </p:cNvPr>
          <p:cNvSpPr>
            <a:spLocks noGrp="1"/>
          </p:cNvSpPr>
          <p:nvPr>
            <p:ph type="sldNum" sz="quarter" idx="12"/>
          </p:nvPr>
        </p:nvSpPr>
        <p:spPr/>
        <p:txBody>
          <a:bodyPr/>
          <a:lstStyle/>
          <a:p>
            <a:fld id="{4FAB73BC-B049-4115-A692-8D63A059BFB8}" type="slidenum">
              <a:rPr lang="en-US" smtClean="0"/>
              <a:pPr/>
              <a:t>21</a:t>
            </a:fld>
            <a:endParaRPr lang="en-US"/>
          </a:p>
        </p:txBody>
      </p:sp>
      <p:pic>
        <p:nvPicPr>
          <p:cNvPr id="4" name="Picture 10" descr="A close up of a sign&#10;&#10;Description generated with very high confidence">
            <a:extLst>
              <a:ext uri="{FF2B5EF4-FFF2-40B4-BE49-F238E27FC236}">
                <a16:creationId xmlns:a16="http://schemas.microsoft.com/office/drawing/2014/main" id="{923310A5-AB91-49B2-B529-FCCA992F6444}"/>
              </a:ext>
            </a:extLst>
          </p:cNvPr>
          <p:cNvPicPr>
            <a:picLocks noChangeAspect="1"/>
          </p:cNvPicPr>
          <p:nvPr/>
        </p:nvPicPr>
        <p:blipFill>
          <a:blip r:embed="rId4"/>
          <a:stretch>
            <a:fillRect/>
          </a:stretch>
        </p:blipFill>
        <p:spPr>
          <a:xfrm>
            <a:off x="1431405" y="1031575"/>
            <a:ext cx="3406981" cy="47924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矩形 27">
            <a:extLst>
              <a:ext uri="{FF2B5EF4-FFF2-40B4-BE49-F238E27FC236}">
                <a16:creationId xmlns:a16="http://schemas.microsoft.com/office/drawing/2014/main" id="{4A96F377-353E-0D45-9971-AD76180A67D4}"/>
              </a:ext>
            </a:extLst>
          </p:cNvPr>
          <p:cNvSpPr/>
          <p:nvPr/>
        </p:nvSpPr>
        <p:spPr>
          <a:xfrm>
            <a:off x="0" y="0"/>
            <a:ext cx="12192001" cy="68580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37047759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AAD0CD-438B-B74D-8CA9-1AE1F6405593}"/>
              </a:ext>
            </a:extLst>
          </p:cNvPr>
          <p:cNvSpPr/>
          <p:nvPr/>
        </p:nvSpPr>
        <p:spPr>
          <a:xfrm>
            <a:off x="0" y="189571"/>
            <a:ext cx="73152" cy="740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4729DCB-104C-F44F-A43A-719E64B4DFAB}"/>
              </a:ext>
            </a:extLst>
          </p:cNvPr>
          <p:cNvSpPr txBox="1"/>
          <p:nvPr/>
        </p:nvSpPr>
        <p:spPr>
          <a:xfrm>
            <a:off x="213090" y="272889"/>
            <a:ext cx="10357373" cy="523220"/>
          </a:xfrm>
          <a:prstGeom prst="rect">
            <a:avLst/>
          </a:prstGeom>
          <a:noFill/>
        </p:spPr>
        <p:txBody>
          <a:bodyPr wrap="square" rtlCol="0">
            <a:spAutoFit/>
          </a:bodyPr>
          <a:lstStyle/>
          <a:p>
            <a:r>
              <a:rPr lang="en-US" sz="2800" b="1">
                <a:solidFill>
                  <a:schemeClr val="accent1">
                    <a:lumMod val="75000"/>
                  </a:schemeClr>
                </a:solidFill>
              </a:rPr>
              <a:t>Information Approaches</a:t>
            </a:r>
          </a:p>
        </p:txBody>
      </p:sp>
      <p:sp>
        <p:nvSpPr>
          <p:cNvPr id="5" name="TextBox 4">
            <a:extLst>
              <a:ext uri="{FF2B5EF4-FFF2-40B4-BE49-F238E27FC236}">
                <a16:creationId xmlns:a16="http://schemas.microsoft.com/office/drawing/2014/main" id="{D0E69B3F-1636-40B3-B281-B5D468A4E93F}"/>
              </a:ext>
            </a:extLst>
          </p:cNvPr>
          <p:cNvSpPr txBox="1"/>
          <p:nvPr/>
        </p:nvSpPr>
        <p:spPr>
          <a:xfrm>
            <a:off x="1697379" y="5642473"/>
            <a:ext cx="3893952" cy="461665"/>
          </a:xfrm>
          <a:prstGeom prst="rect">
            <a:avLst/>
          </a:prstGeom>
          <a:noFill/>
        </p:spPr>
        <p:txBody>
          <a:bodyPr wrap="square" rtlCol="0">
            <a:spAutoFit/>
          </a:bodyPr>
          <a:lstStyle/>
          <a:p>
            <a:r>
              <a:rPr lang="en-US" altLang="zh-CN" sz="2400" b="1">
                <a:solidFill>
                  <a:schemeClr val="accent1">
                    <a:lumMod val="75000"/>
                  </a:schemeClr>
                </a:solidFill>
              </a:rPr>
              <a:t>Inconsistent</a:t>
            </a:r>
            <a:r>
              <a:rPr lang="zh-CN" altLang="en-US" sz="2400" b="1">
                <a:solidFill>
                  <a:schemeClr val="accent1">
                    <a:lumMod val="75000"/>
                  </a:schemeClr>
                </a:solidFill>
              </a:rPr>
              <a:t> </a:t>
            </a:r>
            <a:r>
              <a:rPr lang="en-US" altLang="zh-CN" sz="2400" b="1">
                <a:solidFill>
                  <a:schemeClr val="accent1">
                    <a:lumMod val="75000"/>
                  </a:schemeClr>
                </a:solidFill>
              </a:rPr>
              <a:t>Labelling</a:t>
            </a:r>
            <a:endParaRPr lang="en-US" sz="2400" b="1">
              <a:solidFill>
                <a:schemeClr val="accent1">
                  <a:lumMod val="75000"/>
                </a:schemeClr>
              </a:solidFill>
            </a:endParaRPr>
          </a:p>
        </p:txBody>
      </p:sp>
      <p:pic>
        <p:nvPicPr>
          <p:cNvPr id="4" name="Picture 3" descr="A close up of a sign&#10;&#10;Description generated with high confidence">
            <a:extLst>
              <a:ext uri="{FF2B5EF4-FFF2-40B4-BE49-F238E27FC236}">
                <a16:creationId xmlns:a16="http://schemas.microsoft.com/office/drawing/2014/main" id="{9176AFB8-3E0D-4363-83DA-914458B0FED8}"/>
              </a:ext>
            </a:extLst>
          </p:cNvPr>
          <p:cNvPicPr>
            <a:picLocks noChangeAspect="1"/>
          </p:cNvPicPr>
          <p:nvPr/>
        </p:nvPicPr>
        <p:blipFill>
          <a:blip r:embed="rId3"/>
          <a:stretch>
            <a:fillRect/>
          </a:stretch>
        </p:blipFill>
        <p:spPr>
          <a:xfrm>
            <a:off x="6988419" y="1455325"/>
            <a:ext cx="4648849" cy="3820058"/>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5AC5CE0A-D6A0-42E8-8EE0-5A7E50902799}"/>
              </a:ext>
            </a:extLst>
          </p:cNvPr>
          <p:cNvSpPr txBox="1"/>
          <p:nvPr/>
        </p:nvSpPr>
        <p:spPr>
          <a:xfrm>
            <a:off x="7889469" y="5642473"/>
            <a:ext cx="3184635" cy="461665"/>
          </a:xfrm>
          <a:prstGeom prst="rect">
            <a:avLst/>
          </a:prstGeom>
          <a:noFill/>
        </p:spPr>
        <p:txBody>
          <a:bodyPr wrap="square" rtlCol="0">
            <a:spAutoFit/>
          </a:bodyPr>
          <a:lstStyle/>
          <a:p>
            <a:r>
              <a:rPr lang="en-US" sz="2400" b="1">
                <a:solidFill>
                  <a:schemeClr val="accent1">
                    <a:lumMod val="75000"/>
                  </a:schemeClr>
                </a:solidFill>
              </a:rPr>
              <a:t>Consistent Labelling </a:t>
            </a:r>
          </a:p>
        </p:txBody>
      </p:sp>
      <p:pic>
        <p:nvPicPr>
          <p:cNvPr id="13" name="Picture 12" descr="A picture containing cup, bin, container, coffee&#10;&#10;Description automatically generated">
            <a:extLst>
              <a:ext uri="{FF2B5EF4-FFF2-40B4-BE49-F238E27FC236}">
                <a16:creationId xmlns:a16="http://schemas.microsoft.com/office/drawing/2014/main" id="{1BC8F696-4980-0C4C-B5B4-C4434C62CB4A}"/>
              </a:ext>
            </a:extLst>
          </p:cNvPr>
          <p:cNvPicPr>
            <a:picLocks noChangeAspect="1"/>
          </p:cNvPicPr>
          <p:nvPr/>
        </p:nvPicPr>
        <p:blipFill rotWithShape="1">
          <a:blip r:embed="rId4"/>
          <a:srcRect r="6365"/>
          <a:stretch/>
        </p:blipFill>
        <p:spPr>
          <a:xfrm>
            <a:off x="625819" y="2249170"/>
            <a:ext cx="5470181" cy="2603500"/>
          </a:xfrm>
          <a:prstGeom prst="rect">
            <a:avLst/>
          </a:prstGeom>
        </p:spPr>
      </p:pic>
      <p:sp>
        <p:nvSpPr>
          <p:cNvPr id="10" name="矩形 27">
            <a:extLst>
              <a:ext uri="{FF2B5EF4-FFF2-40B4-BE49-F238E27FC236}">
                <a16:creationId xmlns:a16="http://schemas.microsoft.com/office/drawing/2014/main" id="{23DA8D73-1C96-D549-A99B-161718459815}"/>
              </a:ext>
            </a:extLst>
          </p:cNvPr>
          <p:cNvSpPr/>
          <p:nvPr/>
        </p:nvSpPr>
        <p:spPr>
          <a:xfrm>
            <a:off x="28754" y="-57509"/>
            <a:ext cx="12278265" cy="6987396"/>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 name="Slide Number Placeholder 1">
            <a:extLst>
              <a:ext uri="{FF2B5EF4-FFF2-40B4-BE49-F238E27FC236}">
                <a16:creationId xmlns:a16="http://schemas.microsoft.com/office/drawing/2014/main" id="{8E78DCDD-2A5E-4ED5-AB57-68E3F7C94F54}"/>
              </a:ext>
            </a:extLst>
          </p:cNvPr>
          <p:cNvSpPr>
            <a:spLocks noGrp="1"/>
          </p:cNvSpPr>
          <p:nvPr>
            <p:ph type="sldNum" sz="quarter" idx="12"/>
          </p:nvPr>
        </p:nvSpPr>
        <p:spPr/>
        <p:txBody>
          <a:bodyPr/>
          <a:lstStyle/>
          <a:p>
            <a:fld id="{4FAB73BC-B049-4115-A692-8D63A059BFB8}" type="slidenum">
              <a:rPr lang="en-US" smtClean="0"/>
              <a:pPr/>
              <a:t>22</a:t>
            </a:fld>
            <a:endParaRPr lang="en-US"/>
          </a:p>
        </p:txBody>
      </p:sp>
    </p:spTree>
    <p:extLst>
      <p:ext uri="{BB962C8B-B14F-4D97-AF65-F5344CB8AC3E}">
        <p14:creationId xmlns:p14="http://schemas.microsoft.com/office/powerpoint/2010/main" val="22272393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AAD0CD-438B-B74D-8CA9-1AE1F6405593}"/>
              </a:ext>
            </a:extLst>
          </p:cNvPr>
          <p:cNvSpPr/>
          <p:nvPr/>
        </p:nvSpPr>
        <p:spPr>
          <a:xfrm>
            <a:off x="0" y="189571"/>
            <a:ext cx="73152" cy="740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F3021AF-0FAC-4306-9C08-FEB409B25E03}"/>
              </a:ext>
            </a:extLst>
          </p:cNvPr>
          <p:cNvPicPr>
            <a:picLocks noChangeAspect="1"/>
          </p:cNvPicPr>
          <p:nvPr/>
        </p:nvPicPr>
        <p:blipFill>
          <a:blip r:embed="rId3"/>
          <a:stretch>
            <a:fillRect/>
          </a:stretch>
        </p:blipFill>
        <p:spPr>
          <a:xfrm>
            <a:off x="1521835" y="1684002"/>
            <a:ext cx="3922494" cy="3777600"/>
          </a:xfrm>
          <a:prstGeom prst="rect">
            <a:avLst/>
          </a:prstGeom>
        </p:spPr>
      </p:pic>
      <p:sp>
        <p:nvSpPr>
          <p:cNvPr id="10" name="TextBox 9">
            <a:extLst>
              <a:ext uri="{FF2B5EF4-FFF2-40B4-BE49-F238E27FC236}">
                <a16:creationId xmlns:a16="http://schemas.microsoft.com/office/drawing/2014/main" id="{AAA47336-5551-495D-B359-B8BF48D6C631}"/>
              </a:ext>
            </a:extLst>
          </p:cNvPr>
          <p:cNvSpPr txBox="1"/>
          <p:nvPr/>
        </p:nvSpPr>
        <p:spPr>
          <a:xfrm>
            <a:off x="1124591" y="5499866"/>
            <a:ext cx="5549463" cy="461665"/>
          </a:xfrm>
          <a:prstGeom prst="rect">
            <a:avLst/>
          </a:prstGeom>
          <a:noFill/>
        </p:spPr>
        <p:txBody>
          <a:bodyPr wrap="square" rtlCol="0">
            <a:spAutoFit/>
          </a:bodyPr>
          <a:lstStyle/>
          <a:p>
            <a:r>
              <a:rPr lang="en-US" sz="2400" b="1">
                <a:solidFill>
                  <a:schemeClr val="accent1">
                    <a:lumMod val="75000"/>
                  </a:schemeClr>
                </a:solidFill>
              </a:rPr>
              <a:t>Student Conservation Association </a:t>
            </a:r>
          </a:p>
        </p:txBody>
      </p:sp>
      <p:sp>
        <p:nvSpPr>
          <p:cNvPr id="2" name="Slide Number Placeholder 1">
            <a:extLst>
              <a:ext uri="{FF2B5EF4-FFF2-40B4-BE49-F238E27FC236}">
                <a16:creationId xmlns:a16="http://schemas.microsoft.com/office/drawing/2014/main" id="{4E0CE71A-548D-47DB-894D-282D65C1CE8E}"/>
              </a:ext>
            </a:extLst>
          </p:cNvPr>
          <p:cNvSpPr>
            <a:spLocks noGrp="1"/>
          </p:cNvSpPr>
          <p:nvPr>
            <p:ph type="sldNum" sz="quarter" idx="12"/>
          </p:nvPr>
        </p:nvSpPr>
        <p:spPr/>
        <p:txBody>
          <a:bodyPr/>
          <a:lstStyle/>
          <a:p>
            <a:fld id="{4FAB73BC-B049-4115-A692-8D63A059BFB8}" type="slidenum">
              <a:rPr lang="en-US" smtClean="0"/>
              <a:pPr/>
              <a:t>23</a:t>
            </a:fld>
            <a:endParaRPr lang="en-US"/>
          </a:p>
        </p:txBody>
      </p:sp>
      <p:sp>
        <p:nvSpPr>
          <p:cNvPr id="11" name="TextBox 10">
            <a:extLst>
              <a:ext uri="{FF2B5EF4-FFF2-40B4-BE49-F238E27FC236}">
                <a16:creationId xmlns:a16="http://schemas.microsoft.com/office/drawing/2014/main" id="{5869DEEE-8412-4BAB-9544-7A342B6E7883}"/>
              </a:ext>
            </a:extLst>
          </p:cNvPr>
          <p:cNvSpPr txBox="1"/>
          <p:nvPr/>
        </p:nvSpPr>
        <p:spPr>
          <a:xfrm>
            <a:off x="6674054" y="5499866"/>
            <a:ext cx="5549463" cy="461665"/>
          </a:xfrm>
          <a:prstGeom prst="rect">
            <a:avLst/>
          </a:prstGeom>
          <a:noFill/>
        </p:spPr>
        <p:txBody>
          <a:bodyPr wrap="square" rtlCol="0">
            <a:spAutoFit/>
          </a:bodyPr>
          <a:lstStyle/>
          <a:p>
            <a:r>
              <a:rPr lang="en-US" sz="2400" b="1">
                <a:solidFill>
                  <a:schemeClr val="accent1">
                    <a:lumMod val="75000"/>
                  </a:schemeClr>
                </a:solidFill>
              </a:rPr>
              <a:t>Alice Ferguson Foundation</a:t>
            </a:r>
          </a:p>
        </p:txBody>
      </p:sp>
      <p:pic>
        <p:nvPicPr>
          <p:cNvPr id="5" name="Picture 4" descr="A close up of a mans face&#10;&#10;Description generated with very high confidence">
            <a:extLst>
              <a:ext uri="{FF2B5EF4-FFF2-40B4-BE49-F238E27FC236}">
                <a16:creationId xmlns:a16="http://schemas.microsoft.com/office/drawing/2014/main" id="{DC3A52FE-2B44-4915-93C3-A81D88EAE211}"/>
              </a:ext>
            </a:extLst>
          </p:cNvPr>
          <p:cNvPicPr>
            <a:picLocks noChangeAspect="1"/>
          </p:cNvPicPr>
          <p:nvPr/>
        </p:nvPicPr>
        <p:blipFill>
          <a:blip r:embed="rId4"/>
          <a:stretch>
            <a:fillRect/>
          </a:stretch>
        </p:blipFill>
        <p:spPr>
          <a:xfrm>
            <a:off x="6747673" y="1689866"/>
            <a:ext cx="3810000" cy="3810000"/>
          </a:xfrm>
          <a:prstGeom prst="rect">
            <a:avLst/>
          </a:prstGeom>
        </p:spPr>
      </p:pic>
      <p:sp>
        <p:nvSpPr>
          <p:cNvPr id="7" name="TextBox 6">
            <a:extLst>
              <a:ext uri="{FF2B5EF4-FFF2-40B4-BE49-F238E27FC236}">
                <a16:creationId xmlns:a16="http://schemas.microsoft.com/office/drawing/2014/main" id="{34729DCB-104C-F44F-A43A-719E64B4DFAB}"/>
              </a:ext>
            </a:extLst>
          </p:cNvPr>
          <p:cNvSpPr txBox="1"/>
          <p:nvPr/>
        </p:nvSpPr>
        <p:spPr>
          <a:xfrm>
            <a:off x="213090" y="272889"/>
            <a:ext cx="10357373" cy="523220"/>
          </a:xfrm>
          <a:prstGeom prst="rect">
            <a:avLst/>
          </a:prstGeom>
          <a:noFill/>
        </p:spPr>
        <p:txBody>
          <a:bodyPr wrap="square" rtlCol="0">
            <a:spAutoFit/>
          </a:bodyPr>
          <a:lstStyle/>
          <a:p>
            <a:r>
              <a:rPr lang="en-US" sz="2800" b="1">
                <a:solidFill>
                  <a:schemeClr val="accent1">
                    <a:lumMod val="75000"/>
                  </a:schemeClr>
                </a:solidFill>
              </a:rPr>
              <a:t>Educational Approaches</a:t>
            </a:r>
          </a:p>
        </p:txBody>
      </p:sp>
      <p:sp>
        <p:nvSpPr>
          <p:cNvPr id="8" name="矩形 27">
            <a:extLst>
              <a:ext uri="{FF2B5EF4-FFF2-40B4-BE49-F238E27FC236}">
                <a16:creationId xmlns:a16="http://schemas.microsoft.com/office/drawing/2014/main" id="{0437518A-BDA6-5343-B90B-8C96A294236B}"/>
              </a:ext>
            </a:extLst>
          </p:cNvPr>
          <p:cNvSpPr/>
          <p:nvPr/>
        </p:nvSpPr>
        <p:spPr>
          <a:xfrm>
            <a:off x="0" y="0"/>
            <a:ext cx="12192001" cy="68580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193280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7">
            <a:extLst>
              <a:ext uri="{FF2B5EF4-FFF2-40B4-BE49-F238E27FC236}">
                <a16:creationId xmlns:a16="http://schemas.microsoft.com/office/drawing/2014/main" id="{78E047E7-360C-404F-B43C-B3034CF6CCA7}"/>
              </a:ext>
            </a:extLst>
          </p:cNvPr>
          <p:cNvSpPr/>
          <p:nvPr/>
        </p:nvSpPr>
        <p:spPr>
          <a:xfrm>
            <a:off x="-18424" y="0"/>
            <a:ext cx="12192001" cy="68580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6" name="Rectangle 5">
            <a:extLst>
              <a:ext uri="{FF2B5EF4-FFF2-40B4-BE49-F238E27FC236}">
                <a16:creationId xmlns:a16="http://schemas.microsoft.com/office/drawing/2014/main" id="{E8AAD0CD-438B-B74D-8CA9-1AE1F6405593}"/>
              </a:ext>
            </a:extLst>
          </p:cNvPr>
          <p:cNvSpPr/>
          <p:nvPr/>
        </p:nvSpPr>
        <p:spPr>
          <a:xfrm>
            <a:off x="0" y="189571"/>
            <a:ext cx="73152" cy="740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4729DCB-104C-F44F-A43A-719E64B4DFAB}"/>
              </a:ext>
            </a:extLst>
          </p:cNvPr>
          <p:cNvSpPr txBox="1"/>
          <p:nvPr/>
        </p:nvSpPr>
        <p:spPr>
          <a:xfrm>
            <a:off x="213090" y="272889"/>
            <a:ext cx="10357373" cy="523220"/>
          </a:xfrm>
          <a:prstGeom prst="rect">
            <a:avLst/>
          </a:prstGeom>
          <a:noFill/>
        </p:spPr>
        <p:txBody>
          <a:bodyPr wrap="square" rtlCol="0">
            <a:spAutoFit/>
          </a:bodyPr>
          <a:lstStyle/>
          <a:p>
            <a:r>
              <a:rPr lang="en-US" sz="2800" b="1">
                <a:solidFill>
                  <a:schemeClr val="accent1">
                    <a:lumMod val="75000"/>
                  </a:schemeClr>
                </a:solidFill>
              </a:rPr>
              <a:t>Enforcement Approaches</a:t>
            </a:r>
          </a:p>
        </p:txBody>
      </p:sp>
      <p:pic>
        <p:nvPicPr>
          <p:cNvPr id="12" name="Picture 11" descr="A group of people posing for the camera&#10;&#10;Description generated with very high confidence">
            <a:extLst>
              <a:ext uri="{FF2B5EF4-FFF2-40B4-BE49-F238E27FC236}">
                <a16:creationId xmlns:a16="http://schemas.microsoft.com/office/drawing/2014/main" id="{DF53EF87-BFB4-4BA3-B5AE-5B16A58B84D5}"/>
              </a:ext>
            </a:extLst>
          </p:cNvPr>
          <p:cNvPicPr>
            <a:picLocks noChangeAspect="1"/>
          </p:cNvPicPr>
          <p:nvPr/>
        </p:nvPicPr>
        <p:blipFill>
          <a:blip r:embed="rId3"/>
          <a:stretch>
            <a:fillRect/>
          </a:stretch>
        </p:blipFill>
        <p:spPr>
          <a:xfrm>
            <a:off x="810492" y="1996706"/>
            <a:ext cx="4163290" cy="28645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A group of people wearing military uniforms&#10;&#10;Description generated with very high confidence">
            <a:extLst>
              <a:ext uri="{FF2B5EF4-FFF2-40B4-BE49-F238E27FC236}">
                <a16:creationId xmlns:a16="http://schemas.microsoft.com/office/drawing/2014/main" id="{63E00655-2AE1-4F36-81BF-F196D36B8BDA}"/>
              </a:ext>
            </a:extLst>
          </p:cNvPr>
          <p:cNvPicPr>
            <a:picLocks noChangeAspect="1"/>
          </p:cNvPicPr>
          <p:nvPr/>
        </p:nvPicPr>
        <p:blipFill>
          <a:blip r:embed="rId4"/>
          <a:stretch>
            <a:fillRect/>
          </a:stretch>
        </p:blipFill>
        <p:spPr>
          <a:xfrm>
            <a:off x="6679414" y="1996706"/>
            <a:ext cx="4159635" cy="28620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Box 14">
            <a:extLst>
              <a:ext uri="{FF2B5EF4-FFF2-40B4-BE49-F238E27FC236}">
                <a16:creationId xmlns:a16="http://schemas.microsoft.com/office/drawing/2014/main" id="{DB1295FF-5636-4396-8D7E-545065BFA001}"/>
              </a:ext>
            </a:extLst>
          </p:cNvPr>
          <p:cNvSpPr txBox="1"/>
          <p:nvPr/>
        </p:nvSpPr>
        <p:spPr>
          <a:xfrm>
            <a:off x="952970" y="5190600"/>
            <a:ext cx="5549463" cy="461665"/>
          </a:xfrm>
          <a:prstGeom prst="rect">
            <a:avLst/>
          </a:prstGeom>
          <a:noFill/>
        </p:spPr>
        <p:txBody>
          <a:bodyPr wrap="square" rtlCol="0" anchor="t">
            <a:spAutoFit/>
          </a:bodyPr>
          <a:lstStyle/>
          <a:p>
            <a:r>
              <a:rPr lang="en-US" sz="2400" b="1">
                <a:solidFill>
                  <a:schemeClr val="accent1">
                    <a:lumMod val="75000"/>
                  </a:schemeClr>
                </a:solidFill>
              </a:rPr>
              <a:t>Law Enforcement Rangers</a:t>
            </a:r>
          </a:p>
        </p:txBody>
      </p:sp>
      <p:sp>
        <p:nvSpPr>
          <p:cNvPr id="16" name="TextBox 15">
            <a:extLst>
              <a:ext uri="{FF2B5EF4-FFF2-40B4-BE49-F238E27FC236}">
                <a16:creationId xmlns:a16="http://schemas.microsoft.com/office/drawing/2014/main" id="{04DF0DD4-D4F9-4A41-B3A1-5EF008FF2BBF}"/>
              </a:ext>
            </a:extLst>
          </p:cNvPr>
          <p:cNvSpPr txBox="1"/>
          <p:nvPr/>
        </p:nvSpPr>
        <p:spPr>
          <a:xfrm>
            <a:off x="6777038" y="5190600"/>
            <a:ext cx="5549463" cy="461665"/>
          </a:xfrm>
          <a:prstGeom prst="rect">
            <a:avLst/>
          </a:prstGeom>
          <a:noFill/>
        </p:spPr>
        <p:txBody>
          <a:bodyPr wrap="square" rtlCol="0">
            <a:spAutoFit/>
          </a:bodyPr>
          <a:lstStyle/>
          <a:p>
            <a:r>
              <a:rPr lang="en-US" sz="2400" b="1">
                <a:solidFill>
                  <a:schemeClr val="accent1">
                    <a:lumMod val="75000"/>
                  </a:schemeClr>
                </a:solidFill>
              </a:rPr>
              <a:t>United States Park Police</a:t>
            </a:r>
          </a:p>
        </p:txBody>
      </p:sp>
      <p:sp>
        <p:nvSpPr>
          <p:cNvPr id="2" name="Slide Number Placeholder 1">
            <a:extLst>
              <a:ext uri="{FF2B5EF4-FFF2-40B4-BE49-F238E27FC236}">
                <a16:creationId xmlns:a16="http://schemas.microsoft.com/office/drawing/2014/main" id="{E6A5403F-BEFA-49F9-B01B-6F3C31E22B6E}"/>
              </a:ext>
            </a:extLst>
          </p:cNvPr>
          <p:cNvSpPr>
            <a:spLocks noGrp="1"/>
          </p:cNvSpPr>
          <p:nvPr>
            <p:ph type="sldNum" sz="quarter" idx="12"/>
          </p:nvPr>
        </p:nvSpPr>
        <p:spPr/>
        <p:txBody>
          <a:bodyPr/>
          <a:lstStyle/>
          <a:p>
            <a:fld id="{4FAB73BC-B049-4115-A692-8D63A059BFB8}" type="slidenum">
              <a:rPr lang="en-US" smtClean="0"/>
              <a:pPr/>
              <a:t>24</a:t>
            </a:fld>
            <a:endParaRPr lang="en-US"/>
          </a:p>
        </p:txBody>
      </p:sp>
    </p:spTree>
    <p:extLst>
      <p:ext uri="{BB962C8B-B14F-4D97-AF65-F5344CB8AC3E}">
        <p14:creationId xmlns:p14="http://schemas.microsoft.com/office/powerpoint/2010/main" val="15959106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27">
            <a:extLst>
              <a:ext uri="{FF2B5EF4-FFF2-40B4-BE49-F238E27FC236}">
                <a16:creationId xmlns:a16="http://schemas.microsoft.com/office/drawing/2014/main" id="{329216D2-36AC-E246-A040-C6834EDF4E9B}"/>
              </a:ext>
            </a:extLst>
          </p:cNvPr>
          <p:cNvSpPr/>
          <p:nvPr/>
        </p:nvSpPr>
        <p:spPr>
          <a:xfrm>
            <a:off x="-2616" y="0"/>
            <a:ext cx="12194616" cy="68580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6" name="Rectangle 5">
            <a:extLst>
              <a:ext uri="{FF2B5EF4-FFF2-40B4-BE49-F238E27FC236}">
                <a16:creationId xmlns:a16="http://schemas.microsoft.com/office/drawing/2014/main" id="{E8AAD0CD-438B-B74D-8CA9-1AE1F6405593}"/>
              </a:ext>
            </a:extLst>
          </p:cNvPr>
          <p:cNvSpPr/>
          <p:nvPr/>
        </p:nvSpPr>
        <p:spPr>
          <a:xfrm>
            <a:off x="0" y="189571"/>
            <a:ext cx="73152" cy="740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4729DCB-104C-F44F-A43A-719E64B4DFAB}"/>
              </a:ext>
            </a:extLst>
          </p:cNvPr>
          <p:cNvSpPr txBox="1"/>
          <p:nvPr/>
        </p:nvSpPr>
        <p:spPr>
          <a:xfrm>
            <a:off x="213090" y="193200"/>
            <a:ext cx="10357373" cy="523220"/>
          </a:xfrm>
          <a:prstGeom prst="rect">
            <a:avLst/>
          </a:prstGeom>
          <a:noFill/>
        </p:spPr>
        <p:txBody>
          <a:bodyPr wrap="square" rtlCol="0">
            <a:spAutoFit/>
          </a:bodyPr>
          <a:lstStyle/>
          <a:p>
            <a:r>
              <a:rPr lang="en-US" sz="2800" b="1">
                <a:solidFill>
                  <a:schemeClr val="accent1">
                    <a:lumMod val="75000"/>
                  </a:schemeClr>
                </a:solidFill>
              </a:rPr>
              <a:t>East Potomac Park</a:t>
            </a:r>
            <a:r>
              <a:rPr lang="zh-CN" altLang="en-US" sz="2800" b="1">
                <a:solidFill>
                  <a:schemeClr val="accent1">
                    <a:lumMod val="75000"/>
                  </a:schemeClr>
                </a:solidFill>
              </a:rPr>
              <a:t> </a:t>
            </a:r>
            <a:r>
              <a:rPr lang="en-US" altLang="zh-CN" sz="2800" b="1">
                <a:solidFill>
                  <a:schemeClr val="accent1">
                    <a:lumMod val="75000"/>
                  </a:schemeClr>
                </a:solidFill>
              </a:rPr>
              <a:t>Trash</a:t>
            </a:r>
            <a:r>
              <a:rPr lang="zh-CN" altLang="en-US" sz="2800" b="1">
                <a:solidFill>
                  <a:schemeClr val="accent1">
                    <a:lumMod val="75000"/>
                  </a:schemeClr>
                </a:solidFill>
              </a:rPr>
              <a:t> </a:t>
            </a:r>
            <a:r>
              <a:rPr lang="en-US" altLang="zh-CN" sz="2800" b="1">
                <a:solidFill>
                  <a:schemeClr val="accent1">
                    <a:lumMod val="75000"/>
                  </a:schemeClr>
                </a:solidFill>
              </a:rPr>
              <a:t>Management Approaches</a:t>
            </a:r>
            <a:endParaRPr lang="en-US" sz="2800" b="1">
              <a:solidFill>
                <a:schemeClr val="accent1">
                  <a:lumMod val="75000"/>
                </a:schemeClr>
              </a:solidFill>
            </a:endParaRPr>
          </a:p>
        </p:txBody>
      </p:sp>
      <p:pic>
        <p:nvPicPr>
          <p:cNvPr id="4" name="Picture 3">
            <a:extLst>
              <a:ext uri="{FF2B5EF4-FFF2-40B4-BE49-F238E27FC236}">
                <a16:creationId xmlns:a16="http://schemas.microsoft.com/office/drawing/2014/main" id="{EC825DC3-EEF5-4945-BE7B-3FCB89053CB2}"/>
              </a:ext>
            </a:extLst>
          </p:cNvPr>
          <p:cNvPicPr>
            <a:picLocks noChangeAspect="1"/>
          </p:cNvPicPr>
          <p:nvPr/>
        </p:nvPicPr>
        <p:blipFill rotWithShape="1">
          <a:blip r:embed="rId3"/>
          <a:srcRect l="807" t="7821" r="8055" b="1042"/>
          <a:stretch/>
        </p:blipFill>
        <p:spPr>
          <a:xfrm>
            <a:off x="1489538" y="1870294"/>
            <a:ext cx="1705244" cy="25207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Box 19">
            <a:extLst>
              <a:ext uri="{FF2B5EF4-FFF2-40B4-BE49-F238E27FC236}">
                <a16:creationId xmlns:a16="http://schemas.microsoft.com/office/drawing/2014/main" id="{84AC4EAA-544D-434F-8C0B-BD9AF468FD48}"/>
              </a:ext>
            </a:extLst>
          </p:cNvPr>
          <p:cNvSpPr txBox="1"/>
          <p:nvPr/>
        </p:nvSpPr>
        <p:spPr>
          <a:xfrm>
            <a:off x="1341693" y="5553207"/>
            <a:ext cx="1985427" cy="369332"/>
          </a:xfrm>
          <a:prstGeom prst="rect">
            <a:avLst/>
          </a:prstGeom>
          <a:noFill/>
        </p:spPr>
        <p:txBody>
          <a:bodyPr wrap="square" rtlCol="0">
            <a:spAutoFit/>
          </a:bodyPr>
          <a:lstStyle/>
          <a:p>
            <a:r>
              <a:rPr lang="en-US" b="1">
                <a:solidFill>
                  <a:schemeClr val="accent1">
                    <a:lumMod val="75000"/>
                  </a:schemeClr>
                </a:solidFill>
              </a:rPr>
              <a:t>Trash Free Policy</a:t>
            </a:r>
          </a:p>
        </p:txBody>
      </p:sp>
      <p:pic>
        <p:nvPicPr>
          <p:cNvPr id="8" name="Picture 7">
            <a:extLst>
              <a:ext uri="{FF2B5EF4-FFF2-40B4-BE49-F238E27FC236}">
                <a16:creationId xmlns:a16="http://schemas.microsoft.com/office/drawing/2014/main" id="{ABA5648E-0BDA-5946-8A51-923CFE61DAEA}"/>
              </a:ext>
            </a:extLst>
          </p:cNvPr>
          <p:cNvPicPr>
            <a:picLocks noChangeAspect="1"/>
          </p:cNvPicPr>
          <p:nvPr/>
        </p:nvPicPr>
        <p:blipFill>
          <a:blip r:embed="rId4"/>
          <a:stretch>
            <a:fillRect/>
          </a:stretch>
        </p:blipFill>
        <p:spPr>
          <a:xfrm>
            <a:off x="5210533" y="1897021"/>
            <a:ext cx="1705243" cy="24653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TextBox 23">
            <a:extLst>
              <a:ext uri="{FF2B5EF4-FFF2-40B4-BE49-F238E27FC236}">
                <a16:creationId xmlns:a16="http://schemas.microsoft.com/office/drawing/2014/main" id="{EF1E4802-1C87-344B-8F7A-FC48254462AD}"/>
              </a:ext>
            </a:extLst>
          </p:cNvPr>
          <p:cNvSpPr txBox="1"/>
          <p:nvPr/>
        </p:nvSpPr>
        <p:spPr>
          <a:xfrm>
            <a:off x="4721724" y="5559392"/>
            <a:ext cx="2677088" cy="369332"/>
          </a:xfrm>
          <a:prstGeom prst="rect">
            <a:avLst/>
          </a:prstGeom>
          <a:noFill/>
        </p:spPr>
        <p:txBody>
          <a:bodyPr wrap="square" rtlCol="0" anchor="t">
            <a:spAutoFit/>
          </a:bodyPr>
          <a:lstStyle/>
          <a:p>
            <a:r>
              <a:rPr lang="en-US" b="1">
                <a:solidFill>
                  <a:schemeClr val="accent1">
                    <a:lumMod val="75000"/>
                  </a:schemeClr>
                </a:solidFill>
              </a:rPr>
              <a:t>Monofilament Container</a:t>
            </a:r>
            <a:endParaRPr lang="en-US">
              <a:solidFill>
                <a:schemeClr val="accent1">
                  <a:lumMod val="75000"/>
                </a:schemeClr>
              </a:solidFill>
            </a:endParaRPr>
          </a:p>
        </p:txBody>
      </p:sp>
      <p:sp>
        <p:nvSpPr>
          <p:cNvPr id="11" name="TextBox 10">
            <a:extLst>
              <a:ext uri="{FF2B5EF4-FFF2-40B4-BE49-F238E27FC236}">
                <a16:creationId xmlns:a16="http://schemas.microsoft.com/office/drawing/2014/main" id="{04EA775A-7748-9D40-8679-19B53C0FDF0C}"/>
              </a:ext>
            </a:extLst>
          </p:cNvPr>
          <p:cNvSpPr txBox="1"/>
          <p:nvPr/>
        </p:nvSpPr>
        <p:spPr>
          <a:xfrm>
            <a:off x="8911576" y="5557416"/>
            <a:ext cx="2168769" cy="375139"/>
          </a:xfrm>
          <a:prstGeom prst="rect">
            <a:avLst/>
          </a:prstGeom>
          <a:noFill/>
        </p:spPr>
        <p:txBody>
          <a:bodyPr wrap="square" rtlCol="0" anchor="t">
            <a:spAutoFit/>
          </a:bodyPr>
          <a:lstStyle/>
          <a:p>
            <a:r>
              <a:rPr lang="en-US" b="1">
                <a:solidFill>
                  <a:schemeClr val="accent1">
                    <a:lumMod val="75000"/>
                  </a:schemeClr>
                </a:solidFill>
              </a:rPr>
              <a:t>U.S</a:t>
            </a:r>
            <a:r>
              <a:rPr lang="en-US" altLang="zh-CN" b="1">
                <a:solidFill>
                  <a:schemeClr val="accent1">
                    <a:lumMod val="75000"/>
                  </a:schemeClr>
                </a:solidFill>
              </a:rPr>
              <a:t>.</a:t>
            </a:r>
            <a:r>
              <a:rPr lang="zh-CN" altLang="en-US" b="1">
                <a:solidFill>
                  <a:schemeClr val="accent1">
                    <a:lumMod val="75000"/>
                  </a:schemeClr>
                </a:solidFill>
              </a:rPr>
              <a:t> </a:t>
            </a:r>
            <a:r>
              <a:rPr lang="en-US" b="1">
                <a:solidFill>
                  <a:schemeClr val="accent1">
                    <a:lumMod val="75000"/>
                  </a:schemeClr>
                </a:solidFill>
              </a:rPr>
              <a:t> Park Police</a:t>
            </a:r>
          </a:p>
        </p:txBody>
      </p:sp>
      <p:pic>
        <p:nvPicPr>
          <p:cNvPr id="3" name="Picture 2" descr="A person standing next to a fence&#10;&#10;Description automatically generated">
            <a:extLst>
              <a:ext uri="{FF2B5EF4-FFF2-40B4-BE49-F238E27FC236}">
                <a16:creationId xmlns:a16="http://schemas.microsoft.com/office/drawing/2014/main" id="{7666C97D-DD54-464B-938E-AE47CDF71C53}"/>
              </a:ext>
            </a:extLst>
          </p:cNvPr>
          <p:cNvPicPr>
            <a:picLocks noChangeAspect="1"/>
          </p:cNvPicPr>
          <p:nvPr/>
        </p:nvPicPr>
        <p:blipFill>
          <a:blip r:embed="rId5"/>
          <a:stretch>
            <a:fillRect/>
          </a:stretch>
        </p:blipFill>
        <p:spPr>
          <a:xfrm>
            <a:off x="8292783" y="2054256"/>
            <a:ext cx="3101554" cy="20687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lide Number Placeholder 1">
            <a:extLst>
              <a:ext uri="{FF2B5EF4-FFF2-40B4-BE49-F238E27FC236}">
                <a16:creationId xmlns:a16="http://schemas.microsoft.com/office/drawing/2014/main" id="{C59F78FA-2025-43C4-9B79-0AA19A239246}"/>
              </a:ext>
            </a:extLst>
          </p:cNvPr>
          <p:cNvSpPr>
            <a:spLocks noGrp="1"/>
          </p:cNvSpPr>
          <p:nvPr>
            <p:ph type="sldNum" sz="quarter" idx="12"/>
          </p:nvPr>
        </p:nvSpPr>
        <p:spPr/>
        <p:txBody>
          <a:bodyPr/>
          <a:lstStyle/>
          <a:p>
            <a:fld id="{4FAB73BC-B049-4115-A692-8D63A059BFB8}" type="slidenum">
              <a:rPr lang="en-US" smtClean="0"/>
              <a:pPr/>
              <a:t>25</a:t>
            </a:fld>
            <a:endParaRPr lang="en-US"/>
          </a:p>
        </p:txBody>
      </p:sp>
    </p:spTree>
    <p:extLst>
      <p:ext uri="{BB962C8B-B14F-4D97-AF65-F5344CB8AC3E}">
        <p14:creationId xmlns:p14="http://schemas.microsoft.com/office/powerpoint/2010/main" val="313388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Oval 34">
            <a:extLst>
              <a:ext uri="{FF2B5EF4-FFF2-40B4-BE49-F238E27FC236}">
                <a16:creationId xmlns:a16="http://schemas.microsoft.com/office/drawing/2014/main" id="{ECD8849B-04C2-4E19-A7E5-097DBCCA5EEA}"/>
              </a:ext>
            </a:extLst>
          </p:cNvPr>
          <p:cNvSpPr/>
          <p:nvPr/>
        </p:nvSpPr>
        <p:spPr>
          <a:xfrm>
            <a:off x="4294270" y="2438400"/>
            <a:ext cx="3099816" cy="3097506"/>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8AAD0CD-438B-B74D-8CA9-1AE1F6405593}"/>
              </a:ext>
            </a:extLst>
          </p:cNvPr>
          <p:cNvSpPr/>
          <p:nvPr/>
        </p:nvSpPr>
        <p:spPr>
          <a:xfrm>
            <a:off x="0" y="189571"/>
            <a:ext cx="73152" cy="740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4729DCB-104C-F44F-A43A-719E64B4DFAB}"/>
              </a:ext>
            </a:extLst>
          </p:cNvPr>
          <p:cNvSpPr txBox="1"/>
          <p:nvPr/>
        </p:nvSpPr>
        <p:spPr>
          <a:xfrm>
            <a:off x="213090" y="193200"/>
            <a:ext cx="10357373" cy="523220"/>
          </a:xfrm>
          <a:prstGeom prst="rect">
            <a:avLst/>
          </a:prstGeom>
          <a:noFill/>
        </p:spPr>
        <p:txBody>
          <a:bodyPr wrap="square" rtlCol="0">
            <a:spAutoFit/>
          </a:bodyPr>
          <a:lstStyle/>
          <a:p>
            <a:r>
              <a:rPr lang="en-US" sz="2800" b="1">
                <a:solidFill>
                  <a:schemeClr val="accent1">
                    <a:lumMod val="75000"/>
                  </a:schemeClr>
                </a:solidFill>
              </a:rPr>
              <a:t>East Potomac Park has four types of trash problems</a:t>
            </a:r>
          </a:p>
        </p:txBody>
      </p:sp>
      <p:sp>
        <p:nvSpPr>
          <p:cNvPr id="13" name="Oval 12">
            <a:extLst>
              <a:ext uri="{FF2B5EF4-FFF2-40B4-BE49-F238E27FC236}">
                <a16:creationId xmlns:a16="http://schemas.microsoft.com/office/drawing/2014/main" id="{0D053000-4729-44F7-B1B4-40F3FB795D20}"/>
              </a:ext>
            </a:extLst>
          </p:cNvPr>
          <p:cNvSpPr/>
          <p:nvPr/>
        </p:nvSpPr>
        <p:spPr>
          <a:xfrm>
            <a:off x="5116253" y="1682974"/>
            <a:ext cx="1632062" cy="1636776"/>
          </a:xfrm>
          <a:prstGeom prst="ellipse">
            <a:avLst/>
          </a:prstGeom>
          <a:solidFill>
            <a:schemeClr val="bg1"/>
          </a:solidFill>
          <a:ln>
            <a:solidFill>
              <a:srgbClr val="ABC4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0B2D1D2-2744-4AB1-9D78-7BA1E00B3346}"/>
              </a:ext>
            </a:extLst>
          </p:cNvPr>
          <p:cNvSpPr txBox="1"/>
          <p:nvPr/>
        </p:nvSpPr>
        <p:spPr>
          <a:xfrm>
            <a:off x="5112385" y="6332966"/>
            <a:ext cx="2568658" cy="400110"/>
          </a:xfrm>
          <a:prstGeom prst="rect">
            <a:avLst/>
          </a:prstGeom>
          <a:noFill/>
        </p:spPr>
        <p:txBody>
          <a:bodyPr wrap="square" rtlCol="0" anchor="t">
            <a:spAutoFit/>
          </a:bodyPr>
          <a:lstStyle/>
          <a:p>
            <a:r>
              <a:rPr lang="en-US" sz="2000" b="1">
                <a:solidFill>
                  <a:schemeClr val="accent1">
                    <a:lumMod val="75000"/>
                  </a:schemeClr>
                </a:solidFill>
              </a:rPr>
              <a:t>River Flooding </a:t>
            </a:r>
          </a:p>
        </p:txBody>
      </p:sp>
      <p:sp>
        <p:nvSpPr>
          <p:cNvPr id="15" name="Oval 14">
            <a:extLst>
              <a:ext uri="{FF2B5EF4-FFF2-40B4-BE49-F238E27FC236}">
                <a16:creationId xmlns:a16="http://schemas.microsoft.com/office/drawing/2014/main" id="{03A9262F-BCFE-4512-9242-6950B1DAEFFC}"/>
              </a:ext>
            </a:extLst>
          </p:cNvPr>
          <p:cNvSpPr/>
          <p:nvPr/>
        </p:nvSpPr>
        <p:spPr>
          <a:xfrm>
            <a:off x="6753029" y="3079495"/>
            <a:ext cx="1636776" cy="1636776"/>
          </a:xfrm>
          <a:prstGeom prst="ellipse">
            <a:avLst/>
          </a:prstGeom>
          <a:solidFill>
            <a:schemeClr val="bg1"/>
          </a:solidFill>
          <a:ln>
            <a:solidFill>
              <a:srgbClr val="ABC4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38CA45D-445C-427C-A44C-BF9E02C877C7}"/>
              </a:ext>
            </a:extLst>
          </p:cNvPr>
          <p:cNvSpPr txBox="1"/>
          <p:nvPr/>
        </p:nvSpPr>
        <p:spPr>
          <a:xfrm>
            <a:off x="8605250" y="3707576"/>
            <a:ext cx="2453640" cy="400110"/>
          </a:xfrm>
          <a:prstGeom prst="rect">
            <a:avLst/>
          </a:prstGeom>
          <a:noFill/>
        </p:spPr>
        <p:txBody>
          <a:bodyPr wrap="square" rtlCol="0">
            <a:spAutoFit/>
          </a:bodyPr>
          <a:lstStyle/>
          <a:p>
            <a:r>
              <a:rPr lang="en-US" sz="2000" b="1">
                <a:solidFill>
                  <a:schemeClr val="accent1">
                    <a:lumMod val="75000"/>
                  </a:schemeClr>
                </a:solidFill>
              </a:rPr>
              <a:t>Fishing</a:t>
            </a:r>
          </a:p>
        </p:txBody>
      </p:sp>
      <p:sp>
        <p:nvSpPr>
          <p:cNvPr id="23" name="Oval 22">
            <a:extLst>
              <a:ext uri="{FF2B5EF4-FFF2-40B4-BE49-F238E27FC236}">
                <a16:creationId xmlns:a16="http://schemas.microsoft.com/office/drawing/2014/main" id="{DA5335E1-A397-468C-A7FE-3C631E3040C2}"/>
              </a:ext>
            </a:extLst>
          </p:cNvPr>
          <p:cNvSpPr/>
          <p:nvPr/>
        </p:nvSpPr>
        <p:spPr>
          <a:xfrm>
            <a:off x="3481904" y="3079495"/>
            <a:ext cx="1636776" cy="1636776"/>
          </a:xfrm>
          <a:prstGeom prst="ellipse">
            <a:avLst/>
          </a:prstGeom>
          <a:solidFill>
            <a:schemeClr val="bg1"/>
          </a:solidFill>
          <a:ln>
            <a:solidFill>
              <a:srgbClr val="ABC4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close up of a logo&#10;&#10;Description generated with very high confidence">
            <a:extLst>
              <a:ext uri="{FF2B5EF4-FFF2-40B4-BE49-F238E27FC236}">
                <a16:creationId xmlns:a16="http://schemas.microsoft.com/office/drawing/2014/main" id="{AC9DDAD4-F8D4-4AC8-A8CE-5A520DFE3C75}"/>
              </a:ext>
            </a:extLst>
          </p:cNvPr>
          <p:cNvPicPr>
            <a:picLocks noChangeAspect="1"/>
          </p:cNvPicPr>
          <p:nvPr/>
        </p:nvPicPr>
        <p:blipFill>
          <a:blip r:embed="rId3">
            <a:duotone>
              <a:schemeClr val="accent1">
                <a:shade val="45000"/>
                <a:satMod val="135000"/>
              </a:schemeClr>
              <a:prstClr val="white"/>
            </a:duotone>
          </a:blip>
          <a:stretch>
            <a:fillRect/>
          </a:stretch>
        </p:blipFill>
        <p:spPr>
          <a:xfrm>
            <a:off x="3802667" y="3429000"/>
            <a:ext cx="995249" cy="995249"/>
          </a:xfrm>
          <a:prstGeom prst="rect">
            <a:avLst/>
          </a:prstGeom>
        </p:spPr>
      </p:pic>
      <p:sp>
        <p:nvSpPr>
          <p:cNvPr id="28" name="TextBox 27">
            <a:extLst>
              <a:ext uri="{FF2B5EF4-FFF2-40B4-BE49-F238E27FC236}">
                <a16:creationId xmlns:a16="http://schemas.microsoft.com/office/drawing/2014/main" id="{69566856-9D15-4862-AA7A-A1CDAE2219CD}"/>
              </a:ext>
            </a:extLst>
          </p:cNvPr>
          <p:cNvSpPr txBox="1"/>
          <p:nvPr/>
        </p:nvSpPr>
        <p:spPr>
          <a:xfrm>
            <a:off x="2039639" y="3657609"/>
            <a:ext cx="2453640" cy="400110"/>
          </a:xfrm>
          <a:prstGeom prst="rect">
            <a:avLst/>
          </a:prstGeom>
          <a:noFill/>
        </p:spPr>
        <p:txBody>
          <a:bodyPr wrap="square" rtlCol="0" anchor="t">
            <a:spAutoFit/>
          </a:bodyPr>
          <a:lstStyle/>
          <a:p>
            <a:r>
              <a:rPr lang="en-US" sz="2000" b="1">
                <a:solidFill>
                  <a:schemeClr val="accent1">
                    <a:lumMod val="75000"/>
                  </a:schemeClr>
                </a:solidFill>
              </a:rPr>
              <a:t>Dumping</a:t>
            </a:r>
          </a:p>
        </p:txBody>
      </p:sp>
      <p:sp>
        <p:nvSpPr>
          <p:cNvPr id="29" name="Oval 28">
            <a:extLst>
              <a:ext uri="{FF2B5EF4-FFF2-40B4-BE49-F238E27FC236}">
                <a16:creationId xmlns:a16="http://schemas.microsoft.com/office/drawing/2014/main" id="{B796F290-485B-49DE-A505-994E8061BE9F}"/>
              </a:ext>
            </a:extLst>
          </p:cNvPr>
          <p:cNvSpPr/>
          <p:nvPr/>
        </p:nvSpPr>
        <p:spPr>
          <a:xfrm>
            <a:off x="5116253" y="4584880"/>
            <a:ext cx="1636776" cy="1636776"/>
          </a:xfrm>
          <a:prstGeom prst="ellipse">
            <a:avLst/>
          </a:prstGeom>
          <a:solidFill>
            <a:schemeClr val="bg1"/>
          </a:solidFill>
          <a:ln>
            <a:solidFill>
              <a:srgbClr val="ABC4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A close up of a logo&#10;&#10;Description generated with very high confidence">
            <a:extLst>
              <a:ext uri="{FF2B5EF4-FFF2-40B4-BE49-F238E27FC236}">
                <a16:creationId xmlns:a16="http://schemas.microsoft.com/office/drawing/2014/main" id="{B249B7FE-AE1C-4BE8-AE0D-A9687EAD984E}"/>
              </a:ext>
            </a:extLst>
          </p:cNvPr>
          <p:cNvPicPr>
            <a:picLocks noChangeAspect="1"/>
          </p:cNvPicPr>
          <p:nvPr/>
        </p:nvPicPr>
        <p:blipFill>
          <a:blip r:embed="rId4">
            <a:duotone>
              <a:schemeClr val="accent1">
                <a:shade val="45000"/>
                <a:satMod val="135000"/>
              </a:schemeClr>
              <a:prstClr val="white"/>
            </a:duotone>
          </a:blip>
          <a:stretch>
            <a:fillRect/>
          </a:stretch>
        </p:blipFill>
        <p:spPr>
          <a:xfrm>
            <a:off x="7019900" y="3388801"/>
            <a:ext cx="1092385" cy="931872"/>
          </a:xfrm>
          <a:prstGeom prst="rect">
            <a:avLst/>
          </a:prstGeom>
        </p:spPr>
      </p:pic>
      <p:pic>
        <p:nvPicPr>
          <p:cNvPr id="33" name="Picture 32">
            <a:extLst>
              <a:ext uri="{FF2B5EF4-FFF2-40B4-BE49-F238E27FC236}">
                <a16:creationId xmlns:a16="http://schemas.microsoft.com/office/drawing/2014/main" id="{DB8ABECF-00DA-4162-BAF2-79662C340E63}"/>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Effect>
                      <a14:saturation sat="66000"/>
                    </a14:imgEffect>
                  </a14:imgLayer>
                </a14:imgProps>
              </a:ext>
            </a:extLst>
          </a:blip>
          <a:stretch>
            <a:fillRect/>
          </a:stretch>
        </p:blipFill>
        <p:spPr>
          <a:xfrm>
            <a:off x="5413138" y="1981550"/>
            <a:ext cx="1039456" cy="1039456"/>
          </a:xfrm>
          <a:prstGeom prst="rect">
            <a:avLst/>
          </a:prstGeom>
        </p:spPr>
      </p:pic>
      <p:sp>
        <p:nvSpPr>
          <p:cNvPr id="34" name="TextBox 33">
            <a:extLst>
              <a:ext uri="{FF2B5EF4-FFF2-40B4-BE49-F238E27FC236}">
                <a16:creationId xmlns:a16="http://schemas.microsoft.com/office/drawing/2014/main" id="{EC8EF9E0-CB23-4628-BA6A-A4137767CBF7}"/>
              </a:ext>
            </a:extLst>
          </p:cNvPr>
          <p:cNvSpPr txBox="1"/>
          <p:nvPr/>
        </p:nvSpPr>
        <p:spPr>
          <a:xfrm>
            <a:off x="5413637" y="1133576"/>
            <a:ext cx="1038957" cy="400110"/>
          </a:xfrm>
          <a:prstGeom prst="rect">
            <a:avLst/>
          </a:prstGeom>
          <a:noFill/>
        </p:spPr>
        <p:txBody>
          <a:bodyPr wrap="square" rtlCol="0" anchor="t">
            <a:spAutoFit/>
          </a:bodyPr>
          <a:lstStyle/>
          <a:p>
            <a:r>
              <a:rPr lang="en-US" sz="2000" b="1">
                <a:solidFill>
                  <a:schemeClr val="accent1">
                    <a:lumMod val="75000"/>
                  </a:schemeClr>
                </a:solidFill>
              </a:rPr>
              <a:t>Visitors</a:t>
            </a:r>
          </a:p>
        </p:txBody>
      </p:sp>
      <p:sp>
        <p:nvSpPr>
          <p:cNvPr id="2" name="Slide Number Placeholder 1">
            <a:extLst>
              <a:ext uri="{FF2B5EF4-FFF2-40B4-BE49-F238E27FC236}">
                <a16:creationId xmlns:a16="http://schemas.microsoft.com/office/drawing/2014/main" id="{2B66A74A-0658-4469-9BC7-3AD2D707B3BB}"/>
              </a:ext>
            </a:extLst>
          </p:cNvPr>
          <p:cNvSpPr>
            <a:spLocks noGrp="1"/>
          </p:cNvSpPr>
          <p:nvPr>
            <p:ph type="sldNum" sz="quarter" idx="12"/>
          </p:nvPr>
        </p:nvSpPr>
        <p:spPr/>
        <p:txBody>
          <a:bodyPr/>
          <a:lstStyle/>
          <a:p>
            <a:fld id="{4FAB73BC-B049-4115-A692-8D63A059BFB8}" type="slidenum">
              <a:rPr lang="en-US" smtClean="0"/>
              <a:pPr/>
              <a:t>26</a:t>
            </a:fld>
            <a:endParaRPr lang="en-US"/>
          </a:p>
        </p:txBody>
      </p:sp>
      <p:sp>
        <p:nvSpPr>
          <p:cNvPr id="18" name="矩形 27">
            <a:extLst>
              <a:ext uri="{FF2B5EF4-FFF2-40B4-BE49-F238E27FC236}">
                <a16:creationId xmlns:a16="http://schemas.microsoft.com/office/drawing/2014/main" id="{7707E899-B4DF-E345-9786-F37277561E0E}"/>
              </a:ext>
            </a:extLst>
          </p:cNvPr>
          <p:cNvSpPr/>
          <p:nvPr/>
        </p:nvSpPr>
        <p:spPr>
          <a:xfrm>
            <a:off x="0" y="0"/>
            <a:ext cx="12192001" cy="68580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3" name="Picture 2">
            <a:extLst>
              <a:ext uri="{FF2B5EF4-FFF2-40B4-BE49-F238E27FC236}">
                <a16:creationId xmlns:a16="http://schemas.microsoft.com/office/drawing/2014/main" id="{EB0457CD-BFE0-4405-B5B0-A9888649D0E5}"/>
              </a:ext>
            </a:extLst>
          </p:cNvPr>
          <p:cNvPicPr>
            <a:picLocks noChangeAspect="1"/>
          </p:cNvPicPr>
          <p:nvPr/>
        </p:nvPicPr>
        <p:blipFill>
          <a:blip r:embed="rId7">
            <a:duotone>
              <a:schemeClr val="accent1">
                <a:shade val="45000"/>
                <a:satMod val="135000"/>
              </a:schemeClr>
              <a:prstClr val="white"/>
            </a:duotone>
          </a:blip>
          <a:stretch>
            <a:fillRect/>
          </a:stretch>
        </p:blipFill>
        <p:spPr>
          <a:xfrm>
            <a:off x="5329067" y="4806041"/>
            <a:ext cx="1206435" cy="1206435"/>
          </a:xfrm>
          <a:prstGeom prst="rect">
            <a:avLst/>
          </a:prstGeom>
        </p:spPr>
      </p:pic>
    </p:spTree>
    <p:extLst>
      <p:ext uri="{BB962C8B-B14F-4D97-AF65-F5344CB8AC3E}">
        <p14:creationId xmlns:p14="http://schemas.microsoft.com/office/powerpoint/2010/main" val="3753593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P spid="28" grpId="0"/>
      <p:bldP spid="3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占位符 11">
            <a:extLst>
              <a:ext uri="{FF2B5EF4-FFF2-40B4-BE49-F238E27FC236}">
                <a16:creationId xmlns:a16="http://schemas.microsoft.com/office/drawing/2014/main" id="{C9C809C8-3126-CD42-B4BC-D072E6FE0D12}"/>
              </a:ext>
            </a:extLst>
          </p:cNvPr>
          <p:cNvPicPr>
            <a:picLocks noChangeAspect="1"/>
          </p:cNvPicPr>
          <p:nvPr/>
        </p:nvPicPr>
        <p:blipFill rotWithShape="1">
          <a:blip r:embed="rId3">
            <a:extLst>
              <a:ext uri="{28A0092B-C50C-407E-A947-70E740481C1C}">
                <a14:useLocalDpi xmlns:a14="http://schemas.microsoft.com/office/drawing/2010/main" val="0"/>
              </a:ext>
            </a:extLst>
          </a:blip>
          <a:srcRect r="888" b="-1"/>
          <a:stretch/>
        </p:blipFill>
        <p:spPr>
          <a:xfrm>
            <a:off x="20" y="10"/>
            <a:ext cx="12191980" cy="6857990"/>
          </a:xfrm>
          <a:prstGeom prst="rect">
            <a:avLst/>
          </a:prstGeom>
        </p:spPr>
      </p:pic>
      <p:sp>
        <p:nvSpPr>
          <p:cNvPr id="3" name="矩形 9">
            <a:extLst>
              <a:ext uri="{FF2B5EF4-FFF2-40B4-BE49-F238E27FC236}">
                <a16:creationId xmlns:a16="http://schemas.microsoft.com/office/drawing/2014/main" id="{7DCDA589-750F-9541-B800-DB52D3C0EB6A}"/>
              </a:ext>
            </a:extLst>
          </p:cNvPr>
          <p:cNvSpPr/>
          <p:nvPr/>
        </p:nvSpPr>
        <p:spPr>
          <a:xfrm>
            <a:off x="0" y="0"/>
            <a:ext cx="12192001"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 name="任意多边形: 形状 1">
            <a:extLst>
              <a:ext uri="{FF2B5EF4-FFF2-40B4-BE49-F238E27FC236}">
                <a16:creationId xmlns:a16="http://schemas.microsoft.com/office/drawing/2014/main" id="{897C5EC4-17AB-3546-AB92-0BE6AE7F970E}"/>
              </a:ext>
            </a:extLst>
          </p:cNvPr>
          <p:cNvSpPr/>
          <p:nvPr/>
        </p:nvSpPr>
        <p:spPr>
          <a:xfrm rot="2700000">
            <a:off x="3239179" y="2197840"/>
            <a:ext cx="1497118" cy="1497118"/>
          </a:xfrm>
          <a:custGeom>
            <a:avLst/>
            <a:gdLst>
              <a:gd name="connsiteX0" fmla="*/ 33931 w 1497118"/>
              <a:gd name="connsiteY0" fmla="*/ 33931 h 1497118"/>
              <a:gd name="connsiteX1" fmla="*/ 115847 w 1497118"/>
              <a:gd name="connsiteY1" fmla="*/ 0 h 1497118"/>
              <a:gd name="connsiteX2" fmla="*/ 1381271 w 1497118"/>
              <a:gd name="connsiteY2" fmla="*/ 0 h 1497118"/>
              <a:gd name="connsiteX3" fmla="*/ 1497118 w 1497118"/>
              <a:gd name="connsiteY3" fmla="*/ 115847 h 1497118"/>
              <a:gd name="connsiteX4" fmla="*/ 1497118 w 1497118"/>
              <a:gd name="connsiteY4" fmla="*/ 1381271 h 1497118"/>
              <a:gd name="connsiteX5" fmla="*/ 1381271 w 1497118"/>
              <a:gd name="connsiteY5" fmla="*/ 1497118 h 1497118"/>
              <a:gd name="connsiteX6" fmla="*/ 781196 w 1497118"/>
              <a:gd name="connsiteY6" fmla="*/ 1497118 h 1497118"/>
              <a:gd name="connsiteX7" fmla="*/ 0 w 1497118"/>
              <a:gd name="connsiteY7" fmla="*/ 715922 h 1497118"/>
              <a:gd name="connsiteX8" fmla="*/ 0 w 1497118"/>
              <a:gd name="connsiteY8" fmla="*/ 115847 h 1497118"/>
              <a:gd name="connsiteX9" fmla="*/ 33931 w 1497118"/>
              <a:gd name="connsiteY9" fmla="*/ 33931 h 149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7118" h="1497118">
                <a:moveTo>
                  <a:pt x="33931" y="33931"/>
                </a:moveTo>
                <a:cubicBezTo>
                  <a:pt x="54895" y="12967"/>
                  <a:pt x="83857" y="0"/>
                  <a:pt x="115847" y="0"/>
                </a:cubicBezTo>
                <a:lnTo>
                  <a:pt x="1381271" y="0"/>
                </a:lnTo>
                <a:cubicBezTo>
                  <a:pt x="1445252" y="0"/>
                  <a:pt x="1497118" y="51866"/>
                  <a:pt x="1497118" y="115847"/>
                </a:cubicBezTo>
                <a:lnTo>
                  <a:pt x="1497118" y="1381271"/>
                </a:lnTo>
                <a:cubicBezTo>
                  <a:pt x="1497118" y="1445252"/>
                  <a:pt x="1445252" y="1497118"/>
                  <a:pt x="1381271" y="1497118"/>
                </a:cubicBezTo>
                <a:lnTo>
                  <a:pt x="781196" y="1497118"/>
                </a:lnTo>
                <a:lnTo>
                  <a:pt x="0" y="715922"/>
                </a:lnTo>
                <a:lnTo>
                  <a:pt x="0" y="115847"/>
                </a:lnTo>
                <a:cubicBezTo>
                  <a:pt x="0" y="83857"/>
                  <a:pt x="12966" y="54895"/>
                  <a:pt x="33931" y="33931"/>
                </a:cubicBezTo>
                <a:close/>
              </a:path>
            </a:pathLst>
          </a:custGeom>
          <a:noFill/>
          <a:ln w="190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5" name="文本框 2">
            <a:extLst>
              <a:ext uri="{FF2B5EF4-FFF2-40B4-BE49-F238E27FC236}">
                <a16:creationId xmlns:a16="http://schemas.microsoft.com/office/drawing/2014/main" id="{12F42CCC-F510-A44A-BF2F-F3101CE7DDFC}"/>
              </a:ext>
            </a:extLst>
          </p:cNvPr>
          <p:cNvSpPr txBox="1"/>
          <p:nvPr/>
        </p:nvSpPr>
        <p:spPr>
          <a:xfrm>
            <a:off x="3555221" y="2392401"/>
            <a:ext cx="1127233"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Arial"/>
                <a:ea typeface="微软雅黑"/>
                <a:cs typeface="+mn-cs"/>
              </a:rPr>
              <a:t>03</a:t>
            </a:r>
            <a:endParaRPr kumimoji="0" lang="zh-CN" altLang="en-US" sz="6600" b="1" i="0" u="none" strike="noStrike" kern="1200" cap="none" spc="0" normalizeH="0" baseline="0" noProof="0">
              <a:ln>
                <a:noFill/>
              </a:ln>
              <a:solidFill>
                <a:prstClr val="white"/>
              </a:solidFill>
              <a:effectLst/>
              <a:uLnTx/>
              <a:uFillTx/>
              <a:latin typeface="Arial"/>
              <a:ea typeface="微软雅黑"/>
              <a:cs typeface="+mn-cs"/>
            </a:endParaRPr>
          </a:p>
        </p:txBody>
      </p:sp>
      <p:sp>
        <p:nvSpPr>
          <p:cNvPr id="6" name="文本框 3">
            <a:extLst>
              <a:ext uri="{FF2B5EF4-FFF2-40B4-BE49-F238E27FC236}">
                <a16:creationId xmlns:a16="http://schemas.microsoft.com/office/drawing/2014/main" id="{D1BF3926-210F-DF4D-BA92-44C051CDB391}"/>
              </a:ext>
            </a:extLst>
          </p:cNvPr>
          <p:cNvSpPr txBox="1"/>
          <p:nvPr/>
        </p:nvSpPr>
        <p:spPr>
          <a:xfrm>
            <a:off x="5118060" y="2567661"/>
            <a:ext cx="5796320" cy="763094"/>
          </a:xfrm>
          <a:prstGeom prst="rect">
            <a:avLst/>
          </a:prstGeom>
          <a:noFill/>
        </p:spPr>
        <p:txBody>
          <a:bodyPr wrap="square" rtlCol="0" anchor="t">
            <a:spAutoFit/>
          </a:bodyPr>
          <a:lstStyle/>
          <a:p>
            <a:pPr defTabSz="914400">
              <a:lnSpc>
                <a:spcPct val="120000"/>
              </a:lnSpc>
              <a:defRPr/>
            </a:pPr>
            <a:r>
              <a:rPr kumimoji="0" lang="en-US" altLang="zh-CN" sz="4000" b="1" i="0" u="none" strike="noStrike" kern="1200" cap="none" spc="0" normalizeH="0" baseline="0" noProof="0">
                <a:ln>
                  <a:noFill/>
                </a:ln>
                <a:solidFill>
                  <a:prstClr val="white"/>
                </a:solidFill>
                <a:effectLst/>
                <a:uLnTx/>
                <a:uFillTx/>
                <a:latin typeface="Arial"/>
                <a:ea typeface="微软雅黑"/>
                <a:cs typeface="+mn-cs"/>
              </a:rPr>
              <a:t>Methods</a:t>
            </a:r>
            <a:r>
              <a:rPr lang="en-US" altLang="zh-CN" sz="4000" b="1">
                <a:solidFill>
                  <a:prstClr val="white"/>
                </a:solidFill>
                <a:latin typeface="Arial"/>
                <a:ea typeface="微软雅黑"/>
                <a:cs typeface="Arial"/>
              </a:rPr>
              <a:t> &amp; Results</a:t>
            </a:r>
            <a:endParaRPr kumimoji="0" lang="zh-CN" altLang="en-US" sz="4000" b="1" i="0" u="none" strike="noStrike" kern="1200" cap="none" spc="0" normalizeH="0" baseline="0" noProof="0">
              <a:ln>
                <a:noFill/>
              </a:ln>
              <a:solidFill>
                <a:prstClr val="white"/>
              </a:solidFill>
              <a:effectLst/>
              <a:uLnTx/>
              <a:uFillTx/>
              <a:latin typeface="Arial"/>
              <a:ea typeface="微软雅黑"/>
              <a:cs typeface="+mn-cs"/>
            </a:endParaRPr>
          </a:p>
        </p:txBody>
      </p:sp>
      <p:sp>
        <p:nvSpPr>
          <p:cNvPr id="7" name="Slide Number Placeholder 6">
            <a:extLst>
              <a:ext uri="{FF2B5EF4-FFF2-40B4-BE49-F238E27FC236}">
                <a16:creationId xmlns:a16="http://schemas.microsoft.com/office/drawing/2014/main" id="{72CC4D0B-856A-4845-9573-A78F78DC42C5}"/>
              </a:ext>
            </a:extLst>
          </p:cNvPr>
          <p:cNvSpPr>
            <a:spLocks noGrp="1"/>
          </p:cNvSpPr>
          <p:nvPr>
            <p:ph type="sldNum" sz="quarter" idx="12"/>
          </p:nvPr>
        </p:nvSpPr>
        <p:spPr/>
        <p:txBody>
          <a:bodyPr/>
          <a:lstStyle/>
          <a:p>
            <a:fld id="{4FAB73BC-B049-4115-A692-8D63A059BFB8}" type="slidenum">
              <a:rPr lang="en-US" smtClean="0"/>
              <a:pPr/>
              <a:t>27</a:t>
            </a:fld>
            <a:endParaRPr lang="en-US"/>
          </a:p>
        </p:txBody>
      </p:sp>
    </p:spTree>
    <p:extLst>
      <p:ext uri="{BB962C8B-B14F-4D97-AF65-F5344CB8AC3E}">
        <p14:creationId xmlns:p14="http://schemas.microsoft.com/office/powerpoint/2010/main" val="39290587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27">
            <a:extLst>
              <a:ext uri="{FF2B5EF4-FFF2-40B4-BE49-F238E27FC236}">
                <a16:creationId xmlns:a16="http://schemas.microsoft.com/office/drawing/2014/main" id="{0DD1B212-BABC-48E1-B201-CDADB41A3D6C}"/>
              </a:ext>
            </a:extLst>
          </p:cNvPr>
          <p:cNvSpPr/>
          <p:nvPr/>
        </p:nvSpPr>
        <p:spPr>
          <a:xfrm>
            <a:off x="0" y="0"/>
            <a:ext cx="12192001" cy="68580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6" name="Rectangle 5">
            <a:extLst>
              <a:ext uri="{FF2B5EF4-FFF2-40B4-BE49-F238E27FC236}">
                <a16:creationId xmlns:a16="http://schemas.microsoft.com/office/drawing/2014/main" id="{E8AAD0CD-438B-B74D-8CA9-1AE1F6405593}"/>
              </a:ext>
            </a:extLst>
          </p:cNvPr>
          <p:cNvSpPr/>
          <p:nvPr/>
        </p:nvSpPr>
        <p:spPr>
          <a:xfrm>
            <a:off x="0" y="189571"/>
            <a:ext cx="73152" cy="740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4729DCB-104C-F44F-A43A-719E64B4DFAB}"/>
              </a:ext>
            </a:extLst>
          </p:cNvPr>
          <p:cNvSpPr txBox="1"/>
          <p:nvPr/>
        </p:nvSpPr>
        <p:spPr>
          <a:xfrm>
            <a:off x="276762" y="490202"/>
            <a:ext cx="10357373" cy="523220"/>
          </a:xfrm>
          <a:prstGeom prst="rect">
            <a:avLst/>
          </a:prstGeom>
          <a:noFill/>
        </p:spPr>
        <p:txBody>
          <a:bodyPr wrap="square" rtlCol="0">
            <a:spAutoFit/>
          </a:bodyPr>
          <a:lstStyle/>
          <a:p>
            <a:r>
              <a:rPr lang="en-US" sz="2800" b="1">
                <a:solidFill>
                  <a:schemeClr val="accent1">
                    <a:lumMod val="75000"/>
                  </a:schemeClr>
                </a:solidFill>
              </a:rPr>
              <a:t>Overview</a:t>
            </a:r>
          </a:p>
        </p:txBody>
      </p:sp>
      <p:sp>
        <p:nvSpPr>
          <p:cNvPr id="3" name="Slide Number Placeholder 2">
            <a:extLst>
              <a:ext uri="{FF2B5EF4-FFF2-40B4-BE49-F238E27FC236}">
                <a16:creationId xmlns:a16="http://schemas.microsoft.com/office/drawing/2014/main" id="{D14B6ED6-E470-4B6D-A44B-12643561EF7F}"/>
              </a:ext>
            </a:extLst>
          </p:cNvPr>
          <p:cNvSpPr>
            <a:spLocks noGrp="1"/>
          </p:cNvSpPr>
          <p:nvPr>
            <p:ph type="sldNum" sz="quarter" idx="12"/>
          </p:nvPr>
        </p:nvSpPr>
        <p:spPr/>
        <p:txBody>
          <a:bodyPr/>
          <a:lstStyle/>
          <a:p>
            <a:fld id="{4FAB73BC-B049-4115-A692-8D63A059BFB8}" type="slidenum">
              <a:rPr lang="en-US" smtClean="0"/>
              <a:pPr/>
              <a:t>28</a:t>
            </a:fld>
            <a:endParaRPr lang="en-US"/>
          </a:p>
        </p:txBody>
      </p:sp>
      <p:graphicFrame>
        <p:nvGraphicFramePr>
          <p:cNvPr id="8" name="Diagram 7">
            <a:extLst>
              <a:ext uri="{FF2B5EF4-FFF2-40B4-BE49-F238E27FC236}">
                <a16:creationId xmlns:a16="http://schemas.microsoft.com/office/drawing/2014/main" id="{773720A9-FFC7-4CC1-8B20-B2BD09B69367}"/>
              </a:ext>
            </a:extLst>
          </p:cNvPr>
          <p:cNvGraphicFramePr/>
          <p:nvPr>
            <p:extLst>
              <p:ext uri="{D42A27DB-BD31-4B8C-83A1-F6EECF244321}">
                <p14:modId xmlns:p14="http://schemas.microsoft.com/office/powerpoint/2010/main" val="1918322282"/>
              </p:ext>
            </p:extLst>
          </p:nvPr>
        </p:nvGraphicFramePr>
        <p:xfrm>
          <a:off x="118382" y="1637211"/>
          <a:ext cx="11992440" cy="6759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445876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7">
            <a:extLst>
              <a:ext uri="{FF2B5EF4-FFF2-40B4-BE49-F238E27FC236}">
                <a16:creationId xmlns:a16="http://schemas.microsoft.com/office/drawing/2014/main" id="{1425BA13-4C5E-5049-8CEF-700FA042A255}"/>
              </a:ext>
            </a:extLst>
          </p:cNvPr>
          <p:cNvSpPr/>
          <p:nvPr/>
        </p:nvSpPr>
        <p:spPr>
          <a:xfrm>
            <a:off x="-50800" y="-37574"/>
            <a:ext cx="12269739" cy="7108934"/>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4" name="Freeform 5">
            <a:extLst>
              <a:ext uri="{FF2B5EF4-FFF2-40B4-BE49-F238E27FC236}">
                <a16:creationId xmlns:a16="http://schemas.microsoft.com/office/drawing/2014/main" id="{EEE334F1-18D3-46AA-A1EB-7D9B2B3DBAC3}"/>
              </a:ext>
            </a:extLst>
          </p:cNvPr>
          <p:cNvSpPr>
            <a:spLocks/>
          </p:cNvSpPr>
          <p:nvPr/>
        </p:nvSpPr>
        <p:spPr bwMode="auto">
          <a:xfrm>
            <a:off x="1638318" y="116470"/>
            <a:ext cx="457788" cy="815970"/>
          </a:xfrm>
          <a:custGeom>
            <a:avLst/>
            <a:gdLst>
              <a:gd name="T0" fmla="*/ 1897 w 1897"/>
              <a:gd name="T1" fmla="*/ 0 h 3361"/>
              <a:gd name="T2" fmla="*/ 1897 w 1897"/>
              <a:gd name="T3" fmla="*/ 3361 h 3361"/>
              <a:gd name="T4" fmla="*/ 968 w 1897"/>
              <a:gd name="T5" fmla="*/ 3361 h 3361"/>
              <a:gd name="T6" fmla="*/ 968 w 1897"/>
              <a:gd name="T7" fmla="*/ 1161 h 3361"/>
              <a:gd name="T8" fmla="*/ 911 w 1897"/>
              <a:gd name="T9" fmla="*/ 1203 h 3361"/>
              <a:gd name="T10" fmla="*/ 856 w 1897"/>
              <a:gd name="T11" fmla="*/ 1243 h 3361"/>
              <a:gd name="T12" fmla="*/ 800 w 1897"/>
              <a:gd name="T13" fmla="*/ 1280 h 3361"/>
              <a:gd name="T14" fmla="*/ 745 w 1897"/>
              <a:gd name="T15" fmla="*/ 1316 h 3361"/>
              <a:gd name="T16" fmla="*/ 690 w 1897"/>
              <a:gd name="T17" fmla="*/ 1349 h 3361"/>
              <a:gd name="T18" fmla="*/ 637 w 1897"/>
              <a:gd name="T19" fmla="*/ 1380 h 3361"/>
              <a:gd name="T20" fmla="*/ 583 w 1897"/>
              <a:gd name="T21" fmla="*/ 1410 h 3361"/>
              <a:gd name="T22" fmla="*/ 530 w 1897"/>
              <a:gd name="T23" fmla="*/ 1437 h 3361"/>
              <a:gd name="T24" fmla="*/ 475 w 1897"/>
              <a:gd name="T25" fmla="*/ 1463 h 3361"/>
              <a:gd name="T26" fmla="*/ 417 w 1897"/>
              <a:gd name="T27" fmla="*/ 1489 h 3361"/>
              <a:gd name="T28" fmla="*/ 357 w 1897"/>
              <a:gd name="T29" fmla="*/ 1515 h 3361"/>
              <a:gd name="T30" fmla="*/ 292 w 1897"/>
              <a:gd name="T31" fmla="*/ 1540 h 3361"/>
              <a:gd name="T32" fmla="*/ 224 w 1897"/>
              <a:gd name="T33" fmla="*/ 1565 h 3361"/>
              <a:gd name="T34" fmla="*/ 153 w 1897"/>
              <a:gd name="T35" fmla="*/ 1590 h 3361"/>
              <a:gd name="T36" fmla="*/ 77 w 1897"/>
              <a:gd name="T37" fmla="*/ 1615 h 3361"/>
              <a:gd name="T38" fmla="*/ 0 w 1897"/>
              <a:gd name="T39" fmla="*/ 1639 h 3361"/>
              <a:gd name="T40" fmla="*/ 0 w 1897"/>
              <a:gd name="T41" fmla="*/ 891 h 3361"/>
              <a:gd name="T42" fmla="*/ 58 w 1897"/>
              <a:gd name="T43" fmla="*/ 871 h 3361"/>
              <a:gd name="T44" fmla="*/ 114 w 1897"/>
              <a:gd name="T45" fmla="*/ 851 h 3361"/>
              <a:gd name="T46" fmla="*/ 168 w 1897"/>
              <a:gd name="T47" fmla="*/ 832 h 3361"/>
              <a:gd name="T48" fmla="*/ 222 w 1897"/>
              <a:gd name="T49" fmla="*/ 811 h 3361"/>
              <a:gd name="T50" fmla="*/ 273 w 1897"/>
              <a:gd name="T51" fmla="*/ 790 h 3361"/>
              <a:gd name="T52" fmla="*/ 323 w 1897"/>
              <a:gd name="T53" fmla="*/ 768 h 3361"/>
              <a:gd name="T54" fmla="*/ 371 w 1897"/>
              <a:gd name="T55" fmla="*/ 746 h 3361"/>
              <a:gd name="T56" fmla="*/ 417 w 1897"/>
              <a:gd name="T57" fmla="*/ 724 h 3361"/>
              <a:gd name="T58" fmla="*/ 462 w 1897"/>
              <a:gd name="T59" fmla="*/ 700 h 3361"/>
              <a:gd name="T60" fmla="*/ 505 w 1897"/>
              <a:gd name="T61" fmla="*/ 677 h 3361"/>
              <a:gd name="T62" fmla="*/ 547 w 1897"/>
              <a:gd name="T63" fmla="*/ 653 h 3361"/>
              <a:gd name="T64" fmla="*/ 587 w 1897"/>
              <a:gd name="T65" fmla="*/ 629 h 3361"/>
              <a:gd name="T66" fmla="*/ 626 w 1897"/>
              <a:gd name="T67" fmla="*/ 604 h 3361"/>
              <a:gd name="T68" fmla="*/ 662 w 1897"/>
              <a:gd name="T69" fmla="*/ 578 h 3361"/>
              <a:gd name="T70" fmla="*/ 697 w 1897"/>
              <a:gd name="T71" fmla="*/ 553 h 3361"/>
              <a:gd name="T72" fmla="*/ 730 w 1897"/>
              <a:gd name="T73" fmla="*/ 526 h 3361"/>
              <a:gd name="T74" fmla="*/ 761 w 1897"/>
              <a:gd name="T75" fmla="*/ 499 h 3361"/>
              <a:gd name="T76" fmla="*/ 793 w 1897"/>
              <a:gd name="T77" fmla="*/ 472 h 3361"/>
              <a:gd name="T78" fmla="*/ 823 w 1897"/>
              <a:gd name="T79" fmla="*/ 442 h 3361"/>
              <a:gd name="T80" fmla="*/ 852 w 1897"/>
              <a:gd name="T81" fmla="*/ 413 h 3361"/>
              <a:gd name="T82" fmla="*/ 882 w 1897"/>
              <a:gd name="T83" fmla="*/ 383 h 3361"/>
              <a:gd name="T84" fmla="*/ 909 w 1897"/>
              <a:gd name="T85" fmla="*/ 353 h 3361"/>
              <a:gd name="T86" fmla="*/ 936 w 1897"/>
              <a:gd name="T87" fmla="*/ 320 h 3361"/>
              <a:gd name="T88" fmla="*/ 961 w 1897"/>
              <a:gd name="T89" fmla="*/ 288 h 3361"/>
              <a:gd name="T90" fmla="*/ 986 w 1897"/>
              <a:gd name="T91" fmla="*/ 255 h 3361"/>
              <a:gd name="T92" fmla="*/ 1010 w 1897"/>
              <a:gd name="T93" fmla="*/ 220 h 3361"/>
              <a:gd name="T94" fmla="*/ 1034 w 1897"/>
              <a:gd name="T95" fmla="*/ 186 h 3361"/>
              <a:gd name="T96" fmla="*/ 1056 w 1897"/>
              <a:gd name="T97" fmla="*/ 150 h 3361"/>
              <a:gd name="T98" fmla="*/ 1078 w 1897"/>
              <a:gd name="T99" fmla="*/ 114 h 3361"/>
              <a:gd name="T100" fmla="*/ 1098 w 1897"/>
              <a:gd name="T101" fmla="*/ 76 h 3361"/>
              <a:gd name="T102" fmla="*/ 1118 w 1897"/>
              <a:gd name="T103" fmla="*/ 39 h 3361"/>
              <a:gd name="T104" fmla="*/ 1137 w 1897"/>
              <a:gd name="T105" fmla="*/ 0 h 3361"/>
              <a:gd name="T106" fmla="*/ 1897 w 1897"/>
              <a:gd name="T107" fmla="*/ 0 h 3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97" h="3361">
                <a:moveTo>
                  <a:pt x="1897" y="0"/>
                </a:moveTo>
                <a:lnTo>
                  <a:pt x="1897" y="3361"/>
                </a:lnTo>
                <a:lnTo>
                  <a:pt x="968" y="3361"/>
                </a:lnTo>
                <a:lnTo>
                  <a:pt x="968" y="1161"/>
                </a:lnTo>
                <a:lnTo>
                  <a:pt x="911" y="1203"/>
                </a:lnTo>
                <a:lnTo>
                  <a:pt x="856" y="1243"/>
                </a:lnTo>
                <a:lnTo>
                  <a:pt x="800" y="1280"/>
                </a:lnTo>
                <a:lnTo>
                  <a:pt x="745" y="1316"/>
                </a:lnTo>
                <a:lnTo>
                  <a:pt x="690" y="1349"/>
                </a:lnTo>
                <a:lnTo>
                  <a:pt x="637" y="1380"/>
                </a:lnTo>
                <a:lnTo>
                  <a:pt x="583" y="1410"/>
                </a:lnTo>
                <a:lnTo>
                  <a:pt x="530" y="1437"/>
                </a:lnTo>
                <a:lnTo>
                  <a:pt x="475" y="1463"/>
                </a:lnTo>
                <a:lnTo>
                  <a:pt x="417" y="1489"/>
                </a:lnTo>
                <a:lnTo>
                  <a:pt x="357" y="1515"/>
                </a:lnTo>
                <a:lnTo>
                  <a:pt x="292" y="1540"/>
                </a:lnTo>
                <a:lnTo>
                  <a:pt x="224" y="1565"/>
                </a:lnTo>
                <a:lnTo>
                  <a:pt x="153" y="1590"/>
                </a:lnTo>
                <a:lnTo>
                  <a:pt x="77" y="1615"/>
                </a:lnTo>
                <a:lnTo>
                  <a:pt x="0" y="1639"/>
                </a:lnTo>
                <a:lnTo>
                  <a:pt x="0" y="891"/>
                </a:lnTo>
                <a:lnTo>
                  <a:pt x="58" y="871"/>
                </a:lnTo>
                <a:lnTo>
                  <a:pt x="114" y="851"/>
                </a:lnTo>
                <a:lnTo>
                  <a:pt x="168" y="832"/>
                </a:lnTo>
                <a:lnTo>
                  <a:pt x="222" y="811"/>
                </a:lnTo>
                <a:lnTo>
                  <a:pt x="273" y="790"/>
                </a:lnTo>
                <a:lnTo>
                  <a:pt x="323" y="768"/>
                </a:lnTo>
                <a:lnTo>
                  <a:pt x="371" y="746"/>
                </a:lnTo>
                <a:lnTo>
                  <a:pt x="417" y="724"/>
                </a:lnTo>
                <a:lnTo>
                  <a:pt x="462" y="700"/>
                </a:lnTo>
                <a:lnTo>
                  <a:pt x="505" y="677"/>
                </a:lnTo>
                <a:lnTo>
                  <a:pt x="547" y="653"/>
                </a:lnTo>
                <a:lnTo>
                  <a:pt x="587" y="629"/>
                </a:lnTo>
                <a:lnTo>
                  <a:pt x="626" y="604"/>
                </a:lnTo>
                <a:lnTo>
                  <a:pt x="662" y="578"/>
                </a:lnTo>
                <a:lnTo>
                  <a:pt x="697" y="553"/>
                </a:lnTo>
                <a:lnTo>
                  <a:pt x="730" y="526"/>
                </a:lnTo>
                <a:lnTo>
                  <a:pt x="761" y="499"/>
                </a:lnTo>
                <a:lnTo>
                  <a:pt x="793" y="472"/>
                </a:lnTo>
                <a:lnTo>
                  <a:pt x="823" y="442"/>
                </a:lnTo>
                <a:lnTo>
                  <a:pt x="852" y="413"/>
                </a:lnTo>
                <a:lnTo>
                  <a:pt x="882" y="383"/>
                </a:lnTo>
                <a:lnTo>
                  <a:pt x="909" y="353"/>
                </a:lnTo>
                <a:lnTo>
                  <a:pt x="936" y="320"/>
                </a:lnTo>
                <a:lnTo>
                  <a:pt x="961" y="288"/>
                </a:lnTo>
                <a:lnTo>
                  <a:pt x="986" y="255"/>
                </a:lnTo>
                <a:lnTo>
                  <a:pt x="1010" y="220"/>
                </a:lnTo>
                <a:lnTo>
                  <a:pt x="1034" y="186"/>
                </a:lnTo>
                <a:lnTo>
                  <a:pt x="1056" y="150"/>
                </a:lnTo>
                <a:lnTo>
                  <a:pt x="1078" y="114"/>
                </a:lnTo>
                <a:lnTo>
                  <a:pt x="1098" y="76"/>
                </a:lnTo>
                <a:lnTo>
                  <a:pt x="1118" y="39"/>
                </a:lnTo>
                <a:lnTo>
                  <a:pt x="1137" y="0"/>
                </a:lnTo>
                <a:lnTo>
                  <a:pt x="1897" y="0"/>
                </a:lnTo>
                <a:close/>
              </a:path>
            </a:pathLst>
          </a:custGeom>
          <a:solidFill>
            <a:srgbClr val="2791A6"/>
          </a:solidFill>
          <a:ln>
            <a:noFill/>
          </a:ln>
        </p:spPr>
        <p:txBody>
          <a:bodyPr vert="horz" wrap="square" lIns="91440" tIns="45720" rIns="91440" bIns="45720" numCol="1" anchor="t" anchorCtr="0" compatLnSpc="1">
            <a:prstTxWarp prst="textNoShape">
              <a:avLst/>
            </a:prstTxWarp>
          </a:bodyPr>
          <a:lstStyle/>
          <a:p>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AutoShape 2" descr="data:image/png;base64,iVBORw0KGgoAAAANSUhEUgAAAkAAAAFSCAYAAAFta1CtAAAAAXNSR0IArs4c6QAAAARnQU1BAACxjwv8YQUAAAAJcEhZcwAADsMAAA7DAcdvqGQAAGiOSURBVHhe7b1buBxFuf/vpZdeeumll15yyQayEzmjgAioKLJBNzprzqd1ysoiJJCYEyQQgkAgRIgJB5P82OF8UkAEhI3RrYL8kcM2gSQQwiH7efq/vpN6J7Uqbx9mpnump+f7eZ7v09PV1dXV1VVvvVNd3f2lflMtFmcr+bzXrWqV8nqTVPZYsqR54Nl/7PR61cp11xwySWYL7WRFd++5WQ231by22P5tkswW9sn+JH+5d/EPLmyvQyeffHJ7eeXYj+Ztg0aqgHqVSTJbaCd65tmnt5a/euyWdhhqCmrXzOpGq6YtOn1he5vIJJkt3JPsRSbJbCEnh9qBGgOhhqDGiM15/C/3tZYSjlqE5c7fb2kXDmSSzBb2CfYqk2S2sE/QrRG27N7KTybJbOGepBTEntfubRli+EIoOK1JuTJJDpbx+vjzj+790OtFpVLpqya5RJpYLpf7ivfuzV4vmq4V95rkOkM74W5kkmsVkNQa1JhTTz2lfcL4/eRf728bbokjS7fZmSS/pJ1wNzLJdYZ2st3IJJdIDdJO9sbrrvQu/Pbp7d/2tvPOWThvXWSS6wz3RM8+73zvoT++5/3Hzyvef736v62/BJC9fdE3z/BWbNo2bz+T3Jempqa+rJ1sp7KbrXay3cgk1xn2SfYik1wor7z0kicyQaFoJxtVzeIl7d8muc6wT9KuKZ3KJBdKLwVkNyvkFSePpayLJD4UawH5Cc1Nfl/0vR951SUr522HTHKh9FJAruyTjyKTXGe4J9qtTHKhxFFAn755o/enp5a2Cgg16tXHZ+cZ6kSM9Pan9847YaxLmFtjUKPOOOuceeEmuVDiKKBuZZLrDPvEe5FJLpBmpXLELqDxWu1jsykQnNyihae1TtK2Nbetu7q1vOKy81rbPn9rfUuoTQhHDbPtlEmuM7STFcHeaOGaTHKhSCFFLRyAk4siKShXKDQsTXKdoZ2sLSmk23/z7AnbbJnkIlHJ578wPyPhnrAtqR1QmNE2yXWGdrLdKIpNKRQKX9+1puG9fsekh2Upl/uG2XQC5VzuXCyRrnaytk6b+wuDZeoLCKqXSifcrjn8wBIvTCZqm533399OUzvZbmSS7ozJ8em3tBPuRL954IH2yUAm6S8trhT2a4Xhp+WN4n6z67ze7vFHHlFPuBPNNEvttPtOo1T6yD4hhD21ofmJVghheumXE59jfzu9ZrU6jbChZa5n+rv52QK2Rjv5qJosFy4wSbXA7WjzMxtoJw2ddsq/tX9ffuFZarjIJJU9pirFx9yT7UaT5Xx3I4BpRztZW/t/Pe29s3Wivb77uqvnbbdlkswW2ol2K5NkttBOtFuZJLOFe5Ifbl/s/eHm0rwwW7XLz1fDIZNktnBP8m+bGy2bc8FZC1u91fe+dUY7HEsUELbh9wvri+39IJNktrBPsFeZJLNFeWzsKu1kO1W9mJ81SWYP7YQh2yFEdw/btGjBqd7G2g9b63Zck1R2sU+2U5kkss3yRulN7eTDtGK8/J5JIvuU8vlFWiH4abpazJtdRwutMFyZqGS6UngZwxdYmqDRQx4p6FYmmWyizdToRia57KGdbDcyyWUPnBzuVckSM8kWLFzQ+r3hnhWtcMwkQ5hMLLfjYB0yyWUPOcFeZZLLHtrJupL5iRAmnLtzEyGTXPZwT7RbmeSyh32SsCuoLdB/lq444XkxqTlY+s1wzRz2SfYik1z20E62G5nksod9kprxdYXHEbRHNU1yg0ebjNCpTFIt3BPtVia5FtpkhE5lkuqMXz/6knrCnapeqe4zSbYKCA6fVnvsxxJswyzPtWJ9zeZrW79Ncl9a3Cy/rJ1wp/pw7w2dF5J2st3I/oMpBdCrTHKtP77aCeMiYC6iSMIx+9WOZ8skGR37JDHVDo8g4FEDzGLFDFaErb3zwdZ2rCNTiGPvBw2igLqRSTI67ol2q6hDFPacH8gEB2IX0KPbG/NOuFOZJKOjnWw36lcBQZg0jqXfjFbInjJsh5sko6OdLJ7kwfLBF95sh6F5IXzz7udbzQ/NULZB/SygqHILBzJJRsc+yV7U7wI68/QFraUYaNQmv8cPbJkkoyMniGe/8GwYaoh94iJ3jjRqlP3oQhprkCaTZHTsk+5F/SggmS2PGuMaa4TB7qBZoTbJIwh4VEH2g0yS0dFOVqR1536KWkCgk8IBndQguzBEtjE3SUZHO1kRCgg+EIwymlPQowidFFCnBBWQZoiDZJKMjnay3QgnMV6tPrt+7dojJmmViVL+HTyGAI2X8u2/JxrNSuW1yUbjSJQahCYGw42ltl1kko7O9idfU0+4U002mr52Zbxc+EC7k2prolw4YKK3kfRWXjujnmyn+uiv67ur5doJdyo5GbeAtMIIktmthZ2mdsKdyiQ7GOyTMUFdT3/BvtVSaZ2W5lCC10ZUc7mvmdUW2ol3IpNMi7m0TzY/s8FkpXDIPeHVhe+3JmvKJE3MKNMePxAtaxQPmuSyh3bC3cgklz20k9UkcxS1bZBJLltU82NHtZPtRnM+0ycm2ewAB1A72W70z3sWZ68W+RVQ0OMGfspkAeGvhHay+M+EQsJDdFg2fnxBu0fDPGn0cu5jCGiuJtlsYZ9kLzLJZQ/tZLuRSS57TJeLD2knbDuKaFZil9ymBWX2cUzBPeFOZZLJNtqJR5HZfTTQCiBIZrfRAi8w0QrDVub+sXcLXv2HIVTIHSIhCaFNfBiUTJbIsPD03x9UL+QgZbJGhgG5aO5bqTEr+5xvndWa2Cdz+vF3WaaKyhJh8rSIPWEQ4fZkQchOB0vsp00yNFkjw4B78dIgkzUyDGgX0JZtJcRyyNL+jWnH+IwFrAysmTzTBiuGcPkwCsJk6SeTNTIMaBdw0DJZI8OAe/FgUWwLIwqzGiJYq6hx/WSyRoYB9+LJ0zDydSV0YeJIQ6ggcI6x1D4H436NSbo/SD78YYdpMlkjw4B2AQctkzUyDGgXEILVgSMMa4FPCNnb4BDDaUY4xpHssSTXMiGO7O/G9ZPJGhkGtAtoK6y7SUImawRv2tcmQg9KJlvzkIvmV1HcwUDxcbRtYYJVw996bZstk7V5aJO1B6VmqVAy2UoW7SIOUrjBaLLWRi6aVCA4uvgXBicYFUQcX1v4viK2a9vEeZZ04IzLqLU46LLNr9KarLWJ8nyJyO/5krDnTjqVyVqyaBcxSPZXtZKQVoG27t6oXsRB6cFn7oytAuGRfzy0hMqK8F13V1rLd19Z2X6WGcIjcD+45Oz2ehSZrCWLdhEh+brPgn9f2HrMbvL6Da0wVCB5BQGeg8ZSe+wO4fJb9sVveabRryJqFQjg6RBcOO2C9ku7f7913lcYbTqpQP2SyVqyaBdxkPKrQN1iP1/lykSJhaAKJJ/Vg3WBJcHn9eQpZFgZWB87Ptaxj3zdyX4xiRsX8vv6k8lasmgX0RaeqYcFkWfstTiwKrAoODm8qQGW6cpctbVN3tog22CZbOvkKosVaFAyWUsW7SIOUlmuQPjIJ955AB/nwJ/XtN+DgMf+YZEg/BYfSayNbXXwu56/uBVXwvxkspYs7gUMsjTQw6/vU8NFtj8Ev8e2Nn5+jy1aoPhkspYs7gV0PwVuSxxgqUSoLFJh0D2hddivhkGFueJnpXnrqFAIQyXVurK4KpD7YVc/jXfwTdMg+l2B/PweWyZryeJewEErbgvkV5HiqjiCXYHQDcmrwiA0LHRL9t9y/HWXSiBdFLol/BbnGV0V4sDpxv7StUHS/UEIl7iyHTJZSxbtIkaROM74ja7K/ttvW6FOFXcFErr5inIn9NsCRZHJWrJoF3GQSqoCJQkezem1AsG5nqxc2rIksDjjpUtb1kheadeNTPaSRbuIgxQuhHQzu3fubC2DvprtMl4urj94n/5gWpCmy4VtJolQ5vJ4VPIoGlkLVK/Wp7ULOSi5Fwa6Z8sW38JA69cqRK8KqrRaHiHtIg5Kixulu0x2R4MXnntOvSgiE63NYzc2j2gXPm7Jx8tttPyJbt+0KZtv1BgG6qXS5+4F+cV11x2cqNdvNVG+hE/2axc6aW2YqXxgsvCliVrt5Ttvv31ePqG5/F9hopA0ol1YV3jPDpZ4MQicUPy2l/gkMN4NJmEi2Q8vFbHDXZmskGFDu5iDkskSGRa0ixgm18LELZM1knYw5Va7gJ1q93VXnxB239KfeN8995snhEdRJZcbM1kkaeaJDePqBRy0XrltklZoGHh/24x6AdMgk0WSZu7/RT30xcJnLDyttcS7u+U1jRKGNzGfe/qC1ttRP9y+eN5+IuyDLg77yb+xv21unBDPFiyjySJJM0mNNPcqvq9viEhbN4Z7bSZrZFjQLqSfpBvSBhIxiIjBRHRbiPfO1omW0MVhXbq+IJkskWFDu5j9lskKGVama8Ud2oVNWtOVwssmCyQLzNaKe7ULHbeWN0pvmkOSrPKPrdPqxe9WcNpN0mQUWT1RPqBVDD9tmq0cMruSLDNer7yMqaODEI5tskGGjYlG9X+0lx0MQtOT9XdMtsiwoF3IQcpkiwwL2kUcpEy2yLAgF27BwgWtZdR3Isr3MaIoapqQyRYZFuTCyacJ7IuN2xPyWz68IhUHS2yH7H3w+jq80s7e194u6djb8Vo8+W2yRYYFuXB4/a5bGcQqQdiGC493HuIdiVjHPvLScTuevYTc7axAGUIuXFpkskWGBe0iBkmshW1VOpVtcVyZbJFhQbuIELoZvHEeFQUXXLoc/MY2qUDo5vAb2yWO3T25YViyAmUI7SJCqCRY2pYGDjIuPpxkhMuLxu049rr7iQQRK1CG0C7iIGWyRYYF7SIOUiZbZFhwL6Dtv3SjXvc32SLDgnYR5dsWYZ9nku+pis+jfTsDn4ayfST5fiqkfazFZIsMC+4FFOGiS0XShIqACmRXGrui2NLC4UifefbpJ4SbbJFhwb2Ag5bJFhkWtIs4SJlskWFBu4iQfR+snzLZIsOCdhEhGQSErwLh3xXupIs/Ix+dgx+EJQYexTmGJAx3+eUrhxI36EuHJltkWNAuonyWUi48rBEuPD60azvECEelkIoi4Yhrr8tvias5zyKTLTIsaBdREyqFFh63TLaIcN8zf1Lf2dxPrd5w+0cmOyegXcRBymTrBG5ZM35Qe2dzP/XRX9f3t4JrF3NQWrfp7sMmW/OQC2d/jVkTup4oX1wOk3scd4zIZGseaag8tky2kke7kIOUydY85MLZtyC0yoQKhEFDtxLBv5G783Y4FFQpsQ3CfnDIJdxkax7aRRykTLaSR7uIg5TJ1jzsC6r9FqECYYkLbk/TgCNt/zuzJZXEDZdtWGI/ezTbZGse2kX0E75cqIVrkk8/dSqTreTRLuIgZbI1D7lwaZHJ1jy0i+gnWFI3zK5U8t0vfD8MFQifAJdtUWWylTzaRUxSQR/chUy25qFdxEHKZGse2kX0k1SWWv7iE8LkC8+Pbm+0KhA+9/R/b9/UjhdVJlvJo11EkX2x0WrsbXaYLPGxOXs7vvZsb8cSaWppiUy25vHwq9vUCzkIPfGX+3uuQP2QyVbyaBfRFr6JGvQRXny5EJ/2PuXU007Yhi8a2vtKBbLjuDLZOoFmvXJIu6D9VLNR8f3aoXYRBymTreTRLuIgZbIVC3jDq/tFHVHcb1nVLiK6Hvc7pv2SyVbyaBdxkDLZioVBVyA4wLvurrR+yxKCJbZ/I558PBfrkHxg146LT2HCL5K4QZ/DNNlKHu0iQsi49p13CQvrioKkpSsy2YqFQVcg+58VvokqlcH+ojO+kSqOMyoFrBYqFH7DkbYrEH7bFQhxka5st2WylTzaRYTwFWb4P1JRHnzhzdaFx0mcfd75rXBb2pea8X15+ca8SNKxw2yZbMXCoCvQIGWylTzaRYTkM95SgSD8y8LFX7FpWyt80TfPOCGOLVRALZwVqDdJ9xYkk63k0S7iIGWyFQtpqkDS5eC3dEvuEkK3ZYfZXZQW308mW8mjXcRBymQrFtJWgbB89fHZE7ZB8JcO/HnNvDA4ye6/OITZPpSfTLaSx72AGNeR7gtC93TFz0rt9aDuB8KYEJYy/uM3RuQnk61YSFMF6rdMtpLHvYCoQKgka+98sO1E2/4OtqFSnHHWOa047r5SgSQ+Ko9WgRAP8d1wk61YYAXqA+4FlIsKh9n+twUrhAqFCgQLdf5Fl7biSYWRfaVSyb8y/OuSymTHQ7gdJjLZ6hmt0mgy0XtGu4iDlMlW8mgXcZAy2YoFrcLYMtFiwb2AcIbhv9iDfa4TjKU7GAhfyN5ujx+JH2X7RW5cCTfZSh7tIg5SJluxoVUcyGyODblwkPyTkgtt32k/75yF7Xgie8DRllQOSOL4jT7bcSGTreTRLmKYMA6k3WANc7CjyGQrVpKuPMC+eHHKb6RZ09BYIFQgbeRZKpDrXHcik63YSbLyAPtCpkEmW8mjXcQwoQJhiUpkjzajAskcINu57kQmW0OHdhHDhJuj6Hrc8Z84ZLKVPNpFHKTGK5V3TdZalHK5b5ifqSGXy33F/GyxYtmyI9pFjCK5Mapt60Uma8mjXcRBCt3Mk0880S6A2zdtOmp+dkw5n59e1ige3LWm4b1+x2RL+H1ds3QA20y0jpGucGpq6svSNWoXMYrcCuTnUHeqVkb7gXYRBym5ILZMViNxw3Rn3wqDOv1eGPJ05+23f2rnUbuIg5TJavJoF3GQsi+KyGQ1kH/es1itHJ1o//YZD1bFJOmLlkftIg5SJqvJo13EQemO7XtOuDCQyarKlmW1j7TK0IseXF3/1CR/ApVcbkzL466tS9ULOSiZ7PaHh/97/qSvQWjLzqdPuCiici53rsnqPLSLH6fMYebRLJc/0fIIPfXAterF7LdMVkeHZqXyd+2CiPDJSRO1BboZ7YInIfcf1+OPPKLmUVTK5xeZqKTfaBcE2nn//GextAudpGy/SMsf9MCOHaPX8tOGe1FQceasz1F76oV2gfshc3iMS102ZzGPuJboDy++yAo0SCbq9U/CxmYO3qdf3H7JZENlvFL5VbVQ+MKskrQxVSk+pl1UV/t/Pd1a7rjmJ63bBKsL3/fe2Trhbaz9sBWOMNlWu/z81nYIvxFmp+Vqslx4w2SHDBvaBdUkFUj0h5tLrSUqyIfb548V2RXIDg+SyQ4ZJsbLhQ+0izkITVYKHY1akxSgXchBymSLDAO4G69dxCDBlxGfx1blh+efENaNONYzRGyYKR/ULmKQLr/wrLYDDZ12yr95L6wvttehc09f4F1w1sIT/KIo2rai/pnJHkk72gUMEyoQrM0ZC09rrR+6b6ZlkVBxJAwVBw72d8/95rx9o8pkj6Qd7eKlQSZ7JO1oFy8NMtkjaUe7eGmQyR5JO9rFS4NM9kja0S6eKzjNcJC1bUHCvzM42Nq2MJnskbSjXbww4d4Xln/b3JgXvvu6q1u3L/AblQ4VCL/lr7x92wNx8dtPJnsk7WgXzxUuuDZI6FoX3ETFEpUDFUj+0ruSSiYVSpPJHkk72sVLg0z2SNqZrhQ+1i7gILV6onzAZI8MA9pFHKSiPPpDUoR2EQcpky0yLEyUCxu1C+lKbpTasw6xLjMS3b/6Es8Ns9ddYWakyRYZJrSL6UoqkB1m/zXHEnfl7SWEfd7aMt76HVaBTHbIsFHJ50/SLmg/1SzlrjDZIcPInnWNI9qF7YfwZg+TDTLMaBe3HzKHJ1lAu8BJyhyWZAntQichcziSRf5855R60ePQP7ZOs/KMApOVwi6tAvSi6UrhZZM8GRXiuGfGe1zkS+PFwqr3t0WfJIbX2k2UC3eY3QmZD15Jhy4JL6mC8Ls0NlYzmwkZfsbr1Yd2/36r+q36UdPDr27zmrXyXlM0hJCkwLtDtUZIHVOtVCiZoiKExM2Dz9ypNjzqmOANmaIihMSN1uggzGiD8Lt5bfGE7UnryrEfqeGanvzr/e38QgsWLlDjaYpybqaoCCFx4za2nb/f4m24Z8W8MDTSmdWN1jYsn/77g96vHrultfxJ/vJWHDFW2raLf3Bha4l9795zc2u7pCvLx/9yX/s49jYIBkbC3TRt2fv45Qdp4fywtI8p5yb72zJFRQiJG63BuY3bbthoxLYRkbhiGNxtrkHDumxfdPrCdjhkH0d+2+lpxtGWm08stbxCkpa2jytTVISQuNEaHDVfpqgIIXGjNThqvkxREULiRmtwYZK/Mud866zWOIq73ZX718b+29NP+f3FCpMpKkJI3GgNLkxigGQMBwZFDBGMksQ79dRTWkt7PGbPa/e2DdCZZ5/eWsq4kDYeI2HueJErdyxK9rPzQwNESMrQGlyY7MFcyDYc+A0jg7tM0uDljpQYA4mPW+0wXIhrGybINSSyLkYNkoFkGDY/AyT5wZIGiJCUoTU4ar5MURFC4kZrcNR8maIihMSN1uBsuX+3whT1b449P8dPazZf2/r7pG2LQ/bfuSCZoiKExI3W4Gy5BggGRmYTYx3jOhjjccdg3LEY7IN4EMZ9bAMk4ZBtlLSBZzddWbq/3TTtbZIGDRAhA0ZrcLbshox1DPzaRgnhePZKGwTGNngxWMcS60tvmGjfMcM6DBkek8BvzSBgoBrb/NL1M0BumpoBkrQk3E+mqAghcaM1OGq+TFERQuJGa3DUfJmiIoTEjdbggoS/RPbfmaQV57Gijvm4MkVFCIkbrcH5yR441sZWJEzGWCS+HUdmP0MyyGwPZLt3x+x9kS62I649voPf9j4id4CcBoiQlKE1OD/Zg8+4q4X358BAQGjosg2GAuv2YK9sg7DNjo/f9kC2DDz7zY6W7WJ03PREbrpuPqPKFBUh/lSLxdnxerP95YBREs67msudbIqiI7QGR82XKaqOKOVy31jcLL9czY8d1a5ZloXzHq8U15uiyC6T45N7H937oUcd1+6X3vbmjNHXTBGFojW4UZProbkyRRVKLpf7yjuvrPG8d2+mLC2dLP/LFFF2uOaa6w5oDZA6prke+DJTVIG4jQ2N0X7FhkwglL8xmAeEdczfkbk97t8aO672N8ndT9btv2wShrzY29z8QFh33wPt5sHdD8eAkK4YICy1mdemqAKBB6o1PuqYtmyc/NgUVTZ4+L/3qQ2POia4wqaoAnEbGxqhbYDsJ9glHL+lIWsDu7ZxgLSBZ9nPNlL47feaVAlz8+M3sOzmwd3PPgZ+Q36PfZiiCgR/tbSG12/deN2VangaZIoqG2iNjjqubg0QdaJMUQWC8tYaXa+CQfn0zRvb61dcdl5r+flb671HtzdaS3h2Ei4GyDZEzeIlreWF3z69FRfp7bq70voNSXz8PvDn5P5CmqLKBlqjo44rqgHCd6+0RkcdlymqQPplgF59fLZlJMTgwKjY8fwMEAzVbeuubq3LvqfNeY9YIs0/PbW0HT8pmaLKBlqjC9JF3/uRGu6n//h5RQ13dftvnvU2735e3WarumSlGh6kbvYRRTVAjWr5A63RUcfUrFcOmaIKJCkDlCWZosoGWqMLkribMCz/9er/emvvfLAV7hoaMVQSLkvXGGD9oT++N88AnXHWOa3l9qf3nmCU7P01Y4gw7Cf5gux9ohpEUVQDBGq18tn0hObrib/c7zUa5Z+aIgqFBihcpqiygdboguQ2+hWbtnlX5Wut39LwYUxcA3TKqae1ljBeWC765hntdRgg22hc8bNSKwwG7sEX3myFiTRj4h4XS4SLUeuXAeo3mCbwyksveZ2q27lO/aBTA3Tm6QsSHW/pl2R8KYpMUWUDrdFRx0UD1F86MUAYAMZ4jYzfvPvKytYYDMZpZFwG2/7v7Zta4VhKQ0fHJ+lImIzpyDYYNyzt8SD7eOOlS+cNYttjTEHHtNOF8cSSBohSRQPUX6IaIHswGLIHky/5zpmt7a88uqRlBOzBYYknDR5GCwYEv0WyTQyPGAxXdribTtAxJV0xZPa2KDJFlQ20Rhcm+Xtlj9sEyf3bY/8l6qc6/fsF0QD1l048oFGVKapsoDW6MMGVhCav39Batw2KDCBDMs4jDd8dk5F0IL+xGgnDUsaRbJ193vmt/d0xJ9lP8mBv60Q0QP2FBihcpqiygdbowuQORNuGAxKjIuswVFh3jcPDr+9rhYthsdPRDBDi2ne3IIQt+PeFvgZIjoE80AAdU9YNkIzV4G+Q+/dK1MlfHqiev1gN70SLFp6mhncqU1TZQGt01HHRAPWXuAwQOh0IhkgGp7HtvHMWtpbueIxIjJeMz8h2WdrjNjLQLWM8trR4NEAKWqPrVLbnkhZ14+1oogHqL3F6QLgDBeMgS2z7wSVnt5Z+A81itPC7Nuf1iOGyDRHuXGGQW9LQvCktHg2QgtbobGGeD+bk4LeM7yAMF0r7m4QlhO34a4TfdjyEy9wejM9gXfaBMPcHYfKXCr8h+68Xxn3kN4TjSJ4kPRwTv21DhHXJE/IChRkqGqD+EocByrpMUWUDrdHZsg0QZM9OlgmArgFyB4vRyP3umMEo2OmLcUFaCNf20wwQlvZxbaPnbrPDw5QmAzRerT6L/NjSDEyY3DRqxeI75hADB/nRGh11XKaosoHW6KjjQoMwRZUampXKEc2wdKrxWi1175bRDJA7xwZjKvYEP1syWNzrg6Hyl81vDlC3Qp798h5VpqiygdboqONKowESujVEaTQ8gp8HJIZFxmIgNGLXOMl22wAFDRxrExEh+TvvDl7LgLas2/mRdYwhyRJh2oRDdynp+KVryxRVNtAaXVoUNj7TD6XZAAlRDVGaDY/gZ4AgGATbWKDxwtDgtxgcabi2YUGY38Cxuz9+Q2Kg8LgH9oUBhEFBGliHZyRGCvHcQWzbgMjxsXSPL0uJ76aryRRVNtAaXVLSBrRlIqGEy5wh/BYDJGM82qB10hoGAyT4GaJhMDxCkAFKk2AwUBfFo4pLUdI1RZUNtEaXlNwBbdzxktnU7kRC+S3GR2Qbq35omAyQIIZomAyPMCwGaJAyRZUNtEZHHdcwGqBhZhAGSP4GdaJu9olLpqiygdboqONCg4A3sXL58s8KhcLXTbG1wZyaRrn8mVklAcxOTR02P+fRrFYfefKJJ1rlPEgDJOMwEMZ64G1DMqZj/y3S9umXTLFlA63RUcclBsjWzPj4EXy7qlGp7MP64488knilmJqa+vJkpbBrtlo49PwtE97hB5b0rBc3TXjLGsWDU5XiY6VS6avmUIkwZ2R2oax+99vfokxPmluf3nn//SeUbVoMkLxs/q4NP28bIKzLwDYNUExojY46Ls0AaaqWSutMkcbCeCm/729bplTDkbT+ec9ib7xc+ABG1mSnZ1atWPGRVm6uBmGAhk2mSLPB9as2HNIaHnVMW+68U20orq5ZvPiAKdKuWFwp3vXnOwdjcMIEgzRdLvzOZLVjYMi0MtP0wI4daqOjjmnn1iWfmmLNDtNTM+9rjW/UtXvXLrWRaHrhuec67pkW14q37t8+ozb6tOrgfUvmjFHxIXMKkRivVvdqZeYnjAcdeXO92gBHWTdeX//AFGk2wTjAeL35MtzgUdXm229XG0UUYTDVFGUgty+tfqA17mHTrjWNj8wpBXLrxo1HtfKKonu2bFGv06hoql56Q7v5QTLK3EU/adPNN3+mNYYwrV250vfbVxhEfumXE59rDXnYhbEqv/GiUi73Da2soqhRLqt3zQjJPDAY6H21hhEkrSE+8Iv6Aa3hZk1PbWh+Yk65Tb1YPKiVU5DqpVKkjxgSkknGK5Vf2Q3ikT17vNtvueXTZqVyeKJWw1/Ui0zUQKZrxR1aQ826ZqqF10wR+IK/FeV8fnqurN9dNjt7AMb+Dy++2C5zrJuohJBOuXdF/bDWODvV6sL3vf2/nm79PnTfjFe7/PzW79NO+bd58aKq2/061Zw39IUpCkJIv8BfN9y21hplN7INEOQaoL9tbnh/uLnU+n3u6Qtay8svPKu1tCVhtgGStHAMWcqxJC07/U6FO3xJT3AkhBhgfN7fFu9tdT8DdMbC01pLeEViXL73rTPmxYHx2H3d1d4L64vtOLIfJMYIM3yxFEMEVX54fuu4H25f7L2ztfuZ17htTyNESMIkYXyyIhihOGdVE0Ic4hrzyap2r60fNUVFCImTyXLhDa3RxS35G+X+LRsWNYqFI6bICCFx0a+HRmGA7DEfeV0EhIFiGcO54KyFraWs+8XDWBG045qf9MWgYVDaFBkhJA7wigytsSUhMTwYXN5Y+2HLGMGo2He2MMgsxkQMjRYP61higBppSXjSmizn95qiI4T0yg3T5ZGY5RyX7l5eO2G2NCGkS565aVxtaJSu1++Y5N8wQuIizkmHoyJTdISQXvnH1mQHb2VSYVaEOUGm6AghvRLXXzC5cyVatODU1hIGCAPG9gA01jHDGesYaMa6zFbGgDLWES6D0ZI2ltiGcNz5wm8I28TQSbisIx05BtYhDHTb652If8EIiRG8JF5raJ0qyABhibtV8kwWDAIMkh0msj0mpIE4MDh4pELudokxc58Ls5/7ksc4cCw7jvyGAerm1j0G7U3REUJ6pVHMX681NEoXpi2YoiOExAHvhEUT/34RkgDT5cI2rcFR8zVdKbxsiowQEidxjQVlVasnOPZDSKLsWVc/qjW+bmUPALuyB5Cjyn6jYj+FL7CaIiKEJElcn02GxABpd6LEANl3rtw3IuLOl9yul/3cu13YB4YJd8gQfvUl57bD5U4Y1rsVPrZoioYQ0g/ifB+0vYTEkER5IyKEeT2NH1/QXsc2bR8cI/e981q/r/ruOa1b7LiFj3Xtdn8UwSM0RUII6SfT5cK/tEY5KlreKO43RUEIGQTVXO5rw/bp5Tg0d94nmyIghAya6Urhf7SGmjXN1gpvmVMmhKSNZY3i+1rDHXb9YqK8z5wiISTtLKkWH9Aa8rBpplr4vTklQsiwgU/5bJipfKA17rTqrmXVA/zEDiEZZHGlsF9r9IMWZnnT6BAyQuAO2mSlcKhfX9wQ4Q2P05XCx6Vc7hsmK4QQcozy2NhVjWL+EF7ujqfLNSMSJuy3bUX9M3ynq5LLjZmkCSFZoFAofH28Xnm5VioeqeTz3ojpKM59bnmSKQ5CSD/AoPLSaycPPPuPnR6101tz07KPS6XSV03xEEKSAsZn9++3qg1xlPXwq9swM/prppgIIUlw/aolB7UGSO30Ntz2i8OmmAghcYPxDq3hUcc1V0YXmeIihMQJBl21RkcdV73KxzUISQTc+dEaHXVcc2XEF5MRkgRoXFqja15bbH0/6yf5y1vrsuyXnv77gx0d85xvndXKr2jPa/eq8TSFHYcGiJCE0AzQms3XntCA4zRAp556ihoeh7rJJw0QIQNCM0CLTl94Qhi8Cnvbf5auaC2vHPtRawmPaWZ1w3fb43+5z7t7z82tddsASeO/+AcXtpZyHHsbBA8HS6QlS6Qp20WyT1B+JK2fFn7cWrrn5ooGiJCEiGqA7IaN5ZN/vb/9dweGQMK1ba7HI+swSBJPwmyjI793/n6Lt+GeFa3fEh/61WO3tOOK3HxCWl41I2jvY4sGiJCE0AwQGqLrXbiNVBqwxLUbr7vNNWhnnn16a2kbFpFmgGxj4eeliDRj4uZHwiUtGiBCBoRmgCD8XYHHII3TbaQYJ8L2pTdMnGCA3G0YUMb6goUL2mlgHb/lOOLNyHHkt+0lYVxK0rKNki3NmGh5xboYP20fWzRAhCSEnwGijosGiJCEoAEKFw0QIQlBAxQuGiBCEqIfBkgbW7HHevolvzGeMNEAEZIQ3RggDOpiMBe3t2X+TpBogAghKr0YIPyWW+qY9Ic7S7Idv+27SxIm+9nbEC4zryUdGDbZB+EQbpvb65DM8RFDiPQkTYkj61hKWCeiASIkIXoxQJjHI4ZEDAAMgtzexi103F63G77cisd+2F9uv4shsw0TlnZcd86QLcSXW+wShv2QH5kRTQNESMro1QMSieGwjYoYDbvhy/wdxBcDJdskHEvXkMhveDL2se1HNDQDZBsuGiBCUkbcBggSL8c2DtgOb0TiYYlJheI5XXDxt9vhsg+WEibPkblGS2Yzi2Fy98NS8mP/LetENECEJEQ3BmjURANESELQAIWLBoiQhKABChcNECEJQQMULhogQhIizABhUBeDt1DQbXBRt3eagiTH17b1QzRAhCREFAPk3vEKUicGyO+VGrbkDlYS0qYBaKIBIiQhOjVAYjTQeDF7WXv9qr2E5JY7Grv9snnbAEmY/WiHNvnQTRdL2zuyf7tpyja5dU8DRMiA6dQAiQGQOT7yKARkz8PRDAX2QTwxCLYxkzRsoxTVAMnS/q2lKdskDRogQgZMpwYIHgyMgjzeII1b4knjdg2F3djFAAW9mlVke0SQm669tH9raboGCHFogAgZIFEMkHgSYnTwF0aMkjwwqr2aFeFo9NLwsY4xHTEqkjZ+u69mFckrWCUehN92urJ0f/u97tXNo5/xE9EAEZIQYQaIogEiJDFogMJFA0RIQtAAhYsGiJCEoAEKFw0QIQnRjQHCILT77fgkZQ8sD0I0QIQkRKcGSG7D99MoxHWsqPN+XNEAEZIQnRogeRmZTESE5BZ50AvI7Nvo7gvLtNnUOAYMBtZlX5nBLLfRJZ6k89PCj1tLkZsuDRAhKaNTAyQTD2GI3Pk10sDteTbuLGR78p9MFnRnU9uzoe19JV2JC8nx3H0gN10aIEJSRicGCA1aJiNCMqFQDASMEsaGbAMk3o5tgGTiHwwC4ruzqcXTEbkGyN0ucsPddKPOfHZFA0RIQnRigKQhy7r89YGBgJdhGwoIYRJXtsl2bBNj5s6mltnPrvHCfljKdtvAYN2d0eymizAtXphogAhJiE4MkJ9s4wKJociKaIBIKKVc7hvj9ebLlXzhKCrMKAnnXavU1pui6AjsrzU66rhQRqa4OqJezM8ubpbn6qR+3bIsnHc1lzvZFEV2yeVyX1m+ct3BR/d+6I26dr/0ttesNvaaookEKovW6KjjQhmZ4orETLP0/DuvrPG8d28eed1z6/RHpVLpq6ZosgWMz33P/EltjKOsyYmpf5kiCoUG6Jjcv5G2OjFASyfLe7WGOMr66K/rvTlv6GumiLIDPR9/1ea6HVNMgWgGyH0HT5C0W9syVwh3zfzS6vaWeFRFyYOtOAxQOZc7V2uA1M3ejjtmDptiygb4f6k1POqYfnHjpo9NUQUSxQDhbhfuHsmdJNzuxjp+Y+neWZLGj9/y0jG5IyUN3d1P1vEbwh0yrCMvsq9sc/Mjd8Hsx0O0PLj7yTHwW/KlvYM6qgFau6x+QGt81DGVcrnLTFENPxh41RoedUw7X3gjUqPRDBAaJeR6BTAG9jweKMgDQlykAS9E9pH49n5yOx+SW+tybPuOWpT8iNw82NvEwNqGFnE04wNFNUB/f26V2vCoYxqvFveZohp+cLdLa3jUcZmiCiTMA7InH9rh4kkEGSBZtycAisGw9xMPBZLJhH4GyM2PdnzIzYN2HrZhisMAHX37JrXh9VvN4iVq+KAVtRyHApyM1uio4zJFFUiYAbINhjR4hEvD1zwQt/FD0rjF27H3g5HB3ycYCTEKfgbIzQ8mJWoGRTOC9n5ufElbjJStqA1Ha3Rx6IrLzlPD/RTVAL36+Kz3p6eWqtuSEA3QiMkUVSCaAaLmK00G6MbrrvQ+ffPG1u8Lv316ewmPVMLFAMkS+2D5+VvrW/EkPfmr/ej2Rnt90cLTWr+TEA3QiMkUVSA0QOEatAESQwGDAiMiBsP1dMSw+BkgkRgx2wM675yFreW7r6xMzCuiARoxmaIKpF4t79MaHXVcgzZA7l8weCkwHjAiMEi3rbt6Xjw/AyQek2aATjv1lNYySdEAdaDqkpVqeL/1Hz+vqOFRZIoqkGajuk1rdNRxjdcrL5viCkRrdHHINUC77q54k5VLW7/hscAjgjFxDZAYFXhPWJ55+oL2OgyQ7Iuwev7itkE78OdkZnGPtAGCQXnoj++p2zR1YoBOOfU0NdxVN8YkaQM0NTX15Uf/tENteNSxJ++jPkqgNTrquGiALAN00fd+1Fr+16v/662988HWEj2DhIsBsg2RGIOzzzu/FRfprdi0rfUbkvj4/eALb7b3E8n+iANh3T3u9qf3ttaRJ9kH690YIlNUoYzXyu9pjY/a6U00K/tNMYWiNTrquEbeAKEhQ1iHEZFwNx4Mi4Tb210jIEZDPCAYj827n2/9PuOsc9rxRLYBcr0xCVv0zTPmhdv72OFRZIoqEosXN/drDXCUdd2qJR+Y4omE1uio46IHZDX623/zbMtLESNiG6QgAwSPZfL6Da111wAhTTFAmjRj4h5Xfkva/TJAoF4rLbth03WfaI1xlHTLXauPYmzMFEtktEZHHRcNkON1/PjqYttgiOcBD8k2QPiLhThYhzGAl4O/RzA2YiRk34df39cOO/+iS1tLW5oxcY8rccSo9dMA9ZPxWu3jV156yetEy2ZnD5jdU4nW6PyEAeAk59z0S+4t/iCNtAEaRZmiSiWjboBw16mTxptW0QBRvjJFlUpG3QDhlrk9qVAmAmKuDubmyDa53Q6DhSUavMz7kcaPJW6hyzZ4VxJHbsnbx8MS8WVe0Hjp2DFEfse00xXvDZ47llFEAzRiMkWVSkbZAGkTAMWYwGBAmOsj83Lk5okYGUlHwiGkZ29DGjiObLfnBMmxEV+bgBh0TKRrzx+yt4WJBmjEZIoqlYyyARLPA0IDFkOze2u1ZRwu+c6ZLWG7baBcYyATC0VBhsKWG+6mE3RMpCuelMSRbWEaeQPkztkJkzbwK4PC/VQ3A9CQKapUMsoGyJ7ZjMYsf2tQL7GE5yJh8IQQfteGn59gDP7v7Zta21wvCoKhwBJ/oxBHvB78luMgPn67RiromG66iCvbwkQDNGeA5E5YlNnLNEDJMepjQKMoGiDFALV6ALN9wb8vbC3tuTkwOJj7I4bHXcptd0kHt9WxTW7X2zOt7WkAV+VrreUVPyu1ljgW5hdhP5lnJPmx89iJTFGlEhqg0RMNkPIXTAyJPYtZjIftedjzcjAHSNIJmq8jYYjnTlCURzAge94RZBswrNvbOpEpqlRCAzR6ogGyPCCRbYCkwcssabvhizfiGgdRkAGC3H3EcCG+ZoDEc5I4sq0TmaJKJTRA3amTQd84hY5SG9DuRDRAAQYIQkNHQctfIKxLmBsff50QLp5NkAFCPDsNSLyxxatuUQ0QlnIMxJVtncgUVSqhAdIlA9S47u42qFMDhIFqGTjuVhhojuMVHSNvgEZNpqhSCQ2QLjFAMgkQgjGSiX8wQHKXSrbbr2TFdiwlHEsxQLKfrCMu5BooO57caZP07XidigZoxGSKKpXQAOmSxi6GyH1Vqu0BuYbDnu1sb8fSDpeJkLaxEmnx6AEp0ACFyxRVKqEB0iWGRyYLujOVXQNkzyOSfe1Xtko8MWBYl7TttERaPBoghbgMkD0GlAbZY0G9yhRVKqEB0mX/BYMBkSUMDYyAa4DESMDgyL4wGPI8l8TDUv7GyV8zzQBBbjwaIIUoBkjm6GBejzv4LIIBwms0NEMkc3S6lTbZ0c6LbLffI0QD5K9RMEBZ1sgaINwClwYu/7EljhgeWcpdL/c2PMLkVjzSw7p7Kx7GBeEwMNqcI9xalztsEOLgOBIP6eGYsq/Es/OEdaRhb/eTKapUQgM0ehpZAyQv/ZIZzpA7gRBLd66OGCB5vaoYMknPT3Jc1wNy0xfPx88DkjzJNsmHpB8mU1SphAZo9DSyBkhkv6dZjIhtgGxDAIkx0P5KYZudvu3d+BkgPw8oyAC5eZJwe91PpqhSAa6XrdmpqSOakQnSquuv/8RNxySfCrRGRx1X2q5XT+BktEZnyzVAaNxo8DAEtuGRpf1KVayLMcBYEP5WYT/sL/vYBka8GxgMSUPzlCQMx7L/0oln5Bog7TWvcvwwmaJKBaV8ftHjjzyiGpZu9OxTT3mlXO4yk3wq0BpdVuQ3YN2JRs4AjbpMUaWGuIxQGo0P0Bqd/a4dmVdjTzIU2TOWtZeERRUMBe6a4e6Y3J6PQ2KAtLxHFQ3QiMkUVaro1Qil1fgArdHZt7Dd298wEq2bCWbiHwwQ4iMMkv3xW4wT9oXkFry9v2yX+T9yWx5hiGfnwz6GrMt+MFyyTfbFUtZlKduwDrnpuqIBGjGZokod3RqhNBsfoDU627OxjQiW7psIZbt4QGGzl939ITEKkgaMlEwsxKxqe12OJxKDJUt7kqPk2V1CYgz90hXRAI2YTFGlkk6NUNqND9AaHQTPAAZEPBC78eK3NHjXANmNGr9hjOx9IXt/WYeBwvFkgqKkAdnPdmFdm0kt+ZBj4rcc111CiO+mq4kGqE+yB5IHKVNUqSWqERoG4wO0RgfBCNgNUxqva3Bk3fZsgmYvu/vLdvGQsC8MgxiWH1xydsuoiKGA4REjgzy6BkjSwFLy72eA3HRlmy0aoB4kd6KCZlWLaICiE2aEhsX4AK3RpU0YUxIDJUYtDkVJlwaoB4kBkomBuCUPay/hMDqQffseS9y2xz6Ia09C7IdMUaUePyM0TMYHaI0ujRJPxf5rFofC0qUB6kF+c3tgZOARyVLCZJKhtk+/ZIpqKHCN0LAZH6A1Ouq4aIB6kBggkTzWYRsg2YbfkBggCXPTSFqmqIYGMULDaHyA1uio46IB6kGu8RCvBi6nZoDsONrM6X7IFNVQASM0jMYHaI0uCeHOlfzdgWSgOIrsweN+iwZoxGSKivSBufp4ktboklQ3xoQGKCZogMK1ft26z9EwTJGdwNTU1JfNTxJANZf7mvmp0qxUXvvdb3+rNrokZRsTeEJY4rY7BoFlAqRMZsQSd6mwj9x+97tdnpRogEZMGMxFwxivVveaYptHs1z+pFAofN2sEh/qpdKR8tjYVWa1TS6X+8rSxYvbrxXRGl2Ssg2QPXdHHomQeT34LXem/Pbph2iARkzSMKBrZ2aOlEqlr5ri+9J4pfIrhJfGxmomqG9gjGe6XPgdruEN0+UDu9Y0vBc3TXiv3zE5TwjDtg0z5YOIO10pvKwZgqS5funSA9u2bv3C9hjnjPrGR/bsmVfGWqNLUpoxsWc+2zOkZcIhDVBM0ACFy24cEBoMDA8MkTSeOS/on6ZIEwMGp1HMH7p7ee2T97fNeIcfWNKT9m+f8batqH/WKBZUzyRudtx7r5TVJ1if+8ulvstIa3RJys+YyMC07QHJXzQaoJigAQqX1kigTTff/Jn8npmcPGiKNFbw1w5G55mbxlUjEqfgKY0X8x9Vc7mTzeFjA17PH158sV1292zZ0v7tSmt01HHRAI2YtEbiasvmzbFWCng7+MukGYp+6N4V9cPNwljJZKdn5urZRVq5adIaHXVcmTJAzWpjr9boqGPa/dLbaiNxhUl/pkh7olka+xn+YmlGYRB6cHX902apsMxkr2vGq9VntXLT9NaLq9WGRx1Ts1w4ZIp1+EHPpDU86phuumOb2kg09fLXBXeCrmuWDmhGIA3CIHfYbfQgqoXCUa3MNN1504za8KhjqpeL46ZYs8GNv7znsNb4qA+9jRtuVhuJpmalcocp0o6YLOf3YkBYa/hp0sH7lnjT5cJbJtsdcdMNN3yilZmmrXferjY86mbv2V3LvjBFmh0w0PnQH99VG+Aoa8XKtWoD8dOcN3nUFGlkNsxUPtAae5p117LqAXhs5hQisXvnTrXM/LR6+aTaAEddU7Xy2aZIs0Upl/vGrb/adVRriKOoJdMzasMI0oprr4383xx/1/5855TawIdB/9g67U1Xi3lzOoHgr5tWXmFatWzaO/r2TWpDHDW98tj13mStcIEp0uxSyeXGMMo+qlq6ZNZ78okn1AYRpgd27Ig0ED1dyV+DvzNawx42LakWHzCn5QsmaWrlFUWYgb76umvUazUqqhfzs6YoSZbBX9HVK1d+qjWEKMI8l7DnwqbLxYe0hjzMmqkWXjOnp4JJmlp5RRHKtF4qZeeuDyFh1IvFg/akuU4U9AqM2Xrxt1oDzoJma0X1OTkw3Wx+pJVVmDC3Kqg8Ccksc67vRWgAWsMIEua7mCTmgb8qWsPNkmBgzenOo5tyxGMaZndCRhO8HkJrHEGa+7vwmdm9zZJacbXWYLMobUyo0zG1Pbt3e/YDv4SMHHMe0EkYANUaiAgN687bb/emG41Dk43GHzGA744B4e5iVgaco2qyPP9uDcpyolZb2yiVPlo2O3sAg/VaedqaGR+nB0RGl/Vr1857UhtPcqPxzHlF+6vF4iwMi4kayFMbml9ojTTLwvSCKC9pK+dy507U60/OGaijt9x002F4PnaZT1SrfzBRCRkdqoXCx7j92axWd/XyeMXSenHoJhnGJUywNMXQEfjrhdv2c4b+9alG4yBf9EZIF+BJcq1hdqPLLzyr/bvyw/NbyxfWF70/3Fxqh0dVt/t1o+lacYcpDkJIP8G7dbRG2Y1sA7S68P3WUl6Otfu6q9vrixac2o4D1S4/3/tw++LWNknD3k/SghAXy421H7a2Szr4/c7W7s7lb1umsvPaCEKGhely/j2tQXYrzQDZnsy5py9oLf+2udEKQ5z9v55u7wNJmL2fZoDkWJIWfkv63WhxpbDfFAshJGkwhhH3Xa8wA3TaKf/W3m7HgS44a2E7LIoBkmWcf9WiDtgTQnpkvFyIfeBZM0DwUOTvF8aFYFzwdwt/l2zDcsbC01pL/JVCHHu/Hdf8pGVkEN81QIfum2kf93vfOqO17FaTlQy9QIuQtIJbz3G8LD5rgkfIiYWEJEwS3k9WNF7KHzbFRAhJgjjvfGVNmJxoiokQEjdxzvvJqsaLhVWmuAghcbKsUUz8EzoYLJZ5PNp2VxhIlkHlNAgvtjfFRQiJE0y60xpdnIIBkvk99p2xYRFevG+KixASF3ioUmtwcUsMEOboyK108XBgkOy5OzIr2r29jngyyRC37WUOkcwXSlp4Y4ApNkJIHEyWC29ojS1uiQGSeT8wOPKXTAwJDA0Mi22g/OJhHhCE9X55VPgOvSk2Qkgc9OsTymKAZGzHnlQognFCPFn3iweP57vnfrNlrJ67sRDbrOcwbVtRP+GFbYSQHnj+lv7cfrfHgGSGMwwOPBsxIDA2tjcDA6TFg1eEB0/xG+ESP2nxdjwhMTNqbzzsVZwVTUhMlPL5RVojo/xVHhu7yhQfIaQXJsqFO7RGRvlrulz4nSk+QkgvzDWmbVojo/w1XSm8bIqPENILaExaI6P8NV7K7zPFRwjpBTQmrZFR/sIL/03xEUJ6oVHMH9IaGeUvGiBCYmKilH9Ha2RxyZ5UmBVV82NHTfERQnohzjEgzE6WiYbyyESSBsh+dgwTFd3tSYljQITERFx3wfBIhMxMhvCMlrzfGb8xW9meBW3PXsZv7ZM8MiNang3DEnElHL8hbLMNnYTLunyqR2ZVY7a17CdxOhHvghESE/iKp9bIOpX7vJZ4J7ZhgJFx4wV9ksf+IobEl3XEsT0giWM/FW8/uGrHkcdAuhXmTpniI4T0Aj4drDWyThXkAUmYGAQIHgiMiB0G2fFhYJCGeDy2QfIzQPY3wMTQuAZIfnf7BD1mj5viI4T0yj+2HvM4epU0eDztbv+lggGAgcISRgPhYjzk1RzY7hosqPzDb7eNjKQvxsv2pmQ/LJGOHA9hrgGSddf4RRGemzPFRgiJg4fWNdTGRp0ovDnAFBshJA6mK4WPtcZGnajVE3wvNCGxwufBoot3wAiJmWou9zWtsVEnaq6sTjbFRgiJi2duGlcbHHVcr98xyfEfQpKAz4SFa66MPjXFRQiJk7jmA2VZ/PtFSILcvbz2idbwqCXeb1bX+QAqIUkyUS5s1BpfL5JJf67sWcydqJ8PndqaqhQfM8VECEmKPevqR7UG2K3EALkPhOK3/UAofkd5IFVmM7v72PtiljR+Y/9eHzyFXtzEyYeE9IXJSmGX1gi7lRgcWYoBsT2gTh5IlaW7j3hGV196bsvYSHivD55Ck+X8XlM8hJCk+d3G8S+0htiNohigTh5IlW3uPhIPxgfekP1XDft0++ApP0RISJ9pFsZKWmPsRn4GyH6QtJMHUmWbuw/CJq/8TivMNjhy3G4ePIUwLmaKhRDSL65rlg5oDXKUdMfS2kFTHISQfpLL5b7y/rYZtWGOgvDajVIu9w1THISQfrO4VrxVa5yjID50SkgKmK0V/6U10CyLr9wgJEU8taEZ212xtIsPnBKSMqampr78ty1TaoPNkv55z2KvVCp91Zw2ISQt4J1BaKBaw82C9m+f4aAzIWkGDTSLRgjGZ6pcONucJiEkreAvyku/nPhca8jDKPy1xKtIzOkRQtIOxoQeWFUf+hfZ45ETzHcyp0UIGSYWVwr7tYY9DFreKO43p0EIGVYwWRFjKFojT6Mww3m6XHzIZJ8QMuxgXAiT97QGnyZtmq0c4ngPIRllopyfxpdDtcY/SGFy4eJKca3JJiEky+ClZmn4zA/eZMhnuggZUfAunUG86B4vkOc7nAkhLTDuMl7K70vSK8Jfv0axcKSSz59kDksIIfOBMcJftNlq4RAMEu5KaQYlTDA4yxrFg/B0+AgFIaRr8MG/RjF/PcZrjBfj2UIYto2Xi+v5cUBCCEkpMNDjtcobk+O1Q5u2rj364DN3etATf7nfe/YfO6mM6+m/P9i63tDm+9Z7S5Y0D9Sr5X1z/xIuM1WEEEIIyQZ4U8pEo/o/9zy06QutU6QoaOdzW7w5x/g9DpkSQggZesYblSe3PXwrHR8qso45QtXX8E4LU40IIYSQ4QG3unb/fqvayVFUkB790w6vUS1/QCeIEELIUNGsFlf98t51R7XOjaKi6N49t3rNemWXqVKEEEJI+mlWS+889PK9asdGUVGECdOVfP6oqVKEEEJI+sHjuVqn1o2a1xa9n+QvV7dR6VUc1w31yFQpQgghJP1EdYCe/Ov93jnfOsu7+AcXeo//5b52ODrPmdWN9u80OkB377nZO/XUU7xfPXaLur0TYbTjyrEf9eU8+1WedIAIIYSMHFEcIHF+xNHxk3SkazZf65188sktuR2rpCXb/RwqLO39w/aTfWX7goULvD2v3TsvL6IN96wI3MfepuUF6/J75++3eItOX9hOA9LOSba5xwiSfRw7rJvycfPplgHSCbpuYaIDRAghZKiI4gBJ52l3mpr8OuygzhTb7c7aXfeTHS8sf9oIEPY58+zTA8P88uJ3TnAg7PhRjhEk7ThJlI/fcYKumys6QIQQQoaKJEaA/MK0dOyO2o0vCtsv7BaXtj3KbTEtL37hWlivt96iHidKudrh7ghR1OMEiQ4QIYSQoSKKAwRJJ+t2qugopeMN60jdkQg4CFE647D9ZF6OnQ7i+B0X0vbBOV5w8bfbt6j8nAA7XHM+RFGOEaSw8hSFlY9dFrLddsyiHidIdIAIIYQMFVEdIIoKEh0gQgghQwUdICoO0QEihBAyVNABouIQHSBCCCFDBR0gKg7RASKEEDJU9MsB0t7H08kk2zBFmbTb6cTeYVa/z5UOECGEkKGinw6Q/TQU5D6N1IvoAM0XHSBCCCEkgDQ5QOi0MTLkPlKOfe03KMuj53YHL/tKmF+csHU7j26a8ri5FiaPoMtx7fWfFn4877xFeEz+P0tXtM9f+8yG5EHKRI7nvvPHLh833/0QHSBCCCFDRT8dIHTKtlxHBx2322mjw9fenOw6Htq+Qe+7wTY3P1A378dxw7DupuUncZjsPLhOWNDx3HLQ4vRDdIAIIYQMFYMcAXKlddp+HTwcGHfUw93XHTmK4jjY0tKMGiYKOo52CxBpdeIAuSNOWpx+iA4QIYSQoSLtDpC9zR4l0UaPEGbHC3IcILnlJPE1ZyQsDS3MzgMU5GTZI2Nw1pbeMNGRAwS554FyQLrufkmKDhAhhJChol8OEJVt0QEihBAyVNABouIQHSBCCCFDBR0gKg7RASKEEDJUpN0B0ubAUOkTHSBCCCFDRa8OEByUsMnNvSgJB0h7+qobyRNY7vkjz+4k7bQprjIQ0QEihBAyVCTpAGnbtBcF2u/B0ZwJ2wHSHCI3LChN+6krkf2UFtKScPsReldyjDBHJ0p+sW4/wSbb/MJlm18+3f3cfcPKoBvRASKEEDJUxOEAuZ2pdLausyPx7c7YFbbbDosbX9u/0zS10Q+8r8d94aIWZm8Le48QFCW/bv6CwqPkM8oxOQJECCFkpElyBAhCRysjFPhtx9VGUdz03I47rHOPkqbW+XfqEMQ9AuTG8QuPks8ox+z0fMNEB4gQQshQkbQDBOGWy5W5H8377hXkjqKgU8YIUpADhLTsjhvb7VGnKGlqozfyMkE7HpycCy7+duhtMPf8kSdxjMLyK2Guw+IXHiWf2n5umFYGvYgOECGEkKGiVweIoiA6QIQQQoYKOkBUHKIDRAghZKigA0TFITpAhBBChgo6QFQcogNECCFkqKAD1Lv8JjGPkugAEUIIGSr64QDhSagrrr7shHcCZUVpdIDifsw9THSACCGEDBVJO0B43Prs885svwdIe7syHAg8Nm6/odjv0fIocbB0HzW393O3QfJIu2x304YkXcg+D4QjPfsYmkPktz8kj6XL9jBHMSi/7rlCSTuedIAIIYQMFUk6QPLOGnknjqy7zoE4EHaY6yxFjeM6LuIouA5A2AiJnVbYO3O0vNlh2D/o7c1h6UeRe+4cASKEEEICSNIBQqfsjkSIxCmSeJpz475AsJs4mvMh4eJ0iJPk5kkciijOUpAD1Ikzgv1QPq4jZyssv1inA0QIIYQEkJQDFNQBa44LOn1xGKSDt52KqHHsdTvcHily93VHYJA/2wnR3r6MOLK/dlw7LOztzXZaUFDZQWH51eIkLTpAhBBChookR4Ciys9xsRUlDjU40QEihBAyVNABouIQHSBCSNeUc7lzG7X6G1NTMwdvunPH0V8/+pIHPfzf+7xH935IZVxyvX95727vmmuuO1ArlQ/VS6WfmeqRGGlwgKjhVz8cINjIqXrpjeWLqwcfuveao39/bpUHHX37Js9792Yq45Lr/fSD13prl9UPNMuFQ81SIXEbSRKimst9bXJ8cu/W/3rhc61TpKjtT77mTTQn3ivlct8w1SZW6ABRcSgpBwg2culkee/eZ1Z+rnWKFPXWi6u92YlyYjaSJMB4ffx5Oj5UVN33zJ+8Zr35P1NTU182VSgWojhAuP2ESbau+jXBFtLebTOKt8SSLIdebjMm4QDNNEvP0/GhouqdV9Z4ixul2G0kiRnc6kKHpnV0FOWn3S+97dWrtQ/ibOBRHSD7CaM4FfbEkwgdv5uHqPva6mafNCmuctCUJgcIt7rQoWkdHUX56aO/rvcmasVYbSSJkWa5umrjlgeOah0cRYVpy86nvUa9sctUp57p1QHCI97/Wbqi3fm6LzuUR85ltAjrPy38uJ1WnA4Q4gQ97q7tI4qyr4yESZg8aq6FyfmGlQ/kli/yaL/jx1ZYOUQ9HvLsHsN2gPDbLo8wxekATVaLqx7Zfs1RrYOjqDC98tj13nS9GJuNJDFSr1T37XzhDbVzo6goirOziWMESJwFuSUD2fGlw9Ucj04cIDt9yO7A4XiEvfAQ69rxou5rOwiiKGFB5RP1/EVh5QBFuR5uniUccTvJjyjOOjleLe77cO8NaudGUVEUZ30kMYILo3VqFBVVaXKAtA48KL7rVPg5H660kQ9bbroi5M8eydCOF3VfzXEICwsrH79j+ymsHKJcDy3PdriMGgUdx1XcdVLr1NKqG6+7cp6zKXp0e0ON36mQfrN4ibqN0hVnfSQxggujdWoUFVVxdzZah2YLHaNm4GXkwR6VgMOw9IaJEzpcez+3s7e3+zkCYR2/yD2WdivJ73hh+2J7pw4QFFY+4nDYcfxuPUUphyjXI8gBknU4U0gjinMWd53UOrW0Cg7KFZed53365o3q9l6VhAP06uOz3mlzjvKfnlqqbh92xVkfSYzgwmidGkVFVdydjdahUVQnirtOap1aWhXkAGmOBsIWLTzNO/DnNd7/vX2TN1m5tL0d6/X8xfMcHtcB0hwiOyxKmn4OkHasJJ27pBRnfSQxggujdWoUFVVxdzZah0ZRnSjuOql1amlVmJNgOxWfv7Xeu/Dbp8+7PSZhMmoH2elpTom9roWFpennmNnxRcM4UhRnfSQxggujdWoUFVVxNu5mrbx353Nb1E6NoqLo4Ve3efVqeZ+pUj2TNQdIRmDg9CDubeuubm/THBE3Pde5cdfdsChpvvvKSu+8cxbOi4OwM09fENvcpUGKDlBKSdoBqi5ZqXrxa+98UI3fqZD+f/y8om4blP7r1f/1zj7vfPW8oQX/vtB78IU31X170aDKIs7Gjc8LXL9qyUGtY6OoKNpw+8rPKrncmKlSPTOMDpBmd2xHR5wLzVHadXelvQ9ujd214eeBDpCEyT7YhjTsOGFpummI0yPOmoQP4+gPRAcopfTDAbroez/yHvrje+r2XpVEp3/7b571Tjn1NG/z7ufV7Z2qX45JFhwgUCsVShtu+8VhrXOjqCDdsf3Go41aeaOpSrEwbA4QlT7RAUopg3SANEcDYTJC8vDr+7yr8rX2dqxf8bPSvE7e7fQ1J8AOi5KmnwOkHSuKc+eXJ/yjmbx+QzssLG8ysiSjZ1i/MldtH99Nc/vTe71F3zxj3jGSUBKNu1AofH3xdOP9J/5yv9rRUZSrZcunP6jVymebKhQbdICoXkUHKKUM0gGS7X4dvB0mQ6CQnZ7rXLjrWlhYmn6OmR1fFGWkKEqeRFHO1++4nRwnTiXZuPFBwYlm9Z+3bF3zKR7P1jo+anS1dfdGb6JZ2d+slS8wVSZ26ABRvYoOUEoZtAMkoxxwehDXHq3QHBE3PbeD1zp8OyxKmhg5OeOsc+bFkdGUbuYuheVJFCVvttw8RT1O3OpX4y6VSl8tj41dNV6vvIxjUqOp8VrljdLYWA1fZjdVI1FwTK1To7InbX5THEIdMtWJpAlcGK1Ti0vogO3RDJHt6EhHrnX0KzZta++DW2OLV90S6ABJmOyDbUjDjhOWppuGOBjirEl4lNEfyC+PmmMS5XxlO2Q7ZJ0cJ06xcXcHOvDxWu3jV156yUtay2ZnD8wd72RzaNIBSTpAmBxc/vl3T3gUnRqM6ACNGEk7QFT2xcbdHXSAhoOkHCA8iXXBt77ZegEhHhWXlxHKdjhHbhg6aO3pKem03fftaHHxNBiW2G539hIGace193P3teP5pSFPnsl22+EL2qap0/OEwvKL7VjX4vUq2siUQgeI6lVs3N1BB2g4SMIBkse75dF07e3Ibhw4CbmfXDinC9oOAsLc9+fYQofuPsLuOgtaGm6Y5hjYYWFp4LffO32CtkWVdp5B+RUHSspWixOnaCNTCh0gqlexcXcHHaDhIAkHCB2tjDy4sjtle2QI+8BJkLB9r6+a5yBpnTr2CXMMtBcVutL2s8OipCHCfjhP1xEL2ybq9jztMD+nS9svDtFGppSsOEBR5rr0Yz5MWtTPc2Xj7g46QMNB3A5QkLOgbUOnPFP/vlf4z+/M6+D/84rz53X6bqeOtFxnQuvgZaTJjgcn4weXnN2+haXtZ4eFpYG82Pvb5xm0TcJsdXuebhjW7dt0WEc67n5xiDYypfTLAcLkXnsyrzzurU187kZ0gOaLDlD6oQM0HMTtAFGjJ9rIlDIoBwhyHzdHp42nw7CEJ2534PbTUe422RdhdjztyS5tP4nvfqJC8qOlaYe5acpTbbI96NF5970/Wp7tMoHc40k8ezvWtXhJiI27O+gADQd0gKheRRuZUgblAImTYHfS6LRdB0AcBNeJcN+Zo3X4iGM7NXYc1/nSwrQ0w8LkvIKcniAhLbsMwo4n5WO/VsCNk7TYuLuDDtBwQAeI6lW0kSllUA6QJq3T1hwVCQ97CWCQk6S9dNCVlmbUMAnXRnVEmvOCfTpxgPwcLr88JSE27u6gAzQc0AGiehVtZEpJuwMk4fZIjjgOdlzEsW8P+cWRdXmpoZ0n7HP+RZeqI0aisDA4Vvb2IEfLdV4Q13WYouQB6+5Il10WSYuNuzvoAA0HaXGAZJKuLfcx7jBpk4PjlPY4/yCEidJBrwfot2gjU0q/HCAqu2Lj7g46QMNBmhwg+0mnbpyNpB2gtEh7ieQgRRuZUugAUb2Kjbs76AANB2l1gLTHxV0Hx90H6/bIkTxSLutwqiYrl7bTdJ0s7ZgIcx8nt/PgOiPyHh83n1FHtKKkRweIRIIOENWr2Li7gw7QcJBWB0icE+no5X04rmyHxXVOtDBxKOw0/N6xI3HtFwra2/1uRbnv8tHypSlqenSASCToAFG9io27O+gADQdpdYAgu+N3nQBNmqNhh/mNKmmOF46Dbe6ojZ2eX57CRo38FDU9OkAkEnE4QPY7cUTdTMC1J/fKJOUo6XQSNw2SScoi9/1DQXInQKdBbNzdQQdoOEiTA2TbDch1iMQ5ke1ht8i0MDgPsj+ciLs2/NzX8XLDIb9jSJpQkNMURWHp0QEikYjLAXKf8IrymLmrNHbuURT1XHF+2pNwmgPnlyYdoOxAB2g4SIsDRA2vaCNTSr8cIMSJ8ih72Lp9HBxD3qHTyb5ybHn8HOtX5qonOCYQnJOr8rX2eXTirNgKe0Gim0aQA4R/PHLekq77LqGgcnPT6FVs3N1BB2g4oANE9SrayJQSlwNkD0e6nSs66W5eZmivhzkZblw3P5C9vzgBYY4LJA6TnZbriIWlE6cDZJeRGxb13N00ehEbd3fQARoO6ABRvYo2MqXE5QC5I0C2/Dp/dNZ+n6pw18MciE7iugqKrzkiOJZ9vthfc/BcufuJtFElvzTdMnLDopy7lkYvYuPWKeXzi5qVypHHH3lEdUrSomefesqDI1bK5S4zWScWdICoXkUbmVL64QCJ0PHaoxLuLRi3Y3bXxVGQ/YOcJzeu5sTINijIYbBHuHDMxatuOeF87fSC0tJGk/ycES1N9zy1sCjn7nfMbsTGHUxaHSE6PtGI6gAFTbyVx8UxWdd9t06QOonbD7mTj6Eo7+4ZlOzJ1YMsS9rIlBKHA0SNtti4o5EWR4iOT2dEdYCCOlh0xNoTU91Ie1S9X9LOI85zi1u2AzRI0UamFDpAVK9i4+6MQTlCdHy6I6oDBGnvqXHfUQPZHbP7MkGsj5cubTsUbifu5wC5I1CSrr0v0nJHbcKOb8t1dpAXpGefr5tfex85lhzfXYcTGfQmaklPG3lCuH3+Es/dNygtuX5++XPXo4o2MqXQAaJ6FRt3d/TLEaLj0xudOECQ7YhIh+m+uM+vI9YcGzeu5gCh4+7ljctBx7eFeOLMiHOiOUSuJN0oDoWE2fvbx9DOQXM8ITdu2LobFiW/UUQbmVLoAFG9io27N5JyhOj4xEOnDhAknajWwdrb3XAozGnRnB0/B8AdfQo6rsgvLQj7286IO0ITtK9sv+Bb35w3GmZLc+7cY2rnII5J3A5QWH6jijYypWTZAdIez49r8m/cE4mHWWzc8RCXI0THJ166cYCkQ3ZvfYm0jti2U3ZH7tdJ+8W103FHKrS0JNzez8+BQTzbGYHE6ZFjiVMkadkODcrlku+cGei8hb2J2u8c3OMiP0jLLeegdTcsSn6jiDYypWTdAXKf1vJ7v06nogN0XGzc8dKtI0THJxm6cYAoXXBI3BEeLSwtiiu/tJEpZZQdIDwuHvaWZzg6+DcR9Mg+fmtvuZZH14PeNJ0FsXEnQ1RHiI5PstABonoVbWRKyboDJMOhIteRCXvLs99IjzhGfqNJYduzJDbuZPFzhOj49Ac6QFSvoo1MKVl3gIJe0BjlLc9BDhDCZdQo6Didvpl62MTG3R/EEdp5//10fPoIHaD45Dd/J+uijUwpo+wAQfYokfaW5zAHSNbhTCEN+43Nkq4dnkWxcZMsMwoOUL8cEzpAJFVk2QGi+iPUofFK5Ve5XO4rploRMvQ0q9VpjLiNqgOEMDxJhSX+xNlPRtnv6fF7Kky2a0+0YSKxbB8Fh4gOUEqhA0T1KtQhzEnZvXOnN9dhfNosl1eZ6hWZerF4fa1QOGxWCemJuXr42lw9/J1ZjUy9VLqiUS4fvmfLlvZcq1F2gFznRpMdL+wRcb/jZN0JogOUUugAUb1KHCBbO+6915vrTD6d089MVVPBqFGtVHof81pWXHvtoXIud67ZNHKUcrlvYJ5POZ+fFk1Vio9NVwovhwnx7P1QjnPX5SST9EhRKpW+Ouf8fPLkE094c471p4VC4etmkwrKvFEsfnT7pk1H//DiiyfU5VF2gNwwGf2x3y9kO0B2XIS7I0RRj5M10QFKKXSAqF6lOUC2Nt9229HaXEeEjsZUuxZz+1003Wx+JJ3OAzt2eM1qdZfZnBnQAZfHxq6arBR2NYr5Q7PVwqHN11Y/3rWm4b1y26T3j63T3uEHliSmf96z2Hv9jkkPx7t7ee2TZY3iwUaxcAROUyWXG4PjZbKaCUpjY7VbN248KvVv5bXXHq4Wi7Nmc4u5unfSnJP0z/Xr1n3+wnPPzauvrlC/tU4tS4rqmLgjPPLpC3FysG7v477ZmQ4QSRW4MFqnRlFRhTqkdRyu4OigwxmvVN6tl0ovwTFytyOtqampL5vqOVTAwZsuF7bNOTmfwsF5/pYJ7/1tM6pTkjbt3z7jvbhpouUgTZTyn7ScozkHdRivxXi1+ob7ygCMMGKkEbfGVixbduR3v/3tvO1BQp3UOjWKiirUIVM9SZrAhdE6NYqKKtQhrePoRmtXrjyEjtdUz9SCW0yT5cIbGM159IbG0Dg6nQqO0TM3jXurJ8oHxkv5fc3CWCnNThFGszCqqNWtbkUHiOpVdIBSSr1S3bfzhTfUjo2ioihOB6j1jptq9VlTPVMBOnzcwoIDgJEd3FLSnIVREZy9e1fUD0+UCweapcKyND39h8n0WzZvVutWt1oy2fA+3HuD2rFRVBTRAUopjXpj15adT6sdG0WF6dePvuStWH692nF0q3qp9NmgO9U5g3XSZDm/d8uy2kdZHd2JSxglenB1/dPpcv49d55Xv5lzgA5i8rNWr7rVhrW/8F557Hq1Y6OoMP39uVXe4mb5ZVNFSZrAv9taqfTpw/+9T+3gKCpI05NTrU8yaB1Ht7rphhs+weRcU0X7RrM09jOMajx+Y/MLraOnogkTu5dUjo0O9fN2GZzWaxYvPqDVqV6EuWmTtbJ39O2b1A6OooK0uFH6uJrLfc1UU5I2YKSatfp7vBVGRdVDf3zXWzI943UymTSqHtmzB7fB9prqmSiT5cIFs7Xiv/5855TamVO9CU+4LW8U909Xi3lT5IlRL5V+ab+/J07BCVq2eJy3wqjIOvLmem+mWdqP1zKYKkrSTK1WO3t6esl+OkKUn+D4/GLNem/7vb9WO4q4hPe4hL2/pVtgkHB7a8+6xhGt06aS0e82jn8xUy28kdRj93MO0JGwR9p71f/b9Rtv9fJJOkKUr+D43Lx6/IPFjeJPTdUkwwQ6iEatsXFOh2649e7PMM9D6wyp7Ou+Z/7kbbzrPm/J9BLvhrXrEhnx0YSX0uF9LqZKxsJUOf/TNZPlfZizonXQVH908L4l3l3LqgdmK8X15tL0DJ7Ku37p0thvf/kJ7eC2TTd5s5N174Et17TmeWidIZV9vfPKGu+he685es1E+dB0vbiLIz6EDDH1YnEcIzB4m7Nm/PshvMcFL6ozWeqJxdXC1h0r6we1zpgarJ7a0PxkcbnwfK9zhfACzUHWV3Pb9rOJWm1tP+c9EUIISYDW3LByeRUMO77zpRn+JDUzOXmw29sleIpsplr4PW67aB0vlS5hDtZsrbi3m6f/UE/xmLG8UbxfwtNms1NTh+F8pelVAIQQQmIEBn6yXt8xMz5+BP92tQ4hbuF9LtVSaZ3JQmQwovDSLyc+1zpaKt3625Ypb7pS+J9ORlHmnJ+LVq1YEevLD/2EW1/4tAbeKM1bHYQQMmLA8E9Uq3/A4+paJxGX8Hh9vVQ6ZA4bCm51PXZjkxObMyA4sHBkzaUNBC/OxAs0tToUl7b96ldeo1z+/7L23TRCCCEdgA9LXr906adaR9Gr9uze3fqS/B233uotm509gCd7wp4Gmyzm6vdcXz+kdaTUcAtP6i2uFW81l1qlViweQF3ZuH79Z3gMHnUoidth+MBqs1p9xByWEELIqIDbYPVy+X/x1Xatg9CEx5LRIeF21vo1az5etmTJB5ivMVGt/mO8VnuonM9PV3O5k7t5URhuk0yXC28l/TV1arDCU3t4V1OndQT1FXULTxPi9u1ko/FH1D3MLcM35+68/fZW3ezkRZ6YnF8vFj/li+0IIWREwDyLuQ6k9Z4VTP7EpGh0ICuXL9831WgcnNt+dKJWe3m8Wt2Itzij40nyaZhmKXfFHUtrfLJrhBRlNKgXWs5SLncZvieGuozRxzkn/dB1S5d+sPm2247C8ZevzGMEFE9Lml0JIYRkETgypnNIxfwHfIUdk2W1TnIQWl34vnf5hWd5+389fyTq0H0zXuWH53u1y8+fF051L3yXbUmt8N6gJyDjtizaBJ/+IoQQkjjo9CYrhUN4kZ7WOQ5Kfg6QphfWF73TTvk37w83l9Ttcavfx+uXrmuWDlTy+ZNM1SCEEEKyCb4yfsN0+YDWGQ5aQQ4QttkjQH4OiRvPTRPrJ598srex9sN2HIwwNX58QTstbcQp6vG0MO2YfvGiOoBx6t4V9cPNwljJVBFCCCEkW0xVCiseWFX/WOsEk9SOa37ScgBErsMgCnIAXGdBc0gQZh9HZMdz0xF9uH2xd8FZC+ftZ+elVwfIjRMlr/3UUxuaX0zXijtMVSGEEEKywUS5sHHPuvpRrfNLi+AoRHWA/ra54Z17+oJ5zgLCzlh4mrf7uqvbYa78nBHX8XDzoh1P4nXjAEXJa7/14qYJb6pSfMxUGUIIIWS4we0N3ObQOr00CY6COyKyaMGp3jtbJ3wdDYknjoTcvpJwzbFx04HsUSoc85fNy09wxrTjueFIG2mFOUBQWF4HITjJcJZN1SGEEEKGk2Fxfqj0iE4QIYSQoaacy527YabMd/xQHevu5bVPymNjV5mqRAghhAwHaX3UnRoezVYLh8I+n0IIIYSkirS95JAaPuFliY1iPvJHdAkhhJCBMl4srNq9Nt1PfEUVJhC7T2Ph6Sn3nTrdim+ZDtbzt0x4k5XCLlO1CCGEkHSCTwo0i4XPtM5sGOU6QEFh8jSVPDnmF1fe+SNPciGO6wD5pYcnvOx1iavlJytO1bJG8WBaPt9CCCGEqIyXi+sfvaGhdmTDKNsRgdxHxf3eByRhrrMDuc6JvR6WnowYyQgUtl196bne1Zec2z6GlsYwi+8HIoQQkmqyNvoDuaMr8gZlcTb83tBsC3Fk1Aa/g0ZrOk0P+yIvEvbWlvF5DlJWxFEgQgghqaWcz0/vWpOd0R/IdYAg+zaUjMjYcTDq871vnTHvNhX2Kf/w2/O++SWyHaCo6WGfySu/4+W+d147HsKu+u45J+Q3C3rmpnFvulzYZqoaIYQQkh745BeVlPZvxxNhhSOmqhFCCCHpoJrLfW26Uuj7h06p0dHqifKBuXp2sqlyhBBCyOCp5HJj21bUMzX/h0qXMLkek+xNlSOEEEIGD+ZnYJ6G1nFRVBx6/Y5Jb7pSeNlUOUIIIWTwoGNCB6V1XBQVh/55z2JvvJTfZ6ocIYQQMng4AZpKWpwITQghJHXgnzn+oWsdF0XFpUo+75kqRwghhAweOkBUP0QHiBBCSKpI8xwgvCDQ/pyF+y0tiZOVb2dl9QOrnANECCEkdeCL3fhyt9ZxDUpwarS3ImsOwrA6QFE+nZEV/fnOKW+ynN9rqhwhhBAyeNL2GDw+CHrGwtPmfYTUlus4yCiROEHyEVN3XdLDev3yC+Z9hsJ1qGznS9K3v9GlOS/2d77gqNmfztAcNz8HyM2P+xV59/xkHzuPUoayHlYGSYuPwRNCCEkd5Vzu3A0z5YNaxxW30JnL7SzbabHVjQPkpuPnJGlOi50fUVj6brjrYNhhdrq2YxXFAfL7OrxbRloe3TCsu+fWL+FFm3jhpqlyhBBCyOCZmpr6cjU/dlTruAYldNa93AJzR01s2c5DmLMFaelDkhfsizhhI0TuOfk5N/bx/PKH9O3z0/Lol28oynnHqdlq4VChUPi6qXKEEEJIOpiqFB97cVO65gFpIyhahy7OB5Z+8extkN3xiyMj2zTHJcyR0Jw1e7QLzsovm5efEM/Ol+RJO56bf9vZku3aPnaYm0a/nB+8YwrvmjJVjRBCCEkPpVzuss3XVvlBVCp2/WZ1/Wi9mJ81VY0QQghJF3wfEBW3Dt63xGsU85/iNqupZoQQQki64CgQFbc4+kMIIWQo4CgQFZc4+kMIIWRoKOXzi26YLh/QOjSK6kQYTcSooqlahBBCSLoZLxZW7V5bT9Vj8dRwCS/WxAs2TZUihBBChgN8tgCfL9A6N4oKEr/7RQghZGjJ5XJfmevEDmMeh9bJpUXa+2/SJO3FjVnXdKXwcTWX+5qpSoQQQshwUSqVvjpZKRxKsxPUjQPk9wkKqnctaxQPlnK5b5gqRAghhAwnaXeC/N527PdRUCjKN7hk3X5zs5s2pKUV9pmKoOO4n8eQt2Hbx7C/O+Z+gwzr/fzIqS06P4QQQjIFOjV0blqnl5SifDQVCnMutDA/p8U+nsiOp6XthrsOibu90+OgHPBblhKmOWbuOfVT+JguPqprqgwhhBCSDdI6EuQ6Je66FuaOskhYEh9Fhez9ohxHnKj7lv7E++6532zlE2H4/dyNhXaYtm+U9OMWR34IIYRkHnzUEh+31DrCQch1SjQnxS9MRl/EWUjqo6jufmHHgWSkyL3d5oZB9rlA/XJ+3t82g0fd/4UJ86Z6EEIIIdllcaV41+M3Nr/QOkVqNIRXJOBVCaZKEEIIIaPBZLlwwYaZygda50hlWw+sqn88VSmsMFWBEEIIGS3wjaeZauE1vjBxNIRbXktqhfcwH8xUAUIIIWR0mSwXv3fLbOVDrdOksiGO+hBCCCEKGA2arRd/+9IvJz7XOlBqOIUJ77O14l5OdCaEEEICQEeJDjNNT4pRnQvf81reKL3JT1oQQgghHYCOc84R+tf+7TNqB0ulU3jP0y8myvsq+fxJ5lISQgghpFMKhcLXZ2uFtzgilG5hxGdZo/g+HR9CCCEkRlq3xurF3z61ofmJ1gFTg9Hrd0y25vjwVhchhBCSMHia6Ibp8gHeHhuMcJvrrmXVA9Pl4kOYvG4uCyGEEEL6Ad4ng/cI7VnXOKJ11FS8+t3G8S/myvsNfreLEEIISQl4s/TiSmH/87dMqJ031Z1wi2tpvfjBdLWYN0VNCCGEkDRSzeVOnijl39mxsn6Yt8k616419U/xkdJKPn+RKVJCCCGEDBO4TTZZKexa1ige5OiQLozyrJ4oH5iuFF7GU3em6AghhBCSFfC00nS5sG2us/94z7r6UUzo1ZyCLOvFTRN4ZP3gVKX4GEbLTNEQQgghZFTACFF5bOyqyXLhjdlq4dDutfWjeKeN5jgMm3D774kN4951zdKB8VJ+X72Yn+Xj6oQQQgjxBSMjGClqFPOH4Bjdvbz2CW6h4YvmmrMxKMHJwYjOthX1zzCq0ygWjuCWH+fvEEIIISRWME8Go0bmVtrL1fzY0YlS/hPMo4Ej8tC6RmtejSjqRGzEs/d79IaGd/8v6kfN/JyP55waD8drOTi53BgfRyeEEEIIIYSQUL70pf8ffcohpdZP21gAAAAASUVORK5CYII=">
            <a:extLst>
              <a:ext uri="{FF2B5EF4-FFF2-40B4-BE49-F238E27FC236}">
                <a16:creationId xmlns:a16="http://schemas.microsoft.com/office/drawing/2014/main" id="{A5117A9E-B21B-42F7-A3D8-A2270AD91B51}"/>
              </a:ext>
            </a:extLst>
          </p:cNvPr>
          <p:cNvSpPr>
            <a:spLocks noChangeAspect="1" noChangeArrowheads="1"/>
          </p:cNvSpPr>
          <p:nvPr/>
        </p:nvSpPr>
        <p:spPr bwMode="auto">
          <a:xfrm>
            <a:off x="5943600" y="758952"/>
            <a:ext cx="2822448" cy="282244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4" name="Slide Number Placeholder 3">
            <a:extLst>
              <a:ext uri="{FF2B5EF4-FFF2-40B4-BE49-F238E27FC236}">
                <a16:creationId xmlns:a16="http://schemas.microsoft.com/office/drawing/2014/main" id="{B5BEC098-DB5B-4505-A444-D6E2EAA4C0F0}"/>
              </a:ext>
            </a:extLst>
          </p:cNvPr>
          <p:cNvSpPr>
            <a:spLocks noGrp="1"/>
          </p:cNvSpPr>
          <p:nvPr>
            <p:ph type="sldNum" sz="quarter" idx="12"/>
          </p:nvPr>
        </p:nvSpPr>
        <p:spPr/>
        <p:txBody>
          <a:bodyPr/>
          <a:lstStyle/>
          <a:p>
            <a:fld id="{4FAB73BC-B049-4115-A692-8D63A059BFB8}" type="slidenum">
              <a:rPr lang="en-US" smtClean="0"/>
              <a:pPr/>
              <a:t>29</a:t>
            </a:fld>
            <a:endParaRPr lang="en-US"/>
          </a:p>
        </p:txBody>
      </p:sp>
      <p:sp>
        <p:nvSpPr>
          <p:cNvPr id="13" name="Pentagon 8">
            <a:extLst>
              <a:ext uri="{FF2B5EF4-FFF2-40B4-BE49-F238E27FC236}">
                <a16:creationId xmlns:a16="http://schemas.microsoft.com/office/drawing/2014/main" id="{D29D8B24-079A-4D35-8DD0-C64D94B55C55}"/>
              </a:ext>
            </a:extLst>
          </p:cNvPr>
          <p:cNvSpPr/>
          <p:nvPr/>
        </p:nvSpPr>
        <p:spPr>
          <a:xfrm flipH="1">
            <a:off x="2096106" y="116470"/>
            <a:ext cx="8597392" cy="815970"/>
          </a:xfrm>
          <a:prstGeom prst="homePlate">
            <a:avLst>
              <a:gd name="adj" fmla="val 0"/>
            </a:avLst>
          </a:prstGeom>
          <a:solidFill>
            <a:srgbClr val="279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Rectangle 4">
            <a:extLst>
              <a:ext uri="{FF2B5EF4-FFF2-40B4-BE49-F238E27FC236}">
                <a16:creationId xmlns:a16="http://schemas.microsoft.com/office/drawing/2014/main" id="{25CB789B-495B-4C37-9078-812048CB72C4}"/>
              </a:ext>
            </a:extLst>
          </p:cNvPr>
          <p:cNvSpPr/>
          <p:nvPr/>
        </p:nvSpPr>
        <p:spPr>
          <a:xfrm>
            <a:off x="2387033" y="250278"/>
            <a:ext cx="8597392" cy="430887"/>
          </a:xfrm>
          <a:prstGeom prst="rect">
            <a:avLst/>
          </a:prstGeom>
        </p:spPr>
        <p:txBody>
          <a:bodyPr wrap="square">
            <a:spAutoFit/>
          </a:bodyPr>
          <a:lstStyle/>
          <a:p>
            <a:r>
              <a:rPr lang="en-US" sz="2200" b="1">
                <a:solidFill>
                  <a:schemeClr val="bg1"/>
                </a:solidFill>
              </a:rPr>
              <a:t>Evaluate trash problems and management practices at other parks</a:t>
            </a:r>
          </a:p>
        </p:txBody>
      </p:sp>
      <p:sp>
        <p:nvSpPr>
          <p:cNvPr id="15" name="TextBox 14">
            <a:extLst>
              <a:ext uri="{FF2B5EF4-FFF2-40B4-BE49-F238E27FC236}">
                <a16:creationId xmlns:a16="http://schemas.microsoft.com/office/drawing/2014/main" id="{4B7BA683-2BA8-4F1B-BA71-3EE271F63A1B}"/>
              </a:ext>
            </a:extLst>
          </p:cNvPr>
          <p:cNvSpPr txBox="1"/>
          <p:nvPr/>
        </p:nvSpPr>
        <p:spPr>
          <a:xfrm>
            <a:off x="3929937" y="1267564"/>
            <a:ext cx="4929730" cy="523220"/>
          </a:xfrm>
          <a:prstGeom prst="rect">
            <a:avLst/>
          </a:prstGeom>
          <a:noFill/>
        </p:spPr>
        <p:txBody>
          <a:bodyPr wrap="square" rtlCol="0" anchor="t">
            <a:spAutoFit/>
          </a:bodyPr>
          <a:lstStyle/>
          <a:p>
            <a:r>
              <a:rPr lang="en-US" sz="2800" b="1">
                <a:solidFill>
                  <a:schemeClr val="accent1">
                    <a:lumMod val="75000"/>
                  </a:schemeClr>
                </a:solidFill>
              </a:rPr>
              <a:t>Methods - L</a:t>
            </a:r>
            <a:r>
              <a:rPr lang="en-US" altLang="zh-CN" sz="2800" b="1">
                <a:solidFill>
                  <a:schemeClr val="accent1">
                    <a:lumMod val="75000"/>
                  </a:schemeClr>
                </a:solidFill>
              </a:rPr>
              <a:t>iterature Review</a:t>
            </a:r>
            <a:endParaRPr lang="en-US" sz="2800" b="1">
              <a:solidFill>
                <a:schemeClr val="accent1">
                  <a:lumMod val="75000"/>
                </a:schemeClr>
              </a:solidFill>
            </a:endParaRPr>
          </a:p>
        </p:txBody>
      </p:sp>
      <p:graphicFrame>
        <p:nvGraphicFramePr>
          <p:cNvPr id="3" name="Diagram 2">
            <a:extLst>
              <a:ext uri="{FF2B5EF4-FFF2-40B4-BE49-F238E27FC236}">
                <a16:creationId xmlns:a16="http://schemas.microsoft.com/office/drawing/2014/main" id="{55B2B8CF-58E3-7942-8ECA-C163372DF60B}"/>
              </a:ext>
            </a:extLst>
          </p:cNvPr>
          <p:cNvGraphicFramePr/>
          <p:nvPr>
            <p:extLst>
              <p:ext uri="{D42A27DB-BD31-4B8C-83A1-F6EECF244321}">
                <p14:modId xmlns:p14="http://schemas.microsoft.com/office/powerpoint/2010/main" val="27732451"/>
              </p:ext>
            </p:extLst>
          </p:nvPr>
        </p:nvGraphicFramePr>
        <p:xfrm>
          <a:off x="486495" y="2125908"/>
          <a:ext cx="11359317" cy="34368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8088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占位符 11"/>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0" y="30586"/>
            <a:ext cx="12192000" cy="6796828"/>
          </a:xfrm>
          <a:ln>
            <a:noFill/>
          </a:ln>
        </p:spPr>
      </p:pic>
      <p:sp>
        <p:nvSpPr>
          <p:cNvPr id="10" name="矩形 9"/>
          <p:cNvSpPr/>
          <p:nvPr/>
        </p:nvSpPr>
        <p:spPr>
          <a:xfrm>
            <a:off x="5098" y="0"/>
            <a:ext cx="12192001"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 name="任意多边形: 形状 1"/>
          <p:cNvSpPr/>
          <p:nvPr/>
        </p:nvSpPr>
        <p:spPr>
          <a:xfrm rot="2700000">
            <a:off x="3239179" y="2197840"/>
            <a:ext cx="1497118" cy="1497118"/>
          </a:xfrm>
          <a:custGeom>
            <a:avLst/>
            <a:gdLst>
              <a:gd name="connsiteX0" fmla="*/ 33931 w 1497118"/>
              <a:gd name="connsiteY0" fmla="*/ 33931 h 1497118"/>
              <a:gd name="connsiteX1" fmla="*/ 115847 w 1497118"/>
              <a:gd name="connsiteY1" fmla="*/ 0 h 1497118"/>
              <a:gd name="connsiteX2" fmla="*/ 1381271 w 1497118"/>
              <a:gd name="connsiteY2" fmla="*/ 0 h 1497118"/>
              <a:gd name="connsiteX3" fmla="*/ 1497118 w 1497118"/>
              <a:gd name="connsiteY3" fmla="*/ 115847 h 1497118"/>
              <a:gd name="connsiteX4" fmla="*/ 1497118 w 1497118"/>
              <a:gd name="connsiteY4" fmla="*/ 1381271 h 1497118"/>
              <a:gd name="connsiteX5" fmla="*/ 1381271 w 1497118"/>
              <a:gd name="connsiteY5" fmla="*/ 1497118 h 1497118"/>
              <a:gd name="connsiteX6" fmla="*/ 781196 w 1497118"/>
              <a:gd name="connsiteY6" fmla="*/ 1497118 h 1497118"/>
              <a:gd name="connsiteX7" fmla="*/ 0 w 1497118"/>
              <a:gd name="connsiteY7" fmla="*/ 715922 h 1497118"/>
              <a:gd name="connsiteX8" fmla="*/ 0 w 1497118"/>
              <a:gd name="connsiteY8" fmla="*/ 115847 h 1497118"/>
              <a:gd name="connsiteX9" fmla="*/ 33931 w 1497118"/>
              <a:gd name="connsiteY9" fmla="*/ 33931 h 149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7118" h="1497118">
                <a:moveTo>
                  <a:pt x="33931" y="33931"/>
                </a:moveTo>
                <a:cubicBezTo>
                  <a:pt x="54895" y="12967"/>
                  <a:pt x="83857" y="0"/>
                  <a:pt x="115847" y="0"/>
                </a:cubicBezTo>
                <a:lnTo>
                  <a:pt x="1381271" y="0"/>
                </a:lnTo>
                <a:cubicBezTo>
                  <a:pt x="1445252" y="0"/>
                  <a:pt x="1497118" y="51866"/>
                  <a:pt x="1497118" y="115847"/>
                </a:cubicBezTo>
                <a:lnTo>
                  <a:pt x="1497118" y="1381271"/>
                </a:lnTo>
                <a:cubicBezTo>
                  <a:pt x="1497118" y="1445252"/>
                  <a:pt x="1445252" y="1497118"/>
                  <a:pt x="1381271" y="1497118"/>
                </a:cubicBezTo>
                <a:lnTo>
                  <a:pt x="781196" y="1497118"/>
                </a:lnTo>
                <a:lnTo>
                  <a:pt x="0" y="715922"/>
                </a:lnTo>
                <a:lnTo>
                  <a:pt x="0" y="115847"/>
                </a:lnTo>
                <a:cubicBezTo>
                  <a:pt x="0" y="83857"/>
                  <a:pt x="12966" y="54895"/>
                  <a:pt x="33931" y="33931"/>
                </a:cubicBezTo>
                <a:close/>
              </a:path>
            </a:pathLst>
          </a:custGeom>
          <a:noFill/>
          <a:ln w="190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 name="文本框 2"/>
          <p:cNvSpPr txBox="1"/>
          <p:nvPr/>
        </p:nvSpPr>
        <p:spPr>
          <a:xfrm>
            <a:off x="3555221" y="2392401"/>
            <a:ext cx="1127233"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Arial"/>
                <a:ea typeface="微软雅黑"/>
                <a:cs typeface="+mn-cs"/>
              </a:rPr>
              <a:t>01</a:t>
            </a:r>
            <a:endParaRPr kumimoji="0" lang="zh-CN" altLang="en-US" sz="6600" b="1" i="0" u="none" strike="noStrike" kern="1200" cap="none" spc="0" normalizeH="0" baseline="0" noProof="0">
              <a:ln>
                <a:noFill/>
              </a:ln>
              <a:solidFill>
                <a:prstClr val="white"/>
              </a:solidFill>
              <a:effectLst/>
              <a:uLnTx/>
              <a:uFillTx/>
              <a:latin typeface="Arial"/>
              <a:ea typeface="微软雅黑"/>
              <a:cs typeface="+mn-cs"/>
            </a:endParaRPr>
          </a:p>
        </p:txBody>
      </p:sp>
      <p:sp>
        <p:nvSpPr>
          <p:cNvPr id="4" name="文本框 3"/>
          <p:cNvSpPr txBox="1"/>
          <p:nvPr/>
        </p:nvSpPr>
        <p:spPr>
          <a:xfrm>
            <a:off x="5308560" y="2554961"/>
            <a:ext cx="3307120" cy="763094"/>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prstClr val="white"/>
                </a:solidFill>
                <a:effectLst/>
                <a:uLnTx/>
                <a:uFillTx/>
                <a:latin typeface="Arial"/>
                <a:ea typeface="微软雅黑"/>
                <a:cs typeface="+mn-cs"/>
              </a:rPr>
              <a:t>Introduction</a:t>
            </a:r>
            <a:endParaRPr kumimoji="0" lang="zh-CN" altLang="en-US" sz="4000" b="1"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5124572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5">
            <a:extLst>
              <a:ext uri="{FF2B5EF4-FFF2-40B4-BE49-F238E27FC236}">
                <a16:creationId xmlns:a16="http://schemas.microsoft.com/office/drawing/2014/main" id="{EEE334F1-18D3-46AA-A1EB-7D9B2B3DBAC3}"/>
              </a:ext>
            </a:extLst>
          </p:cNvPr>
          <p:cNvSpPr>
            <a:spLocks/>
          </p:cNvSpPr>
          <p:nvPr/>
        </p:nvSpPr>
        <p:spPr bwMode="auto">
          <a:xfrm>
            <a:off x="1638318" y="116470"/>
            <a:ext cx="457788" cy="815970"/>
          </a:xfrm>
          <a:custGeom>
            <a:avLst/>
            <a:gdLst>
              <a:gd name="T0" fmla="*/ 1897 w 1897"/>
              <a:gd name="T1" fmla="*/ 0 h 3361"/>
              <a:gd name="T2" fmla="*/ 1897 w 1897"/>
              <a:gd name="T3" fmla="*/ 3361 h 3361"/>
              <a:gd name="T4" fmla="*/ 968 w 1897"/>
              <a:gd name="T5" fmla="*/ 3361 h 3361"/>
              <a:gd name="T6" fmla="*/ 968 w 1897"/>
              <a:gd name="T7" fmla="*/ 1161 h 3361"/>
              <a:gd name="T8" fmla="*/ 911 w 1897"/>
              <a:gd name="T9" fmla="*/ 1203 h 3361"/>
              <a:gd name="T10" fmla="*/ 856 w 1897"/>
              <a:gd name="T11" fmla="*/ 1243 h 3361"/>
              <a:gd name="T12" fmla="*/ 800 w 1897"/>
              <a:gd name="T13" fmla="*/ 1280 h 3361"/>
              <a:gd name="T14" fmla="*/ 745 w 1897"/>
              <a:gd name="T15" fmla="*/ 1316 h 3361"/>
              <a:gd name="T16" fmla="*/ 690 w 1897"/>
              <a:gd name="T17" fmla="*/ 1349 h 3361"/>
              <a:gd name="T18" fmla="*/ 637 w 1897"/>
              <a:gd name="T19" fmla="*/ 1380 h 3361"/>
              <a:gd name="T20" fmla="*/ 583 w 1897"/>
              <a:gd name="T21" fmla="*/ 1410 h 3361"/>
              <a:gd name="T22" fmla="*/ 530 w 1897"/>
              <a:gd name="T23" fmla="*/ 1437 h 3361"/>
              <a:gd name="T24" fmla="*/ 475 w 1897"/>
              <a:gd name="T25" fmla="*/ 1463 h 3361"/>
              <a:gd name="T26" fmla="*/ 417 w 1897"/>
              <a:gd name="T27" fmla="*/ 1489 h 3361"/>
              <a:gd name="T28" fmla="*/ 357 w 1897"/>
              <a:gd name="T29" fmla="*/ 1515 h 3361"/>
              <a:gd name="T30" fmla="*/ 292 w 1897"/>
              <a:gd name="T31" fmla="*/ 1540 h 3361"/>
              <a:gd name="T32" fmla="*/ 224 w 1897"/>
              <a:gd name="T33" fmla="*/ 1565 h 3361"/>
              <a:gd name="T34" fmla="*/ 153 w 1897"/>
              <a:gd name="T35" fmla="*/ 1590 h 3361"/>
              <a:gd name="T36" fmla="*/ 77 w 1897"/>
              <a:gd name="T37" fmla="*/ 1615 h 3361"/>
              <a:gd name="T38" fmla="*/ 0 w 1897"/>
              <a:gd name="T39" fmla="*/ 1639 h 3361"/>
              <a:gd name="T40" fmla="*/ 0 w 1897"/>
              <a:gd name="T41" fmla="*/ 891 h 3361"/>
              <a:gd name="T42" fmla="*/ 58 w 1897"/>
              <a:gd name="T43" fmla="*/ 871 h 3361"/>
              <a:gd name="T44" fmla="*/ 114 w 1897"/>
              <a:gd name="T45" fmla="*/ 851 h 3361"/>
              <a:gd name="T46" fmla="*/ 168 w 1897"/>
              <a:gd name="T47" fmla="*/ 832 h 3361"/>
              <a:gd name="T48" fmla="*/ 222 w 1897"/>
              <a:gd name="T49" fmla="*/ 811 h 3361"/>
              <a:gd name="T50" fmla="*/ 273 w 1897"/>
              <a:gd name="T51" fmla="*/ 790 h 3361"/>
              <a:gd name="T52" fmla="*/ 323 w 1897"/>
              <a:gd name="T53" fmla="*/ 768 h 3361"/>
              <a:gd name="T54" fmla="*/ 371 w 1897"/>
              <a:gd name="T55" fmla="*/ 746 h 3361"/>
              <a:gd name="T56" fmla="*/ 417 w 1897"/>
              <a:gd name="T57" fmla="*/ 724 h 3361"/>
              <a:gd name="T58" fmla="*/ 462 w 1897"/>
              <a:gd name="T59" fmla="*/ 700 h 3361"/>
              <a:gd name="T60" fmla="*/ 505 w 1897"/>
              <a:gd name="T61" fmla="*/ 677 h 3361"/>
              <a:gd name="T62" fmla="*/ 547 w 1897"/>
              <a:gd name="T63" fmla="*/ 653 h 3361"/>
              <a:gd name="T64" fmla="*/ 587 w 1897"/>
              <a:gd name="T65" fmla="*/ 629 h 3361"/>
              <a:gd name="T66" fmla="*/ 626 w 1897"/>
              <a:gd name="T67" fmla="*/ 604 h 3361"/>
              <a:gd name="T68" fmla="*/ 662 w 1897"/>
              <a:gd name="T69" fmla="*/ 578 h 3361"/>
              <a:gd name="T70" fmla="*/ 697 w 1897"/>
              <a:gd name="T71" fmla="*/ 553 h 3361"/>
              <a:gd name="T72" fmla="*/ 730 w 1897"/>
              <a:gd name="T73" fmla="*/ 526 h 3361"/>
              <a:gd name="T74" fmla="*/ 761 w 1897"/>
              <a:gd name="T75" fmla="*/ 499 h 3361"/>
              <a:gd name="T76" fmla="*/ 793 w 1897"/>
              <a:gd name="T77" fmla="*/ 472 h 3361"/>
              <a:gd name="T78" fmla="*/ 823 w 1897"/>
              <a:gd name="T79" fmla="*/ 442 h 3361"/>
              <a:gd name="T80" fmla="*/ 852 w 1897"/>
              <a:gd name="T81" fmla="*/ 413 h 3361"/>
              <a:gd name="T82" fmla="*/ 882 w 1897"/>
              <a:gd name="T83" fmla="*/ 383 h 3361"/>
              <a:gd name="T84" fmla="*/ 909 w 1897"/>
              <a:gd name="T85" fmla="*/ 353 h 3361"/>
              <a:gd name="T86" fmla="*/ 936 w 1897"/>
              <a:gd name="T87" fmla="*/ 320 h 3361"/>
              <a:gd name="T88" fmla="*/ 961 w 1897"/>
              <a:gd name="T89" fmla="*/ 288 h 3361"/>
              <a:gd name="T90" fmla="*/ 986 w 1897"/>
              <a:gd name="T91" fmla="*/ 255 h 3361"/>
              <a:gd name="T92" fmla="*/ 1010 w 1897"/>
              <a:gd name="T93" fmla="*/ 220 h 3361"/>
              <a:gd name="T94" fmla="*/ 1034 w 1897"/>
              <a:gd name="T95" fmla="*/ 186 h 3361"/>
              <a:gd name="T96" fmla="*/ 1056 w 1897"/>
              <a:gd name="T97" fmla="*/ 150 h 3361"/>
              <a:gd name="T98" fmla="*/ 1078 w 1897"/>
              <a:gd name="T99" fmla="*/ 114 h 3361"/>
              <a:gd name="T100" fmla="*/ 1098 w 1897"/>
              <a:gd name="T101" fmla="*/ 76 h 3361"/>
              <a:gd name="T102" fmla="*/ 1118 w 1897"/>
              <a:gd name="T103" fmla="*/ 39 h 3361"/>
              <a:gd name="T104" fmla="*/ 1137 w 1897"/>
              <a:gd name="T105" fmla="*/ 0 h 3361"/>
              <a:gd name="T106" fmla="*/ 1897 w 1897"/>
              <a:gd name="T107" fmla="*/ 0 h 3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97" h="3361">
                <a:moveTo>
                  <a:pt x="1897" y="0"/>
                </a:moveTo>
                <a:lnTo>
                  <a:pt x="1897" y="3361"/>
                </a:lnTo>
                <a:lnTo>
                  <a:pt x="968" y="3361"/>
                </a:lnTo>
                <a:lnTo>
                  <a:pt x="968" y="1161"/>
                </a:lnTo>
                <a:lnTo>
                  <a:pt x="911" y="1203"/>
                </a:lnTo>
                <a:lnTo>
                  <a:pt x="856" y="1243"/>
                </a:lnTo>
                <a:lnTo>
                  <a:pt x="800" y="1280"/>
                </a:lnTo>
                <a:lnTo>
                  <a:pt x="745" y="1316"/>
                </a:lnTo>
                <a:lnTo>
                  <a:pt x="690" y="1349"/>
                </a:lnTo>
                <a:lnTo>
                  <a:pt x="637" y="1380"/>
                </a:lnTo>
                <a:lnTo>
                  <a:pt x="583" y="1410"/>
                </a:lnTo>
                <a:lnTo>
                  <a:pt x="530" y="1437"/>
                </a:lnTo>
                <a:lnTo>
                  <a:pt x="475" y="1463"/>
                </a:lnTo>
                <a:lnTo>
                  <a:pt x="417" y="1489"/>
                </a:lnTo>
                <a:lnTo>
                  <a:pt x="357" y="1515"/>
                </a:lnTo>
                <a:lnTo>
                  <a:pt x="292" y="1540"/>
                </a:lnTo>
                <a:lnTo>
                  <a:pt x="224" y="1565"/>
                </a:lnTo>
                <a:lnTo>
                  <a:pt x="153" y="1590"/>
                </a:lnTo>
                <a:lnTo>
                  <a:pt x="77" y="1615"/>
                </a:lnTo>
                <a:lnTo>
                  <a:pt x="0" y="1639"/>
                </a:lnTo>
                <a:lnTo>
                  <a:pt x="0" y="891"/>
                </a:lnTo>
                <a:lnTo>
                  <a:pt x="58" y="871"/>
                </a:lnTo>
                <a:lnTo>
                  <a:pt x="114" y="851"/>
                </a:lnTo>
                <a:lnTo>
                  <a:pt x="168" y="832"/>
                </a:lnTo>
                <a:lnTo>
                  <a:pt x="222" y="811"/>
                </a:lnTo>
                <a:lnTo>
                  <a:pt x="273" y="790"/>
                </a:lnTo>
                <a:lnTo>
                  <a:pt x="323" y="768"/>
                </a:lnTo>
                <a:lnTo>
                  <a:pt x="371" y="746"/>
                </a:lnTo>
                <a:lnTo>
                  <a:pt x="417" y="724"/>
                </a:lnTo>
                <a:lnTo>
                  <a:pt x="462" y="700"/>
                </a:lnTo>
                <a:lnTo>
                  <a:pt x="505" y="677"/>
                </a:lnTo>
                <a:lnTo>
                  <a:pt x="547" y="653"/>
                </a:lnTo>
                <a:lnTo>
                  <a:pt x="587" y="629"/>
                </a:lnTo>
                <a:lnTo>
                  <a:pt x="626" y="604"/>
                </a:lnTo>
                <a:lnTo>
                  <a:pt x="662" y="578"/>
                </a:lnTo>
                <a:lnTo>
                  <a:pt x="697" y="553"/>
                </a:lnTo>
                <a:lnTo>
                  <a:pt x="730" y="526"/>
                </a:lnTo>
                <a:lnTo>
                  <a:pt x="761" y="499"/>
                </a:lnTo>
                <a:lnTo>
                  <a:pt x="793" y="472"/>
                </a:lnTo>
                <a:lnTo>
                  <a:pt x="823" y="442"/>
                </a:lnTo>
                <a:lnTo>
                  <a:pt x="852" y="413"/>
                </a:lnTo>
                <a:lnTo>
                  <a:pt x="882" y="383"/>
                </a:lnTo>
                <a:lnTo>
                  <a:pt x="909" y="353"/>
                </a:lnTo>
                <a:lnTo>
                  <a:pt x="936" y="320"/>
                </a:lnTo>
                <a:lnTo>
                  <a:pt x="961" y="288"/>
                </a:lnTo>
                <a:lnTo>
                  <a:pt x="986" y="255"/>
                </a:lnTo>
                <a:lnTo>
                  <a:pt x="1010" y="220"/>
                </a:lnTo>
                <a:lnTo>
                  <a:pt x="1034" y="186"/>
                </a:lnTo>
                <a:lnTo>
                  <a:pt x="1056" y="150"/>
                </a:lnTo>
                <a:lnTo>
                  <a:pt x="1078" y="114"/>
                </a:lnTo>
                <a:lnTo>
                  <a:pt x="1098" y="76"/>
                </a:lnTo>
                <a:lnTo>
                  <a:pt x="1118" y="39"/>
                </a:lnTo>
                <a:lnTo>
                  <a:pt x="1137" y="0"/>
                </a:lnTo>
                <a:lnTo>
                  <a:pt x="1897" y="0"/>
                </a:lnTo>
                <a:close/>
              </a:path>
            </a:pathLst>
          </a:custGeom>
          <a:solidFill>
            <a:srgbClr val="2791A6"/>
          </a:solidFill>
          <a:ln>
            <a:noFill/>
          </a:ln>
        </p:spPr>
        <p:txBody>
          <a:bodyPr vert="horz" wrap="square" lIns="91440" tIns="45720" rIns="91440" bIns="45720" numCol="1" anchor="t" anchorCtr="0" compatLnSpc="1">
            <a:prstTxWarp prst="textNoShape">
              <a:avLst/>
            </a:prstTxWarp>
          </a:bodyPr>
          <a:lstStyle/>
          <a:p>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AutoShape 2" descr="data:image/png;base64,iVBORw0KGgoAAAANSUhEUgAAAkAAAAFSCAYAAAFta1CtAAAAAXNSR0IArs4c6QAAAARnQU1BAACxjwv8YQUAAAAJcEhZcwAADsMAAA7DAcdvqGQAAGiOSURBVHhe7b1buBxFuf/vpZdeeumll15yyQayEzmjgAioKLJBNzprzqd1ysoiJJCYEyQQgkAgRIgJB5P82OF8UkAEhI3RrYL8kcM2gSQQwiH7efq/vpN6J7Uqbx9mpnump+f7eZ7v09PV1dXV1VVvvVNd3f2lflMtFmcr+bzXrWqV8nqTVPZYsqR54Nl/7PR61cp11xwySWYL7WRFd++5WQ231by22P5tkswW9sn+JH+5d/EPLmyvQyeffHJ7eeXYj+Ztg0aqgHqVSTJbaCd65tmnt5a/euyWdhhqCmrXzOpGq6YtOn1he5vIJJkt3JPsRSbJbCEnh9qBGgOhhqDGiM15/C/3tZYSjlqE5c7fb2kXDmSSzBb2CfYqk2S2sE/QrRG27N7KTybJbOGepBTEntfubRli+EIoOK1JuTJJDpbx+vjzj+790OtFpVLpqya5RJpYLpf7ivfuzV4vmq4V95rkOkM74W5kkmsVkNQa1JhTTz2lfcL4/eRf728bbokjS7fZmSS/pJ1wNzLJdYZ2st3IJJdIDdJO9sbrrvQu/Pbp7d/2tvPOWThvXWSS6wz3RM8+73zvoT++5/3Hzyvef736v62/BJC9fdE3z/BWbNo2bz+T3Jempqa+rJ1sp7KbrXay3cgk1xn2SfYik1wor7z0kicyQaFoJxtVzeIl7d8muc6wT9KuKZ3KJBdKLwVkNyvkFSePpayLJD4UawH5Cc1Nfl/0vR951SUr522HTHKh9FJAruyTjyKTXGe4J9qtTHKhxFFAn755o/enp5a2Cgg16tXHZ+cZ6kSM9Pan9847YaxLmFtjUKPOOOuceeEmuVDiKKBuZZLrDPvEe5FJLpBmpXLELqDxWu1jsykQnNyihae1TtK2Nbetu7q1vOKy81rbPn9rfUuoTQhHDbPtlEmuM7STFcHeaOGaTHKhSCFFLRyAk4siKShXKDQsTXKdoZ2sLSmk23/z7AnbbJnkIlHJ578wPyPhnrAtqR1QmNE2yXWGdrLdKIpNKRQKX9+1puG9fsekh2Upl/uG2XQC5VzuXCyRrnaytk6b+wuDZeoLCKqXSifcrjn8wBIvTCZqm533399OUzvZbmSS7ozJ8em3tBPuRL954IH2yUAm6S8trhT2a4Xhp+WN4n6z67ze7vFHHlFPuBPNNEvttPtOo1T6yD4hhD21ofmJVghheumXE59jfzu9ZrU6jbChZa5n+rv52QK2Rjv5qJosFy4wSbXA7WjzMxtoJw2ddsq/tX9ffuFZarjIJJU9pirFx9yT7UaT5Xx3I4BpRztZW/t/Pe29s3Wivb77uqvnbbdlkswW2ol2K5NkttBOtFuZJLOFe5Ifbl/s/eHm0rwwW7XLz1fDIZNktnBP8m+bGy2bc8FZC1u91fe+dUY7HEsUELbh9wvri+39IJNktrBPsFeZJLNFeWzsKu1kO1W9mJ81SWYP7YQh2yFEdw/btGjBqd7G2g9b63Zck1R2sU+2U5kkss3yRulN7eTDtGK8/J5JIvuU8vlFWiH4abpazJtdRwutMFyZqGS6UngZwxdYmqDRQx4p6FYmmWyizdToRia57KGdbDcyyWUPnBzuVckSM8kWLFzQ+r3hnhWtcMwkQ5hMLLfjYB0yyWUPOcFeZZLLHtrJupL5iRAmnLtzEyGTXPZwT7RbmeSyh32SsCuoLdB/lq444XkxqTlY+s1wzRz2SfYik1z20E62G5nksod9kprxdYXHEbRHNU1yg0ebjNCpTFIt3BPtVia5FtpkhE5lkuqMXz/6knrCnapeqe4zSbYKCA6fVnvsxxJswyzPtWJ9zeZrW79Ncl9a3Cy/rJ1wp/pw7w2dF5J2st3I/oMpBdCrTHKtP77aCeMiYC6iSMIx+9WOZ8skGR37JDHVDo8g4FEDzGLFDFaErb3zwdZ2rCNTiGPvBw2igLqRSTI67ol2q6hDFPacH8gEB2IX0KPbG/NOuFOZJKOjnWw36lcBQZg0jqXfjFbInjJsh5sko6OdLJ7kwfLBF95sh6F5IXzz7udbzQ/NULZB/SygqHILBzJJRsc+yV7U7wI68/QFraUYaNQmv8cPbJkkoyMniGe/8GwYaoh94iJ3jjRqlP3oQhprkCaTZHTsk+5F/SggmS2PGuMaa4TB7qBZoTbJIwh4VEH2g0yS0dFOVqR1536KWkCgk8IBndQguzBEtjE3SUZHO1kRCgg+EIwymlPQowidFFCnBBWQZoiDZJKMjnay3QgnMV6tPrt+7dojJmmViVL+HTyGAI2X8u2/JxrNSuW1yUbjSJQahCYGw42ltl1kko7O9idfU0+4U002mr52Zbxc+EC7k2prolw4YKK3kfRWXjujnmyn+uiv67ur5doJdyo5GbeAtMIIktmthZ2mdsKdyiQ7GOyTMUFdT3/BvtVSaZ2W5lCC10ZUc7mvmdUW2ol3IpNMi7m0TzY/s8FkpXDIPeHVhe+3JmvKJE3MKNMePxAtaxQPmuSyh3bC3cgklz20k9UkcxS1bZBJLltU82NHtZPtRnM+0ycm2ewAB1A72W70z3sWZ68W+RVQ0OMGfspkAeGvhHay+M+EQsJDdFg2fnxBu0fDPGn0cu5jCGiuJtlsYZ9kLzLJZQ/tZLuRSS57TJeLD2knbDuKaFZil9ymBWX2cUzBPeFOZZLJNtqJR5HZfTTQCiBIZrfRAi8w0QrDVub+sXcLXv2HIVTIHSIhCaFNfBiUTJbIsPD03x9UL+QgZbJGhgG5aO5bqTEr+5xvndWa2Cdz+vF3WaaKyhJh8rSIPWEQ4fZkQchOB0vsp00yNFkjw4B78dIgkzUyDGgX0JZtJcRyyNL+jWnH+IwFrAysmTzTBiuGcPkwCsJk6SeTNTIMaBdw0DJZI8OAe/FgUWwLIwqzGiJYq6hx/WSyRoYB9+LJ0zDydSV0YeJIQ6ggcI6x1D4H436NSbo/SD78YYdpMlkjw4B2AQctkzUyDGgXEILVgSMMa4FPCNnb4BDDaUY4xpHssSTXMiGO7O/G9ZPJGhkGtAtoK6y7SUImawRv2tcmQg9KJlvzkIvmV1HcwUDxcbRtYYJVw996bZstk7V5aJO1B6VmqVAy2UoW7SIOUrjBaLLWRi6aVCA4uvgXBicYFUQcX1v4viK2a9vEeZZ04IzLqLU46LLNr9KarLWJ8nyJyO/5krDnTjqVyVqyaBcxSPZXtZKQVoG27t6oXsRB6cFn7oytAuGRfzy0hMqK8F13V1rLd19Z2X6WGcIjcD+45Oz2ehSZrCWLdhEh+brPgn9f2HrMbvL6Da0wVCB5BQGeg8ZSe+wO4fJb9sVveabRryJqFQjg6RBcOO2C9ku7f7913lcYbTqpQP2SyVqyaBdxkPKrQN1iP1/lykSJhaAKJJ/Vg3WBJcHn9eQpZFgZWB87Ptaxj3zdyX4xiRsX8vv6k8lasmgX0RaeqYcFkWfstTiwKrAoODm8qQGW6cpctbVN3tog22CZbOvkKosVaFAyWUsW7SIOUlmuQPjIJ955AB/nwJ/XtN+DgMf+YZEg/BYfSayNbXXwu56/uBVXwvxkspYs7gUMsjTQw6/vU8NFtj8Ev8e2Nn5+jy1aoPhkspYs7gV0PwVuSxxgqUSoLFJh0D2hddivhkGFueJnpXnrqFAIQyXVurK4KpD7YVc/jXfwTdMg+l2B/PweWyZryeJewEErbgvkV5HiqjiCXYHQDcmrwiA0LHRL9t9y/HWXSiBdFLol/BbnGV0V4sDpxv7StUHS/UEIl7iyHTJZSxbtIkaROM74ja7K/ttvW6FOFXcFErr5inIn9NsCRZHJWrJoF3GQSqoCJQkezem1AsG5nqxc2rIksDjjpUtb1kheadeNTPaSRbuIgxQuhHQzu3fubC2DvprtMl4urj94n/5gWpCmy4VtJolQ5vJ4VPIoGlkLVK/Wp7ULOSi5Fwa6Z8sW38JA69cqRK8KqrRaHiHtIg5Kixulu0x2R4MXnntOvSgiE63NYzc2j2gXPm7Jx8tttPyJbt+0KZtv1BgG6qXS5+4F+cV11x2cqNdvNVG+hE/2axc6aW2YqXxgsvCliVrt5Ttvv31ePqG5/F9hopA0ol1YV3jPDpZ4MQicUPy2l/gkMN4NJmEi2Q8vFbHDXZmskGFDu5iDkskSGRa0ixgm18LELZM1knYw5Va7gJ1q93VXnxB239KfeN8995snhEdRJZcbM1kkaeaJDePqBRy0XrltklZoGHh/24x6AdMgk0WSZu7/RT30xcJnLDyttcS7u+U1jRKGNzGfe/qC1ttRP9y+eN5+IuyDLg77yb+xv21unBDPFiyjySJJM0mNNPcqvq9viEhbN4Z7bSZrZFjQLqSfpBvSBhIxiIjBRHRbiPfO1omW0MVhXbq+IJkskWFDu5j9lskKGVama8Ud2oVNWtOVwssmCyQLzNaKe7ULHbeWN0pvmkOSrPKPrdPqxe9WcNpN0mQUWT1RPqBVDD9tmq0cMruSLDNer7yMqaODEI5tskGGjYlG9X+0lx0MQtOT9XdMtsiwoF3IQcpkiwwL2kUcpEy2yLAgF27BwgWtZdR3Isr3MaIoapqQyRYZFuTCyacJ7IuN2xPyWz68IhUHS2yH7H3w+jq80s7e194u6djb8Vo8+W2yRYYFuXB4/a5bGcQqQdiGC493HuIdiVjHPvLScTuevYTc7axAGUIuXFpkskWGBe0iBkmshW1VOpVtcVyZbJFhQbuIELoZvHEeFQUXXLoc/MY2qUDo5vAb2yWO3T25YViyAmUI7SJCqCRY2pYGDjIuPpxkhMuLxu049rr7iQQRK1CG0C7iIGWyRYYF7SIOUiZbZFhwL6Dtv3SjXvc32SLDgnYR5dsWYZ9nku+pis+jfTsDn4ayfST5fiqkfazFZIsMC+4FFOGiS0XShIqACmRXGrui2NLC4UifefbpJ4SbbJFhwb2Ag5bJFhkWtIs4SJlskWFBu4iQfR+snzLZIsOCdhEhGQSErwLh3xXupIs/Ix+dgx+EJQYexTmGJAx3+eUrhxI36EuHJltkWNAuonyWUi48rBEuPD60azvECEelkIoi4Yhrr8tvias5zyKTLTIsaBdREyqFFh63TLaIcN8zf1Lf2dxPrd5w+0cmOyegXcRBymTrBG5ZM35Qe2dzP/XRX9f3t4JrF3NQWrfp7sMmW/OQC2d/jVkTup4oX1wOk3scd4zIZGseaag8tky2kke7kIOUydY85MLZtyC0yoQKhEFDtxLBv5G783Y4FFQpsQ3CfnDIJdxkax7aRRykTLaSR7uIg5TJ1jzsC6r9FqECYYkLbk/TgCNt/zuzJZXEDZdtWGI/ezTbZGse2kX0E75cqIVrkk8/dSqTreTRLuIgZbI1D7lwaZHJ1jy0i+gnWFI3zK5U8t0vfD8MFQifAJdtUWWylTzaRUxSQR/chUy25qFdxEHKZGse2kX0k1SWWv7iE8LkC8+Pbm+0KhA+9/R/b9/UjhdVJlvJo11EkX2x0WrsbXaYLPGxOXs7vvZsb8cSaWppiUy25vHwq9vUCzkIPfGX+3uuQP2QyVbyaBfRFr6JGvQRXny5EJ/2PuXU007Yhi8a2vtKBbLjuDLZOoFmvXJIu6D9VLNR8f3aoXYRBymTreTRLuIgZbIVC3jDq/tFHVHcb1nVLiK6Hvc7pv2SyVbyaBdxkDLZioVBVyA4wLvurrR+yxKCJbZ/I558PBfrkHxg146LT2HCL5K4QZ/DNNlKHu0iQsi49p13CQvrioKkpSsy2YqFQVcg+58VvokqlcH+ojO+kSqOMyoFrBYqFH7DkbYrEH7bFQhxka5st2WylTzaRYTwFWb4P1JRHnzhzdaFx0mcfd75rXBb2pea8X15+ca8SNKxw2yZbMXCoCvQIGWylTzaRYTkM95SgSD8y8LFX7FpWyt80TfPOCGOLVRALZwVqDdJ9xYkk63k0S7iIGWyFQtpqkDS5eC3dEvuEkK3ZYfZXZQW308mW8mjXcRBymQrFtJWgbB89fHZE7ZB8JcO/HnNvDA4ye6/OITZPpSfTLaSx72AGNeR7gtC93TFz0rt9aDuB8KYEJYy/uM3RuQnk61YSFMF6rdMtpLHvYCoQKgka+98sO1E2/4OtqFSnHHWOa047r5SgSQ+Ko9WgRAP8d1wk61YYAXqA+4FlIsKh9n+twUrhAqFCgQLdf5Fl7biSYWRfaVSyb8y/OuSymTHQ7gdJjLZ6hmt0mgy0XtGu4iDlMlW8mgXcZAy2YoFrcLYMtFiwb2AcIbhv9iDfa4TjKU7GAhfyN5ujx+JH2X7RW5cCTfZSh7tIg5SJluxoVUcyGyODblwkPyTkgtt32k/75yF7Xgie8DRllQOSOL4jT7bcSGTreTRLmKYMA6k3WANc7CjyGQrVpKuPMC+eHHKb6RZ09BYIFQgbeRZKpDrXHcik63YSbLyAPtCpkEmW8mjXcQwoQJhiUpkjzajAskcINu57kQmW0OHdhHDhJuj6Hrc8Z84ZLKVPNpFHKTGK5V3TdZalHK5b5ifqSGXy33F/GyxYtmyI9pFjCK5Mapt60Uma8mjXcRBCt3Mk0880S6A2zdtOmp+dkw5n59e1ige3LWm4b1+x2RL+H1ds3QA20y0jpGucGpq6svSNWoXMYrcCuTnUHeqVkb7gXYRBym5ILZMViNxw3Rn3wqDOv1eGPJ05+23f2rnUbuIg5TJavJoF3GQsi+KyGQ1kH/es1itHJ1o//YZD1bFJOmLlkftIg5SJqvJo13EQemO7XtOuDCQyarKlmW1j7TK0IseXF3/1CR/ApVcbkzL466tS9ULOSiZ7PaHh/97/qSvQWjLzqdPuCiici53rsnqPLSLH6fMYebRLJc/0fIIPfXAterF7LdMVkeHZqXyd+2CiPDJSRO1BboZ7YInIfcf1+OPPKLmUVTK5xeZqKTfaBcE2nn//GextAudpGy/SMsf9MCOHaPX8tOGe1FQceasz1F76oV2gfshc3iMS102ZzGPuJboDy++yAo0SCbq9U/CxmYO3qdf3H7JZENlvFL5VbVQ+MKskrQxVSk+pl1UV/t/Pd1a7rjmJ63bBKsL3/fe2Trhbaz9sBWOMNlWu/z81nYIvxFmp+Vqslx4w2SHDBvaBdUkFUj0h5tLrSUqyIfb548V2RXIDg+SyQ4ZJsbLhQ+0izkITVYKHY1akxSgXchBymSLDAO4G69dxCDBlxGfx1blh+efENaNONYzRGyYKR/ULmKQLr/wrLYDDZ12yr95L6wvttehc09f4F1w1sIT/KIo2rai/pnJHkk72gUMEyoQrM0ZC09rrR+6b6ZlkVBxJAwVBw72d8/95rx9o8pkj6Qd7eKlQSZ7JO1oFy8NMtkjaUe7eGmQyR5JO9rFS4NM9kja0S6eKzjNcJC1bUHCvzM42Nq2MJnskbSjXbww4d4Xln/b3JgXvvu6q1u3L/AblQ4VCL/lr7x92wNx8dtPJnsk7WgXzxUuuDZI6FoX3ETFEpUDFUj+0ruSSiYVSpPJHkk72sVLg0z2SNqZrhQ+1i7gILV6onzAZI8MA9pFHKSiPPpDUoR2EQcpky0yLEyUCxu1C+lKbpTasw6xLjMS3b/6Es8Ns9ddYWakyRYZJrSL6UoqkB1m/zXHEnfl7SWEfd7aMt76HVaBTHbIsFHJ50/SLmg/1SzlrjDZIcPInnWNI9qF7YfwZg+TDTLMaBe3HzKHJ1lAu8BJyhyWZAntQichcziSRf5855R60ePQP7ZOs/KMApOVwi6tAvSi6UrhZZM8GRXiuGfGe1zkS+PFwqr3t0WfJIbX2k2UC3eY3QmZD15Jhy4JL6mC8Ls0NlYzmwkZfsbr1Yd2/36r+q36UdPDr27zmrXyXlM0hJCkwLtDtUZIHVOtVCiZoiKExM2Dz9ypNjzqmOANmaIihMSN1uggzGiD8Lt5bfGE7UnryrEfqeGanvzr/e38QgsWLlDjaYpybqaoCCFx4za2nb/f4m24Z8W8MDTSmdWN1jYsn/77g96vHrultfxJ/vJWHDFW2raLf3Bha4l9795zc2u7pCvLx/9yX/s49jYIBkbC3TRt2fv45Qdp4fywtI8p5yb72zJFRQiJG63BuY3bbthoxLYRkbhiGNxtrkHDumxfdPrCdjhkH0d+2+lpxtGWm08stbxCkpa2jytTVISQuNEaHDVfpqgIIXGjNThqvkxREULiRmtwYZK/Mud866zWOIq73ZX718b+29NP+f3FCpMpKkJI3GgNLkxigGQMBwZFDBGMksQ79dRTWkt7PGbPa/e2DdCZZ5/eWsq4kDYeI2HueJErdyxK9rPzQwNESMrQGlyY7MFcyDYc+A0jg7tM0uDljpQYA4mPW+0wXIhrGybINSSyLkYNkoFkGDY/AyT5wZIGiJCUoTU4ar5MURFC4kZrcNR8maIihMSN1uBsuX+3whT1b449P8dPazZf2/r7pG2LQ/bfuSCZoiKExI3W4Gy5BggGRmYTYx3jOhjjccdg3LEY7IN4EMZ9bAMk4ZBtlLSBZzddWbq/3TTtbZIGDRAhA0ZrcLbshox1DPzaRgnhePZKGwTGNngxWMcS60tvmGjfMcM6DBkek8BvzSBgoBrb/NL1M0BumpoBkrQk3E+mqAghcaM1OGq+TFERQuJGa3DUfJmiIoTEjdbggoS/RPbfmaQV57Gijvm4MkVFCIkbrcH5yR441sZWJEzGWCS+HUdmP0MyyGwPZLt3x+x9kS62I649voPf9j4id4CcBoiQlKE1OD/Zg8+4q4X358BAQGjosg2GAuv2YK9sg7DNjo/f9kC2DDz7zY6W7WJ03PREbrpuPqPKFBUh/lSLxdnxerP95YBREs67msudbIqiI7QGR82XKaqOKOVy31jcLL9czY8d1a5ZloXzHq8U15uiyC6T45N7H937oUcd1+6X3vbmjNHXTBGFojW4UZProbkyRRVKLpf7yjuvrPG8d2+mLC2dLP/LFFF2uOaa6w5oDZA6prke+DJTVIG4jQ2N0X7FhkwglL8xmAeEdczfkbk97t8aO672N8ndT9btv2wShrzY29z8QFh33wPt5sHdD8eAkK4YICy1mdemqAKBB6o1PuqYtmyc/NgUVTZ4+L/3qQ2POia4wqaoAnEbGxqhbYDsJ9glHL+lIWsDu7ZxgLSBZ9nPNlL47feaVAlz8+M3sOzmwd3PPgZ+Q36PfZiiCgR/tbSG12/deN2VangaZIoqG2iNjjqubg0QdaJMUQWC8tYaXa+CQfn0zRvb61dcdl5r+flb671HtzdaS3h2Ei4GyDZEzeIlreWF3z69FRfp7bq70voNSXz8PvDn5P5CmqLKBlqjo44rqgHCd6+0RkcdlymqQPplgF59fLZlJMTgwKjY8fwMEAzVbeuubq3LvqfNeY9YIs0/PbW0HT8pmaLKBlqjC9JF3/uRGu6n//h5RQ13dftvnvU2735e3WarumSlGh6kbvYRRTVAjWr5A63RUcfUrFcOmaIKJCkDlCWZosoGWqMLkribMCz/9er/emvvfLAV7hoaMVQSLkvXGGD9oT++N88AnXHWOa3l9qf3nmCU7P01Y4gw7Cf5gux9ohpEUVQDBGq18tn0hObrib/c7zUa5Z+aIgqFBihcpqiygdboguQ2+hWbtnlX5Wut39LwYUxcA3TKqae1ljBeWC765hntdRgg22hc8bNSKwwG7sEX3myFiTRj4h4XS4SLUeuXAeo3mCbwyksveZ2q27lO/aBTA3Tm6QsSHW/pl2R8KYpMUWUDrdFRx0UD1F86MUAYAMZ4jYzfvPvKytYYDMZpZFwG2/7v7Zta4VhKQ0fHJ+lImIzpyDYYNyzt8SD7eOOlS+cNYttjTEHHtNOF8cSSBohSRQPUX6IaIHswGLIHky/5zpmt7a88uqRlBOzBYYknDR5GCwYEv0WyTQyPGAxXdribTtAxJV0xZPa2KDJFlQ20Rhcm+Xtlj9sEyf3bY/8l6qc6/fsF0QD1l048oFGVKapsoDW6MMGVhCav39Batw2KDCBDMs4jDd8dk5F0IL+xGgnDUsaRbJ193vmt/d0xJ9lP8mBv60Q0QP2FBihcpqiygdbowuQORNuGAxKjIuswVFh3jcPDr+9rhYthsdPRDBDi2ne3IIQt+PeFvgZIjoE80AAdU9YNkIzV4G+Q+/dK1MlfHqiev1gN70SLFp6mhncqU1TZQGt01HHRAPWXuAwQOh0IhkgGp7HtvHMWtpbueIxIjJeMz8h2WdrjNjLQLWM8trR4NEAKWqPrVLbnkhZ14+1oogHqL3F6QLgDBeMgS2z7wSVnt5Z+A81itPC7Nuf1iOGyDRHuXGGQW9LQvCktHg2QgtbobGGeD+bk4LeM7yAMF0r7m4QlhO34a4TfdjyEy9wejM9gXfaBMPcHYfKXCr8h+68Xxn3kN4TjSJ4kPRwTv21DhHXJE/IChRkqGqD+EocByrpMUWUDrdHZsg0QZM9OlgmArgFyB4vRyP3umMEo2OmLcUFaCNf20wwQlvZxbaPnbrPDw5QmAzRerT6L/NjSDEyY3DRqxeI75hADB/nRGh11XKaosoHW6KjjQoMwRZUampXKEc2wdKrxWi1175bRDJA7xwZjKvYEP1syWNzrg6Hyl81vDlC3Qp798h5VpqiygdboqONKowESujVEaTQ8gp8HJIZFxmIgNGLXOMl22wAFDRxrExEh+TvvDl7LgLas2/mRdYwhyRJh2oRDdynp+KVryxRVNtAaXVoUNj7TD6XZAAlRDVGaDY/gZ4AgGATbWKDxwtDgtxgcabi2YUGY38Cxuz9+Q2Kg8LgH9oUBhEFBGliHZyRGCvHcQWzbgMjxsXSPL0uJ76aryRRVNtAaXVLSBrRlIqGEy5wh/BYDJGM82qB10hoGAyT4GaJhMDxCkAFKk2AwUBfFo4pLUdI1RZUNtEaXlNwBbdzxktnU7kRC+S3GR2Qbq35omAyQIIZomAyPMCwGaJAyRZUNtEZHHdcwGqBhZhAGSP4GdaJu9olLpqiygdboqONCg4A3sXL58s8KhcLXTbG1wZyaRrn8mVklAcxOTR02P+fRrFYfefKJJ1rlPEgDJOMwEMZ64G1DMqZj/y3S9umXTLFlA63RUcclBsjWzPj4EXy7qlGp7MP64488knilmJqa+vJkpbBrtlo49PwtE97hB5b0rBc3TXjLGsWDU5XiY6VS6avmUIkwZ2R2oax+99vfokxPmluf3nn//SeUbVoMkLxs/q4NP28bIKzLwDYNUExojY46Ls0AaaqWSutMkcbCeCm/729bplTDkbT+ec9ib7xc+ABG1mSnZ1atWPGRVm6uBmGAhk2mSLPB9as2HNIaHnVMW+68U20orq5ZvPiAKdKuWFwp3vXnOwdjcMIEgzRdLvzOZLVjYMi0MtP0wI4daqOjjmnn1iWfmmLNDtNTM+9rjW/UtXvXLrWRaHrhuec67pkW14q37t8+ozb6tOrgfUvmjFHxIXMKkRivVvdqZeYnjAcdeXO92gBHWTdeX//AFGk2wTjAeL35MtzgUdXm229XG0UUYTDVFGUgty+tfqA17mHTrjWNj8wpBXLrxo1HtfKKonu2bFGv06hoql56Q7v5QTLK3EU/adPNN3+mNYYwrV250vfbVxhEfumXE59rDXnYhbEqv/GiUi73Da2soqhRLqt3zQjJPDAY6H21hhEkrSE+8Iv6Aa3hZk1PbWh+Yk65Tb1YPKiVU5DqpVKkjxgSkknGK5Vf2Q3ikT17vNtvueXTZqVyeKJWw1/Ui0zUQKZrxR1aQ826ZqqF10wR+IK/FeV8fnqurN9dNjt7AMb+Dy++2C5zrJuohJBOuXdF/bDWODvV6sL3vf2/nm79PnTfjFe7/PzW79NO+bd58aKq2/061Zw39IUpCkJIv8BfN9y21hplN7INEOQaoL9tbnh/uLnU+n3u6Qtay8svPKu1tCVhtgGStHAMWcqxJC07/U6FO3xJT3AkhBhgfN7fFu9tdT8DdMbC01pLeEViXL73rTPmxYHx2H3d1d4L64vtOLIfJMYIM3yxFEMEVX54fuu4H25f7L2ztfuZ17htTyNESMIkYXyyIhihOGdVE0Ic4hrzyap2r60fNUVFCImTyXLhDa3RxS35G+X+LRsWNYqFI6bICCFx0a+HRmGA7DEfeV0EhIFiGcO54KyFraWs+8XDWBG045qf9MWgYVDaFBkhJA7wigytsSUhMTwYXN5Y+2HLGMGo2He2MMgsxkQMjRYP61higBppSXjSmizn95qiI4T0yg3T5ZGY5RyX7l5eO2G2NCGkS565aVxtaJSu1++Y5N8wQuIizkmHoyJTdISQXvnH1mQHb2VSYVaEOUGm6AghvRLXXzC5cyVatODU1hIGCAPG9gA01jHDGesYaMa6zFbGgDLWES6D0ZI2ltiGcNz5wm8I28TQSbisIx05BtYhDHTb652If8EIiRG8JF5raJ0qyABhibtV8kwWDAIMkh0msj0mpIE4MDh4pELudokxc58Ls5/7ksc4cCw7jvyGAerm1j0G7U3REUJ6pVHMX681NEoXpi2YoiOExAHvhEUT/34RkgDT5cI2rcFR8zVdKbxsiowQEidxjQVlVasnOPZDSKLsWVc/qjW+bmUPALuyB5Cjyn6jYj+FL7CaIiKEJElcn02GxABpd6LEANl3rtw3IuLOl9yul/3cu13YB4YJd8gQfvUl57bD5U4Y1rsVPrZoioYQ0g/ifB+0vYTEkER5IyKEeT2NH1/QXsc2bR8cI/e981q/r/ruOa1b7LiFj3Xtdn8UwSM0RUII6SfT5cK/tEY5KlreKO43RUEIGQTVXO5rw/bp5Tg0d94nmyIghAya6Urhf7SGmjXN1gpvmVMmhKSNZY3i+1rDHXb9YqK8z5wiISTtLKkWH9Aa8rBpplr4vTklQsiwgU/5bJipfKA17rTqrmXVA/zEDiEZZHGlsF9r9IMWZnnT6BAyQuAO2mSlcKhfX9wQ4Q2P05XCx6Vc7hsmK4QQcozy2NhVjWL+EF7ujqfLNSMSJuy3bUX9M3ynq5LLjZmkCSFZoFAofH28Xnm5VioeqeTz3ojpKM59bnmSKQ5CSD/AoPLSaycPPPuPnR6101tz07KPS6XSV03xEEKSAsZn9++3qg1xlPXwq9swM/prppgIIUlw/aolB7UGSO30Ntz2i8OmmAghcYPxDq3hUcc1V0YXmeIihMQJBl21RkcdV73KxzUISQTc+dEaHXVcc2XEF5MRkgRoXFqja15bbH0/6yf5y1vrsuyXnv77gx0d85xvndXKr2jPa/eq8TSFHYcGiJCE0AzQms3XntCA4zRAp556ihoeh7rJJw0QIQNCM0CLTl94Qhi8Cnvbf5auaC2vHPtRawmPaWZ1w3fb43+5z7t7z82tddsASeO/+AcXtpZyHHsbBA8HS6QlS6Qp20WyT1B+JK2fFn7cWrrn5ooGiJCEiGqA7IaN5ZN/vb/9dweGQMK1ba7HI+swSBJPwmyjI793/n6Lt+GeFa3fEh/61WO3tOOK3HxCWl41I2jvY4sGiJCE0AwQGqLrXbiNVBqwxLUbr7vNNWhnnn16a2kbFpFmgGxj4eeliDRj4uZHwiUtGiBCBoRmgCD8XYHHII3TbaQYJ8L2pTdMnGCA3G0YUMb6goUL2mlgHb/lOOLNyHHkt+0lYVxK0rKNki3NmGh5xboYP20fWzRAhCSEnwGijosGiJCEoAEKFw0QIQlBAxQuGiBCEqIfBkgbW7HHevolvzGeMNEAEZIQ3RggDOpiMBe3t2X+TpBogAghKr0YIPyWW+qY9Ic7S7Idv+27SxIm+9nbEC4zryUdGDbZB+EQbpvb65DM8RFDiPQkTYkj61hKWCeiASIkIXoxQJjHI4ZEDAAMgtzexi103F63G77cisd+2F9uv4shsw0TlnZcd86QLcSXW+wShv2QH5kRTQNESMro1QMSieGwjYoYDbvhy/wdxBcDJdskHEvXkMhveDL2se1HNDQDZBsuGiBCUkbcBggSL8c2DtgOb0TiYYlJheI5XXDxt9vhsg+WEibPkblGS2Yzi2Fy98NS8mP/LetENECEJEQ3BmjURANESELQAIWLBoiQhKABChcNECEJQQMULhogQhIizABhUBeDt1DQbXBRt3eagiTH17b1QzRAhCREFAPk3vEKUicGyO+VGrbkDlYS0qYBaKIBIiQhOjVAYjTQeDF7WXv9qr2E5JY7Grv9snnbAEmY/WiHNvnQTRdL2zuyf7tpyja5dU8DRMiA6dQAiQGQOT7yKARkz8PRDAX2QTwxCLYxkzRsoxTVAMnS/q2lKdskDRogQgZMpwYIHgyMgjzeII1b4knjdg2F3djFAAW9mlVke0SQm669tH9raboGCHFogAgZIFEMkHgSYnTwF0aMkjwwqr2aFeFo9NLwsY4xHTEqkjZ+u69mFckrWCUehN92urJ0f/u97tXNo5/xE9EAEZIQYQaIogEiJDFogMJFA0RIQtAAhYsGiJCEoAEKFw0QIQnRjQHCILT77fgkZQ8sD0I0QIQkRKcGSG7D99MoxHWsqPN+XNEAEZIQnRogeRmZTESE5BZ50AvI7Nvo7gvLtNnUOAYMBtZlX5nBLLfRJZ6k89PCj1tLkZsuDRAhKaNTAyQTD2GI3Pk10sDteTbuLGR78p9MFnRnU9uzoe19JV2JC8nx3H0gN10aIEJSRicGCA1aJiNCMqFQDASMEsaGbAMk3o5tgGTiHwwC4ruzqcXTEbkGyN0ucsPddKPOfHZFA0RIQnRigKQhy7r89YGBgJdhGwoIYRJXtsl2bBNj5s6mltnPrvHCfljKdtvAYN2d0eymizAtXphogAhJiE4MkJ9s4wKJociKaIBIKKVc7hvj9ebLlXzhKCrMKAnnXavU1pui6AjsrzU66rhQRqa4OqJezM8ubpbn6qR+3bIsnHc1lzvZFEV2yeVyX1m+ct3BR/d+6I26dr/0ttesNvaaookEKovW6KjjQhmZ4orETLP0/DuvrPG8d28eed1z6/RHpVLpq6ZosgWMz33P/EltjKOsyYmpf5kiCoUG6Jjcv5G2OjFASyfLe7WGOMr66K/rvTlv6GumiLIDPR9/1ea6HVNMgWgGyH0HT5C0W9syVwh3zfzS6vaWeFRFyYOtOAxQOZc7V2uA1M3ejjtmDptiygb4f6k1POqYfnHjpo9NUQUSxQDhbhfuHsmdJNzuxjp+Y+neWZLGj9/y0jG5IyUN3d1P1vEbwh0yrCMvsq9sc/Mjd8Hsx0O0PLj7yTHwW/KlvYM6qgFau6x+QGt81DGVcrnLTFENPxh41RoedUw7X3gjUqPRDBAaJeR6BTAG9jweKMgDQlykAS9E9pH49n5yOx+SW+tybPuOWpT8iNw82NvEwNqGFnE04wNFNUB/f26V2vCoYxqvFveZohp+cLdLa3jUcZmiCiTMA7InH9rh4kkEGSBZtycAisGw9xMPBZLJhH4GyM2PdnzIzYN2HrZhisMAHX37JrXh9VvN4iVq+KAVtRyHApyM1uio4zJFFUiYAbINhjR4hEvD1zwQt/FD0rjF27H3g5HB3ycYCTEKfgbIzQ8mJWoGRTOC9n5ufElbjJStqA1Ha3Rx6IrLzlPD/RTVAL36+Kz3p6eWqtuSEA3QiMkUVSCaAaLmK00G6MbrrvQ+ffPG1u8Lv316ewmPVMLFAMkS+2D5+VvrW/EkPfmr/ej2Rnt90cLTWr+TEA3QiMkUVSA0QOEatAESQwGDAiMiBsP1dMSw+BkgkRgx2wM675yFreW7r6xMzCuiARoxmaIKpF4t79MaHXVcgzZA7l8weCkwHjAiMEi3rbt6Xjw/AyQek2aATjv1lNYySdEAdaDqkpVqeL/1Hz+vqOFRZIoqkGajuk1rdNRxjdcrL5viCkRrdHHINUC77q54k5VLW7/hscAjgjFxDZAYFXhPWJ55+oL2OgyQ7Iuwev7itkE78OdkZnGPtAGCQXnoj++p2zR1YoBOOfU0NdxVN8YkaQM0NTX15Uf/tENteNSxJ++jPkqgNTrquGiALAN00fd+1Fr+16v/662988HWEj2DhIsBsg2RGIOzzzu/FRfprdi0rfUbkvj4/eALb7b3E8n+iANh3T3u9qf3ttaRJ9kH690YIlNUoYzXyu9pjY/a6U00K/tNMYWiNTrquEbeAKEhQ1iHEZFwNx4Mi4Tb210jIEZDPCAYj827n2/9PuOsc9rxRLYBcr0xCVv0zTPmhdv72OFRZIoqEosXN/drDXCUdd2qJR+Y4omE1uio46IHZDX623/zbMtLESNiG6QgAwSPZfL6Da111wAhTTFAmjRj4h5Xfkva/TJAoF4rLbth03WfaI1xlHTLXauPYmzMFEtktEZHHRcNkON1/PjqYttgiOcBD8k2QPiLhThYhzGAl4O/RzA2YiRk34df39cOO/+iS1tLW5oxcY8rccSo9dMA9ZPxWu3jV156yetEy2ZnD5jdU4nW6PyEAeAk59z0S+4t/iCNtAEaRZmiSiWjboBw16mTxptW0QBRvjJFlUpG3QDhlrk9qVAmAmKuDubmyDa53Q6DhSUavMz7kcaPJW6hyzZ4VxJHbsnbx8MS8WVe0Hjp2DFEfse00xXvDZ47llFEAzRiMkWVSkbZAGkTAMWYwGBAmOsj83Lk5okYGUlHwiGkZ29DGjiObLfnBMmxEV+bgBh0TKRrzx+yt4WJBmjEZIoqlYyyARLPA0IDFkOze2u1ZRwu+c6ZLWG7baBcYyATC0VBhsKWG+6mE3RMpCuelMSRbWEaeQPkztkJkzbwK4PC/VQ3A9CQKapUMsoGyJ7ZjMYsf2tQL7GE5yJh8IQQfteGn59gDP7v7Zta21wvCoKhwBJ/oxBHvB78luMgPn67RiromG66iCvbwkQDNGeA5E5YlNnLNEDJMepjQKMoGiDFALV6ALN9wb8vbC3tuTkwOJj7I4bHXcptd0kHt9WxTW7X2zOt7WkAV+VrreUVPyu1ljgW5hdhP5lnJPmx89iJTFGlEhqg0RMNkPIXTAyJPYtZjIftedjzcjAHSNIJmq8jYYjnTlCURzAge94RZBswrNvbOpEpqlRCAzR6ogGyPCCRbYCkwcssabvhizfiGgdRkAGC3H3EcCG+ZoDEc5I4sq0TmaJKJTRA3amTQd84hY5SG9DuRDRAAQYIQkNHQctfIKxLmBsff50QLp5NkAFCPDsNSLyxxatuUQ0QlnIMxJVtncgUVSqhAdIlA9S47u42qFMDhIFqGTjuVhhojuMVHSNvgEZNpqhSCQ2QLjFAMgkQgjGSiX8wQHKXSrbbr2TFdiwlHEsxQLKfrCMu5BooO57caZP07XidigZoxGSKKpXQAOmSxi6GyH1Vqu0BuYbDnu1sb8fSDpeJkLaxEmnx6AEp0ACFyxRVKqEB0iWGRyYLujOVXQNkzyOSfe1Xtko8MWBYl7TttERaPBoghbgMkD0GlAbZY0G9yhRVKqEB0mX/BYMBkSUMDYyAa4DESMDgyL4wGPI8l8TDUv7GyV8zzQBBbjwaIIUoBkjm6GBejzv4LIIBwms0NEMkc3S6lTbZ0c6LbLffI0QD5K9RMEBZ1sgaINwClwYu/7EljhgeWcpdL/c2PMLkVjzSw7p7Kx7GBeEwMNqcI9xalztsEOLgOBIP6eGYsq/Es/OEdaRhb/eTKapUQgM0ehpZAyQv/ZIZzpA7gRBLd66OGCB5vaoYMknPT3Jc1wNy0xfPx88DkjzJNsmHpB8mU1SphAZo9DSyBkhkv6dZjIhtgGxDAIkx0P5KYZudvu3d+BkgPw8oyAC5eZJwe91PpqhSAa6XrdmpqSOakQnSquuv/8RNxySfCrRGRx1X2q5XT+BktEZnyzVAaNxo8DAEtuGRpf1KVayLMcBYEP5WYT/sL/vYBka8GxgMSUPzlCQMx7L/0oln5Bog7TWvcvwwmaJKBaV8ftHjjzyiGpZu9OxTT3mlXO4yk3wq0BpdVuQ3YN2JRs4AjbpMUaWGuIxQGo0P0Bqd/a4dmVdjTzIU2TOWtZeERRUMBe6a4e6Y3J6PQ2KAtLxHFQ3QiMkUVaro1Qil1fgArdHZt7Dd298wEq2bCWbiHwwQ4iMMkv3xW4wT9oXkFry9v2yX+T9yWx5hiGfnwz6GrMt+MFyyTfbFUtZlKduwDrnpuqIBGjGZokod3RqhNBsfoDU627OxjQiW7psIZbt4QGGzl939ITEKkgaMlEwsxKxqe12OJxKDJUt7kqPk2V1CYgz90hXRAI2YTFGlkk6NUNqND9AaHQTPAAZEPBC78eK3NHjXANmNGr9hjOx9IXt/WYeBwvFkgqKkAdnPdmFdm0kt+ZBj4rcc111CiO+mq4kGqE+yB5IHKVNUqSWqERoG4wO0RgfBCNgNUxqva3Bk3fZsgmYvu/vLdvGQsC8MgxiWH1xydsuoiKGA4REjgzy6BkjSwFLy72eA3HRlmy0aoB4kd6KCZlWLaICiE2aEhsX4AK3RpU0YUxIDJUYtDkVJlwaoB4kBkomBuCUPay/hMDqQffseS9y2xz6Ia09C7IdMUaUePyM0TMYHaI0ujRJPxf5rFofC0qUB6kF+c3tgZOARyVLCZJKhtk+/ZIpqKHCN0LAZH6A1Ouq4aIB6kBggkTzWYRsg2YbfkBggCXPTSFqmqIYGMULDaHyA1uio46IB6kGu8RCvBi6nZoDsONrM6X7IFNVQASM0jMYHaI0uCeHOlfzdgWSgOIrsweN+iwZoxGSKivSBufp4ktboklQ3xoQGKCZogMK1ft26z9EwTJGdwNTU1JfNTxJANZf7mvmp0qxUXvvdb3+rNrokZRsTeEJY4rY7BoFlAqRMZsQSd6mwj9x+97tdnpRogEZMGMxFwxivVveaYptHs1z+pFAofN2sEh/qpdKR8tjYVWa1TS6X+8rSxYvbrxXRGl2Ssg2QPXdHHomQeT34LXem/Pbph2iARkzSMKBrZ2aOlEqlr5ri+9J4pfIrhJfGxmomqG9gjGe6XPgdruEN0+UDu9Y0vBc3TXiv3zE5TwjDtg0z5YOIO10pvKwZgqS5funSA9u2bv3C9hjnjPrGR/bsmVfGWqNLUpoxsWc+2zOkZcIhDVBM0ACFy24cEBoMDA8MkTSeOS/on6ZIEwMGp1HMH7p7ee2T97fNeIcfWNKT9m+f8batqH/WKBZUzyRudtx7r5TVJ1if+8ulvstIa3RJys+YyMC07QHJXzQaoJigAQqX1kigTTff/Jn8npmcPGiKNFbw1w5G55mbxlUjEqfgKY0X8x9Vc7mTzeFjA17PH158sV1292zZ0v7tSmt01HHRAI2YtEbiasvmzbFWCng7+MukGYp+6N4V9cPNwljJZKdn5urZRVq5adIaHXVcmTJAzWpjr9boqGPa/dLbaiNxhUl/pkh7olka+xn+YmlGYRB6cHX902apsMxkr2vGq9VntXLT9NaLq9WGRx1Ts1w4ZIp1+EHPpDU86phuumOb2kg09fLXBXeCrmuWDmhGIA3CIHfYbfQgqoXCUa3MNN1504za8KhjqpeL46ZYs8GNv7znsNb4qA+9jRtuVhuJpmalcocp0o6YLOf3YkBYa/hp0sH7lnjT5cJbJtsdcdMNN3yilZmmrXferjY86mbv2V3LvjBFmh0w0PnQH99VG+Aoa8XKtWoD8dOcN3nUFGlkNsxUPtAae5p117LqAXhs5hQisXvnTrXM/LR6+aTaAEddU7Xy2aZIs0Upl/vGrb/adVRriKOoJdMzasMI0oprr4383xx/1/5855TawIdB/9g67U1Xi3lzOoHgr5tWXmFatWzaO/r2TWpDHDW98tj13mStcIEp0uxSyeXGMMo+qlq6ZNZ78okn1AYRpgd27Ig0ED1dyV+DvzNawx42LakWHzCn5QsmaWrlFUWYgb76umvUazUqqhfzs6YoSZbBX9HVK1d+qjWEKMI8l7DnwqbLxYe0hjzMmqkWXjOnp4JJmlp5RRHKtF4qZeeuDyFh1IvFg/akuU4U9AqM2Xrxt1oDzoJma0X1OTkw3Wx+pJVVmDC3Kqg8Ccksc67vRWgAWsMIEua7mCTmgb8qWsPNkmBgzenOo5tyxGMaZndCRhO8HkJrHEGa+7vwmdm9zZJacbXWYLMobUyo0zG1Pbt3e/YDv4SMHHMe0EkYANUaiAgN687bb/emG41Dk43GHzGA744B4e5iVgaco2qyPP9uDcpyolZb2yiVPlo2O3sAg/VaedqaGR+nB0RGl/Vr1857UhtPcqPxzHlF+6vF4iwMi4kayFMbml9ojTTLwvSCKC9pK+dy507U60/OGaijt9x002F4PnaZT1SrfzBRCRkdqoXCx7j92axWd/XyeMXSenHoJhnGJUywNMXQEfjrhdv2c4b+9alG4yBf9EZIF+BJcq1hdqPLLzyr/bvyw/NbyxfWF70/3Fxqh0dVt/t1o+lacYcpDkJIP8G7dbRG2Y1sA7S68P3WUl6Otfu6q9vrixac2o4D1S4/3/tw++LWNknD3k/SghAXy421H7a2Szr4/c7W7s7lb1umsvPaCEKGhely/j2tQXYrzQDZnsy5py9oLf+2udEKQ5z9v55u7wNJmL2fZoDkWJIWfkv63WhxpbDfFAshJGkwhhH3Xa8wA3TaKf/W3m7HgS44a2E7LIoBkmWcf9WiDtgTQnpkvFyIfeBZM0DwUOTvF8aFYFzwdwt/l2zDcsbC01pL/JVCHHu/Hdf8pGVkEN81QIfum2kf93vfOqO17FaTlQy9QIuQtIJbz3G8LD5rgkfIiYWEJEwS3k9WNF7KHzbFRAhJgjjvfGVNmJxoiokQEjdxzvvJqsaLhVWmuAghcbKsUUz8EzoYLJZ5PNp2VxhIlkHlNAgvtjfFRQiJE0y60xpdnIIBkvk99p2xYRFevG+KixASF3ioUmtwcUsMEOboyK108XBgkOy5OzIr2r29jngyyRC37WUOkcwXSlp4Y4ApNkJIHEyWC29ojS1uiQGSeT8wOPKXTAwJDA0Mi22g/OJhHhCE9X55VPgOvSk2Qkgc9OsTymKAZGzHnlQognFCPFn3iweP57vnfrNlrJ67sRDbrOcwbVtRP+GFbYSQHnj+lv7cfrfHgGSGMwwOPBsxIDA2tjcDA6TFg1eEB0/xG+ESP2nxdjwhMTNqbzzsVZwVTUhMlPL5RVojo/xVHhu7yhQfIaQXJsqFO7RGRvlrulz4nSk+QkgvzDWmbVojo/w1XSm8bIqPENILaExaI6P8NV7K7zPFRwjpBTQmrZFR/sIL/03xEUJ6oVHMH9IaGeUvGiBCYmKilH9Ha2RxyZ5UmBVV82NHTfERQnohzjEgzE6WiYbyyESSBsh+dgwTFd3tSYljQITERFx3wfBIhMxMhvCMlrzfGb8xW9meBW3PXsZv7ZM8MiNang3DEnElHL8hbLMNnYTLunyqR2ZVY7a17CdxOhHvghESE/iKp9bIOpX7vJZ4J7ZhgJFx4wV9ksf+IobEl3XEsT0giWM/FW8/uGrHkcdAuhXmTpniI4T0Aj4drDWyThXkAUmYGAQIHgiMiB0G2fFhYJCGeDy2QfIzQPY3wMTQuAZIfnf7BD1mj5viI4T0yj+2HvM4epU0eDztbv+lggGAgcISRgPhYjzk1RzY7hosqPzDb7eNjKQvxsv2pmQ/LJGOHA9hrgGSddf4RRGemzPFRgiJg4fWNdTGRp0ovDnAFBshJA6mK4WPtcZGnajVE3wvNCGxwufBoot3wAiJmWou9zWtsVEnaq6sTjbFRgiJi2duGlcbHHVcr98xyfEfQpKAz4SFa66MPjXFRQiJk7jmA2VZ/PtFSILcvbz2idbwqCXeb1bX+QAqIUkyUS5s1BpfL5JJf67sWcydqJ8PndqaqhQfM8VECEmKPevqR7UG2K3EALkPhOK3/UAofkd5IFVmM7v72PtiljR+Y/9eHzyFXtzEyYeE9IXJSmGX1gi7lRgcWYoBsT2gTh5IlaW7j3hGV196bsvYSHivD55Ck+X8XlM8hJCk+d3G8S+0htiNohigTh5IlW3uPhIPxgfekP1XDft0++ApP0RISJ9pFsZKWmPsRn4GyH6QtJMHUmWbuw/CJq/8TivMNjhy3G4ePIUwLmaKhRDSL65rlg5oDXKUdMfS2kFTHISQfpLL5b7y/rYZtWGOgvDajVIu9w1THISQfrO4VrxVa5yjID50SkgKmK0V/6U10CyLr9wgJEU8taEZ212xtIsPnBKSMqampr78ty1TaoPNkv55z2KvVCp91Zw2ISQt4J1BaKBaw82C9m+f4aAzIWkGDTSLRgjGZ6pcONucJiEkreAvyku/nPhca8jDKPy1xKtIzOkRQtIOxoQeWFUf+hfZ45ETzHcyp0UIGSYWVwr7tYY9DFreKO43p0EIGVYwWRFjKFojT6Mww3m6XHzIZJ8QMuxgXAiT97QGnyZtmq0c4ngPIRllopyfxpdDtcY/SGFy4eJKca3JJiEky+ClZmn4zA/eZMhnuggZUfAunUG86B4vkOc7nAkhLTDuMl7K70vSK8Jfv0axcKSSz59kDksIIfOBMcJftNlq4RAMEu5KaQYlTDA4yxrFg/B0+AgFIaRr8MG/RjF/PcZrjBfj2UIYto2Xi+v5cUBCCEkpMNDjtcobk+O1Q5u2rj364DN3etATf7nfe/YfO6mM6+m/P9i63tDm+9Z7S5Y0D9Sr5X1z/xIuM1WEEEIIyQZ4U8pEo/o/9zy06QutU6QoaOdzW7w5x/g9DpkSQggZesYblSe3PXwrHR8qso45QtXX8E4LU40IIYSQ4QG3unb/fqvayVFUkB790w6vUS1/QCeIEELIUNGsFlf98t51R7XOjaKi6N49t3rNemWXqVKEEEJI+mlWS+889PK9asdGUVGECdOVfP6oqVKEEEJI+sHjuVqn1o2a1xa9n+QvV7dR6VUc1w31yFQpQgghJP1EdYCe/Ov93jnfOsu7+AcXeo//5b52ODrPmdWN9u80OkB377nZO/XUU7xfPXaLur0TYbTjyrEf9eU8+1WedIAIIYSMHFEcIHF+xNHxk3SkazZf65188sktuR2rpCXb/RwqLO39w/aTfWX7goULvD2v3TsvL6IN96wI3MfepuUF6/J75++3eItOX9hOA9LOSba5xwiSfRw7rJvycfPplgHSCbpuYaIDRAghZKiI4gBJ52l3mpr8OuygzhTb7c7aXfeTHS8sf9oIEPY58+zTA8P88uJ3TnAg7PhRjhEk7ThJlI/fcYKumys6QIQQQoaKJEaA/MK0dOyO2o0vCtsv7BaXtj3KbTEtL37hWlivt96iHidKudrh7ghR1OMEiQ4QIYSQoSKKAwRJJ+t2qugopeMN60jdkQg4CFE647D9ZF6OnQ7i+B0X0vbBOV5w8bfbt6j8nAA7XHM+RFGOEaSw8hSFlY9dFrLddsyiHidIdIAIIYQMFVEdIIoKEh0gQgghQwUdICoO0QEihBAyVNABouIQHSBCCCFDBR0gKg7RASKEEDJU9MsB0t7H08kk2zBFmbTb6cTeYVa/z5UOECGEkKGinw6Q/TQU5D6N1IvoAM0XHSBCCCEkgDQ5QOi0MTLkPlKOfe03KMuj53YHL/tKmF+csHU7j26a8ri5FiaPoMtx7fWfFn4877xFeEz+P0tXtM9f+8yG5EHKRI7nvvPHLh833/0QHSBCCCFDRT8dIHTKtlxHBx2322mjw9fenOw6Htq+Qe+7wTY3P1A378dxw7DupuUncZjsPLhOWNDx3HLQ4vRDdIAIIYQMFYMcAXKlddp+HTwcGHfUw93XHTmK4jjY0tKMGiYKOo52CxBpdeIAuSNOWpx+iA4QIYSQoSLtDpC9zR4l0UaPEGbHC3IcILnlJPE1ZyQsDS3MzgMU5GTZI2Nw1pbeMNGRAwS554FyQLrufkmKDhAhhJChol8OEJVt0QEihBAyVNABouIQHSBCCCFDBR0gKg7RASKEEDJUpN0B0ubAUOkTHSBCCCFDRa8OEByUsMnNvSgJB0h7+qobyRNY7vkjz+4k7bQprjIQ0QEihBAyVCTpAGnbtBcF2u/B0ZwJ2wHSHCI3LChN+6krkf2UFtKScPsReldyjDBHJ0p+sW4/wSbb/MJlm18+3f3cfcPKoBvRASKEEDJUxOEAuZ2pdLausyPx7c7YFbbbDosbX9u/0zS10Q+8r8d94aIWZm8Le48QFCW/bv6CwqPkM8oxOQJECCFkpElyBAhCRysjFPhtx9VGUdz03I47rHOPkqbW+XfqEMQ9AuTG8QuPks8ox+z0fMNEB4gQQshQkbQDBOGWy5W5H8377hXkjqKgU8YIUpADhLTsjhvb7VGnKGlqozfyMkE7HpycCy7+duhtMPf8kSdxjMLyK2Guw+IXHiWf2n5umFYGvYgOECGEkKGiVweIoiA6QIQQQoYKOkBUHKIDRAghZKigA0TFITpAhBBChgo6QFQcogNECCFkqKAD1Lv8JjGPkugAEUIIGSr64QDhSagrrr7shHcCZUVpdIDifsw9THSACCGEDBVJO0B43Prs885svwdIe7syHAg8Nm6/odjv0fIocbB0HzW393O3QfJIu2x304YkXcg+D4QjPfsYmkPktz8kj6XL9jBHMSi/7rlCSTuedIAIIYQMFUk6QPLOGnknjqy7zoE4EHaY6yxFjeM6LuIouA5A2AiJnVbYO3O0vNlh2D/o7c1h6UeRe+4cASKEEEICSNIBQqfsjkSIxCmSeJpz475AsJs4mvMh4eJ0iJPk5kkciijOUpAD1Ikzgv1QPq4jZyssv1inA0QIIYQEkJQDFNQBa44LOn1xGKSDt52KqHHsdTvcHily93VHYJA/2wnR3r6MOLK/dlw7LOztzXZaUFDZQWH51eIkLTpAhBBChookR4Ciys9xsRUlDjU40QEihBAyVNABouIQHSBCSNeUc7lzG7X6G1NTMwdvunPH0V8/+pIHPfzf+7xH935IZVxyvX95727vmmuuO1ArlQ/VS6WfmeqRGGlwgKjhVz8cINjIqXrpjeWLqwcfuveao39/bpUHHX37Js9792Yq45Lr/fSD13prl9UPNMuFQ81SIXEbSRKimst9bXJ8cu/W/3rhc61TpKjtT77mTTQn3ivlct8w1SZW6ABRcSgpBwg2culkee/eZ1Z+rnWKFPXWi6u92YlyYjaSJMB4ffx5Oj5UVN33zJ+8Zr35P1NTU182VSgWojhAuP2ESbau+jXBFtLebTOKt8SSLIdebjMm4QDNNEvP0/GhouqdV9Z4ixul2G0kiRnc6kKHpnV0FOWn3S+97dWrtQ/ibOBRHSD7CaM4FfbEkwgdv5uHqPva6mafNCmuctCUJgcIt7rQoWkdHUX56aO/rvcmasVYbSSJkWa5umrjlgeOah0cRYVpy86nvUa9sctUp57p1QHCI97/Wbqi3fm6LzuUR85ltAjrPy38uJ1WnA4Q4gQ97q7tI4qyr4yESZg8aq6FyfmGlQ/kli/yaL/jx1ZYOUQ9HvLsHsN2gPDbLo8wxekATVaLqx7Zfs1RrYOjqDC98tj13nS9GJuNJDFSr1T37XzhDbVzo6goirOziWMESJwFuSUD2fGlw9Ucj04cIDt9yO7A4XiEvfAQ69rxou5rOwiiKGFB5RP1/EVh5QBFuR5uniUccTvJjyjOOjleLe77cO8NaudGUVEUZ30kMYILo3VqFBVVaXKAtA48KL7rVPg5H660kQ9bbroi5M8eydCOF3VfzXEICwsrH79j+ymsHKJcDy3PdriMGgUdx1XcdVLr1NKqG6+7cp6zKXp0e0ON36mQfrN4ibqN0hVnfSQxggujdWoUFVVxdzZah2YLHaNm4GXkwR6VgMOw9IaJEzpcez+3s7e3+zkCYR2/yD2WdivJ73hh+2J7pw4QFFY+4nDYcfxuPUUphyjXI8gBknU4U0gjinMWd53UOrW0Cg7KFZed53365o3q9l6VhAP06uOz3mlzjvKfnlqqbh92xVkfSYzgwmidGkVFVdydjdahUVQnirtOap1aWhXkAGmOBsIWLTzNO/DnNd7/vX2TN1m5tL0d6/X8xfMcHtcB0hwiOyxKmn4OkHasJJ27pBRnfSQxggujdWoUFVVxdzZah0ZRnSjuOql1amlVmJNgOxWfv7Xeu/Dbp8+7PSZhMmoH2elpTom9roWFpennmNnxRcM4UhRnfSQxggujdWoUFVVxNu5mrbx353Nb1E6NoqLo4Ve3efVqeZ+pUj2TNQdIRmDg9CDubeuubm/THBE3Pde5cdfdsChpvvvKSu+8cxbOi4OwM09fENvcpUGKDlBKSdoBqi5ZqXrxa+98UI3fqZD+f/y8om4blP7r1f/1zj7vfPW8oQX/vtB78IU31X170aDKIs7Gjc8LXL9qyUGtY6OoKNpw+8rPKrncmKlSPTOMDpBmd2xHR5wLzVHadXelvQ9ujd214eeBDpCEyT7YhjTsOGFpummI0yPOmoQP4+gPRAcopfTDAbroez/yHvrje+r2XpVEp3/7b571Tjn1NG/z7ufV7Z2qX45JFhwgUCsVShtu+8VhrXOjqCDdsf3Go41aeaOpSrEwbA4QlT7RAUopg3SANEcDYTJC8vDr+7yr8rX2dqxf8bPSvE7e7fQ1J8AOi5KmnwOkHSuKc+eXJ/yjmbx+QzssLG8ysiSjZ1i/MldtH99Nc/vTe71F3zxj3jGSUBKNu1AofH3xdOP9J/5yv9rRUZSrZcunP6jVymebKhQbdICoXkUHKKUM0gGS7X4dvB0mQ6CQnZ7rXLjrWlhYmn6OmR1fFGWkKEqeRFHO1++4nRwnTiXZuPFBwYlm9Z+3bF3zKR7P1jo+anS1dfdGb6JZ2d+slS8wVSZ26ABRvYoOUEoZtAMkoxxwehDXHq3QHBE3PbeD1zp8OyxKmhg5OeOsc+bFkdGUbuYuheVJFCVvttw8RT1O3OpX4y6VSl8tj41dNV6vvIxjUqOp8VrljdLYWA1fZjdVI1FwTK1To7InbX5THEIdMtWJpAlcGK1Ti0vogO3RDJHt6EhHrnX0KzZta++DW2OLV90S6ABJmOyDbUjDjhOWppuGOBjirEl4lNEfyC+PmmMS5XxlO2Q7ZJ0cJ06xcXcHOvDxWu3jV156yUtay2ZnD8wd72RzaNIBSTpAmBxc/vl3T3gUnRqM6ACNGEk7QFT2xcbdHXSAhoOkHCA8iXXBt77ZegEhHhWXlxHKdjhHbhg6aO3pKem03fftaHHxNBiW2G539hIGace193P3teP5pSFPnsl22+EL2qap0/OEwvKL7VjX4vUq2siUQgeI6lVs3N1BB2g4SMIBkse75dF07e3Ibhw4CbmfXDinC9oOAsLc9+fYQofuPsLuOgtaGm6Y5hjYYWFp4LffO32CtkWVdp5B+RUHSspWixOnaCNTCh0gqlexcXcHHaDhIAkHCB2tjDy4sjtle2QI+8BJkLB9r6+a5yBpnTr2CXMMtBcVutL2s8OipCHCfjhP1xEL2ybq9jztMD+nS9svDtFGppSsOEBR5rr0Yz5MWtTPc2Xj7g46QMNB3A5QkLOgbUOnPFP/vlf4z+/M6+D/84rz53X6bqeOtFxnQuvgZaTJjgcn4weXnN2+haXtZ4eFpYG82Pvb5xm0TcJsdXuebhjW7dt0WEc67n5xiDYypfTLAcLkXnsyrzzurU187kZ0gOaLDlD6oQM0HMTtAFGjJ9rIlDIoBwhyHzdHp42nw7CEJ2534PbTUe422RdhdjztyS5tP4nvfqJC8qOlaYe5acpTbbI96NF5970/Wp7tMoHc40k8ezvWtXhJiI27O+gADQd0gKheRRuZUgblAImTYHfS6LRdB0AcBNeJcN+Zo3X4iGM7NXYc1/nSwrQ0w8LkvIKcniAhLbsMwo4n5WO/VsCNk7TYuLuDDtBwQAeI6lW0kSllUA6QJq3T1hwVCQ97CWCQk6S9dNCVlmbUMAnXRnVEmvOCfTpxgPwcLr88JSE27u6gAzQc0AGiehVtZEpJuwMk4fZIjjgOdlzEsW8P+cWRdXmpoZ0n7HP+RZeqI0aisDA4Vvb2IEfLdV4Q13WYouQB6+5Il10WSYuNuzvoAA0HaXGAZJKuLfcx7jBpk4PjlPY4/yCEidJBrwfot2gjU0q/HCAqu2Lj7g46QMNBmhwg+0mnbpyNpB2gtEh7ieQgRRuZUugAUb2Kjbs76AANB2l1gLTHxV0Hx90H6/bIkTxSLutwqiYrl7bTdJ0s7ZgIcx8nt/PgOiPyHh83n1FHtKKkRweIRIIOENWr2Li7gw7QcJBWB0icE+no5X04rmyHxXVOtDBxKOw0/N6xI3HtFwra2/1uRbnv8tHypSlqenSASCToAFG9io27O+gADQdpdYAgu+N3nQBNmqNhh/mNKmmOF46Dbe6ojZ2eX57CRo38FDU9OkAkEnE4QPY7cUTdTMC1J/fKJOUo6XQSNw2SScoi9/1DQXInQKdBbNzdQQdoOEiTA2TbDch1iMQ5ke1ht8i0MDgPsj+ciLs2/NzX8XLDIb9jSJpQkNMURWHp0QEikYjLAXKf8IrymLmrNHbuURT1XHF+2pNwmgPnlyYdoOxAB2g4SIsDRA2vaCNTSr8cIMSJ8ih72Lp9HBxD3qHTyb5ybHn8HOtX5qonOCYQnJOr8rX2eXTirNgKe0Gim0aQA4R/PHLekq77LqGgcnPT6FVs3N1BB2g4oANE9SrayJQSlwNkD0e6nSs66W5eZmivhzkZblw3P5C9vzgBYY4LJA6TnZbriIWlE6cDZJeRGxb13N00ehEbd3fQARoO6ABRvYo2MqXE5QC5I0C2/Dp/dNZ+n6pw18MciE7iugqKrzkiOJZ9vthfc/BcufuJtFElvzTdMnLDopy7lkYvYuPWKeXzi5qVypHHH3lEdUrSomefesqDI1bK5S4zWScWdICoXkUbmVL64QCJ0PHaoxLuLRi3Y3bXxVGQ/YOcJzeu5sTINijIYbBHuHDMxatuOeF87fSC0tJGk/ycES1N9zy1sCjn7nfMbsTGHUxaHSE6PtGI6gAFTbyVx8UxWdd9t06QOonbD7mTj6Eo7+4ZlOzJ1YMsS9rIlBKHA0SNtti4o5EWR4iOT2dEdYCCOlh0xNoTU91Ie1S9X9LOI85zi1u2AzRI0UamFDpAVK9i4+6MQTlCdHy6I6oDBGnvqXHfUQPZHbP7MkGsj5cubTsUbifu5wC5I1CSrr0v0nJHbcKOb8t1dpAXpGefr5tfex85lhzfXYcTGfQmaklPG3lCuH3+Es/dNygtuX5++XPXo4o2MqXQAaJ6FRt3d/TLEaLj0xudOECQ7YhIh+m+uM+vI9YcGzeu5gCh4+7ljctBx7eFeOLMiHOiOUSuJN0oDoWE2fvbx9DOQXM8ITdu2LobFiW/UUQbmVLoAFG9io27N5JyhOj4xEOnDhAknajWwdrb3XAozGnRnB0/B8AdfQo6rsgvLQj7286IO0ITtK9sv+Bb35w3GmZLc+7cY2rnII5J3A5QWH6jijYypWTZAdIez49r8m/cE4mHWWzc8RCXI0THJ166cYCkQ3ZvfYm0jti2U3ZH7tdJ+8W103FHKrS0JNzez8+BQTzbGYHE6ZFjiVMkadkODcrlku+cGei8hb2J2u8c3OMiP0jLLeegdTcsSn6jiDYypWTdAXKf1vJ7v06nogN0XGzc8dKtI0THJxm6cYAoXXBI3BEeLSwtiiu/tJEpZZQdIDwuHvaWZzg6+DcR9Mg+fmtvuZZH14PeNJ0FsXEnQ1RHiI5PstABonoVbWRKyboDJMOhIteRCXvLs99IjzhGfqNJYduzJDbuZPFzhOj49Ac6QFSvoo1MKVl3gIJe0BjlLc9BDhDCZdQo6Didvpl62MTG3R/EEdp5//10fPoIHaD45Dd/J+uijUwpo+wAQfYokfaW5zAHSNbhTCEN+43Nkq4dnkWxcZMsMwoOUL8cEzpAJFVk2QGi+iPUofFK5Ve5XO4rploRMvQ0q9VpjLiNqgOEMDxJhSX+xNlPRtnv6fF7Kky2a0+0YSKxbB8Fh4gOUEqhA0T1KtQhzEnZvXOnN9dhfNosl1eZ6hWZerF4fa1QOGxWCemJuXr42lw9/J1ZjUy9VLqiUS4fvmfLlvZcq1F2gFznRpMdL+wRcb/jZN0JogOUUugAUb1KHCBbO+6915vrTD6d089MVVPBqFGtVHof81pWXHvtoXIud67ZNHKUcrlvYJ5POZ+fFk1Vio9NVwovhwnx7P1QjnPX5SST9EhRKpW+Ouf8fPLkE094c471p4VC4etmkwrKvFEsfnT7pk1H//DiiyfU5VF2gNwwGf2x3y9kO0B2XIS7I0RRj5M10QFKKXSAqF6lOUC2Nt9229HaXEeEjsZUuxZz+1003Wx+JJ3OAzt2eM1qdZfZnBnQAZfHxq6arBR2NYr5Q7PVwqHN11Y/3rWm4b1y26T3j63T3uEHliSmf96z2Hv9jkkPx7t7ee2TZY3iwUaxcAROUyWXG4PjZbKaCUpjY7VbN248KvVv5bXXHq4Wi7Nmc4u5unfSnJP0z/Xr1n3+wnPPzauvrlC/tU4tS4rqmLgjPPLpC3FysG7v477ZmQ4QSRW4MFqnRlFRhTqkdRyu4OigwxmvVN6tl0ovwTFytyOtqampL5vqOVTAwZsuF7bNOTmfwsF5/pYJ7/1tM6pTkjbt3z7jvbhpouUgTZTyn7ScozkHdRivxXi1+ob7ygCMMGKkEbfGVixbduR3v/3tvO1BQp3UOjWKiirUIVM9SZrAhdE6NYqKKtQhrePoRmtXrjyEjtdUz9SCW0yT5cIbGM159IbG0Dg6nQqO0TM3jXurJ8oHxkv5fc3CWCnNThFGszCqqNWtbkUHiOpVdIBSSr1S3bfzhTfUjo2ioihOB6j1jptq9VlTPVMBOnzcwoIDgJEd3FLSnIVREZy9e1fUD0+UCweapcKyND39h8n0WzZvVutWt1oy2fA+3HuD2rFRVBTRAUopjXpj15adT6sdG0WF6dePvuStWH692nF0q3qp9NmgO9U5g3XSZDm/d8uy2kdZHd2JSxglenB1/dPpcv49d55Xv5lzgA5i8rNWr7rVhrW/8F557Hq1Y6OoMP39uVXe4mb5ZVNFSZrAv9taqfTpw/+9T+3gKCpI05NTrU8yaB1Ht7rphhs+weRcU0X7RrM09jOMajx+Y/MLraOnogkTu5dUjo0O9fN2GZzWaxYvPqDVqV6EuWmTtbJ39O2b1A6OooK0uFH6uJrLfc1UU5I2YKSatfp7vBVGRdVDf3zXWzI943UymTSqHtmzB7fB9prqmSiT5cIFs7Xiv/5855TamVO9CU+4LW8U909Xi3lT5IlRL5V+ab+/J07BCVq2eJy3wqjIOvLmem+mWdqP1zKYKkrSTK1WO3t6esl+OkKUn+D4/GLNem/7vb9WO4q4hPe4hL2/pVtgkHB7a8+6xhGt06aS0e82jn8xUy28kdRj93MO0JGwR9p71f/b9Rtv9fJJOkKUr+D43Lx6/IPFjeJPTdUkwwQ6iEatsXFOh2649e7PMM9D6wyp7Ou+Z/7kbbzrPm/J9BLvhrXrEhnx0YSX0uF9LqZKxsJUOf/TNZPlfZizonXQVH908L4l3l3LqgdmK8X15tL0DJ7Ku37p0thvf/kJ7eC2TTd5s5N174Et17TmeWidIZV9vfPKGu+he685es1E+dB0vbiLIz6EDDH1YnEcIzB4m7Nm/PshvMcFL6ozWeqJxdXC1h0r6we1zpgarJ7a0PxkcbnwfK9zhfACzUHWV3Pb9rOJWm1tP+c9EUIISYDW3LByeRUMO77zpRn+JDUzOXmw29sleIpsplr4PW67aB0vlS5hDtZsrbi3m6f/UE/xmLG8UbxfwtNms1NTh+F8pelVAIQQQmIEBn6yXt8xMz5+BP92tQ4hbuF9LtVSaZ3JQmQwovDSLyc+1zpaKt3625Ypb7pS+J9ORlHmnJ+LVq1YEevLD/2EW1/4tAbeKM1bHYQQMmLA8E9Uq3/A4+paJxGX8Hh9vVQ6ZA4bCm51PXZjkxObMyA4sHBkzaUNBC/OxAs0tToUl7b96ldeo1z+/7L23TRCCCEdgA9LXr906adaR9Gr9uze3fqS/B233uotm509gCd7wp4Gmyzm6vdcXz+kdaTUcAtP6i2uFW81l1qlViweQF3ZuH79Z3gMHnUoidth+MBqs1p9xByWEELIqIDbYPVy+X/x1Xatg9CEx5LRIeF21vo1az5etmTJB5ivMVGt/mO8VnuonM9PV3O5k7t5URhuk0yXC28l/TV1arDCU3t4V1OndQT1FXULTxPi9u1ko/FH1D3MLcM35+68/fZW3ezkRZ6YnF8vFj/li+0IIWREwDyLuQ6k9Z4VTP7EpGh0ICuXL9831WgcnNt+dKJWe3m8Wt2Itzij40nyaZhmKXfFHUtrfLJrhBRlNKgXWs5SLncZvieGuozRxzkn/dB1S5d+sPm2247C8ZevzGMEFE9Lml0JIYRkETgypnNIxfwHfIUdk2W1TnIQWl34vnf5hWd5+389fyTq0H0zXuWH53u1y8+fF051L3yXbUmt8N6gJyDjtizaBJ/+IoQQkjjo9CYrhUN4kZ7WOQ5Kfg6QphfWF73TTvk37w83l9Ttcavfx+uXrmuWDlTy+ZNM1SCEEEKyCb4yfsN0+YDWGQ5aQQ4QttkjQH4OiRvPTRPrJ598srex9sN2HIwwNX58QTstbcQp6vG0MO2YfvGiOoBx6t4V9cPNwljJVBFCCCEkW0xVCiseWFX/WOsEk9SOa37ScgBErsMgCnIAXGdBc0gQZh9HZMdz0xF9uH2xd8FZC+ftZ+elVwfIjRMlr/3UUxuaX0zXijtMVSGEEEKywUS5sHHPuvpRrfNLi+AoRHWA/ra54Z17+oJ5zgLCzlh4mrf7uqvbYa78nBHX8XDzoh1P4nXjAEXJa7/14qYJb6pSfMxUGUIIIWS4we0N3ObQOr00CY6COyKyaMGp3jtbJ3wdDYknjoTcvpJwzbFx04HsUSoc85fNy09wxrTjueFIG2mFOUBQWF4HITjJcJZN1SGEEEKGk2Fxfqj0iE4QIYSQoaacy527YabMd/xQHevu5bVPymNjV5mqRAghhAwHaX3UnRoezVYLh8I+n0IIIYSkirS95JAaPuFliY1iPvJHdAkhhJCBMl4srNq9Nt1PfEUVJhC7T2Ph6Sn3nTrdim+ZDtbzt0x4k5XCLlO1CCGEkHSCTwo0i4XPtM5sGOU6QEFh8jSVPDnmF1fe+SNPciGO6wD5pYcnvOx1iavlJytO1bJG8WBaPt9CCCGEqIyXi+sfvaGhdmTDKNsRgdxHxf3eByRhrrMDuc6JvR6WnowYyQgUtl196bne1Zec2z6GlsYwi+8HIoQQkmqyNvoDuaMr8gZlcTb83tBsC3Fk1Aa/g0ZrOk0P+yIvEvbWlvF5DlJWxFEgQgghqaWcz0/vWpOd0R/IdYAg+zaUjMjYcTDq871vnTHvNhX2Kf/w2/O++SWyHaCo6WGfySu/4+W+d147HsKu+u45J+Q3C3rmpnFvulzYZqoaIYQQkh745BeVlPZvxxNhhSOmqhFCCCHpoJrLfW26Uuj7h06p0dHqifKBuXp2sqlyhBBCyOCp5HJj21bUMzX/h0qXMLkek+xNlSOEEEIGD+ZnYJ6G1nFRVBx6/Y5Jb7pSeNlUOUIIIWTwoGNCB6V1XBQVh/55z2JvvJTfZ6ocIYQQMng4AZpKWpwITQghJHXgnzn+oWsdF0XFpUo+75kqRwghhAweOkBUP0QHiBBCSKpI8xwgvCDQ/pyF+y0tiZOVb2dl9QOrnANECCEkdeCL3fhyt9ZxDUpwarS3ImsOwrA6QFE+nZEV/fnOKW+ynN9rqhwhhBAyeNL2GDw+CHrGwtPmfYTUlus4yCiROEHyEVN3XdLDev3yC+Z9hsJ1qGznS9K3v9GlOS/2d77gqNmfztAcNz8HyM2P+xV59/xkHzuPUoayHlYGSYuPwRNCCEkd5Vzu3A0z5YNaxxW30JnL7SzbabHVjQPkpuPnJGlOi50fUVj6brjrYNhhdrq2YxXFAfL7OrxbRloe3TCsu+fWL+FFm3jhpqlyhBBCyOCZmpr6cjU/dlTruAYldNa93AJzR01s2c5DmLMFaelDkhfsizhhI0TuOfk5N/bx/PKH9O3z0/Lol28oynnHqdlq4VChUPi6qXKEEEJIOpiqFB97cVO65gFpIyhahy7OB5Z+8extkN3xiyMj2zTHJcyR0Jw1e7QLzsovm5efEM/Ol+RJO56bf9vZku3aPnaYm0a/nB+8YwrvmjJVjRBCCEkPpVzuss3XVvlBVCp2/WZ1/Wi9mJ81VY0QQghJF3wfEBW3Dt63xGsU85/iNqupZoQQQki64CgQFbc4+kMIIWQo4CgQFZc4+kMIIWRoKOXzi26YLh/QOjSK6kQYTcSooqlahBBCSLoZLxZW7V5bT9Vj8dRwCS/WxAs2TZUihBBChgN8tgCfL9A6N4oKEr/7RQghZGjJ5XJfmevEDmMeh9bJpUXa+2/SJO3FjVnXdKXwcTWX+5qpSoQQQshwUSqVvjpZKRxKsxPUjQPk9wkKqnctaxQPlnK5b5gqRAghhAwnaXeC/N527PdRUCjKN7hk3X5zs5s2pKUV9pmKoOO4n8eQt2Hbx7C/O+Z+gwzr/fzIqS06P4QQQjIFOjV0blqnl5SifDQVCnMutDA/p8U+nsiOp6XthrsOibu90+OgHPBblhKmOWbuOfVT+JguPqprqgwhhBCSDdI6EuQ6Je66FuaOskhYEh9Fhez9ohxHnKj7lv7E++6532zlE2H4/dyNhXaYtm+U9OMWR34IIYRkHnzUEh+31DrCQch1SjQnxS9MRl/EWUjqo6jufmHHgWSkyL3d5oZB9rlA/XJ+3t82g0fd/4UJ86Z6EEIIIdllcaV41+M3Nr/QOkVqNIRXJOBVCaZKEEIIIaPBZLlwwYaZygda50hlWw+sqn88VSmsMFWBEEIIGS3wjaeZauE1vjBxNIRbXktqhfcwH8xUAUIIIWR0mSwXv3fLbOVDrdOksiGO+hBCCCEKGA2arRd/+9IvJz7XOlBqOIUJ77O14l5OdCaEEEICQEeJDjNNT4pRnQvf81reKL3JT1oQQgghHYCOc84R+tf+7TNqB0ulU3jP0y8myvsq+fxJ5lISQgghpFMKhcLXZ2uFtzgilG5hxGdZo/g+HR9CCCEkRlq3xurF3z61ofmJ1gFTg9Hrd0y25vjwVhchhBCSMHia6Ibp8gHeHhuMcJvrrmXVA9Pl4kOYvG4uCyGEEEL6Ad4ng/cI7VnXOKJ11FS8+t3G8S/myvsNfreLEEIISQl4s/TiSmH/87dMqJ031Z1wi2tpvfjBdLWYN0VNCCGEkDRSzeVOnijl39mxsn6Yt8k616419U/xkdJKPn+RKVJCCCGEDBO4TTZZKexa1ige5OiQLozyrJ4oH5iuFF7GU3em6AghhBCSFfC00nS5sG2us/94z7r6UUzo1ZyCLOvFTRN4ZP3gVKX4GEbLTNEQQgghZFTACFF5bOyqyXLhjdlq4dDutfWjeKeN5jgMm3D774kN4951zdKB8VJ+X72Yn+Xj6oQQQgjxBSMjGClqFPOH4Bjdvbz2CW6h4YvmmrMxKMHJwYjOthX1zzCq0ygWjuCWH+fvEEIIISRWME8Go0bmVtrL1fzY0YlS/hPMo4Ej8tC6RmtejSjqRGzEs/d79IaGd/8v6kfN/JyP55waD8drOTi53BgfRyeEEEIIIYSQUL70pf8ffcohpdZP21gAAAAASUVORK5CYII=">
            <a:extLst>
              <a:ext uri="{FF2B5EF4-FFF2-40B4-BE49-F238E27FC236}">
                <a16:creationId xmlns:a16="http://schemas.microsoft.com/office/drawing/2014/main" id="{A5117A9E-B21B-42F7-A3D8-A2270AD91B51}"/>
              </a:ext>
            </a:extLst>
          </p:cNvPr>
          <p:cNvSpPr>
            <a:spLocks noChangeAspect="1" noChangeArrowheads="1"/>
          </p:cNvSpPr>
          <p:nvPr/>
        </p:nvSpPr>
        <p:spPr bwMode="auto">
          <a:xfrm>
            <a:off x="5943600" y="758952"/>
            <a:ext cx="2822448" cy="282244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4" name="Slide Number Placeholder 3">
            <a:extLst>
              <a:ext uri="{FF2B5EF4-FFF2-40B4-BE49-F238E27FC236}">
                <a16:creationId xmlns:a16="http://schemas.microsoft.com/office/drawing/2014/main" id="{B5BEC098-DB5B-4505-A444-D6E2EAA4C0F0}"/>
              </a:ext>
            </a:extLst>
          </p:cNvPr>
          <p:cNvSpPr>
            <a:spLocks noGrp="1"/>
          </p:cNvSpPr>
          <p:nvPr>
            <p:ph type="sldNum" sz="quarter" idx="12"/>
          </p:nvPr>
        </p:nvSpPr>
        <p:spPr/>
        <p:txBody>
          <a:bodyPr/>
          <a:lstStyle/>
          <a:p>
            <a:fld id="{4FAB73BC-B049-4115-A692-8D63A059BFB8}" type="slidenum">
              <a:rPr lang="en-US" smtClean="0"/>
              <a:pPr/>
              <a:t>30</a:t>
            </a:fld>
            <a:endParaRPr lang="en-US"/>
          </a:p>
        </p:txBody>
      </p:sp>
      <p:sp>
        <p:nvSpPr>
          <p:cNvPr id="13" name="Pentagon 8">
            <a:extLst>
              <a:ext uri="{FF2B5EF4-FFF2-40B4-BE49-F238E27FC236}">
                <a16:creationId xmlns:a16="http://schemas.microsoft.com/office/drawing/2014/main" id="{D29D8B24-079A-4D35-8DD0-C64D94B55C55}"/>
              </a:ext>
            </a:extLst>
          </p:cNvPr>
          <p:cNvSpPr/>
          <p:nvPr/>
        </p:nvSpPr>
        <p:spPr>
          <a:xfrm flipH="1">
            <a:off x="2096106" y="116470"/>
            <a:ext cx="8597392" cy="815970"/>
          </a:xfrm>
          <a:prstGeom prst="homePlate">
            <a:avLst>
              <a:gd name="adj" fmla="val 0"/>
            </a:avLst>
          </a:prstGeom>
          <a:solidFill>
            <a:srgbClr val="279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Rectangle 4">
            <a:extLst>
              <a:ext uri="{FF2B5EF4-FFF2-40B4-BE49-F238E27FC236}">
                <a16:creationId xmlns:a16="http://schemas.microsoft.com/office/drawing/2014/main" id="{25CB789B-495B-4C37-9078-812048CB72C4}"/>
              </a:ext>
            </a:extLst>
          </p:cNvPr>
          <p:cNvSpPr/>
          <p:nvPr/>
        </p:nvSpPr>
        <p:spPr>
          <a:xfrm>
            <a:off x="2387033" y="250278"/>
            <a:ext cx="8597392" cy="430887"/>
          </a:xfrm>
          <a:prstGeom prst="rect">
            <a:avLst/>
          </a:prstGeom>
        </p:spPr>
        <p:txBody>
          <a:bodyPr wrap="square">
            <a:spAutoFit/>
          </a:bodyPr>
          <a:lstStyle/>
          <a:p>
            <a:r>
              <a:rPr lang="en-US" sz="2200" b="1">
                <a:solidFill>
                  <a:schemeClr val="bg1"/>
                </a:solidFill>
              </a:rPr>
              <a:t>Evaluate trash problems and management practices at other parks</a:t>
            </a:r>
          </a:p>
        </p:txBody>
      </p:sp>
      <p:graphicFrame>
        <p:nvGraphicFramePr>
          <p:cNvPr id="18" name="Diagram 17">
            <a:extLst>
              <a:ext uri="{FF2B5EF4-FFF2-40B4-BE49-F238E27FC236}">
                <a16:creationId xmlns:a16="http://schemas.microsoft.com/office/drawing/2014/main" id="{EF64B37D-1853-4B61-83BC-8F6A36DE0315}"/>
              </a:ext>
            </a:extLst>
          </p:cNvPr>
          <p:cNvGraphicFramePr/>
          <p:nvPr>
            <p:extLst>
              <p:ext uri="{D42A27DB-BD31-4B8C-83A1-F6EECF244321}">
                <p14:modId xmlns:p14="http://schemas.microsoft.com/office/powerpoint/2010/main" val="3239148321"/>
              </p:ext>
            </p:extLst>
          </p:nvPr>
        </p:nvGraphicFramePr>
        <p:xfrm>
          <a:off x="3000555" y="2150834"/>
          <a:ext cx="6788494" cy="32383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9" name="Picture 18" descr="A close up of a necklace&#10;&#10;Description automatically generated">
            <a:extLst>
              <a:ext uri="{FF2B5EF4-FFF2-40B4-BE49-F238E27FC236}">
                <a16:creationId xmlns:a16="http://schemas.microsoft.com/office/drawing/2014/main" id="{6C91860A-7AC9-48F1-8A61-F0BFC851B75A}"/>
              </a:ext>
            </a:extLst>
          </p:cNvPr>
          <p:cNvPicPr>
            <a:picLocks noChangeAspect="1"/>
          </p:cNvPicPr>
          <p:nvPr/>
        </p:nvPicPr>
        <p:blipFill>
          <a:blip r:embed="rId8">
            <a:duotone>
              <a:schemeClr val="accent1">
                <a:shade val="45000"/>
                <a:satMod val="135000"/>
              </a:schemeClr>
              <a:prstClr val="white"/>
            </a:duotone>
          </a:blip>
          <a:stretch>
            <a:fillRect/>
          </a:stretch>
        </p:blipFill>
        <p:spPr>
          <a:xfrm>
            <a:off x="3140574" y="2731759"/>
            <a:ext cx="983098" cy="692182"/>
          </a:xfrm>
          <a:prstGeom prst="rect">
            <a:avLst/>
          </a:prstGeom>
        </p:spPr>
      </p:pic>
      <p:pic>
        <p:nvPicPr>
          <p:cNvPr id="20" name="Picture 19" descr="A close up of a logo&#10;&#10;Description automatically generated">
            <a:extLst>
              <a:ext uri="{FF2B5EF4-FFF2-40B4-BE49-F238E27FC236}">
                <a16:creationId xmlns:a16="http://schemas.microsoft.com/office/drawing/2014/main" id="{6A54E928-2155-4E56-988C-D4B65FF5BAFE}"/>
              </a:ext>
            </a:extLst>
          </p:cNvPr>
          <p:cNvPicPr>
            <a:picLocks noChangeAspect="1"/>
          </p:cNvPicPr>
          <p:nvPr/>
        </p:nvPicPr>
        <p:blipFill>
          <a:blip r:embed="rId9">
            <a:duotone>
              <a:schemeClr val="accent1">
                <a:shade val="45000"/>
                <a:satMod val="135000"/>
              </a:schemeClr>
              <a:prstClr val="white"/>
            </a:duotone>
          </a:blip>
          <a:stretch>
            <a:fillRect/>
          </a:stretch>
        </p:blipFill>
        <p:spPr>
          <a:xfrm>
            <a:off x="3056935" y="3873217"/>
            <a:ext cx="1066737" cy="1066737"/>
          </a:xfrm>
          <a:prstGeom prst="rect">
            <a:avLst/>
          </a:prstGeom>
        </p:spPr>
      </p:pic>
      <p:sp>
        <p:nvSpPr>
          <p:cNvPr id="12" name="TextBox 11">
            <a:extLst>
              <a:ext uri="{FF2B5EF4-FFF2-40B4-BE49-F238E27FC236}">
                <a16:creationId xmlns:a16="http://schemas.microsoft.com/office/drawing/2014/main" id="{4B706FB1-5DAB-D141-B343-5CD69C5A84F2}"/>
              </a:ext>
            </a:extLst>
          </p:cNvPr>
          <p:cNvSpPr txBox="1"/>
          <p:nvPr/>
        </p:nvSpPr>
        <p:spPr>
          <a:xfrm>
            <a:off x="4555646" y="1307763"/>
            <a:ext cx="4929730" cy="523220"/>
          </a:xfrm>
          <a:prstGeom prst="rect">
            <a:avLst/>
          </a:prstGeom>
          <a:noFill/>
        </p:spPr>
        <p:txBody>
          <a:bodyPr wrap="square" rtlCol="0" anchor="t">
            <a:spAutoFit/>
          </a:bodyPr>
          <a:lstStyle/>
          <a:p>
            <a:r>
              <a:rPr lang="en-US" sz="2800" b="1">
                <a:solidFill>
                  <a:schemeClr val="accent1">
                    <a:lumMod val="75000"/>
                  </a:schemeClr>
                </a:solidFill>
              </a:rPr>
              <a:t>Methods - Interviews</a:t>
            </a:r>
          </a:p>
        </p:txBody>
      </p:sp>
      <p:sp>
        <p:nvSpPr>
          <p:cNvPr id="17" name="矩形 27">
            <a:extLst>
              <a:ext uri="{FF2B5EF4-FFF2-40B4-BE49-F238E27FC236}">
                <a16:creationId xmlns:a16="http://schemas.microsoft.com/office/drawing/2014/main" id="{E6598F35-608E-6C4B-9E41-A75F065169E2}"/>
              </a:ext>
            </a:extLst>
          </p:cNvPr>
          <p:cNvSpPr/>
          <p:nvPr/>
        </p:nvSpPr>
        <p:spPr>
          <a:xfrm>
            <a:off x="-18424" y="0"/>
            <a:ext cx="12192001" cy="68580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1907863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7">
            <a:extLst>
              <a:ext uri="{FF2B5EF4-FFF2-40B4-BE49-F238E27FC236}">
                <a16:creationId xmlns:a16="http://schemas.microsoft.com/office/drawing/2014/main" id="{3FCA12E8-F0A1-C040-A616-D8B56F7E9837}"/>
              </a:ext>
            </a:extLst>
          </p:cNvPr>
          <p:cNvSpPr/>
          <p:nvPr/>
        </p:nvSpPr>
        <p:spPr>
          <a:xfrm>
            <a:off x="-71887" y="-114299"/>
            <a:ext cx="12352787" cy="7085322"/>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4" name="Freeform 5">
            <a:extLst>
              <a:ext uri="{FF2B5EF4-FFF2-40B4-BE49-F238E27FC236}">
                <a16:creationId xmlns:a16="http://schemas.microsoft.com/office/drawing/2014/main" id="{EEE334F1-18D3-46AA-A1EB-7D9B2B3DBAC3}"/>
              </a:ext>
            </a:extLst>
          </p:cNvPr>
          <p:cNvSpPr>
            <a:spLocks/>
          </p:cNvSpPr>
          <p:nvPr/>
        </p:nvSpPr>
        <p:spPr bwMode="auto">
          <a:xfrm>
            <a:off x="1638318" y="116470"/>
            <a:ext cx="457788" cy="815970"/>
          </a:xfrm>
          <a:custGeom>
            <a:avLst/>
            <a:gdLst>
              <a:gd name="T0" fmla="*/ 1897 w 1897"/>
              <a:gd name="T1" fmla="*/ 0 h 3361"/>
              <a:gd name="T2" fmla="*/ 1897 w 1897"/>
              <a:gd name="T3" fmla="*/ 3361 h 3361"/>
              <a:gd name="T4" fmla="*/ 968 w 1897"/>
              <a:gd name="T5" fmla="*/ 3361 h 3361"/>
              <a:gd name="T6" fmla="*/ 968 w 1897"/>
              <a:gd name="T7" fmla="*/ 1161 h 3361"/>
              <a:gd name="T8" fmla="*/ 911 w 1897"/>
              <a:gd name="T9" fmla="*/ 1203 h 3361"/>
              <a:gd name="T10" fmla="*/ 856 w 1897"/>
              <a:gd name="T11" fmla="*/ 1243 h 3361"/>
              <a:gd name="T12" fmla="*/ 800 w 1897"/>
              <a:gd name="T13" fmla="*/ 1280 h 3361"/>
              <a:gd name="T14" fmla="*/ 745 w 1897"/>
              <a:gd name="T15" fmla="*/ 1316 h 3361"/>
              <a:gd name="T16" fmla="*/ 690 w 1897"/>
              <a:gd name="T17" fmla="*/ 1349 h 3361"/>
              <a:gd name="T18" fmla="*/ 637 w 1897"/>
              <a:gd name="T19" fmla="*/ 1380 h 3361"/>
              <a:gd name="T20" fmla="*/ 583 w 1897"/>
              <a:gd name="T21" fmla="*/ 1410 h 3361"/>
              <a:gd name="T22" fmla="*/ 530 w 1897"/>
              <a:gd name="T23" fmla="*/ 1437 h 3361"/>
              <a:gd name="T24" fmla="*/ 475 w 1897"/>
              <a:gd name="T25" fmla="*/ 1463 h 3361"/>
              <a:gd name="T26" fmla="*/ 417 w 1897"/>
              <a:gd name="T27" fmla="*/ 1489 h 3361"/>
              <a:gd name="T28" fmla="*/ 357 w 1897"/>
              <a:gd name="T29" fmla="*/ 1515 h 3361"/>
              <a:gd name="T30" fmla="*/ 292 w 1897"/>
              <a:gd name="T31" fmla="*/ 1540 h 3361"/>
              <a:gd name="T32" fmla="*/ 224 w 1897"/>
              <a:gd name="T33" fmla="*/ 1565 h 3361"/>
              <a:gd name="T34" fmla="*/ 153 w 1897"/>
              <a:gd name="T35" fmla="*/ 1590 h 3361"/>
              <a:gd name="T36" fmla="*/ 77 w 1897"/>
              <a:gd name="T37" fmla="*/ 1615 h 3361"/>
              <a:gd name="T38" fmla="*/ 0 w 1897"/>
              <a:gd name="T39" fmla="*/ 1639 h 3361"/>
              <a:gd name="T40" fmla="*/ 0 w 1897"/>
              <a:gd name="T41" fmla="*/ 891 h 3361"/>
              <a:gd name="T42" fmla="*/ 58 w 1897"/>
              <a:gd name="T43" fmla="*/ 871 h 3361"/>
              <a:gd name="T44" fmla="*/ 114 w 1897"/>
              <a:gd name="T45" fmla="*/ 851 h 3361"/>
              <a:gd name="T46" fmla="*/ 168 w 1897"/>
              <a:gd name="T47" fmla="*/ 832 h 3361"/>
              <a:gd name="T48" fmla="*/ 222 w 1897"/>
              <a:gd name="T49" fmla="*/ 811 h 3361"/>
              <a:gd name="T50" fmla="*/ 273 w 1897"/>
              <a:gd name="T51" fmla="*/ 790 h 3361"/>
              <a:gd name="T52" fmla="*/ 323 w 1897"/>
              <a:gd name="T53" fmla="*/ 768 h 3361"/>
              <a:gd name="T54" fmla="*/ 371 w 1897"/>
              <a:gd name="T55" fmla="*/ 746 h 3361"/>
              <a:gd name="T56" fmla="*/ 417 w 1897"/>
              <a:gd name="T57" fmla="*/ 724 h 3361"/>
              <a:gd name="T58" fmla="*/ 462 w 1897"/>
              <a:gd name="T59" fmla="*/ 700 h 3361"/>
              <a:gd name="T60" fmla="*/ 505 w 1897"/>
              <a:gd name="T61" fmla="*/ 677 h 3361"/>
              <a:gd name="T62" fmla="*/ 547 w 1897"/>
              <a:gd name="T63" fmla="*/ 653 h 3361"/>
              <a:gd name="T64" fmla="*/ 587 w 1897"/>
              <a:gd name="T65" fmla="*/ 629 h 3361"/>
              <a:gd name="T66" fmla="*/ 626 w 1897"/>
              <a:gd name="T67" fmla="*/ 604 h 3361"/>
              <a:gd name="T68" fmla="*/ 662 w 1897"/>
              <a:gd name="T69" fmla="*/ 578 h 3361"/>
              <a:gd name="T70" fmla="*/ 697 w 1897"/>
              <a:gd name="T71" fmla="*/ 553 h 3361"/>
              <a:gd name="T72" fmla="*/ 730 w 1897"/>
              <a:gd name="T73" fmla="*/ 526 h 3361"/>
              <a:gd name="T74" fmla="*/ 761 w 1897"/>
              <a:gd name="T75" fmla="*/ 499 h 3361"/>
              <a:gd name="T76" fmla="*/ 793 w 1897"/>
              <a:gd name="T77" fmla="*/ 472 h 3361"/>
              <a:gd name="T78" fmla="*/ 823 w 1897"/>
              <a:gd name="T79" fmla="*/ 442 h 3361"/>
              <a:gd name="T80" fmla="*/ 852 w 1897"/>
              <a:gd name="T81" fmla="*/ 413 h 3361"/>
              <a:gd name="T82" fmla="*/ 882 w 1897"/>
              <a:gd name="T83" fmla="*/ 383 h 3361"/>
              <a:gd name="T84" fmla="*/ 909 w 1897"/>
              <a:gd name="T85" fmla="*/ 353 h 3361"/>
              <a:gd name="T86" fmla="*/ 936 w 1897"/>
              <a:gd name="T87" fmla="*/ 320 h 3361"/>
              <a:gd name="T88" fmla="*/ 961 w 1897"/>
              <a:gd name="T89" fmla="*/ 288 h 3361"/>
              <a:gd name="T90" fmla="*/ 986 w 1897"/>
              <a:gd name="T91" fmla="*/ 255 h 3361"/>
              <a:gd name="T92" fmla="*/ 1010 w 1897"/>
              <a:gd name="T93" fmla="*/ 220 h 3361"/>
              <a:gd name="T94" fmla="*/ 1034 w 1897"/>
              <a:gd name="T95" fmla="*/ 186 h 3361"/>
              <a:gd name="T96" fmla="*/ 1056 w 1897"/>
              <a:gd name="T97" fmla="*/ 150 h 3361"/>
              <a:gd name="T98" fmla="*/ 1078 w 1897"/>
              <a:gd name="T99" fmla="*/ 114 h 3361"/>
              <a:gd name="T100" fmla="*/ 1098 w 1897"/>
              <a:gd name="T101" fmla="*/ 76 h 3361"/>
              <a:gd name="T102" fmla="*/ 1118 w 1897"/>
              <a:gd name="T103" fmla="*/ 39 h 3361"/>
              <a:gd name="T104" fmla="*/ 1137 w 1897"/>
              <a:gd name="T105" fmla="*/ 0 h 3361"/>
              <a:gd name="T106" fmla="*/ 1897 w 1897"/>
              <a:gd name="T107" fmla="*/ 0 h 3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97" h="3361">
                <a:moveTo>
                  <a:pt x="1897" y="0"/>
                </a:moveTo>
                <a:lnTo>
                  <a:pt x="1897" y="3361"/>
                </a:lnTo>
                <a:lnTo>
                  <a:pt x="968" y="3361"/>
                </a:lnTo>
                <a:lnTo>
                  <a:pt x="968" y="1161"/>
                </a:lnTo>
                <a:lnTo>
                  <a:pt x="911" y="1203"/>
                </a:lnTo>
                <a:lnTo>
                  <a:pt x="856" y="1243"/>
                </a:lnTo>
                <a:lnTo>
                  <a:pt x="800" y="1280"/>
                </a:lnTo>
                <a:lnTo>
                  <a:pt x="745" y="1316"/>
                </a:lnTo>
                <a:lnTo>
                  <a:pt x="690" y="1349"/>
                </a:lnTo>
                <a:lnTo>
                  <a:pt x="637" y="1380"/>
                </a:lnTo>
                <a:lnTo>
                  <a:pt x="583" y="1410"/>
                </a:lnTo>
                <a:lnTo>
                  <a:pt x="530" y="1437"/>
                </a:lnTo>
                <a:lnTo>
                  <a:pt x="475" y="1463"/>
                </a:lnTo>
                <a:lnTo>
                  <a:pt x="417" y="1489"/>
                </a:lnTo>
                <a:lnTo>
                  <a:pt x="357" y="1515"/>
                </a:lnTo>
                <a:lnTo>
                  <a:pt x="292" y="1540"/>
                </a:lnTo>
                <a:lnTo>
                  <a:pt x="224" y="1565"/>
                </a:lnTo>
                <a:lnTo>
                  <a:pt x="153" y="1590"/>
                </a:lnTo>
                <a:lnTo>
                  <a:pt x="77" y="1615"/>
                </a:lnTo>
                <a:lnTo>
                  <a:pt x="0" y="1639"/>
                </a:lnTo>
                <a:lnTo>
                  <a:pt x="0" y="891"/>
                </a:lnTo>
                <a:lnTo>
                  <a:pt x="58" y="871"/>
                </a:lnTo>
                <a:lnTo>
                  <a:pt x="114" y="851"/>
                </a:lnTo>
                <a:lnTo>
                  <a:pt x="168" y="832"/>
                </a:lnTo>
                <a:lnTo>
                  <a:pt x="222" y="811"/>
                </a:lnTo>
                <a:lnTo>
                  <a:pt x="273" y="790"/>
                </a:lnTo>
                <a:lnTo>
                  <a:pt x="323" y="768"/>
                </a:lnTo>
                <a:lnTo>
                  <a:pt x="371" y="746"/>
                </a:lnTo>
                <a:lnTo>
                  <a:pt x="417" y="724"/>
                </a:lnTo>
                <a:lnTo>
                  <a:pt x="462" y="700"/>
                </a:lnTo>
                <a:lnTo>
                  <a:pt x="505" y="677"/>
                </a:lnTo>
                <a:lnTo>
                  <a:pt x="547" y="653"/>
                </a:lnTo>
                <a:lnTo>
                  <a:pt x="587" y="629"/>
                </a:lnTo>
                <a:lnTo>
                  <a:pt x="626" y="604"/>
                </a:lnTo>
                <a:lnTo>
                  <a:pt x="662" y="578"/>
                </a:lnTo>
                <a:lnTo>
                  <a:pt x="697" y="553"/>
                </a:lnTo>
                <a:lnTo>
                  <a:pt x="730" y="526"/>
                </a:lnTo>
                <a:lnTo>
                  <a:pt x="761" y="499"/>
                </a:lnTo>
                <a:lnTo>
                  <a:pt x="793" y="472"/>
                </a:lnTo>
                <a:lnTo>
                  <a:pt x="823" y="442"/>
                </a:lnTo>
                <a:lnTo>
                  <a:pt x="852" y="413"/>
                </a:lnTo>
                <a:lnTo>
                  <a:pt x="882" y="383"/>
                </a:lnTo>
                <a:lnTo>
                  <a:pt x="909" y="353"/>
                </a:lnTo>
                <a:lnTo>
                  <a:pt x="936" y="320"/>
                </a:lnTo>
                <a:lnTo>
                  <a:pt x="961" y="288"/>
                </a:lnTo>
                <a:lnTo>
                  <a:pt x="986" y="255"/>
                </a:lnTo>
                <a:lnTo>
                  <a:pt x="1010" y="220"/>
                </a:lnTo>
                <a:lnTo>
                  <a:pt x="1034" y="186"/>
                </a:lnTo>
                <a:lnTo>
                  <a:pt x="1056" y="150"/>
                </a:lnTo>
                <a:lnTo>
                  <a:pt x="1078" y="114"/>
                </a:lnTo>
                <a:lnTo>
                  <a:pt x="1098" y="76"/>
                </a:lnTo>
                <a:lnTo>
                  <a:pt x="1118" y="39"/>
                </a:lnTo>
                <a:lnTo>
                  <a:pt x="1137" y="0"/>
                </a:lnTo>
                <a:lnTo>
                  <a:pt x="1897" y="0"/>
                </a:lnTo>
                <a:close/>
              </a:path>
            </a:pathLst>
          </a:custGeom>
          <a:solidFill>
            <a:srgbClr val="2791A6"/>
          </a:solidFill>
          <a:ln>
            <a:noFill/>
          </a:ln>
        </p:spPr>
        <p:txBody>
          <a:bodyPr vert="horz" wrap="square" lIns="91440" tIns="45720" rIns="91440" bIns="45720" numCol="1" anchor="t" anchorCtr="0" compatLnSpc="1">
            <a:prstTxWarp prst="textNoShape">
              <a:avLst/>
            </a:prstTxWarp>
          </a:bodyPr>
          <a:lstStyle/>
          <a:p>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AutoShape 2" descr="data:image/png;base64,iVBORw0KGgoAAAANSUhEUgAAAkAAAAFSCAYAAAFta1CtAAAAAXNSR0IArs4c6QAAAARnQU1BAACxjwv8YQUAAAAJcEhZcwAADsMAAA7DAcdvqGQAAGiOSURBVHhe7b1buBxFuf/vpZdeeumll15yyQayEzmjgAioKLJBNzprzqd1ysoiJJCYEyQQgkAgRIgJB5P82OF8UkAEhI3RrYL8kcM2gSQQwiH7efq/vpN6J7Uqbx9mpnump+f7eZ7v09PV1dXV1VVvvVNd3f2lflMtFmcr+bzXrWqV8nqTVPZYsqR54Nl/7PR61cp11xwySWYL7WRFd++5WQ231by22P5tkswW9sn+JH+5d/EPLmyvQyeffHJ7eeXYj+Ztg0aqgHqVSTJbaCd65tmnt5a/euyWdhhqCmrXzOpGq6YtOn1he5vIJJkt3JPsRSbJbCEnh9qBGgOhhqDGiM15/C/3tZYSjlqE5c7fb2kXDmSSzBb2CfYqk2S2sE/QrRG27N7KTybJbOGepBTEntfubRli+EIoOK1JuTJJDpbx+vjzj+790OtFpVLpqya5RJpYLpf7ivfuzV4vmq4V95rkOkM74W5kkmsVkNQa1JhTTz2lfcL4/eRf728bbokjS7fZmSS/pJ1wNzLJdYZ2st3IJJdIDdJO9sbrrvQu/Pbp7d/2tvPOWThvXWSS6wz3RM8+73zvoT++5/3Hzyvef736v62/BJC9fdE3z/BWbNo2bz+T3Jempqa+rJ1sp7KbrXay3cgk1xn2SfYik1wor7z0kicyQaFoJxtVzeIl7d8muc6wT9KuKZ3KJBdKLwVkNyvkFSePpayLJD4UawH5Cc1Nfl/0vR951SUr522HTHKh9FJAruyTjyKTXGe4J9qtTHKhxFFAn755o/enp5a2Cgg16tXHZ+cZ6kSM9Pan9847YaxLmFtjUKPOOOuceeEmuVDiKKBuZZLrDPvEe5FJLpBmpXLELqDxWu1jsykQnNyihae1TtK2Nbetu7q1vOKy81rbPn9rfUuoTQhHDbPtlEmuM7STFcHeaOGaTHKhSCFFLRyAk4siKShXKDQsTXKdoZ2sLSmk23/z7AnbbJnkIlHJ578wPyPhnrAtqR1QmNE2yXWGdrLdKIpNKRQKX9+1puG9fsekh2Upl/uG2XQC5VzuXCyRrnaytk6b+wuDZeoLCKqXSifcrjn8wBIvTCZqm533399OUzvZbmSS7ozJ8em3tBPuRL954IH2yUAm6S8trhT2a4Xhp+WN4n6z67ze7vFHHlFPuBPNNEvttPtOo1T6yD4hhD21ofmJVghheumXE59jfzu9ZrU6jbChZa5n+rv52QK2Rjv5qJosFy4wSbXA7WjzMxtoJw2ddsq/tX9ffuFZarjIJJU9pirFx9yT7UaT5Xx3I4BpRztZW/t/Pe29s3Wivb77uqvnbbdlkswW2ol2K5NkttBOtFuZJLOFe5Ifbl/s/eHm0rwwW7XLz1fDIZNktnBP8m+bGy2bc8FZC1u91fe+dUY7HEsUELbh9wvri+39IJNktrBPsFeZJLNFeWzsKu1kO1W9mJ81SWYP7YQh2yFEdw/btGjBqd7G2g9b63Zck1R2sU+2U5kkss3yRulN7eTDtGK8/J5JIvuU8vlFWiH4abpazJtdRwutMFyZqGS6UngZwxdYmqDRQx4p6FYmmWyizdToRia57KGdbDcyyWUPnBzuVckSM8kWLFzQ+r3hnhWtcMwkQ5hMLLfjYB0yyWUPOcFeZZLLHtrJupL5iRAmnLtzEyGTXPZwT7RbmeSyh32SsCuoLdB/lq444XkxqTlY+s1wzRz2SfYik1z20E62G5nksod9kprxdYXHEbRHNU1yg0ebjNCpTFIt3BPtVia5FtpkhE5lkuqMXz/6knrCnapeqe4zSbYKCA6fVnvsxxJswyzPtWJ9zeZrW79Ncl9a3Cy/rJ1wp/pw7w2dF5J2st3I/oMpBdCrTHKtP77aCeMiYC6iSMIx+9WOZ8skGR37JDHVDo8g4FEDzGLFDFaErb3zwdZ2rCNTiGPvBw2igLqRSTI67ol2q6hDFPacH8gEB2IX0KPbG/NOuFOZJKOjnWw36lcBQZg0jqXfjFbInjJsh5sko6OdLJ7kwfLBF95sh6F5IXzz7udbzQ/NULZB/SygqHILBzJJRsc+yV7U7wI68/QFraUYaNQmv8cPbJkkoyMniGe/8GwYaoh94iJ3jjRqlP3oQhprkCaTZHTsk+5F/SggmS2PGuMaa4TB7qBZoTbJIwh4VEH2g0yS0dFOVqR1536KWkCgk8IBndQguzBEtjE3SUZHO1kRCgg+EIwymlPQowidFFCnBBWQZoiDZJKMjnay3QgnMV6tPrt+7dojJmmViVL+HTyGAI2X8u2/JxrNSuW1yUbjSJQahCYGw42ltl1kko7O9idfU0+4U002mr52Zbxc+EC7k2prolw4YKK3kfRWXjujnmyn+uiv67ur5doJdyo5GbeAtMIIktmthZ2mdsKdyiQ7GOyTMUFdT3/BvtVSaZ2W5lCC10ZUc7mvmdUW2ol3IpNMi7m0TzY/s8FkpXDIPeHVhe+3JmvKJE3MKNMePxAtaxQPmuSyh3bC3cgklz20k9UkcxS1bZBJLltU82NHtZPtRnM+0ycm2ewAB1A72W70z3sWZ68W+RVQ0OMGfspkAeGvhHay+M+EQsJDdFg2fnxBu0fDPGn0cu5jCGiuJtlsYZ9kLzLJZQ/tZLuRSS57TJeLD2knbDuKaFZil9ymBWX2cUzBPeFOZZLJNtqJR5HZfTTQCiBIZrfRAi8w0QrDVub+sXcLXv2HIVTIHSIhCaFNfBiUTJbIsPD03x9UL+QgZbJGhgG5aO5bqTEr+5xvndWa2Cdz+vF3WaaKyhJh8rSIPWEQ4fZkQchOB0vsp00yNFkjw4B78dIgkzUyDGgX0JZtJcRyyNL+jWnH+IwFrAysmTzTBiuGcPkwCsJk6SeTNTIMaBdw0DJZI8OAe/FgUWwLIwqzGiJYq6hx/WSyRoYB9+LJ0zDydSV0YeJIQ6ggcI6x1D4H436NSbo/SD78YYdpMlkjw4B2AQctkzUyDGgXEILVgSMMa4FPCNnb4BDDaUY4xpHssSTXMiGO7O/G9ZPJGhkGtAtoK6y7SUImawRv2tcmQg9KJlvzkIvmV1HcwUDxcbRtYYJVw996bZstk7V5aJO1B6VmqVAy2UoW7SIOUrjBaLLWRi6aVCA4uvgXBicYFUQcX1v4viK2a9vEeZZ04IzLqLU46LLNr9KarLWJ8nyJyO/5krDnTjqVyVqyaBcxSPZXtZKQVoG27t6oXsRB6cFn7oytAuGRfzy0hMqK8F13V1rLd19Z2X6WGcIjcD+45Oz2ehSZrCWLdhEh+brPgn9f2HrMbvL6Da0wVCB5BQGeg8ZSe+wO4fJb9sVveabRryJqFQjg6RBcOO2C9ku7f7913lcYbTqpQP2SyVqyaBdxkPKrQN1iP1/lykSJhaAKJJ/Vg3WBJcHn9eQpZFgZWB87Ptaxj3zdyX4xiRsX8vv6k8lasmgX0RaeqYcFkWfstTiwKrAoODm8qQGW6cpctbVN3tog22CZbOvkKosVaFAyWUsW7SIOUlmuQPjIJ955AB/nwJ/XtN+DgMf+YZEg/BYfSayNbXXwu56/uBVXwvxkspYs7gUMsjTQw6/vU8NFtj8Ev8e2Nn5+jy1aoPhkspYs7gV0PwVuSxxgqUSoLFJh0D2hddivhkGFueJnpXnrqFAIQyXVurK4KpD7YVc/jXfwTdMg+l2B/PweWyZryeJewEErbgvkV5HiqjiCXYHQDcmrwiA0LHRL9t9y/HWXSiBdFLol/BbnGV0V4sDpxv7StUHS/UEIl7iyHTJZSxbtIkaROM74ja7K/ttvW6FOFXcFErr5inIn9NsCRZHJWrJoF3GQSqoCJQkezem1AsG5nqxc2rIksDjjpUtb1kheadeNTPaSRbuIgxQuhHQzu3fubC2DvprtMl4urj94n/5gWpCmy4VtJolQ5vJ4VPIoGlkLVK/Wp7ULOSi5Fwa6Z8sW38JA69cqRK8KqrRaHiHtIg5Kixulu0x2R4MXnntOvSgiE63NYzc2j2gXPm7Jx8tttPyJbt+0KZtv1BgG6qXS5+4F+cV11x2cqNdvNVG+hE/2axc6aW2YqXxgsvCliVrt5Ttvv31ePqG5/F9hopA0ol1YV3jPDpZ4MQicUPy2l/gkMN4NJmEi2Q8vFbHDXZmskGFDu5iDkskSGRa0ixgm18LELZM1knYw5Va7gJ1q93VXnxB239KfeN8995snhEdRJZcbM1kkaeaJDePqBRy0XrltklZoGHh/24x6AdMgk0WSZu7/RT30xcJnLDyttcS7u+U1jRKGNzGfe/qC1ttRP9y+eN5+IuyDLg77yb+xv21unBDPFiyjySJJM0mNNPcqvq9viEhbN4Z7bSZrZFjQLqSfpBvSBhIxiIjBRHRbiPfO1omW0MVhXbq+IJkskWFDu5j9lskKGVama8Ud2oVNWtOVwssmCyQLzNaKe7ULHbeWN0pvmkOSrPKPrdPqxe9WcNpN0mQUWT1RPqBVDD9tmq0cMruSLDNer7yMqaODEI5tskGGjYlG9X+0lx0MQtOT9XdMtsiwoF3IQcpkiwwL2kUcpEy2yLAgF27BwgWtZdR3Isr3MaIoapqQyRYZFuTCyacJ7IuN2xPyWz68IhUHS2yH7H3w+jq80s7e194u6djb8Vo8+W2yRYYFuXB4/a5bGcQqQdiGC493HuIdiVjHPvLScTuevYTc7axAGUIuXFpkskWGBe0iBkmshW1VOpVtcVyZbJFhQbuIELoZvHEeFQUXXLoc/MY2qUDo5vAb2yWO3T25YViyAmUI7SJCqCRY2pYGDjIuPpxkhMuLxu049rr7iQQRK1CG0C7iIGWyRYYF7SIOUiZbZFhwL6Dtv3SjXvc32SLDgnYR5dsWYZ9nku+pis+jfTsDn4ayfST5fiqkfazFZIsMC+4FFOGiS0XShIqACmRXGrui2NLC4UifefbpJ4SbbJFhwb2Ag5bJFhkWtIs4SJlskWFBu4iQfR+snzLZIsOCdhEhGQSErwLh3xXupIs/Ix+dgx+EJQYexTmGJAx3+eUrhxI36EuHJltkWNAuonyWUi48rBEuPD60azvECEelkIoi4Yhrr8tvias5zyKTLTIsaBdREyqFFh63TLaIcN8zf1Lf2dxPrd5w+0cmOyegXcRBymTrBG5ZM35Qe2dzP/XRX9f3t4JrF3NQWrfp7sMmW/OQC2d/jVkTup4oX1wOk3scd4zIZGseaag8tky2kke7kIOUydY85MLZtyC0yoQKhEFDtxLBv5G783Y4FFQpsQ3CfnDIJdxkax7aRRykTLaSR7uIg5TJ1jzsC6r9FqECYYkLbk/TgCNt/zuzJZXEDZdtWGI/ezTbZGse2kX0E75cqIVrkk8/dSqTreTRLuIgZbI1D7lwaZHJ1jy0i+gnWFI3zK5U8t0vfD8MFQifAJdtUWWylTzaRUxSQR/chUy25qFdxEHKZGse2kX0k1SWWv7iE8LkC8+Pbm+0KhA+9/R/b9/UjhdVJlvJo11EkX2x0WrsbXaYLPGxOXs7vvZsb8cSaWppiUy25vHwq9vUCzkIPfGX+3uuQP2QyVbyaBfRFr6JGvQRXny5EJ/2PuXU007Yhi8a2vtKBbLjuDLZOoFmvXJIu6D9VLNR8f3aoXYRBymTreTRLuIgZbIVC3jDq/tFHVHcb1nVLiK6Hvc7pv2SyVbyaBdxkDLZioVBVyA4wLvurrR+yxKCJbZ/I558PBfrkHxg146LT2HCL5K4QZ/DNNlKHu0iQsi49p13CQvrioKkpSsy2YqFQVcg+58VvokqlcH+ojO+kSqOMyoFrBYqFH7DkbYrEH7bFQhxka5st2WylTzaRYTwFWb4P1JRHnzhzdaFx0mcfd75rXBb2pea8X15+ca8SNKxw2yZbMXCoCvQIGWylTzaRYTkM95SgSD8y8LFX7FpWyt80TfPOCGOLVRALZwVqDdJ9xYkk63k0S7iIGWyFQtpqkDS5eC3dEvuEkK3ZYfZXZQW308mW8mjXcRBymQrFtJWgbB89fHZE7ZB8JcO/HnNvDA4ye6/OITZPpSfTLaSx72AGNeR7gtC93TFz0rt9aDuB8KYEJYy/uM3RuQnk61YSFMF6rdMtpLHvYCoQKgka+98sO1E2/4OtqFSnHHWOa047r5SgSQ+Ko9WgRAP8d1wk61YYAXqA+4FlIsKh9n+twUrhAqFCgQLdf5Fl7biSYWRfaVSyb8y/OuSymTHQ7gdJjLZ6hmt0mgy0XtGu4iDlMlW8mgXcZAy2YoFrcLYMtFiwb2AcIbhv9iDfa4TjKU7GAhfyN5ujx+JH2X7RW5cCTfZSh7tIg5SJluxoVUcyGyODblwkPyTkgtt32k/75yF7Xgie8DRllQOSOL4jT7bcSGTreTRLmKYMA6k3WANc7CjyGQrVpKuPMC+eHHKb6RZ09BYIFQgbeRZKpDrXHcik63YSbLyAPtCpkEmW8mjXcQwoQJhiUpkjzajAskcINu57kQmW0OHdhHDhJuj6Hrc8Z84ZLKVPNpFHKTGK5V3TdZalHK5b5ifqSGXy33F/GyxYtmyI9pFjCK5Mapt60Uma8mjXcRBCt3Mk0880S6A2zdtOmp+dkw5n59e1ige3LWm4b1+x2RL+H1ds3QA20y0jpGucGpq6svSNWoXMYrcCuTnUHeqVkb7gXYRBym5ILZMViNxw3Rn3wqDOv1eGPJ05+23f2rnUbuIg5TJavJoF3GQsi+KyGQ1kH/es1itHJ1o//YZD1bFJOmLlkftIg5SJqvJo13EQemO7XtOuDCQyarKlmW1j7TK0IseXF3/1CR/ApVcbkzL466tS9ULOSiZ7PaHh/97/qSvQWjLzqdPuCiici53rsnqPLSLH6fMYebRLJc/0fIIPfXAterF7LdMVkeHZqXyd+2CiPDJSRO1BboZ7YInIfcf1+OPPKLmUVTK5xeZqKTfaBcE2nn//GextAudpGy/SMsf9MCOHaPX8tOGe1FQceasz1F76oV2gfshc3iMS102ZzGPuJboDy++yAo0SCbq9U/CxmYO3qdf3H7JZENlvFL5VbVQ+MKskrQxVSk+pl1UV/t/Pd1a7rjmJ63bBKsL3/fe2Trhbaz9sBWOMNlWu/z81nYIvxFmp+Vqslx4w2SHDBvaBdUkFUj0h5tLrSUqyIfb548V2RXIDg+SyQ4ZJsbLhQ+0izkITVYKHY1akxSgXchBymSLDAO4G69dxCDBlxGfx1blh+efENaNONYzRGyYKR/ULmKQLr/wrLYDDZ12yr95L6wvttehc09f4F1w1sIT/KIo2rai/pnJHkk72gUMEyoQrM0ZC09rrR+6b6ZlkVBxJAwVBw72d8/95rx9o8pkj6Qd7eKlQSZ7JO1oFy8NMtkjaUe7eGmQyR5JO9rFS4NM9kja0S6eKzjNcJC1bUHCvzM42Nq2MJnskbSjXbww4d4Xln/b3JgXvvu6q1u3L/AblQ4VCL/lr7x92wNx8dtPJnsk7WgXzxUuuDZI6FoX3ETFEpUDFUj+0ruSSiYVSpPJHkk72sVLg0z2SNqZrhQ+1i7gILV6onzAZI8MA9pFHKSiPPpDUoR2EQcpky0yLEyUCxu1C+lKbpTasw6xLjMS3b/6Es8Ns9ddYWakyRYZJrSL6UoqkB1m/zXHEnfl7SWEfd7aMt76HVaBTHbIsFHJ50/SLmg/1SzlrjDZIcPInnWNI9qF7YfwZg+TDTLMaBe3HzKHJ1lAu8BJyhyWZAntQichcziSRf5855R60ePQP7ZOs/KMApOVwi6tAvSi6UrhZZM8GRXiuGfGe1zkS+PFwqr3t0WfJIbX2k2UC3eY3QmZD15Jhy4JL6mC8Ls0NlYzmwkZfsbr1Yd2/36r+q36UdPDr27zmrXyXlM0hJCkwLtDtUZIHVOtVCiZoiKExM2Dz9ypNjzqmOANmaIihMSN1uggzGiD8Lt5bfGE7UnryrEfqeGanvzr/e38QgsWLlDjaYpybqaoCCFx4za2nb/f4m24Z8W8MDTSmdWN1jYsn/77g96vHrultfxJ/vJWHDFW2raLf3Bha4l9795zc2u7pCvLx/9yX/s49jYIBkbC3TRt2fv45Qdp4fywtI8p5yb72zJFRQiJG63BuY3bbthoxLYRkbhiGNxtrkHDumxfdPrCdjhkH0d+2+lpxtGWm08stbxCkpa2jytTVISQuNEaHDVfpqgIIXGjNThqvkxREULiRmtwYZK/Mud866zWOIq73ZX718b+29NP+f3FCpMpKkJI3GgNLkxigGQMBwZFDBGMksQ79dRTWkt7PGbPa/e2DdCZZ5/eWsq4kDYeI2HueJErdyxK9rPzQwNESMrQGlyY7MFcyDYc+A0jg7tM0uDljpQYA4mPW+0wXIhrGybINSSyLkYNkoFkGDY/AyT5wZIGiJCUoTU4ar5MURFC4kZrcNR8maIihMSN1uBsuX+3whT1b449P8dPazZf2/r7pG2LQ/bfuSCZoiKExI3W4Gy5BggGRmYTYx3jOhjjccdg3LEY7IN4EMZ9bAMk4ZBtlLSBZzddWbq/3TTtbZIGDRAhA0ZrcLbshox1DPzaRgnhePZKGwTGNngxWMcS60tvmGjfMcM6DBkek8BvzSBgoBrb/NL1M0BumpoBkrQk3E+mqAghcaM1OGq+TFERQuJGa3DUfJmiIoTEjdbggoS/RPbfmaQV57Gijvm4MkVFCIkbrcH5yR441sZWJEzGWCS+HUdmP0MyyGwPZLt3x+x9kS62I649voPf9j4id4CcBoiQlKE1OD/Zg8+4q4X358BAQGjosg2GAuv2YK9sg7DNjo/f9kC2DDz7zY6W7WJ03PREbrpuPqPKFBUh/lSLxdnxerP95YBREs67msudbIqiI7QGR82XKaqOKOVy31jcLL9czY8d1a5ZloXzHq8U15uiyC6T45N7H937oUcd1+6X3vbmjNHXTBGFojW4UZProbkyRRVKLpf7yjuvrPG8d2+mLC2dLP/LFFF2uOaa6w5oDZA6prke+DJTVIG4jQ2N0X7FhkwglL8xmAeEdczfkbk97t8aO672N8ndT9btv2wShrzY29z8QFh33wPt5sHdD8eAkK4YICy1mdemqAKBB6o1PuqYtmyc/NgUVTZ4+L/3qQ2POia4wqaoAnEbGxqhbYDsJ9glHL+lIWsDu7ZxgLSBZ9nPNlL47feaVAlz8+M3sOzmwd3PPgZ+Q36PfZiiCgR/tbSG12/deN2VangaZIoqG2iNjjqubg0QdaJMUQWC8tYaXa+CQfn0zRvb61dcdl5r+flb671HtzdaS3h2Ei4GyDZEzeIlreWF3z69FRfp7bq70voNSXz8PvDn5P5CmqLKBlqjo44rqgHCd6+0RkcdlymqQPplgF59fLZlJMTgwKjY8fwMEAzVbeuubq3LvqfNeY9YIs0/PbW0HT8pmaLKBlqjC9JF3/uRGu6n//h5RQ13dftvnvU2735e3WarumSlGh6kbvYRRTVAjWr5A63RUcfUrFcOmaIKJCkDlCWZosoGWqMLkribMCz/9er/emvvfLAV7hoaMVQSLkvXGGD9oT++N88AnXHWOa3l9qf3nmCU7P01Y4gw7Cf5gux9ohpEUVQDBGq18tn0hObrib/c7zUa5Z+aIgqFBihcpqiygdboguQ2+hWbtnlX5Wut39LwYUxcA3TKqae1ljBeWC765hntdRgg22hc8bNSKwwG7sEX3myFiTRj4h4XS4SLUeuXAeo3mCbwyksveZ2q27lO/aBTA3Tm6QsSHW/pl2R8KYpMUWUDrdFRx0UD1F86MUAYAMZ4jYzfvPvKytYYDMZpZFwG2/7v7Zta4VhKQ0fHJ+lImIzpyDYYNyzt8SD7eOOlS+cNYttjTEHHtNOF8cSSBohSRQPUX6IaIHswGLIHky/5zpmt7a88uqRlBOzBYYknDR5GCwYEv0WyTQyPGAxXdribTtAxJV0xZPa2KDJFlQ20Rhcm+Xtlj9sEyf3bY/8l6qc6/fsF0QD1l048oFGVKapsoDW6MMGVhCav39Batw2KDCBDMs4jDd8dk5F0IL+xGgnDUsaRbJ193vmt/d0xJ9lP8mBv60Q0QP2FBihcpqiygdbowuQORNuGAxKjIuswVFh3jcPDr+9rhYthsdPRDBDi2ne3IIQt+PeFvgZIjoE80AAdU9YNkIzV4G+Q+/dK1MlfHqiev1gN70SLFp6mhncqU1TZQGt01HHRAPWXuAwQOh0IhkgGp7HtvHMWtpbueIxIjJeMz8h2WdrjNjLQLWM8trR4NEAKWqPrVLbnkhZ14+1oogHqL3F6QLgDBeMgS2z7wSVnt5Z+A81itPC7Nuf1iOGyDRHuXGGQW9LQvCktHg2QgtbobGGeD+bk4LeM7yAMF0r7m4QlhO34a4TfdjyEy9wejM9gXfaBMPcHYfKXCr8h+68Xxn3kN4TjSJ4kPRwTv21DhHXJE/IChRkqGqD+EocByrpMUWUDrdHZsg0QZM9OlgmArgFyB4vRyP3umMEo2OmLcUFaCNf20wwQlvZxbaPnbrPDw5QmAzRerT6L/NjSDEyY3DRqxeI75hADB/nRGh11XKaosoHW6KjjQoMwRZUampXKEc2wdKrxWi1175bRDJA7xwZjKvYEP1syWNzrg6Hyl81vDlC3Qp798h5VpqiygdboqONKowESujVEaTQ8gp8HJIZFxmIgNGLXOMl22wAFDRxrExEh+TvvDl7LgLas2/mRdYwhyRJh2oRDdynp+KVryxRVNtAaXVoUNj7TD6XZAAlRDVGaDY/gZ4AgGATbWKDxwtDgtxgcabi2YUGY38Cxuz9+Q2Kg8LgH9oUBhEFBGliHZyRGCvHcQWzbgMjxsXSPL0uJ76aryRRVNtAaXVLSBrRlIqGEy5wh/BYDJGM82qB10hoGAyT4GaJhMDxCkAFKk2AwUBfFo4pLUdI1RZUNtEaXlNwBbdzxktnU7kRC+S3GR2Qbq35omAyQIIZomAyPMCwGaJAyRZUNtEZHHdcwGqBhZhAGSP4GdaJu9olLpqiygdboqONCg4A3sXL58s8KhcLXTbG1wZyaRrn8mVklAcxOTR02P+fRrFYfefKJJ1rlPEgDJOMwEMZ64G1DMqZj/y3S9umXTLFlA63RUcclBsjWzPj4EXy7qlGp7MP64488knilmJqa+vJkpbBrtlo49PwtE97hB5b0rBc3TXjLGsWDU5XiY6VS6avmUIkwZ2R2oax+99vfokxPmluf3nn//SeUbVoMkLxs/q4NP28bIKzLwDYNUExojY46Ls0AaaqWSutMkcbCeCm/729bplTDkbT+ec9ib7xc+ABG1mSnZ1atWPGRVm6uBmGAhk2mSLPB9as2HNIaHnVMW+68U20orq5ZvPiAKdKuWFwp3vXnOwdjcMIEgzRdLvzOZLVjYMi0MtP0wI4daqOjjmnn1iWfmmLNDtNTM+9rjW/UtXvXLrWRaHrhuec67pkW14q37t8+ozb6tOrgfUvmjFHxIXMKkRivVvdqZeYnjAcdeXO92gBHWTdeX//AFGk2wTjAeL35MtzgUdXm229XG0UUYTDVFGUgty+tfqA17mHTrjWNj8wpBXLrxo1HtfKKonu2bFGv06hoql56Q7v5QTLK3EU/adPNN3+mNYYwrV250vfbVxhEfumXE59rDXnYhbEqv/GiUi73Da2soqhRLqt3zQjJPDAY6H21hhEkrSE+8Iv6Aa3hZk1PbWh+Yk65Tb1YPKiVU5DqpVKkjxgSkknGK5Vf2Q3ikT17vNtvueXTZqVyeKJWw1/Ui0zUQKZrxR1aQ826ZqqF10wR+IK/FeV8fnqurN9dNjt7AMb+Dy++2C5zrJuohJBOuXdF/bDWODvV6sL3vf2/nm79PnTfjFe7/PzW79NO+bd58aKq2/061Zw39IUpCkJIv8BfN9y21hplN7INEOQaoL9tbnh/uLnU+n3u6Qtay8svPKu1tCVhtgGStHAMWcqxJC07/U6FO3xJT3AkhBhgfN7fFu9tdT8DdMbC01pLeEViXL73rTPmxYHx2H3d1d4L64vtOLIfJMYIM3yxFEMEVX54fuu4H25f7L2ztfuZ17htTyNESMIkYXyyIhihOGdVE0Ic4hrzyap2r60fNUVFCImTyXLhDa3RxS35G+X+LRsWNYqFI6bICCFx0a+HRmGA7DEfeV0EhIFiGcO54KyFraWs+8XDWBG045qf9MWgYVDaFBkhJA7wigytsSUhMTwYXN5Y+2HLGMGo2He2MMgsxkQMjRYP61higBppSXjSmizn95qiI4T0yg3T5ZGY5RyX7l5eO2G2NCGkS565aVxtaJSu1++Y5N8wQuIizkmHoyJTdISQXvnH1mQHb2VSYVaEOUGm6AghvRLXXzC5cyVatODU1hIGCAPG9gA01jHDGesYaMa6zFbGgDLWES6D0ZI2ltiGcNz5wm8I28TQSbisIx05BtYhDHTb652If8EIiRG8JF5raJ0qyABhibtV8kwWDAIMkh0msj0mpIE4MDh4pELudokxc58Ls5/7ksc4cCw7jvyGAerm1j0G7U3REUJ6pVHMX681NEoXpi2YoiOExAHvhEUT/34RkgDT5cI2rcFR8zVdKbxsiowQEidxjQVlVasnOPZDSKLsWVc/qjW+bmUPALuyB5Cjyn6jYj+FL7CaIiKEJElcn02GxABpd6LEANl3rtw3IuLOl9yul/3cu13YB4YJd8gQfvUl57bD5U4Y1rsVPrZoioYQ0g/ifB+0vYTEkER5IyKEeT2NH1/QXsc2bR8cI/e981q/r/ruOa1b7LiFj3Xtdn8UwSM0RUII6SfT5cK/tEY5KlreKO43RUEIGQTVXO5rw/bp5Tg0d94nmyIghAya6Urhf7SGmjXN1gpvmVMmhKSNZY3i+1rDHXb9YqK8z5wiISTtLKkWH9Aa8rBpplr4vTklQsiwgU/5bJipfKA17rTqrmXVA/zEDiEZZHGlsF9r9IMWZnnT6BAyQuAO2mSlcKhfX9wQ4Q2P05XCx6Vc7hsmK4QQcozy2NhVjWL+EF7ujqfLNSMSJuy3bUX9M3ynq5LLjZmkCSFZoFAofH28Xnm5VioeqeTz3ojpKM59bnmSKQ5CSD/AoPLSaycPPPuPnR6101tz07KPS6XSV03xEEKSAsZn9++3qg1xlPXwq9swM/prppgIIUlw/aolB7UGSO30Ntz2i8OmmAghcYPxDq3hUcc1V0YXmeIihMQJBl21RkcdV73KxzUISQTc+dEaHXVcc2XEF5MRkgRoXFqja15bbH0/6yf5y1vrsuyXnv77gx0d85xvndXKr2jPa/eq8TSFHYcGiJCE0AzQms3XntCA4zRAp556ihoeh7rJJw0QIQNCM0CLTl94Qhi8Cnvbf5auaC2vHPtRawmPaWZ1w3fb43+5z7t7z82tddsASeO/+AcXtpZyHHsbBA8HS6QlS6Qp20WyT1B+JK2fFn7cWrrn5ooGiJCEiGqA7IaN5ZN/vb/9dweGQMK1ba7HI+swSBJPwmyjI793/n6Lt+GeFa3fEh/61WO3tOOK3HxCWl41I2jvY4sGiJCE0AwQGqLrXbiNVBqwxLUbr7vNNWhnnn16a2kbFpFmgGxj4eeliDRj4uZHwiUtGiBCBoRmgCD8XYHHII3TbaQYJ8L2pTdMnGCA3G0YUMb6goUL2mlgHb/lOOLNyHHkt+0lYVxK0rKNki3NmGh5xboYP20fWzRAhCSEnwGijosGiJCEoAEKFw0QIQlBAxQuGiBCEqIfBkgbW7HHevolvzGeMNEAEZIQ3RggDOpiMBe3t2X+TpBogAghKr0YIPyWW+qY9Ic7S7Idv+27SxIm+9nbEC4zryUdGDbZB+EQbpvb65DM8RFDiPQkTYkj61hKWCeiASIkIXoxQJjHI4ZEDAAMgtzexi103F63G77cisd+2F9uv4shsw0TlnZcd86QLcSXW+wShv2QH5kRTQNESMro1QMSieGwjYoYDbvhy/wdxBcDJdskHEvXkMhveDL2se1HNDQDZBsuGiBCUkbcBggSL8c2DtgOb0TiYYlJheI5XXDxt9vhsg+WEibPkblGS2Yzi2Fy98NS8mP/LetENECEJEQ3BmjURANESELQAIWLBoiQhKABChcNECEJQQMULhogQhIizABhUBeDt1DQbXBRt3eagiTH17b1QzRAhCREFAPk3vEKUicGyO+VGrbkDlYS0qYBaKIBIiQhOjVAYjTQeDF7WXv9qr2E5JY7Grv9snnbAEmY/WiHNvnQTRdL2zuyf7tpyja5dU8DRMiA6dQAiQGQOT7yKARkz8PRDAX2QTwxCLYxkzRsoxTVAMnS/q2lKdskDRogQgZMpwYIHgyMgjzeII1b4knjdg2F3djFAAW9mlVke0SQm669tH9raboGCHFogAgZIFEMkHgSYnTwF0aMkjwwqr2aFeFo9NLwsY4xHTEqkjZ+u69mFckrWCUehN92urJ0f/u97tXNo5/xE9EAEZIQYQaIogEiJDFogMJFA0RIQtAAhYsGiJCEoAEKFw0QIQnRjQHCILT77fgkZQ8sD0I0QIQkRKcGSG7D99MoxHWsqPN+XNEAEZIQnRogeRmZTESE5BZ50AvI7Nvo7gvLtNnUOAYMBtZlX5nBLLfRJZ6k89PCj1tLkZsuDRAhKaNTAyQTD2GI3Pk10sDteTbuLGR78p9MFnRnU9uzoe19JV2JC8nx3H0gN10aIEJSRicGCA1aJiNCMqFQDASMEsaGbAMk3o5tgGTiHwwC4ruzqcXTEbkGyN0ucsPddKPOfHZFA0RIQnRigKQhy7r89YGBgJdhGwoIYRJXtsl2bBNj5s6mltnPrvHCfljKdtvAYN2d0eymizAtXphogAhJiE4MkJ9s4wKJociKaIBIKKVc7hvj9ebLlXzhKCrMKAnnXavU1pui6AjsrzU66rhQRqa4OqJezM8ubpbn6qR+3bIsnHc1lzvZFEV2yeVyX1m+ct3BR/d+6I26dr/0ttesNvaaookEKovW6KjjQhmZ4orETLP0/DuvrPG8d28eed1z6/RHpVLpq6ZosgWMz33P/EltjKOsyYmpf5kiCoUG6Jjcv5G2OjFASyfLe7WGOMr66K/rvTlv6GumiLIDPR9/1ea6HVNMgWgGyH0HT5C0W9syVwh3zfzS6vaWeFRFyYOtOAxQOZc7V2uA1M3ejjtmDptiygb4f6k1POqYfnHjpo9NUQUSxQDhbhfuHsmdJNzuxjp+Y+neWZLGj9/y0jG5IyUN3d1P1vEbwh0yrCMvsq9sc/Mjd8Hsx0O0PLj7yTHwW/KlvYM6qgFau6x+QGt81DGVcrnLTFENPxh41RoedUw7X3gjUqPRDBAaJeR6BTAG9jweKMgDQlykAS9E9pH49n5yOx+SW+tybPuOWpT8iNw82NvEwNqGFnE04wNFNUB/f26V2vCoYxqvFveZohp+cLdLa3jUcZmiCiTMA7InH9rh4kkEGSBZtycAisGw9xMPBZLJhH4GyM2PdnzIzYN2HrZhisMAHX37JrXh9VvN4iVq+KAVtRyHApyM1uio4zJFFUiYAbINhjR4hEvD1zwQt/FD0rjF27H3g5HB3ycYCTEKfgbIzQ8mJWoGRTOC9n5ufElbjJStqA1Ha3Rx6IrLzlPD/RTVAL36+Kz3p6eWqtuSEA3QiMkUVSCaAaLmK00G6MbrrvQ+ffPG1u8Lv316ewmPVMLFAMkS+2D5+VvrW/EkPfmr/ej2Rnt90cLTWr+TEA3QiMkUVSA0QOEatAESQwGDAiMiBsP1dMSw+BkgkRgx2wM675yFreW7r6xMzCuiARoxmaIKpF4t79MaHXVcgzZA7l8weCkwHjAiMEi3rbt6Xjw/AyQek2aATjv1lNYySdEAdaDqkpVqeL/1Hz+vqOFRZIoqkGajuk1rdNRxjdcrL5viCkRrdHHINUC77q54k5VLW7/hscAjgjFxDZAYFXhPWJ55+oL2OgyQ7Iuwev7itkE78OdkZnGPtAGCQXnoj++p2zR1YoBOOfU0NdxVN8YkaQM0NTX15Uf/tENteNSxJ++jPkqgNTrquGiALAN00fd+1Fr+16v/662988HWEj2DhIsBsg2RGIOzzzu/FRfprdi0rfUbkvj4/eALb7b3E8n+iANh3T3u9qf3ttaRJ9kH690YIlNUoYzXyu9pjY/a6U00K/tNMYWiNTrquEbeAKEhQ1iHEZFwNx4Mi4Tb210jIEZDPCAYj827n2/9PuOsc9rxRLYBcr0xCVv0zTPmhdv72OFRZIoqEosXN/drDXCUdd2qJR+Y4omE1uio46IHZDX623/zbMtLESNiG6QgAwSPZfL6Da111wAhTTFAmjRj4h5Xfkva/TJAoF4rLbth03WfaI1xlHTLXauPYmzMFEtktEZHHRcNkON1/PjqYttgiOcBD8k2QPiLhThYhzGAl4O/RzA2YiRk34df39cOO/+iS1tLW5oxcY8rccSo9dMA9ZPxWu3jV156yetEy2ZnD5jdU4nW6PyEAeAk59z0S+4t/iCNtAEaRZmiSiWjboBw16mTxptW0QBRvjJFlUpG3QDhlrk9qVAmAmKuDubmyDa53Q6DhSUavMz7kcaPJW6hyzZ4VxJHbsnbx8MS8WVe0Hjp2DFEfse00xXvDZ47llFEAzRiMkWVSkbZAGkTAMWYwGBAmOsj83Lk5okYGUlHwiGkZ29DGjiObLfnBMmxEV+bgBh0TKRrzx+yt4WJBmjEZIoqlYyyARLPA0IDFkOze2u1ZRwu+c6ZLWG7baBcYyATC0VBhsKWG+6mE3RMpCuelMSRbWEaeQPkztkJkzbwK4PC/VQ3A9CQKapUMsoGyJ7ZjMYsf2tQL7GE5yJh8IQQfteGn59gDP7v7Zta21wvCoKhwBJ/oxBHvB78luMgPn67RiromG66iCvbwkQDNGeA5E5YlNnLNEDJMepjQKMoGiDFALV6ALN9wb8vbC3tuTkwOJj7I4bHXcptd0kHt9WxTW7X2zOt7WkAV+VrreUVPyu1ljgW5hdhP5lnJPmx89iJTFGlEhqg0RMNkPIXTAyJPYtZjIftedjzcjAHSNIJmq8jYYjnTlCURzAge94RZBswrNvbOpEpqlRCAzR6ogGyPCCRbYCkwcssabvhizfiGgdRkAGC3H3EcCG+ZoDEc5I4sq0TmaJKJTRA3amTQd84hY5SG9DuRDRAAQYIQkNHQctfIKxLmBsff50QLp5NkAFCPDsNSLyxxatuUQ0QlnIMxJVtncgUVSqhAdIlA9S47u42qFMDhIFqGTjuVhhojuMVHSNvgEZNpqhSCQ2QLjFAMgkQgjGSiX8wQHKXSrbbr2TFdiwlHEsxQLKfrCMu5BooO57caZP07XidigZoxGSKKpXQAOmSxi6GyH1Vqu0BuYbDnu1sb8fSDpeJkLaxEmnx6AEp0ACFyxRVKqEB0iWGRyYLujOVXQNkzyOSfe1Xtko8MWBYl7TttERaPBoghbgMkD0GlAbZY0G9yhRVKqEB0mX/BYMBkSUMDYyAa4DESMDgyL4wGPI8l8TDUv7GyV8zzQBBbjwaIIUoBkjm6GBejzv4LIIBwms0NEMkc3S6lTbZ0c6LbLffI0QD5K9RMEBZ1sgaINwClwYu/7EljhgeWcpdL/c2PMLkVjzSw7p7Kx7GBeEwMNqcI9xalztsEOLgOBIP6eGYsq/Es/OEdaRhb/eTKapUQgM0ehpZAyQv/ZIZzpA7gRBLd66OGCB5vaoYMknPT3Jc1wNy0xfPx88DkjzJNsmHpB8mU1SphAZo9DSyBkhkv6dZjIhtgGxDAIkx0P5KYZudvu3d+BkgPw8oyAC5eZJwe91PpqhSAa6XrdmpqSOakQnSquuv/8RNxySfCrRGRx1X2q5XT+BktEZnyzVAaNxo8DAEtuGRpf1KVayLMcBYEP5WYT/sL/vYBka8GxgMSUPzlCQMx7L/0oln5Bog7TWvcvwwmaJKBaV8ftHjjzyiGpZu9OxTT3mlXO4yk3wq0BpdVuQ3YN2JRs4AjbpMUaWGuIxQGo0P0Bqd/a4dmVdjTzIU2TOWtZeERRUMBe6a4e6Y3J6PQ2KAtLxHFQ3QiMkUVaro1Qil1fgArdHZt7Dd298wEq2bCWbiHwwQ4iMMkv3xW4wT9oXkFry9v2yX+T9yWx5hiGfnwz6GrMt+MFyyTfbFUtZlKduwDrnpuqIBGjGZokod3RqhNBsfoDU627OxjQiW7psIZbt4QGGzl939ITEKkgaMlEwsxKxqe12OJxKDJUt7kqPk2V1CYgz90hXRAI2YTFGlkk6NUNqND9AaHQTPAAZEPBC78eK3NHjXANmNGr9hjOx9IXt/WYeBwvFkgqKkAdnPdmFdm0kt+ZBj4rcc111CiO+mq4kGqE+yB5IHKVNUqSWqERoG4wO0RgfBCNgNUxqva3Bk3fZsgmYvu/vLdvGQsC8MgxiWH1xydsuoiKGA4REjgzy6BkjSwFLy72eA3HRlmy0aoB4kd6KCZlWLaICiE2aEhsX4AK3RpU0YUxIDJUYtDkVJlwaoB4kBkomBuCUPay/hMDqQffseS9y2xz6Ia09C7IdMUaUePyM0TMYHaI0ujRJPxf5rFofC0qUB6kF+c3tgZOARyVLCZJKhtk+/ZIpqKHCN0LAZH6A1Ouq4aIB6kBggkTzWYRsg2YbfkBggCXPTSFqmqIYGMULDaHyA1uio46IB6kGu8RCvBi6nZoDsONrM6X7IFNVQASM0jMYHaI0uCeHOlfzdgWSgOIrsweN+iwZoxGSKivSBufp4ktboklQ3xoQGKCZogMK1ft26z9EwTJGdwNTU1JfNTxJANZf7mvmp0qxUXvvdb3+rNrokZRsTeEJY4rY7BoFlAqRMZsQSd6mwj9x+97tdnpRogEZMGMxFwxivVveaYptHs1z+pFAofN2sEh/qpdKR8tjYVWa1TS6X+8rSxYvbrxXRGl2Ssg2QPXdHHomQeT34LXem/Pbph2iARkzSMKBrZ2aOlEqlr5ri+9J4pfIrhJfGxmomqG9gjGe6XPgdruEN0+UDu9Y0vBc3TXiv3zE5TwjDtg0z5YOIO10pvKwZgqS5funSA9u2bv3C9hjnjPrGR/bsmVfGWqNLUpoxsWc+2zOkZcIhDVBM0ACFy24cEBoMDA8MkTSeOS/on6ZIEwMGp1HMH7p7ee2T97fNeIcfWNKT9m+f8batqH/WKBZUzyRudtx7r5TVJ1if+8ulvstIa3RJys+YyMC07QHJXzQaoJigAQqX1kigTTff/Jn8npmcPGiKNFbw1w5G55mbxlUjEqfgKY0X8x9Vc7mTzeFjA17PH158sV1292zZ0v7tSmt01HHRAI2YtEbiasvmzbFWCng7+MukGYp+6N4V9cPNwljJZKdn5urZRVq5adIaHXVcmTJAzWpjr9boqGPa/dLbaiNxhUl/pkh7olka+xn+YmlGYRB6cHX902apsMxkr2vGq9VntXLT9NaLq9WGRx1Ts1w4ZIp1+EHPpDU86phuumOb2kg09fLXBXeCrmuWDmhGIA3CIHfYbfQgqoXCUa3MNN1504za8KhjqpeL46ZYs8GNv7znsNb4qA+9jRtuVhuJpmalcocp0o6YLOf3YkBYa/hp0sH7lnjT5cJbJtsdcdMNN3yilZmmrXferjY86mbv2V3LvjBFmh0w0PnQH99VG+Aoa8XKtWoD8dOcN3nUFGlkNsxUPtAae5p117LqAXhs5hQisXvnTrXM/LR6+aTaAEddU7Xy2aZIs0Upl/vGrb/adVRriKOoJdMzasMI0oprr4383xx/1/5855TawIdB/9g67U1Xi3lzOoHgr5tWXmFatWzaO/r2TWpDHDW98tj13mStcIEp0uxSyeXGMMo+qlq6ZNZ78okn1AYRpgd27Ig0ED1dyV+DvzNawx42LakWHzCn5QsmaWrlFUWYgb76umvUazUqqhfzs6YoSZbBX9HVK1d+qjWEKMI8l7DnwqbLxYe0hjzMmqkWXjOnp4JJmlp5RRHKtF4qZeeuDyFh1IvFg/akuU4U9AqM2Xrxt1oDzoJma0X1OTkw3Wx+pJVVmDC3Kqg8Ccksc67vRWgAWsMIEua7mCTmgb8qWsPNkmBgzenOo5tyxGMaZndCRhO8HkJrHEGa+7vwmdm9zZJacbXWYLMobUyo0zG1Pbt3e/YDv4SMHHMe0EkYANUaiAgN687bb/emG41Dk43GHzGA744B4e5iVgaco2qyPP9uDcpyolZb2yiVPlo2O3sAg/VaedqaGR+nB0RGl/Vr1857UhtPcqPxzHlF+6vF4iwMi4kayFMbml9ojTTLwvSCKC9pK+dy507U60/OGaijt9x002F4PnaZT1SrfzBRCRkdqoXCx7j92axWd/XyeMXSenHoJhnGJUywNMXQEfjrhdv2c4b+9alG4yBf9EZIF+BJcq1hdqPLLzyr/bvyw/NbyxfWF70/3Fxqh0dVt/t1o+lacYcpDkJIP8G7dbRG2Y1sA7S68P3WUl6Otfu6q9vrixac2o4D1S4/3/tw++LWNknD3k/SghAXy421H7a2Szr4/c7W7s7lb1umsvPaCEKGhely/j2tQXYrzQDZnsy5py9oLf+2udEKQ5z9v55u7wNJmL2fZoDkWJIWfkv63WhxpbDfFAshJGkwhhH3Xa8wA3TaKf/W3m7HgS44a2E7LIoBkmWcf9WiDtgTQnpkvFyIfeBZM0DwUOTvF8aFYFzwdwt/l2zDcsbC01pL/JVCHHu/Hdf8pGVkEN81QIfum2kf93vfOqO17FaTlQy9QIuQtIJbz3G8LD5rgkfIiYWEJEwS3k9WNF7KHzbFRAhJgjjvfGVNmJxoiokQEjdxzvvJqsaLhVWmuAghcbKsUUz8EzoYLJZ5PNp2VxhIlkHlNAgvtjfFRQiJE0y60xpdnIIBkvk99p2xYRFevG+KixASF3ioUmtwcUsMEOboyK108XBgkOy5OzIr2r29jngyyRC37WUOkcwXSlp4Y4ApNkJIHEyWC29ojS1uiQGSeT8wOPKXTAwJDA0Mi22g/OJhHhCE9X55VPgOvSk2Qkgc9OsTymKAZGzHnlQognFCPFn3iweP57vnfrNlrJ67sRDbrOcwbVtRP+GFbYSQHnj+lv7cfrfHgGSGMwwOPBsxIDA2tjcDA6TFg1eEB0/xG+ESP2nxdjwhMTNqbzzsVZwVTUhMlPL5RVojo/xVHhu7yhQfIaQXJsqFO7RGRvlrulz4nSk+QkgvzDWmbVojo/w1XSm8bIqPENILaExaI6P8NV7K7zPFRwjpBTQmrZFR/sIL/03xEUJ6oVHMH9IaGeUvGiBCYmKilH9Ha2RxyZ5UmBVV82NHTfERQnohzjEgzE6WiYbyyESSBsh+dgwTFd3tSYljQITERFx3wfBIhMxMhvCMlrzfGb8xW9meBW3PXsZv7ZM8MiNang3DEnElHL8hbLMNnYTLunyqR2ZVY7a17CdxOhHvghESE/iKp9bIOpX7vJZ4J7ZhgJFx4wV9ksf+IobEl3XEsT0giWM/FW8/uGrHkcdAuhXmTpniI4T0Aj4drDWyThXkAUmYGAQIHgiMiB0G2fFhYJCGeDy2QfIzQPY3wMTQuAZIfnf7BD1mj5viI4T0yj+2HvM4epU0eDztbv+lggGAgcISRgPhYjzk1RzY7hosqPzDb7eNjKQvxsv2pmQ/LJGOHA9hrgGSddf4RRGemzPFRgiJg4fWNdTGRp0ovDnAFBshJA6mK4WPtcZGnajVE3wvNCGxwufBoot3wAiJmWou9zWtsVEnaq6sTjbFRgiJi2duGlcbHHVcr98xyfEfQpKAz4SFa66MPjXFRQiJk7jmA2VZ/PtFSILcvbz2idbwqCXeb1bX+QAqIUkyUS5s1BpfL5JJf67sWcydqJ8PndqaqhQfM8VECEmKPevqR7UG2K3EALkPhOK3/UAofkd5IFVmM7v72PtiljR+Y/9eHzyFXtzEyYeE9IXJSmGX1gi7lRgcWYoBsT2gTh5IlaW7j3hGV196bsvYSHivD55Ck+X8XlM8hJCk+d3G8S+0htiNohigTh5IlW3uPhIPxgfekP1XDft0++ApP0RISJ9pFsZKWmPsRn4GyH6QtJMHUmWbuw/CJq/8TivMNjhy3G4ePIUwLmaKhRDSL65rlg5oDXKUdMfS2kFTHISQfpLL5b7y/rYZtWGOgvDajVIu9w1THISQfrO4VrxVa5yjID50SkgKmK0V/6U10CyLr9wgJEU8taEZ212xtIsPnBKSMqampr78ty1TaoPNkv55z2KvVCp91Zw2ISQt4J1BaKBaw82C9m+f4aAzIWkGDTSLRgjGZ6pcONucJiEkreAvyku/nPhca8jDKPy1xKtIzOkRQtIOxoQeWFUf+hfZ45ETzHcyp0UIGSYWVwr7tYY9DFreKO43p0EIGVYwWRFjKFojT6Mww3m6XHzIZJ8QMuxgXAiT97QGnyZtmq0c4ngPIRllopyfxpdDtcY/SGFy4eJKca3JJiEky+ClZmn4zA/eZMhnuggZUfAunUG86B4vkOc7nAkhLTDuMl7K70vSK8Jfv0axcKSSz59kDksIIfOBMcJftNlq4RAMEu5KaQYlTDA4yxrFg/B0+AgFIaRr8MG/RjF/PcZrjBfj2UIYto2Xi+v5cUBCCEkpMNDjtcobk+O1Q5u2rj364DN3etATf7nfe/YfO6mM6+m/P9i63tDm+9Z7S5Y0D9Sr5X1z/xIuM1WEEEIIyQZ4U8pEo/o/9zy06QutU6QoaOdzW7w5x/g9DpkSQggZesYblSe3PXwrHR8qso45QtXX8E4LU40IIYSQ4QG3unb/fqvayVFUkB790w6vUS1/QCeIEELIUNGsFlf98t51R7XOjaKi6N49t3rNemWXqVKEEEJI+mlWS+889PK9asdGUVGECdOVfP6oqVKEEEJI+sHjuVqn1o2a1xa9n+QvV7dR6VUc1w31yFQpQgghJP1EdYCe/Ov93jnfOsu7+AcXeo//5b52ODrPmdWN9u80OkB377nZO/XUU7xfPXaLur0TYbTjyrEf9eU8+1WedIAIIYSMHFEcIHF+xNHxk3SkazZf65188sktuR2rpCXb/RwqLO39w/aTfWX7goULvD2v3TsvL6IN96wI3MfepuUF6/J75++3eItOX9hOA9LOSba5xwiSfRw7rJvycfPplgHSCbpuYaIDRAghZKiI4gBJ52l3mpr8OuygzhTb7c7aXfeTHS8sf9oIEPY58+zTA8P88uJ3TnAg7PhRjhEk7ThJlI/fcYKumys6QIQQQoaKJEaA/MK0dOyO2o0vCtsv7BaXtj3KbTEtL37hWlivt96iHidKudrh7ghR1OMEiQ4QIYSQoSKKAwRJJ+t2qugopeMN60jdkQg4CFE647D9ZF6OnQ7i+B0X0vbBOV5w8bfbt6j8nAA7XHM+RFGOEaSw8hSFlY9dFrLddsyiHidIdIAIIYQMFVEdIIoKEh0gQgghQwUdICoO0QEihBAyVNABouIQHSBCCCFDBR0gKg7RASKEEDJU9MsB0t7H08kk2zBFmbTb6cTeYVa/z5UOECGEkKGinw6Q/TQU5D6N1IvoAM0XHSBCCCEkgDQ5QOi0MTLkPlKOfe03KMuj53YHL/tKmF+csHU7j26a8ri5FiaPoMtx7fWfFn4877xFeEz+P0tXtM9f+8yG5EHKRI7nvvPHLh833/0QHSBCCCFDRT8dIHTKtlxHBx2322mjw9fenOw6Htq+Qe+7wTY3P1A378dxw7DupuUncZjsPLhOWNDx3HLQ4vRDdIAIIYQMFYMcAXKlddp+HTwcGHfUw93XHTmK4jjY0tKMGiYKOo52CxBpdeIAuSNOWpx+iA4QIYSQoSLtDpC9zR4l0UaPEGbHC3IcILnlJPE1ZyQsDS3MzgMU5GTZI2Nw1pbeMNGRAwS554FyQLrufkmKDhAhhJChol8OEJVt0QEihBAyVNABouIQHSBCCCFDBR0gKg7RASKEEDJUpN0B0ubAUOkTHSBCCCFDRa8OEByUsMnNvSgJB0h7+qobyRNY7vkjz+4k7bQprjIQ0QEihBAyVCTpAGnbtBcF2u/B0ZwJ2wHSHCI3LChN+6krkf2UFtKScPsReldyjDBHJ0p+sW4/wSbb/MJlm18+3f3cfcPKoBvRASKEEDJUxOEAuZ2pdLausyPx7c7YFbbbDosbX9u/0zS10Q+8r8d94aIWZm8Le48QFCW/bv6CwqPkM8oxOQJECCFkpElyBAhCRysjFPhtx9VGUdz03I47rHOPkqbW+XfqEMQ9AuTG8QuPks8ox+z0fMNEB4gQQshQkbQDBOGWy5W5H8377hXkjqKgU8YIUpADhLTsjhvb7VGnKGlqozfyMkE7HpycCy7+duhtMPf8kSdxjMLyK2Guw+IXHiWf2n5umFYGvYgOECGEkKGiVweIoiA6QIQQQoYKOkBUHKIDRAghZKigA0TFITpAhBBChgo6QFQcogNECCFkqKAD1Lv8JjGPkugAEUIIGSr64QDhSagrrr7shHcCZUVpdIDifsw9THSACCGEDBVJO0B43Prs885svwdIe7syHAg8Nm6/odjv0fIocbB0HzW393O3QfJIu2x304YkXcg+D4QjPfsYmkPktz8kj6XL9jBHMSi/7rlCSTuedIAIIYQMFUk6QPLOGnknjqy7zoE4EHaY6yxFjeM6LuIouA5A2AiJnVbYO3O0vNlh2D/o7c1h6UeRe+4cASKEEEICSNIBQqfsjkSIxCmSeJpz475AsJs4mvMh4eJ0iJPk5kkciijOUpAD1Ikzgv1QPq4jZyssv1inA0QIIYQEkJQDFNQBa44LOn1xGKSDt52KqHHsdTvcHily93VHYJA/2wnR3r6MOLK/dlw7LOztzXZaUFDZQWH51eIkLTpAhBBChookR4Ciys9xsRUlDjU40QEihBAyVNABouIQHSBCSNeUc7lzG7X6G1NTMwdvunPH0V8/+pIHPfzf+7xH935IZVxyvX95727vmmuuO1ArlQ/VS6WfmeqRGGlwgKjhVz8cINjIqXrpjeWLqwcfuveao39/bpUHHX37Js9792Yq45Lr/fSD13prl9UPNMuFQ81SIXEbSRKimst9bXJ8cu/W/3rhc61TpKjtT77mTTQn3ivlct8w1SZW6ABRcSgpBwg2culkee/eZ1Z+rnWKFPXWi6u92YlyYjaSJMB4ffx5Oj5UVN33zJ+8Zr35P1NTU182VSgWojhAuP2ESbau+jXBFtLebTOKt8SSLIdebjMm4QDNNEvP0/GhouqdV9Z4ixul2G0kiRnc6kKHpnV0FOWn3S+97dWrtQ/ibOBRHSD7CaM4FfbEkwgdv5uHqPva6mafNCmuctCUJgcIt7rQoWkdHUX56aO/rvcmasVYbSSJkWa5umrjlgeOah0cRYVpy86nvUa9sctUp57p1QHCI97/Wbqi3fm6LzuUR85ltAjrPy38uJ1WnA4Q4gQ97q7tI4qyr4yESZg8aq6FyfmGlQ/kli/yaL/jx1ZYOUQ9HvLsHsN2gPDbLo8wxekATVaLqx7Zfs1RrYOjqDC98tj13nS9GJuNJDFSr1T37XzhDbVzo6goirOziWMESJwFuSUD2fGlw9Ucj04cIDt9yO7A4XiEvfAQ69rxou5rOwiiKGFB5RP1/EVh5QBFuR5uniUccTvJjyjOOjleLe77cO8NaudGUVEUZ30kMYILo3VqFBVVaXKAtA48KL7rVPg5H660kQ9bbroi5M8eydCOF3VfzXEICwsrH79j+ymsHKJcDy3PdriMGgUdx1XcdVLr1NKqG6+7cp6zKXp0e0ON36mQfrN4ibqN0hVnfSQxggujdWoUFVVxdzZah2YLHaNm4GXkwR6VgMOw9IaJEzpcez+3s7e3+zkCYR2/yD2WdivJ73hh+2J7pw4QFFY+4nDYcfxuPUUphyjXI8gBknU4U0gjinMWd53UOrW0Cg7KFZed53365o3q9l6VhAP06uOz3mlzjvKfnlqqbh92xVkfSYzgwmidGkVFVdydjdahUVQnirtOap1aWhXkAGmOBsIWLTzNO/DnNd7/vX2TN1m5tL0d6/X8xfMcHtcB0hwiOyxKmn4OkHasJJ27pBRnfSQxggujdWoUFVVxdzZah0ZRnSjuOql1amlVmJNgOxWfv7Xeu/Dbp8+7PSZhMmoH2elpTom9roWFpennmNnxRcM4UhRnfSQxggujdWoUFVVxNu5mrbx353Nb1E6NoqLo4Ve3efVqeZ+pUj2TNQdIRmDg9CDubeuubm/THBE3Pde5cdfdsChpvvvKSu+8cxbOi4OwM09fENvcpUGKDlBKSdoBqi5ZqXrxa+98UI3fqZD+f/y8om4blP7r1f/1zj7vfPW8oQX/vtB78IU31X170aDKIs7Gjc8LXL9qyUGtY6OoKNpw+8rPKrncmKlSPTOMDpBmd2xHR5wLzVHadXelvQ9ujd214eeBDpCEyT7YhjTsOGFpummI0yPOmoQP4+gPRAcopfTDAbroez/yHvrje+r2XpVEp3/7b571Tjn1NG/z7ufV7Z2qX45JFhwgUCsVShtu+8VhrXOjqCDdsf3Go41aeaOpSrEwbA4QlT7RAUopg3SANEcDYTJC8vDr+7yr8rX2dqxf8bPSvE7e7fQ1J8AOi5KmnwOkHSuKc+eXJ/yjmbx+QzssLG8ysiSjZ1i/MldtH99Nc/vTe71F3zxj3jGSUBKNu1AofH3xdOP9J/5yv9rRUZSrZcunP6jVymebKhQbdICoXkUHKKUM0gGS7X4dvB0mQ6CQnZ7rXLjrWlhYmn6OmR1fFGWkKEqeRFHO1++4nRwnTiXZuPFBwYlm9Z+3bF3zKR7P1jo+anS1dfdGb6JZ2d+slS8wVSZ26ABRvYoOUEoZtAMkoxxwehDXHq3QHBE3PbeD1zp8OyxKmhg5OeOsc+bFkdGUbuYuheVJFCVvttw8RT1O3OpX4y6VSl8tj41dNV6vvIxjUqOp8VrljdLYWA1fZjdVI1FwTK1To7InbX5THEIdMtWJpAlcGK1Ti0vogO3RDJHt6EhHrnX0KzZta++DW2OLV90S6ABJmOyDbUjDjhOWppuGOBjirEl4lNEfyC+PmmMS5XxlO2Q7ZJ0cJ06xcXcHOvDxWu3jV156yUtay2ZnD8wd72RzaNIBSTpAmBxc/vl3T3gUnRqM6ACNGEk7QFT2xcbdHXSAhoOkHCA8iXXBt77ZegEhHhWXlxHKdjhHbhg6aO3pKem03fftaHHxNBiW2G539hIGace193P3teP5pSFPnsl22+EL2qap0/OEwvKL7VjX4vUq2siUQgeI6lVs3N1BB2g4SMIBkse75dF07e3Ibhw4CbmfXDinC9oOAsLc9+fYQofuPsLuOgtaGm6Y5hjYYWFp4LffO32CtkWVdp5B+RUHSspWixOnaCNTCh0gqlexcXcHHaDhIAkHCB2tjDy4sjtle2QI+8BJkLB9r6+a5yBpnTr2CXMMtBcVutL2s8OipCHCfjhP1xEL2ybq9jztMD+nS9svDtFGppSsOEBR5rr0Yz5MWtTPc2Xj7g46QMNB3A5QkLOgbUOnPFP/vlf4z+/M6+D/84rz53X6bqeOtFxnQuvgZaTJjgcn4weXnN2+haXtZ4eFpYG82Pvb5xm0TcJsdXuebhjW7dt0WEc67n5xiDYypfTLAcLkXnsyrzzurU187kZ0gOaLDlD6oQM0HMTtAFGjJ9rIlDIoBwhyHzdHp42nw7CEJ2534PbTUe422RdhdjztyS5tP4nvfqJC8qOlaYe5acpTbbI96NF5970/Wp7tMoHc40k8ezvWtXhJiI27O+gADQd0gKheRRuZUgblAImTYHfS6LRdB0AcBNeJcN+Zo3X4iGM7NXYc1/nSwrQ0w8LkvIKcniAhLbsMwo4n5WO/VsCNk7TYuLuDDtBwQAeI6lW0kSllUA6QJq3T1hwVCQ97CWCQk6S9dNCVlmbUMAnXRnVEmvOCfTpxgPwcLr88JSE27u6gAzQc0AGiehVtZEpJuwMk4fZIjjgOdlzEsW8P+cWRdXmpoZ0n7HP+RZeqI0aisDA4Vvb2IEfLdV4Q13WYouQB6+5Il10WSYuNuzvoAA0HaXGAZJKuLfcx7jBpk4PjlPY4/yCEidJBrwfot2gjU0q/HCAqu2Lj7g46QMNBmhwg+0mnbpyNpB2gtEh7ieQgRRuZUugAUb2Kjbs76AANB2l1gLTHxV0Hx90H6/bIkTxSLutwqiYrl7bTdJ0s7ZgIcx8nt/PgOiPyHh83n1FHtKKkRweIRIIOENWr2Li7gw7QcJBWB0icE+no5X04rmyHxXVOtDBxKOw0/N6xI3HtFwra2/1uRbnv8tHypSlqenSASCToAFG9io27O+gADQdpdYAgu+N3nQBNmqNhh/mNKmmOF46Dbe6ojZ2eX57CRo38FDU9OkAkEnE4QPY7cUTdTMC1J/fKJOUo6XQSNw2SScoi9/1DQXInQKdBbNzdQQdoOEiTA2TbDch1iMQ5ke1ht8i0MDgPsj+ciLs2/NzX8XLDIb9jSJpQkNMURWHp0QEikYjLAXKf8IrymLmrNHbuURT1XHF+2pNwmgPnlyYdoOxAB2g4SIsDRA2vaCNTSr8cIMSJ8ih72Lp9HBxD3qHTyb5ybHn8HOtX5qonOCYQnJOr8rX2eXTirNgKe0Gim0aQA4R/PHLekq77LqGgcnPT6FVs3N1BB2g4oANE9SrayJQSlwNkD0e6nSs66W5eZmivhzkZblw3P5C9vzgBYY4LJA6TnZbriIWlE6cDZJeRGxb13N00ehEbd3fQARoO6ABRvYo2MqXE5QC5I0C2/Dp/dNZ+n6pw18MciE7iugqKrzkiOJZ9vthfc/BcufuJtFElvzTdMnLDopy7lkYvYuPWKeXzi5qVypHHH3lEdUrSomefesqDI1bK5S4zWScWdICoXkUbmVL64QCJ0PHaoxLuLRi3Y3bXxVGQ/YOcJzeu5sTINijIYbBHuHDMxatuOeF87fSC0tJGk/ycES1N9zy1sCjn7nfMbsTGHUxaHSE6PtGI6gAFTbyVx8UxWdd9t06QOonbD7mTj6Eo7+4ZlOzJ1YMsS9rIlBKHA0SNtti4o5EWR4iOT2dEdYCCOlh0xNoTU91Ie1S9X9LOI85zi1u2AzRI0UamFDpAVK9i4+6MQTlCdHy6I6oDBGnvqXHfUQPZHbP7MkGsj5cubTsUbifu5wC5I1CSrr0v0nJHbcKOb8t1dpAXpGefr5tfex85lhzfXYcTGfQmaklPG3lCuH3+Es/dNygtuX5++XPXo4o2MqXQAaJ6FRt3d/TLEaLj0xudOECQ7YhIh+m+uM+vI9YcGzeu5gCh4+7ljctBx7eFeOLMiHOiOUSuJN0oDoWE2fvbx9DOQXM8ITdu2LobFiW/UUQbmVLoAFG9io27N5JyhOj4xEOnDhAknajWwdrb3XAozGnRnB0/B8AdfQo6rsgvLQj7286IO0ITtK9sv+Bb35w3GmZLc+7cY2rnII5J3A5QWH6jijYypWTZAdIez49r8m/cE4mHWWzc8RCXI0THJ166cYCkQ3ZvfYm0jti2U3ZH7tdJ+8W103FHKrS0JNzez8+BQTzbGYHE6ZFjiVMkadkODcrlku+cGei8hb2J2u8c3OMiP0jLLeegdTcsSn6jiDYypWTdAXKf1vJ7v06nogN0XGzc8dKtI0THJxm6cYAoXXBI3BEeLSwtiiu/tJEpZZQdIDwuHvaWZzg6+DcR9Mg+fmtvuZZH14PeNJ0FsXEnQ1RHiI5PstABonoVbWRKyboDJMOhIteRCXvLs99IjzhGfqNJYduzJDbuZPFzhOj49Ac6QFSvoo1MKVl3gIJe0BjlLc9BDhDCZdQo6Didvpl62MTG3R/EEdp5//10fPoIHaD45Dd/J+uijUwpo+wAQfYokfaW5zAHSNbhTCEN+43Nkq4dnkWxcZMsMwoOUL8cEzpAJFVk2QGi+iPUofFK5Ve5XO4rploRMvQ0q9VpjLiNqgOEMDxJhSX+xNlPRtnv6fF7Kky2a0+0YSKxbB8Fh4gOUEqhA0T1KtQhzEnZvXOnN9dhfNosl1eZ6hWZerF4fa1QOGxWCemJuXr42lw9/J1ZjUy9VLqiUS4fvmfLlvZcq1F2gFznRpMdL+wRcb/jZN0JogOUUugAUb1KHCBbO+6915vrTD6d089MVVPBqFGtVHof81pWXHvtoXIud67ZNHKUcrlvYJ5POZ+fFk1Vio9NVwovhwnx7P1QjnPX5SST9EhRKpW+Ouf8fPLkE094c471p4VC4etmkwrKvFEsfnT7pk1H//DiiyfU5VF2gNwwGf2x3y9kO0B2XIS7I0RRj5M10QFKKXSAqF6lOUC2Nt9229HaXEeEjsZUuxZz+1003Wx+JJ3OAzt2eM1qdZfZnBnQAZfHxq6arBR2NYr5Q7PVwqHN11Y/3rWm4b1y26T3j63T3uEHliSmf96z2Hv9jkkPx7t7ee2TZY3iwUaxcAROUyWXG4PjZbKaCUpjY7VbN248KvVv5bXXHq4Wi7Nmc4u5unfSnJP0z/Xr1n3+wnPPzauvrlC/tU4tS4rqmLgjPPLpC3FysG7v477ZmQ4QSRW4MFqnRlFRhTqkdRyu4OigwxmvVN6tl0ovwTFytyOtqampL5vqOVTAwZsuF7bNOTmfwsF5/pYJ7/1tM6pTkjbt3z7jvbhpouUgTZTyn7ScozkHdRivxXi1+ob7ygCMMGKkEbfGVixbduR3v/3tvO1BQp3UOjWKiirUIVM9SZrAhdE6NYqKKtQhrePoRmtXrjyEjtdUz9SCW0yT5cIbGM159IbG0Dg6nQqO0TM3jXurJ8oHxkv5fc3CWCnNThFGszCqqNWtbkUHiOpVdIBSSr1S3bfzhTfUjo2ioihOB6j1jptq9VlTPVMBOnzcwoIDgJEd3FLSnIVREZy9e1fUD0+UCweapcKyND39h8n0WzZvVutWt1oy2fA+3HuD2rFRVBTRAUopjXpj15adT6sdG0WF6dePvuStWH692nF0q3qp9NmgO9U5g3XSZDm/d8uy2kdZHd2JSxglenB1/dPpcv49d55Xv5lzgA5i8rNWr7rVhrW/8F557Hq1Y6OoMP39uVXe4mb5ZVNFSZrAv9taqfTpw/+9T+3gKCpI05NTrU8yaB1Ht7rphhs+weRcU0X7RrM09jOMajx+Y/MLraOnogkTu5dUjo0O9fN2GZzWaxYvPqDVqV6EuWmTtbJ39O2b1A6OooK0uFH6uJrLfc1UU5I2YKSatfp7vBVGRdVDf3zXWzI943UymTSqHtmzB7fB9prqmSiT5cIFs7Xiv/5855TamVO9CU+4LW8U909Xi3lT5IlRL5V+ab+/J07BCVq2eJy3wqjIOvLmem+mWdqP1zKYKkrSTK1WO3t6esl+OkKUn+D4/GLNem/7vb9WO4q4hPe4hL2/pVtgkHB7a8+6xhGt06aS0e82jn8xUy28kdRj93MO0JGwR9p71f/b9Rtv9fJJOkKUr+D43Lx6/IPFjeJPTdUkwwQ6iEatsXFOh2649e7PMM9D6wyp7Ou+Z/7kbbzrPm/J9BLvhrXrEhnx0YSX0uF9LqZKxsJUOf/TNZPlfZizonXQVH908L4l3l3LqgdmK8X15tL0DJ7Ku37p0thvf/kJ7eC2TTd5s5N174Et17TmeWidIZV9vfPKGu+he685es1E+dB0vbiLIz6EDDH1YnEcIzB4m7Nm/PshvMcFL6ozWeqJxdXC1h0r6we1zpgarJ7a0PxkcbnwfK9zhfACzUHWV3Pb9rOJWm1tP+c9EUIISYDW3LByeRUMO77zpRn+JDUzOXmw29sleIpsplr4PW67aB0vlS5hDtZsrbi3m6f/UE/xmLG8UbxfwtNms1NTh+F8pelVAIQQQmIEBn6yXt8xMz5+BP92tQ4hbuF9LtVSaZ3JQmQwovDSLyc+1zpaKt3625Ypb7pS+J9ORlHmnJ+LVq1YEevLD/2EW1/4tAbeKM1bHYQQMmLA8E9Uq3/A4+paJxGX8Hh9vVQ6ZA4bCm51PXZjkxObMyA4sHBkzaUNBC/OxAs0tToUl7b96ldeo1z+/7L23TRCCCEdgA9LXr906adaR9Gr9uze3fqS/B233uotm509gCd7wp4Gmyzm6vdcXz+kdaTUcAtP6i2uFW81l1qlViweQF3ZuH79Z3gMHnUoidth+MBqs1p9xByWEELIqIDbYPVy+X/x1Xatg9CEx5LRIeF21vo1az5etmTJB5ivMVGt/mO8VnuonM9PV3O5k7t5URhuk0yXC28l/TV1arDCU3t4V1OndQT1FXULTxPi9u1ko/FH1D3MLcM35+68/fZW3ezkRZ6YnF8vFj/li+0IIWREwDyLuQ6k9Z4VTP7EpGh0ICuXL9831WgcnNt+dKJWe3m8Wt2Itzij40nyaZhmKXfFHUtrfLJrhBRlNKgXWs5SLncZvieGuozRxzkn/dB1S5d+sPm2247C8ZevzGMEFE9Lml0JIYRkETgypnNIxfwHfIUdk2W1TnIQWl34vnf5hWd5+389fyTq0H0zXuWH53u1y8+fF051L3yXbUmt8N6gJyDjtizaBJ/+IoQQkjjo9CYrhUN4kZ7WOQ5Kfg6QphfWF73TTvk37w83l9Ttcavfx+uXrmuWDlTy+ZNM1SCEEEKyCb4yfsN0+YDWGQ5aQQ4QttkjQH4OiRvPTRPrJ598srex9sN2HIwwNX58QTstbcQp6vG0MO2YfvGiOoBx6t4V9cPNwljJVBFCCCEkW0xVCiseWFX/WOsEk9SOa37ScgBErsMgCnIAXGdBc0gQZh9HZMdz0xF9uH2xd8FZC+ftZ+elVwfIjRMlr/3UUxuaX0zXijtMVSGEEEKywUS5sHHPuvpRrfNLi+AoRHWA/ra54Z17+oJ5zgLCzlh4mrf7uqvbYa78nBHX8XDzoh1P4nXjAEXJa7/14qYJb6pSfMxUGUIIIWS4we0N3ObQOr00CY6COyKyaMGp3jtbJ3wdDYknjoTcvpJwzbFx04HsUSoc85fNy09wxrTjueFIG2mFOUBQWF4HITjJcJZN1SGEEEKGk2Fxfqj0iE4QIYSQoaacy527YabMd/xQHevu5bVPymNjV5mqRAghhAwHaX3UnRoezVYLh8I+n0IIIYSkirS95JAaPuFliY1iPvJHdAkhhJCBMl4srNq9Nt1PfEUVJhC7T2Ph6Sn3nTrdim+ZDtbzt0x4k5XCLlO1CCGEkHSCTwo0i4XPtM5sGOU6QEFh8jSVPDnmF1fe+SNPciGO6wD5pYcnvOx1iavlJytO1bJG8WBaPt9CCCGEqIyXi+sfvaGhdmTDKNsRgdxHxf3eByRhrrMDuc6JvR6WnowYyQgUtl196bne1Zec2z6GlsYwi+8HIoQQkmqyNvoDuaMr8gZlcTb83tBsC3Fk1Aa/g0ZrOk0P+yIvEvbWlvF5DlJWxFEgQgghqaWcz0/vWpOd0R/IdYAg+zaUjMjYcTDq871vnTHvNhX2Kf/w2/O++SWyHaCo6WGfySu/4+W+d147HsKu+u45J+Q3C3rmpnFvulzYZqoaIYQQkh745BeVlPZvxxNhhSOmqhFCCCHpoJrLfW26Uuj7h06p0dHqifKBuXp2sqlyhBBCyOCp5HJj21bUMzX/h0qXMLkek+xNlSOEEEIGD+ZnYJ6G1nFRVBx6/Y5Jb7pSeNlUOUIIIWTwoGNCB6V1XBQVh/55z2JvvJTfZ6ocIYQQMng4AZpKWpwITQghJHXgnzn+oWsdF0XFpUo+75kqRwghhAweOkBUP0QHiBBCSKpI8xwgvCDQ/pyF+y0tiZOVb2dl9QOrnANECCEkdeCL3fhyt9ZxDUpwarS3ImsOwrA6QFE+nZEV/fnOKW+ynN9rqhwhhBAyeNL2GDw+CHrGwtPmfYTUlus4yCiROEHyEVN3XdLDev3yC+Z9hsJ1qGznS9K3v9GlOS/2d77gqNmfztAcNz8HyM2P+xV59/xkHzuPUoayHlYGSYuPwRNCCEkd5Vzu3A0z5YNaxxW30JnL7SzbabHVjQPkpuPnJGlOi50fUVj6brjrYNhhdrq2YxXFAfL7OrxbRloe3TCsu+fWL+FFm3jhpqlyhBBCyOCZmpr6cjU/dlTruAYldNa93AJzR01s2c5DmLMFaelDkhfsizhhI0TuOfk5N/bx/PKH9O3z0/Lol28oynnHqdlq4VChUPi6qXKEEEJIOpiqFB97cVO65gFpIyhahy7OB5Z+8extkN3xiyMj2zTHJcyR0Jw1e7QLzsovm5efEM/Ol+RJO56bf9vZku3aPnaYm0a/nB+8YwrvmjJVjRBCCEkPpVzuss3XVvlBVCp2/WZ1/Wi9mJ81VY0QQghJF3wfEBW3Dt63xGsU85/iNqupZoQQQki64CgQFbc4+kMIIWQo4CgQFZc4+kMIIWRoKOXzi26YLh/QOjSK6kQYTcSooqlahBBCSLoZLxZW7V5bT9Vj8dRwCS/WxAs2TZUihBBChgN8tgCfL9A6N4oKEr/7RQghZGjJ5XJfmevEDmMeh9bJpUXa+2/SJO3FjVnXdKXwcTWX+5qpSoQQQshwUSqVvjpZKRxKsxPUjQPk9wkKqnctaxQPlnK5b5gqRAghhAwnaXeC/N527PdRUCjKN7hk3X5zs5s2pKUV9pmKoOO4n8eQt2Hbx7C/O+Z+gwzr/fzIqS06P4QQQjIFOjV0blqnl5SifDQVCnMutDA/p8U+nsiOp6XthrsOibu90+OgHPBblhKmOWbuOfVT+JguPqprqgwhhBCSDdI6EuQ6Je66FuaOskhYEh9Fhez9ohxHnKj7lv7E++6532zlE2H4/dyNhXaYtm+U9OMWR34IIYRkHnzUEh+31DrCQch1SjQnxS9MRl/EWUjqo6jufmHHgWSkyL3d5oZB9rlA/XJ+3t82g0fd/4UJ86Z6EEIIIdllcaV41+M3Nr/QOkVqNIRXJOBVCaZKEEIIIaPBZLlwwYaZygda50hlWw+sqn88VSmsMFWBEEIIGS3wjaeZauE1vjBxNIRbXktqhfcwH8xUAUIIIWR0mSwXv3fLbOVDrdOksiGO+hBCCCEKGA2arRd/+9IvJz7XOlBqOIUJ77O14l5OdCaEEEICQEeJDjNNT4pRnQvf81reKL3JT1oQQgghHYCOc84R+tf+7TNqB0ulU3jP0y8myvsq+fxJ5lISQgghpFMKhcLXZ2uFtzgilG5hxGdZo/g+HR9CCCEkRlq3xurF3z61ofmJ1gFTg9Hrd0y25vjwVhchhBCSMHia6Ibp8gHeHhuMcJvrrmXVA9Pl4kOYvG4uCyGEEEL6Ad4ng/cI7VnXOKJ11FS8+t3G8S/myvsNfreLEEIISQl4s/TiSmH/87dMqJ031Z1wi2tpvfjBdLWYN0VNCCGEkDRSzeVOnijl39mxsn6Yt8k616419U/xkdJKPn+RKVJCCCGEDBO4TTZZKexa1ige5OiQLozyrJ4oH5iuFF7GU3em6AghhBCSFfC00nS5sG2us/94z7r6UUzo1ZyCLOvFTRN4ZP3gVKX4GEbLTNEQQgghZFTACFF5bOyqyXLhjdlq4dDutfWjeKeN5jgMm3D774kN4951zdKB8VJ+X72Yn+Xj6oQQQgjxBSMjGClqFPOH4Bjdvbz2CW6h4YvmmrMxKMHJwYjOthX1zzCq0ygWjuCWH+fvEEIIISRWME8Go0bmVtrL1fzY0YlS/hPMo4Ej8tC6RmtejSjqRGzEs/d79IaGd/8v6kfN/JyP55waD8drOTi53BgfRyeEEEIIIYSQUL70pf8ffcohpdZP21gAAAAASUVORK5CYII=">
            <a:extLst>
              <a:ext uri="{FF2B5EF4-FFF2-40B4-BE49-F238E27FC236}">
                <a16:creationId xmlns:a16="http://schemas.microsoft.com/office/drawing/2014/main" id="{A5117A9E-B21B-42F7-A3D8-A2270AD91B51}"/>
              </a:ext>
            </a:extLst>
          </p:cNvPr>
          <p:cNvSpPr>
            <a:spLocks noChangeAspect="1" noChangeArrowheads="1"/>
          </p:cNvSpPr>
          <p:nvPr/>
        </p:nvSpPr>
        <p:spPr bwMode="auto">
          <a:xfrm>
            <a:off x="5943600" y="758952"/>
            <a:ext cx="2822448" cy="282244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4" name="Slide Number Placeholder 3">
            <a:extLst>
              <a:ext uri="{FF2B5EF4-FFF2-40B4-BE49-F238E27FC236}">
                <a16:creationId xmlns:a16="http://schemas.microsoft.com/office/drawing/2014/main" id="{B5BEC098-DB5B-4505-A444-D6E2EAA4C0F0}"/>
              </a:ext>
            </a:extLst>
          </p:cNvPr>
          <p:cNvSpPr>
            <a:spLocks noGrp="1"/>
          </p:cNvSpPr>
          <p:nvPr>
            <p:ph type="sldNum" sz="quarter" idx="12"/>
          </p:nvPr>
        </p:nvSpPr>
        <p:spPr/>
        <p:txBody>
          <a:bodyPr/>
          <a:lstStyle/>
          <a:p>
            <a:fld id="{4FAB73BC-B049-4115-A692-8D63A059BFB8}" type="slidenum">
              <a:rPr lang="en-US" smtClean="0"/>
              <a:pPr/>
              <a:t>31</a:t>
            </a:fld>
            <a:endParaRPr lang="en-US"/>
          </a:p>
        </p:txBody>
      </p:sp>
      <p:sp>
        <p:nvSpPr>
          <p:cNvPr id="13" name="Pentagon 8">
            <a:extLst>
              <a:ext uri="{FF2B5EF4-FFF2-40B4-BE49-F238E27FC236}">
                <a16:creationId xmlns:a16="http://schemas.microsoft.com/office/drawing/2014/main" id="{D29D8B24-079A-4D35-8DD0-C64D94B55C55}"/>
              </a:ext>
            </a:extLst>
          </p:cNvPr>
          <p:cNvSpPr/>
          <p:nvPr/>
        </p:nvSpPr>
        <p:spPr>
          <a:xfrm flipH="1">
            <a:off x="2096106" y="116470"/>
            <a:ext cx="8597392" cy="815970"/>
          </a:xfrm>
          <a:prstGeom prst="homePlate">
            <a:avLst>
              <a:gd name="adj" fmla="val 0"/>
            </a:avLst>
          </a:prstGeom>
          <a:solidFill>
            <a:srgbClr val="279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Rectangle 4">
            <a:extLst>
              <a:ext uri="{FF2B5EF4-FFF2-40B4-BE49-F238E27FC236}">
                <a16:creationId xmlns:a16="http://schemas.microsoft.com/office/drawing/2014/main" id="{25CB789B-495B-4C37-9078-812048CB72C4}"/>
              </a:ext>
            </a:extLst>
          </p:cNvPr>
          <p:cNvSpPr/>
          <p:nvPr/>
        </p:nvSpPr>
        <p:spPr>
          <a:xfrm>
            <a:off x="2387033" y="250278"/>
            <a:ext cx="8597392" cy="430887"/>
          </a:xfrm>
          <a:prstGeom prst="rect">
            <a:avLst/>
          </a:prstGeom>
        </p:spPr>
        <p:txBody>
          <a:bodyPr wrap="square">
            <a:spAutoFit/>
          </a:bodyPr>
          <a:lstStyle/>
          <a:p>
            <a:r>
              <a:rPr lang="en-US" sz="2200" b="1">
                <a:solidFill>
                  <a:schemeClr val="bg1"/>
                </a:solidFill>
              </a:rPr>
              <a:t>Evaluate trash problems and management practices at other parks</a:t>
            </a:r>
          </a:p>
        </p:txBody>
      </p:sp>
      <p:sp>
        <p:nvSpPr>
          <p:cNvPr id="15" name="TextBox 14">
            <a:extLst>
              <a:ext uri="{FF2B5EF4-FFF2-40B4-BE49-F238E27FC236}">
                <a16:creationId xmlns:a16="http://schemas.microsoft.com/office/drawing/2014/main" id="{4B7BA683-2BA8-4F1B-BA71-3EE271F63A1B}"/>
              </a:ext>
            </a:extLst>
          </p:cNvPr>
          <p:cNvSpPr txBox="1"/>
          <p:nvPr/>
        </p:nvSpPr>
        <p:spPr>
          <a:xfrm>
            <a:off x="860085" y="1054328"/>
            <a:ext cx="10471830" cy="954107"/>
          </a:xfrm>
          <a:prstGeom prst="rect">
            <a:avLst/>
          </a:prstGeom>
          <a:noFill/>
        </p:spPr>
        <p:txBody>
          <a:bodyPr wrap="square" rtlCol="0">
            <a:spAutoFit/>
          </a:bodyPr>
          <a:lstStyle/>
          <a:p>
            <a:pPr algn="ctr"/>
            <a:r>
              <a:rPr lang="en-US" sz="2800" b="1">
                <a:solidFill>
                  <a:schemeClr val="accent1">
                    <a:lumMod val="75000"/>
                  </a:schemeClr>
                </a:solidFill>
              </a:rPr>
              <a:t>Results – Other parks are using a variety of different approaches to address trash problems</a:t>
            </a:r>
          </a:p>
        </p:txBody>
      </p:sp>
      <p:pic>
        <p:nvPicPr>
          <p:cNvPr id="11" name="Picture 10" descr="A close up of a map&#10;&#10;Description automatically generated">
            <a:extLst>
              <a:ext uri="{FF2B5EF4-FFF2-40B4-BE49-F238E27FC236}">
                <a16:creationId xmlns:a16="http://schemas.microsoft.com/office/drawing/2014/main" id="{78BD63AF-317A-C248-83B0-5D68CB04D3E4}"/>
              </a:ext>
            </a:extLst>
          </p:cNvPr>
          <p:cNvPicPr>
            <a:picLocks noChangeAspect="1"/>
          </p:cNvPicPr>
          <p:nvPr/>
        </p:nvPicPr>
        <p:blipFill>
          <a:blip r:embed="rId3"/>
          <a:stretch>
            <a:fillRect/>
          </a:stretch>
        </p:blipFill>
        <p:spPr>
          <a:xfrm>
            <a:off x="860086" y="2127976"/>
            <a:ext cx="3483314" cy="4104064"/>
          </a:xfrm>
          <a:prstGeom prst="rect">
            <a:avLst/>
          </a:prstGeom>
          <a:ln>
            <a:solidFill>
              <a:srgbClr val="0070C0"/>
            </a:solidFill>
          </a:ln>
        </p:spPr>
      </p:pic>
      <p:sp>
        <p:nvSpPr>
          <p:cNvPr id="12" name="TextBox 11">
            <a:extLst>
              <a:ext uri="{FF2B5EF4-FFF2-40B4-BE49-F238E27FC236}">
                <a16:creationId xmlns:a16="http://schemas.microsoft.com/office/drawing/2014/main" id="{79158FBD-B890-7140-934C-641EE9BB2321}"/>
              </a:ext>
            </a:extLst>
          </p:cNvPr>
          <p:cNvSpPr txBox="1"/>
          <p:nvPr/>
        </p:nvSpPr>
        <p:spPr>
          <a:xfrm>
            <a:off x="860084" y="3078911"/>
            <a:ext cx="3473434" cy="1200329"/>
          </a:xfrm>
          <a:prstGeom prst="rect">
            <a:avLst/>
          </a:prstGeom>
          <a:solidFill>
            <a:schemeClr val="tx1">
              <a:alpha val="38000"/>
            </a:schemeClr>
          </a:solidFill>
          <a:ln>
            <a:noFill/>
          </a:ln>
        </p:spPr>
        <p:style>
          <a:lnRef idx="0">
            <a:scrgbClr r="0" g="0" b="0"/>
          </a:lnRef>
          <a:fillRef idx="0">
            <a:scrgbClr r="0" g="0" b="0"/>
          </a:fillRef>
          <a:effectRef idx="0">
            <a:scrgbClr r="0" g="0" b="0"/>
          </a:effectRef>
          <a:fontRef idx="minor">
            <a:schemeClr val="dk1"/>
          </a:fontRef>
        </p:style>
        <p:txBody>
          <a:bodyPr wrap="square" rtlCol="0" anchor="t">
            <a:spAutoFit/>
          </a:bodyPr>
          <a:lstStyle/>
          <a:p>
            <a:pPr marL="285750" indent="-285750">
              <a:buFont typeface="Arial" panose="020B0604020202020204" pitchFamily="34" charset="0"/>
              <a:buChar char="•"/>
            </a:pPr>
            <a:r>
              <a:rPr lang="en-US" altLang="zh-CN" b="1">
                <a:solidFill>
                  <a:schemeClr val="bg1"/>
                </a:solidFill>
              </a:rPr>
              <a:t>Rubbermaid</a:t>
            </a:r>
            <a:r>
              <a:rPr lang="zh-CN" altLang="en-US" b="1">
                <a:solidFill>
                  <a:schemeClr val="bg1"/>
                </a:solidFill>
              </a:rPr>
              <a:t> </a:t>
            </a:r>
            <a:r>
              <a:rPr lang="en-US" altLang="zh-CN" b="1">
                <a:solidFill>
                  <a:schemeClr val="bg1"/>
                </a:solidFill>
              </a:rPr>
              <a:t>Trash Bins</a:t>
            </a:r>
          </a:p>
          <a:p>
            <a:pPr marL="285750" indent="-285750">
              <a:buFont typeface="Arial" panose="020B0604020202020204" pitchFamily="34" charset="0"/>
              <a:buChar char="•"/>
            </a:pPr>
            <a:r>
              <a:rPr lang="en-US" altLang="zh-CN" b="1">
                <a:solidFill>
                  <a:schemeClr val="bg1"/>
                </a:solidFill>
              </a:rPr>
              <a:t>Contract litter pickup</a:t>
            </a:r>
          </a:p>
          <a:p>
            <a:pPr marL="285750" indent="-285750">
              <a:buFont typeface="Arial" panose="020B0604020202020204" pitchFamily="34" charset="0"/>
              <a:buChar char="•"/>
            </a:pPr>
            <a:r>
              <a:rPr lang="en-US" altLang="zh-CN" b="1">
                <a:solidFill>
                  <a:schemeClr val="bg1"/>
                </a:solidFill>
              </a:rPr>
              <a:t>In-house maintenance operations</a:t>
            </a:r>
            <a:endParaRPr lang="en-US" b="1">
              <a:solidFill>
                <a:schemeClr val="bg1"/>
              </a:solidFill>
            </a:endParaRPr>
          </a:p>
        </p:txBody>
      </p:sp>
      <p:sp>
        <p:nvSpPr>
          <p:cNvPr id="16" name="TextBox 15">
            <a:extLst>
              <a:ext uri="{FF2B5EF4-FFF2-40B4-BE49-F238E27FC236}">
                <a16:creationId xmlns:a16="http://schemas.microsoft.com/office/drawing/2014/main" id="{62AF52C2-7A4D-BC4F-8E6C-47AAF5E7DAB1}"/>
              </a:ext>
            </a:extLst>
          </p:cNvPr>
          <p:cNvSpPr txBox="1"/>
          <p:nvPr/>
        </p:nvSpPr>
        <p:spPr>
          <a:xfrm>
            <a:off x="860085" y="2130324"/>
            <a:ext cx="3483315" cy="954107"/>
          </a:xfrm>
          <a:prstGeom prst="rect">
            <a:avLst/>
          </a:prstGeom>
          <a:solidFill>
            <a:schemeClr val="tx1">
              <a:alpha val="50000"/>
            </a:schemeClr>
          </a:solidFill>
        </p:spPr>
        <p:txBody>
          <a:bodyPr wrap="square" rtlCol="0">
            <a:spAutoFit/>
          </a:bodyPr>
          <a:lstStyle/>
          <a:p>
            <a:r>
              <a:rPr lang="en-US" altLang="zh-CN" sz="2800" b="1">
                <a:solidFill>
                  <a:schemeClr val="bg1"/>
                </a:solidFill>
              </a:rPr>
              <a:t>Rock</a:t>
            </a:r>
            <a:r>
              <a:rPr lang="zh-CN" altLang="en-US" sz="2800" b="1">
                <a:solidFill>
                  <a:schemeClr val="bg1"/>
                </a:solidFill>
              </a:rPr>
              <a:t> </a:t>
            </a:r>
            <a:r>
              <a:rPr lang="en-US" altLang="zh-CN" sz="2800" b="1">
                <a:solidFill>
                  <a:schemeClr val="bg1"/>
                </a:solidFill>
              </a:rPr>
              <a:t>Creek</a:t>
            </a:r>
            <a:r>
              <a:rPr lang="zh-CN" altLang="en-US" sz="2800" b="1">
                <a:solidFill>
                  <a:schemeClr val="bg1"/>
                </a:solidFill>
              </a:rPr>
              <a:t> </a:t>
            </a:r>
            <a:r>
              <a:rPr lang="en-US" altLang="zh-CN" sz="2800" b="1">
                <a:solidFill>
                  <a:schemeClr val="bg1"/>
                </a:solidFill>
              </a:rPr>
              <a:t>Park</a:t>
            </a:r>
          </a:p>
          <a:p>
            <a:endParaRPr lang="en-US" sz="2800" b="1">
              <a:solidFill>
                <a:schemeClr val="bg1"/>
              </a:solidFill>
            </a:endParaRPr>
          </a:p>
        </p:txBody>
      </p:sp>
      <p:pic>
        <p:nvPicPr>
          <p:cNvPr id="18" name="Picture 17" descr="A close up of a logo&#10;&#10;Description automatically generated">
            <a:extLst>
              <a:ext uri="{FF2B5EF4-FFF2-40B4-BE49-F238E27FC236}">
                <a16:creationId xmlns:a16="http://schemas.microsoft.com/office/drawing/2014/main" id="{05B42FD9-7EF9-3A43-8F6B-0A9DDF1D73FE}"/>
              </a:ext>
            </a:extLst>
          </p:cNvPr>
          <p:cNvPicPr>
            <a:picLocks noChangeAspect="1"/>
          </p:cNvPicPr>
          <p:nvPr/>
        </p:nvPicPr>
        <p:blipFill>
          <a:blip r:embed="rId4">
            <a:alphaModFix/>
          </a:blip>
          <a:stretch>
            <a:fillRect/>
          </a:stretch>
        </p:blipFill>
        <p:spPr>
          <a:xfrm>
            <a:off x="8157487" y="2168652"/>
            <a:ext cx="3681993" cy="4063388"/>
          </a:xfrm>
          <a:prstGeom prst="rect">
            <a:avLst/>
          </a:prstGeom>
          <a:ln>
            <a:solidFill>
              <a:srgbClr val="0070C0"/>
            </a:solidFill>
          </a:ln>
        </p:spPr>
      </p:pic>
      <p:pic>
        <p:nvPicPr>
          <p:cNvPr id="8" name="Picture 7" descr="A close up of a map&#10;&#10;Description automatically generated">
            <a:extLst>
              <a:ext uri="{FF2B5EF4-FFF2-40B4-BE49-F238E27FC236}">
                <a16:creationId xmlns:a16="http://schemas.microsoft.com/office/drawing/2014/main" id="{C638BEC8-61F5-A54F-9D84-812D9408694F}"/>
              </a:ext>
            </a:extLst>
          </p:cNvPr>
          <p:cNvPicPr>
            <a:picLocks noChangeAspect="1"/>
          </p:cNvPicPr>
          <p:nvPr/>
        </p:nvPicPr>
        <p:blipFill>
          <a:blip r:embed="rId5"/>
          <a:stretch>
            <a:fillRect/>
          </a:stretch>
        </p:blipFill>
        <p:spPr>
          <a:xfrm>
            <a:off x="4415727" y="2143496"/>
            <a:ext cx="3681993" cy="4088544"/>
          </a:xfrm>
          <a:prstGeom prst="rect">
            <a:avLst/>
          </a:prstGeom>
          <a:ln>
            <a:solidFill>
              <a:schemeClr val="accent1"/>
            </a:solidFill>
          </a:ln>
        </p:spPr>
      </p:pic>
      <p:sp>
        <p:nvSpPr>
          <p:cNvPr id="22" name="TextBox 21">
            <a:extLst>
              <a:ext uri="{FF2B5EF4-FFF2-40B4-BE49-F238E27FC236}">
                <a16:creationId xmlns:a16="http://schemas.microsoft.com/office/drawing/2014/main" id="{80210E41-1F1D-EB40-B130-F9B844A0FC5D}"/>
              </a:ext>
            </a:extLst>
          </p:cNvPr>
          <p:cNvSpPr txBox="1"/>
          <p:nvPr/>
        </p:nvSpPr>
        <p:spPr>
          <a:xfrm>
            <a:off x="4415726" y="2134372"/>
            <a:ext cx="3681993" cy="954107"/>
          </a:xfrm>
          <a:prstGeom prst="rect">
            <a:avLst/>
          </a:prstGeom>
          <a:solidFill>
            <a:schemeClr val="tx1">
              <a:alpha val="50000"/>
            </a:schemeClr>
          </a:solidFill>
        </p:spPr>
        <p:txBody>
          <a:bodyPr wrap="square" rtlCol="0">
            <a:spAutoFit/>
          </a:bodyPr>
          <a:lstStyle/>
          <a:p>
            <a:r>
              <a:rPr lang="en-US" altLang="zh-CN" sz="2800" b="1">
                <a:solidFill>
                  <a:schemeClr val="bg1"/>
                </a:solidFill>
              </a:rPr>
              <a:t>Chesapeake</a:t>
            </a:r>
            <a:r>
              <a:rPr lang="zh-CN" altLang="en-US" sz="2800" b="1">
                <a:solidFill>
                  <a:schemeClr val="bg1"/>
                </a:solidFill>
              </a:rPr>
              <a:t> </a:t>
            </a:r>
            <a:r>
              <a:rPr lang="en-US" altLang="zh-CN" sz="2800" b="1">
                <a:solidFill>
                  <a:schemeClr val="bg1"/>
                </a:solidFill>
              </a:rPr>
              <a:t>&amp;</a:t>
            </a:r>
            <a:r>
              <a:rPr lang="zh-CN" altLang="en-US" sz="2800" b="1">
                <a:solidFill>
                  <a:schemeClr val="bg1"/>
                </a:solidFill>
              </a:rPr>
              <a:t> </a:t>
            </a:r>
            <a:r>
              <a:rPr lang="en-US" altLang="zh-CN" sz="2800" b="1">
                <a:solidFill>
                  <a:schemeClr val="bg1"/>
                </a:solidFill>
              </a:rPr>
              <a:t>Ohio</a:t>
            </a:r>
            <a:r>
              <a:rPr lang="zh-CN" altLang="en-US" sz="2800" b="1">
                <a:solidFill>
                  <a:schemeClr val="bg1"/>
                </a:solidFill>
              </a:rPr>
              <a:t> </a:t>
            </a:r>
            <a:r>
              <a:rPr lang="en-US" altLang="zh-CN" sz="2800" b="1">
                <a:solidFill>
                  <a:schemeClr val="bg1"/>
                </a:solidFill>
              </a:rPr>
              <a:t>Canal</a:t>
            </a:r>
            <a:r>
              <a:rPr lang="zh-CN" altLang="en-US" sz="2800" b="1">
                <a:solidFill>
                  <a:schemeClr val="bg1"/>
                </a:solidFill>
              </a:rPr>
              <a:t> </a:t>
            </a:r>
            <a:r>
              <a:rPr lang="en-US" altLang="zh-CN" sz="2800" b="1">
                <a:solidFill>
                  <a:schemeClr val="bg1"/>
                </a:solidFill>
              </a:rPr>
              <a:t>Park</a:t>
            </a:r>
            <a:endParaRPr lang="en-US" sz="2800" b="1">
              <a:solidFill>
                <a:schemeClr val="bg1"/>
              </a:solidFill>
            </a:endParaRPr>
          </a:p>
        </p:txBody>
      </p:sp>
      <p:sp>
        <p:nvSpPr>
          <p:cNvPr id="23" name="TextBox 22">
            <a:extLst>
              <a:ext uri="{FF2B5EF4-FFF2-40B4-BE49-F238E27FC236}">
                <a16:creationId xmlns:a16="http://schemas.microsoft.com/office/drawing/2014/main" id="{855E3F60-EB89-0248-93F0-B47A1DBD864C}"/>
              </a:ext>
            </a:extLst>
          </p:cNvPr>
          <p:cNvSpPr txBox="1"/>
          <p:nvPr/>
        </p:nvSpPr>
        <p:spPr>
          <a:xfrm>
            <a:off x="4402096" y="3069042"/>
            <a:ext cx="3695623" cy="677108"/>
          </a:xfrm>
          <a:prstGeom prst="rect">
            <a:avLst/>
          </a:prstGeom>
          <a:solidFill>
            <a:schemeClr val="tx1">
              <a:alpha val="38000"/>
            </a:schemeClr>
          </a:solidFill>
          <a:ln>
            <a:noFill/>
          </a:ln>
        </p:spPr>
        <p:style>
          <a:lnRef idx="0">
            <a:scrgbClr r="0" g="0" b="0"/>
          </a:lnRef>
          <a:fillRef idx="0">
            <a:scrgbClr r="0" g="0" b="0"/>
          </a:fillRef>
          <a:effectRef idx="0">
            <a:scrgbClr r="0" g="0" b="0"/>
          </a:effectRef>
          <a:fontRef idx="minor">
            <a:schemeClr val="dk1"/>
          </a:fontRef>
        </p:style>
        <p:txBody>
          <a:bodyPr wrap="square" rtlCol="0" anchor="t">
            <a:spAutoFit/>
          </a:bodyPr>
          <a:lstStyle/>
          <a:p>
            <a:pPr marL="285750" indent="-285750">
              <a:buFont typeface="Arial" panose="020B0604020202020204" pitchFamily="34" charset="0"/>
              <a:buChar char="•"/>
            </a:pPr>
            <a:r>
              <a:rPr lang="en-US" altLang="zh-CN" b="1">
                <a:solidFill>
                  <a:schemeClr val="bg1"/>
                </a:solidFill>
              </a:rPr>
              <a:t>Trash</a:t>
            </a:r>
            <a:r>
              <a:rPr lang="zh-CN" altLang="en-US" b="1">
                <a:solidFill>
                  <a:schemeClr val="bg1"/>
                </a:solidFill>
              </a:rPr>
              <a:t> </a:t>
            </a:r>
            <a:r>
              <a:rPr lang="en-US" altLang="zh-CN" b="1">
                <a:solidFill>
                  <a:schemeClr val="bg1"/>
                </a:solidFill>
              </a:rPr>
              <a:t>Free</a:t>
            </a:r>
            <a:r>
              <a:rPr lang="zh-CN" altLang="en-US" b="1">
                <a:solidFill>
                  <a:schemeClr val="bg1"/>
                </a:solidFill>
              </a:rPr>
              <a:t> </a:t>
            </a:r>
            <a:r>
              <a:rPr lang="en-US" altLang="zh-CN" b="1">
                <a:solidFill>
                  <a:schemeClr val="bg1"/>
                </a:solidFill>
              </a:rPr>
              <a:t>Park</a:t>
            </a:r>
          </a:p>
          <a:p>
            <a:pPr marL="285750" indent="-285750">
              <a:buFont typeface="Arial" panose="020B0604020202020204" pitchFamily="34" charset="0"/>
              <a:buChar char="•"/>
            </a:pPr>
            <a:r>
              <a:rPr lang="en-US" sz="2000" b="1">
                <a:solidFill>
                  <a:schemeClr val="bg1"/>
                </a:solidFill>
              </a:rPr>
              <a:t>130</a:t>
            </a:r>
            <a:r>
              <a:rPr lang="zh-CN" altLang="en-US" sz="2000" b="1">
                <a:solidFill>
                  <a:schemeClr val="bg1"/>
                </a:solidFill>
              </a:rPr>
              <a:t> </a:t>
            </a:r>
            <a:r>
              <a:rPr lang="en-US" altLang="zh-CN" sz="2000" b="1">
                <a:solidFill>
                  <a:schemeClr val="bg1"/>
                </a:solidFill>
              </a:rPr>
              <a:t>trash</a:t>
            </a:r>
            <a:r>
              <a:rPr lang="zh-CN" altLang="en-US" sz="2000" b="1">
                <a:solidFill>
                  <a:schemeClr val="bg1"/>
                </a:solidFill>
              </a:rPr>
              <a:t> </a:t>
            </a:r>
            <a:r>
              <a:rPr lang="en-US" altLang="zh-CN" sz="2000" b="1">
                <a:solidFill>
                  <a:schemeClr val="bg1"/>
                </a:solidFill>
              </a:rPr>
              <a:t>bag</a:t>
            </a:r>
            <a:r>
              <a:rPr lang="en-US" sz="2000" b="1">
                <a:solidFill>
                  <a:schemeClr val="bg1"/>
                </a:solidFill>
              </a:rPr>
              <a:t> dispensers</a:t>
            </a:r>
            <a:endParaRPr lang="en-US" altLang="zh-CN" sz="2000" b="1">
              <a:solidFill>
                <a:schemeClr val="bg1"/>
              </a:solidFill>
            </a:endParaRPr>
          </a:p>
        </p:txBody>
      </p:sp>
      <p:sp>
        <p:nvSpPr>
          <p:cNvPr id="19" name="TextBox 18">
            <a:extLst>
              <a:ext uri="{FF2B5EF4-FFF2-40B4-BE49-F238E27FC236}">
                <a16:creationId xmlns:a16="http://schemas.microsoft.com/office/drawing/2014/main" id="{92D0AE81-A416-A348-8EDB-E69343EBC5F7}"/>
              </a:ext>
            </a:extLst>
          </p:cNvPr>
          <p:cNvSpPr txBox="1"/>
          <p:nvPr/>
        </p:nvSpPr>
        <p:spPr>
          <a:xfrm>
            <a:off x="8148943" y="3109452"/>
            <a:ext cx="3667049" cy="923330"/>
          </a:xfrm>
          <a:prstGeom prst="rect">
            <a:avLst/>
          </a:prstGeom>
          <a:solidFill>
            <a:schemeClr val="tx1">
              <a:alpha val="38000"/>
            </a:schemeClr>
          </a:solidFill>
        </p:spPr>
        <p:txBody>
          <a:bodyPr wrap="square" rtlCol="0" anchor="t">
            <a:spAutoFit/>
          </a:bodyPr>
          <a:lstStyle/>
          <a:p>
            <a:pPr marL="285750" indent="-285750">
              <a:buFont typeface="Arial" panose="020B0604020202020204" pitchFamily="34" charset="0"/>
              <a:buChar char="•"/>
            </a:pPr>
            <a:r>
              <a:rPr lang="en-US" altLang="zh-CN" b="1">
                <a:solidFill>
                  <a:schemeClr val="bg1"/>
                </a:solidFill>
              </a:rPr>
              <a:t>Trash/</a:t>
            </a:r>
            <a:r>
              <a:rPr lang="zh-CN" altLang="en-US" b="1">
                <a:solidFill>
                  <a:schemeClr val="bg1"/>
                </a:solidFill>
              </a:rPr>
              <a:t> </a:t>
            </a:r>
            <a:r>
              <a:rPr lang="en-US" altLang="zh-CN" b="1">
                <a:solidFill>
                  <a:schemeClr val="bg1"/>
                </a:solidFill>
              </a:rPr>
              <a:t>Recycle</a:t>
            </a:r>
            <a:r>
              <a:rPr lang="zh-CN" altLang="en-US" b="1">
                <a:solidFill>
                  <a:schemeClr val="bg1"/>
                </a:solidFill>
              </a:rPr>
              <a:t> </a:t>
            </a:r>
            <a:r>
              <a:rPr lang="en-US" altLang="zh-CN" b="1">
                <a:solidFill>
                  <a:schemeClr val="bg1"/>
                </a:solidFill>
              </a:rPr>
              <a:t>Bins</a:t>
            </a:r>
          </a:p>
          <a:p>
            <a:pPr marL="285750" indent="-285750">
              <a:buFont typeface="Arial" panose="020B0604020202020204" pitchFamily="34" charset="0"/>
              <a:buChar char="•"/>
            </a:pPr>
            <a:r>
              <a:rPr lang="en-US" altLang="zh-CN" b="1">
                <a:solidFill>
                  <a:schemeClr val="bg1"/>
                </a:solidFill>
              </a:rPr>
              <a:t>Managed by Capitol Riverfront BID</a:t>
            </a:r>
          </a:p>
        </p:txBody>
      </p:sp>
      <p:sp>
        <p:nvSpPr>
          <p:cNvPr id="24" name="TextBox 23">
            <a:extLst>
              <a:ext uri="{FF2B5EF4-FFF2-40B4-BE49-F238E27FC236}">
                <a16:creationId xmlns:a16="http://schemas.microsoft.com/office/drawing/2014/main" id="{31BC77A3-3306-3144-9576-046418CFCD90}"/>
              </a:ext>
            </a:extLst>
          </p:cNvPr>
          <p:cNvSpPr txBox="1"/>
          <p:nvPr/>
        </p:nvSpPr>
        <p:spPr>
          <a:xfrm>
            <a:off x="8141472" y="2168954"/>
            <a:ext cx="3681993" cy="954107"/>
          </a:xfrm>
          <a:prstGeom prst="rect">
            <a:avLst/>
          </a:prstGeom>
          <a:solidFill>
            <a:schemeClr val="tx1">
              <a:alpha val="50000"/>
            </a:schemeClr>
          </a:solidFill>
        </p:spPr>
        <p:txBody>
          <a:bodyPr wrap="square" rtlCol="0">
            <a:spAutoFit/>
          </a:bodyPr>
          <a:lstStyle/>
          <a:p>
            <a:r>
              <a:rPr lang="en-US" altLang="zh-CN" sz="2800" b="1">
                <a:solidFill>
                  <a:schemeClr val="bg1"/>
                </a:solidFill>
              </a:rPr>
              <a:t>The</a:t>
            </a:r>
            <a:r>
              <a:rPr lang="zh-CN" altLang="en-US" sz="2800" b="1">
                <a:solidFill>
                  <a:schemeClr val="bg1"/>
                </a:solidFill>
              </a:rPr>
              <a:t> </a:t>
            </a:r>
            <a:r>
              <a:rPr lang="en-US" altLang="zh-CN" sz="2800" b="1">
                <a:solidFill>
                  <a:schemeClr val="bg1"/>
                </a:solidFill>
              </a:rPr>
              <a:t>Yards</a:t>
            </a:r>
            <a:r>
              <a:rPr lang="zh-CN" altLang="en-US" sz="2800" b="1">
                <a:solidFill>
                  <a:schemeClr val="bg1"/>
                </a:solidFill>
              </a:rPr>
              <a:t> </a:t>
            </a:r>
            <a:r>
              <a:rPr lang="en-US" altLang="zh-CN" sz="2800" b="1">
                <a:solidFill>
                  <a:schemeClr val="bg1"/>
                </a:solidFill>
              </a:rPr>
              <a:t>Park</a:t>
            </a:r>
          </a:p>
          <a:p>
            <a:endParaRPr lang="en-US" sz="2800" b="1">
              <a:solidFill>
                <a:schemeClr val="bg1"/>
              </a:solidFill>
            </a:endParaRPr>
          </a:p>
        </p:txBody>
      </p:sp>
    </p:spTree>
    <p:extLst>
      <p:ext uri="{BB962C8B-B14F-4D97-AF65-F5344CB8AC3E}">
        <p14:creationId xmlns:p14="http://schemas.microsoft.com/office/powerpoint/2010/main" val="7849408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5">
            <a:extLst>
              <a:ext uri="{FF2B5EF4-FFF2-40B4-BE49-F238E27FC236}">
                <a16:creationId xmlns:a16="http://schemas.microsoft.com/office/drawing/2014/main" id="{EEE334F1-18D3-46AA-A1EB-7D9B2B3DBAC3}"/>
              </a:ext>
            </a:extLst>
          </p:cNvPr>
          <p:cNvSpPr>
            <a:spLocks/>
          </p:cNvSpPr>
          <p:nvPr/>
        </p:nvSpPr>
        <p:spPr bwMode="auto">
          <a:xfrm>
            <a:off x="1638318" y="116470"/>
            <a:ext cx="457788" cy="815970"/>
          </a:xfrm>
          <a:custGeom>
            <a:avLst/>
            <a:gdLst>
              <a:gd name="T0" fmla="*/ 1897 w 1897"/>
              <a:gd name="T1" fmla="*/ 0 h 3361"/>
              <a:gd name="T2" fmla="*/ 1897 w 1897"/>
              <a:gd name="T3" fmla="*/ 3361 h 3361"/>
              <a:gd name="T4" fmla="*/ 968 w 1897"/>
              <a:gd name="T5" fmla="*/ 3361 h 3361"/>
              <a:gd name="T6" fmla="*/ 968 w 1897"/>
              <a:gd name="T7" fmla="*/ 1161 h 3361"/>
              <a:gd name="T8" fmla="*/ 911 w 1897"/>
              <a:gd name="T9" fmla="*/ 1203 h 3361"/>
              <a:gd name="T10" fmla="*/ 856 w 1897"/>
              <a:gd name="T11" fmla="*/ 1243 h 3361"/>
              <a:gd name="T12" fmla="*/ 800 w 1897"/>
              <a:gd name="T13" fmla="*/ 1280 h 3361"/>
              <a:gd name="T14" fmla="*/ 745 w 1897"/>
              <a:gd name="T15" fmla="*/ 1316 h 3361"/>
              <a:gd name="T16" fmla="*/ 690 w 1897"/>
              <a:gd name="T17" fmla="*/ 1349 h 3361"/>
              <a:gd name="T18" fmla="*/ 637 w 1897"/>
              <a:gd name="T19" fmla="*/ 1380 h 3361"/>
              <a:gd name="T20" fmla="*/ 583 w 1897"/>
              <a:gd name="T21" fmla="*/ 1410 h 3361"/>
              <a:gd name="T22" fmla="*/ 530 w 1897"/>
              <a:gd name="T23" fmla="*/ 1437 h 3361"/>
              <a:gd name="T24" fmla="*/ 475 w 1897"/>
              <a:gd name="T25" fmla="*/ 1463 h 3361"/>
              <a:gd name="T26" fmla="*/ 417 w 1897"/>
              <a:gd name="T27" fmla="*/ 1489 h 3361"/>
              <a:gd name="T28" fmla="*/ 357 w 1897"/>
              <a:gd name="T29" fmla="*/ 1515 h 3361"/>
              <a:gd name="T30" fmla="*/ 292 w 1897"/>
              <a:gd name="T31" fmla="*/ 1540 h 3361"/>
              <a:gd name="T32" fmla="*/ 224 w 1897"/>
              <a:gd name="T33" fmla="*/ 1565 h 3361"/>
              <a:gd name="T34" fmla="*/ 153 w 1897"/>
              <a:gd name="T35" fmla="*/ 1590 h 3361"/>
              <a:gd name="T36" fmla="*/ 77 w 1897"/>
              <a:gd name="T37" fmla="*/ 1615 h 3361"/>
              <a:gd name="T38" fmla="*/ 0 w 1897"/>
              <a:gd name="T39" fmla="*/ 1639 h 3361"/>
              <a:gd name="T40" fmla="*/ 0 w 1897"/>
              <a:gd name="T41" fmla="*/ 891 h 3361"/>
              <a:gd name="T42" fmla="*/ 58 w 1897"/>
              <a:gd name="T43" fmla="*/ 871 h 3361"/>
              <a:gd name="T44" fmla="*/ 114 w 1897"/>
              <a:gd name="T45" fmla="*/ 851 h 3361"/>
              <a:gd name="T46" fmla="*/ 168 w 1897"/>
              <a:gd name="T47" fmla="*/ 832 h 3361"/>
              <a:gd name="T48" fmla="*/ 222 w 1897"/>
              <a:gd name="T49" fmla="*/ 811 h 3361"/>
              <a:gd name="T50" fmla="*/ 273 w 1897"/>
              <a:gd name="T51" fmla="*/ 790 h 3361"/>
              <a:gd name="T52" fmla="*/ 323 w 1897"/>
              <a:gd name="T53" fmla="*/ 768 h 3361"/>
              <a:gd name="T54" fmla="*/ 371 w 1897"/>
              <a:gd name="T55" fmla="*/ 746 h 3361"/>
              <a:gd name="T56" fmla="*/ 417 w 1897"/>
              <a:gd name="T57" fmla="*/ 724 h 3361"/>
              <a:gd name="T58" fmla="*/ 462 w 1897"/>
              <a:gd name="T59" fmla="*/ 700 h 3361"/>
              <a:gd name="T60" fmla="*/ 505 w 1897"/>
              <a:gd name="T61" fmla="*/ 677 h 3361"/>
              <a:gd name="T62" fmla="*/ 547 w 1897"/>
              <a:gd name="T63" fmla="*/ 653 h 3361"/>
              <a:gd name="T64" fmla="*/ 587 w 1897"/>
              <a:gd name="T65" fmla="*/ 629 h 3361"/>
              <a:gd name="T66" fmla="*/ 626 w 1897"/>
              <a:gd name="T67" fmla="*/ 604 h 3361"/>
              <a:gd name="T68" fmla="*/ 662 w 1897"/>
              <a:gd name="T69" fmla="*/ 578 h 3361"/>
              <a:gd name="T70" fmla="*/ 697 w 1897"/>
              <a:gd name="T71" fmla="*/ 553 h 3361"/>
              <a:gd name="T72" fmla="*/ 730 w 1897"/>
              <a:gd name="T73" fmla="*/ 526 h 3361"/>
              <a:gd name="T74" fmla="*/ 761 w 1897"/>
              <a:gd name="T75" fmla="*/ 499 h 3361"/>
              <a:gd name="T76" fmla="*/ 793 w 1897"/>
              <a:gd name="T77" fmla="*/ 472 h 3361"/>
              <a:gd name="T78" fmla="*/ 823 w 1897"/>
              <a:gd name="T79" fmla="*/ 442 h 3361"/>
              <a:gd name="T80" fmla="*/ 852 w 1897"/>
              <a:gd name="T81" fmla="*/ 413 h 3361"/>
              <a:gd name="T82" fmla="*/ 882 w 1897"/>
              <a:gd name="T83" fmla="*/ 383 h 3361"/>
              <a:gd name="T84" fmla="*/ 909 w 1897"/>
              <a:gd name="T85" fmla="*/ 353 h 3361"/>
              <a:gd name="T86" fmla="*/ 936 w 1897"/>
              <a:gd name="T87" fmla="*/ 320 h 3361"/>
              <a:gd name="T88" fmla="*/ 961 w 1897"/>
              <a:gd name="T89" fmla="*/ 288 h 3361"/>
              <a:gd name="T90" fmla="*/ 986 w 1897"/>
              <a:gd name="T91" fmla="*/ 255 h 3361"/>
              <a:gd name="T92" fmla="*/ 1010 w 1897"/>
              <a:gd name="T93" fmla="*/ 220 h 3361"/>
              <a:gd name="T94" fmla="*/ 1034 w 1897"/>
              <a:gd name="T95" fmla="*/ 186 h 3361"/>
              <a:gd name="T96" fmla="*/ 1056 w 1897"/>
              <a:gd name="T97" fmla="*/ 150 h 3361"/>
              <a:gd name="T98" fmla="*/ 1078 w 1897"/>
              <a:gd name="T99" fmla="*/ 114 h 3361"/>
              <a:gd name="T100" fmla="*/ 1098 w 1897"/>
              <a:gd name="T101" fmla="*/ 76 h 3361"/>
              <a:gd name="T102" fmla="*/ 1118 w 1897"/>
              <a:gd name="T103" fmla="*/ 39 h 3361"/>
              <a:gd name="T104" fmla="*/ 1137 w 1897"/>
              <a:gd name="T105" fmla="*/ 0 h 3361"/>
              <a:gd name="T106" fmla="*/ 1897 w 1897"/>
              <a:gd name="T107" fmla="*/ 0 h 3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97" h="3361">
                <a:moveTo>
                  <a:pt x="1897" y="0"/>
                </a:moveTo>
                <a:lnTo>
                  <a:pt x="1897" y="3361"/>
                </a:lnTo>
                <a:lnTo>
                  <a:pt x="968" y="3361"/>
                </a:lnTo>
                <a:lnTo>
                  <a:pt x="968" y="1161"/>
                </a:lnTo>
                <a:lnTo>
                  <a:pt x="911" y="1203"/>
                </a:lnTo>
                <a:lnTo>
                  <a:pt x="856" y="1243"/>
                </a:lnTo>
                <a:lnTo>
                  <a:pt x="800" y="1280"/>
                </a:lnTo>
                <a:lnTo>
                  <a:pt x="745" y="1316"/>
                </a:lnTo>
                <a:lnTo>
                  <a:pt x="690" y="1349"/>
                </a:lnTo>
                <a:lnTo>
                  <a:pt x="637" y="1380"/>
                </a:lnTo>
                <a:lnTo>
                  <a:pt x="583" y="1410"/>
                </a:lnTo>
                <a:lnTo>
                  <a:pt x="530" y="1437"/>
                </a:lnTo>
                <a:lnTo>
                  <a:pt x="475" y="1463"/>
                </a:lnTo>
                <a:lnTo>
                  <a:pt x="417" y="1489"/>
                </a:lnTo>
                <a:lnTo>
                  <a:pt x="357" y="1515"/>
                </a:lnTo>
                <a:lnTo>
                  <a:pt x="292" y="1540"/>
                </a:lnTo>
                <a:lnTo>
                  <a:pt x="224" y="1565"/>
                </a:lnTo>
                <a:lnTo>
                  <a:pt x="153" y="1590"/>
                </a:lnTo>
                <a:lnTo>
                  <a:pt x="77" y="1615"/>
                </a:lnTo>
                <a:lnTo>
                  <a:pt x="0" y="1639"/>
                </a:lnTo>
                <a:lnTo>
                  <a:pt x="0" y="891"/>
                </a:lnTo>
                <a:lnTo>
                  <a:pt x="58" y="871"/>
                </a:lnTo>
                <a:lnTo>
                  <a:pt x="114" y="851"/>
                </a:lnTo>
                <a:lnTo>
                  <a:pt x="168" y="832"/>
                </a:lnTo>
                <a:lnTo>
                  <a:pt x="222" y="811"/>
                </a:lnTo>
                <a:lnTo>
                  <a:pt x="273" y="790"/>
                </a:lnTo>
                <a:lnTo>
                  <a:pt x="323" y="768"/>
                </a:lnTo>
                <a:lnTo>
                  <a:pt x="371" y="746"/>
                </a:lnTo>
                <a:lnTo>
                  <a:pt x="417" y="724"/>
                </a:lnTo>
                <a:lnTo>
                  <a:pt x="462" y="700"/>
                </a:lnTo>
                <a:lnTo>
                  <a:pt x="505" y="677"/>
                </a:lnTo>
                <a:lnTo>
                  <a:pt x="547" y="653"/>
                </a:lnTo>
                <a:lnTo>
                  <a:pt x="587" y="629"/>
                </a:lnTo>
                <a:lnTo>
                  <a:pt x="626" y="604"/>
                </a:lnTo>
                <a:lnTo>
                  <a:pt x="662" y="578"/>
                </a:lnTo>
                <a:lnTo>
                  <a:pt x="697" y="553"/>
                </a:lnTo>
                <a:lnTo>
                  <a:pt x="730" y="526"/>
                </a:lnTo>
                <a:lnTo>
                  <a:pt x="761" y="499"/>
                </a:lnTo>
                <a:lnTo>
                  <a:pt x="793" y="472"/>
                </a:lnTo>
                <a:lnTo>
                  <a:pt x="823" y="442"/>
                </a:lnTo>
                <a:lnTo>
                  <a:pt x="852" y="413"/>
                </a:lnTo>
                <a:lnTo>
                  <a:pt x="882" y="383"/>
                </a:lnTo>
                <a:lnTo>
                  <a:pt x="909" y="353"/>
                </a:lnTo>
                <a:lnTo>
                  <a:pt x="936" y="320"/>
                </a:lnTo>
                <a:lnTo>
                  <a:pt x="961" y="288"/>
                </a:lnTo>
                <a:lnTo>
                  <a:pt x="986" y="255"/>
                </a:lnTo>
                <a:lnTo>
                  <a:pt x="1010" y="220"/>
                </a:lnTo>
                <a:lnTo>
                  <a:pt x="1034" y="186"/>
                </a:lnTo>
                <a:lnTo>
                  <a:pt x="1056" y="150"/>
                </a:lnTo>
                <a:lnTo>
                  <a:pt x="1078" y="114"/>
                </a:lnTo>
                <a:lnTo>
                  <a:pt x="1098" y="76"/>
                </a:lnTo>
                <a:lnTo>
                  <a:pt x="1118" y="39"/>
                </a:lnTo>
                <a:lnTo>
                  <a:pt x="1137" y="0"/>
                </a:lnTo>
                <a:lnTo>
                  <a:pt x="1897" y="0"/>
                </a:lnTo>
                <a:close/>
              </a:path>
            </a:pathLst>
          </a:custGeom>
          <a:solidFill>
            <a:srgbClr val="2791A6"/>
          </a:solidFill>
          <a:ln>
            <a:noFill/>
          </a:ln>
        </p:spPr>
        <p:txBody>
          <a:bodyPr vert="horz" wrap="square" lIns="91440" tIns="45720" rIns="91440" bIns="45720" numCol="1" anchor="t" anchorCtr="0" compatLnSpc="1">
            <a:prstTxWarp prst="textNoShape">
              <a:avLst/>
            </a:prstTxWarp>
          </a:bodyPr>
          <a:lstStyle/>
          <a:p>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AutoShape 2" descr="data:image/png;base64,iVBORw0KGgoAAAANSUhEUgAAAkAAAAFSCAYAAAFta1CtAAAAAXNSR0IArs4c6QAAAARnQU1BAACxjwv8YQUAAAAJcEhZcwAADsMAAA7DAcdvqGQAAGiOSURBVHhe7b1buBxFuf/vpZdeeumll15yyQayEzmjgAioKLJBNzprzqd1ysoiJJCYEyQQgkAgRIgJB5P82OF8UkAEhI3RrYL8kcM2gSQQwiH7efq/vpN6J7Uqbx9mpnump+f7eZ7v09PV1dXV1VVvvVNd3f2lflMtFmcr+bzXrWqV8nqTVPZYsqR54Nl/7PR61cp11xwySWYL7WRFd++5WQ231by22P5tkswW9sn+JH+5d/EPLmyvQyeffHJ7eeXYj+Ztg0aqgHqVSTJbaCd65tmnt5a/euyWdhhqCmrXzOpGq6YtOn1he5vIJJkt3JPsRSbJbCEnh9qBGgOhhqDGiM15/C/3tZYSjlqE5c7fb2kXDmSSzBb2CfYqk2S2sE/QrRG27N7KTybJbOGepBTEntfubRli+EIoOK1JuTJJDpbx+vjzj+790OtFpVLpqya5RJpYLpf7ivfuzV4vmq4V95rkOkM74W5kkmsVkNQa1JhTTz2lfcL4/eRf728bbokjS7fZmSS/pJ1wNzLJdYZ2st3IJJdIDdJO9sbrrvQu/Pbp7d/2tvPOWThvXWSS6wz3RM8+73zvoT++5/3Hzyvef736v62/BJC9fdE3z/BWbNo2bz+T3Jempqa+rJ1sp7KbrXay3cgk1xn2SfYik1wor7z0kicyQaFoJxtVzeIl7d8muc6wT9KuKZ3KJBdKLwVkNyvkFSePpayLJD4UawH5Cc1Nfl/0vR951SUr522HTHKh9FJAruyTjyKTXGe4J9qtTHKhxFFAn755o/enp5a2Cgg16tXHZ+cZ6kSM9Pan9847YaxLmFtjUKPOOOuceeEmuVDiKKBuZZLrDPvEe5FJLpBmpXLELqDxWu1jsykQnNyihae1TtK2Nbetu7q1vOKy81rbPn9rfUuoTQhHDbPtlEmuM7STFcHeaOGaTHKhSCFFLRyAk4siKShXKDQsTXKdoZ2sLSmk23/z7AnbbJnkIlHJ578wPyPhnrAtqR1QmNE2yXWGdrLdKIpNKRQKX9+1puG9fsekh2Upl/uG2XQC5VzuXCyRrnaytk6b+wuDZeoLCKqXSifcrjn8wBIvTCZqm533399OUzvZbmSS7ozJ8em3tBPuRL954IH2yUAm6S8trhT2a4Xhp+WN4n6z67ze7vFHHlFPuBPNNEvttPtOo1T6yD4hhD21ofmJVghheumXE59jfzu9ZrU6jbChZa5n+rv52QK2Rjv5qJosFy4wSbXA7WjzMxtoJw2ddsq/tX9ffuFZarjIJJU9pirFx9yT7UaT5Xx3I4BpRztZW/t/Pe29s3Wivb77uqvnbbdlkswW2ol2K5NkttBOtFuZJLOFe5Ifbl/s/eHm0rwwW7XLz1fDIZNktnBP8m+bGy2bc8FZC1u91fe+dUY7HEsUELbh9wvri+39IJNktrBPsFeZJLNFeWzsKu1kO1W9mJ81SWYP7YQh2yFEdw/btGjBqd7G2g9b63Zck1R2sU+2U5kkss3yRulN7eTDtGK8/J5JIvuU8vlFWiH4abpazJtdRwutMFyZqGS6UngZwxdYmqDRQx4p6FYmmWyizdToRia57KGdbDcyyWUPnBzuVckSM8kWLFzQ+r3hnhWtcMwkQ5hMLLfjYB0yyWUPOcFeZZLLHtrJupL5iRAmnLtzEyGTXPZwT7RbmeSyh32SsCuoLdB/lq444XkxqTlY+s1wzRz2SfYik1z20E62G5nksod9kprxdYXHEbRHNU1yg0ebjNCpTFIt3BPtVia5FtpkhE5lkuqMXz/6knrCnapeqe4zSbYKCA6fVnvsxxJswyzPtWJ9zeZrW79Ncl9a3Cy/rJ1wp/pw7w2dF5J2st3I/oMpBdCrTHKtP77aCeMiYC6iSMIx+9WOZ8skGR37JDHVDo8g4FEDzGLFDFaErb3zwdZ2rCNTiGPvBw2igLqRSTI67ol2q6hDFPacH8gEB2IX0KPbG/NOuFOZJKOjnWw36lcBQZg0jqXfjFbInjJsh5sko6OdLJ7kwfLBF95sh6F5IXzz7udbzQ/NULZB/SygqHILBzJJRsc+yV7U7wI68/QFraUYaNQmv8cPbJkkoyMniGe/8GwYaoh94iJ3jjRqlP3oQhprkCaTZHTsk+5F/SggmS2PGuMaa4TB7qBZoTbJIwh4VEH2g0yS0dFOVqR1536KWkCgk8IBndQguzBEtjE3SUZHO1kRCgg+EIwymlPQowidFFCnBBWQZoiDZJKMjnay3QgnMV6tPrt+7dojJmmViVL+HTyGAI2X8u2/JxrNSuW1yUbjSJQahCYGw42ltl1kko7O9idfU0+4U002mr52Zbxc+EC7k2prolw4YKK3kfRWXjujnmyn+uiv67ur5doJdyo5GbeAtMIIktmthZ2mdsKdyiQ7GOyTMUFdT3/BvtVSaZ2W5lCC10ZUc7mvmdUW2ol3IpNMi7m0TzY/s8FkpXDIPeHVhe+3JmvKJE3MKNMePxAtaxQPmuSyh3bC3cgklz20k9UkcxS1bZBJLltU82NHtZPtRnM+0ycm2ewAB1A72W70z3sWZ68W+RVQ0OMGfspkAeGvhHay+M+EQsJDdFg2fnxBu0fDPGn0cu5jCGiuJtlsYZ9kLzLJZQ/tZLuRSS57TJeLD2knbDuKaFZil9ymBWX2cUzBPeFOZZLJNtqJR5HZfTTQCiBIZrfRAi8w0QrDVub+sXcLXv2HIVTIHSIhCaFNfBiUTJbIsPD03x9UL+QgZbJGhgG5aO5bqTEr+5xvndWa2Cdz+vF3WaaKyhJh8rSIPWEQ4fZkQchOB0vsp00yNFkjw4B78dIgkzUyDGgX0JZtJcRyyNL+jWnH+IwFrAysmTzTBiuGcPkwCsJk6SeTNTIMaBdw0DJZI8OAe/FgUWwLIwqzGiJYq6hx/WSyRoYB9+LJ0zDydSV0YeJIQ6ggcI6x1D4H436NSbo/SD78YYdpMlkjw4B2AQctkzUyDGgXEILVgSMMa4FPCNnb4BDDaUY4xpHssSTXMiGO7O/G9ZPJGhkGtAtoK6y7SUImawRv2tcmQg9KJlvzkIvmV1HcwUDxcbRtYYJVw996bZstk7V5aJO1B6VmqVAy2UoW7SIOUrjBaLLWRi6aVCA4uvgXBicYFUQcX1v4viK2a9vEeZZ04IzLqLU46LLNr9KarLWJ8nyJyO/5krDnTjqVyVqyaBcxSPZXtZKQVoG27t6oXsRB6cFn7oytAuGRfzy0hMqK8F13V1rLd19Z2X6WGcIjcD+45Oz2ehSZrCWLdhEh+brPgn9f2HrMbvL6Da0wVCB5BQGeg8ZSe+wO4fJb9sVveabRryJqFQjg6RBcOO2C9ku7f7913lcYbTqpQP2SyVqyaBdxkPKrQN1iP1/lykSJhaAKJJ/Vg3WBJcHn9eQpZFgZWB87Ptaxj3zdyX4xiRsX8vv6k8lasmgX0RaeqYcFkWfstTiwKrAoODm8qQGW6cpctbVN3tog22CZbOvkKosVaFAyWUsW7SIOUlmuQPjIJ955AB/nwJ/XtN+DgMf+YZEg/BYfSayNbXXwu56/uBVXwvxkspYs7gUMsjTQw6/vU8NFtj8Ev8e2Nn5+jy1aoPhkspYs7gV0PwVuSxxgqUSoLFJh0D2hddivhkGFueJnpXnrqFAIQyXVurK4KpD7YVc/jXfwTdMg+l2B/PweWyZryeJewEErbgvkV5HiqjiCXYHQDcmrwiA0LHRL9t9y/HWXSiBdFLol/BbnGV0V4sDpxv7StUHS/UEIl7iyHTJZSxbtIkaROM74ja7K/ttvW6FOFXcFErr5inIn9NsCRZHJWrJoF3GQSqoCJQkezem1AsG5nqxc2rIksDjjpUtb1kheadeNTPaSRbuIgxQuhHQzu3fubC2DvprtMl4urj94n/5gWpCmy4VtJolQ5vJ4VPIoGlkLVK/Wp7ULOSi5Fwa6Z8sW38JA69cqRK8KqrRaHiHtIg5Kixulu0x2R4MXnntOvSgiE63NYzc2j2gXPm7Jx8tttPyJbt+0KZtv1BgG6qXS5+4F+cV11x2cqNdvNVG+hE/2axc6aW2YqXxgsvCliVrt5Ttvv31ePqG5/F9hopA0ol1YV3jPDpZ4MQicUPy2l/gkMN4NJmEi2Q8vFbHDXZmskGFDu5iDkskSGRa0ixgm18LELZM1knYw5Va7gJ1q93VXnxB239KfeN8995snhEdRJZcbM1kkaeaJDePqBRy0XrltklZoGHh/24x6AdMgk0WSZu7/RT30xcJnLDyttcS7u+U1jRKGNzGfe/qC1ttRP9y+eN5+IuyDLg77yb+xv21unBDPFiyjySJJM0mNNPcqvq9viEhbN4Z7bSZrZFjQLqSfpBvSBhIxiIjBRHRbiPfO1omW0MVhXbq+IJkskWFDu5j9lskKGVama8Ud2oVNWtOVwssmCyQLzNaKe7ULHbeWN0pvmkOSrPKPrdPqxe9WcNpN0mQUWT1RPqBVDD9tmq0cMruSLDNer7yMqaODEI5tskGGjYlG9X+0lx0MQtOT9XdMtsiwoF3IQcpkiwwL2kUcpEy2yLAgF27BwgWtZdR3Isr3MaIoapqQyRYZFuTCyacJ7IuN2xPyWz68IhUHS2yH7H3w+jq80s7e194u6djb8Vo8+W2yRYYFuXB4/a5bGcQqQdiGC493HuIdiVjHPvLScTuevYTc7axAGUIuXFpkskWGBe0iBkmshW1VOpVtcVyZbJFhQbuIELoZvHEeFQUXXLoc/MY2qUDo5vAb2yWO3T25YViyAmUI7SJCqCRY2pYGDjIuPpxkhMuLxu049rr7iQQRK1CG0C7iIGWyRYYF7SIOUiZbZFhwL6Dtv3SjXvc32SLDgnYR5dsWYZ9nku+pis+jfTsDn4ayfST5fiqkfazFZIsMC+4FFOGiS0XShIqACmRXGrui2NLC4UifefbpJ4SbbJFhwb2Ag5bJFhkWtIs4SJlskWFBu4iQfR+snzLZIsOCdhEhGQSErwLh3xXupIs/Ix+dgx+EJQYexTmGJAx3+eUrhxI36EuHJltkWNAuonyWUi48rBEuPD60azvECEelkIoi4Yhrr8tvias5zyKTLTIsaBdREyqFFh63TLaIcN8zf1Lf2dxPrd5w+0cmOyegXcRBymTrBG5ZM35Qe2dzP/XRX9f3t4JrF3NQWrfp7sMmW/OQC2d/jVkTup4oX1wOk3scd4zIZGseaag8tky2kke7kIOUydY85MLZtyC0yoQKhEFDtxLBv5G783Y4FFQpsQ3CfnDIJdxkax7aRRykTLaSR7uIg5TJ1jzsC6r9FqECYYkLbk/TgCNt/zuzJZXEDZdtWGI/ezTbZGse2kX0E75cqIVrkk8/dSqTreTRLuIgZbI1D7lwaZHJ1jy0i+gnWFI3zK5U8t0vfD8MFQifAJdtUWWylTzaRUxSQR/chUy25qFdxEHKZGse2kX0k1SWWv7iE8LkC8+Pbm+0KhA+9/R/b9/UjhdVJlvJo11EkX2x0WrsbXaYLPGxOXs7vvZsb8cSaWppiUy25vHwq9vUCzkIPfGX+3uuQP2QyVbyaBfRFr6JGvQRXny5EJ/2PuXU007Yhi8a2vtKBbLjuDLZOoFmvXJIu6D9VLNR8f3aoXYRBymTreTRLuIgZbIVC3jDq/tFHVHcb1nVLiK6Hvc7pv2SyVbyaBdxkDLZioVBVyA4wLvurrR+yxKCJbZ/I558PBfrkHxg146LT2HCL5K4QZ/DNNlKHu0iQsi49p13CQvrioKkpSsy2YqFQVcg+58VvokqlcH+ojO+kSqOMyoFrBYqFH7DkbYrEH7bFQhxka5st2WylTzaRYTwFWb4P1JRHnzhzdaFx0mcfd75rXBb2pea8X15+ca8SNKxw2yZbMXCoCvQIGWylTzaRYTkM95SgSD8y8LFX7FpWyt80TfPOCGOLVRALZwVqDdJ9xYkk63k0S7iIGWyFQtpqkDS5eC3dEvuEkK3ZYfZXZQW308mW8mjXcRBymQrFtJWgbB89fHZE7ZB8JcO/HnNvDA4ye6/OITZPpSfTLaSx72AGNeR7gtC93TFz0rt9aDuB8KYEJYy/uM3RuQnk61YSFMF6rdMtpLHvYCoQKgka+98sO1E2/4OtqFSnHHWOa047r5SgSQ+Ko9WgRAP8d1wk61YYAXqA+4FlIsKh9n+twUrhAqFCgQLdf5Fl7biSYWRfaVSyb8y/OuSymTHQ7gdJjLZ6hmt0mgy0XtGu4iDlMlW8mgXcZAy2YoFrcLYMtFiwb2AcIbhv9iDfa4TjKU7GAhfyN5ujx+JH2X7RW5cCTfZSh7tIg5SJluxoVUcyGyODblwkPyTkgtt32k/75yF7Xgie8DRllQOSOL4jT7bcSGTreTRLmKYMA6k3WANc7CjyGQrVpKuPMC+eHHKb6RZ09BYIFQgbeRZKpDrXHcik63YSbLyAPtCpkEmW8mjXcQwoQJhiUpkjzajAskcINu57kQmW0OHdhHDhJuj6Hrc8Z84ZLKVPNpFHKTGK5V3TdZalHK5b5ifqSGXy33F/GyxYtmyI9pFjCK5Mapt60Uma8mjXcRBCt3Mk0880S6A2zdtOmp+dkw5n59e1ige3LWm4b1+x2RL+H1ds3QA20y0jpGucGpq6svSNWoXMYrcCuTnUHeqVkb7gXYRBym5ILZMViNxw3Rn3wqDOv1eGPJ05+23f2rnUbuIg5TJavJoF3GQsi+KyGQ1kH/es1itHJ1o//YZD1bFJOmLlkftIg5SJqvJo13EQemO7XtOuDCQyarKlmW1j7TK0IseXF3/1CR/ApVcbkzL466tS9ULOSiZ7PaHh/97/qSvQWjLzqdPuCiici53rsnqPLSLH6fMYebRLJc/0fIIPfXAterF7LdMVkeHZqXyd+2CiPDJSRO1BboZ7YInIfcf1+OPPKLmUVTK5xeZqKTfaBcE2nn//GextAudpGy/SMsf9MCOHaPX8tOGe1FQceasz1F76oV2gfshc3iMS102ZzGPuJboDy++yAo0SCbq9U/CxmYO3qdf3H7JZENlvFL5VbVQ+MKskrQxVSk+pl1UV/t/Pd1a7rjmJ63bBKsL3/fe2Trhbaz9sBWOMNlWu/z81nYIvxFmp+Vqslx4w2SHDBvaBdUkFUj0h5tLrSUqyIfb548V2RXIDg+SyQ4ZJsbLhQ+0izkITVYKHY1akxSgXchBymSLDAO4G69dxCDBlxGfx1blh+efENaNONYzRGyYKR/ULmKQLr/wrLYDDZ12yr95L6wvttehc09f4F1w1sIT/KIo2rai/pnJHkk72gUMEyoQrM0ZC09rrR+6b6ZlkVBxJAwVBw72d8/95rx9o8pkj6Qd7eKlQSZ7JO1oFy8NMtkjaUe7eGmQyR5JO9rFS4NM9kja0S6eKzjNcJC1bUHCvzM42Nq2MJnskbSjXbww4d4Xln/b3JgXvvu6q1u3L/AblQ4VCL/lr7x92wNx8dtPJnsk7WgXzxUuuDZI6FoX3ETFEpUDFUj+0ruSSiYVSpPJHkk72sVLg0z2SNqZrhQ+1i7gILV6onzAZI8MA9pFHKSiPPpDUoR2EQcpky0yLEyUCxu1C+lKbpTasw6xLjMS3b/6Es8Ns9ddYWakyRYZJrSL6UoqkB1m/zXHEnfl7SWEfd7aMt76HVaBTHbIsFHJ50/SLmg/1SzlrjDZIcPInnWNI9qF7YfwZg+TDTLMaBe3HzKHJ1lAu8BJyhyWZAntQichcziSRf5855R60ePQP7ZOs/KMApOVwi6tAvSi6UrhZZM8GRXiuGfGe1zkS+PFwqr3t0WfJIbX2k2UC3eY3QmZD15Jhy4JL6mC8Ls0NlYzmwkZfsbr1Yd2/36r+q36UdPDr27zmrXyXlM0hJCkwLtDtUZIHVOtVCiZoiKExM2Dz9ypNjzqmOANmaIihMSN1uggzGiD8Lt5bfGE7UnryrEfqeGanvzr/e38QgsWLlDjaYpybqaoCCFx4za2nb/f4m24Z8W8MDTSmdWN1jYsn/77g96vHrultfxJ/vJWHDFW2raLf3Bha4l9795zc2u7pCvLx/9yX/s49jYIBkbC3TRt2fv45Qdp4fywtI8p5yb72zJFRQiJG63BuY3bbthoxLYRkbhiGNxtrkHDumxfdPrCdjhkH0d+2+lpxtGWm08stbxCkpa2jytTVISQuNEaHDVfpqgIIXGjNThqvkxREULiRmtwYZK/Mud866zWOIq73ZX718b+29NP+f3FCpMpKkJI3GgNLkxigGQMBwZFDBGMksQ79dRTWkt7PGbPa/e2DdCZZ5/eWsq4kDYeI2HueJErdyxK9rPzQwNESMrQGlyY7MFcyDYc+A0jg7tM0uDljpQYA4mPW+0wXIhrGybINSSyLkYNkoFkGDY/AyT5wZIGiJCUoTU4ar5MURFC4kZrcNR8maIihMSN1uBsuX+3whT1b449P8dPazZf2/r7pG2LQ/bfuSCZoiKExI3W4Gy5BggGRmYTYx3jOhjjccdg3LEY7IN4EMZ9bAMk4ZBtlLSBZzddWbq/3TTtbZIGDRAhA0ZrcLbshox1DPzaRgnhePZKGwTGNngxWMcS60tvmGjfMcM6DBkek8BvzSBgoBrb/NL1M0BumpoBkrQk3E+mqAghcaM1OGq+TFERQuJGa3DUfJmiIoTEjdbggoS/RPbfmaQV57Gijvm4MkVFCIkbrcH5yR441sZWJEzGWCS+HUdmP0MyyGwPZLt3x+x9kS62I649voPf9j4id4CcBoiQlKE1OD/Zg8+4q4X358BAQGjosg2GAuv2YK9sg7DNjo/f9kC2DDz7zY6W7WJ03PREbrpuPqPKFBUh/lSLxdnxerP95YBREs67msudbIqiI7QGR82XKaqOKOVy31jcLL9czY8d1a5ZloXzHq8U15uiyC6T45N7H937oUcd1+6X3vbmjNHXTBGFojW4UZProbkyRRVKLpf7yjuvrPG8d2+mLC2dLP/LFFF2uOaa6w5oDZA6prke+DJTVIG4jQ2N0X7FhkwglL8xmAeEdczfkbk97t8aO672N8ndT9btv2wShrzY29z8QFh33wPt5sHdD8eAkK4YICy1mdemqAKBB6o1PuqYtmyc/NgUVTZ4+L/3qQ2POia4wqaoAnEbGxqhbYDsJ9glHL+lIWsDu7ZxgLSBZ9nPNlL47feaVAlz8+M3sOzmwd3PPgZ+Q36PfZiiCgR/tbSG12/deN2VangaZIoqG2iNjjqubg0QdaJMUQWC8tYaXa+CQfn0zRvb61dcdl5r+flb671HtzdaS3h2Ei4GyDZEzeIlreWF3z69FRfp7bq70voNSXz8PvDn5P5CmqLKBlqjo44rqgHCd6+0RkcdlymqQPplgF59fLZlJMTgwKjY8fwMEAzVbeuubq3LvqfNeY9YIs0/PbW0HT8pmaLKBlqjC9JF3/uRGu6n//h5RQ13dftvnvU2735e3WarumSlGh6kbvYRRTVAjWr5A63RUcfUrFcOmaIKJCkDlCWZosoGWqMLkribMCz/9er/emvvfLAV7hoaMVQSLkvXGGD9oT++N88AnXHWOa3l9qf3nmCU7P01Y4gw7Cf5gux9ohpEUVQDBGq18tn0hObrib/c7zUa5Z+aIgqFBihcpqiygdboguQ2+hWbtnlX5Wut39LwYUxcA3TKqae1ljBeWC765hntdRgg22hc8bNSKwwG7sEX3myFiTRj4h4XS4SLUeuXAeo3mCbwyksveZ2q27lO/aBTA3Tm6QsSHW/pl2R8KYpMUWUDrdFRx0UD1F86MUAYAMZ4jYzfvPvKytYYDMZpZFwG2/7v7Zta4VhKQ0fHJ+lImIzpyDYYNyzt8SD7eOOlS+cNYttjTEHHtNOF8cSSBohSRQPUX6IaIHswGLIHky/5zpmt7a88uqRlBOzBYYknDR5GCwYEv0WyTQyPGAxXdribTtAxJV0xZPa2KDJFlQ20Rhcm+Xtlj9sEyf3bY/8l6qc6/fsF0QD1l048oFGVKapsoDW6MMGVhCav39Batw2KDCBDMs4jDd8dk5F0IL+xGgnDUsaRbJ193vmt/d0xJ9lP8mBv60Q0QP2FBihcpqiygdbowuQORNuGAxKjIuswVFh3jcPDr+9rhYthsdPRDBDi2ne3IIQt+PeFvgZIjoE80AAdU9YNkIzV4G+Q+/dK1MlfHqiev1gN70SLFp6mhncqU1TZQGt01HHRAPWXuAwQOh0IhkgGp7HtvHMWtpbueIxIjJeMz8h2WdrjNjLQLWM8trR4NEAKWqPrVLbnkhZ14+1oogHqL3F6QLgDBeMgS2z7wSVnt5Z+A81itPC7Nuf1iOGyDRHuXGGQW9LQvCktHg2QgtbobGGeD+bk4LeM7yAMF0r7m4QlhO34a4TfdjyEy9wejM9gXfaBMPcHYfKXCr8h+68Xxn3kN4TjSJ4kPRwTv21DhHXJE/IChRkqGqD+EocByrpMUWUDrdHZsg0QZM9OlgmArgFyB4vRyP3umMEo2OmLcUFaCNf20wwQlvZxbaPnbrPDw5QmAzRerT6L/NjSDEyY3DRqxeI75hADB/nRGh11XKaosoHW6KjjQoMwRZUampXKEc2wdKrxWi1175bRDJA7xwZjKvYEP1syWNzrg6Hyl81vDlC3Qp798h5VpqiygdboqONKowESujVEaTQ8gp8HJIZFxmIgNGLXOMl22wAFDRxrExEh+TvvDl7LgLas2/mRdYwhyRJh2oRDdynp+KVryxRVNtAaXVoUNj7TD6XZAAlRDVGaDY/gZ4AgGATbWKDxwtDgtxgcabi2YUGY38Cxuz9+Q2Kg8LgH9oUBhEFBGliHZyRGCvHcQWzbgMjxsXSPL0uJ76aryRRVNtAaXVLSBrRlIqGEy5wh/BYDJGM82qB10hoGAyT4GaJhMDxCkAFKk2AwUBfFo4pLUdI1RZUNtEaXlNwBbdzxktnU7kRC+S3GR2Qbq35omAyQIIZomAyPMCwGaJAyRZUNtEZHHdcwGqBhZhAGSP4GdaJu9olLpqiygdboqONCg4A3sXL58s8KhcLXTbG1wZyaRrn8mVklAcxOTR02P+fRrFYfefKJJ1rlPEgDJOMwEMZ64G1DMqZj/y3S9umXTLFlA63RUcclBsjWzPj4EXy7qlGp7MP64488knilmJqa+vJkpbBrtlo49PwtE97hB5b0rBc3TXjLGsWDU5XiY6VS6avmUIkwZ2R2oax+99vfokxPmluf3nn//SeUbVoMkLxs/q4NP28bIKzLwDYNUExojY46Ls0AaaqWSutMkcbCeCm/729bplTDkbT+ec9ib7xc+ABG1mSnZ1atWPGRVm6uBmGAhk2mSLPB9as2HNIaHnVMW+68U20orq5ZvPiAKdKuWFwp3vXnOwdjcMIEgzRdLvzOZLVjYMi0MtP0wI4daqOjjmnn1iWfmmLNDtNTM+9rjW/UtXvXLrWRaHrhuec67pkW14q37t8+ozb6tOrgfUvmjFHxIXMKkRivVvdqZeYnjAcdeXO92gBHWTdeX//AFGk2wTjAeL35MtzgUdXm229XG0UUYTDVFGUgty+tfqA17mHTrjWNj8wpBXLrxo1HtfKKonu2bFGv06hoql56Q7v5QTLK3EU/adPNN3+mNYYwrV250vfbVxhEfumXE59rDXnYhbEqv/GiUi73Da2soqhRLqt3zQjJPDAY6H21hhEkrSE+8Iv6Aa3hZk1PbWh+Yk65Tb1YPKiVU5DqpVKkjxgSkknGK5Vf2Q3ikT17vNtvueXTZqVyeKJWw1/Ui0zUQKZrxR1aQ826ZqqF10wR+IK/FeV8fnqurN9dNjt7AMb+Dy++2C5zrJuohJBOuXdF/bDWODvV6sL3vf2/nm79PnTfjFe7/PzW79NO+bd58aKq2/061Zw39IUpCkJIv8BfN9y21hplN7INEOQaoL9tbnh/uLnU+n3u6Qtay8svPKu1tCVhtgGStHAMWcqxJC07/U6FO3xJT3AkhBhgfN7fFu9tdT8DdMbC01pLeEViXL73rTPmxYHx2H3d1d4L64vtOLIfJMYIM3yxFEMEVX54fuu4H25f7L2ztfuZ17htTyNESMIkYXyyIhihOGdVE0Ic4hrzyap2r60fNUVFCImTyXLhDa3RxS35G+X+LRsWNYqFI6bICCFx0a+HRmGA7DEfeV0EhIFiGcO54KyFraWs+8XDWBG045qf9MWgYVDaFBkhJA7wigytsSUhMTwYXN5Y+2HLGMGo2He2MMgsxkQMjRYP61higBppSXjSmizn95qiI4T0yg3T5ZGY5RyX7l5eO2G2NCGkS565aVxtaJSu1++Y5N8wQuIizkmHoyJTdISQXvnH1mQHb2VSYVaEOUGm6AghvRLXXzC5cyVatODU1hIGCAPG9gA01jHDGesYaMa6zFbGgDLWES6D0ZI2ltiGcNz5wm8I28TQSbisIx05BtYhDHTb652If8EIiRG8JF5raJ0qyABhibtV8kwWDAIMkh0msj0mpIE4MDh4pELudokxc58Ls5/7ksc4cCw7jvyGAerm1j0G7U3REUJ6pVHMX681NEoXpi2YoiOExAHvhEUT/34RkgDT5cI2rcFR8zVdKbxsiowQEidxjQVlVasnOPZDSKLsWVc/qjW+bmUPALuyB5Cjyn6jYj+FL7CaIiKEJElcn02GxABpd6LEANl3rtw3IuLOl9yul/3cu13YB4YJd8gQfvUl57bD5U4Y1rsVPrZoioYQ0g/ifB+0vYTEkER5IyKEeT2NH1/QXsc2bR8cI/e981q/r/ruOa1b7LiFj3Xtdn8UwSM0RUII6SfT5cK/tEY5KlreKO43RUEIGQTVXO5rw/bp5Tg0d94nmyIghAya6Urhf7SGmjXN1gpvmVMmhKSNZY3i+1rDHXb9YqK8z5wiISTtLKkWH9Aa8rBpplr4vTklQsiwgU/5bJipfKA17rTqrmXVA/zEDiEZZHGlsF9r9IMWZnnT6BAyQuAO2mSlcKhfX9wQ4Q2P05XCx6Vc7hsmK4QQcozy2NhVjWL+EF7ujqfLNSMSJuy3bUX9M3ynq5LLjZmkCSFZoFAofH28Xnm5VioeqeTz3ojpKM59bnmSKQ5CSD/AoPLSaycPPPuPnR6101tz07KPS6XSV03xEEKSAsZn9++3qg1xlPXwq9swM/prppgIIUlw/aolB7UGSO30Ntz2i8OmmAghcYPxDq3hUcc1V0YXmeIihMQJBl21RkcdV73KxzUISQTc+dEaHXVcc2XEF5MRkgRoXFqja15bbH0/6yf5y1vrsuyXnv77gx0d85xvndXKr2jPa/eq8TSFHYcGiJCE0AzQms3XntCA4zRAp556ihoeh7rJJw0QIQNCM0CLTl94Qhi8Cnvbf5auaC2vHPtRawmPaWZ1w3fb43+5z7t7z82tddsASeO/+AcXtpZyHHsbBA8HS6QlS6Qp20WyT1B+JK2fFn7cWrrn5ooGiJCEiGqA7IaN5ZN/vb/9dweGQMK1ba7HI+swSBJPwmyjI793/n6Lt+GeFa3fEh/61WO3tOOK3HxCWl41I2jvY4sGiJCE0AwQGqLrXbiNVBqwxLUbr7vNNWhnnn16a2kbFpFmgGxj4eeliDRj4uZHwiUtGiBCBoRmgCD8XYHHII3TbaQYJ8L2pTdMnGCA3G0YUMb6goUL2mlgHb/lOOLNyHHkt+0lYVxK0rKNki3NmGh5xboYP20fWzRAhCSEnwGijosGiJCEoAEKFw0QIQlBAxQuGiBCEqIfBkgbW7HHevolvzGeMNEAEZIQ3RggDOpiMBe3t2X+TpBogAghKr0YIPyWW+qY9Ic7S7Idv+27SxIm+9nbEC4zryUdGDbZB+EQbpvb65DM8RFDiPQkTYkj61hKWCeiASIkIXoxQJjHI4ZEDAAMgtzexi103F63G77cisd+2F9uv4shsw0TlnZcd86QLcSXW+wShv2QH5kRTQNESMro1QMSieGwjYoYDbvhy/wdxBcDJdskHEvXkMhveDL2se1HNDQDZBsuGiBCUkbcBggSL8c2DtgOb0TiYYlJheI5XXDxt9vhsg+WEibPkblGS2Yzi2Fy98NS8mP/LetENECEJEQ3BmjURANESELQAIWLBoiQhKABChcNECEJQQMULhogQhIizABhUBeDt1DQbXBRt3eagiTH17b1QzRAhCREFAPk3vEKUicGyO+VGrbkDlYS0qYBaKIBIiQhOjVAYjTQeDF7WXv9qr2E5JY7Grv9snnbAEmY/WiHNvnQTRdL2zuyf7tpyja5dU8DRMiA6dQAiQGQOT7yKARkz8PRDAX2QTwxCLYxkzRsoxTVAMnS/q2lKdskDRogQgZMpwYIHgyMgjzeII1b4knjdg2F3djFAAW9mlVke0SQm669tH9raboGCHFogAgZIFEMkHgSYnTwF0aMkjwwqr2aFeFo9NLwsY4xHTEqkjZ+u69mFckrWCUehN92urJ0f/u97tXNo5/xE9EAEZIQYQaIogEiJDFogMJFA0RIQtAAhYsGiJCEoAEKFw0QIQnRjQHCILT77fgkZQ8sD0I0QIQkRKcGSG7D99MoxHWsqPN+XNEAEZIQnRogeRmZTESE5BZ50AvI7Nvo7gvLtNnUOAYMBtZlX5nBLLfRJZ6k89PCj1tLkZsuDRAhKaNTAyQTD2GI3Pk10sDteTbuLGR78p9MFnRnU9uzoe19JV2JC8nx3H0gN10aIEJSRicGCA1aJiNCMqFQDASMEsaGbAMk3o5tgGTiHwwC4ruzqcXTEbkGyN0ucsPddKPOfHZFA0RIQnRigKQhy7r89YGBgJdhGwoIYRJXtsl2bBNj5s6mltnPrvHCfljKdtvAYN2d0eymizAtXphogAhJiE4MkJ9s4wKJociKaIBIKKVc7hvj9ebLlXzhKCrMKAnnXavU1pui6AjsrzU66rhQRqa4OqJezM8ubpbn6qR+3bIsnHc1lzvZFEV2yeVyX1m+ct3BR/d+6I26dr/0ttesNvaaookEKovW6KjjQhmZ4orETLP0/DuvrPG8d28eed1z6/RHpVLpq6ZosgWMz33P/EltjKOsyYmpf5kiCoUG6Jjcv5G2OjFASyfLe7WGOMr66K/rvTlv6GumiLIDPR9/1ea6HVNMgWgGyH0HT5C0W9syVwh3zfzS6vaWeFRFyYOtOAxQOZc7V2uA1M3ejjtmDptiygb4f6k1POqYfnHjpo9NUQUSxQDhbhfuHsmdJNzuxjp+Y+neWZLGj9/y0jG5IyUN3d1P1vEbwh0yrCMvsq9sc/Mjd8Hsx0O0PLj7yTHwW/KlvYM6qgFau6x+QGt81DGVcrnLTFENPxh41RoedUw7X3gjUqPRDBAaJeR6BTAG9jweKMgDQlykAS9E9pH49n5yOx+SW+tybPuOWpT8iNw82NvEwNqGFnE04wNFNUB/f26V2vCoYxqvFveZohp+cLdLa3jUcZmiCiTMA7InH9rh4kkEGSBZtycAisGw9xMPBZLJhH4GyM2PdnzIzYN2HrZhisMAHX37JrXh9VvN4iVq+KAVtRyHApyM1uio4zJFFUiYAbINhjR4hEvD1zwQt/FD0rjF27H3g5HB3ycYCTEKfgbIzQ8mJWoGRTOC9n5ufElbjJStqA1Ha3Rx6IrLzlPD/RTVAL36+Kz3p6eWqtuSEA3QiMkUVSCaAaLmK00G6MbrrvQ+ffPG1u8Lv316ewmPVMLFAMkS+2D5+VvrW/EkPfmr/ej2Rnt90cLTWr+TEA3QiMkUVSA0QOEatAESQwGDAiMiBsP1dMSw+BkgkRgx2wM675yFreW7r6xMzCuiARoxmaIKpF4t79MaHXVcgzZA7l8weCkwHjAiMEi3rbt6Xjw/AyQek2aATjv1lNYySdEAdaDqkpVqeL/1Hz+vqOFRZIoqkGajuk1rdNRxjdcrL5viCkRrdHHINUC77q54k5VLW7/hscAjgjFxDZAYFXhPWJ55+oL2OgyQ7Iuwev7itkE78OdkZnGPtAGCQXnoj++p2zR1YoBOOfU0NdxVN8YkaQM0NTX15Uf/tENteNSxJ++jPkqgNTrquGiALAN00fd+1Fr+16v/662988HWEj2DhIsBsg2RGIOzzzu/FRfprdi0rfUbkvj4/eALb7b3E8n+iANh3T3u9qf3ttaRJ9kH690YIlNUoYzXyu9pjY/a6U00K/tNMYWiNTrquEbeAKEhQ1iHEZFwNx4Mi4Tb210jIEZDPCAYj827n2/9PuOsc9rxRLYBcr0xCVv0zTPmhdv72OFRZIoqEosXN/drDXCUdd2qJR+Y4omE1uio46IHZDX623/zbMtLESNiG6QgAwSPZfL6Da111wAhTTFAmjRj4h5Xfkva/TJAoF4rLbth03WfaI1xlHTLXauPYmzMFEtktEZHHRcNkON1/PjqYttgiOcBD8k2QPiLhThYhzGAl4O/RzA2YiRk34df39cOO/+iS1tLW5oxcY8rccSo9dMA9ZPxWu3jV156yetEy2ZnD5jdU4nW6PyEAeAk59z0S+4t/iCNtAEaRZmiSiWjboBw16mTxptW0QBRvjJFlUpG3QDhlrk9qVAmAmKuDubmyDa53Q6DhSUavMz7kcaPJW6hyzZ4VxJHbsnbx8MS8WVe0Hjp2DFEfse00xXvDZ47llFEAzRiMkWVSkbZAGkTAMWYwGBAmOsj83Lk5okYGUlHwiGkZ29DGjiObLfnBMmxEV+bgBh0TKRrzx+yt4WJBmjEZIoqlYyyARLPA0IDFkOze2u1ZRwu+c6ZLWG7baBcYyATC0VBhsKWG+6mE3RMpCuelMSRbWEaeQPkztkJkzbwK4PC/VQ3A9CQKapUMsoGyJ7ZjMYsf2tQL7GE5yJh8IQQfteGn59gDP7v7Zta21wvCoKhwBJ/oxBHvB78luMgPn67RiromG66iCvbwkQDNGeA5E5YlNnLNEDJMepjQKMoGiDFALV6ALN9wb8vbC3tuTkwOJj7I4bHXcptd0kHt9WxTW7X2zOt7WkAV+VrreUVPyu1ljgW5hdhP5lnJPmx89iJTFGlEhqg0RMNkPIXTAyJPYtZjIftedjzcjAHSNIJmq8jYYjnTlCURzAge94RZBswrNvbOpEpqlRCAzR6ogGyPCCRbYCkwcssabvhizfiGgdRkAGC3H3EcCG+ZoDEc5I4sq0TmaJKJTRA3amTQd84hY5SG9DuRDRAAQYIQkNHQctfIKxLmBsff50QLp5NkAFCPDsNSLyxxatuUQ0QlnIMxJVtncgUVSqhAdIlA9S47u42qFMDhIFqGTjuVhhojuMVHSNvgEZNpqhSCQ2QLjFAMgkQgjGSiX8wQHKXSrbbr2TFdiwlHEsxQLKfrCMu5BooO57caZP07XidigZoxGSKKpXQAOmSxi6GyH1Vqu0BuYbDnu1sb8fSDpeJkLaxEmnx6AEp0ACFyxRVKqEB0iWGRyYLujOVXQNkzyOSfe1Xtko8MWBYl7TttERaPBoghbgMkD0GlAbZY0G9yhRVKqEB0mX/BYMBkSUMDYyAa4DESMDgyL4wGPI8l8TDUv7GyV8zzQBBbjwaIIUoBkjm6GBejzv4LIIBwms0NEMkc3S6lTbZ0c6LbLffI0QD5K9RMEBZ1sgaINwClwYu/7EljhgeWcpdL/c2PMLkVjzSw7p7Kx7GBeEwMNqcI9xalztsEOLgOBIP6eGYsq/Es/OEdaRhb/eTKapUQgM0ehpZAyQv/ZIZzpA7gRBLd66OGCB5vaoYMknPT3Jc1wNy0xfPx88DkjzJNsmHpB8mU1SphAZo9DSyBkhkv6dZjIhtgGxDAIkx0P5KYZudvu3d+BkgPw8oyAC5eZJwe91PpqhSAa6XrdmpqSOakQnSquuv/8RNxySfCrRGRx1X2q5XT+BktEZnyzVAaNxo8DAEtuGRpf1KVayLMcBYEP5WYT/sL/vYBka8GxgMSUPzlCQMx7L/0oln5Bog7TWvcvwwmaJKBaV8ftHjjzyiGpZu9OxTT3mlXO4yk3wq0BpdVuQ3YN2JRs4AjbpMUaWGuIxQGo0P0Bqd/a4dmVdjTzIU2TOWtZeERRUMBe6a4e6Y3J6PQ2KAtLxHFQ3QiMkUVaro1Qil1fgArdHZt7Dd298wEq2bCWbiHwwQ4iMMkv3xW4wT9oXkFry9v2yX+T9yWx5hiGfnwz6GrMt+MFyyTfbFUtZlKduwDrnpuqIBGjGZokod3RqhNBsfoDU627OxjQiW7psIZbt4QGGzl939ITEKkgaMlEwsxKxqe12OJxKDJUt7kqPk2V1CYgz90hXRAI2YTFGlkk6NUNqND9AaHQTPAAZEPBC78eK3NHjXANmNGr9hjOx9IXt/WYeBwvFkgqKkAdnPdmFdm0kt+ZBj4rcc111CiO+mq4kGqE+yB5IHKVNUqSWqERoG4wO0RgfBCNgNUxqva3Bk3fZsgmYvu/vLdvGQsC8MgxiWH1xydsuoiKGA4REjgzy6BkjSwFLy72eA3HRlmy0aoB4kd6KCZlWLaICiE2aEhsX4AK3RpU0YUxIDJUYtDkVJlwaoB4kBkomBuCUPay/hMDqQffseS9y2xz6Ia09C7IdMUaUePyM0TMYHaI0ujRJPxf5rFofC0qUB6kF+c3tgZOARyVLCZJKhtk+/ZIpqKHCN0LAZH6A1Ouq4aIB6kBggkTzWYRsg2YbfkBggCXPTSFqmqIYGMULDaHyA1uio46IB6kGu8RCvBi6nZoDsONrM6X7IFNVQASM0jMYHaI0uCeHOlfzdgWSgOIrsweN+iwZoxGSKivSBufp4ktboklQ3xoQGKCZogMK1ft26z9EwTJGdwNTU1JfNTxJANZf7mvmp0qxUXvvdb3+rNrokZRsTeEJY4rY7BoFlAqRMZsQSd6mwj9x+97tdnpRogEZMGMxFwxivVveaYptHs1z+pFAofN2sEh/qpdKR8tjYVWa1TS6X+8rSxYvbrxXRGl2Ssg2QPXdHHomQeT34LXem/Pbph2iARkzSMKBrZ2aOlEqlr5ri+9J4pfIrhJfGxmomqG9gjGe6XPgdruEN0+UDu9Y0vBc3TXiv3zE5TwjDtg0z5YOIO10pvKwZgqS5funSA9u2bv3C9hjnjPrGR/bsmVfGWqNLUpoxsWc+2zOkZcIhDVBM0ACFy24cEBoMDA8MkTSeOS/on6ZIEwMGp1HMH7p7ee2T97fNeIcfWNKT9m+f8batqH/WKBZUzyRudtx7r5TVJ1if+8ulvstIa3RJys+YyMC07QHJXzQaoJigAQqX1kigTTff/Jn8npmcPGiKNFbw1w5G55mbxlUjEqfgKY0X8x9Vc7mTzeFjA17PH158sV1292zZ0v7tSmt01HHRAI2YtEbiasvmzbFWCng7+MukGYp+6N4V9cPNwljJZKdn5urZRVq5adIaHXVcmTJAzWpjr9boqGPa/dLbaiNxhUl/pkh7olka+xn+YmlGYRB6cHX902apsMxkr2vGq9VntXLT9NaLq9WGRx1Ts1w4ZIp1+EHPpDU86phuumOb2kg09fLXBXeCrmuWDmhGIA3CIHfYbfQgqoXCUa3MNN1504za8KhjqpeL46ZYs8GNv7znsNb4qA+9jRtuVhuJpmalcocp0o6YLOf3YkBYa/hp0sH7lnjT5cJbJtsdcdMNN3yilZmmrXferjY86mbv2V3LvjBFmh0w0PnQH99VG+Aoa8XKtWoD8dOcN3nUFGlkNsxUPtAae5p117LqAXhs5hQisXvnTrXM/LR6+aTaAEddU7Xy2aZIs0Upl/vGrb/adVRriKOoJdMzasMI0oprr4383xx/1/5855TawIdB/9g67U1Xi3lzOoHgr5tWXmFatWzaO/r2TWpDHDW98tj13mStcIEp0uxSyeXGMMo+qlq6ZNZ78okn1AYRpgd27Ig0ED1dyV+DvzNawx42LakWHzCn5QsmaWrlFUWYgb76umvUazUqqhfzs6YoSZbBX9HVK1d+qjWEKMI8l7DnwqbLxYe0hjzMmqkWXjOnp4JJmlp5RRHKtF4qZeeuDyFh1IvFg/akuU4U9AqM2Xrxt1oDzoJma0X1OTkw3Wx+pJVVmDC3Kqg8Ccksc67vRWgAWsMIEua7mCTmgb8qWsPNkmBgzenOo5tyxGMaZndCRhO8HkJrHEGa+7vwmdm9zZJacbXWYLMobUyo0zG1Pbt3e/YDv4SMHHMe0EkYANUaiAgN687bb/emG41Dk43GHzGA744B4e5iVgaco2qyPP9uDcpyolZb2yiVPlo2O3sAg/VaedqaGR+nB0RGl/Vr1857UhtPcqPxzHlF+6vF4iwMi4kayFMbml9ojTTLwvSCKC9pK+dy507U60/OGaijt9x002F4PnaZT1SrfzBRCRkdqoXCx7j92axWd/XyeMXSenHoJhnGJUywNMXQEfjrhdv2c4b+9alG4yBf9EZIF+BJcq1hdqPLLzyr/bvyw/NbyxfWF70/3Fxqh0dVt/t1o+lacYcpDkJIP8G7dbRG2Y1sA7S68P3WUl6Otfu6q9vrixac2o4D1S4/3/tw++LWNknD3k/SghAXy421H7a2Szr4/c7W7s7lb1umsvPaCEKGhely/j2tQXYrzQDZnsy5py9oLf+2udEKQ5z9v55u7wNJmL2fZoDkWJIWfkv63WhxpbDfFAshJGkwhhH3Xa8wA3TaKf/W3m7HgS44a2E7LIoBkmWcf9WiDtgTQnpkvFyIfeBZM0DwUOTvF8aFYFzwdwt/l2zDcsbC01pL/JVCHHu/Hdf8pGVkEN81QIfum2kf93vfOqO17FaTlQy9QIuQtIJbz3G8LD5rgkfIiYWEJEwS3k9WNF7KHzbFRAhJgjjvfGVNmJxoiokQEjdxzvvJqsaLhVWmuAghcbKsUUz8EzoYLJZ5PNp2VxhIlkHlNAgvtjfFRQiJE0y60xpdnIIBkvk99p2xYRFevG+KixASF3ioUmtwcUsMEOboyK108XBgkOy5OzIr2r29jngyyRC37WUOkcwXSlp4Y4ApNkJIHEyWC29ojS1uiQGSeT8wOPKXTAwJDA0Mi22g/OJhHhCE9X55VPgOvSk2Qkgc9OsTymKAZGzHnlQognFCPFn3iweP57vnfrNlrJ67sRDbrOcwbVtRP+GFbYSQHnj+lv7cfrfHgGSGMwwOPBsxIDA2tjcDA6TFg1eEB0/xG+ESP2nxdjwhMTNqbzzsVZwVTUhMlPL5RVojo/xVHhu7yhQfIaQXJsqFO7RGRvlrulz4nSk+QkgvzDWmbVojo/w1XSm8bIqPENILaExaI6P8NV7K7zPFRwjpBTQmrZFR/sIL/03xEUJ6oVHMH9IaGeUvGiBCYmKilH9Ha2RxyZ5UmBVV82NHTfERQnohzjEgzE6WiYbyyESSBsh+dgwTFd3tSYljQITERFx3wfBIhMxMhvCMlrzfGb8xW9meBW3PXsZv7ZM8MiNang3DEnElHL8hbLMNnYTLunyqR2ZVY7a17CdxOhHvghESE/iKp9bIOpX7vJZ4J7ZhgJFx4wV9ksf+IobEl3XEsT0giWM/FW8/uGrHkcdAuhXmTpniI4T0Aj4drDWyThXkAUmYGAQIHgiMiB0G2fFhYJCGeDy2QfIzQPY3wMTQuAZIfnf7BD1mj5viI4T0yj+2HvM4epU0eDztbv+lggGAgcISRgPhYjzk1RzY7hosqPzDb7eNjKQvxsv2pmQ/LJGOHA9hrgGSddf4RRGemzPFRgiJg4fWNdTGRp0ovDnAFBshJA6mK4WPtcZGnajVE3wvNCGxwufBoot3wAiJmWou9zWtsVEnaq6sTjbFRgiJi2duGlcbHHVcr98xyfEfQpKAz4SFa66MPjXFRQiJk7jmA2VZ/PtFSILcvbz2idbwqCXeb1bX+QAqIUkyUS5s1BpfL5JJf67sWcydqJ8PndqaqhQfM8VECEmKPevqR7UG2K3EALkPhOK3/UAofkd5IFVmM7v72PtiljR+Y/9eHzyFXtzEyYeE9IXJSmGX1gi7lRgcWYoBsT2gTh5IlaW7j3hGV196bsvYSHivD55Ck+X8XlM8hJCk+d3G8S+0htiNohigTh5IlW3uPhIPxgfekP1XDft0++ApP0RISJ9pFsZKWmPsRn4GyH6QtJMHUmWbuw/CJq/8TivMNjhy3G4ePIUwLmaKhRDSL65rlg5oDXKUdMfS2kFTHISQfpLL5b7y/rYZtWGOgvDajVIu9w1THISQfrO4VrxVa5yjID50SkgKmK0V/6U10CyLr9wgJEU8taEZ212xtIsPnBKSMqampr78ty1TaoPNkv55z2KvVCp91Zw2ISQt4J1BaKBaw82C9m+f4aAzIWkGDTSLRgjGZ6pcONucJiEkreAvyku/nPhca8jDKPy1xKtIzOkRQtIOxoQeWFUf+hfZ45ETzHcyp0UIGSYWVwr7tYY9DFreKO43p0EIGVYwWRFjKFojT6Mww3m6XHzIZJ8QMuxgXAiT97QGnyZtmq0c4ngPIRllopyfxpdDtcY/SGFy4eJKca3JJiEky+ClZmn4zA/eZMhnuggZUfAunUG86B4vkOc7nAkhLTDuMl7K70vSK8Jfv0axcKSSz59kDksIIfOBMcJftNlq4RAMEu5KaQYlTDA4yxrFg/B0+AgFIaRr8MG/RjF/PcZrjBfj2UIYto2Xi+v5cUBCCEkpMNDjtcobk+O1Q5u2rj364DN3etATf7nfe/YfO6mM6+m/P9i63tDm+9Z7S5Y0D9Sr5X1z/xIuM1WEEEIIyQZ4U8pEo/o/9zy06QutU6QoaOdzW7w5x/g9DpkSQggZesYblSe3PXwrHR8qso45QtXX8E4LU40IIYSQ4QG3unb/fqvayVFUkB790w6vUS1/QCeIEELIUNGsFlf98t51R7XOjaKi6N49t3rNemWXqVKEEEJI+mlWS+889PK9asdGUVGECdOVfP6oqVKEEEJI+sHjuVqn1o2a1xa9n+QvV7dR6VUc1w31yFQpQgghJP1EdYCe/Ov93jnfOsu7+AcXeo//5b52ODrPmdWN9u80OkB377nZO/XUU7xfPXaLur0TYbTjyrEf9eU8+1WedIAIIYSMHFEcIHF+xNHxk3SkazZf65188sktuR2rpCXb/RwqLO39w/aTfWX7goULvD2v3TsvL6IN96wI3MfepuUF6/J75++3eItOX9hOA9LOSba5xwiSfRw7rJvycfPplgHSCbpuYaIDRAghZKiI4gBJ52l3mpr8OuygzhTb7c7aXfeTHS8sf9oIEPY58+zTA8P88uJ3TnAg7PhRjhEk7ThJlI/fcYKumys6QIQQQoaKJEaA/MK0dOyO2o0vCtsv7BaXtj3KbTEtL37hWlivt96iHidKudrh7ghR1OMEiQ4QIYSQoSKKAwRJJ+t2qugopeMN60jdkQg4CFE647D9ZF6OnQ7i+B0X0vbBOV5w8bfbt6j8nAA7XHM+RFGOEaSw8hSFlY9dFrLddsyiHidIdIAIIYQMFVEdIIoKEh0gQgghQwUdICoO0QEihBAyVNABouIQHSBCCCFDBR0gKg7RASKEEDJU9MsB0t7H08kk2zBFmbTb6cTeYVa/z5UOECGEkKGinw6Q/TQU5D6N1IvoAM0XHSBCCCEkgDQ5QOi0MTLkPlKOfe03KMuj53YHL/tKmF+csHU7j26a8ri5FiaPoMtx7fWfFn4877xFeEz+P0tXtM9f+8yG5EHKRI7nvvPHLh833/0QHSBCCCFDRT8dIHTKtlxHBx2322mjw9fenOw6Htq+Qe+7wTY3P1A378dxw7DupuUncZjsPLhOWNDx3HLQ4vRDdIAIIYQMFYMcAXKlddp+HTwcGHfUw93XHTmK4jjY0tKMGiYKOo52CxBpdeIAuSNOWpx+iA4QIYSQoSLtDpC9zR4l0UaPEGbHC3IcILnlJPE1ZyQsDS3MzgMU5GTZI2Nw1pbeMNGRAwS554FyQLrufkmKDhAhhJChol8OEJVt0QEihBAyVNABouIQHSBCCCFDBR0gKg7RASKEEDJUpN0B0ubAUOkTHSBCCCFDRa8OEByUsMnNvSgJB0h7+qobyRNY7vkjz+4k7bQprjIQ0QEihBAyVCTpAGnbtBcF2u/B0ZwJ2wHSHCI3LChN+6krkf2UFtKScPsReldyjDBHJ0p+sW4/wSbb/MJlm18+3f3cfcPKoBvRASKEEDJUxOEAuZ2pdLausyPx7c7YFbbbDosbX9u/0zS10Q+8r8d94aIWZm8Le48QFCW/bv6CwqPkM8oxOQJECCFkpElyBAhCRysjFPhtx9VGUdz03I47rHOPkqbW+XfqEMQ9AuTG8QuPks8ox+z0fMNEB4gQQshQkbQDBOGWy5W5H8377hXkjqKgU8YIUpADhLTsjhvb7VGnKGlqozfyMkE7HpycCy7+duhtMPf8kSdxjMLyK2Guw+IXHiWf2n5umFYGvYgOECGEkKGiVweIoiA6QIQQQoYKOkBUHKIDRAghZKigA0TFITpAhBBChgo6QFQcogNECCFkqKAD1Lv8JjGPkugAEUIIGSr64QDhSagrrr7shHcCZUVpdIDifsw9THSACCGEDBVJO0B43Prs885svwdIe7syHAg8Nm6/odjv0fIocbB0HzW393O3QfJIu2x304YkXcg+D4QjPfsYmkPktz8kj6XL9jBHMSi/7rlCSTuedIAIIYQMFUk6QPLOGnknjqy7zoE4EHaY6yxFjeM6LuIouA5A2AiJnVbYO3O0vNlh2D/o7c1h6UeRe+4cASKEEEICSNIBQqfsjkSIxCmSeJpz475AsJs4mvMh4eJ0iJPk5kkciijOUpAD1Ikzgv1QPq4jZyssv1inA0QIIYQEkJQDFNQBa44LOn1xGKSDt52KqHHsdTvcHily93VHYJA/2wnR3r6MOLK/dlw7LOztzXZaUFDZQWH51eIkLTpAhBBChookR4Ciys9xsRUlDjU40QEihBAyVNABouIQHSBCSNeUc7lzG7X6G1NTMwdvunPH0V8/+pIHPfzf+7xH935IZVxyvX95727vmmuuO1ArlQ/VS6WfmeqRGGlwgKjhVz8cINjIqXrpjeWLqwcfuveao39/bpUHHX37Js9792Yq45Lr/fSD13prl9UPNMuFQ81SIXEbSRKimst9bXJ8cu/W/3rhc61TpKjtT77mTTQn3ivlct8w1SZW6ABRcSgpBwg2culkee/eZ1Z+rnWKFPXWi6u92YlyYjaSJMB4ffx5Oj5UVN33zJ+8Zr35P1NTU182VSgWojhAuP2ESbau+jXBFtLebTOKt8SSLIdebjMm4QDNNEvP0/GhouqdV9Z4ixul2G0kiRnc6kKHpnV0FOWn3S+97dWrtQ/ibOBRHSD7CaM4FfbEkwgdv5uHqPva6mafNCmuctCUJgcIt7rQoWkdHUX56aO/rvcmasVYbSSJkWa5umrjlgeOah0cRYVpy86nvUa9sctUp57p1QHCI97/Wbqi3fm6LzuUR85ltAjrPy38uJ1WnA4Q4gQ97q7tI4qyr4yESZg8aq6FyfmGlQ/kli/yaL/jx1ZYOUQ9HvLsHsN2gPDbLo8wxekATVaLqx7Zfs1RrYOjqDC98tj13nS9GJuNJDFSr1T37XzhDbVzo6goirOziWMESJwFuSUD2fGlw9Ucj04cIDt9yO7A4XiEvfAQ69rxou5rOwiiKGFB5RP1/EVh5QBFuR5uniUccTvJjyjOOjleLe77cO8NaudGUVEUZ30kMYILo3VqFBVVaXKAtA48KL7rVPg5H660kQ9bbroi5M8eydCOF3VfzXEICwsrH79j+ymsHKJcDy3PdriMGgUdx1XcdVLr1NKqG6+7cp6zKXp0e0ON36mQfrN4ibqN0hVnfSQxggujdWoUFVVxdzZah2YLHaNm4GXkwR6VgMOw9IaJEzpcez+3s7e3+zkCYR2/yD2WdivJ73hh+2J7pw4QFFY+4nDYcfxuPUUphyjXI8gBknU4U0gjinMWd53UOrW0Cg7KFZed53365o3q9l6VhAP06uOz3mlzjvKfnlqqbh92xVkfSYzgwmidGkVFVdydjdahUVQnirtOap1aWhXkAGmOBsIWLTzNO/DnNd7/vX2TN1m5tL0d6/X8xfMcHtcB0hwiOyxKmn4OkHasJJ27pBRnfSQxggujdWoUFVVxdzZah0ZRnSjuOql1amlVmJNgOxWfv7Xeu/Dbp8+7PSZhMmoH2elpTom9roWFpennmNnxRcM4UhRnfSQxggujdWoUFVVxNu5mrbx353Nb1E6NoqLo4Ve3efVqeZ+pUj2TNQdIRmDg9CDubeuubm/THBE3Pde5cdfdsChpvvvKSu+8cxbOi4OwM09fENvcpUGKDlBKSdoBqi5ZqXrxa+98UI3fqZD+f/y8om4blP7r1f/1zj7vfPW8oQX/vtB78IU31X170aDKIs7Gjc8LXL9qyUGtY6OoKNpw+8rPKrncmKlSPTOMDpBmd2xHR5wLzVHadXelvQ9ujd214eeBDpCEyT7YhjTsOGFpummI0yPOmoQP4+gPRAcopfTDAbroez/yHvrje+r2XpVEp3/7b571Tjn1NG/z7ufV7Z2qX45JFhwgUCsVShtu+8VhrXOjqCDdsf3Go41aeaOpSrEwbA4QlT7RAUopg3SANEcDYTJC8vDr+7yr8rX2dqxf8bPSvE7e7fQ1J8AOi5KmnwOkHSuKc+eXJ/yjmbx+QzssLG8ysiSjZ1i/MldtH99Nc/vTe71F3zxj3jGSUBKNu1AofH3xdOP9J/5yv9rRUZSrZcunP6jVymebKhQbdICoXkUHKKUM0gGS7X4dvB0mQ6CQnZ7rXLjrWlhYmn6OmR1fFGWkKEqeRFHO1++4nRwnTiXZuPFBwYlm9Z+3bF3zKR7P1jo+anS1dfdGb6JZ2d+slS8wVSZ26ABRvYoOUEoZtAMkoxxwehDXHq3QHBE3PbeD1zp8OyxKmhg5OeOsc+bFkdGUbuYuheVJFCVvttw8RT1O3OpX4y6VSl8tj41dNV6vvIxjUqOp8VrljdLYWA1fZjdVI1FwTK1To7InbX5THEIdMtWJpAlcGK1Ti0vogO3RDJHt6EhHrnX0KzZta++DW2OLV90S6ABJmOyDbUjDjhOWppuGOBjirEl4lNEfyC+PmmMS5XxlO2Q7ZJ0cJ06xcXcHOvDxWu3jV156yUtay2ZnD8wd72RzaNIBSTpAmBxc/vl3T3gUnRqM6ACNGEk7QFT2xcbdHXSAhoOkHCA8iXXBt77ZegEhHhWXlxHKdjhHbhg6aO3pKem03fftaHHxNBiW2G539hIGace193P3teP5pSFPnsl22+EL2qap0/OEwvKL7VjX4vUq2siUQgeI6lVs3N1BB2g4SMIBkse75dF07e3Ibhw4CbmfXDinC9oOAsLc9+fYQofuPsLuOgtaGm6Y5hjYYWFp4LffO32CtkWVdp5B+RUHSspWixOnaCNTCh0gqlexcXcHHaDhIAkHCB2tjDy4sjtle2QI+8BJkLB9r6+a5yBpnTr2CXMMtBcVutL2s8OipCHCfjhP1xEL2ybq9jztMD+nS9svDtFGppSsOEBR5rr0Yz5MWtTPc2Xj7g46QMNB3A5QkLOgbUOnPFP/vlf4z+/M6+D/84rz53X6bqeOtFxnQuvgZaTJjgcn4weXnN2+haXtZ4eFpYG82Pvb5xm0TcJsdXuebhjW7dt0WEc67n5xiDYypfTLAcLkXnsyrzzurU187kZ0gOaLDlD6oQM0HMTtAFGjJ9rIlDIoBwhyHzdHp42nw7CEJ2534PbTUe422RdhdjztyS5tP4nvfqJC8qOlaYe5acpTbbI96NF5970/Wp7tMoHc40k8ezvWtXhJiI27O+gADQd0gKheRRuZUgblAImTYHfS6LRdB0AcBNeJcN+Zo3X4iGM7NXYc1/nSwrQ0w8LkvIKcniAhLbsMwo4n5WO/VsCNk7TYuLuDDtBwQAeI6lW0kSllUA6QJq3T1hwVCQ97CWCQk6S9dNCVlmbUMAnXRnVEmvOCfTpxgPwcLr88JSE27u6gAzQc0AGiehVtZEpJuwMk4fZIjjgOdlzEsW8P+cWRdXmpoZ0n7HP+RZeqI0aisDA4Vvb2IEfLdV4Q13WYouQB6+5Il10WSYuNuzvoAA0HaXGAZJKuLfcx7jBpk4PjlPY4/yCEidJBrwfot2gjU0q/HCAqu2Lj7g46QMNBmhwg+0mnbpyNpB2gtEh7ieQgRRuZUugAUb2Kjbs76AANB2l1gLTHxV0Hx90H6/bIkTxSLutwqiYrl7bTdJ0s7ZgIcx8nt/PgOiPyHh83n1FHtKKkRweIRIIOENWr2Li7gw7QcJBWB0icE+no5X04rmyHxXVOtDBxKOw0/N6xI3HtFwra2/1uRbnv8tHypSlqenSASCToAFG9io27O+gADQdpdYAgu+N3nQBNmqNhh/mNKmmOF46Dbe6ojZ2eX57CRo38FDU9OkAkEnE4QPY7cUTdTMC1J/fKJOUo6XQSNw2SScoi9/1DQXInQKdBbNzdQQdoOEiTA2TbDch1iMQ5ke1ht8i0MDgPsj+ciLs2/NzX8XLDIb9jSJpQkNMURWHp0QEikYjLAXKf8IrymLmrNHbuURT1XHF+2pNwmgPnlyYdoOxAB2g4SIsDRA2vaCNTSr8cIMSJ8ih72Lp9HBxD3qHTyb5ybHn8HOtX5qonOCYQnJOr8rX2eXTirNgKe0Gim0aQA4R/PHLekq77LqGgcnPT6FVs3N1BB2g4oANE9SrayJQSlwNkD0e6nSs66W5eZmivhzkZblw3P5C9vzgBYY4LJA6TnZbriIWlE6cDZJeRGxb13N00ehEbd3fQARoO6ABRvYo2MqXE5QC5I0C2/Dp/dNZ+n6pw18MciE7iugqKrzkiOJZ9vthfc/BcufuJtFElvzTdMnLDopy7lkYvYuPWKeXzi5qVypHHH3lEdUrSomefesqDI1bK5S4zWScWdICoXkUbmVL64QCJ0PHaoxLuLRi3Y3bXxVGQ/YOcJzeu5sTINijIYbBHuHDMxatuOeF87fSC0tJGk/ycES1N9zy1sCjn7nfMbsTGHUxaHSE6PtGI6gAFTbyVx8UxWdd9t06QOonbD7mTj6Eo7+4ZlOzJ1YMsS9rIlBKHA0SNtti4o5EWR4iOT2dEdYCCOlh0xNoTU91Ie1S9X9LOI85zi1u2AzRI0UamFDpAVK9i4+6MQTlCdHy6I6oDBGnvqXHfUQPZHbP7MkGsj5cubTsUbifu5wC5I1CSrr0v0nJHbcKOb8t1dpAXpGefr5tfex85lhzfXYcTGfQmaklPG3lCuH3+Es/dNygtuX5++XPXo4o2MqXQAaJ6FRt3d/TLEaLj0xudOECQ7YhIh+m+uM+vI9YcGzeu5gCh4+7ljctBx7eFeOLMiHOiOUSuJN0oDoWE2fvbx9DOQXM8ITdu2LobFiW/UUQbmVLoAFG9io27N5JyhOj4xEOnDhAknajWwdrb3XAozGnRnB0/B8AdfQo6rsgvLQj7286IO0ITtK9sv+Bb35w3GmZLc+7cY2rnII5J3A5QWH6jijYypWTZAdIez49r8m/cE4mHWWzc8RCXI0THJ166cYCkQ3ZvfYm0jti2U3ZH7tdJ+8W103FHKrS0JNzez8+BQTzbGYHE6ZFjiVMkadkODcrlku+cGei8hb2J2u8c3OMiP0jLLeegdTcsSn6jiDYypWTdAXKf1vJ7v06nogN0XGzc8dKtI0THJxm6cYAoXXBI3BEeLSwtiiu/tJEpZZQdIDwuHvaWZzg6+DcR9Mg+fmtvuZZH14PeNJ0FsXEnQ1RHiI5PstABonoVbWRKyboDJMOhIteRCXvLs99IjzhGfqNJYduzJDbuZPFzhOj49Ac6QFSvoo1MKVl3gIJe0BjlLc9BDhDCZdQo6Didvpl62MTG3R/EEdp5//10fPoIHaD45Dd/J+uijUwpo+wAQfYokfaW5zAHSNbhTCEN+43Nkq4dnkWxcZMsMwoOUL8cEzpAJFVk2QGi+iPUofFK5Ve5XO4rploRMvQ0q9VpjLiNqgOEMDxJhSX+xNlPRtnv6fF7Kky2a0+0YSKxbB8Fh4gOUEqhA0T1KtQhzEnZvXOnN9dhfNosl1eZ6hWZerF4fa1QOGxWCemJuXr42lw9/J1ZjUy9VLqiUS4fvmfLlvZcq1F2gFznRpMdL+wRcb/jZN0JogOUUugAUb1KHCBbO+6915vrTD6d089MVVPBqFGtVHof81pWXHvtoXIud67ZNHKUcrlvYJ5POZ+fFk1Vio9NVwovhwnx7P1QjnPX5SST9EhRKpW+Ouf8fPLkE094c471p4VC4etmkwrKvFEsfnT7pk1H//DiiyfU5VF2gNwwGf2x3y9kO0B2XIS7I0RRj5M10QFKKXSAqF6lOUC2Nt9229HaXEeEjsZUuxZz+1003Wx+JJ3OAzt2eM1qdZfZnBnQAZfHxq6arBR2NYr5Q7PVwqHN11Y/3rWm4b1y26T3j63T3uEHliSmf96z2Hv9jkkPx7t7ee2TZY3iwUaxcAROUyWXG4PjZbKaCUpjY7VbN248KvVv5bXXHq4Wi7Nmc4u5unfSnJP0z/Xr1n3+wnPPzauvrlC/tU4tS4rqmLgjPPLpC3FysG7v477ZmQ4QSRW4MFqnRlFRhTqkdRyu4OigwxmvVN6tl0ovwTFytyOtqampL5vqOVTAwZsuF7bNOTmfwsF5/pYJ7/1tM6pTkjbt3z7jvbhpouUgTZTyn7ScozkHdRivxXi1+ob7ygCMMGKkEbfGVixbduR3v/3tvO1BQp3UOjWKiirUIVM9SZrAhdE6NYqKKtQhrePoRmtXrjyEjtdUz9SCW0yT5cIbGM159IbG0Dg6nQqO0TM3jXurJ8oHxkv5fc3CWCnNThFGszCqqNWtbkUHiOpVdIBSSr1S3bfzhTfUjo2ioihOB6j1jptq9VlTPVMBOnzcwoIDgJEd3FLSnIVREZy9e1fUD0+UCweapcKyND39h8n0WzZvVutWt1oy2fA+3HuD2rFRVBTRAUopjXpj15adT6sdG0WF6dePvuStWH692nF0q3qp9NmgO9U5g3XSZDm/d8uy2kdZHd2JSxglenB1/dPpcv49d55Xv5lzgA5i8rNWr7rVhrW/8F557Hq1Y6OoMP39uVXe4mb5ZVNFSZrAv9taqfTpw/+9T+3gKCpI05NTrU8yaB1Ht7rphhs+weRcU0X7RrM09jOMajx+Y/MLraOnogkTu5dUjo0O9fN2GZzWaxYvPqDVqV6EuWmTtbJ39O2b1A6OooK0uFH6uJrLfc1UU5I2YKSatfp7vBVGRdVDf3zXWzI943UymTSqHtmzB7fB9prqmSiT5cIFs7Xiv/5855TamVO9CU+4LW8U909Xi3lT5IlRL5V+ab+/J07BCVq2eJy3wqjIOvLmem+mWdqP1zKYKkrSTK1WO3t6esl+OkKUn+D4/GLNem/7vb9WO4q4hPe4hL2/pVtgkHB7a8+6xhGt06aS0e82jn8xUy28kdRj93MO0JGwR9p71f/b9Rtv9fJJOkKUr+D43Lx6/IPFjeJPTdUkwwQ6iEatsXFOh2649e7PMM9D6wyp7Ou+Z/7kbbzrPm/J9BLvhrXrEhnx0YSX0uF9LqZKxsJUOf/TNZPlfZizonXQVH908L4l3l3LqgdmK8X15tL0DJ7Ku37p0thvf/kJ7eC2TTd5s5N174Et17TmeWidIZV9vfPKGu+he685es1E+dB0vbiLIz6EDDH1YnEcIzB4m7Nm/PshvMcFL6ozWeqJxdXC1h0r6we1zpgarJ7a0PxkcbnwfK9zhfACzUHWV3Pb9rOJWm1tP+c9EUIISYDW3LByeRUMO77zpRn+JDUzOXmw29sleIpsplr4PW67aB0vlS5hDtZsrbi3m6f/UE/xmLG8UbxfwtNms1NTh+F8pelVAIQQQmIEBn6yXt8xMz5+BP92tQ4hbuF9LtVSaZ3JQmQwovDSLyc+1zpaKt3625Ypb7pS+J9ORlHmnJ+LVq1YEevLD/2EW1/4tAbeKM1bHYQQMmLA8E9Uq3/A4+paJxGX8Hh9vVQ6ZA4bCm51PXZjkxObMyA4sHBkzaUNBC/OxAs0tToUl7b96ldeo1z+/7L23TRCCCEdgA9LXr906adaR9Gr9uze3fqS/B233uotm509gCd7wp4Gmyzm6vdcXz+kdaTUcAtP6i2uFW81l1qlViweQF3ZuH79Z3gMHnUoidth+MBqs1p9xByWEELIqIDbYPVy+X/x1Xatg9CEx5LRIeF21vo1az5etmTJB5ivMVGt/mO8VnuonM9PV3O5k7t5URhuk0yXC28l/TV1arDCU3t4V1OndQT1FXULTxPi9u1ko/FH1D3MLcM35+68/fZW3ezkRZ6YnF8vFj/li+0IIWREwDyLuQ6k9Z4VTP7EpGh0ICuXL9831WgcnNt+dKJWe3m8Wt2Itzij40nyaZhmKXfFHUtrfLJrhBRlNKgXWs5SLncZvieGuozRxzkn/dB1S5d+sPm2247C8ZevzGMEFE9Lml0JIYRkETgypnNIxfwHfIUdk2W1TnIQWl34vnf5hWd5+389fyTq0H0zXuWH53u1y8+fF051L3yXbUmt8N6gJyDjtizaBJ/+IoQQkjjo9CYrhUN4kZ7WOQ5Kfg6QphfWF73TTvk37w83l9Ttcavfx+uXrmuWDlTy+ZNM1SCEEEKyCb4yfsN0+YDWGQ5aQQ4QttkjQH4OiRvPTRPrJ598srex9sN2HIwwNX58QTstbcQp6vG0MO2YfvGiOoBx6t4V9cPNwljJVBFCCCEkW0xVCiseWFX/WOsEk9SOa37ScgBErsMgCnIAXGdBc0gQZh9HZMdz0xF9uH2xd8FZC+ftZ+elVwfIjRMlr/3UUxuaX0zXijtMVSGEEEKywUS5sHHPuvpRrfNLi+AoRHWA/ra54Z17+oJ5zgLCzlh4mrf7uqvbYa78nBHX8XDzoh1P4nXjAEXJa7/14qYJb6pSfMxUGUIIIWS4we0N3ObQOr00CY6COyKyaMGp3jtbJ3wdDYknjoTcvpJwzbFx04HsUSoc85fNy09wxrTjueFIG2mFOUBQWF4HITjJcJZN1SGEEEKGk2Fxfqj0iE4QIYSQoaacy527YabMd/xQHevu5bVPymNjV5mqRAghhAwHaX3UnRoezVYLh8I+n0IIIYSkirS95JAaPuFliY1iPvJHdAkhhJCBMl4srNq9Nt1PfEUVJhC7T2Ph6Sn3nTrdim+ZDtbzt0x4k5XCLlO1CCGEkHSCTwo0i4XPtM5sGOU6QEFh8jSVPDnmF1fe+SNPciGO6wD5pYcnvOx1iavlJytO1bJG8WBaPt9CCCGEqIyXi+sfvaGhdmTDKNsRgdxHxf3eByRhrrMDuc6JvR6WnowYyQgUtl196bne1Zec2z6GlsYwi+8HIoQQkmqyNvoDuaMr8gZlcTb83tBsC3Fk1Aa/g0ZrOk0P+yIvEvbWlvF5DlJWxFEgQgghqaWcz0/vWpOd0R/IdYAg+zaUjMjYcTDq871vnTHvNhX2Kf/w2/O++SWyHaCo6WGfySu/4+W+d147HsKu+u45J+Q3C3rmpnFvulzYZqoaIYQQkh745BeVlPZvxxNhhSOmqhFCCCHpoJrLfW26Uuj7h06p0dHqifKBuXp2sqlyhBBCyOCp5HJj21bUMzX/h0qXMLkek+xNlSOEEEIGD+ZnYJ6G1nFRVBx6/Y5Jb7pSeNlUOUIIIWTwoGNCB6V1XBQVh/55z2JvvJTfZ6ocIYQQMng4AZpKWpwITQghJHXgnzn+oWsdF0XFpUo+75kqRwghhAweOkBUP0QHiBBCSKpI8xwgvCDQ/pyF+y0tiZOVb2dl9QOrnANECCEkdeCL3fhyt9ZxDUpwarS3ImsOwrA6QFE+nZEV/fnOKW+ynN9rqhwhhBAyeNL2GDw+CHrGwtPmfYTUlus4yCiROEHyEVN3XdLDev3yC+Z9hsJ1qGznS9K3v9GlOS/2d77gqNmfztAcNz8HyM2P+xV59/xkHzuPUoayHlYGSYuPwRNCCEkd5Vzu3A0z5YNaxxW30JnL7SzbabHVjQPkpuPnJGlOi50fUVj6brjrYNhhdrq2YxXFAfL7OrxbRloe3TCsu+fWL+FFm3jhpqlyhBBCyOCZmpr6cjU/dlTruAYldNa93AJzR01s2c5DmLMFaelDkhfsizhhI0TuOfk5N/bx/PKH9O3z0/Lol28oynnHqdlq4VChUPi6qXKEEEJIOpiqFB97cVO65gFpIyhahy7OB5Z+8extkN3xiyMj2zTHJcyR0Jw1e7QLzsovm5efEM/Ol+RJO56bf9vZku3aPnaYm0a/nB+8YwrvmjJVjRBCCEkPpVzuss3XVvlBVCp2/WZ1/Wi9mJ81VY0QQghJF3wfEBW3Dt63xGsU85/iNqupZoQQQki64CgQFbc4+kMIIWQo4CgQFZc4+kMIIWRoKOXzi26YLh/QOjSK6kQYTcSooqlahBBCSLoZLxZW7V5bT9Vj8dRwCS/WxAs2TZUihBBChgN8tgCfL9A6N4oKEr/7RQghZGjJ5XJfmevEDmMeh9bJpUXa+2/SJO3FjVnXdKXwcTWX+5qpSoQQQshwUSqVvjpZKRxKsxPUjQPk9wkKqnctaxQPlnK5b5gqRAghhAwnaXeC/N527PdRUCjKN7hk3X5zs5s2pKUV9pmKoOO4n8eQt2Hbx7C/O+Z+gwzr/fzIqS06P4QQQjIFOjV0blqnl5SifDQVCnMutDA/p8U+nsiOp6XthrsOibu90+OgHPBblhKmOWbuOfVT+JguPqprqgwhhBCSDdI6EuQ6Je66FuaOskhYEh9Fhez9ohxHnKj7lv7E++6532zlE2H4/dyNhXaYtm+U9OMWR34IIYRkHnzUEh+31DrCQch1SjQnxS9MRl/EWUjqo6jufmHHgWSkyL3d5oZB9rlA/XJ+3t82g0fd/4UJ86Z6EEIIIdllcaV41+M3Nr/QOkVqNIRXJOBVCaZKEEIIIaPBZLlwwYaZygda50hlWw+sqn88VSmsMFWBEEIIGS3wjaeZauE1vjBxNIRbXktqhfcwH8xUAUIIIWR0mSwXv3fLbOVDrdOksiGO+hBCCCEKGA2arRd/+9IvJz7XOlBqOIUJ77O14l5OdCaEEEICQEeJDjNNT4pRnQvf81reKL3JT1oQQgghHYCOc84R+tf+7TNqB0ulU3jP0y8myvsq+fxJ5lISQgghpFMKhcLXZ2uFtzgilG5hxGdZo/g+HR9CCCEkRlq3xurF3z61ofmJ1gFTg9Hrd0y25vjwVhchhBCSMHia6Ibp8gHeHhuMcJvrrmXVA9Pl4kOYvG4uCyGEEEL6Ad4ng/cI7VnXOKJ11FS8+t3G8S/myvsNfreLEEIISQl4s/TiSmH/87dMqJ031Z1wi2tpvfjBdLWYN0VNCCGEkDRSzeVOnijl39mxsn6Yt8k616419U/xkdJKPn+RKVJCCCGEDBO4TTZZKexa1ige5OiQLozyrJ4oH5iuFF7GU3em6AghhBCSFfC00nS5sG2us/94z7r6UUzo1ZyCLOvFTRN4ZP3gVKX4GEbLTNEQQgghZFTACFF5bOyqyXLhjdlq4dDutfWjeKeN5jgMm3D774kN4951zdKB8VJ+X72Yn+Xj6oQQQgjxBSMjGClqFPOH4Bjdvbz2CW6h4YvmmrMxKMHJwYjOthX1zzCq0ygWjuCWH+fvEEIIISRWME8Go0bmVtrL1fzY0YlS/hPMo4Ej8tC6RmtejSjqRGzEs/d79IaGd/8v6kfN/JyP55waD8drOTi53BgfRyeEEEIIIYSQUL70pf8ffcohpdZP21gAAAAASUVORK5CYII=">
            <a:extLst>
              <a:ext uri="{FF2B5EF4-FFF2-40B4-BE49-F238E27FC236}">
                <a16:creationId xmlns:a16="http://schemas.microsoft.com/office/drawing/2014/main" id="{A5117A9E-B21B-42F7-A3D8-A2270AD91B51}"/>
              </a:ext>
            </a:extLst>
          </p:cNvPr>
          <p:cNvSpPr>
            <a:spLocks noChangeAspect="1" noChangeArrowheads="1"/>
          </p:cNvSpPr>
          <p:nvPr/>
        </p:nvSpPr>
        <p:spPr bwMode="auto">
          <a:xfrm>
            <a:off x="5943600" y="758952"/>
            <a:ext cx="2822448" cy="282244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4" name="Slide Number Placeholder 3">
            <a:extLst>
              <a:ext uri="{FF2B5EF4-FFF2-40B4-BE49-F238E27FC236}">
                <a16:creationId xmlns:a16="http://schemas.microsoft.com/office/drawing/2014/main" id="{B5BEC098-DB5B-4505-A444-D6E2EAA4C0F0}"/>
              </a:ext>
            </a:extLst>
          </p:cNvPr>
          <p:cNvSpPr>
            <a:spLocks noGrp="1"/>
          </p:cNvSpPr>
          <p:nvPr>
            <p:ph type="sldNum" sz="quarter" idx="12"/>
          </p:nvPr>
        </p:nvSpPr>
        <p:spPr/>
        <p:txBody>
          <a:bodyPr/>
          <a:lstStyle/>
          <a:p>
            <a:fld id="{4FAB73BC-B049-4115-A692-8D63A059BFB8}" type="slidenum">
              <a:rPr lang="en-US" smtClean="0"/>
              <a:pPr/>
              <a:t>32</a:t>
            </a:fld>
            <a:endParaRPr lang="en-US"/>
          </a:p>
        </p:txBody>
      </p:sp>
      <p:sp>
        <p:nvSpPr>
          <p:cNvPr id="13" name="Pentagon 8">
            <a:extLst>
              <a:ext uri="{FF2B5EF4-FFF2-40B4-BE49-F238E27FC236}">
                <a16:creationId xmlns:a16="http://schemas.microsoft.com/office/drawing/2014/main" id="{D29D8B24-079A-4D35-8DD0-C64D94B55C55}"/>
              </a:ext>
            </a:extLst>
          </p:cNvPr>
          <p:cNvSpPr/>
          <p:nvPr/>
        </p:nvSpPr>
        <p:spPr>
          <a:xfrm flipH="1">
            <a:off x="2096106" y="116470"/>
            <a:ext cx="8597392" cy="815970"/>
          </a:xfrm>
          <a:prstGeom prst="homePlate">
            <a:avLst>
              <a:gd name="adj" fmla="val 0"/>
            </a:avLst>
          </a:prstGeom>
          <a:solidFill>
            <a:srgbClr val="279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Rectangle 4">
            <a:extLst>
              <a:ext uri="{FF2B5EF4-FFF2-40B4-BE49-F238E27FC236}">
                <a16:creationId xmlns:a16="http://schemas.microsoft.com/office/drawing/2014/main" id="{25CB789B-495B-4C37-9078-812048CB72C4}"/>
              </a:ext>
            </a:extLst>
          </p:cNvPr>
          <p:cNvSpPr/>
          <p:nvPr/>
        </p:nvSpPr>
        <p:spPr>
          <a:xfrm>
            <a:off x="2387033" y="250278"/>
            <a:ext cx="8597392" cy="430887"/>
          </a:xfrm>
          <a:prstGeom prst="rect">
            <a:avLst/>
          </a:prstGeom>
        </p:spPr>
        <p:txBody>
          <a:bodyPr wrap="square">
            <a:spAutoFit/>
          </a:bodyPr>
          <a:lstStyle/>
          <a:p>
            <a:r>
              <a:rPr lang="en-US" sz="2200" b="1">
                <a:solidFill>
                  <a:schemeClr val="bg1"/>
                </a:solidFill>
              </a:rPr>
              <a:t>Evaluate trash problems and management practices at other parks</a:t>
            </a:r>
          </a:p>
        </p:txBody>
      </p:sp>
      <p:pic>
        <p:nvPicPr>
          <p:cNvPr id="7" name="Picture 6" descr="A person standing on a beach&#10;&#10;Description automatically generated">
            <a:extLst>
              <a:ext uri="{FF2B5EF4-FFF2-40B4-BE49-F238E27FC236}">
                <a16:creationId xmlns:a16="http://schemas.microsoft.com/office/drawing/2014/main" id="{8D074A2E-4EEB-4D48-8220-9B8BF1F826EA}"/>
              </a:ext>
            </a:extLst>
          </p:cNvPr>
          <p:cNvPicPr>
            <a:picLocks noChangeAspect="1"/>
          </p:cNvPicPr>
          <p:nvPr/>
        </p:nvPicPr>
        <p:blipFill>
          <a:blip r:embed="rId3"/>
          <a:stretch>
            <a:fillRect/>
          </a:stretch>
        </p:blipFill>
        <p:spPr>
          <a:xfrm>
            <a:off x="4394305" y="1961530"/>
            <a:ext cx="4184649" cy="3391172"/>
          </a:xfrm>
          <a:prstGeom prst="rect">
            <a:avLst/>
          </a:prstGeom>
        </p:spPr>
      </p:pic>
      <p:sp>
        <p:nvSpPr>
          <p:cNvPr id="16" name="TextBox 15">
            <a:extLst>
              <a:ext uri="{FF2B5EF4-FFF2-40B4-BE49-F238E27FC236}">
                <a16:creationId xmlns:a16="http://schemas.microsoft.com/office/drawing/2014/main" id="{CDFAE34E-3C55-B140-9882-88D1452E2CF5}"/>
              </a:ext>
            </a:extLst>
          </p:cNvPr>
          <p:cNvSpPr txBox="1"/>
          <p:nvPr/>
        </p:nvSpPr>
        <p:spPr>
          <a:xfrm>
            <a:off x="4614039" y="5610450"/>
            <a:ext cx="7929830" cy="461665"/>
          </a:xfrm>
          <a:prstGeom prst="rect">
            <a:avLst/>
          </a:prstGeom>
          <a:noFill/>
        </p:spPr>
        <p:txBody>
          <a:bodyPr wrap="square" rtlCol="0">
            <a:spAutoFit/>
          </a:bodyPr>
          <a:lstStyle/>
          <a:p>
            <a:r>
              <a:rPr lang="en-US" altLang="zh-CN" sz="2400" b="1">
                <a:solidFill>
                  <a:schemeClr val="accent1">
                    <a:lumMod val="75000"/>
                  </a:schemeClr>
                </a:solidFill>
              </a:rPr>
              <a:t>Talking</a:t>
            </a:r>
            <a:r>
              <a:rPr lang="zh-CN" altLang="en-US" sz="2400" b="1">
                <a:solidFill>
                  <a:schemeClr val="accent1">
                    <a:lumMod val="75000"/>
                  </a:schemeClr>
                </a:solidFill>
              </a:rPr>
              <a:t> </a:t>
            </a:r>
            <a:r>
              <a:rPr lang="en-US" altLang="zh-CN" sz="2400" b="1">
                <a:solidFill>
                  <a:schemeClr val="accent1">
                    <a:lumMod val="75000"/>
                  </a:schemeClr>
                </a:solidFill>
              </a:rPr>
              <a:t>Trash</a:t>
            </a:r>
            <a:r>
              <a:rPr lang="zh-CN" altLang="en-US" sz="2400" b="1">
                <a:solidFill>
                  <a:schemeClr val="accent1">
                    <a:lumMod val="75000"/>
                  </a:schemeClr>
                </a:solidFill>
              </a:rPr>
              <a:t> </a:t>
            </a:r>
            <a:r>
              <a:rPr lang="en-US" altLang="zh-CN" sz="2400" b="1">
                <a:solidFill>
                  <a:schemeClr val="accent1">
                    <a:lumMod val="75000"/>
                  </a:schemeClr>
                </a:solidFill>
              </a:rPr>
              <a:t>Program</a:t>
            </a:r>
            <a:endParaRPr lang="en-US" sz="2400" b="1">
              <a:solidFill>
                <a:schemeClr val="accent1">
                  <a:lumMod val="75000"/>
                </a:schemeClr>
              </a:solidFill>
            </a:endParaRPr>
          </a:p>
        </p:txBody>
      </p:sp>
      <p:sp>
        <p:nvSpPr>
          <p:cNvPr id="12" name="TextBox 11">
            <a:extLst>
              <a:ext uri="{FF2B5EF4-FFF2-40B4-BE49-F238E27FC236}">
                <a16:creationId xmlns:a16="http://schemas.microsoft.com/office/drawing/2014/main" id="{48130D5B-5605-8142-823E-04CF3A92DC14}"/>
              </a:ext>
            </a:extLst>
          </p:cNvPr>
          <p:cNvSpPr txBox="1"/>
          <p:nvPr/>
        </p:nvSpPr>
        <p:spPr>
          <a:xfrm>
            <a:off x="1472400" y="1058547"/>
            <a:ext cx="9514126" cy="954107"/>
          </a:xfrm>
          <a:prstGeom prst="rect">
            <a:avLst/>
          </a:prstGeom>
          <a:noFill/>
        </p:spPr>
        <p:txBody>
          <a:bodyPr wrap="square" rtlCol="0" anchor="t">
            <a:spAutoFit/>
          </a:bodyPr>
          <a:lstStyle/>
          <a:p>
            <a:pPr algn="ctr"/>
            <a:r>
              <a:rPr lang="en-US" sz="2800" b="1">
                <a:solidFill>
                  <a:schemeClr val="accent1">
                    <a:lumMod val="75000"/>
                  </a:schemeClr>
                </a:solidFill>
              </a:rPr>
              <a:t>Results – Education programs give students perspective into the impacts that trash has on the environment</a:t>
            </a:r>
            <a:endParaRPr lang="en-US"/>
          </a:p>
        </p:txBody>
      </p:sp>
      <p:sp>
        <p:nvSpPr>
          <p:cNvPr id="17" name="矩形 27">
            <a:extLst>
              <a:ext uri="{FF2B5EF4-FFF2-40B4-BE49-F238E27FC236}">
                <a16:creationId xmlns:a16="http://schemas.microsoft.com/office/drawing/2014/main" id="{26A06339-BA2B-4245-9F5E-22F382FB8836}"/>
              </a:ext>
            </a:extLst>
          </p:cNvPr>
          <p:cNvSpPr/>
          <p:nvPr/>
        </p:nvSpPr>
        <p:spPr>
          <a:xfrm>
            <a:off x="-4047" y="0"/>
            <a:ext cx="12192001" cy="68580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15163076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5">
            <a:extLst>
              <a:ext uri="{FF2B5EF4-FFF2-40B4-BE49-F238E27FC236}">
                <a16:creationId xmlns:a16="http://schemas.microsoft.com/office/drawing/2014/main" id="{EEE334F1-18D3-46AA-A1EB-7D9B2B3DBAC3}"/>
              </a:ext>
            </a:extLst>
          </p:cNvPr>
          <p:cNvSpPr>
            <a:spLocks/>
          </p:cNvSpPr>
          <p:nvPr/>
        </p:nvSpPr>
        <p:spPr bwMode="auto">
          <a:xfrm>
            <a:off x="1638318" y="116470"/>
            <a:ext cx="457788" cy="815970"/>
          </a:xfrm>
          <a:custGeom>
            <a:avLst/>
            <a:gdLst>
              <a:gd name="T0" fmla="*/ 1897 w 1897"/>
              <a:gd name="T1" fmla="*/ 0 h 3361"/>
              <a:gd name="T2" fmla="*/ 1897 w 1897"/>
              <a:gd name="T3" fmla="*/ 3361 h 3361"/>
              <a:gd name="T4" fmla="*/ 968 w 1897"/>
              <a:gd name="T5" fmla="*/ 3361 h 3361"/>
              <a:gd name="T6" fmla="*/ 968 w 1897"/>
              <a:gd name="T7" fmla="*/ 1161 h 3361"/>
              <a:gd name="T8" fmla="*/ 911 w 1897"/>
              <a:gd name="T9" fmla="*/ 1203 h 3361"/>
              <a:gd name="T10" fmla="*/ 856 w 1897"/>
              <a:gd name="T11" fmla="*/ 1243 h 3361"/>
              <a:gd name="T12" fmla="*/ 800 w 1897"/>
              <a:gd name="T13" fmla="*/ 1280 h 3361"/>
              <a:gd name="T14" fmla="*/ 745 w 1897"/>
              <a:gd name="T15" fmla="*/ 1316 h 3361"/>
              <a:gd name="T16" fmla="*/ 690 w 1897"/>
              <a:gd name="T17" fmla="*/ 1349 h 3361"/>
              <a:gd name="T18" fmla="*/ 637 w 1897"/>
              <a:gd name="T19" fmla="*/ 1380 h 3361"/>
              <a:gd name="T20" fmla="*/ 583 w 1897"/>
              <a:gd name="T21" fmla="*/ 1410 h 3361"/>
              <a:gd name="T22" fmla="*/ 530 w 1897"/>
              <a:gd name="T23" fmla="*/ 1437 h 3361"/>
              <a:gd name="T24" fmla="*/ 475 w 1897"/>
              <a:gd name="T25" fmla="*/ 1463 h 3361"/>
              <a:gd name="T26" fmla="*/ 417 w 1897"/>
              <a:gd name="T27" fmla="*/ 1489 h 3361"/>
              <a:gd name="T28" fmla="*/ 357 w 1897"/>
              <a:gd name="T29" fmla="*/ 1515 h 3361"/>
              <a:gd name="T30" fmla="*/ 292 w 1897"/>
              <a:gd name="T31" fmla="*/ 1540 h 3361"/>
              <a:gd name="T32" fmla="*/ 224 w 1897"/>
              <a:gd name="T33" fmla="*/ 1565 h 3361"/>
              <a:gd name="T34" fmla="*/ 153 w 1897"/>
              <a:gd name="T35" fmla="*/ 1590 h 3361"/>
              <a:gd name="T36" fmla="*/ 77 w 1897"/>
              <a:gd name="T37" fmla="*/ 1615 h 3361"/>
              <a:gd name="T38" fmla="*/ 0 w 1897"/>
              <a:gd name="T39" fmla="*/ 1639 h 3361"/>
              <a:gd name="T40" fmla="*/ 0 w 1897"/>
              <a:gd name="T41" fmla="*/ 891 h 3361"/>
              <a:gd name="T42" fmla="*/ 58 w 1897"/>
              <a:gd name="T43" fmla="*/ 871 h 3361"/>
              <a:gd name="T44" fmla="*/ 114 w 1897"/>
              <a:gd name="T45" fmla="*/ 851 h 3361"/>
              <a:gd name="T46" fmla="*/ 168 w 1897"/>
              <a:gd name="T47" fmla="*/ 832 h 3361"/>
              <a:gd name="T48" fmla="*/ 222 w 1897"/>
              <a:gd name="T49" fmla="*/ 811 h 3361"/>
              <a:gd name="T50" fmla="*/ 273 w 1897"/>
              <a:gd name="T51" fmla="*/ 790 h 3361"/>
              <a:gd name="T52" fmla="*/ 323 w 1897"/>
              <a:gd name="T53" fmla="*/ 768 h 3361"/>
              <a:gd name="T54" fmla="*/ 371 w 1897"/>
              <a:gd name="T55" fmla="*/ 746 h 3361"/>
              <a:gd name="T56" fmla="*/ 417 w 1897"/>
              <a:gd name="T57" fmla="*/ 724 h 3361"/>
              <a:gd name="T58" fmla="*/ 462 w 1897"/>
              <a:gd name="T59" fmla="*/ 700 h 3361"/>
              <a:gd name="T60" fmla="*/ 505 w 1897"/>
              <a:gd name="T61" fmla="*/ 677 h 3361"/>
              <a:gd name="T62" fmla="*/ 547 w 1897"/>
              <a:gd name="T63" fmla="*/ 653 h 3361"/>
              <a:gd name="T64" fmla="*/ 587 w 1897"/>
              <a:gd name="T65" fmla="*/ 629 h 3361"/>
              <a:gd name="T66" fmla="*/ 626 w 1897"/>
              <a:gd name="T67" fmla="*/ 604 h 3361"/>
              <a:gd name="T68" fmla="*/ 662 w 1897"/>
              <a:gd name="T69" fmla="*/ 578 h 3361"/>
              <a:gd name="T70" fmla="*/ 697 w 1897"/>
              <a:gd name="T71" fmla="*/ 553 h 3361"/>
              <a:gd name="T72" fmla="*/ 730 w 1897"/>
              <a:gd name="T73" fmla="*/ 526 h 3361"/>
              <a:gd name="T74" fmla="*/ 761 w 1897"/>
              <a:gd name="T75" fmla="*/ 499 h 3361"/>
              <a:gd name="T76" fmla="*/ 793 w 1897"/>
              <a:gd name="T77" fmla="*/ 472 h 3361"/>
              <a:gd name="T78" fmla="*/ 823 w 1897"/>
              <a:gd name="T79" fmla="*/ 442 h 3361"/>
              <a:gd name="T80" fmla="*/ 852 w 1897"/>
              <a:gd name="T81" fmla="*/ 413 h 3361"/>
              <a:gd name="T82" fmla="*/ 882 w 1897"/>
              <a:gd name="T83" fmla="*/ 383 h 3361"/>
              <a:gd name="T84" fmla="*/ 909 w 1897"/>
              <a:gd name="T85" fmla="*/ 353 h 3361"/>
              <a:gd name="T86" fmla="*/ 936 w 1897"/>
              <a:gd name="T87" fmla="*/ 320 h 3361"/>
              <a:gd name="T88" fmla="*/ 961 w 1897"/>
              <a:gd name="T89" fmla="*/ 288 h 3361"/>
              <a:gd name="T90" fmla="*/ 986 w 1897"/>
              <a:gd name="T91" fmla="*/ 255 h 3361"/>
              <a:gd name="T92" fmla="*/ 1010 w 1897"/>
              <a:gd name="T93" fmla="*/ 220 h 3361"/>
              <a:gd name="T94" fmla="*/ 1034 w 1897"/>
              <a:gd name="T95" fmla="*/ 186 h 3361"/>
              <a:gd name="T96" fmla="*/ 1056 w 1897"/>
              <a:gd name="T97" fmla="*/ 150 h 3361"/>
              <a:gd name="T98" fmla="*/ 1078 w 1897"/>
              <a:gd name="T99" fmla="*/ 114 h 3361"/>
              <a:gd name="T100" fmla="*/ 1098 w 1897"/>
              <a:gd name="T101" fmla="*/ 76 h 3361"/>
              <a:gd name="T102" fmla="*/ 1118 w 1897"/>
              <a:gd name="T103" fmla="*/ 39 h 3361"/>
              <a:gd name="T104" fmla="*/ 1137 w 1897"/>
              <a:gd name="T105" fmla="*/ 0 h 3361"/>
              <a:gd name="T106" fmla="*/ 1897 w 1897"/>
              <a:gd name="T107" fmla="*/ 0 h 3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97" h="3361">
                <a:moveTo>
                  <a:pt x="1897" y="0"/>
                </a:moveTo>
                <a:lnTo>
                  <a:pt x="1897" y="3361"/>
                </a:lnTo>
                <a:lnTo>
                  <a:pt x="968" y="3361"/>
                </a:lnTo>
                <a:lnTo>
                  <a:pt x="968" y="1161"/>
                </a:lnTo>
                <a:lnTo>
                  <a:pt x="911" y="1203"/>
                </a:lnTo>
                <a:lnTo>
                  <a:pt x="856" y="1243"/>
                </a:lnTo>
                <a:lnTo>
                  <a:pt x="800" y="1280"/>
                </a:lnTo>
                <a:lnTo>
                  <a:pt x="745" y="1316"/>
                </a:lnTo>
                <a:lnTo>
                  <a:pt x="690" y="1349"/>
                </a:lnTo>
                <a:lnTo>
                  <a:pt x="637" y="1380"/>
                </a:lnTo>
                <a:lnTo>
                  <a:pt x="583" y="1410"/>
                </a:lnTo>
                <a:lnTo>
                  <a:pt x="530" y="1437"/>
                </a:lnTo>
                <a:lnTo>
                  <a:pt x="475" y="1463"/>
                </a:lnTo>
                <a:lnTo>
                  <a:pt x="417" y="1489"/>
                </a:lnTo>
                <a:lnTo>
                  <a:pt x="357" y="1515"/>
                </a:lnTo>
                <a:lnTo>
                  <a:pt x="292" y="1540"/>
                </a:lnTo>
                <a:lnTo>
                  <a:pt x="224" y="1565"/>
                </a:lnTo>
                <a:lnTo>
                  <a:pt x="153" y="1590"/>
                </a:lnTo>
                <a:lnTo>
                  <a:pt x="77" y="1615"/>
                </a:lnTo>
                <a:lnTo>
                  <a:pt x="0" y="1639"/>
                </a:lnTo>
                <a:lnTo>
                  <a:pt x="0" y="891"/>
                </a:lnTo>
                <a:lnTo>
                  <a:pt x="58" y="871"/>
                </a:lnTo>
                <a:lnTo>
                  <a:pt x="114" y="851"/>
                </a:lnTo>
                <a:lnTo>
                  <a:pt x="168" y="832"/>
                </a:lnTo>
                <a:lnTo>
                  <a:pt x="222" y="811"/>
                </a:lnTo>
                <a:lnTo>
                  <a:pt x="273" y="790"/>
                </a:lnTo>
                <a:lnTo>
                  <a:pt x="323" y="768"/>
                </a:lnTo>
                <a:lnTo>
                  <a:pt x="371" y="746"/>
                </a:lnTo>
                <a:lnTo>
                  <a:pt x="417" y="724"/>
                </a:lnTo>
                <a:lnTo>
                  <a:pt x="462" y="700"/>
                </a:lnTo>
                <a:lnTo>
                  <a:pt x="505" y="677"/>
                </a:lnTo>
                <a:lnTo>
                  <a:pt x="547" y="653"/>
                </a:lnTo>
                <a:lnTo>
                  <a:pt x="587" y="629"/>
                </a:lnTo>
                <a:lnTo>
                  <a:pt x="626" y="604"/>
                </a:lnTo>
                <a:lnTo>
                  <a:pt x="662" y="578"/>
                </a:lnTo>
                <a:lnTo>
                  <a:pt x="697" y="553"/>
                </a:lnTo>
                <a:lnTo>
                  <a:pt x="730" y="526"/>
                </a:lnTo>
                <a:lnTo>
                  <a:pt x="761" y="499"/>
                </a:lnTo>
                <a:lnTo>
                  <a:pt x="793" y="472"/>
                </a:lnTo>
                <a:lnTo>
                  <a:pt x="823" y="442"/>
                </a:lnTo>
                <a:lnTo>
                  <a:pt x="852" y="413"/>
                </a:lnTo>
                <a:lnTo>
                  <a:pt x="882" y="383"/>
                </a:lnTo>
                <a:lnTo>
                  <a:pt x="909" y="353"/>
                </a:lnTo>
                <a:lnTo>
                  <a:pt x="936" y="320"/>
                </a:lnTo>
                <a:lnTo>
                  <a:pt x="961" y="288"/>
                </a:lnTo>
                <a:lnTo>
                  <a:pt x="986" y="255"/>
                </a:lnTo>
                <a:lnTo>
                  <a:pt x="1010" y="220"/>
                </a:lnTo>
                <a:lnTo>
                  <a:pt x="1034" y="186"/>
                </a:lnTo>
                <a:lnTo>
                  <a:pt x="1056" y="150"/>
                </a:lnTo>
                <a:lnTo>
                  <a:pt x="1078" y="114"/>
                </a:lnTo>
                <a:lnTo>
                  <a:pt x="1098" y="76"/>
                </a:lnTo>
                <a:lnTo>
                  <a:pt x="1118" y="39"/>
                </a:lnTo>
                <a:lnTo>
                  <a:pt x="1137" y="0"/>
                </a:lnTo>
                <a:lnTo>
                  <a:pt x="1897" y="0"/>
                </a:lnTo>
                <a:close/>
              </a:path>
            </a:pathLst>
          </a:custGeom>
          <a:solidFill>
            <a:srgbClr val="2791A6"/>
          </a:solidFill>
          <a:ln>
            <a:noFill/>
          </a:ln>
        </p:spPr>
        <p:txBody>
          <a:bodyPr vert="horz" wrap="square" lIns="91440" tIns="45720" rIns="91440" bIns="45720" numCol="1" anchor="t" anchorCtr="0" compatLnSpc="1">
            <a:prstTxWarp prst="textNoShape">
              <a:avLst/>
            </a:prstTxWarp>
          </a:bodyPr>
          <a:lstStyle/>
          <a:p>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AutoShape 2" descr="data:image/png;base64,iVBORw0KGgoAAAANSUhEUgAAAkAAAAFSCAYAAAFta1CtAAAAAXNSR0IArs4c6QAAAARnQU1BAACxjwv8YQUAAAAJcEhZcwAADsMAAA7DAcdvqGQAAGiOSURBVHhe7b1buBxFuf/vpZdeeumll15yyQayEzmjgAioKLJBNzprzqd1ysoiJJCYEyQQgkAgRIgJB5P82OF8UkAEhI3RrYL8kcM2gSQQwiH7efq/vpN6J7Uqbx9mpnump+f7eZ7v09PV1dXV1VVvvVNd3f2lflMtFmcr+bzXrWqV8nqTVPZYsqR54Nl/7PR61cp11xwySWYL7WRFd++5WQ231by22P5tkswW9sn+JH+5d/EPLmyvQyeffHJ7eeXYj+Ztg0aqgHqVSTJbaCd65tmnt5a/euyWdhhqCmrXzOpGq6YtOn1he5vIJJkt3JPsRSbJbCEnh9qBGgOhhqDGiM15/C/3tZYSjlqE5c7fb2kXDmSSzBb2CfYqk2S2sE/QrRG27N7KTybJbOGepBTEntfubRli+EIoOK1JuTJJDpbx+vjzj+790OtFpVLpqya5RJpYLpf7ivfuzV4vmq4V95rkOkM74W5kkmsVkNQa1JhTTz2lfcL4/eRf728bbokjS7fZmSS/pJ1wNzLJdYZ2st3IJJdIDdJO9sbrrvQu/Pbp7d/2tvPOWThvXWSS6wz3RM8+73zvoT++5/3Hzyvef736v62/BJC9fdE3z/BWbNo2bz+T3Jempqa+rJ1sp7KbrXay3cgk1xn2SfYik1wor7z0kicyQaFoJxtVzeIl7d8muc6wT9KuKZ3KJBdKLwVkNyvkFSePpayLJD4UawH5Cc1Nfl/0vR951SUr522HTHKh9FJAruyTjyKTXGe4J9qtTHKhxFFAn755o/enp5a2Cgg16tXHZ+cZ6kSM9Pan9847YaxLmFtjUKPOOOuceeEmuVDiKKBuZZLrDPvEe5FJLpBmpXLELqDxWu1jsykQnNyihae1TtK2Nbetu7q1vOKy81rbPn9rfUuoTQhHDbPtlEmuM7STFcHeaOGaTHKhSCFFLRyAk4siKShXKDQsTXKdoZ2sLSmk23/z7AnbbJnkIlHJ578wPyPhnrAtqR1QmNE2yXWGdrLdKIpNKRQKX9+1puG9fsekh2Upl/uG2XQC5VzuXCyRrnaytk6b+wuDZeoLCKqXSifcrjn8wBIvTCZqm533399OUzvZbmSS7ozJ8em3tBPuRL954IH2yUAm6S8trhT2a4Xhp+WN4n6z67ze7vFHHlFPuBPNNEvttPtOo1T6yD4hhD21ofmJVghheumXE59jfzu9ZrU6jbChZa5n+rv52QK2Rjv5qJosFy4wSbXA7WjzMxtoJw2ddsq/tX9ffuFZarjIJJU9pirFx9yT7UaT5Xx3I4BpRztZW/t/Pe29s3Wivb77uqvnbbdlkswW2ol2K5NkttBOtFuZJLOFe5Ifbl/s/eHm0rwwW7XLz1fDIZNktnBP8m+bGy2bc8FZC1u91fe+dUY7HEsUELbh9wvri+39IJNktrBPsFeZJLNFeWzsKu1kO1W9mJ81SWYP7YQh2yFEdw/btGjBqd7G2g9b63Zck1R2sU+2U5kkss3yRulN7eTDtGK8/J5JIvuU8vlFWiH4abpazJtdRwutMFyZqGS6UngZwxdYmqDRQx4p6FYmmWyizdToRia57KGdbDcyyWUPnBzuVckSM8kWLFzQ+r3hnhWtcMwkQ5hMLLfjYB0yyWUPOcFeZZLLHtrJupL5iRAmnLtzEyGTXPZwT7RbmeSyh32SsCuoLdB/lq444XkxqTlY+s1wzRz2SfYik1z20E62G5nksod9kprxdYXHEbRHNU1yg0ebjNCpTFIt3BPtVia5FtpkhE5lkuqMXz/6knrCnapeqe4zSbYKCA6fVnvsxxJswyzPtWJ9zeZrW79Ncl9a3Cy/rJ1wp/pw7w2dF5J2st3I/oMpBdCrTHKtP77aCeMiYC6iSMIx+9WOZ8skGR37JDHVDo8g4FEDzGLFDFaErb3zwdZ2rCNTiGPvBw2igLqRSTI67ol2q6hDFPacH8gEB2IX0KPbG/NOuFOZJKOjnWw36lcBQZg0jqXfjFbInjJsh5sko6OdLJ7kwfLBF95sh6F5IXzz7udbzQ/NULZB/SygqHILBzJJRsc+yV7U7wI68/QFraUYaNQmv8cPbJkkoyMniGe/8GwYaoh94iJ3jjRqlP3oQhprkCaTZHTsk+5F/SggmS2PGuMaa4TB7qBZoTbJIwh4VEH2g0yS0dFOVqR1536KWkCgk8IBndQguzBEtjE3SUZHO1kRCgg+EIwymlPQowidFFCnBBWQZoiDZJKMjnay3QgnMV6tPrt+7dojJmmViVL+HTyGAI2X8u2/JxrNSuW1yUbjSJQahCYGw42ltl1kko7O9idfU0+4U002mr52Zbxc+EC7k2prolw4YKK3kfRWXjujnmyn+uiv67ur5doJdyo5GbeAtMIIktmthZ2mdsKdyiQ7GOyTMUFdT3/BvtVSaZ2W5lCC10ZUc7mvmdUW2ol3IpNMi7m0TzY/s8FkpXDIPeHVhe+3JmvKJE3MKNMePxAtaxQPmuSyh3bC3cgklz20k9UkcxS1bZBJLltU82NHtZPtRnM+0ycm2ewAB1A72W70z3sWZ68W+RVQ0OMGfspkAeGvhHay+M+EQsJDdFg2fnxBu0fDPGn0cu5jCGiuJtlsYZ9kLzLJZQ/tZLuRSS57TJeLD2knbDuKaFZil9ymBWX2cUzBPeFOZZLJNtqJR5HZfTTQCiBIZrfRAi8w0QrDVub+sXcLXv2HIVTIHSIhCaFNfBiUTJbIsPD03x9UL+QgZbJGhgG5aO5bqTEr+5xvndWa2Cdz+vF3WaaKyhJh8rSIPWEQ4fZkQchOB0vsp00yNFkjw4B78dIgkzUyDGgX0JZtJcRyyNL+jWnH+IwFrAysmTzTBiuGcPkwCsJk6SeTNTIMaBdw0DJZI8OAe/FgUWwLIwqzGiJYq6hx/WSyRoYB9+LJ0zDydSV0YeJIQ6ggcI6x1D4H436NSbo/SD78YYdpMlkjw4B2AQctkzUyDGgXEILVgSMMa4FPCNnb4BDDaUY4xpHssSTXMiGO7O/G9ZPJGhkGtAtoK6y7SUImawRv2tcmQg9KJlvzkIvmV1HcwUDxcbRtYYJVw996bZstk7V5aJO1B6VmqVAy2UoW7SIOUrjBaLLWRi6aVCA4uvgXBicYFUQcX1v4viK2a9vEeZZ04IzLqLU46LLNr9KarLWJ8nyJyO/5krDnTjqVyVqyaBcxSPZXtZKQVoG27t6oXsRB6cFn7oytAuGRfzy0hMqK8F13V1rLd19Z2X6WGcIjcD+45Oz2ehSZrCWLdhEh+brPgn9f2HrMbvL6Da0wVCB5BQGeg8ZSe+wO4fJb9sVveabRryJqFQjg6RBcOO2C9ku7f7913lcYbTqpQP2SyVqyaBdxkPKrQN1iP1/lykSJhaAKJJ/Vg3WBJcHn9eQpZFgZWB87Ptaxj3zdyX4xiRsX8vv6k8lasmgX0RaeqYcFkWfstTiwKrAoODm8qQGW6cpctbVN3tog22CZbOvkKosVaFAyWUsW7SIOUlmuQPjIJ955AB/nwJ/XtN+DgMf+YZEg/BYfSayNbXXwu56/uBVXwvxkspYs7gUMsjTQw6/vU8NFtj8Ev8e2Nn5+jy1aoPhkspYs7gV0PwVuSxxgqUSoLFJh0D2hddivhkGFueJnpXnrqFAIQyXVurK4KpD7YVc/jXfwTdMg+l2B/PweWyZryeJewEErbgvkV5HiqjiCXYHQDcmrwiA0LHRL9t9y/HWXSiBdFLol/BbnGV0V4sDpxv7StUHS/UEIl7iyHTJZSxbtIkaROM74ja7K/ttvW6FOFXcFErr5inIn9NsCRZHJWrJoF3GQSqoCJQkezem1AsG5nqxc2rIksDjjpUtb1kheadeNTPaSRbuIgxQuhHQzu3fubC2DvprtMl4urj94n/5gWpCmy4VtJolQ5vJ4VPIoGlkLVK/Wp7ULOSi5Fwa6Z8sW38JA69cqRK8KqrRaHiHtIg5Kixulu0x2R4MXnntOvSgiE63NYzc2j2gXPm7Jx8tttPyJbt+0KZtv1BgG6qXS5+4F+cV11x2cqNdvNVG+hE/2axc6aW2YqXxgsvCliVrt5Ttvv31ePqG5/F9hopA0ol1YV3jPDpZ4MQicUPy2l/gkMN4NJmEi2Q8vFbHDXZmskGFDu5iDkskSGRa0ixgm18LELZM1knYw5Va7gJ1q93VXnxB239KfeN8995snhEdRJZcbM1kkaeaJDePqBRy0XrltklZoGHh/24x6AdMgk0WSZu7/RT30xcJnLDyttcS7u+U1jRKGNzGfe/qC1ttRP9y+eN5+IuyDLg77yb+xv21unBDPFiyjySJJM0mNNPcqvq9viEhbN4Z7bSZrZFjQLqSfpBvSBhIxiIjBRHRbiPfO1omW0MVhXbq+IJkskWFDu5j9lskKGVama8Ud2oVNWtOVwssmCyQLzNaKe7ULHbeWN0pvmkOSrPKPrdPqxe9WcNpN0mQUWT1RPqBVDD9tmq0cMruSLDNer7yMqaODEI5tskGGjYlG9X+0lx0MQtOT9XdMtsiwoF3IQcpkiwwL2kUcpEy2yLAgF27BwgWtZdR3Isr3MaIoapqQyRYZFuTCyacJ7IuN2xPyWz68IhUHS2yH7H3w+jq80s7e194u6djb8Vo8+W2yRYYFuXB4/a5bGcQqQdiGC493HuIdiVjHPvLScTuevYTc7axAGUIuXFpkskWGBe0iBkmshW1VOpVtcVyZbJFhQbuIELoZvHEeFQUXXLoc/MY2qUDo5vAb2yWO3T25YViyAmUI7SJCqCRY2pYGDjIuPpxkhMuLxu049rr7iQQRK1CG0C7iIGWyRYYF7SIOUiZbZFhwL6Dtv3SjXvc32SLDgnYR5dsWYZ9nku+pis+jfTsDn4ayfST5fiqkfazFZIsMC+4FFOGiS0XShIqACmRXGrui2NLC4UifefbpJ4SbbJFhwb2Ag5bJFhkWtIs4SJlskWFBu4iQfR+snzLZIsOCdhEhGQSErwLh3xXupIs/Ix+dgx+EJQYexTmGJAx3+eUrhxI36EuHJltkWNAuonyWUi48rBEuPD60azvECEelkIoi4Yhrr8tvias5zyKTLTIsaBdREyqFFh63TLaIcN8zf1Lf2dxPrd5w+0cmOyegXcRBymTrBG5ZM35Qe2dzP/XRX9f3t4JrF3NQWrfp7sMmW/OQC2d/jVkTup4oX1wOk3scd4zIZGseaag8tky2kke7kIOUydY85MLZtyC0yoQKhEFDtxLBv5G783Y4FFQpsQ3CfnDIJdxkax7aRRykTLaSR7uIg5TJ1jzsC6r9FqECYYkLbk/TgCNt/zuzJZXEDZdtWGI/ezTbZGse2kX0E75cqIVrkk8/dSqTreTRLuIgZbI1D7lwaZHJ1jy0i+gnWFI3zK5U8t0vfD8MFQifAJdtUWWylTzaRUxSQR/chUy25qFdxEHKZGse2kX0k1SWWv7iE8LkC8+Pbm+0KhA+9/R/b9/UjhdVJlvJo11EkX2x0WrsbXaYLPGxOXs7vvZsb8cSaWppiUy25vHwq9vUCzkIPfGX+3uuQP2QyVbyaBfRFr6JGvQRXny5EJ/2PuXU007Yhi8a2vtKBbLjuDLZOoFmvXJIu6D9VLNR8f3aoXYRBymTreTRLuIgZbIVC3jDq/tFHVHcb1nVLiK6Hvc7pv2SyVbyaBdxkDLZioVBVyA4wLvurrR+yxKCJbZ/I558PBfrkHxg146LT2HCL5K4QZ/DNNlKHu0iQsi49p13CQvrioKkpSsy2YqFQVcg+58VvokqlcH+ojO+kSqOMyoFrBYqFH7DkbYrEH7bFQhxka5st2WylTzaRYTwFWb4P1JRHnzhzdaFx0mcfd75rXBb2pea8X15+ca8SNKxw2yZbMXCoCvQIGWylTzaRYTkM95SgSD8y8LFX7FpWyt80TfPOCGOLVRALZwVqDdJ9xYkk63k0S7iIGWyFQtpqkDS5eC3dEvuEkK3ZYfZXZQW308mW8mjXcRBymQrFtJWgbB89fHZE7ZB8JcO/HnNvDA4ye6/OITZPpSfTLaSx72AGNeR7gtC93TFz0rt9aDuB8KYEJYy/uM3RuQnk61YSFMF6rdMtpLHvYCoQKgka+98sO1E2/4OtqFSnHHWOa047r5SgSQ+Ko9WgRAP8d1wk61YYAXqA+4FlIsKh9n+twUrhAqFCgQLdf5Fl7biSYWRfaVSyb8y/OuSymTHQ7gdJjLZ6hmt0mgy0XtGu4iDlMlW8mgXcZAy2YoFrcLYMtFiwb2AcIbhv9iDfa4TjKU7GAhfyN5ujx+JH2X7RW5cCTfZSh7tIg5SJluxoVUcyGyODblwkPyTkgtt32k/75yF7Xgie8DRllQOSOL4jT7bcSGTreTRLmKYMA6k3WANc7CjyGQrVpKuPMC+eHHKb6RZ09BYIFQgbeRZKpDrXHcik63YSbLyAPtCpkEmW8mjXcQwoQJhiUpkjzajAskcINu57kQmW0OHdhHDhJuj6Hrc8Z84ZLKVPNpFHKTGK5V3TdZalHK5b5ifqSGXy33F/GyxYtmyI9pFjCK5Mapt60Uma8mjXcRBCt3Mk0880S6A2zdtOmp+dkw5n59e1ige3LWm4b1+x2RL+H1ds3QA20y0jpGucGpq6svSNWoXMYrcCuTnUHeqVkb7gXYRBym5ILZMViNxw3Rn3wqDOv1eGPJ05+23f2rnUbuIg5TJavJoF3GQsi+KyGQ1kH/es1itHJ1o//YZD1bFJOmLlkftIg5SJqvJo13EQemO7XtOuDCQyarKlmW1j7TK0IseXF3/1CR/ApVcbkzL466tS9ULOSiZ7PaHh/97/qSvQWjLzqdPuCiici53rsnqPLSLH6fMYebRLJc/0fIIPfXAterF7LdMVkeHZqXyd+2CiPDJSRO1BboZ7YInIfcf1+OPPKLmUVTK5xeZqKTfaBcE2nn//GextAudpGy/SMsf9MCOHaPX8tOGe1FQceasz1F76oV2gfshc3iMS102ZzGPuJboDy++yAo0SCbq9U/CxmYO3qdf3H7JZENlvFL5VbVQ+MKskrQxVSk+pl1UV/t/Pd1a7rjmJ63bBKsL3/fe2Trhbaz9sBWOMNlWu/z81nYIvxFmp+Vqslx4w2SHDBvaBdUkFUj0h5tLrSUqyIfb548V2RXIDg+SyQ4ZJsbLhQ+0izkITVYKHY1akxSgXchBymSLDAO4G69dxCDBlxGfx1blh+efENaNONYzRGyYKR/ULmKQLr/wrLYDDZ12yr95L6wvttehc09f4F1w1sIT/KIo2rai/pnJHkk72gUMEyoQrM0ZC09rrR+6b6ZlkVBxJAwVBw72d8/95rx9o8pkj6Qd7eKlQSZ7JO1oFy8NMtkjaUe7eGmQyR5JO9rFS4NM9kja0S6eKzjNcJC1bUHCvzM42Nq2MJnskbSjXbww4d4Xln/b3JgXvvu6q1u3L/AblQ4VCL/lr7x92wNx8dtPJnsk7WgXzxUuuDZI6FoX3ETFEpUDFUj+0ruSSiYVSpPJHkk72sVLg0z2SNqZrhQ+1i7gILV6onzAZI8MA9pFHKSiPPpDUoR2EQcpky0yLEyUCxu1C+lKbpTasw6xLjMS3b/6Es8Ns9ddYWakyRYZJrSL6UoqkB1m/zXHEnfl7SWEfd7aMt76HVaBTHbIsFHJ50/SLmg/1SzlrjDZIcPInnWNI9qF7YfwZg+TDTLMaBe3HzKHJ1lAu8BJyhyWZAntQichcziSRf5855R60ePQP7ZOs/KMApOVwi6tAvSi6UrhZZM8GRXiuGfGe1zkS+PFwqr3t0WfJIbX2k2UC3eY3QmZD15Jhy4JL6mC8Ls0NlYzmwkZfsbr1Yd2/36r+q36UdPDr27zmrXyXlM0hJCkwLtDtUZIHVOtVCiZoiKExM2Dz9ypNjzqmOANmaIihMSN1uggzGiD8Lt5bfGE7UnryrEfqeGanvzr/e38QgsWLlDjaYpybqaoCCFx4za2nb/f4m24Z8W8MDTSmdWN1jYsn/77g96vHrultfxJ/vJWHDFW2raLf3Bha4l9795zc2u7pCvLx/9yX/s49jYIBkbC3TRt2fv45Qdp4fywtI8p5yb72zJFRQiJG63BuY3bbthoxLYRkbhiGNxtrkHDumxfdPrCdjhkH0d+2+lpxtGWm08stbxCkpa2jytTVISQuNEaHDVfpqgIIXGjNThqvkxREULiRmtwYZK/Mud866zWOIq73ZX718b+29NP+f3FCpMpKkJI3GgNLkxigGQMBwZFDBGMksQ79dRTWkt7PGbPa/e2DdCZZ5/eWsq4kDYeI2HueJErdyxK9rPzQwNESMrQGlyY7MFcyDYc+A0jg7tM0uDljpQYA4mPW+0wXIhrGybINSSyLkYNkoFkGDY/AyT5wZIGiJCUoTU4ar5MURFC4kZrcNR8maIihMSN1uBsuX+3whT1b449P8dPazZf2/r7pG2LQ/bfuSCZoiKExI3W4Gy5BggGRmYTYx3jOhjjccdg3LEY7IN4EMZ9bAMk4ZBtlLSBZzddWbq/3TTtbZIGDRAhA0ZrcLbshox1DPzaRgnhePZKGwTGNngxWMcS60tvmGjfMcM6DBkek8BvzSBgoBrb/NL1M0BumpoBkrQk3E+mqAghcaM1OGq+TFERQuJGa3DUfJmiIoTEjdbggoS/RPbfmaQV57Gijvm4MkVFCIkbrcH5yR441sZWJEzGWCS+HUdmP0MyyGwPZLt3x+x9kS62I649voPf9j4id4CcBoiQlKE1OD/Zg8+4q4X358BAQGjosg2GAuv2YK9sg7DNjo/f9kC2DDz7zY6W7WJ03PREbrpuPqPKFBUh/lSLxdnxerP95YBREs67msudbIqiI7QGR82XKaqOKOVy31jcLL9czY8d1a5ZloXzHq8U15uiyC6T45N7H937oUcd1+6X3vbmjNHXTBGFojW4UZProbkyRRVKLpf7yjuvrPG8d2+mLC2dLP/LFFF2uOaa6w5oDZA6prke+DJTVIG4jQ2N0X7FhkwglL8xmAeEdczfkbk97t8aO672N8ndT9btv2wShrzY29z8QFh33wPt5sHdD8eAkK4YICy1mdemqAKBB6o1PuqYtmyc/NgUVTZ4+L/3qQ2POia4wqaoAnEbGxqhbYDsJ9glHL+lIWsDu7ZxgLSBZ9nPNlL47feaVAlz8+M3sOzmwd3PPgZ+Q36PfZiiCgR/tbSG12/deN2VangaZIoqG2iNjjqubg0QdaJMUQWC8tYaXa+CQfn0zRvb61dcdl5r+flb671HtzdaS3h2Ei4GyDZEzeIlreWF3z69FRfp7bq70voNSXz8PvDn5P5CmqLKBlqjo44rqgHCd6+0RkcdlymqQPplgF59fLZlJMTgwKjY8fwMEAzVbeuubq3LvqfNeY9YIs0/PbW0HT8pmaLKBlqjC9JF3/uRGu6n//h5RQ13dftvnvU2735e3WarumSlGh6kbvYRRTVAjWr5A63RUcfUrFcOmaIKJCkDlCWZosoGWqMLkribMCz/9er/emvvfLAV7hoaMVQSLkvXGGD9oT++N88AnXHWOa3l9qf3nmCU7P01Y4gw7Cf5gux9ohpEUVQDBGq18tn0hObrib/c7zUa5Z+aIgqFBihcpqiygdboguQ2+hWbtnlX5Wut39LwYUxcA3TKqae1ljBeWC765hntdRgg22hc8bNSKwwG7sEX3myFiTRj4h4XS4SLUeuXAeo3mCbwyksveZ2q27lO/aBTA3Tm6QsSHW/pl2R8KYpMUWUDrdFRx0UD1F86MUAYAMZ4jYzfvPvKytYYDMZpZFwG2/7v7Zta4VhKQ0fHJ+lImIzpyDYYNyzt8SD7eOOlS+cNYttjTEHHtNOF8cSSBohSRQPUX6IaIHswGLIHky/5zpmt7a88uqRlBOzBYYknDR5GCwYEv0WyTQyPGAxXdribTtAxJV0xZPa2KDJFlQ20Rhcm+Xtlj9sEyf3bY/8l6qc6/fsF0QD1l048oFGVKapsoDW6MMGVhCav39Batw2KDCBDMs4jDd8dk5F0IL+xGgnDUsaRbJ193vmt/d0xJ9lP8mBv60Q0QP2FBihcpqiygdbowuQORNuGAxKjIuswVFh3jcPDr+9rhYthsdPRDBDi2ne3IIQt+PeFvgZIjoE80AAdU9YNkIzV4G+Q+/dK1MlfHqiev1gN70SLFp6mhncqU1TZQGt01HHRAPWXuAwQOh0IhkgGp7HtvHMWtpbueIxIjJeMz8h2WdrjNjLQLWM8trR4NEAKWqPrVLbnkhZ14+1oogHqL3F6QLgDBeMgS2z7wSVnt5Z+A81itPC7Nuf1iOGyDRHuXGGQW9LQvCktHg2QgtbobGGeD+bk4LeM7yAMF0r7m4QlhO34a4TfdjyEy9wejM9gXfaBMPcHYfKXCr8h+68Xxn3kN4TjSJ4kPRwTv21DhHXJE/IChRkqGqD+EocByrpMUWUDrdHZsg0QZM9OlgmArgFyB4vRyP3umMEo2OmLcUFaCNf20wwQlvZxbaPnbrPDw5QmAzRerT6L/NjSDEyY3DRqxeI75hADB/nRGh11XKaosoHW6KjjQoMwRZUampXKEc2wdKrxWi1175bRDJA7xwZjKvYEP1syWNzrg6Hyl81vDlC3Qp798h5VpqiygdboqONKowESujVEaTQ8gp8HJIZFxmIgNGLXOMl22wAFDRxrExEh+TvvDl7LgLas2/mRdYwhyRJh2oRDdynp+KVryxRVNtAaXVoUNj7TD6XZAAlRDVGaDY/gZ4AgGATbWKDxwtDgtxgcabi2YUGY38Cxuz9+Q2Kg8LgH9oUBhEFBGliHZyRGCvHcQWzbgMjxsXSPL0uJ76aryRRVNtAaXVLSBrRlIqGEy5wh/BYDJGM82qB10hoGAyT4GaJhMDxCkAFKk2AwUBfFo4pLUdI1RZUNtEaXlNwBbdzxktnU7kRC+S3GR2Qbq35omAyQIIZomAyPMCwGaJAyRZUNtEZHHdcwGqBhZhAGSP4GdaJu9olLpqiygdboqONCg4A3sXL58s8KhcLXTbG1wZyaRrn8mVklAcxOTR02P+fRrFYfefKJJ1rlPEgDJOMwEMZ64G1DMqZj/y3S9umXTLFlA63RUcclBsjWzPj4EXy7qlGp7MP64488knilmJqa+vJkpbBrtlo49PwtE97hB5b0rBc3TXjLGsWDU5XiY6VS6avmUIkwZ2R2oax+99vfokxPmluf3nn//SeUbVoMkLxs/q4NP28bIKzLwDYNUExojY46Ls0AaaqWSutMkcbCeCm/729bplTDkbT+ec9ib7xc+ABG1mSnZ1atWPGRVm6uBmGAhk2mSLPB9as2HNIaHnVMW+68U20orq5ZvPiAKdKuWFwp3vXnOwdjcMIEgzRdLvzOZLVjYMi0MtP0wI4daqOjjmnn1iWfmmLNDtNTM+9rjW/UtXvXLrWRaHrhuec67pkW14q37t8+ozb6tOrgfUvmjFHxIXMKkRivVvdqZeYnjAcdeXO92gBHWTdeX//AFGk2wTjAeL35MtzgUdXm229XG0UUYTDVFGUgty+tfqA17mHTrjWNj8wpBXLrxo1HtfKKonu2bFGv06hoql56Q7v5QTLK3EU/adPNN3+mNYYwrV250vfbVxhEfumXE59rDXnYhbEqv/GiUi73Da2soqhRLqt3zQjJPDAY6H21hhEkrSE+8Iv6Aa3hZk1PbWh+Yk65Tb1YPKiVU5DqpVKkjxgSkknGK5Vf2Q3ikT17vNtvueXTZqVyeKJWw1/Ui0zUQKZrxR1aQ826ZqqF10wR+IK/FeV8fnqurN9dNjt7AMb+Dy++2C5zrJuohJBOuXdF/bDWODvV6sL3vf2/nm79PnTfjFe7/PzW79NO+bd58aKq2/061Zw39IUpCkJIv8BfN9y21hplN7INEOQaoL9tbnh/uLnU+n3u6Qtay8svPKu1tCVhtgGStHAMWcqxJC07/U6FO3xJT3AkhBhgfN7fFu9tdT8DdMbC01pLeEViXL73rTPmxYHx2H3d1d4L64vtOLIfJMYIM3yxFEMEVX54fuu4H25f7L2ztfuZ17htTyNESMIkYXyyIhihOGdVE0Ic4hrzyap2r60fNUVFCImTyXLhDa3RxS35G+X+LRsWNYqFI6bICCFx0a+HRmGA7DEfeV0EhIFiGcO54KyFraWs+8XDWBG045qf9MWgYVDaFBkhJA7wigytsSUhMTwYXN5Y+2HLGMGo2He2MMgsxkQMjRYP61higBppSXjSmizn95qiI4T0yg3T5ZGY5RyX7l5eO2G2NCGkS565aVxtaJSu1++Y5N8wQuIizkmHoyJTdISQXvnH1mQHb2VSYVaEOUGm6AghvRLXXzC5cyVatODU1hIGCAPG9gA01jHDGesYaMa6zFbGgDLWES6D0ZI2ltiGcNz5wm8I28TQSbisIx05BtYhDHTb652If8EIiRG8JF5raJ0qyABhibtV8kwWDAIMkh0msj0mpIE4MDh4pELudokxc58Ls5/7ksc4cCw7jvyGAerm1j0G7U3REUJ6pVHMX681NEoXpi2YoiOExAHvhEUT/34RkgDT5cI2rcFR8zVdKbxsiowQEidxjQVlVasnOPZDSKLsWVc/qjW+bmUPALuyB5Cjyn6jYj+FL7CaIiKEJElcn02GxABpd6LEANl3rtw3IuLOl9yul/3cu13YB4YJd8gQfvUl57bD5U4Y1rsVPrZoioYQ0g/ifB+0vYTEkER5IyKEeT2NH1/QXsc2bR8cI/e981q/r/ruOa1b7LiFj3Xtdn8UwSM0RUII6SfT5cK/tEY5KlreKO43RUEIGQTVXO5rw/bp5Tg0d94nmyIghAya6Urhf7SGmjXN1gpvmVMmhKSNZY3i+1rDHXb9YqK8z5wiISTtLKkWH9Aa8rBpplr4vTklQsiwgU/5bJipfKA17rTqrmXVA/zEDiEZZHGlsF9r9IMWZnnT6BAyQuAO2mSlcKhfX9wQ4Q2P05XCx6Vc7hsmK4QQcozy2NhVjWL+EF7ujqfLNSMSJuy3bUX9M3ynq5LLjZmkCSFZoFAofH28Xnm5VioeqeTz3ojpKM59bnmSKQ5CSD/AoPLSaycPPPuPnR6101tz07KPS6XSV03xEEKSAsZn9++3qg1xlPXwq9swM/prppgIIUlw/aolB7UGSO30Ntz2i8OmmAghcYPxDq3hUcc1V0YXmeIihMQJBl21RkcdV73KxzUISQTc+dEaHXVcc2XEF5MRkgRoXFqja15bbH0/6yf5y1vrsuyXnv77gx0d85xvndXKr2jPa/eq8TSFHYcGiJCE0AzQms3XntCA4zRAp556ihoeh7rJJw0QIQNCM0CLTl94Qhi8Cnvbf5auaC2vHPtRawmPaWZ1w3fb43+5z7t7z82tddsASeO/+AcXtpZyHHsbBA8HS6QlS6Qp20WyT1B+JK2fFn7cWrrn5ooGiJCEiGqA7IaN5ZN/vb/9dweGQMK1ba7HI+swSBJPwmyjI793/n6Lt+GeFa3fEh/61WO3tOOK3HxCWl41I2jvY4sGiJCE0AwQGqLrXbiNVBqwxLUbr7vNNWhnnn16a2kbFpFmgGxj4eeliDRj4uZHwiUtGiBCBoRmgCD8XYHHII3TbaQYJ8L2pTdMnGCA3G0YUMb6goUL2mlgHb/lOOLNyHHkt+0lYVxK0rKNki3NmGh5xboYP20fWzRAhCSEnwGijosGiJCEoAEKFw0QIQlBAxQuGiBCEqIfBkgbW7HHevolvzGeMNEAEZIQ3RggDOpiMBe3t2X+TpBogAghKr0YIPyWW+qY9Ic7S7Idv+27SxIm+9nbEC4zryUdGDbZB+EQbpvb65DM8RFDiPQkTYkj61hKWCeiASIkIXoxQJjHI4ZEDAAMgtzexi103F63G77cisd+2F9uv4shsw0TlnZcd86QLcSXW+wShv2QH5kRTQNESMro1QMSieGwjYoYDbvhy/wdxBcDJdskHEvXkMhveDL2se1HNDQDZBsuGiBCUkbcBggSL8c2DtgOb0TiYYlJheI5XXDxt9vhsg+WEibPkblGS2Yzi2Fy98NS8mP/LetENECEJEQ3BmjURANESELQAIWLBoiQhKABChcNECEJQQMULhogQhIizABhUBeDt1DQbXBRt3eagiTH17b1QzRAhCREFAPk3vEKUicGyO+VGrbkDlYS0qYBaKIBIiQhOjVAYjTQeDF7WXv9qr2E5JY7Grv9snnbAEmY/WiHNvnQTRdL2zuyf7tpyja5dU8DRMiA6dQAiQGQOT7yKARkz8PRDAX2QTwxCLYxkzRsoxTVAMnS/q2lKdskDRogQgZMpwYIHgyMgjzeII1b4knjdg2F3djFAAW9mlVke0SQm669tH9raboGCHFogAgZIFEMkHgSYnTwF0aMkjwwqr2aFeFo9NLwsY4xHTEqkjZ+u69mFckrWCUehN92urJ0f/u97tXNo5/xE9EAEZIQYQaIogEiJDFogMJFA0RIQtAAhYsGiJCEoAEKFw0QIQnRjQHCILT77fgkZQ8sD0I0QIQkRKcGSG7D99MoxHWsqPN+XNEAEZIQnRogeRmZTESE5BZ50AvI7Nvo7gvLtNnUOAYMBtZlX5nBLLfRJZ6k89PCj1tLkZsuDRAhKaNTAyQTD2GI3Pk10sDteTbuLGR78p9MFnRnU9uzoe19JV2JC8nx3H0gN10aIEJSRicGCA1aJiNCMqFQDASMEsaGbAMk3o5tgGTiHwwC4ruzqcXTEbkGyN0ucsPddKPOfHZFA0RIQnRigKQhy7r89YGBgJdhGwoIYRJXtsl2bBNj5s6mltnPrvHCfljKdtvAYN2d0eymizAtXphogAhJiE4MkJ9s4wKJociKaIBIKKVc7hvj9ebLlXzhKCrMKAnnXavU1pui6AjsrzU66rhQRqa4OqJezM8ubpbn6qR+3bIsnHc1lzvZFEV2yeVyX1m+ct3BR/d+6I26dr/0ttesNvaaookEKovW6KjjQhmZ4orETLP0/DuvrPG8d28eed1z6/RHpVLpq6ZosgWMz33P/EltjKOsyYmpf5kiCoUG6Jjcv5G2OjFASyfLe7WGOMr66K/rvTlv6GumiLIDPR9/1ea6HVNMgWgGyH0HT5C0W9syVwh3zfzS6vaWeFRFyYOtOAxQOZc7V2uA1M3ejjtmDptiygb4f6k1POqYfnHjpo9NUQUSxQDhbhfuHsmdJNzuxjp+Y+neWZLGj9/y0jG5IyUN3d1P1vEbwh0yrCMvsq9sc/Mjd8Hsx0O0PLj7yTHwW/KlvYM6qgFau6x+QGt81DGVcrnLTFENPxh41RoedUw7X3gjUqPRDBAaJeR6BTAG9jweKMgDQlykAS9E9pH49n5yOx+SW+tybPuOWpT8iNw82NvEwNqGFnE04wNFNUB/f26V2vCoYxqvFveZohp+cLdLa3jUcZmiCiTMA7InH9rh4kkEGSBZtycAisGw9xMPBZLJhH4GyM2PdnzIzYN2HrZhisMAHX37JrXh9VvN4iVq+KAVtRyHApyM1uio4zJFFUiYAbINhjR4hEvD1zwQt/FD0rjF27H3g5HB3ycYCTEKfgbIzQ8mJWoGRTOC9n5ufElbjJStqA1Ha3Rx6IrLzlPD/RTVAL36+Kz3p6eWqtuSEA3QiMkUVSCaAaLmK00G6MbrrvQ+ffPG1u8Lv316ewmPVMLFAMkS+2D5+VvrW/EkPfmr/ej2Rnt90cLTWr+TEA3QiMkUVSA0QOEatAESQwGDAiMiBsP1dMSw+BkgkRgx2wM675yFreW7r6xMzCuiARoxmaIKpF4t79MaHXVcgzZA7l8weCkwHjAiMEi3rbt6Xjw/AyQek2aATjv1lNYySdEAdaDqkpVqeL/1Hz+vqOFRZIoqkGajuk1rdNRxjdcrL5viCkRrdHHINUC77q54k5VLW7/hscAjgjFxDZAYFXhPWJ55+oL2OgyQ7Iuwev7itkE78OdkZnGPtAGCQXnoj++p2zR1YoBOOfU0NdxVN8YkaQM0NTX15Uf/tENteNSxJ++jPkqgNTrquGiALAN00fd+1Fr+16v/662988HWEj2DhIsBsg2RGIOzzzu/FRfprdi0rfUbkvj4/eALb7b3E8n+iANh3T3u9qf3ttaRJ9kH690YIlNUoYzXyu9pjY/a6U00K/tNMYWiNTrquEbeAKEhQ1iHEZFwNx4Mi4Tb210jIEZDPCAYj827n2/9PuOsc9rxRLYBcr0xCVv0zTPmhdv72OFRZIoqEosXN/drDXCUdd2qJR+Y4omE1uio46IHZDX623/zbMtLESNiG6QgAwSPZfL6Da111wAhTTFAmjRj4h5Xfkva/TJAoF4rLbth03WfaI1xlHTLXauPYmzMFEtktEZHHRcNkON1/PjqYttgiOcBD8k2QPiLhThYhzGAl4O/RzA2YiRk34df39cOO/+iS1tLW5oxcY8rccSo9dMA9ZPxWu3jV156yetEy2ZnD5jdU4nW6PyEAeAk59z0S+4t/iCNtAEaRZmiSiWjboBw16mTxptW0QBRvjJFlUpG3QDhlrk9qVAmAmKuDubmyDa53Q6DhSUavMz7kcaPJW6hyzZ4VxJHbsnbx8MS8WVe0Hjp2DFEfse00xXvDZ47llFEAzRiMkWVSkbZAGkTAMWYwGBAmOsj83Lk5okYGUlHwiGkZ29DGjiObLfnBMmxEV+bgBh0TKRrzx+yt4WJBmjEZIoqlYyyARLPA0IDFkOze2u1ZRwu+c6ZLWG7baBcYyATC0VBhsKWG+6mE3RMpCuelMSRbWEaeQPkztkJkzbwK4PC/VQ3A9CQKapUMsoGyJ7ZjMYsf2tQL7GE5yJh8IQQfteGn59gDP7v7Zta21wvCoKhwBJ/oxBHvB78luMgPn67RiromG66iCvbwkQDNGeA5E5YlNnLNEDJMepjQKMoGiDFALV6ALN9wb8vbC3tuTkwOJj7I4bHXcptd0kHt9WxTW7X2zOt7WkAV+VrreUVPyu1ljgW5hdhP5lnJPmx89iJTFGlEhqg0RMNkPIXTAyJPYtZjIftedjzcjAHSNIJmq8jYYjnTlCURzAge94RZBswrNvbOpEpqlRCAzR6ogGyPCCRbYCkwcssabvhizfiGgdRkAGC3H3EcCG+ZoDEc5I4sq0TmaJKJTRA3amTQd84hY5SG9DuRDRAAQYIQkNHQctfIKxLmBsff50QLp5NkAFCPDsNSLyxxatuUQ0QlnIMxJVtncgUVSqhAdIlA9S47u42qFMDhIFqGTjuVhhojuMVHSNvgEZNpqhSCQ2QLjFAMgkQgjGSiX8wQHKXSrbbr2TFdiwlHEsxQLKfrCMu5BooO57caZP07XidigZoxGSKKpXQAOmSxi6GyH1Vqu0BuYbDnu1sb8fSDpeJkLaxEmnx6AEp0ACFyxRVKqEB0iWGRyYLujOVXQNkzyOSfe1Xtko8MWBYl7TttERaPBoghbgMkD0GlAbZY0G9yhRVKqEB0mX/BYMBkSUMDYyAa4DESMDgyL4wGPI8l8TDUv7GyV8zzQBBbjwaIIUoBkjm6GBejzv4LIIBwms0NEMkc3S6lTbZ0c6LbLffI0QD5K9RMEBZ1sgaINwClwYu/7EljhgeWcpdL/c2PMLkVjzSw7p7Kx7GBeEwMNqcI9xalztsEOLgOBIP6eGYsq/Es/OEdaRhb/eTKapUQgM0ehpZAyQv/ZIZzpA7gRBLd66OGCB5vaoYMknPT3Jc1wNy0xfPx88DkjzJNsmHpB8mU1SphAZo9DSyBkhkv6dZjIhtgGxDAIkx0P5KYZudvu3d+BkgPw8oyAC5eZJwe91PpqhSAa6XrdmpqSOakQnSquuv/8RNxySfCrRGRx1X2q5XT+BktEZnyzVAaNxo8DAEtuGRpf1KVayLMcBYEP5WYT/sL/vYBka8GxgMSUPzlCQMx7L/0oln5Bog7TWvcvwwmaJKBaV8ftHjjzyiGpZu9OxTT3mlXO4yk3wq0BpdVuQ3YN2JRs4AjbpMUaWGuIxQGo0P0Bqd/a4dmVdjTzIU2TOWtZeERRUMBe6a4e6Y3J6PQ2KAtLxHFQ3QiMkUVaro1Qil1fgArdHZt7Dd298wEq2bCWbiHwwQ4iMMkv3xW4wT9oXkFry9v2yX+T9yWx5hiGfnwz6GrMt+MFyyTfbFUtZlKduwDrnpuqIBGjGZokod3RqhNBsfoDU627OxjQiW7psIZbt4QGGzl939ITEKkgaMlEwsxKxqe12OJxKDJUt7kqPk2V1CYgz90hXRAI2YTFGlkk6NUNqND9AaHQTPAAZEPBC78eK3NHjXANmNGr9hjOx9IXt/WYeBwvFkgqKkAdnPdmFdm0kt+ZBj4rcc111CiO+mq4kGqE+yB5IHKVNUqSWqERoG4wO0RgfBCNgNUxqva3Bk3fZsgmYvu/vLdvGQsC8MgxiWH1xydsuoiKGA4REjgzy6BkjSwFLy72eA3HRlmy0aoB4kd6KCZlWLaICiE2aEhsX4AK3RpU0YUxIDJUYtDkVJlwaoB4kBkomBuCUPay/hMDqQffseS9y2xz6Ia09C7IdMUaUePyM0TMYHaI0ujRJPxf5rFofC0qUB6kF+c3tgZOARyVLCZJKhtk+/ZIpqKHCN0LAZH6A1Ouq4aIB6kBggkTzWYRsg2YbfkBggCXPTSFqmqIYGMULDaHyA1uio46IB6kGu8RCvBi6nZoDsONrM6X7IFNVQASM0jMYHaI0uCeHOlfzdgWSgOIrsweN+iwZoxGSKivSBufp4ktboklQ3xoQGKCZogMK1ft26z9EwTJGdwNTU1JfNTxJANZf7mvmp0qxUXvvdb3+rNrokZRsTeEJY4rY7BoFlAqRMZsQSd6mwj9x+97tdnpRogEZMGMxFwxivVveaYptHs1z+pFAofN2sEh/qpdKR8tjYVWa1TS6X+8rSxYvbrxXRGl2Ssg2QPXdHHomQeT34LXem/Pbph2iARkzSMKBrZ2aOlEqlr5ri+9J4pfIrhJfGxmomqG9gjGe6XPgdruEN0+UDu9Y0vBc3TXiv3zE5TwjDtg0z5YOIO10pvKwZgqS5funSA9u2bv3C9hjnjPrGR/bsmVfGWqNLUpoxsWc+2zOkZcIhDVBM0ACFy24cEBoMDA8MkTSeOS/on6ZIEwMGp1HMH7p7ee2T97fNeIcfWNKT9m+f8batqH/WKBZUzyRudtx7r5TVJ1if+8ulvstIa3RJys+YyMC07QHJXzQaoJigAQqX1kigTTff/Jn8npmcPGiKNFbw1w5G55mbxlUjEqfgKY0X8x9Vc7mTzeFjA17PH158sV1292zZ0v7tSmt01HHRAI2YtEbiasvmzbFWCng7+MukGYp+6N4V9cPNwljJZKdn5urZRVq5adIaHXVcmTJAzWpjr9boqGPa/dLbaiNxhUl/pkh7olka+xn+YmlGYRB6cHX902apsMxkr2vGq9VntXLT9NaLq9WGRx1Ts1w4ZIp1+EHPpDU86phuumOb2kg09fLXBXeCrmuWDmhGIA3CIHfYbfQgqoXCUa3MNN1504za8KhjqpeL46ZYs8GNv7znsNb4qA+9jRtuVhuJpmalcocp0o6YLOf3YkBYa/hp0sH7lnjT5cJbJtsdcdMNN3yilZmmrXferjY86mbv2V3LvjBFmh0w0PnQH99VG+Aoa8XKtWoD8dOcN3nUFGlkNsxUPtAae5p117LqAXhs5hQisXvnTrXM/LR6+aTaAEddU7Xy2aZIs0Upl/vGrb/adVRriKOoJdMzasMI0oprr4383xx/1/5855TawIdB/9g67U1Xi3lzOoHgr5tWXmFatWzaO/r2TWpDHDW98tj13mStcIEp0uxSyeXGMMo+qlq6ZNZ78okn1AYRpgd27Ig0ED1dyV+DvzNawx42LakWHzCn5QsmaWrlFUWYgb76umvUazUqqhfzs6YoSZbBX9HVK1d+qjWEKMI8l7DnwqbLxYe0hjzMmqkWXjOnp4JJmlp5RRHKtF4qZeeuDyFh1IvFg/akuU4U9AqM2Xrxt1oDzoJma0X1OTkw3Wx+pJVVmDC3Kqg8Ccksc67vRWgAWsMIEua7mCTmgb8qWsPNkmBgzenOo5tyxGMaZndCRhO8HkJrHEGa+7vwmdm9zZJacbXWYLMobUyo0zG1Pbt3e/YDv4SMHHMe0EkYANUaiAgN687bb/emG41Dk43GHzGA744B4e5iVgaco2qyPP9uDcpyolZb2yiVPlo2O3sAg/VaedqaGR+nB0RGl/Vr1857UhtPcqPxzHlF+6vF4iwMi4kayFMbml9ojTTLwvSCKC9pK+dy507U60/OGaijt9x002F4PnaZT1SrfzBRCRkdqoXCx7j92axWd/XyeMXSenHoJhnGJUywNMXQEfjrhdv2c4b+9alG4yBf9EZIF+BJcq1hdqPLLzyr/bvyw/NbyxfWF70/3Fxqh0dVt/t1o+lacYcpDkJIP8G7dbRG2Y1sA7S68P3WUl6Otfu6q9vrixac2o4D1S4/3/tw++LWNknD3k/SghAXy421H7a2Szr4/c7W7s7lb1umsvPaCEKGhely/j2tQXYrzQDZnsy5py9oLf+2udEKQ5z9v55u7wNJmL2fZoDkWJIWfkv63WhxpbDfFAshJGkwhhH3Xa8wA3TaKf/W3m7HgS44a2E7LIoBkmWcf9WiDtgTQnpkvFyIfeBZM0DwUOTvF8aFYFzwdwt/l2zDcsbC01pL/JVCHHu/Hdf8pGVkEN81QIfum2kf93vfOqO17FaTlQy9QIuQtIJbz3G8LD5rgkfIiYWEJEwS3k9WNF7KHzbFRAhJgjjvfGVNmJxoiokQEjdxzvvJqsaLhVWmuAghcbKsUUz8EzoYLJZ5PNp2VxhIlkHlNAgvtjfFRQiJE0y60xpdnIIBkvk99p2xYRFevG+KixASF3ioUmtwcUsMEOboyK108XBgkOy5OzIr2r29jngyyRC37WUOkcwXSlp4Y4ApNkJIHEyWC29ojS1uiQGSeT8wOPKXTAwJDA0Mi22g/OJhHhCE9X55VPgOvSk2Qkgc9OsTymKAZGzHnlQognFCPFn3iweP57vnfrNlrJ67sRDbrOcwbVtRP+GFbYSQHnj+lv7cfrfHgGSGMwwOPBsxIDA2tjcDA6TFg1eEB0/xG+ESP2nxdjwhMTNqbzzsVZwVTUhMlPL5RVojo/xVHhu7yhQfIaQXJsqFO7RGRvlrulz4nSk+QkgvzDWmbVojo/w1XSm8bIqPENILaExaI6P8NV7K7zPFRwjpBTQmrZFR/sIL/03xEUJ6oVHMH9IaGeUvGiBCYmKilH9Ha2RxyZ5UmBVV82NHTfERQnohzjEgzE6WiYbyyESSBsh+dgwTFd3tSYljQITERFx3wfBIhMxMhvCMlrzfGb8xW9meBW3PXsZv7ZM8MiNang3DEnElHL8hbLMNnYTLunyqR2ZVY7a17CdxOhHvghESE/iKp9bIOpX7vJZ4J7ZhgJFx4wV9ksf+IobEl3XEsT0giWM/FW8/uGrHkcdAuhXmTpniI4T0Aj4drDWyThXkAUmYGAQIHgiMiB0G2fFhYJCGeDy2QfIzQPY3wMTQuAZIfnf7BD1mj5viI4T0yj+2HvM4epU0eDztbv+lggGAgcISRgPhYjzk1RzY7hosqPzDb7eNjKQvxsv2pmQ/LJGOHA9hrgGSddf4RRGemzPFRgiJg4fWNdTGRp0ovDnAFBshJA6mK4WPtcZGnajVE3wvNCGxwufBoot3wAiJmWou9zWtsVEnaq6sTjbFRgiJi2duGlcbHHVcr98xyfEfQpKAz4SFa66MPjXFRQiJk7jmA2VZ/PtFSILcvbz2idbwqCXeb1bX+QAqIUkyUS5s1BpfL5JJf67sWcydqJ8PndqaqhQfM8VECEmKPevqR7UG2K3EALkPhOK3/UAofkd5IFVmM7v72PtiljR+Y/9eHzyFXtzEyYeE9IXJSmGX1gi7lRgcWYoBsT2gTh5IlaW7j3hGV196bsvYSHivD55Ck+X8XlM8hJCk+d3G8S+0htiNohigTh5IlW3uPhIPxgfekP1XDft0++ApP0RISJ9pFsZKWmPsRn4GyH6QtJMHUmWbuw/CJq/8TivMNjhy3G4ePIUwLmaKhRDSL65rlg5oDXKUdMfS2kFTHISQfpLL5b7y/rYZtWGOgvDajVIu9w1THISQfrO4VrxVa5yjID50SkgKmK0V/6U10CyLr9wgJEU8taEZ212xtIsPnBKSMqampr78ty1TaoPNkv55z2KvVCp91Zw2ISQt4J1BaKBaw82C9m+f4aAzIWkGDTSLRgjGZ6pcONucJiEkreAvyku/nPhca8jDKPy1xKtIzOkRQtIOxoQeWFUf+hfZ45ETzHcyp0UIGSYWVwr7tYY9DFreKO43p0EIGVYwWRFjKFojT6Mww3m6XHzIZJ8QMuxgXAiT97QGnyZtmq0c4ngPIRllopyfxpdDtcY/SGFy4eJKca3JJiEky+ClZmn4zA/eZMhnuggZUfAunUG86B4vkOc7nAkhLTDuMl7K70vSK8Jfv0axcKSSz59kDksIIfOBMcJftNlq4RAMEu5KaQYlTDA4yxrFg/B0+AgFIaRr8MG/RjF/PcZrjBfj2UIYto2Xi+v5cUBCCEkpMNDjtcobk+O1Q5u2rj364DN3etATf7nfe/YfO6mM6+m/P9i63tDm+9Z7S5Y0D9Sr5X1z/xIuM1WEEEIIyQZ4U8pEo/o/9zy06QutU6QoaOdzW7w5x/g9DpkSQggZesYblSe3PXwrHR8qso45QtXX8E4LU40IIYSQ4QG3unb/fqvayVFUkB790w6vUS1/QCeIEELIUNGsFlf98t51R7XOjaKi6N49t3rNemWXqVKEEEJI+mlWS+889PK9asdGUVGECdOVfP6oqVKEEEJI+sHjuVqn1o2a1xa9n+QvV7dR6VUc1w31yFQpQgghJP1EdYCe/Ov93jnfOsu7+AcXeo//5b52ODrPmdWN9u80OkB377nZO/XUU7xfPXaLur0TYbTjyrEf9eU8+1WedIAIIYSMHFEcIHF+xNHxk3SkazZf65188sktuR2rpCXb/RwqLO39w/aTfWX7goULvD2v3TsvL6IN96wI3MfepuUF6/J75++3eItOX9hOA9LOSba5xwiSfRw7rJvycfPplgHSCbpuYaIDRAghZKiI4gBJ52l3mpr8OuygzhTb7c7aXfeTHS8sf9oIEPY58+zTA8P88uJ3TnAg7PhRjhEk7ThJlI/fcYKumys6QIQQQoaKJEaA/MK0dOyO2o0vCtsv7BaXtj3KbTEtL37hWlivt96iHidKudrh7ghR1OMEiQ4QIYSQoSKKAwRJJ+t2qugopeMN60jdkQg4CFE647D9ZF6OnQ7i+B0X0vbBOV5w8bfbt6j8nAA7XHM+RFGOEaSw8hSFlY9dFrLddsyiHidIdIAIIYQMFVEdIIoKEh0gQgghQwUdICoO0QEihBAyVNABouIQHSBCCCFDBR0gKg7RASKEEDJU9MsB0t7H08kk2zBFmbTb6cTeYVa/z5UOECGEkKGinw6Q/TQU5D6N1IvoAM0XHSBCCCEkgDQ5QOi0MTLkPlKOfe03KMuj53YHL/tKmF+csHU7j26a8ri5FiaPoMtx7fWfFn4877xFeEz+P0tXtM9f+8yG5EHKRI7nvvPHLh833/0QHSBCCCFDRT8dIHTKtlxHBx2322mjw9fenOw6Htq+Qe+7wTY3P1A378dxw7DupuUncZjsPLhOWNDx3HLQ4vRDdIAIIYQMFYMcAXKlddp+HTwcGHfUw93XHTmK4jjY0tKMGiYKOo52CxBpdeIAuSNOWpx+iA4QIYSQoSLtDpC9zR4l0UaPEGbHC3IcILnlJPE1ZyQsDS3MzgMU5GTZI2Nw1pbeMNGRAwS554FyQLrufkmKDhAhhJChol8OEJVt0QEihBAyVNABouIQHSBCCCFDBR0gKg7RASKEEDJUpN0B0ubAUOkTHSBCCCFDRa8OEByUsMnNvSgJB0h7+qobyRNY7vkjz+4k7bQprjIQ0QEihBAyVCTpAGnbtBcF2u/B0ZwJ2wHSHCI3LChN+6krkf2UFtKScPsReldyjDBHJ0p+sW4/wSbb/MJlm18+3f3cfcPKoBvRASKEEDJUxOEAuZ2pdLausyPx7c7YFbbbDosbX9u/0zS10Q+8r8d94aIWZm8Le48QFCW/bv6CwqPkM8oxOQJECCFkpElyBAhCRysjFPhtx9VGUdz03I47rHOPkqbW+XfqEMQ9AuTG8QuPks8ox+z0fMNEB4gQQshQkbQDBOGWy5W5H8377hXkjqKgU8YIUpADhLTsjhvb7VGnKGlqozfyMkE7HpycCy7+duhtMPf8kSdxjMLyK2Guw+IXHiWf2n5umFYGvYgOECGEkKGiVweIoiA6QIQQQoYKOkBUHKIDRAghZKigA0TFITpAhBBChgo6QFQcogNECCFkqKAD1Lv8JjGPkugAEUIIGSr64QDhSagrrr7shHcCZUVpdIDifsw9THSACCGEDBVJO0B43Prs885svwdIe7syHAg8Nm6/odjv0fIocbB0HzW393O3QfJIu2x304YkXcg+D4QjPfsYmkPktz8kj6XL9jBHMSi/7rlCSTuedIAIIYQMFUk6QPLOGnknjqy7zoE4EHaY6yxFjeM6LuIouA5A2AiJnVbYO3O0vNlh2D/o7c1h6UeRe+4cASKEEEICSNIBQqfsjkSIxCmSeJpz475AsJs4mvMh4eJ0iJPk5kkciijOUpAD1Ikzgv1QPq4jZyssv1inA0QIIYQEkJQDFNQBa44LOn1xGKSDt52KqHHsdTvcHily93VHYJA/2wnR3r6MOLK/dlw7LOztzXZaUFDZQWH51eIkLTpAhBBChookR4Ciys9xsRUlDjU40QEihBAyVNABouIQHSBCSNeUc7lzG7X6G1NTMwdvunPH0V8/+pIHPfzf+7xH935IZVxyvX95727vmmuuO1ArlQ/VS6WfmeqRGGlwgKjhVz8cINjIqXrpjeWLqwcfuveao39/bpUHHX37Js9792Yq45Lr/fSD13prl9UPNMuFQ81SIXEbSRKimst9bXJ8cu/W/3rhc61TpKjtT77mTTQn3ivlct8w1SZW6ABRcSgpBwg2culkee/eZ1Z+rnWKFPXWi6u92YlyYjaSJMB4ffx5Oj5UVN33zJ+8Zr35P1NTU182VSgWojhAuP2ESbau+jXBFtLebTOKt8SSLIdebjMm4QDNNEvP0/GhouqdV9Z4ixul2G0kiRnc6kKHpnV0FOWn3S+97dWrtQ/ibOBRHSD7CaM4FfbEkwgdv5uHqPva6mafNCmuctCUJgcIt7rQoWkdHUX56aO/rvcmasVYbSSJkWa5umrjlgeOah0cRYVpy86nvUa9sctUp57p1QHCI97/Wbqi3fm6LzuUR85ltAjrPy38uJ1WnA4Q4gQ97q7tI4qyr4yESZg8aq6FyfmGlQ/kli/yaL/jx1ZYOUQ9HvLsHsN2gPDbLo8wxekATVaLqx7Zfs1RrYOjqDC98tj13nS9GJuNJDFSr1T37XzhDbVzo6goirOziWMESJwFuSUD2fGlw9Ucj04cIDt9yO7A4XiEvfAQ69rxou5rOwiiKGFB5RP1/EVh5QBFuR5uniUccTvJjyjOOjleLe77cO8NaudGUVEUZ30kMYILo3VqFBVVaXKAtA48KL7rVPg5H660kQ9bbroi5M8eydCOF3VfzXEICwsrH79j+ymsHKJcDy3PdriMGgUdx1XcdVLr1NKqG6+7cp6zKXp0e0ON36mQfrN4ibqN0hVnfSQxggujdWoUFVVxdzZah2YLHaNm4GXkwR6VgMOw9IaJEzpcez+3s7e3+zkCYR2/yD2WdivJ73hh+2J7pw4QFFY+4nDYcfxuPUUphyjXI8gBknU4U0gjinMWd53UOrW0Cg7KFZed53365o3q9l6VhAP06uOz3mlzjvKfnlqqbh92xVkfSYzgwmidGkVFVdydjdahUVQnirtOap1aWhXkAGmOBsIWLTzNO/DnNd7/vX2TN1m5tL0d6/X8xfMcHtcB0hwiOyxKmn4OkHasJJ27pBRnfSQxggujdWoUFVVxdzZah0ZRnSjuOql1amlVmJNgOxWfv7Xeu/Dbp8+7PSZhMmoH2elpTom9roWFpennmNnxRcM4UhRnfSQxggujdWoUFVVxNu5mrbx353Nb1E6NoqLo4Ve3efVqeZ+pUj2TNQdIRmDg9CDubeuubm/THBE3Pde5cdfdsChpvvvKSu+8cxbOi4OwM09fENvcpUGKDlBKSdoBqi5ZqXrxa+98UI3fqZD+f/y8om4blP7r1f/1zj7vfPW8oQX/vtB78IU31X170aDKIs7Gjc8LXL9qyUGtY6OoKNpw+8rPKrncmKlSPTOMDpBmd2xHR5wLzVHadXelvQ9ujd214eeBDpCEyT7YhjTsOGFpummI0yPOmoQP4+gPRAcopfTDAbroez/yHvrje+r2XpVEp3/7b571Tjn1NG/z7ufV7Z2qX45JFhwgUCsVShtu+8VhrXOjqCDdsf3Go41aeaOpSrEwbA4QlT7RAUopg3SANEcDYTJC8vDr+7yr8rX2dqxf8bPSvE7e7fQ1J8AOi5KmnwOkHSuKc+eXJ/yjmbx+QzssLG8ysiSjZ1i/MldtH99Nc/vTe71F3zxj3jGSUBKNu1AofH3xdOP9J/5yv9rRUZSrZcunP6jVymebKhQbdICoXkUHKKUM0gGS7X4dvB0mQ6CQnZ7rXLjrWlhYmn6OmR1fFGWkKEqeRFHO1++4nRwnTiXZuPFBwYlm9Z+3bF3zKR7P1jo+anS1dfdGb6JZ2d+slS8wVSZ26ABRvYoOUEoZtAMkoxxwehDXHq3QHBE3PbeD1zp8OyxKmhg5OeOsc+bFkdGUbuYuheVJFCVvttw8RT1O3OpX4y6VSl8tj41dNV6vvIxjUqOp8VrljdLYWA1fZjdVI1FwTK1To7InbX5THEIdMtWJpAlcGK1Ti0vogO3RDJHt6EhHrnX0KzZta++DW2OLV90S6ABJmOyDbUjDjhOWppuGOBjirEl4lNEfyC+PmmMS5XxlO2Q7ZJ0cJ06xcXcHOvDxWu3jV156yUtay2ZnD8wd72RzaNIBSTpAmBxc/vl3T3gUnRqM6ACNGEk7QFT2xcbdHXSAhoOkHCA8iXXBt77ZegEhHhWXlxHKdjhHbhg6aO3pKem03fftaHHxNBiW2G539hIGace193P3teP5pSFPnsl22+EL2qap0/OEwvKL7VjX4vUq2siUQgeI6lVs3N1BB2g4SMIBkse75dF07e3Ibhw4CbmfXDinC9oOAsLc9+fYQofuPsLuOgtaGm6Y5hjYYWFp4LffO32CtkWVdp5B+RUHSspWixOnaCNTCh0gqlexcXcHHaDhIAkHCB2tjDy4sjtle2QI+8BJkLB9r6+a5yBpnTr2CXMMtBcVutL2s8OipCHCfjhP1xEL2ybq9jztMD+nS9svDtFGppSsOEBR5rr0Yz5MWtTPc2Xj7g46QMNB3A5QkLOgbUOnPFP/vlf4z+/M6+D/84rz53X6bqeOtFxnQuvgZaTJjgcn4weXnN2+haXtZ4eFpYG82Pvb5xm0TcJsdXuebhjW7dt0WEc67n5xiDYypfTLAcLkXnsyrzzurU187kZ0gOaLDlD6oQM0HMTtAFGjJ9rIlDIoBwhyHzdHp42nw7CEJ2534PbTUe422RdhdjztyS5tP4nvfqJC8qOlaYe5acpTbbI96NF5970/Wp7tMoHc40k8ezvWtXhJiI27O+gADQd0gKheRRuZUgblAImTYHfS6LRdB0AcBNeJcN+Zo3X4iGM7NXYc1/nSwrQ0w8LkvIKcniAhLbsMwo4n5WO/VsCNk7TYuLuDDtBwQAeI6lW0kSllUA6QJq3T1hwVCQ97CWCQk6S9dNCVlmbUMAnXRnVEmvOCfTpxgPwcLr88JSE27u6gAzQc0AGiehVtZEpJuwMk4fZIjjgOdlzEsW8P+cWRdXmpoZ0n7HP+RZeqI0aisDA4Vvb2IEfLdV4Q13WYouQB6+5Il10WSYuNuzvoAA0HaXGAZJKuLfcx7jBpk4PjlPY4/yCEidJBrwfot2gjU0q/HCAqu2Lj7g46QMNBmhwg+0mnbpyNpB2gtEh7ieQgRRuZUugAUb2Kjbs76AANB2l1gLTHxV0Hx90H6/bIkTxSLutwqiYrl7bTdJ0s7ZgIcx8nt/PgOiPyHh83n1FHtKKkRweIRIIOENWr2Li7gw7QcJBWB0icE+no5X04rmyHxXVOtDBxKOw0/N6xI3HtFwra2/1uRbnv8tHypSlqenSASCToAFG9io27O+gADQdpdYAgu+N3nQBNmqNhh/mNKmmOF46Dbe6ojZ2eX57CRo38FDU9OkAkEnE4QPY7cUTdTMC1J/fKJOUo6XQSNw2SScoi9/1DQXInQKdBbNzdQQdoOEiTA2TbDch1iMQ5ke1ht8i0MDgPsj+ciLs2/NzX8XLDIb9jSJpQkNMURWHp0QEikYjLAXKf8IrymLmrNHbuURT1XHF+2pNwmgPnlyYdoOxAB2g4SIsDRA2vaCNTSr8cIMSJ8ih72Lp9HBxD3qHTyb5ybHn8HOtX5qonOCYQnJOr8rX2eXTirNgKe0Gim0aQA4R/PHLekq77LqGgcnPT6FVs3N1BB2g4oANE9SrayJQSlwNkD0e6nSs66W5eZmivhzkZblw3P5C9vzgBYY4LJA6TnZbriIWlE6cDZJeRGxb13N00ehEbd3fQARoO6ABRvYo2MqXE5QC5I0C2/Dp/dNZ+n6pw18MciE7iugqKrzkiOJZ9vthfc/BcufuJtFElvzTdMnLDopy7lkYvYuPWKeXzi5qVypHHH3lEdUrSomefesqDI1bK5S4zWScWdICoXkUbmVL64QCJ0PHaoxLuLRi3Y3bXxVGQ/YOcJzeu5sTINijIYbBHuHDMxatuOeF87fSC0tJGk/ycES1N9zy1sCjn7nfMbsTGHUxaHSE6PtGI6gAFTbyVx8UxWdd9t06QOonbD7mTj6Eo7+4ZlOzJ1YMsS9rIlBKHA0SNtti4o5EWR4iOT2dEdYCCOlh0xNoTU91Ie1S9X9LOI85zi1u2AzRI0UamFDpAVK9i4+6MQTlCdHy6I6oDBGnvqXHfUQPZHbP7MkGsj5cubTsUbifu5wC5I1CSrr0v0nJHbcKOb8t1dpAXpGefr5tfex85lhzfXYcTGfQmaklPG3lCuH3+Es/dNygtuX5++XPXo4o2MqXQAaJ6FRt3d/TLEaLj0xudOECQ7YhIh+m+uM+vI9YcGzeu5gCh4+7ljctBx7eFeOLMiHOiOUSuJN0oDoWE2fvbx9DOQXM8ITdu2LobFiW/UUQbmVLoAFG9io27N5JyhOj4xEOnDhAknajWwdrb3XAozGnRnB0/B8AdfQo6rsgvLQj7286IO0ITtK9sv+Bb35w3GmZLc+7cY2rnII5J3A5QWH6jijYypWTZAdIez49r8m/cE4mHWWzc8RCXI0THJ166cYCkQ3ZvfYm0jti2U3ZH7tdJ+8W103FHKrS0JNzez8+BQTzbGYHE6ZFjiVMkadkODcrlku+cGei8hb2J2u8c3OMiP0jLLeegdTcsSn6jiDYypWTdAXKf1vJ7v06nogN0XGzc8dKtI0THJxm6cYAoXXBI3BEeLSwtiiu/tJEpZZQdIDwuHvaWZzg6+DcR9Mg+fmtvuZZH14PeNJ0FsXEnQ1RHiI5PstABonoVbWRKyboDJMOhIteRCXvLs99IjzhGfqNJYduzJDbuZPFzhOj49Ac6QFSvoo1MKVl3gIJe0BjlLc9BDhDCZdQo6Didvpl62MTG3R/EEdp5//10fPoIHaD45Dd/J+uijUwpo+wAQfYokfaW5zAHSNbhTCEN+43Nkq4dnkWxcZMsMwoOUL8cEzpAJFVk2QGi+iPUofFK5Ve5XO4rploRMvQ0q9VpjLiNqgOEMDxJhSX+xNlPRtnv6fF7Kky2a0+0YSKxbB8Fh4gOUEqhA0T1KtQhzEnZvXOnN9dhfNosl1eZ6hWZerF4fa1QOGxWCemJuXr42lw9/J1ZjUy9VLqiUS4fvmfLlvZcq1F2gFznRpMdL+wRcb/jZN0JogOUUugAUb1KHCBbO+6915vrTD6d089MVVPBqFGtVHof81pWXHvtoXIud67ZNHKUcrlvYJ5POZ+fFk1Vio9NVwovhwnx7P1QjnPX5SST9EhRKpW+Ouf8fPLkE094c471p4VC4etmkwrKvFEsfnT7pk1H//DiiyfU5VF2gNwwGf2x3y9kO0B2XIS7I0RRj5M10QFKKXSAqF6lOUC2Nt9229HaXEeEjsZUuxZz+1003Wx+JJ3OAzt2eM1qdZfZnBnQAZfHxq6arBR2NYr5Q7PVwqHN11Y/3rWm4b1y26T3j63T3uEHliSmf96z2Hv9jkkPx7t7ee2TZY3iwUaxcAROUyWXG4PjZbKaCUpjY7VbN248KvVv5bXXHq4Wi7Nmc4u5unfSnJP0z/Xr1n3+wnPPzauvrlC/tU4tS4rqmLgjPPLpC3FysG7v477ZmQ4QSRW4MFqnRlFRhTqkdRyu4OigwxmvVN6tl0ovwTFytyOtqampL5vqOVTAwZsuF7bNOTmfwsF5/pYJ7/1tM6pTkjbt3z7jvbhpouUgTZTyn7ScozkHdRivxXi1+ob7ygCMMGKkEbfGVixbduR3v/3tvO1BQp3UOjWKiirUIVM9SZrAhdE6NYqKKtQhrePoRmtXrjyEjtdUz9SCW0yT5cIbGM159IbG0Dg6nQqO0TM3jXurJ8oHxkv5fc3CWCnNThFGszCqqNWtbkUHiOpVdIBSSr1S3bfzhTfUjo2ioihOB6j1jptq9VlTPVMBOnzcwoIDgJEd3FLSnIVREZy9e1fUD0+UCweapcKyND39h8n0WzZvVutWt1oy2fA+3HuD2rFRVBTRAUopjXpj15adT6sdG0WF6dePvuStWH692nF0q3qp9NmgO9U5g3XSZDm/d8uy2kdZHd2JSxglenB1/dPpcv49d55Xv5lzgA5i8rNWr7rVhrW/8F557Hq1Y6OoMP39uVXe4mb5ZVNFSZrAv9taqfTpw/+9T+3gKCpI05NTrU8yaB1Ht7rphhs+weRcU0X7RrM09jOMajx+Y/MLraOnogkTu5dUjo0O9fN2GZzWaxYvPqDVqV6EuWmTtbJ39O2b1A6OooK0uFH6uJrLfc1UU5I2YKSatfp7vBVGRdVDf3zXWzI943UymTSqHtmzB7fB9prqmSiT5cIFs7Xiv/5855TamVO9CU+4LW8U909Xi3lT5IlRL5V+ab+/J07BCVq2eJy3wqjIOvLmem+mWdqP1zKYKkrSTK1WO3t6esl+OkKUn+D4/GLNem/7vb9WO4q4hPe4hL2/pVtgkHB7a8+6xhGt06aS0e82jn8xUy28kdRj93MO0JGwR9p71f/b9Rtv9fJJOkKUr+D43Lx6/IPFjeJPTdUkwwQ6iEatsXFOh2649e7PMM9D6wyp7Ou+Z/7kbbzrPm/J9BLvhrXrEhnx0YSX0uF9LqZKxsJUOf/TNZPlfZizonXQVH908L4l3l3LqgdmK8X15tL0DJ7Ku37p0thvf/kJ7eC2TTd5s5N174Et17TmeWidIZV9vfPKGu+he685es1E+dB0vbiLIz6EDDH1YnEcIzB4m7Nm/PshvMcFL6ozWeqJxdXC1h0r6we1zpgarJ7a0PxkcbnwfK9zhfACzUHWV3Pb9rOJWm1tP+c9EUIISYDW3LByeRUMO77zpRn+JDUzOXmw29sleIpsplr4PW67aB0vlS5hDtZsrbi3m6f/UE/xmLG8UbxfwtNms1NTh+F8pelVAIQQQmIEBn6yXt8xMz5+BP92tQ4hbuF9LtVSaZ3JQmQwovDSLyc+1zpaKt3625Ypb7pS+J9ORlHmnJ+LVq1YEevLD/2EW1/4tAbeKM1bHYQQMmLA8E9Uq3/A4+paJxGX8Hh9vVQ6ZA4bCm51PXZjkxObMyA4sHBkzaUNBC/OxAs0tToUl7b96ldeo1z+/7L23TRCCCEdgA9LXr906adaR9Gr9uze3fqS/B233uotm509gCd7wp4Gmyzm6vdcXz+kdaTUcAtP6i2uFW81l1qlViweQF3ZuH79Z3gMHnUoidth+MBqs1p9xByWEELIqIDbYPVy+X/x1Xatg9CEx5LRIeF21vo1az5etmTJB5ivMVGt/mO8VnuonM9PV3O5k7t5URhuk0yXC28l/TV1arDCU3t4V1OndQT1FXULTxPi9u1ko/FH1D3MLcM35+68/fZW3ezkRZ6YnF8vFj/li+0IIWREwDyLuQ6k9Z4VTP7EpGh0ICuXL9831WgcnNt+dKJWe3m8Wt2Itzij40nyaZhmKXfFHUtrfLJrhBRlNKgXWs5SLncZvieGuozRxzkn/dB1S5d+sPm2247C8ZevzGMEFE9Lml0JIYRkETgypnNIxfwHfIUdk2W1TnIQWl34vnf5hWd5+389fyTq0H0zXuWH53u1y8+fF051L3yXbUmt8N6gJyDjtizaBJ/+IoQQkjjo9CYrhUN4kZ7WOQ5Kfg6QphfWF73TTvk37w83l9Ttcavfx+uXrmuWDlTy+ZNM1SCEEEKyCb4yfsN0+YDWGQ5aQQ4QttkjQH4OiRvPTRPrJ598srex9sN2HIwwNX58QTstbcQp6vG0MO2YfvGiOoBx6t4V9cPNwljJVBFCCCEkW0xVCiseWFX/WOsEk9SOa37ScgBErsMgCnIAXGdBc0gQZh9HZMdz0xF9uH2xd8FZC+ftZ+elVwfIjRMlr/3UUxuaX0zXijtMVSGEEEKywUS5sHHPuvpRrfNLi+AoRHWA/ra54Z17+oJ5zgLCzlh4mrf7uqvbYa78nBHX8XDzoh1P4nXjAEXJa7/14qYJb6pSfMxUGUIIIWS4we0N3ObQOr00CY6COyKyaMGp3jtbJ3wdDYknjoTcvpJwzbFx04HsUSoc85fNy09wxrTjueFIG2mFOUBQWF4HITjJcJZN1SGEEEKGk2Fxfqj0iE4QIYSQoaacy527YabMd/xQHevu5bVPymNjV5mqRAghhAwHaX3UnRoezVYLh8I+n0IIIYSkirS95JAaPuFliY1iPvJHdAkhhJCBMl4srNq9Nt1PfEUVJhC7T2Ph6Sn3nTrdim+ZDtbzt0x4k5XCLlO1CCGEkHSCTwo0i4XPtM5sGOU6QEFh8jSVPDnmF1fe+SNPciGO6wD5pYcnvOx1iavlJytO1bJG8WBaPt9CCCGEqIyXi+sfvaGhdmTDKNsRgdxHxf3eByRhrrMDuc6JvR6WnowYyQgUtl196bne1Zec2z6GlsYwi+8HIoQQkmqyNvoDuaMr8gZlcTb83tBsC3Fk1Aa/g0ZrOk0P+yIvEvbWlvF5DlJWxFEgQgghqaWcz0/vWpOd0R/IdYAg+zaUjMjYcTDq871vnTHvNhX2Kf/w2/O++SWyHaCo6WGfySu/4+W+d147HsKu+u45J+Q3C3rmpnFvulzYZqoaIYQQkh745BeVlPZvxxNhhSOmqhFCCCHpoJrLfW26Uuj7h06p0dHqifKBuXp2sqlyhBBCyOCp5HJj21bUMzX/h0qXMLkek+xNlSOEEEIGD+ZnYJ6G1nFRVBx6/Y5Jb7pSeNlUOUIIIWTwoGNCB6V1XBQVh/55z2JvvJTfZ6ocIYQQMng4AZpKWpwITQghJHXgnzn+oWsdF0XFpUo+75kqRwghhAweOkBUP0QHiBBCSKpI8xwgvCDQ/pyF+y0tiZOVb2dl9QOrnANECCEkdeCL3fhyt9ZxDUpwarS3ImsOwrA6QFE+nZEV/fnOKW+ynN9rqhwhhBAyeNL2GDw+CHrGwtPmfYTUlus4yCiROEHyEVN3XdLDev3yC+Z9hsJ1qGznS9K3v9GlOS/2d77gqNmfztAcNz8HyM2P+xV59/xkHzuPUoayHlYGSYuPwRNCCEkd5Vzu3A0z5YNaxxW30JnL7SzbabHVjQPkpuPnJGlOi50fUVj6brjrYNhhdrq2YxXFAfL7OrxbRloe3TCsu+fWL+FFm3jhpqlyhBBCyOCZmpr6cjU/dlTruAYldNa93AJzR01s2c5DmLMFaelDkhfsizhhI0TuOfk5N/bx/PKH9O3z0/Lol28oynnHqdlq4VChUPi6qXKEEEJIOpiqFB97cVO65gFpIyhahy7OB5Z+8extkN3xiyMj2zTHJcyR0Jw1e7QLzsovm5efEM/Ol+RJO56bf9vZku3aPnaYm0a/nB+8YwrvmjJVjRBCCEkPpVzuss3XVvlBVCp2/WZ1/Wi9mJ81VY0QQghJF3wfEBW3Dt63xGsU85/iNqupZoQQQki64CgQFbc4+kMIIWQo4CgQFZc4+kMIIWRoKOXzi26YLh/QOjSK6kQYTcSooqlahBBCSLoZLxZW7V5bT9Vj8dRwCS/WxAs2TZUihBBChgN8tgCfL9A6N4oKEr/7RQghZGjJ5XJfmevEDmMeh9bJpUXa+2/SJO3FjVnXdKXwcTWX+5qpSoQQQshwUSqVvjpZKRxKsxPUjQPk9wkKqnctaxQPlnK5b5gqRAghhAwnaXeC/N527PdRUCjKN7hk3X5zs5s2pKUV9pmKoOO4n8eQt2Hbx7C/O+Z+gwzr/fzIqS06P4QQQjIFOjV0blqnl5SifDQVCnMutDA/p8U+nsiOp6XthrsOibu90+OgHPBblhKmOWbuOfVT+JguPqprqgwhhBCSDdI6EuQ6Je66FuaOskhYEh9Fhez9ohxHnKj7lv7E++6532zlE2H4/dyNhXaYtm+U9OMWR34IIYRkHnzUEh+31DrCQch1SjQnxS9MRl/EWUjqo6jufmHHgWSkyL3d5oZB9rlA/XJ+3t82g0fd/4UJ86Z6EEIIIdllcaV41+M3Nr/QOkVqNIRXJOBVCaZKEEIIIaPBZLlwwYaZygda50hlWw+sqn88VSmsMFWBEEIIGS3wjaeZauE1vjBxNIRbXktqhfcwH8xUAUIIIWR0mSwXv3fLbOVDrdOksiGO+hBCCCEKGA2arRd/+9IvJz7XOlBqOIUJ77O14l5OdCaEEEICQEeJDjNNT4pRnQvf81reKL3JT1oQQgghHYCOc84R+tf+7TNqB0ulU3jP0y8myvsq+fxJ5lISQgghpFMKhcLXZ2uFtzgilG5hxGdZo/g+HR9CCCEkRlq3xurF3z61ofmJ1gFTg9Hrd0y25vjwVhchhBCSMHia6Ibp8gHeHhuMcJvrrmXVA9Pl4kOYvG4uCyGEEEL6Ad4ng/cI7VnXOKJ11FS8+t3G8S/myvsNfreLEEIISQl4s/TiSmH/87dMqJ031Z1wi2tpvfjBdLWYN0VNCCGEkDRSzeVOnijl39mxsn6Yt8k616419U/xkdJKPn+RKVJCCCGEDBO4TTZZKexa1ige5OiQLozyrJ4oH5iuFF7GU3em6AghhBCSFfC00nS5sG2us/94z7r6UUzo1ZyCLOvFTRN4ZP3gVKX4GEbLTNEQQgghZFTACFF5bOyqyXLhjdlq4dDutfWjeKeN5jgMm3D774kN4951zdKB8VJ+X72Yn+Xj6oQQQgjxBSMjGClqFPOH4Bjdvbz2CW6h4YvmmrMxKMHJwYjOthX1zzCq0ygWjuCWH+fvEEIIISRWME8Go0bmVtrL1fzY0YlS/hPMo4Ej8tC6RmtejSjqRGzEs/d79IaGd/8v6kfN/JyP55waD8drOTi53BgfRyeEEEIIIYSQUL70pf8ffcohpdZP21gAAAAASUVORK5CYII=">
            <a:extLst>
              <a:ext uri="{FF2B5EF4-FFF2-40B4-BE49-F238E27FC236}">
                <a16:creationId xmlns:a16="http://schemas.microsoft.com/office/drawing/2014/main" id="{A5117A9E-B21B-42F7-A3D8-A2270AD91B51}"/>
              </a:ext>
            </a:extLst>
          </p:cNvPr>
          <p:cNvSpPr>
            <a:spLocks noChangeAspect="1" noChangeArrowheads="1"/>
          </p:cNvSpPr>
          <p:nvPr/>
        </p:nvSpPr>
        <p:spPr bwMode="auto">
          <a:xfrm>
            <a:off x="5943600" y="758952"/>
            <a:ext cx="2822448" cy="282244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4" name="Slide Number Placeholder 3">
            <a:extLst>
              <a:ext uri="{FF2B5EF4-FFF2-40B4-BE49-F238E27FC236}">
                <a16:creationId xmlns:a16="http://schemas.microsoft.com/office/drawing/2014/main" id="{B5BEC098-DB5B-4505-A444-D6E2EAA4C0F0}"/>
              </a:ext>
            </a:extLst>
          </p:cNvPr>
          <p:cNvSpPr>
            <a:spLocks noGrp="1"/>
          </p:cNvSpPr>
          <p:nvPr>
            <p:ph type="sldNum" sz="quarter" idx="12"/>
          </p:nvPr>
        </p:nvSpPr>
        <p:spPr/>
        <p:txBody>
          <a:bodyPr/>
          <a:lstStyle/>
          <a:p>
            <a:fld id="{4FAB73BC-B049-4115-A692-8D63A059BFB8}" type="slidenum">
              <a:rPr lang="en-US" smtClean="0"/>
              <a:pPr/>
              <a:t>33</a:t>
            </a:fld>
            <a:endParaRPr lang="en-US"/>
          </a:p>
        </p:txBody>
      </p:sp>
      <p:sp>
        <p:nvSpPr>
          <p:cNvPr id="13" name="Pentagon 8">
            <a:extLst>
              <a:ext uri="{FF2B5EF4-FFF2-40B4-BE49-F238E27FC236}">
                <a16:creationId xmlns:a16="http://schemas.microsoft.com/office/drawing/2014/main" id="{D29D8B24-079A-4D35-8DD0-C64D94B55C55}"/>
              </a:ext>
            </a:extLst>
          </p:cNvPr>
          <p:cNvSpPr/>
          <p:nvPr/>
        </p:nvSpPr>
        <p:spPr>
          <a:xfrm flipH="1">
            <a:off x="2096106" y="116470"/>
            <a:ext cx="8597392" cy="815970"/>
          </a:xfrm>
          <a:prstGeom prst="homePlate">
            <a:avLst>
              <a:gd name="adj" fmla="val 0"/>
            </a:avLst>
          </a:prstGeom>
          <a:solidFill>
            <a:srgbClr val="279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Rectangle 4">
            <a:extLst>
              <a:ext uri="{FF2B5EF4-FFF2-40B4-BE49-F238E27FC236}">
                <a16:creationId xmlns:a16="http://schemas.microsoft.com/office/drawing/2014/main" id="{25CB789B-495B-4C37-9078-812048CB72C4}"/>
              </a:ext>
            </a:extLst>
          </p:cNvPr>
          <p:cNvSpPr/>
          <p:nvPr/>
        </p:nvSpPr>
        <p:spPr>
          <a:xfrm>
            <a:off x="2387033" y="250278"/>
            <a:ext cx="8597392" cy="430887"/>
          </a:xfrm>
          <a:prstGeom prst="rect">
            <a:avLst/>
          </a:prstGeom>
        </p:spPr>
        <p:txBody>
          <a:bodyPr wrap="square">
            <a:spAutoFit/>
          </a:bodyPr>
          <a:lstStyle/>
          <a:p>
            <a:r>
              <a:rPr lang="en-US" sz="2200" b="1">
                <a:solidFill>
                  <a:schemeClr val="bg1"/>
                </a:solidFill>
              </a:rPr>
              <a:t>Evaluate trash problems and management practices at other parks</a:t>
            </a:r>
          </a:p>
        </p:txBody>
      </p:sp>
      <p:pic>
        <p:nvPicPr>
          <p:cNvPr id="7" name="Picture 6" descr="A close up of a logo&#10;&#10;Description automatically generated">
            <a:extLst>
              <a:ext uri="{FF2B5EF4-FFF2-40B4-BE49-F238E27FC236}">
                <a16:creationId xmlns:a16="http://schemas.microsoft.com/office/drawing/2014/main" id="{7633EC2D-0CDC-BC42-920B-3E4D45AC0F18}"/>
              </a:ext>
            </a:extLst>
          </p:cNvPr>
          <p:cNvPicPr>
            <a:picLocks noChangeAspect="1"/>
          </p:cNvPicPr>
          <p:nvPr/>
        </p:nvPicPr>
        <p:blipFill>
          <a:blip r:embed="rId3"/>
          <a:stretch>
            <a:fillRect/>
          </a:stretch>
        </p:blipFill>
        <p:spPr>
          <a:xfrm>
            <a:off x="5537639" y="3188694"/>
            <a:ext cx="5446786" cy="1339776"/>
          </a:xfrm>
          <a:prstGeom prst="rect">
            <a:avLst/>
          </a:prstGeom>
        </p:spPr>
      </p:pic>
      <p:pic>
        <p:nvPicPr>
          <p:cNvPr id="10" name="Picture 9" descr="A person that is standing in the grass&#10;&#10;Description automatically generated">
            <a:extLst>
              <a:ext uri="{FF2B5EF4-FFF2-40B4-BE49-F238E27FC236}">
                <a16:creationId xmlns:a16="http://schemas.microsoft.com/office/drawing/2014/main" id="{4D5C174D-6902-2741-8C14-AFB440C4F903}"/>
              </a:ext>
            </a:extLst>
          </p:cNvPr>
          <p:cNvPicPr>
            <a:picLocks noChangeAspect="1"/>
          </p:cNvPicPr>
          <p:nvPr/>
        </p:nvPicPr>
        <p:blipFill rotWithShape="1">
          <a:blip r:embed="rId4"/>
          <a:srcRect l="55600" t="33963" r="34020" b="31446"/>
          <a:stretch/>
        </p:blipFill>
        <p:spPr>
          <a:xfrm>
            <a:off x="1811544" y="2364724"/>
            <a:ext cx="1587421" cy="2433352"/>
          </a:xfrm>
          <a:prstGeom prst="rect">
            <a:avLst/>
          </a:prstGeom>
        </p:spPr>
      </p:pic>
      <p:sp>
        <p:nvSpPr>
          <p:cNvPr id="16" name="TextBox 15">
            <a:extLst>
              <a:ext uri="{FF2B5EF4-FFF2-40B4-BE49-F238E27FC236}">
                <a16:creationId xmlns:a16="http://schemas.microsoft.com/office/drawing/2014/main" id="{516F6B1C-0A42-0949-9F13-46E6A92474B4}"/>
              </a:ext>
            </a:extLst>
          </p:cNvPr>
          <p:cNvSpPr txBox="1"/>
          <p:nvPr/>
        </p:nvSpPr>
        <p:spPr>
          <a:xfrm>
            <a:off x="1115215" y="4992347"/>
            <a:ext cx="2980077" cy="523220"/>
          </a:xfrm>
          <a:prstGeom prst="rect">
            <a:avLst/>
          </a:prstGeom>
          <a:noFill/>
        </p:spPr>
        <p:txBody>
          <a:bodyPr wrap="square" rtlCol="0">
            <a:spAutoFit/>
          </a:bodyPr>
          <a:lstStyle/>
          <a:p>
            <a:r>
              <a:rPr lang="en-US" altLang="zh-CN" sz="2800" b="1">
                <a:solidFill>
                  <a:schemeClr val="accent1">
                    <a:lumMod val="75000"/>
                  </a:schemeClr>
                </a:solidFill>
              </a:rPr>
              <a:t>SOLVE</a:t>
            </a:r>
            <a:r>
              <a:rPr lang="zh-CN" altLang="en-US" sz="2800" b="1">
                <a:solidFill>
                  <a:schemeClr val="accent1">
                    <a:lumMod val="75000"/>
                  </a:schemeClr>
                </a:solidFill>
              </a:rPr>
              <a:t> </a:t>
            </a:r>
            <a:r>
              <a:rPr lang="en-US" altLang="zh-CN" sz="2800" b="1">
                <a:solidFill>
                  <a:schemeClr val="accent1">
                    <a:lumMod val="75000"/>
                  </a:schemeClr>
                </a:solidFill>
              </a:rPr>
              <a:t>Volunteer</a:t>
            </a:r>
            <a:endParaRPr lang="en-US" sz="2800" b="1">
              <a:solidFill>
                <a:schemeClr val="accent1">
                  <a:lumMod val="75000"/>
                </a:schemeClr>
              </a:solidFill>
            </a:endParaRPr>
          </a:p>
        </p:txBody>
      </p:sp>
      <p:sp>
        <p:nvSpPr>
          <p:cNvPr id="12" name="TextBox 11">
            <a:extLst>
              <a:ext uri="{FF2B5EF4-FFF2-40B4-BE49-F238E27FC236}">
                <a16:creationId xmlns:a16="http://schemas.microsoft.com/office/drawing/2014/main" id="{2898BCB4-FFD7-2441-B269-24CB09B0AE5E}"/>
              </a:ext>
            </a:extLst>
          </p:cNvPr>
          <p:cNvSpPr txBox="1"/>
          <p:nvPr/>
        </p:nvSpPr>
        <p:spPr>
          <a:xfrm>
            <a:off x="1314249" y="1116057"/>
            <a:ext cx="10146729" cy="523220"/>
          </a:xfrm>
          <a:prstGeom prst="rect">
            <a:avLst/>
          </a:prstGeom>
          <a:noFill/>
        </p:spPr>
        <p:txBody>
          <a:bodyPr wrap="square" rtlCol="0" anchor="t">
            <a:spAutoFit/>
          </a:bodyPr>
          <a:lstStyle/>
          <a:p>
            <a:r>
              <a:rPr lang="en-US" sz="2800" b="1">
                <a:solidFill>
                  <a:schemeClr val="accent1">
                    <a:lumMod val="75000"/>
                  </a:schemeClr>
                </a:solidFill>
              </a:rPr>
              <a:t>Results – Volunteers play a large role in keeping D.C. parks clean</a:t>
            </a:r>
          </a:p>
        </p:txBody>
      </p:sp>
      <p:sp>
        <p:nvSpPr>
          <p:cNvPr id="8" name="矩形 27">
            <a:extLst>
              <a:ext uri="{FF2B5EF4-FFF2-40B4-BE49-F238E27FC236}">
                <a16:creationId xmlns:a16="http://schemas.microsoft.com/office/drawing/2014/main" id="{1425BA13-4C5E-5049-8CEF-700FA042A255}"/>
              </a:ext>
            </a:extLst>
          </p:cNvPr>
          <p:cNvSpPr/>
          <p:nvPr/>
        </p:nvSpPr>
        <p:spPr>
          <a:xfrm>
            <a:off x="0" y="-115019"/>
            <a:ext cx="12269739" cy="7108934"/>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32156767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5">
            <a:extLst>
              <a:ext uri="{FF2B5EF4-FFF2-40B4-BE49-F238E27FC236}">
                <a16:creationId xmlns:a16="http://schemas.microsoft.com/office/drawing/2014/main" id="{EEE334F1-18D3-46AA-A1EB-7D9B2B3DBAC3}"/>
              </a:ext>
            </a:extLst>
          </p:cNvPr>
          <p:cNvSpPr>
            <a:spLocks/>
          </p:cNvSpPr>
          <p:nvPr/>
        </p:nvSpPr>
        <p:spPr bwMode="auto">
          <a:xfrm>
            <a:off x="1638318" y="116470"/>
            <a:ext cx="457788" cy="815970"/>
          </a:xfrm>
          <a:custGeom>
            <a:avLst/>
            <a:gdLst>
              <a:gd name="T0" fmla="*/ 1897 w 1897"/>
              <a:gd name="T1" fmla="*/ 0 h 3361"/>
              <a:gd name="T2" fmla="*/ 1897 w 1897"/>
              <a:gd name="T3" fmla="*/ 3361 h 3361"/>
              <a:gd name="T4" fmla="*/ 968 w 1897"/>
              <a:gd name="T5" fmla="*/ 3361 h 3361"/>
              <a:gd name="T6" fmla="*/ 968 w 1897"/>
              <a:gd name="T7" fmla="*/ 1161 h 3361"/>
              <a:gd name="T8" fmla="*/ 911 w 1897"/>
              <a:gd name="T9" fmla="*/ 1203 h 3361"/>
              <a:gd name="T10" fmla="*/ 856 w 1897"/>
              <a:gd name="T11" fmla="*/ 1243 h 3361"/>
              <a:gd name="T12" fmla="*/ 800 w 1897"/>
              <a:gd name="T13" fmla="*/ 1280 h 3361"/>
              <a:gd name="T14" fmla="*/ 745 w 1897"/>
              <a:gd name="T15" fmla="*/ 1316 h 3361"/>
              <a:gd name="T16" fmla="*/ 690 w 1897"/>
              <a:gd name="T17" fmla="*/ 1349 h 3361"/>
              <a:gd name="T18" fmla="*/ 637 w 1897"/>
              <a:gd name="T19" fmla="*/ 1380 h 3361"/>
              <a:gd name="T20" fmla="*/ 583 w 1897"/>
              <a:gd name="T21" fmla="*/ 1410 h 3361"/>
              <a:gd name="T22" fmla="*/ 530 w 1897"/>
              <a:gd name="T23" fmla="*/ 1437 h 3361"/>
              <a:gd name="T24" fmla="*/ 475 w 1897"/>
              <a:gd name="T25" fmla="*/ 1463 h 3361"/>
              <a:gd name="T26" fmla="*/ 417 w 1897"/>
              <a:gd name="T27" fmla="*/ 1489 h 3361"/>
              <a:gd name="T28" fmla="*/ 357 w 1897"/>
              <a:gd name="T29" fmla="*/ 1515 h 3361"/>
              <a:gd name="T30" fmla="*/ 292 w 1897"/>
              <a:gd name="T31" fmla="*/ 1540 h 3361"/>
              <a:gd name="T32" fmla="*/ 224 w 1897"/>
              <a:gd name="T33" fmla="*/ 1565 h 3361"/>
              <a:gd name="T34" fmla="*/ 153 w 1897"/>
              <a:gd name="T35" fmla="*/ 1590 h 3361"/>
              <a:gd name="T36" fmla="*/ 77 w 1897"/>
              <a:gd name="T37" fmla="*/ 1615 h 3361"/>
              <a:gd name="T38" fmla="*/ 0 w 1897"/>
              <a:gd name="T39" fmla="*/ 1639 h 3361"/>
              <a:gd name="T40" fmla="*/ 0 w 1897"/>
              <a:gd name="T41" fmla="*/ 891 h 3361"/>
              <a:gd name="T42" fmla="*/ 58 w 1897"/>
              <a:gd name="T43" fmla="*/ 871 h 3361"/>
              <a:gd name="T44" fmla="*/ 114 w 1897"/>
              <a:gd name="T45" fmla="*/ 851 h 3361"/>
              <a:gd name="T46" fmla="*/ 168 w 1897"/>
              <a:gd name="T47" fmla="*/ 832 h 3361"/>
              <a:gd name="T48" fmla="*/ 222 w 1897"/>
              <a:gd name="T49" fmla="*/ 811 h 3361"/>
              <a:gd name="T50" fmla="*/ 273 w 1897"/>
              <a:gd name="T51" fmla="*/ 790 h 3361"/>
              <a:gd name="T52" fmla="*/ 323 w 1897"/>
              <a:gd name="T53" fmla="*/ 768 h 3361"/>
              <a:gd name="T54" fmla="*/ 371 w 1897"/>
              <a:gd name="T55" fmla="*/ 746 h 3361"/>
              <a:gd name="T56" fmla="*/ 417 w 1897"/>
              <a:gd name="T57" fmla="*/ 724 h 3361"/>
              <a:gd name="T58" fmla="*/ 462 w 1897"/>
              <a:gd name="T59" fmla="*/ 700 h 3361"/>
              <a:gd name="T60" fmla="*/ 505 w 1897"/>
              <a:gd name="T61" fmla="*/ 677 h 3361"/>
              <a:gd name="T62" fmla="*/ 547 w 1897"/>
              <a:gd name="T63" fmla="*/ 653 h 3361"/>
              <a:gd name="T64" fmla="*/ 587 w 1897"/>
              <a:gd name="T65" fmla="*/ 629 h 3361"/>
              <a:gd name="T66" fmla="*/ 626 w 1897"/>
              <a:gd name="T67" fmla="*/ 604 h 3361"/>
              <a:gd name="T68" fmla="*/ 662 w 1897"/>
              <a:gd name="T69" fmla="*/ 578 h 3361"/>
              <a:gd name="T70" fmla="*/ 697 w 1897"/>
              <a:gd name="T71" fmla="*/ 553 h 3361"/>
              <a:gd name="T72" fmla="*/ 730 w 1897"/>
              <a:gd name="T73" fmla="*/ 526 h 3361"/>
              <a:gd name="T74" fmla="*/ 761 w 1897"/>
              <a:gd name="T75" fmla="*/ 499 h 3361"/>
              <a:gd name="T76" fmla="*/ 793 w 1897"/>
              <a:gd name="T77" fmla="*/ 472 h 3361"/>
              <a:gd name="T78" fmla="*/ 823 w 1897"/>
              <a:gd name="T79" fmla="*/ 442 h 3361"/>
              <a:gd name="T80" fmla="*/ 852 w 1897"/>
              <a:gd name="T81" fmla="*/ 413 h 3361"/>
              <a:gd name="T82" fmla="*/ 882 w 1897"/>
              <a:gd name="T83" fmla="*/ 383 h 3361"/>
              <a:gd name="T84" fmla="*/ 909 w 1897"/>
              <a:gd name="T85" fmla="*/ 353 h 3361"/>
              <a:gd name="T86" fmla="*/ 936 w 1897"/>
              <a:gd name="T87" fmla="*/ 320 h 3361"/>
              <a:gd name="T88" fmla="*/ 961 w 1897"/>
              <a:gd name="T89" fmla="*/ 288 h 3361"/>
              <a:gd name="T90" fmla="*/ 986 w 1897"/>
              <a:gd name="T91" fmla="*/ 255 h 3361"/>
              <a:gd name="T92" fmla="*/ 1010 w 1897"/>
              <a:gd name="T93" fmla="*/ 220 h 3361"/>
              <a:gd name="T94" fmla="*/ 1034 w 1897"/>
              <a:gd name="T95" fmla="*/ 186 h 3361"/>
              <a:gd name="T96" fmla="*/ 1056 w 1897"/>
              <a:gd name="T97" fmla="*/ 150 h 3361"/>
              <a:gd name="T98" fmla="*/ 1078 w 1897"/>
              <a:gd name="T99" fmla="*/ 114 h 3361"/>
              <a:gd name="T100" fmla="*/ 1098 w 1897"/>
              <a:gd name="T101" fmla="*/ 76 h 3361"/>
              <a:gd name="T102" fmla="*/ 1118 w 1897"/>
              <a:gd name="T103" fmla="*/ 39 h 3361"/>
              <a:gd name="T104" fmla="*/ 1137 w 1897"/>
              <a:gd name="T105" fmla="*/ 0 h 3361"/>
              <a:gd name="T106" fmla="*/ 1897 w 1897"/>
              <a:gd name="T107" fmla="*/ 0 h 3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97" h="3361">
                <a:moveTo>
                  <a:pt x="1897" y="0"/>
                </a:moveTo>
                <a:lnTo>
                  <a:pt x="1897" y="3361"/>
                </a:lnTo>
                <a:lnTo>
                  <a:pt x="968" y="3361"/>
                </a:lnTo>
                <a:lnTo>
                  <a:pt x="968" y="1161"/>
                </a:lnTo>
                <a:lnTo>
                  <a:pt x="911" y="1203"/>
                </a:lnTo>
                <a:lnTo>
                  <a:pt x="856" y="1243"/>
                </a:lnTo>
                <a:lnTo>
                  <a:pt x="800" y="1280"/>
                </a:lnTo>
                <a:lnTo>
                  <a:pt x="745" y="1316"/>
                </a:lnTo>
                <a:lnTo>
                  <a:pt x="690" y="1349"/>
                </a:lnTo>
                <a:lnTo>
                  <a:pt x="637" y="1380"/>
                </a:lnTo>
                <a:lnTo>
                  <a:pt x="583" y="1410"/>
                </a:lnTo>
                <a:lnTo>
                  <a:pt x="530" y="1437"/>
                </a:lnTo>
                <a:lnTo>
                  <a:pt x="475" y="1463"/>
                </a:lnTo>
                <a:lnTo>
                  <a:pt x="417" y="1489"/>
                </a:lnTo>
                <a:lnTo>
                  <a:pt x="357" y="1515"/>
                </a:lnTo>
                <a:lnTo>
                  <a:pt x="292" y="1540"/>
                </a:lnTo>
                <a:lnTo>
                  <a:pt x="224" y="1565"/>
                </a:lnTo>
                <a:lnTo>
                  <a:pt x="153" y="1590"/>
                </a:lnTo>
                <a:lnTo>
                  <a:pt x="77" y="1615"/>
                </a:lnTo>
                <a:lnTo>
                  <a:pt x="0" y="1639"/>
                </a:lnTo>
                <a:lnTo>
                  <a:pt x="0" y="891"/>
                </a:lnTo>
                <a:lnTo>
                  <a:pt x="58" y="871"/>
                </a:lnTo>
                <a:lnTo>
                  <a:pt x="114" y="851"/>
                </a:lnTo>
                <a:lnTo>
                  <a:pt x="168" y="832"/>
                </a:lnTo>
                <a:lnTo>
                  <a:pt x="222" y="811"/>
                </a:lnTo>
                <a:lnTo>
                  <a:pt x="273" y="790"/>
                </a:lnTo>
                <a:lnTo>
                  <a:pt x="323" y="768"/>
                </a:lnTo>
                <a:lnTo>
                  <a:pt x="371" y="746"/>
                </a:lnTo>
                <a:lnTo>
                  <a:pt x="417" y="724"/>
                </a:lnTo>
                <a:lnTo>
                  <a:pt x="462" y="700"/>
                </a:lnTo>
                <a:lnTo>
                  <a:pt x="505" y="677"/>
                </a:lnTo>
                <a:lnTo>
                  <a:pt x="547" y="653"/>
                </a:lnTo>
                <a:lnTo>
                  <a:pt x="587" y="629"/>
                </a:lnTo>
                <a:lnTo>
                  <a:pt x="626" y="604"/>
                </a:lnTo>
                <a:lnTo>
                  <a:pt x="662" y="578"/>
                </a:lnTo>
                <a:lnTo>
                  <a:pt x="697" y="553"/>
                </a:lnTo>
                <a:lnTo>
                  <a:pt x="730" y="526"/>
                </a:lnTo>
                <a:lnTo>
                  <a:pt x="761" y="499"/>
                </a:lnTo>
                <a:lnTo>
                  <a:pt x="793" y="472"/>
                </a:lnTo>
                <a:lnTo>
                  <a:pt x="823" y="442"/>
                </a:lnTo>
                <a:lnTo>
                  <a:pt x="852" y="413"/>
                </a:lnTo>
                <a:lnTo>
                  <a:pt x="882" y="383"/>
                </a:lnTo>
                <a:lnTo>
                  <a:pt x="909" y="353"/>
                </a:lnTo>
                <a:lnTo>
                  <a:pt x="936" y="320"/>
                </a:lnTo>
                <a:lnTo>
                  <a:pt x="961" y="288"/>
                </a:lnTo>
                <a:lnTo>
                  <a:pt x="986" y="255"/>
                </a:lnTo>
                <a:lnTo>
                  <a:pt x="1010" y="220"/>
                </a:lnTo>
                <a:lnTo>
                  <a:pt x="1034" y="186"/>
                </a:lnTo>
                <a:lnTo>
                  <a:pt x="1056" y="150"/>
                </a:lnTo>
                <a:lnTo>
                  <a:pt x="1078" y="114"/>
                </a:lnTo>
                <a:lnTo>
                  <a:pt x="1098" y="76"/>
                </a:lnTo>
                <a:lnTo>
                  <a:pt x="1118" y="39"/>
                </a:lnTo>
                <a:lnTo>
                  <a:pt x="1137" y="0"/>
                </a:lnTo>
                <a:lnTo>
                  <a:pt x="1897" y="0"/>
                </a:lnTo>
                <a:close/>
              </a:path>
            </a:pathLst>
          </a:custGeom>
          <a:solidFill>
            <a:srgbClr val="2791A6"/>
          </a:solidFill>
          <a:ln>
            <a:noFill/>
          </a:ln>
        </p:spPr>
        <p:txBody>
          <a:bodyPr vert="horz" wrap="square" lIns="91440" tIns="45720" rIns="91440" bIns="45720" numCol="1" anchor="t" anchorCtr="0" compatLnSpc="1">
            <a:prstTxWarp prst="textNoShape">
              <a:avLst/>
            </a:prstTxWarp>
          </a:bodyPr>
          <a:lstStyle/>
          <a:p>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AutoShape 2" descr="data:image/png;base64,iVBORw0KGgoAAAANSUhEUgAAAkAAAAFSCAYAAAFta1CtAAAAAXNSR0IArs4c6QAAAARnQU1BAACxjwv8YQUAAAAJcEhZcwAADsMAAA7DAcdvqGQAAGiOSURBVHhe7b1buBxFuf/vpZdeeumll15yyQayEzmjgAioKLJBNzprzqd1ysoiJJCYEyQQgkAgRIgJB5P82OF8UkAEhI3RrYL8kcM2gSQQwiH7efq/vpN6J7Uqbx9mpnump+f7eZ7v09PV1dXV1VVvvVNd3f2lflMtFmcr+bzXrWqV8nqTVPZYsqR54Nl/7PR61cp11xwySWYL7WRFd++5WQ231by22P5tkswW9sn+JH+5d/EPLmyvQyeffHJ7eeXYj+Ztg0aqgHqVSTJbaCd65tmnt5a/euyWdhhqCmrXzOpGq6YtOn1he5vIJJkt3JPsRSbJbCEnh9qBGgOhhqDGiM15/C/3tZYSjlqE5c7fb2kXDmSSzBb2CfYqk2S2sE/QrRG27N7KTybJbOGepBTEntfubRli+EIoOK1JuTJJDpbx+vjzj+790OtFpVLpqya5RJpYLpf7ivfuzV4vmq4V95rkOkM74W5kkmsVkNQa1JhTTz2lfcL4/eRf728bbokjS7fZmSS/pJ1wNzLJdYZ2st3IJJdIDdJO9sbrrvQu/Pbp7d/2tvPOWThvXWSS6wz3RM8+73zvoT++5/3Hzyvef736v62/BJC9fdE3z/BWbNo2bz+T3Jempqa+rJ1sp7KbrXay3cgk1xn2SfYik1wor7z0kicyQaFoJxtVzeIl7d8muc6wT9KuKZ3KJBdKLwVkNyvkFSePpayLJD4UawH5Cc1Nfl/0vR951SUr522HTHKh9FJAruyTjyKTXGe4J9qtTHKhxFFAn755o/enp5a2Cgg16tXHZ+cZ6kSM9Pan9847YaxLmFtjUKPOOOuceeEmuVDiKKBuZZLrDPvEe5FJLpBmpXLELqDxWu1jsykQnNyihae1TtK2Nbetu7q1vOKy81rbPn9rfUuoTQhHDbPtlEmuM7STFcHeaOGaTHKhSCFFLRyAk4siKShXKDQsTXKdoZ2sLSmk23/z7AnbbJnkIlHJ578wPyPhnrAtqR1QmNE2yXWGdrLdKIpNKRQKX9+1puG9fsekh2Upl/uG2XQC5VzuXCyRrnaytk6b+wuDZeoLCKqXSifcrjn8wBIvTCZqm533399OUzvZbmSS7ozJ8em3tBPuRL954IH2yUAm6S8trhT2a4Xhp+WN4n6z67ze7vFHHlFPuBPNNEvttPtOo1T6yD4hhD21ofmJVghheumXE59jfzu9ZrU6jbChZa5n+rv52QK2Rjv5qJosFy4wSbXA7WjzMxtoJw2ddsq/tX9ffuFZarjIJJU9pirFx9yT7UaT5Xx3I4BpRztZW/t/Pe29s3Wivb77uqvnbbdlkswW2ol2K5NkttBOtFuZJLOFe5Ifbl/s/eHm0rwwW7XLz1fDIZNktnBP8m+bGy2bc8FZC1u91fe+dUY7HEsUELbh9wvri+39IJNktrBPsFeZJLNFeWzsKu1kO1W9mJ81SWYP7YQh2yFEdw/btGjBqd7G2g9b63Zck1R2sU+2U5kkss3yRulN7eTDtGK8/J5JIvuU8vlFWiH4abpazJtdRwutMFyZqGS6UngZwxdYmqDRQx4p6FYmmWyizdToRia57KGdbDcyyWUPnBzuVckSM8kWLFzQ+r3hnhWtcMwkQ5hMLLfjYB0yyWUPOcFeZZLLHtrJupL5iRAmnLtzEyGTXPZwT7RbmeSyh32SsCuoLdB/lq444XkxqTlY+s1wzRz2SfYik1z20E62G5nksod9kprxdYXHEbRHNU1yg0ebjNCpTFIt3BPtVia5FtpkhE5lkuqMXz/6knrCnapeqe4zSbYKCA6fVnvsxxJswyzPtWJ9zeZrW79Ncl9a3Cy/rJ1wp/pw7w2dF5J2st3I/oMpBdCrTHKtP77aCeMiYC6iSMIx+9WOZ8skGR37JDHVDo8g4FEDzGLFDFaErb3zwdZ2rCNTiGPvBw2igLqRSTI67ol2q6hDFPacH8gEB2IX0KPbG/NOuFOZJKOjnWw36lcBQZg0jqXfjFbInjJsh5sko6OdLJ7kwfLBF95sh6F5IXzz7udbzQ/NULZB/SygqHILBzJJRsc+yV7U7wI68/QFraUYaNQmv8cPbJkkoyMniGe/8GwYaoh94iJ3jjRqlP3oQhprkCaTZHTsk+5F/SggmS2PGuMaa4TB7qBZoTbJIwh4VEH2g0yS0dFOVqR1536KWkCgk8IBndQguzBEtjE3SUZHO1kRCgg+EIwymlPQowidFFCnBBWQZoiDZJKMjnay3QgnMV6tPrt+7dojJmmViVL+HTyGAI2X8u2/JxrNSuW1yUbjSJQahCYGw42ltl1kko7O9idfU0+4U002mr52Zbxc+EC7k2prolw4YKK3kfRWXjujnmyn+uiv67ur5doJdyo5GbeAtMIIktmthZ2mdsKdyiQ7GOyTMUFdT3/BvtVSaZ2W5lCC10ZUc7mvmdUW2ol3IpNMi7m0TzY/s8FkpXDIPeHVhe+3JmvKJE3MKNMePxAtaxQPmuSyh3bC3cgklz20k9UkcxS1bZBJLltU82NHtZPtRnM+0ycm2ewAB1A72W70z3sWZ68W+RVQ0OMGfspkAeGvhHay+M+EQsJDdFg2fnxBu0fDPGn0cu5jCGiuJtlsYZ9kLzLJZQ/tZLuRSS57TJeLD2knbDuKaFZil9ymBWX2cUzBPeFOZZLJNtqJR5HZfTTQCiBIZrfRAi8w0QrDVub+sXcLXv2HIVTIHSIhCaFNfBiUTJbIsPD03x9UL+QgZbJGhgG5aO5bqTEr+5xvndWa2Cdz+vF3WaaKyhJh8rSIPWEQ4fZkQchOB0vsp00yNFkjw4B78dIgkzUyDGgX0JZtJcRyyNL+jWnH+IwFrAysmTzTBiuGcPkwCsJk6SeTNTIMaBdw0DJZI8OAe/FgUWwLIwqzGiJYq6hx/WSyRoYB9+LJ0zDydSV0YeJIQ6ggcI6x1D4H436NSbo/SD78YYdpMlkjw4B2AQctkzUyDGgXEILVgSMMa4FPCNnb4BDDaUY4xpHssSTXMiGO7O/G9ZPJGhkGtAtoK6y7SUImawRv2tcmQg9KJlvzkIvmV1HcwUDxcbRtYYJVw996bZstk7V5aJO1B6VmqVAy2UoW7SIOUrjBaLLWRi6aVCA4uvgXBicYFUQcX1v4viK2a9vEeZZ04IzLqLU46LLNr9KarLWJ8nyJyO/5krDnTjqVyVqyaBcxSPZXtZKQVoG27t6oXsRB6cFn7oytAuGRfzy0hMqK8F13V1rLd19Z2X6WGcIjcD+45Oz2ehSZrCWLdhEh+brPgn9f2HrMbvL6Da0wVCB5BQGeg8ZSe+wO4fJb9sVveabRryJqFQjg6RBcOO2C9ku7f7913lcYbTqpQP2SyVqyaBdxkPKrQN1iP1/lykSJhaAKJJ/Vg3WBJcHn9eQpZFgZWB87Ptaxj3zdyX4xiRsX8vv6k8lasmgX0RaeqYcFkWfstTiwKrAoODm8qQGW6cpctbVN3tog22CZbOvkKosVaFAyWUsW7SIOUlmuQPjIJ955AB/nwJ/XtN+DgMf+YZEg/BYfSayNbXXwu56/uBVXwvxkspYs7gUMsjTQw6/vU8NFtj8Ev8e2Nn5+jy1aoPhkspYs7gV0PwVuSxxgqUSoLFJh0D2hddivhkGFueJnpXnrqFAIQyXVurK4KpD7YVc/jXfwTdMg+l2B/PweWyZryeJewEErbgvkV5HiqjiCXYHQDcmrwiA0LHRL9t9y/HWXSiBdFLol/BbnGV0V4sDpxv7StUHS/UEIl7iyHTJZSxbtIkaROM74ja7K/ttvW6FOFXcFErr5inIn9NsCRZHJWrJoF3GQSqoCJQkezem1AsG5nqxc2rIksDjjpUtb1kheadeNTPaSRbuIgxQuhHQzu3fubC2DvprtMl4urj94n/5gWpCmy4VtJolQ5vJ4VPIoGlkLVK/Wp7ULOSi5Fwa6Z8sW38JA69cqRK8KqrRaHiHtIg5Kixulu0x2R4MXnntOvSgiE63NYzc2j2gXPm7Jx8tttPyJbt+0KZtv1BgG6qXS5+4F+cV11x2cqNdvNVG+hE/2axc6aW2YqXxgsvCliVrt5Ttvv31ePqG5/F9hopA0ol1YV3jPDpZ4MQicUPy2l/gkMN4NJmEi2Q8vFbHDXZmskGFDu5iDkskSGRa0ixgm18LELZM1knYw5Va7gJ1q93VXnxB239KfeN8995snhEdRJZcbM1kkaeaJDePqBRy0XrltklZoGHh/24x6AdMgk0WSZu7/RT30xcJnLDyttcS7u+U1jRKGNzGfe/qC1ttRP9y+eN5+IuyDLg77yb+xv21unBDPFiyjySJJM0mNNPcqvq9viEhbN4Z7bSZrZFjQLqSfpBvSBhIxiIjBRHRbiPfO1omW0MVhXbq+IJkskWFDu5j9lskKGVama8Ud2oVNWtOVwssmCyQLzNaKe7ULHbeWN0pvmkOSrPKPrdPqxe9WcNpN0mQUWT1RPqBVDD9tmq0cMruSLDNer7yMqaODEI5tskGGjYlG9X+0lx0MQtOT9XdMtsiwoF3IQcpkiwwL2kUcpEy2yLAgF27BwgWtZdR3Isr3MaIoapqQyRYZFuTCyacJ7IuN2xPyWz68IhUHS2yH7H3w+jq80s7e194u6djb8Vo8+W2yRYYFuXB4/a5bGcQqQdiGC493HuIdiVjHPvLScTuevYTc7axAGUIuXFpkskWGBe0iBkmshW1VOpVtcVyZbJFhQbuIELoZvHEeFQUXXLoc/MY2qUDo5vAb2yWO3T25YViyAmUI7SJCqCRY2pYGDjIuPpxkhMuLxu049rr7iQQRK1CG0C7iIGWyRYYF7SIOUiZbZFhwL6Dtv3SjXvc32SLDgnYR5dsWYZ9nku+pis+jfTsDn4ayfST5fiqkfazFZIsMC+4FFOGiS0XShIqACmRXGrui2NLC4UifefbpJ4SbbJFhwb2Ag5bJFhkWtIs4SJlskWFBu4iQfR+snzLZIsOCdhEhGQSErwLh3xXupIs/Ix+dgx+EJQYexTmGJAx3+eUrhxI36EuHJltkWNAuonyWUi48rBEuPD60azvECEelkIoi4Yhrr8tvias5zyKTLTIsaBdREyqFFh63TLaIcN8zf1Lf2dxPrd5w+0cmOyegXcRBymTrBG5ZM35Qe2dzP/XRX9f3t4JrF3NQWrfp7sMmW/OQC2d/jVkTup4oX1wOk3scd4zIZGseaag8tky2kke7kIOUydY85MLZtyC0yoQKhEFDtxLBv5G783Y4FFQpsQ3CfnDIJdxkax7aRRykTLaSR7uIg5TJ1jzsC6r9FqECYYkLbk/TgCNt/zuzJZXEDZdtWGI/ezTbZGse2kX0E75cqIVrkk8/dSqTreTRLuIgZbI1D7lwaZHJ1jy0i+gnWFI3zK5U8t0vfD8MFQifAJdtUWWylTzaRUxSQR/chUy25qFdxEHKZGse2kX0k1SWWv7iE8LkC8+Pbm+0KhA+9/R/b9/UjhdVJlvJo11EkX2x0WrsbXaYLPGxOXs7vvZsb8cSaWppiUy25vHwq9vUCzkIPfGX+3uuQP2QyVbyaBfRFr6JGvQRXny5EJ/2PuXU007Yhi8a2vtKBbLjuDLZOoFmvXJIu6D9VLNR8f3aoXYRBymTreTRLuIgZbIVC3jDq/tFHVHcb1nVLiK6Hvc7pv2SyVbyaBdxkDLZioVBVyA4wLvurrR+yxKCJbZ/I558PBfrkHxg146LT2HCL5K4QZ/DNNlKHu0iQsi49p13CQvrioKkpSsy2YqFQVcg+58VvokqlcH+ojO+kSqOMyoFrBYqFH7DkbYrEH7bFQhxka5st2WylTzaRYTwFWb4P1JRHnzhzdaFx0mcfd75rXBb2pea8X15+ca8SNKxw2yZbMXCoCvQIGWylTzaRYTkM95SgSD8y8LFX7FpWyt80TfPOCGOLVRALZwVqDdJ9xYkk63k0S7iIGWyFQtpqkDS5eC3dEvuEkK3ZYfZXZQW308mW8mjXcRBymQrFtJWgbB89fHZE7ZB8JcO/HnNvDA4ye6/OITZPpSfTLaSx72AGNeR7gtC93TFz0rt9aDuB8KYEJYy/uM3RuQnk61YSFMF6rdMtpLHvYCoQKgka+98sO1E2/4OtqFSnHHWOa047r5SgSQ+Ko9WgRAP8d1wk61YYAXqA+4FlIsKh9n+twUrhAqFCgQLdf5Fl7biSYWRfaVSyb8y/OuSymTHQ7gdJjLZ6hmt0mgy0XtGu4iDlMlW8mgXcZAy2YoFrcLYMtFiwb2AcIbhv9iDfa4TjKU7GAhfyN5ujx+JH2X7RW5cCTfZSh7tIg5SJluxoVUcyGyODblwkPyTkgtt32k/75yF7Xgie8DRllQOSOL4jT7bcSGTreTRLmKYMA6k3WANc7CjyGQrVpKuPMC+eHHKb6RZ09BYIFQgbeRZKpDrXHcik63YSbLyAPtCpkEmW8mjXcQwoQJhiUpkjzajAskcINu57kQmW0OHdhHDhJuj6Hrc8Z84ZLKVPNpFHKTGK5V3TdZalHK5b5ifqSGXy33F/GyxYtmyI9pFjCK5Mapt60Uma8mjXcRBCt3Mk0880S6A2zdtOmp+dkw5n59e1ige3LWm4b1+x2RL+H1ds3QA20y0jpGucGpq6svSNWoXMYrcCuTnUHeqVkb7gXYRBym5ILZMViNxw3Rn3wqDOv1eGPJ05+23f2rnUbuIg5TJavJoF3GQsi+KyGQ1kH/es1itHJ1o//YZD1bFJOmLlkftIg5SJqvJo13EQemO7XtOuDCQyarKlmW1j7TK0IseXF3/1CR/ApVcbkzL466tS9ULOSiZ7PaHh/97/qSvQWjLzqdPuCiici53rsnqPLSLH6fMYebRLJc/0fIIPfXAterF7LdMVkeHZqXyd+2CiPDJSRO1BboZ7YInIfcf1+OPPKLmUVTK5xeZqKTfaBcE2nn//GextAudpGy/SMsf9MCOHaPX8tOGe1FQceasz1F76oV2gfshc3iMS102ZzGPuJboDy++yAo0SCbq9U/CxmYO3qdf3H7JZENlvFL5VbVQ+MKskrQxVSk+pl1UV/t/Pd1a7rjmJ63bBKsL3/fe2Trhbaz9sBWOMNlWu/z81nYIvxFmp+Vqslx4w2SHDBvaBdUkFUj0h5tLrSUqyIfb548V2RXIDg+SyQ4ZJsbLhQ+0izkITVYKHY1akxSgXchBymSLDAO4G69dxCDBlxGfx1blh+efENaNONYzRGyYKR/ULmKQLr/wrLYDDZ12yr95L6wvttehc09f4F1w1sIT/KIo2rai/pnJHkk72gUMEyoQrM0ZC09rrR+6b6ZlkVBxJAwVBw72d8/95rx9o8pkj6Qd7eKlQSZ7JO1oFy8NMtkjaUe7eGmQyR5JO9rFS4NM9kja0S6eKzjNcJC1bUHCvzM42Nq2MJnskbSjXbww4d4Xln/b3JgXvvu6q1u3L/AblQ4VCL/lr7x92wNx8dtPJnsk7WgXzxUuuDZI6FoX3ETFEpUDFUj+0ruSSiYVSpPJHkk72sVLg0z2SNqZrhQ+1i7gILV6onzAZI8MA9pFHKSiPPpDUoR2EQcpky0yLEyUCxu1C+lKbpTasw6xLjMS3b/6Es8Ns9ddYWakyRYZJrSL6UoqkB1m/zXHEnfl7SWEfd7aMt76HVaBTHbIsFHJ50/SLmg/1SzlrjDZIcPInnWNI9qF7YfwZg+TDTLMaBe3HzKHJ1lAu8BJyhyWZAntQichcziSRf5855R60ePQP7ZOs/KMApOVwi6tAvSi6UrhZZM8GRXiuGfGe1zkS+PFwqr3t0WfJIbX2k2UC3eY3QmZD15Jhy4JL6mC8Ls0NlYzmwkZfsbr1Yd2/36r+q36UdPDr27zmrXyXlM0hJCkwLtDtUZIHVOtVCiZoiKExM2Dz9ypNjzqmOANmaIihMSN1uggzGiD8Lt5bfGE7UnryrEfqeGanvzr/e38QgsWLlDjaYpybqaoCCFx4za2nb/f4m24Z8W8MDTSmdWN1jYsn/77g96vHrultfxJ/vJWHDFW2raLf3Bha4l9795zc2u7pCvLx/9yX/s49jYIBkbC3TRt2fv45Qdp4fywtI8p5yb72zJFRQiJG63BuY3bbthoxLYRkbhiGNxtrkHDumxfdPrCdjhkH0d+2+lpxtGWm08stbxCkpa2jytTVISQuNEaHDVfpqgIIXGjNThqvkxREULiRmtwYZK/Mud866zWOIq73ZX718b+29NP+f3FCpMpKkJI3GgNLkxigGQMBwZFDBGMksQ79dRTWkt7PGbPa/e2DdCZZ5/eWsq4kDYeI2HueJErdyxK9rPzQwNESMrQGlyY7MFcyDYc+A0jg7tM0uDljpQYA4mPW+0wXIhrGybINSSyLkYNkoFkGDY/AyT5wZIGiJCUoTU4ar5MURFC4kZrcNR8maIihMSN1uBsuX+3whT1b449P8dPazZf2/r7pG2LQ/bfuSCZoiKExI3W4Gy5BggGRmYTYx3jOhjjccdg3LEY7IN4EMZ9bAMk4ZBtlLSBZzddWbq/3TTtbZIGDRAhA0ZrcLbshox1DPzaRgnhePZKGwTGNngxWMcS60tvmGjfMcM6DBkek8BvzSBgoBrb/NL1M0BumpoBkrQk3E+mqAghcaM1OGq+TFERQuJGa3DUfJmiIoTEjdbggoS/RPbfmaQV57Gijvm4MkVFCIkbrcH5yR441sZWJEzGWCS+HUdmP0MyyGwPZLt3x+x9kS62I649voPf9j4id4CcBoiQlKE1OD/Zg8+4q4X358BAQGjosg2GAuv2YK9sg7DNjo/f9kC2DDz7zY6W7WJ03PREbrpuPqPKFBUh/lSLxdnxerP95YBREs67msudbIqiI7QGR82XKaqOKOVy31jcLL9czY8d1a5ZloXzHq8U15uiyC6T45N7H937oUcd1+6X3vbmjNHXTBGFojW4UZProbkyRRVKLpf7yjuvrPG8d2+mLC2dLP/LFFF2uOaa6w5oDZA6prke+DJTVIG4jQ2N0X7FhkwglL8xmAeEdczfkbk97t8aO672N8ndT9btv2wShrzY29z8QFh33wPt5sHdD8eAkK4YICy1mdemqAKBB6o1PuqYtmyc/NgUVTZ4+L/3qQ2POia4wqaoAnEbGxqhbYDsJ9glHL+lIWsDu7ZxgLSBZ9nPNlL47feaVAlz8+M3sOzmwd3PPgZ+Q36PfZiiCgR/tbSG12/deN2VangaZIoqG2iNjjqubg0QdaJMUQWC8tYaXa+CQfn0zRvb61dcdl5r+flb671HtzdaS3h2Ei4GyDZEzeIlreWF3z69FRfp7bq70voNSXz8PvDn5P5CmqLKBlqjo44rqgHCd6+0RkcdlymqQPplgF59fLZlJMTgwKjY8fwMEAzVbeuubq3LvqfNeY9YIs0/PbW0HT8pmaLKBlqjC9JF3/uRGu6n//h5RQ13dftvnvU2735e3WarumSlGh6kbvYRRTVAjWr5A63RUcfUrFcOmaIKJCkDlCWZosoGWqMLkribMCz/9er/emvvfLAV7hoaMVQSLkvXGGD9oT++N88AnXHWOa3l9qf3nmCU7P01Y4gw7Cf5gux9ohpEUVQDBGq18tn0hObrib/c7zUa5Z+aIgqFBihcpqiygdboguQ2+hWbtnlX5Wut39LwYUxcA3TKqae1ljBeWC765hntdRgg22hc8bNSKwwG7sEX3myFiTRj4h4XS4SLUeuXAeo3mCbwyksveZ2q27lO/aBTA3Tm6QsSHW/pl2R8KYpMUWUDrdFRx0UD1F86MUAYAMZ4jYzfvPvKytYYDMZpZFwG2/7v7Zta4VhKQ0fHJ+lImIzpyDYYNyzt8SD7eOOlS+cNYttjTEHHtNOF8cSSBohSRQPUX6IaIHswGLIHky/5zpmt7a88uqRlBOzBYYknDR5GCwYEv0WyTQyPGAxXdribTtAxJV0xZPa2KDJFlQ20Rhcm+Xtlj9sEyf3bY/8l6qc6/fsF0QD1l048oFGVKapsoDW6MMGVhCav39Batw2KDCBDMs4jDd8dk5F0IL+xGgnDUsaRbJ193vmt/d0xJ9lP8mBv60Q0QP2FBihcpqiygdbowuQORNuGAxKjIuswVFh3jcPDr+9rhYthsdPRDBDi2ne3IIQt+PeFvgZIjoE80AAdU9YNkIzV4G+Q+/dK1MlfHqiev1gN70SLFp6mhncqU1TZQGt01HHRAPWXuAwQOh0IhkgGp7HtvHMWtpbueIxIjJeMz8h2WdrjNjLQLWM8trR4NEAKWqPrVLbnkhZ14+1oogHqL3F6QLgDBeMgS2z7wSVnt5Z+A81itPC7Nuf1iOGyDRHuXGGQW9LQvCktHg2QgtbobGGeD+bk4LeM7yAMF0r7m4QlhO34a4TfdjyEy9wejM9gXfaBMPcHYfKXCr8h+68Xxn3kN4TjSJ4kPRwTv21DhHXJE/IChRkqGqD+EocByrpMUWUDrdHZsg0QZM9OlgmArgFyB4vRyP3umMEo2OmLcUFaCNf20wwQlvZxbaPnbrPDw5QmAzRerT6L/NjSDEyY3DRqxeI75hADB/nRGh11XKaosoHW6KjjQoMwRZUampXKEc2wdKrxWi1175bRDJA7xwZjKvYEP1syWNzrg6Hyl81vDlC3Qp798h5VpqiygdboqONKowESujVEaTQ8gp8HJIZFxmIgNGLXOMl22wAFDRxrExEh+TvvDl7LgLas2/mRdYwhyRJh2oRDdynp+KVryxRVNtAaXVoUNj7TD6XZAAlRDVGaDY/gZ4AgGATbWKDxwtDgtxgcabi2YUGY38Cxuz9+Q2Kg8LgH9oUBhEFBGliHZyRGCvHcQWzbgMjxsXSPL0uJ76aryRRVNtAaXVLSBrRlIqGEy5wh/BYDJGM82qB10hoGAyT4GaJhMDxCkAFKk2AwUBfFo4pLUdI1RZUNtEaXlNwBbdzxktnU7kRC+S3GR2Qbq35omAyQIIZomAyPMCwGaJAyRZUNtEZHHdcwGqBhZhAGSP4GdaJu9olLpqiygdboqONCg4A3sXL58s8KhcLXTbG1wZyaRrn8mVklAcxOTR02P+fRrFYfefKJJ1rlPEgDJOMwEMZ64G1DMqZj/y3S9umXTLFlA63RUcclBsjWzPj4EXy7qlGp7MP64488knilmJqa+vJkpbBrtlo49PwtE97hB5b0rBc3TXjLGsWDU5XiY6VS6avmUIkwZ2R2oax+99vfokxPmluf3nn//SeUbVoMkLxs/q4NP28bIKzLwDYNUExojY46Ls0AaaqWSutMkcbCeCm/729bplTDkbT+ec9ib7xc+ABG1mSnZ1atWPGRVm6uBmGAhk2mSLPB9as2HNIaHnVMW+68U20orq5ZvPiAKdKuWFwp3vXnOwdjcMIEgzRdLvzOZLVjYMi0MtP0wI4daqOjjmnn1iWfmmLNDtNTM+9rjW/UtXvXLrWRaHrhuec67pkW14q37t8+ozb6tOrgfUvmjFHxIXMKkRivVvdqZeYnjAcdeXO92gBHWTdeX//AFGk2wTjAeL35MtzgUdXm229XG0UUYTDVFGUgty+tfqA17mHTrjWNj8wpBXLrxo1HtfKKonu2bFGv06hoql56Q7v5QTLK3EU/adPNN3+mNYYwrV250vfbVxhEfumXE59rDXnYhbEqv/GiUi73Da2soqhRLqt3zQjJPDAY6H21hhEkrSE+8Iv6Aa3hZk1PbWh+Yk65Tb1YPKiVU5DqpVKkjxgSkknGK5Vf2Q3ikT17vNtvueXTZqVyeKJWw1/Ui0zUQKZrxR1aQ826ZqqF10wR+IK/FeV8fnqurN9dNjt7AMb+Dy++2C5zrJuohJBOuXdF/bDWODvV6sL3vf2/nm79PnTfjFe7/PzW79NO+bd58aKq2/061Zw39IUpCkJIv8BfN9y21hplN7INEOQaoL9tbnh/uLnU+n3u6Qtay8svPKu1tCVhtgGStHAMWcqxJC07/U6FO3xJT3AkhBhgfN7fFu9tdT8DdMbC01pLeEViXL73rTPmxYHx2H3d1d4L64vtOLIfJMYIM3yxFEMEVX54fuu4H25f7L2ztfuZ17htTyNESMIkYXyyIhihOGdVE0Ic4hrzyap2r60fNUVFCImTyXLhDa3RxS35G+X+LRsWNYqFI6bICCFx0a+HRmGA7DEfeV0EhIFiGcO54KyFraWs+8XDWBG045qf9MWgYVDaFBkhJA7wigytsSUhMTwYXN5Y+2HLGMGo2He2MMgsxkQMjRYP61higBppSXjSmizn95qiI4T0yg3T5ZGY5RyX7l5eO2G2NCGkS565aVxtaJSu1++Y5N8wQuIizkmHoyJTdISQXvnH1mQHb2VSYVaEOUGm6AghvRLXXzC5cyVatODU1hIGCAPG9gA01jHDGesYaMa6zFbGgDLWES6D0ZI2ltiGcNz5wm8I28TQSbisIx05BtYhDHTb652If8EIiRG8JF5raJ0qyABhibtV8kwWDAIMkh0msj0mpIE4MDh4pELudokxc58Ls5/7ksc4cCw7jvyGAerm1j0G7U3REUJ6pVHMX681NEoXpi2YoiOExAHvhEUT/34RkgDT5cI2rcFR8zVdKbxsiowQEidxjQVlVasnOPZDSKLsWVc/qjW+bmUPALuyB5Cjyn6jYj+FL7CaIiKEJElcn02GxABpd6LEANl3rtw3IuLOl9yul/3cu13YB4YJd8gQfvUl57bD5U4Y1rsVPrZoioYQ0g/ifB+0vYTEkER5IyKEeT2NH1/QXsc2bR8cI/e981q/r/ruOa1b7LiFj3Xtdn8UwSM0RUII6SfT5cK/tEY5KlreKO43RUEIGQTVXO5rw/bp5Tg0d94nmyIghAya6Urhf7SGmjXN1gpvmVMmhKSNZY3i+1rDHXb9YqK8z5wiISTtLKkWH9Aa8rBpplr4vTklQsiwgU/5bJipfKA17rTqrmXVA/zEDiEZZHGlsF9r9IMWZnnT6BAyQuAO2mSlcKhfX9wQ4Q2P05XCx6Vc7hsmK4QQcozy2NhVjWL+EF7ujqfLNSMSJuy3bUX9M3ynq5LLjZmkCSFZoFAofH28Xnm5VioeqeTz3ojpKM59bnmSKQ5CSD/AoPLSaycPPPuPnR6101tz07KPS6XSV03xEEKSAsZn9++3qg1xlPXwq9swM/prppgIIUlw/aolB7UGSO30Ntz2i8OmmAghcYPxDq3hUcc1V0YXmeIihMQJBl21RkcdV73KxzUISQTc+dEaHXVcc2XEF5MRkgRoXFqja15bbH0/6yf5y1vrsuyXnv77gx0d85xvndXKr2jPa/eq8TSFHYcGiJCE0AzQms3XntCA4zRAp556ihoeh7rJJw0QIQNCM0CLTl94Qhi8Cnvbf5auaC2vHPtRawmPaWZ1w3fb43+5z7t7z82tddsASeO/+AcXtpZyHHsbBA8HS6QlS6Qp20WyT1B+JK2fFn7cWrrn5ooGiJCEiGqA7IaN5ZN/vb/9dweGQMK1ba7HI+swSBJPwmyjI793/n6Lt+GeFa3fEh/61WO3tOOK3HxCWl41I2jvY4sGiJCE0AwQGqLrXbiNVBqwxLUbr7vNNWhnnn16a2kbFpFmgGxj4eeliDRj4uZHwiUtGiBCBoRmgCD8XYHHII3TbaQYJ8L2pTdMnGCA3G0YUMb6goUL2mlgHb/lOOLNyHHkt+0lYVxK0rKNki3NmGh5xboYP20fWzRAhCSEnwGijosGiJCEoAEKFw0QIQlBAxQuGiBCEqIfBkgbW7HHevolvzGeMNEAEZIQ3RggDOpiMBe3t2X+TpBogAghKr0YIPyWW+qY9Ic7S7Idv+27SxIm+9nbEC4zryUdGDbZB+EQbpvb65DM8RFDiPQkTYkj61hKWCeiASIkIXoxQJjHI4ZEDAAMgtzexi103F63G77cisd+2F9uv4shsw0TlnZcd86QLcSXW+wShv2QH5kRTQNESMro1QMSieGwjYoYDbvhy/wdxBcDJdskHEvXkMhveDL2se1HNDQDZBsuGiBCUkbcBggSL8c2DtgOb0TiYYlJheI5XXDxt9vhsg+WEibPkblGS2Yzi2Fy98NS8mP/LetENECEJEQ3BmjURANESELQAIWLBoiQhKABChcNECEJQQMULhogQhIizABhUBeDt1DQbXBRt3eagiTH17b1QzRAhCREFAPk3vEKUicGyO+VGrbkDlYS0qYBaKIBIiQhOjVAYjTQeDF7WXv9qr2E5JY7Grv9snnbAEmY/WiHNvnQTRdL2zuyf7tpyja5dU8DRMiA6dQAiQGQOT7yKARkz8PRDAX2QTwxCLYxkzRsoxTVAMnS/q2lKdskDRogQgZMpwYIHgyMgjzeII1b4knjdg2F3djFAAW9mlVke0SQm669tH9raboGCHFogAgZIFEMkHgSYnTwF0aMkjwwqr2aFeFo9NLwsY4xHTEqkjZ+u69mFckrWCUehN92urJ0f/u97tXNo5/xE9EAEZIQYQaIogEiJDFogMJFA0RIQtAAhYsGiJCEoAEKFw0QIQnRjQHCILT77fgkZQ8sD0I0QIQkRKcGSG7D99MoxHWsqPN+XNEAEZIQnRogeRmZTESE5BZ50AvI7Nvo7gvLtNnUOAYMBtZlX5nBLLfRJZ6k89PCj1tLkZsuDRAhKaNTAyQTD2GI3Pk10sDteTbuLGR78p9MFnRnU9uzoe19JV2JC8nx3H0gN10aIEJSRicGCA1aJiNCMqFQDASMEsaGbAMk3o5tgGTiHwwC4ruzqcXTEbkGyN0ucsPddKPOfHZFA0RIQnRigKQhy7r89YGBgJdhGwoIYRJXtsl2bBNj5s6mltnPrvHCfljKdtvAYN2d0eymizAtXphogAhJiE4MkJ9s4wKJociKaIBIKKVc7hvj9ebLlXzhKCrMKAnnXavU1pui6AjsrzU66rhQRqa4OqJezM8ubpbn6qR+3bIsnHc1lzvZFEV2yeVyX1m+ct3BR/d+6I26dr/0ttesNvaaookEKovW6KjjQhmZ4orETLP0/DuvrPG8d28eed1z6/RHpVLpq6ZosgWMz33P/EltjKOsyYmpf5kiCoUG6Jjcv5G2OjFASyfLe7WGOMr66K/rvTlv6GumiLIDPR9/1ea6HVNMgWgGyH0HT5C0W9syVwh3zfzS6vaWeFRFyYOtOAxQOZc7V2uA1M3ejjtmDptiygb4f6k1POqYfnHjpo9NUQUSxQDhbhfuHsmdJNzuxjp+Y+neWZLGj9/y0jG5IyUN3d1P1vEbwh0yrCMvsq9sc/Mjd8Hsx0O0PLj7yTHwW/KlvYM6qgFau6x+QGt81DGVcrnLTFENPxh41RoedUw7X3gjUqPRDBAaJeR6BTAG9jweKMgDQlykAS9E9pH49n5yOx+SW+tybPuOWpT8iNw82NvEwNqGFnE04wNFNUB/f26V2vCoYxqvFveZohp+cLdLa3jUcZmiCiTMA7InH9rh4kkEGSBZtycAisGw9xMPBZLJhH4GyM2PdnzIzYN2HrZhisMAHX37JrXh9VvN4iVq+KAVtRyHApyM1uio4zJFFUiYAbINhjR4hEvD1zwQt/FD0rjF27H3g5HB3ycYCTEKfgbIzQ8mJWoGRTOC9n5ufElbjJStqA1Ha3Rx6IrLzlPD/RTVAL36+Kz3p6eWqtuSEA3QiMkUVSCaAaLmK00G6MbrrvQ+ffPG1u8Lv316ewmPVMLFAMkS+2D5+VvrW/EkPfmr/ej2Rnt90cLTWr+TEA3QiMkUVSA0QOEatAESQwGDAiMiBsP1dMSw+BkgkRgx2wM675yFreW7r6xMzCuiARoxmaIKpF4t79MaHXVcgzZA7l8weCkwHjAiMEi3rbt6Xjw/AyQek2aATjv1lNYySdEAdaDqkpVqeL/1Hz+vqOFRZIoqkGajuk1rdNRxjdcrL5viCkRrdHHINUC77q54k5VLW7/hscAjgjFxDZAYFXhPWJ55+oL2OgyQ7Iuwev7itkE78OdkZnGPtAGCQXnoj++p2zR1YoBOOfU0NdxVN8YkaQM0NTX15Uf/tENteNSxJ++jPkqgNTrquGiALAN00fd+1Fr+16v/662988HWEj2DhIsBsg2RGIOzzzu/FRfprdi0rfUbkvj4/eALb7b3E8n+iANh3T3u9qf3ttaRJ9kH690YIlNUoYzXyu9pjY/a6U00K/tNMYWiNTrquEbeAKEhQ1iHEZFwNx4Mi4Tb210jIEZDPCAYj827n2/9PuOsc9rxRLYBcr0xCVv0zTPmhdv72OFRZIoqEosXN/drDXCUdd2qJR+Y4omE1uio46IHZDX623/zbMtLESNiG6QgAwSPZfL6Da111wAhTTFAmjRj4h5Xfkva/TJAoF4rLbth03WfaI1xlHTLXauPYmzMFEtktEZHHRcNkON1/PjqYttgiOcBD8k2QPiLhThYhzGAl4O/RzA2YiRk34df39cOO/+iS1tLW5oxcY8rccSo9dMA9ZPxWu3jV156yetEy2ZnD5jdU4nW6PyEAeAk59z0S+4t/iCNtAEaRZmiSiWjboBw16mTxptW0QBRvjJFlUpG3QDhlrk9qVAmAmKuDubmyDa53Q6DhSUavMz7kcaPJW6hyzZ4VxJHbsnbx8MS8WVe0Hjp2DFEfse00xXvDZ47llFEAzRiMkWVSkbZAGkTAMWYwGBAmOsj83Lk5okYGUlHwiGkZ29DGjiObLfnBMmxEV+bgBh0TKRrzx+yt4WJBmjEZIoqlYyyARLPA0IDFkOze2u1ZRwu+c6ZLWG7baBcYyATC0VBhsKWG+6mE3RMpCuelMSRbWEaeQPkztkJkzbwK4PC/VQ3A9CQKapUMsoGyJ7ZjMYsf2tQL7GE5yJh8IQQfteGn59gDP7v7Zta21wvCoKhwBJ/oxBHvB78luMgPn67RiromG66iCvbwkQDNGeA5E5YlNnLNEDJMepjQKMoGiDFALV6ALN9wb8vbC3tuTkwOJj7I4bHXcptd0kHt9WxTW7X2zOt7WkAV+VrreUVPyu1ljgW5hdhP5lnJPmx89iJTFGlEhqg0RMNkPIXTAyJPYtZjIftedjzcjAHSNIJmq8jYYjnTlCURzAge94RZBswrNvbOpEpqlRCAzR6ogGyPCCRbYCkwcssabvhizfiGgdRkAGC3H3EcCG+ZoDEc5I4sq0TmaJKJTRA3amTQd84hY5SG9DuRDRAAQYIQkNHQctfIKxLmBsff50QLp5NkAFCPDsNSLyxxatuUQ0QlnIMxJVtncgUVSqhAdIlA9S47u42qFMDhIFqGTjuVhhojuMVHSNvgEZNpqhSCQ2QLjFAMgkQgjGSiX8wQHKXSrbbr2TFdiwlHEsxQLKfrCMu5BooO57caZP07XidigZoxGSKKpXQAOmSxi6GyH1Vqu0BuYbDnu1sb8fSDpeJkLaxEmnx6AEp0ACFyxRVKqEB0iWGRyYLujOVXQNkzyOSfe1Xtko8MWBYl7TttERaPBoghbgMkD0GlAbZY0G9yhRVKqEB0mX/BYMBkSUMDYyAa4DESMDgyL4wGPI8l8TDUv7GyV8zzQBBbjwaIIUoBkjm6GBejzv4LIIBwms0NEMkc3S6lTbZ0c6LbLffI0QD5K9RMEBZ1sgaINwClwYu/7EljhgeWcpdL/c2PMLkVjzSw7p7Kx7GBeEwMNqcI9xalztsEOLgOBIP6eGYsq/Es/OEdaRhb/eTKapUQgM0ehpZAyQv/ZIZzpA7gRBLd66OGCB5vaoYMknPT3Jc1wNy0xfPx88DkjzJNsmHpB8mU1SphAZo9DSyBkhkv6dZjIhtgGxDAIkx0P5KYZudvu3d+BkgPw8oyAC5eZJwe91PpqhSAa6XrdmpqSOakQnSquuv/8RNxySfCrRGRx1X2q5XT+BktEZnyzVAaNxo8DAEtuGRpf1KVayLMcBYEP5WYT/sL/vYBka8GxgMSUPzlCQMx7L/0oln5Bog7TWvcvwwmaJKBaV8ftHjjzyiGpZu9OxTT3mlXO4yk3wq0BpdVuQ3YN2JRs4AjbpMUaWGuIxQGo0P0Bqd/a4dmVdjTzIU2TOWtZeERRUMBe6a4e6Y3J6PQ2KAtLxHFQ3QiMkUVaro1Qil1fgArdHZt7Dd298wEq2bCWbiHwwQ4iMMkv3xW4wT9oXkFry9v2yX+T9yWx5hiGfnwz6GrMt+MFyyTfbFUtZlKduwDrnpuqIBGjGZokod3RqhNBsfoDU627OxjQiW7psIZbt4QGGzl939ITEKkgaMlEwsxKxqe12OJxKDJUt7kqPk2V1CYgz90hXRAI2YTFGlkk6NUNqND9AaHQTPAAZEPBC78eK3NHjXANmNGr9hjOx9IXt/WYeBwvFkgqKkAdnPdmFdm0kt+ZBj4rcc111CiO+mq4kGqE+yB5IHKVNUqSWqERoG4wO0RgfBCNgNUxqva3Bk3fZsgmYvu/vLdvGQsC8MgxiWH1xydsuoiKGA4REjgzy6BkjSwFLy72eA3HRlmy0aoB4kd6KCZlWLaICiE2aEhsX4AK3RpU0YUxIDJUYtDkVJlwaoB4kBkomBuCUPay/hMDqQffseS9y2xz6Ia09C7IdMUaUePyM0TMYHaI0ujRJPxf5rFofC0qUB6kF+c3tgZOARyVLCZJKhtk+/ZIpqKHCN0LAZH6A1Ouq4aIB6kBggkTzWYRsg2YbfkBggCXPTSFqmqIYGMULDaHyA1uio46IB6kGu8RCvBi6nZoDsONrM6X7IFNVQASM0jMYHaI0uCeHOlfzdgWSgOIrsweN+iwZoxGSKivSBufp4ktboklQ3xoQGKCZogMK1ft26z9EwTJGdwNTU1JfNTxJANZf7mvmp0qxUXvvdb3+rNrokZRsTeEJY4rY7BoFlAqRMZsQSd6mwj9x+97tdnpRogEZMGMxFwxivVveaYptHs1z+pFAofN2sEh/qpdKR8tjYVWa1TS6X+8rSxYvbrxXRGl2Ssg2QPXdHHomQeT34LXem/Pbph2iARkzSMKBrZ2aOlEqlr5ri+9J4pfIrhJfGxmomqG9gjGe6XPgdruEN0+UDu9Y0vBc3TXiv3zE5TwjDtg0z5YOIO10pvKwZgqS5funSA9u2bv3C9hjnjPrGR/bsmVfGWqNLUpoxsWc+2zOkZcIhDVBM0ACFy24cEBoMDA8MkTSeOS/on6ZIEwMGp1HMH7p7ee2T97fNeIcfWNKT9m+f8batqH/WKBZUzyRudtx7r5TVJ1if+8ulvstIa3RJys+YyMC07QHJXzQaoJigAQqX1kigTTff/Jn8npmcPGiKNFbw1w5G55mbxlUjEqfgKY0X8x9Vc7mTzeFjA17PH158sV1292zZ0v7tSmt01HHRAI2YtEbiasvmzbFWCng7+MukGYp+6N4V9cPNwljJZKdn5urZRVq5adIaHXVcmTJAzWpjr9boqGPa/dLbaiNxhUl/pkh7olka+xn+YmlGYRB6cHX902apsMxkr2vGq9VntXLT9NaLq9WGRx1Ts1w4ZIp1+EHPpDU86phuumOb2kg09fLXBXeCrmuWDmhGIA3CIHfYbfQgqoXCUa3MNN1504za8KhjqpeL46ZYs8GNv7znsNb4qA+9jRtuVhuJpmalcocp0o6YLOf3YkBYa/hp0sH7lnjT5cJbJtsdcdMNN3yilZmmrXferjY86mbv2V3LvjBFmh0w0PnQH99VG+Aoa8XKtWoD8dOcN3nUFGlkNsxUPtAae5p117LqAXhs5hQisXvnTrXM/LR6+aTaAEddU7Xy2aZIs0Upl/vGrb/adVRriKOoJdMzasMI0oprr4383xx/1/5855TawIdB/9g67U1Xi3lzOoHgr5tWXmFatWzaO/r2TWpDHDW98tj13mStcIEp0uxSyeXGMMo+qlq6ZNZ78okn1AYRpgd27Ig0ED1dyV+DvzNawx42LakWHzCn5QsmaWrlFUWYgb76umvUazUqqhfzs6YoSZbBX9HVK1d+qjWEKMI8l7DnwqbLxYe0hjzMmqkWXjOnp4JJmlp5RRHKtF4qZeeuDyFh1IvFg/akuU4U9AqM2Xrxt1oDzoJma0X1OTkw3Wx+pJVVmDC3Kqg8Ccksc67vRWgAWsMIEua7mCTmgb8qWsPNkmBgzenOo5tyxGMaZndCRhO8HkJrHEGa+7vwmdm9zZJacbXWYLMobUyo0zG1Pbt3e/YDv4SMHHMe0EkYANUaiAgN687bb/emG41Dk43GHzGA744B4e5iVgaco2qyPP9uDcpyolZb2yiVPlo2O3sAg/VaedqaGR+nB0RGl/Vr1857UhtPcqPxzHlF+6vF4iwMi4kayFMbml9ojTTLwvSCKC9pK+dy507U60/OGaijt9x002F4PnaZT1SrfzBRCRkdqoXCx7j92axWd/XyeMXSenHoJhnGJUywNMXQEfjrhdv2c4b+9alG4yBf9EZIF+BJcq1hdqPLLzyr/bvyw/NbyxfWF70/3Fxqh0dVt/t1o+lacYcpDkJIP8G7dbRG2Y1sA7S68P3WUl6Otfu6q9vrixac2o4D1S4/3/tw++LWNknD3k/SghAXy421H7a2Szr4/c7W7s7lb1umsvPaCEKGhely/j2tQXYrzQDZnsy5py9oLf+2udEKQ5z9v55u7wNJmL2fZoDkWJIWfkv63WhxpbDfFAshJGkwhhH3Xa8wA3TaKf/W3m7HgS44a2E7LIoBkmWcf9WiDtgTQnpkvFyIfeBZM0DwUOTvF8aFYFzwdwt/l2zDcsbC01pL/JVCHHu/Hdf8pGVkEN81QIfum2kf93vfOqO17FaTlQy9QIuQtIJbz3G8LD5rgkfIiYWEJEwS3k9WNF7KHzbFRAhJgjjvfGVNmJxoiokQEjdxzvvJqsaLhVWmuAghcbKsUUz8EzoYLJZ5PNp2VxhIlkHlNAgvtjfFRQiJE0y60xpdnIIBkvk99p2xYRFevG+KixASF3ioUmtwcUsMEOboyK108XBgkOy5OzIr2r29jngyyRC37WUOkcwXSlp4Y4ApNkJIHEyWC29ojS1uiQGSeT8wOPKXTAwJDA0Mi22g/OJhHhCE9X55VPgOvSk2Qkgc9OsTymKAZGzHnlQognFCPFn3iweP57vnfrNlrJ67sRDbrOcwbVtRP+GFbYSQHnj+lv7cfrfHgGSGMwwOPBsxIDA2tjcDA6TFg1eEB0/xG+ESP2nxdjwhMTNqbzzsVZwVTUhMlPL5RVojo/xVHhu7yhQfIaQXJsqFO7RGRvlrulz4nSk+QkgvzDWmbVojo/w1XSm8bIqPENILaExaI6P8NV7K7zPFRwjpBTQmrZFR/sIL/03xEUJ6oVHMH9IaGeUvGiBCYmKilH9Ha2RxyZ5UmBVV82NHTfERQnohzjEgzE6WiYbyyESSBsh+dgwTFd3tSYljQITERFx3wfBIhMxMhvCMlrzfGb8xW9meBW3PXsZv7ZM8MiNang3DEnElHL8hbLMNnYTLunyqR2ZVY7a17CdxOhHvghESE/iKp9bIOpX7vJZ4J7ZhgJFx4wV9ksf+IobEl3XEsT0giWM/FW8/uGrHkcdAuhXmTpniI4T0Aj4drDWyThXkAUmYGAQIHgiMiB0G2fFhYJCGeDy2QfIzQPY3wMTQuAZIfnf7BD1mj5viI4T0yj+2HvM4epU0eDztbv+lggGAgcISRgPhYjzk1RzY7hosqPzDb7eNjKQvxsv2pmQ/LJGOHA9hrgGSddf4RRGemzPFRgiJg4fWNdTGRp0ovDnAFBshJA6mK4WPtcZGnajVE3wvNCGxwufBoot3wAiJmWou9zWtsVEnaq6sTjbFRgiJi2duGlcbHHVcr98xyfEfQpKAz4SFa66MPjXFRQiJk7jmA2VZ/PtFSILcvbz2idbwqCXeb1bX+QAqIUkyUS5s1BpfL5JJf67sWcydqJ8PndqaqhQfM8VECEmKPevqR7UG2K3EALkPhOK3/UAofkd5IFVmM7v72PtiljR+Y/9eHzyFXtzEyYeE9IXJSmGX1gi7lRgcWYoBsT2gTh5IlaW7j3hGV196bsvYSHivD55Ck+X8XlM8hJCk+d3G8S+0htiNohigTh5IlW3uPhIPxgfekP1XDft0++ApP0RISJ9pFsZKWmPsRn4GyH6QtJMHUmWbuw/CJq/8TivMNjhy3G4ePIUwLmaKhRDSL65rlg5oDXKUdMfS2kFTHISQfpLL5b7y/rYZtWGOgvDajVIu9w1THISQfrO4VrxVa5yjID50SkgKmK0V/6U10CyLr9wgJEU8taEZ212xtIsPnBKSMqampr78ty1TaoPNkv55z2KvVCp91Zw2ISQt4J1BaKBaw82C9m+f4aAzIWkGDTSLRgjGZ6pcONucJiEkreAvyku/nPhca8jDKPy1xKtIzOkRQtIOxoQeWFUf+hfZ45ETzHcyp0UIGSYWVwr7tYY9DFreKO43p0EIGVYwWRFjKFojT6Mww3m6XHzIZJ8QMuxgXAiT97QGnyZtmq0c4ngPIRllopyfxpdDtcY/SGFy4eJKca3JJiEky+ClZmn4zA/eZMhnuggZUfAunUG86B4vkOc7nAkhLTDuMl7K70vSK8Jfv0axcKSSz59kDksIIfOBMcJftNlq4RAMEu5KaQYlTDA4yxrFg/B0+AgFIaRr8MG/RjF/PcZrjBfj2UIYto2Xi+v5cUBCCEkpMNDjtcobk+O1Q5u2rj364DN3etATf7nfe/YfO6mM6+m/P9i63tDm+9Z7S5Y0D9Sr5X1z/xIuM1WEEEIIyQZ4U8pEo/o/9zy06QutU6QoaOdzW7w5x/g9DpkSQggZesYblSe3PXwrHR8qso45QtXX8E4LU40IIYSQ4QG3unb/fqvayVFUkB790w6vUS1/QCeIEELIUNGsFlf98t51R7XOjaKi6N49t3rNemWXqVKEEEJI+mlWS+889PK9asdGUVGECdOVfP6oqVKEEEJI+sHjuVqn1o2a1xa9n+QvV7dR6VUc1w31yFQpQgghJP1EdYCe/Ov93jnfOsu7+AcXeo//5b52ODrPmdWN9u80OkB377nZO/XUU7xfPXaLur0TYbTjyrEf9eU8+1WedIAIIYSMHFEcIHF+xNHxk3SkazZf65188sktuR2rpCXb/RwqLO39w/aTfWX7goULvD2v3TsvL6IN96wI3MfepuUF6/J75++3eItOX9hOA9LOSba5xwiSfRw7rJvycfPplgHSCbpuYaIDRAghZKiI4gBJ52l3mpr8OuygzhTb7c7aXfeTHS8sf9oIEPY58+zTA8P88uJ3TnAg7PhRjhEk7ThJlI/fcYKumys6QIQQQoaKJEaA/MK0dOyO2o0vCtsv7BaXtj3KbTEtL37hWlivt96iHidKudrh7ghR1OMEiQ4QIYSQoSKKAwRJJ+t2qugopeMN60jdkQg4CFE647D9ZF6OnQ7i+B0X0vbBOV5w8bfbt6j8nAA7XHM+RFGOEaSw8hSFlY9dFrLddsyiHidIdIAIIYQMFVEdIIoKEh0gQgghQwUdICoO0QEihBAyVNABouIQHSBCCCFDBR0gKg7RASKEEDJU9MsB0t7H08kk2zBFmbTb6cTeYVa/z5UOECGEkKGinw6Q/TQU5D6N1IvoAM0XHSBCCCEkgDQ5QOi0MTLkPlKOfe03KMuj53YHL/tKmF+csHU7j26a8ri5FiaPoMtx7fWfFn4877xFeEz+P0tXtM9f+8yG5EHKRI7nvvPHLh833/0QHSBCCCFDRT8dIHTKtlxHBx2322mjw9fenOw6Htq+Qe+7wTY3P1A378dxw7DupuUncZjsPLhOWNDx3HLQ4vRDdIAIIYQMFYMcAXKlddp+HTwcGHfUw93XHTmK4jjY0tKMGiYKOo52CxBpdeIAuSNOWpx+iA4QIYSQoSLtDpC9zR4l0UaPEGbHC3IcILnlJPE1ZyQsDS3MzgMU5GTZI2Nw1pbeMNGRAwS554FyQLrufkmKDhAhhJChol8OEJVt0QEihBAyVNABouIQHSBCCCFDBR0gKg7RASKEEDJUpN0B0ubAUOkTHSBCCCFDRa8OEByUsMnNvSgJB0h7+qobyRNY7vkjz+4k7bQprjIQ0QEihBAyVCTpAGnbtBcF2u/B0ZwJ2wHSHCI3LChN+6krkf2UFtKScPsReldyjDBHJ0p+sW4/wSbb/MJlm18+3f3cfcPKoBvRASKEEDJUxOEAuZ2pdLausyPx7c7YFbbbDosbX9u/0zS10Q+8r8d94aIWZm8Le48QFCW/bv6CwqPkM8oxOQJECCFkpElyBAhCRysjFPhtx9VGUdz03I47rHOPkqbW+XfqEMQ9AuTG8QuPks8ox+z0fMNEB4gQQshQkbQDBOGWy5W5H8377hXkjqKgU8YIUpADhLTsjhvb7VGnKGlqozfyMkE7HpycCy7+duhtMPf8kSdxjMLyK2Guw+IXHiWf2n5umFYGvYgOECGEkKGiVweIoiA6QIQQQoYKOkBUHKIDRAghZKigA0TFITpAhBBChgo6QFQcogNECCFkqKAD1Lv8JjGPkugAEUIIGSr64QDhSagrrr7shHcCZUVpdIDifsw9THSACCGEDBVJO0B43Prs885svwdIe7syHAg8Nm6/odjv0fIocbB0HzW393O3QfJIu2x304YkXcg+D4QjPfsYmkPktz8kj6XL9jBHMSi/7rlCSTuedIAIIYQMFUk6QPLOGnknjqy7zoE4EHaY6yxFjeM6LuIouA5A2AiJnVbYO3O0vNlh2D/o7c1h6UeRe+4cASKEEEICSNIBQqfsjkSIxCmSeJpz475AsJs4mvMh4eJ0iJPk5kkciijOUpAD1Ikzgv1QPq4jZyssv1inA0QIIYQEkJQDFNQBa44LOn1xGKSDt52KqHHsdTvcHily93VHYJA/2wnR3r6MOLK/dlw7LOztzXZaUFDZQWH51eIkLTpAhBBChookR4Ciys9xsRUlDjU40QEihBAyVNABouIQHSBCSNeUc7lzG7X6G1NTMwdvunPH0V8/+pIHPfzf+7xH935IZVxyvX95727vmmuuO1ArlQ/VS6WfmeqRGGlwgKjhVz8cINjIqXrpjeWLqwcfuveao39/bpUHHX37Js9792Yq45Lr/fSD13prl9UPNMuFQ81SIXEbSRKimst9bXJ8cu/W/3rhc61TpKjtT77mTTQn3ivlct8w1SZW6ABRcSgpBwg2culkee/eZ1Z+rnWKFPXWi6u92YlyYjaSJMB4ffx5Oj5UVN33zJ+8Zr35P1NTU182VSgWojhAuP2ESbau+jXBFtLebTOKt8SSLIdebjMm4QDNNEvP0/GhouqdV9Z4ixul2G0kiRnc6kKHpnV0FOWn3S+97dWrtQ/ibOBRHSD7CaM4FfbEkwgdv5uHqPva6mafNCmuctCUJgcIt7rQoWkdHUX56aO/rvcmasVYbSSJkWa5umrjlgeOah0cRYVpy86nvUa9sctUp57p1QHCI97/Wbqi3fm6LzuUR85ltAjrPy38uJ1WnA4Q4gQ97q7tI4qyr4yESZg8aq6FyfmGlQ/kli/yaL/jx1ZYOUQ9HvLsHsN2gPDbLo8wxekATVaLqx7Zfs1RrYOjqDC98tj13nS9GJuNJDFSr1T37XzhDbVzo6goirOziWMESJwFuSUD2fGlw9Ucj04cIDt9yO7A4XiEvfAQ69rxou5rOwiiKGFB5RP1/EVh5QBFuR5uniUccTvJjyjOOjleLe77cO8NaudGUVEUZ30kMYILo3VqFBVVaXKAtA48KL7rVPg5H660kQ9bbroi5M8eydCOF3VfzXEICwsrH79j+ymsHKJcDy3PdriMGgUdx1XcdVLr1NKqG6+7cp6zKXp0e0ON36mQfrN4ibqN0hVnfSQxggujdWoUFVVxdzZah2YLHaNm4GXkwR6VgMOw9IaJEzpcez+3s7e3+zkCYR2/yD2WdivJ73hh+2J7pw4QFFY+4nDYcfxuPUUphyjXI8gBknU4U0gjinMWd53UOrW0Cg7KFZed53365o3q9l6VhAP06uOz3mlzjvKfnlqqbh92xVkfSYzgwmidGkVFVdydjdahUVQnirtOap1aWhXkAGmOBsIWLTzNO/DnNd7/vX2TN1m5tL0d6/X8xfMcHtcB0hwiOyxKmn4OkHasJJ27pBRnfSQxggujdWoUFVVxdzZah0ZRnSjuOql1amlVmJNgOxWfv7Xeu/Dbp8+7PSZhMmoH2elpTom9roWFpennmNnxRcM4UhRnfSQxggujdWoUFVVxNu5mrbx353Nb1E6NoqLo4Ve3efVqeZ+pUj2TNQdIRmDg9CDubeuubm/THBE3Pde5cdfdsChpvvvKSu+8cxbOi4OwM09fENvcpUGKDlBKSdoBqi5ZqXrxa+98UI3fqZD+f/y8om4blP7r1f/1zj7vfPW8oQX/vtB78IU31X170aDKIs7Gjc8LXL9qyUGtY6OoKNpw+8rPKrncmKlSPTOMDpBmd2xHR5wLzVHadXelvQ9ujd214eeBDpCEyT7YhjTsOGFpummI0yPOmoQP4+gPRAcopfTDAbroez/yHvrje+r2XpVEp3/7b571Tjn1NG/z7ufV7Z2qX45JFhwgUCsVShtu+8VhrXOjqCDdsf3Go41aeaOpSrEwbA4QlT7RAUopg3SANEcDYTJC8vDr+7yr8rX2dqxf8bPSvE7e7fQ1J8AOi5KmnwOkHSuKc+eXJ/yjmbx+QzssLG8ysiSjZ1i/MldtH99Nc/vTe71F3zxj3jGSUBKNu1AofH3xdOP9J/5yv9rRUZSrZcunP6jVymebKhQbdICoXkUHKKUM0gGS7X4dvB0mQ6CQnZ7rXLjrWlhYmn6OmR1fFGWkKEqeRFHO1++4nRwnTiXZuPFBwYlm9Z+3bF3zKR7P1jo+anS1dfdGb6JZ2d+slS8wVSZ26ABRvYoOUEoZtAMkoxxwehDXHq3QHBE3PbeD1zp8OyxKmhg5OeOsc+bFkdGUbuYuheVJFCVvttw8RT1O3OpX4y6VSl8tj41dNV6vvIxjUqOp8VrljdLYWA1fZjdVI1FwTK1To7InbX5THEIdMtWJpAlcGK1Ti0vogO3RDJHt6EhHrnX0KzZta++DW2OLV90S6ABJmOyDbUjDjhOWppuGOBjirEl4lNEfyC+PmmMS5XxlO2Q7ZJ0cJ06xcXcHOvDxWu3jV156yUtay2ZnD8wd72RzaNIBSTpAmBxc/vl3T3gUnRqM6ACNGEk7QFT2xcbdHXSAhoOkHCA8iXXBt77ZegEhHhWXlxHKdjhHbhg6aO3pKem03fftaHHxNBiW2G539hIGace193P3teP5pSFPnsl22+EL2qap0/OEwvKL7VjX4vUq2siUQgeI6lVs3N1BB2g4SMIBkse75dF07e3Ibhw4CbmfXDinC9oOAsLc9+fYQofuPsLuOgtaGm6Y5hjYYWFp4LffO32CtkWVdp5B+RUHSspWixOnaCNTCh0gqlexcXcHHaDhIAkHCB2tjDy4sjtle2QI+8BJkLB9r6+a5yBpnTr2CXMMtBcVutL2s8OipCHCfjhP1xEL2ybq9jztMD+nS9svDtFGppSsOEBR5rr0Yz5MWtTPc2Xj7g46QMNB3A5QkLOgbUOnPFP/vlf4z+/M6+D/84rz53X6bqeOtFxnQuvgZaTJjgcn4weXnN2+haXtZ4eFpYG82Pvb5xm0TcJsdXuebhjW7dt0WEc67n5xiDYypfTLAcLkXnsyrzzurU187kZ0gOaLDlD6oQM0HMTtAFGjJ9rIlDIoBwhyHzdHp42nw7CEJ2534PbTUe422RdhdjztyS5tP4nvfqJC8qOlaYe5acpTbbI96NF5970/Wp7tMoHc40k8ezvWtXhJiI27O+gADQd0gKheRRuZUgblAImTYHfS6LRdB0AcBNeJcN+Zo3X4iGM7NXYc1/nSwrQ0w8LkvIKcniAhLbsMwo4n5WO/VsCNk7TYuLuDDtBwQAeI6lW0kSllUA6QJq3T1hwVCQ97CWCQk6S9dNCVlmbUMAnXRnVEmvOCfTpxgPwcLr88JSE27u6gAzQc0AGiehVtZEpJuwMk4fZIjjgOdlzEsW8P+cWRdXmpoZ0n7HP+RZeqI0aisDA4Vvb2IEfLdV4Q13WYouQB6+5Il10WSYuNuzvoAA0HaXGAZJKuLfcx7jBpk4PjlPY4/yCEidJBrwfot2gjU0q/HCAqu2Lj7g46QMNBmhwg+0mnbpyNpB2gtEh7ieQgRRuZUugAUb2Kjbs76AANB2l1gLTHxV0Hx90H6/bIkTxSLutwqiYrl7bTdJ0s7ZgIcx8nt/PgOiPyHh83n1FHtKKkRweIRIIOENWr2Li7gw7QcJBWB0icE+no5X04rmyHxXVOtDBxKOw0/N6xI3HtFwra2/1uRbnv8tHypSlqenSASCToAFG9io27O+gADQdpdYAgu+N3nQBNmqNhh/mNKmmOF46Dbe6ojZ2eX57CRo38FDU9OkAkEnE4QPY7cUTdTMC1J/fKJOUo6XQSNw2SScoi9/1DQXInQKdBbNzdQQdoOEiTA2TbDch1iMQ5ke1ht8i0MDgPsj+ciLs2/NzX8XLDIb9jSJpQkNMURWHp0QEikYjLAXKf8IrymLmrNHbuURT1XHF+2pNwmgPnlyYdoOxAB2g4SIsDRA2vaCNTSr8cIMSJ8ih72Lp9HBxD3qHTyb5ybHn8HOtX5qonOCYQnJOr8rX2eXTirNgKe0Gim0aQA4R/PHLekq77LqGgcnPT6FVs3N1BB2g4oANE9SrayJQSlwNkD0e6nSs66W5eZmivhzkZblw3P5C9vzgBYY4LJA6TnZbriIWlE6cDZJeRGxb13N00ehEbd3fQARoO6ABRvYo2MqXE5QC5I0C2/Dp/dNZ+n6pw18MciE7iugqKrzkiOJZ9vthfc/BcufuJtFElvzTdMnLDopy7lkYvYuPWKeXzi5qVypHHH3lEdUrSomefesqDI1bK5S4zWScWdICoXkUbmVL64QCJ0PHaoxLuLRi3Y3bXxVGQ/YOcJzeu5sTINijIYbBHuHDMxatuOeF87fSC0tJGk/ycES1N9zy1sCjn7nfMbsTGHUxaHSE6PtGI6gAFTbyVx8UxWdd9t06QOonbD7mTj6Eo7+4ZlOzJ1YMsS9rIlBKHA0SNtti4o5EWR4iOT2dEdYCCOlh0xNoTU91Ie1S9X9LOI85zi1u2AzRI0UamFDpAVK9i4+6MQTlCdHy6I6oDBGnvqXHfUQPZHbP7MkGsj5cubTsUbifu5wC5I1CSrr0v0nJHbcKOb8t1dpAXpGefr5tfex85lhzfXYcTGfQmaklPG3lCuH3+Es/dNygtuX5++XPXo4o2MqXQAaJ6FRt3d/TLEaLj0xudOECQ7YhIh+m+uM+vI9YcGzeu5gCh4+7ljctBx7eFeOLMiHOiOUSuJN0oDoWE2fvbx9DOQXM8ITdu2LobFiW/UUQbmVLoAFG9io27N5JyhOj4xEOnDhAknajWwdrb3XAozGnRnB0/B8AdfQo6rsgvLQj7286IO0ITtK9sv+Bb35w3GmZLc+7cY2rnII5J3A5QWH6jijYypWTZAdIez49r8m/cE4mHWWzc8RCXI0THJ166cYCkQ3ZvfYm0jti2U3ZH7tdJ+8W103FHKrS0JNzez8+BQTzbGYHE6ZFjiVMkadkODcrlku+cGei8hb2J2u8c3OMiP0jLLeegdTcsSn6jiDYypWTdAXKf1vJ7v06nogN0XGzc8dKtI0THJxm6cYAoXXBI3BEeLSwtiiu/tJEpZZQdIDwuHvaWZzg6+DcR9Mg+fmtvuZZH14PeNJ0FsXEnQ1RHiI5PstABonoVbWRKyboDJMOhIteRCXvLs99IjzhGfqNJYduzJDbuZPFzhOj49Ac6QFSvoo1MKVl3gIJe0BjlLc9BDhDCZdQo6Didvpl62MTG3R/EEdp5//10fPoIHaD45Dd/J+uijUwpo+wAQfYokfaW5zAHSNbhTCEN+43Nkq4dnkWxcZMsMwoOUL8cEzpAJFVk2QGi+iPUofFK5Ve5XO4rploRMvQ0q9VpjLiNqgOEMDxJhSX+xNlPRtnv6fF7Kky2a0+0YSKxbB8Fh4gOUEqhA0T1KtQhzEnZvXOnN9dhfNosl1eZ6hWZerF4fa1QOGxWCemJuXr42lw9/J1ZjUy9VLqiUS4fvmfLlvZcq1F2gFznRpMdL+wRcb/jZN0JogOUUugAUb1KHCBbO+6915vrTD6d089MVVPBqFGtVHof81pWXHvtoXIud67ZNHKUcrlvYJ5POZ+fFk1Vio9NVwovhwnx7P1QjnPX5SST9EhRKpW+Ouf8fPLkE094c471p4VC4etmkwrKvFEsfnT7pk1H//DiiyfU5VF2gNwwGf2x3y9kO0B2XIS7I0RRj5M10QFKKXSAqF6lOUC2Nt9229HaXEeEjsZUuxZz+1003Wx+JJ3OAzt2eM1qdZfZnBnQAZfHxq6arBR2NYr5Q7PVwqHN11Y/3rWm4b1y26T3j63T3uEHliSmf96z2Hv9jkkPx7t7ee2TZY3iwUaxcAROUyWXG4PjZbKaCUpjY7VbN248KvVv5bXXHq4Wi7Nmc4u5unfSnJP0z/Xr1n3+wnPPzauvrlC/tU4tS4rqmLgjPPLpC3FysG7v477ZmQ4QSRW4MFqnRlFRhTqkdRyu4OigwxmvVN6tl0ovwTFytyOtqampL5vqOVTAwZsuF7bNOTmfwsF5/pYJ7/1tM6pTkjbt3z7jvbhpouUgTZTyn7ScozkHdRivxXi1+ob7ygCMMGKkEbfGVixbduR3v/3tvO1BQp3UOjWKiirUIVM9SZrAhdE6NYqKKtQhrePoRmtXrjyEjtdUz9SCW0yT5cIbGM159IbG0Dg6nQqO0TM3jXurJ8oHxkv5fc3CWCnNThFGszCqqNWtbkUHiOpVdIBSSr1S3bfzhTfUjo2ioihOB6j1jptq9VlTPVMBOnzcwoIDgJEd3FLSnIVREZy9e1fUD0+UCweapcKyND39h8n0WzZvVutWt1oy2fA+3HuD2rFRVBTRAUopjXpj15adT6sdG0WF6dePvuStWH692nF0q3qp9NmgO9U5g3XSZDm/d8uy2kdZHd2JSxglenB1/dPpcv49d55Xv5lzgA5i8rNWr7rVhrW/8F557Hq1Y6OoMP39uVXe4mb5ZVNFSZrAv9taqfTpw/+9T+3gKCpI05NTrU8yaB1Ht7rphhs+weRcU0X7RrM09jOMajx+Y/MLraOnogkTu5dUjo0O9fN2GZzWaxYvPqDVqV6EuWmTtbJ39O2b1A6OooK0uFH6uJrLfc1UU5I2YKSatfp7vBVGRdVDf3zXWzI943UymTSqHtmzB7fB9prqmSiT5cIFs7Xiv/5855TamVO9CU+4LW8U909Xi3lT5IlRL5V+ab+/J07BCVq2eJy3wqjIOvLmem+mWdqP1zKYKkrSTK1WO3t6esl+OkKUn+D4/GLNem/7vb9WO4q4hPe4hL2/pVtgkHB7a8+6xhGt06aS0e82jn8xUy28kdRj93MO0JGwR9p71f/b9Rtv9fJJOkKUr+D43Lx6/IPFjeJPTdUkwwQ6iEatsXFOh2649e7PMM9D6wyp7Ou+Z/7kbbzrPm/J9BLvhrXrEhnx0YSX0uF9LqZKxsJUOf/TNZPlfZizonXQVH908L4l3l3LqgdmK8X15tL0DJ7Ku37p0thvf/kJ7eC2TTd5s5N174Et17TmeWidIZV9vfPKGu+he685es1E+dB0vbiLIz6EDDH1YnEcIzB4m7Nm/PshvMcFL6ozWeqJxdXC1h0r6we1zpgarJ7a0PxkcbnwfK9zhfACzUHWV3Pb9rOJWm1tP+c9EUIISYDW3LByeRUMO77zpRn+JDUzOXmw29sleIpsplr4PW67aB0vlS5hDtZsrbi3m6f/UE/xmLG8UbxfwtNms1NTh+F8pelVAIQQQmIEBn6yXt8xMz5+BP92tQ4hbuF9LtVSaZ3JQmQwovDSLyc+1zpaKt3625Ypb7pS+J9ORlHmnJ+LVq1YEevLD/2EW1/4tAbeKM1bHYQQMmLA8E9Uq3/A4+paJxGX8Hh9vVQ6ZA4bCm51PXZjkxObMyA4sHBkzaUNBC/OxAs0tToUl7b96ldeo1z+/7L23TRCCCEdgA9LXr906adaR9Gr9uze3fqS/B233uotm509gCd7wp4Gmyzm6vdcXz+kdaTUcAtP6i2uFW81l1qlViweQF3ZuH79Z3gMHnUoidth+MBqs1p9xByWEELIqIDbYPVy+X/x1Xatg9CEx5LRIeF21vo1az5etmTJB5ivMVGt/mO8VnuonM9PV3O5k7t5URhuk0yXC28l/TV1arDCU3t4V1OndQT1FXULTxPi9u1ko/FH1D3MLcM35+68/fZW3ezkRZ6YnF8vFj/li+0IIWREwDyLuQ6k9Z4VTP7EpGh0ICuXL9831WgcnNt+dKJWe3m8Wt2Itzij40nyaZhmKXfFHUtrfLJrhBRlNKgXWs5SLncZvieGuozRxzkn/dB1S5d+sPm2247C8ZevzGMEFE9Lml0JIYRkETgypnNIxfwHfIUdk2W1TnIQWl34vnf5hWd5+389fyTq0H0zXuWH53u1y8+fF051L3yXbUmt8N6gJyDjtizaBJ/+IoQQkjjo9CYrhUN4kZ7WOQ5Kfg6QphfWF73TTvk37w83l9Ttcavfx+uXrmuWDlTy+ZNM1SCEEEKyCb4yfsN0+YDWGQ5aQQ4QttkjQH4OiRvPTRPrJ598srex9sN2HIwwNX58QTstbcQp6vG0MO2YfvGiOoBx6t4V9cPNwljJVBFCCCEkW0xVCiseWFX/WOsEk9SOa37ScgBErsMgCnIAXGdBc0gQZh9HZMdz0xF9uH2xd8FZC+ftZ+elVwfIjRMlr/3UUxuaX0zXijtMVSGEEEKywUS5sHHPuvpRrfNLi+AoRHWA/ra54Z17+oJ5zgLCzlh4mrf7uqvbYa78nBHX8XDzoh1P4nXjAEXJa7/14qYJb6pSfMxUGUIIIWS4we0N3ObQOr00CY6COyKyaMGp3jtbJ3wdDYknjoTcvpJwzbFx04HsUSoc85fNy09wxrTjueFIG2mFOUBQWF4HITjJcJZN1SGEEEKGk2Fxfqj0iE4QIYSQoaacy527YabMd/xQHevu5bVPymNjV5mqRAghhAwHaX3UnRoezVYLh8I+n0IIIYSkirS95JAaPuFliY1iPvJHdAkhhJCBMl4srNq9Nt1PfEUVJhC7T2Ph6Sn3nTrdim+ZDtbzt0x4k5XCLlO1CCGEkHSCTwo0i4XPtM5sGOU6QEFh8jSVPDnmF1fe+SNPciGO6wD5pYcnvOx1iavlJytO1bJG8WBaPt9CCCGEqIyXi+sfvaGhdmTDKNsRgdxHxf3eByRhrrMDuc6JvR6WnowYyQgUtl196bne1Zec2z6GlsYwi+8HIoQQkmqyNvoDuaMr8gZlcTb83tBsC3Fk1Aa/g0ZrOk0P+yIvEvbWlvF5DlJWxFEgQgghqaWcz0/vWpOd0R/IdYAg+zaUjMjYcTDq871vnTHvNhX2Kf/w2/O++SWyHaCo6WGfySu/4+W+d147HsKu+u45J+Q3C3rmpnFvulzYZqoaIYQQkh745BeVlPZvxxNhhSOmqhFCCCHpoJrLfW26Uuj7h06p0dHqifKBuXp2sqlyhBBCyOCp5HJj21bUMzX/h0qXMLkek+xNlSOEEEIGD+ZnYJ6G1nFRVBx6/Y5Jb7pSeNlUOUIIIWTwoGNCB6V1XBQVh/55z2JvvJTfZ6ocIYQQMng4AZpKWpwITQghJHXgnzn+oWsdF0XFpUo+75kqRwghhAweOkBUP0QHiBBCSKpI8xwgvCDQ/pyF+y0tiZOVb2dl9QOrnANECCEkdeCL3fhyt9ZxDUpwarS3ImsOwrA6QFE+nZEV/fnOKW+ynN9rqhwhhBAyeNL2GDw+CHrGwtPmfYTUlus4yCiROEHyEVN3XdLDev3yC+Z9hsJ1qGznS9K3v9GlOS/2d77gqNmfztAcNz8HyM2P+xV59/xkHzuPUoayHlYGSYuPwRNCCEkd5Vzu3A0z5YNaxxW30JnL7SzbabHVjQPkpuPnJGlOi50fUVj6brjrYNhhdrq2YxXFAfL7OrxbRloe3TCsu+fWL+FFm3jhpqlyhBBCyOCZmpr6cjU/dlTruAYldNa93AJzR01s2c5DmLMFaelDkhfsizhhI0TuOfk5N/bx/PKH9O3z0/Lol28oynnHqdlq4VChUPi6qXKEEEJIOpiqFB97cVO65gFpIyhahy7OB5Z+8extkN3xiyMj2zTHJcyR0Jw1e7QLzsovm5efEM/Ol+RJO56bf9vZku3aPnaYm0a/nB+8YwrvmjJVjRBCCEkPpVzuss3XVvlBVCp2/WZ1/Wi9mJ81VY0QQghJF3wfEBW3Dt63xGsU85/iNqupZoQQQki64CgQFbc4+kMIIWQo4CgQFZc4+kMIIWRoKOXzi26YLh/QOjSK6kQYTcSooqlahBBCSLoZLxZW7V5bT9Vj8dRwCS/WxAs2TZUihBBChgN8tgCfL9A6N4oKEr/7RQghZGjJ5XJfmevEDmMeh9bJpUXa+2/SJO3FjVnXdKXwcTWX+5qpSoQQQshwUSqVvjpZKRxKsxPUjQPk9wkKqnctaxQPlnK5b5gqRAghhAwnaXeC/N527PdRUCjKN7hk3X5zs5s2pKUV9pmKoOO4n8eQt2Hbx7C/O+Z+gwzr/fzIqS06P4QQQjIFOjV0blqnl5SifDQVCnMutDA/p8U+nsiOp6XthrsOibu90+OgHPBblhKmOWbuOfVT+JguPqprqgwhhBCSDdI6EuQ6Je66FuaOskhYEh9Fhez9ohxHnKj7lv7E++6532zlE2H4/dyNhXaYtm+U9OMWR34IIYRkHnzUEh+31DrCQch1SjQnxS9MRl/EWUjqo6jufmHHgWSkyL3d5oZB9rlA/XJ+3t82g0fd/4UJ86Z6EEIIIdllcaV41+M3Nr/QOkVqNIRXJOBVCaZKEEIIIaPBZLlwwYaZygda50hlWw+sqn88VSmsMFWBEEIIGS3wjaeZauE1vjBxNIRbXktqhfcwH8xUAUIIIWR0mSwXv3fLbOVDrdOksiGO+hBCCCEKGA2arRd/+9IvJz7XOlBqOIUJ77O14l5OdCaEEEICQEeJDjNNT4pRnQvf81reKL3JT1oQQgghHYCOc84R+tf+7TNqB0ulU3jP0y8myvsq+fxJ5lISQgghpFMKhcLXZ2uFtzgilG5hxGdZo/g+HR9CCCEkRlq3xurF3z61ofmJ1gFTg9Hrd0y25vjwVhchhBCSMHia6Ibp8gHeHhuMcJvrrmXVA9Pl4kOYvG4uCyGEEEL6Ad4ng/cI7VnXOKJ11FS8+t3G8S/myvsNfreLEEIISQl4s/TiSmH/87dMqJ031Z1wi2tpvfjBdLWYN0VNCCGEkDRSzeVOnijl39mxsn6Yt8k616419U/xkdJKPn+RKVJCCCGEDBO4TTZZKexa1ige5OiQLozyrJ4oH5iuFF7GU3em6AghhBCSFfC00nS5sG2us/94z7r6UUzo1ZyCLOvFTRN4ZP3gVKX4GEbLTNEQQgghZFTACFF5bOyqyXLhjdlq4dDutfWjeKeN5jgMm3D774kN4951zdKB8VJ+X72Yn+Xj6oQQQgjxBSMjGClqFPOH4Bjdvbz2CW6h4YvmmrMxKMHJwYjOthX1zzCq0ygWjuCWH+fvEEIIISRWME8Go0bmVtrL1fzY0YlS/hPMo4Ej8tC6RmtejSjqRGzEs/d79IaGd/8v6kfN/JyP55waD8drOTi53BgfRyeEEEIIIYSQUL70pf8ffcohpdZP21gAAAAASUVORK5CYII=">
            <a:extLst>
              <a:ext uri="{FF2B5EF4-FFF2-40B4-BE49-F238E27FC236}">
                <a16:creationId xmlns:a16="http://schemas.microsoft.com/office/drawing/2014/main" id="{A5117A9E-B21B-42F7-A3D8-A2270AD91B51}"/>
              </a:ext>
            </a:extLst>
          </p:cNvPr>
          <p:cNvSpPr>
            <a:spLocks noChangeAspect="1" noChangeArrowheads="1"/>
          </p:cNvSpPr>
          <p:nvPr/>
        </p:nvSpPr>
        <p:spPr bwMode="auto">
          <a:xfrm>
            <a:off x="5943600" y="758952"/>
            <a:ext cx="2822448" cy="282244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4" name="Slide Number Placeholder 3">
            <a:extLst>
              <a:ext uri="{FF2B5EF4-FFF2-40B4-BE49-F238E27FC236}">
                <a16:creationId xmlns:a16="http://schemas.microsoft.com/office/drawing/2014/main" id="{B5BEC098-DB5B-4505-A444-D6E2EAA4C0F0}"/>
              </a:ext>
            </a:extLst>
          </p:cNvPr>
          <p:cNvSpPr>
            <a:spLocks noGrp="1"/>
          </p:cNvSpPr>
          <p:nvPr>
            <p:ph type="sldNum" sz="quarter" idx="12"/>
          </p:nvPr>
        </p:nvSpPr>
        <p:spPr/>
        <p:txBody>
          <a:bodyPr/>
          <a:lstStyle/>
          <a:p>
            <a:fld id="{4FAB73BC-B049-4115-A692-8D63A059BFB8}" type="slidenum">
              <a:rPr lang="en-US" smtClean="0"/>
              <a:pPr/>
              <a:t>34</a:t>
            </a:fld>
            <a:endParaRPr lang="en-US"/>
          </a:p>
        </p:txBody>
      </p:sp>
      <p:sp>
        <p:nvSpPr>
          <p:cNvPr id="13" name="Pentagon 8">
            <a:extLst>
              <a:ext uri="{FF2B5EF4-FFF2-40B4-BE49-F238E27FC236}">
                <a16:creationId xmlns:a16="http://schemas.microsoft.com/office/drawing/2014/main" id="{D29D8B24-079A-4D35-8DD0-C64D94B55C55}"/>
              </a:ext>
            </a:extLst>
          </p:cNvPr>
          <p:cNvSpPr/>
          <p:nvPr/>
        </p:nvSpPr>
        <p:spPr>
          <a:xfrm flipH="1">
            <a:off x="2096106" y="116470"/>
            <a:ext cx="8597392" cy="815970"/>
          </a:xfrm>
          <a:prstGeom prst="homePlate">
            <a:avLst>
              <a:gd name="adj" fmla="val 0"/>
            </a:avLst>
          </a:prstGeom>
          <a:solidFill>
            <a:srgbClr val="279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Rectangle 4">
            <a:extLst>
              <a:ext uri="{FF2B5EF4-FFF2-40B4-BE49-F238E27FC236}">
                <a16:creationId xmlns:a16="http://schemas.microsoft.com/office/drawing/2014/main" id="{25CB789B-495B-4C37-9078-812048CB72C4}"/>
              </a:ext>
            </a:extLst>
          </p:cNvPr>
          <p:cNvSpPr/>
          <p:nvPr/>
        </p:nvSpPr>
        <p:spPr>
          <a:xfrm>
            <a:off x="2387033" y="250278"/>
            <a:ext cx="8597392" cy="430887"/>
          </a:xfrm>
          <a:prstGeom prst="rect">
            <a:avLst/>
          </a:prstGeom>
        </p:spPr>
        <p:txBody>
          <a:bodyPr wrap="square">
            <a:spAutoFit/>
          </a:bodyPr>
          <a:lstStyle/>
          <a:p>
            <a:r>
              <a:rPr lang="en-US" sz="2200" b="1">
                <a:solidFill>
                  <a:schemeClr val="bg1"/>
                </a:solidFill>
              </a:rPr>
              <a:t>Evaluate trash problems and management practices at other parks</a:t>
            </a:r>
          </a:p>
        </p:txBody>
      </p:sp>
      <p:sp>
        <p:nvSpPr>
          <p:cNvPr id="16" name="TextBox 15">
            <a:extLst>
              <a:ext uri="{FF2B5EF4-FFF2-40B4-BE49-F238E27FC236}">
                <a16:creationId xmlns:a16="http://schemas.microsoft.com/office/drawing/2014/main" id="{DF88D6F3-CE86-7749-9216-B8614E8924DB}"/>
              </a:ext>
            </a:extLst>
          </p:cNvPr>
          <p:cNvSpPr txBox="1"/>
          <p:nvPr/>
        </p:nvSpPr>
        <p:spPr>
          <a:xfrm>
            <a:off x="7638298" y="5062476"/>
            <a:ext cx="5991674" cy="830997"/>
          </a:xfrm>
          <a:prstGeom prst="rect">
            <a:avLst/>
          </a:prstGeom>
          <a:noFill/>
        </p:spPr>
        <p:txBody>
          <a:bodyPr wrap="square" rtlCol="0">
            <a:spAutoFit/>
          </a:bodyPr>
          <a:lstStyle/>
          <a:p>
            <a:r>
              <a:rPr lang="en-US" altLang="zh-CN" sz="2400" b="1">
                <a:solidFill>
                  <a:schemeClr val="accent1">
                    <a:lumMod val="75000"/>
                  </a:schemeClr>
                </a:solidFill>
              </a:rPr>
              <a:t>Chesapeake</a:t>
            </a:r>
            <a:r>
              <a:rPr lang="zh-CN" altLang="en-US" sz="2400" b="1">
                <a:solidFill>
                  <a:schemeClr val="accent1">
                    <a:lumMod val="75000"/>
                  </a:schemeClr>
                </a:solidFill>
              </a:rPr>
              <a:t> </a:t>
            </a:r>
            <a:r>
              <a:rPr lang="en-US" altLang="zh-CN" sz="2400" b="1">
                <a:solidFill>
                  <a:schemeClr val="accent1">
                    <a:lumMod val="75000"/>
                  </a:schemeClr>
                </a:solidFill>
              </a:rPr>
              <a:t>&amp;</a:t>
            </a:r>
            <a:r>
              <a:rPr lang="zh-CN" altLang="en-US" sz="2400" b="1">
                <a:solidFill>
                  <a:schemeClr val="accent1">
                    <a:lumMod val="75000"/>
                  </a:schemeClr>
                </a:solidFill>
              </a:rPr>
              <a:t> </a:t>
            </a:r>
            <a:r>
              <a:rPr lang="en-US" altLang="zh-CN" sz="2400" b="1">
                <a:solidFill>
                  <a:schemeClr val="accent1">
                    <a:lumMod val="75000"/>
                  </a:schemeClr>
                </a:solidFill>
              </a:rPr>
              <a:t>Ohio</a:t>
            </a:r>
            <a:r>
              <a:rPr lang="zh-CN" altLang="en-US" sz="2400" b="1">
                <a:solidFill>
                  <a:schemeClr val="accent1">
                    <a:lumMod val="75000"/>
                  </a:schemeClr>
                </a:solidFill>
              </a:rPr>
              <a:t> </a:t>
            </a:r>
            <a:r>
              <a:rPr lang="en-US" altLang="zh-CN" sz="2400" b="1">
                <a:solidFill>
                  <a:schemeClr val="accent1">
                    <a:lumMod val="75000"/>
                  </a:schemeClr>
                </a:solidFill>
              </a:rPr>
              <a:t>Canal</a:t>
            </a:r>
            <a:r>
              <a:rPr lang="zh-CN" altLang="en-US" sz="2400" b="1">
                <a:solidFill>
                  <a:schemeClr val="accent1">
                    <a:lumMod val="75000"/>
                  </a:schemeClr>
                </a:solidFill>
              </a:rPr>
              <a:t> </a:t>
            </a:r>
            <a:r>
              <a:rPr lang="en-US" altLang="zh-CN" sz="2400" b="1">
                <a:solidFill>
                  <a:schemeClr val="accent1">
                    <a:lumMod val="75000"/>
                  </a:schemeClr>
                </a:solidFill>
              </a:rPr>
              <a:t>Park</a:t>
            </a:r>
          </a:p>
          <a:p>
            <a:pPr marL="342900" indent="-342900">
              <a:buFont typeface="Arial" panose="020B0604020202020204" pitchFamily="34" charset="0"/>
              <a:buChar char="•"/>
            </a:pPr>
            <a:r>
              <a:rPr lang="zh-CN" altLang="en-US" sz="2400" b="1">
                <a:solidFill>
                  <a:schemeClr val="accent1">
                    <a:lumMod val="75000"/>
                  </a:schemeClr>
                </a:solidFill>
              </a:rPr>
              <a:t> </a:t>
            </a:r>
            <a:r>
              <a:rPr lang="en-US" altLang="zh-CN" sz="2400" b="1">
                <a:solidFill>
                  <a:schemeClr val="accent1">
                    <a:lumMod val="75000"/>
                  </a:schemeClr>
                </a:solidFill>
              </a:rPr>
              <a:t>	60-75</a:t>
            </a:r>
            <a:r>
              <a:rPr lang="zh-CN" altLang="en-US" sz="2400" b="1">
                <a:solidFill>
                  <a:schemeClr val="accent1">
                    <a:lumMod val="75000"/>
                  </a:schemeClr>
                </a:solidFill>
              </a:rPr>
              <a:t> </a:t>
            </a:r>
            <a:r>
              <a:rPr lang="en-US" altLang="zh-CN" sz="2400" b="1">
                <a:solidFill>
                  <a:schemeClr val="accent1">
                    <a:lumMod val="75000"/>
                  </a:schemeClr>
                </a:solidFill>
              </a:rPr>
              <a:t>signs</a:t>
            </a:r>
            <a:endParaRPr lang="en-US" sz="2400" b="1">
              <a:solidFill>
                <a:schemeClr val="accent1">
                  <a:lumMod val="75000"/>
                </a:schemeClr>
              </a:solidFill>
            </a:endParaRPr>
          </a:p>
        </p:txBody>
      </p:sp>
      <p:pic>
        <p:nvPicPr>
          <p:cNvPr id="10" name="Picture 9" descr="A close up of a logo&#10;&#10;Description automatically generated">
            <a:extLst>
              <a:ext uri="{FF2B5EF4-FFF2-40B4-BE49-F238E27FC236}">
                <a16:creationId xmlns:a16="http://schemas.microsoft.com/office/drawing/2014/main" id="{379A0B6D-161B-C148-8E2E-F7775DD8F07C}"/>
              </a:ext>
            </a:extLst>
          </p:cNvPr>
          <p:cNvPicPr>
            <a:picLocks noChangeAspect="1"/>
          </p:cNvPicPr>
          <p:nvPr/>
        </p:nvPicPr>
        <p:blipFill>
          <a:blip r:embed="rId3">
            <a:duotone>
              <a:schemeClr val="accent1">
                <a:shade val="45000"/>
                <a:satMod val="135000"/>
              </a:schemeClr>
              <a:prstClr val="white"/>
            </a:duotone>
          </a:blip>
          <a:stretch>
            <a:fillRect/>
          </a:stretch>
        </p:blipFill>
        <p:spPr>
          <a:xfrm>
            <a:off x="905402" y="2170176"/>
            <a:ext cx="2540000" cy="2540000"/>
          </a:xfrm>
          <a:prstGeom prst="rect">
            <a:avLst/>
          </a:prstGeom>
        </p:spPr>
      </p:pic>
      <p:pic>
        <p:nvPicPr>
          <p:cNvPr id="12" name="Picture 11" descr="A close up of a black background&#10;&#10;Description automatically generated">
            <a:extLst>
              <a:ext uri="{FF2B5EF4-FFF2-40B4-BE49-F238E27FC236}">
                <a16:creationId xmlns:a16="http://schemas.microsoft.com/office/drawing/2014/main" id="{D0FE3E9B-F567-7944-859C-08CCA131FF25}"/>
              </a:ext>
            </a:extLst>
          </p:cNvPr>
          <p:cNvPicPr>
            <a:picLocks noChangeAspect="1"/>
          </p:cNvPicPr>
          <p:nvPr/>
        </p:nvPicPr>
        <p:blipFill>
          <a:blip r:embed="rId4">
            <a:duotone>
              <a:schemeClr val="accent1">
                <a:shade val="45000"/>
                <a:satMod val="135000"/>
              </a:schemeClr>
              <a:prstClr val="white"/>
            </a:duotone>
          </a:blip>
          <a:stretch>
            <a:fillRect/>
          </a:stretch>
        </p:blipFill>
        <p:spPr>
          <a:xfrm>
            <a:off x="4678921" y="2431354"/>
            <a:ext cx="2540001" cy="2540001"/>
          </a:xfrm>
          <a:prstGeom prst="rect">
            <a:avLst/>
          </a:prstGeom>
        </p:spPr>
      </p:pic>
      <p:pic>
        <p:nvPicPr>
          <p:cNvPr id="19" name="Picture 18">
            <a:extLst>
              <a:ext uri="{FF2B5EF4-FFF2-40B4-BE49-F238E27FC236}">
                <a16:creationId xmlns:a16="http://schemas.microsoft.com/office/drawing/2014/main" id="{936CDEAA-A449-EC46-B481-BF8368085EFC}"/>
              </a:ext>
            </a:extLst>
          </p:cNvPr>
          <p:cNvPicPr>
            <a:picLocks noChangeAspect="1"/>
          </p:cNvPicPr>
          <p:nvPr/>
        </p:nvPicPr>
        <p:blipFill>
          <a:blip r:embed="rId5">
            <a:duotone>
              <a:schemeClr val="accent1">
                <a:shade val="45000"/>
                <a:satMod val="135000"/>
              </a:schemeClr>
              <a:prstClr val="white"/>
            </a:duotone>
          </a:blip>
          <a:stretch>
            <a:fillRect/>
          </a:stretch>
        </p:blipFill>
        <p:spPr>
          <a:xfrm>
            <a:off x="8441798" y="2028952"/>
            <a:ext cx="2822448" cy="2822448"/>
          </a:xfrm>
          <a:prstGeom prst="rect">
            <a:avLst/>
          </a:prstGeom>
        </p:spPr>
      </p:pic>
      <p:sp>
        <p:nvSpPr>
          <p:cNvPr id="20" name="TextBox 19">
            <a:extLst>
              <a:ext uri="{FF2B5EF4-FFF2-40B4-BE49-F238E27FC236}">
                <a16:creationId xmlns:a16="http://schemas.microsoft.com/office/drawing/2014/main" id="{D8F1CFA9-4880-314D-A748-EAD69A18B263}"/>
              </a:ext>
            </a:extLst>
          </p:cNvPr>
          <p:cNvSpPr txBox="1"/>
          <p:nvPr/>
        </p:nvSpPr>
        <p:spPr>
          <a:xfrm>
            <a:off x="694055" y="4971355"/>
            <a:ext cx="5991674" cy="1200329"/>
          </a:xfrm>
          <a:prstGeom prst="rect">
            <a:avLst/>
          </a:prstGeom>
          <a:noFill/>
        </p:spPr>
        <p:txBody>
          <a:bodyPr wrap="square" rtlCol="0">
            <a:spAutoFit/>
          </a:bodyPr>
          <a:lstStyle/>
          <a:p>
            <a:pPr marL="457200" indent="-457200">
              <a:buFont typeface="Arial" panose="020B0604020202020204" pitchFamily="34" charset="0"/>
              <a:buChar char="•"/>
            </a:pPr>
            <a:r>
              <a:rPr lang="en-US" altLang="zh-CN" sz="2400" b="1">
                <a:solidFill>
                  <a:schemeClr val="accent1">
                    <a:lumMod val="75000"/>
                  </a:schemeClr>
                </a:solidFill>
              </a:rPr>
              <a:t>Rock</a:t>
            </a:r>
            <a:r>
              <a:rPr lang="zh-CN" altLang="en-US" sz="2400" b="1">
                <a:solidFill>
                  <a:schemeClr val="accent1">
                    <a:lumMod val="75000"/>
                  </a:schemeClr>
                </a:solidFill>
              </a:rPr>
              <a:t> </a:t>
            </a:r>
            <a:r>
              <a:rPr lang="en-US" altLang="zh-CN" sz="2400" b="1">
                <a:solidFill>
                  <a:schemeClr val="accent1">
                    <a:lumMod val="75000"/>
                  </a:schemeClr>
                </a:solidFill>
              </a:rPr>
              <a:t>Creek</a:t>
            </a:r>
            <a:r>
              <a:rPr lang="zh-CN" altLang="en-US" sz="2400" b="1">
                <a:solidFill>
                  <a:schemeClr val="accent1">
                    <a:lumMod val="75000"/>
                  </a:schemeClr>
                </a:solidFill>
              </a:rPr>
              <a:t> </a:t>
            </a:r>
            <a:r>
              <a:rPr lang="en-US" altLang="zh-CN" sz="2400" b="1">
                <a:solidFill>
                  <a:schemeClr val="accent1">
                    <a:lumMod val="75000"/>
                  </a:schemeClr>
                </a:solidFill>
              </a:rPr>
              <a:t>Park</a:t>
            </a:r>
          </a:p>
          <a:p>
            <a:pPr marL="457200" indent="-457200">
              <a:buFont typeface="Arial" panose="020B0604020202020204" pitchFamily="34" charset="0"/>
              <a:buChar char="•"/>
            </a:pPr>
            <a:r>
              <a:rPr lang="en-US" altLang="zh-CN" sz="2400" b="1">
                <a:solidFill>
                  <a:schemeClr val="accent1">
                    <a:lumMod val="75000"/>
                  </a:schemeClr>
                </a:solidFill>
              </a:rPr>
              <a:t>Anacostia</a:t>
            </a:r>
            <a:r>
              <a:rPr lang="zh-CN" altLang="en-US" sz="2400" b="1">
                <a:solidFill>
                  <a:schemeClr val="accent1">
                    <a:lumMod val="75000"/>
                  </a:schemeClr>
                </a:solidFill>
              </a:rPr>
              <a:t> </a:t>
            </a:r>
            <a:r>
              <a:rPr lang="en-US" altLang="zh-CN" sz="2400" b="1">
                <a:solidFill>
                  <a:schemeClr val="accent1">
                    <a:lumMod val="75000"/>
                  </a:schemeClr>
                </a:solidFill>
              </a:rPr>
              <a:t>Park</a:t>
            </a:r>
          </a:p>
          <a:p>
            <a:pPr marL="457200" indent="-457200">
              <a:buFont typeface="Arial" panose="020B0604020202020204" pitchFamily="34" charset="0"/>
              <a:buChar char="•"/>
            </a:pPr>
            <a:r>
              <a:rPr lang="en-US" altLang="zh-CN" sz="2400" b="1">
                <a:solidFill>
                  <a:schemeClr val="accent1">
                    <a:lumMod val="75000"/>
                  </a:schemeClr>
                </a:solidFill>
              </a:rPr>
              <a:t>The</a:t>
            </a:r>
            <a:r>
              <a:rPr lang="zh-CN" altLang="en-US" sz="2400" b="1">
                <a:solidFill>
                  <a:schemeClr val="accent1">
                    <a:lumMod val="75000"/>
                  </a:schemeClr>
                </a:solidFill>
              </a:rPr>
              <a:t> </a:t>
            </a:r>
            <a:r>
              <a:rPr lang="en-US" altLang="zh-CN" sz="2400" b="1">
                <a:solidFill>
                  <a:schemeClr val="accent1">
                    <a:lumMod val="75000"/>
                  </a:schemeClr>
                </a:solidFill>
              </a:rPr>
              <a:t>Yards</a:t>
            </a:r>
            <a:r>
              <a:rPr lang="zh-CN" altLang="en-US" sz="2400" b="1">
                <a:solidFill>
                  <a:schemeClr val="accent1">
                    <a:lumMod val="75000"/>
                  </a:schemeClr>
                </a:solidFill>
              </a:rPr>
              <a:t> </a:t>
            </a:r>
            <a:r>
              <a:rPr lang="en-US" altLang="zh-CN" sz="2400" b="1">
                <a:solidFill>
                  <a:schemeClr val="accent1">
                    <a:lumMod val="75000"/>
                  </a:schemeClr>
                </a:solidFill>
              </a:rPr>
              <a:t>Park</a:t>
            </a:r>
            <a:endParaRPr lang="en-US" sz="2400" b="1">
              <a:solidFill>
                <a:schemeClr val="accent1">
                  <a:lumMod val="75000"/>
                </a:schemeClr>
              </a:solidFill>
            </a:endParaRPr>
          </a:p>
        </p:txBody>
      </p:sp>
      <p:sp>
        <p:nvSpPr>
          <p:cNvPr id="21" name="TextBox 20">
            <a:extLst>
              <a:ext uri="{FF2B5EF4-FFF2-40B4-BE49-F238E27FC236}">
                <a16:creationId xmlns:a16="http://schemas.microsoft.com/office/drawing/2014/main" id="{E1D68B74-2AB7-3944-B0DC-701DB2FD0232}"/>
              </a:ext>
            </a:extLst>
          </p:cNvPr>
          <p:cNvSpPr txBox="1"/>
          <p:nvPr/>
        </p:nvSpPr>
        <p:spPr>
          <a:xfrm>
            <a:off x="8766048" y="2998718"/>
            <a:ext cx="2233646" cy="461665"/>
          </a:xfrm>
          <a:prstGeom prst="rect">
            <a:avLst/>
          </a:prstGeom>
          <a:noFill/>
        </p:spPr>
        <p:txBody>
          <a:bodyPr wrap="square" rtlCol="0">
            <a:spAutoFit/>
          </a:bodyPr>
          <a:lstStyle/>
          <a:p>
            <a:r>
              <a:rPr lang="en-US" altLang="zh-CN" sz="2400" b="1">
                <a:solidFill>
                  <a:schemeClr val="bg1"/>
                </a:solidFill>
              </a:rPr>
              <a:t>Trash</a:t>
            </a:r>
            <a:r>
              <a:rPr lang="zh-CN" altLang="en-US" sz="2400" b="1">
                <a:solidFill>
                  <a:schemeClr val="bg1"/>
                </a:solidFill>
              </a:rPr>
              <a:t> </a:t>
            </a:r>
            <a:r>
              <a:rPr lang="en-US" altLang="zh-CN" sz="2400" b="1">
                <a:solidFill>
                  <a:schemeClr val="bg1"/>
                </a:solidFill>
              </a:rPr>
              <a:t>Free</a:t>
            </a:r>
            <a:r>
              <a:rPr lang="zh-CN" altLang="en-US" sz="2400" b="1">
                <a:solidFill>
                  <a:schemeClr val="bg1"/>
                </a:solidFill>
              </a:rPr>
              <a:t> </a:t>
            </a:r>
            <a:r>
              <a:rPr lang="en-US" altLang="zh-CN" sz="2400" b="1">
                <a:solidFill>
                  <a:schemeClr val="bg1"/>
                </a:solidFill>
              </a:rPr>
              <a:t>Park</a:t>
            </a:r>
            <a:endParaRPr lang="en-US" sz="2400" b="1">
              <a:solidFill>
                <a:schemeClr val="bg1"/>
              </a:solidFill>
            </a:endParaRPr>
          </a:p>
        </p:txBody>
      </p:sp>
      <p:sp>
        <p:nvSpPr>
          <p:cNvPr id="17" name="TextBox 16">
            <a:extLst>
              <a:ext uri="{FF2B5EF4-FFF2-40B4-BE49-F238E27FC236}">
                <a16:creationId xmlns:a16="http://schemas.microsoft.com/office/drawing/2014/main" id="{B1C02906-C187-D243-9AF5-DE352247F88A}"/>
              </a:ext>
            </a:extLst>
          </p:cNvPr>
          <p:cNvSpPr txBox="1"/>
          <p:nvPr/>
        </p:nvSpPr>
        <p:spPr>
          <a:xfrm>
            <a:off x="1828800" y="1044170"/>
            <a:ext cx="8864698" cy="523220"/>
          </a:xfrm>
          <a:prstGeom prst="rect">
            <a:avLst/>
          </a:prstGeom>
          <a:noFill/>
        </p:spPr>
        <p:txBody>
          <a:bodyPr wrap="square" rtlCol="0">
            <a:spAutoFit/>
          </a:bodyPr>
          <a:lstStyle/>
          <a:p>
            <a:pPr algn="ctr"/>
            <a:r>
              <a:rPr lang="en-US" sz="2800" b="1">
                <a:solidFill>
                  <a:schemeClr val="accent1">
                    <a:lumMod val="75000"/>
                  </a:schemeClr>
                </a:solidFill>
              </a:rPr>
              <a:t>Results – Properly implemented signs are effective</a:t>
            </a:r>
          </a:p>
        </p:txBody>
      </p:sp>
      <p:sp>
        <p:nvSpPr>
          <p:cNvPr id="23" name="矩形 27">
            <a:extLst>
              <a:ext uri="{FF2B5EF4-FFF2-40B4-BE49-F238E27FC236}">
                <a16:creationId xmlns:a16="http://schemas.microsoft.com/office/drawing/2014/main" id="{12460DF7-BF69-4744-A7CE-56A41DB47CD0}"/>
              </a:ext>
            </a:extLst>
          </p:cNvPr>
          <p:cNvSpPr/>
          <p:nvPr/>
        </p:nvSpPr>
        <p:spPr>
          <a:xfrm>
            <a:off x="0" y="0"/>
            <a:ext cx="12344399" cy="7108934"/>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4570471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7">
            <a:extLst>
              <a:ext uri="{FF2B5EF4-FFF2-40B4-BE49-F238E27FC236}">
                <a16:creationId xmlns:a16="http://schemas.microsoft.com/office/drawing/2014/main" id="{1425BA13-4C5E-5049-8CEF-700FA042A255}"/>
              </a:ext>
            </a:extLst>
          </p:cNvPr>
          <p:cNvSpPr/>
          <p:nvPr/>
        </p:nvSpPr>
        <p:spPr>
          <a:xfrm>
            <a:off x="-11532" y="0"/>
            <a:ext cx="12269739" cy="7108934"/>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 name="AutoShape 2" descr="data:image/png;base64,iVBORw0KGgoAAAANSUhEUgAAAkAAAAFSCAYAAAFta1CtAAAAAXNSR0IArs4c6QAAAARnQU1BAACxjwv8YQUAAAAJcEhZcwAADsMAAA7DAcdvqGQAAGiOSURBVHhe7b1buBxFuf/vpZdeeumll15yyQayEzmjgAioKLJBNzprzqd1ysoiJJCYEyQQgkAgRIgJB5P82OF8UkAEhI3RrYL8kcM2gSQQwiH7efq/vpN6J7Uqbx9mpnump+f7eZ7v09PV1dXV1VVvvVNd3f2lflMtFmcr+bzXrWqV8nqTVPZYsqR54Nl/7PR61cp11xwySWYL7WRFd++5WQ231by22P5tkswW9sn+JH+5d/EPLmyvQyeffHJ7eeXYj+Ztg0aqgHqVSTJbaCd65tmnt5a/euyWdhhqCmrXzOpGq6YtOn1he5vIJJkt3JPsRSbJbCEnh9qBGgOhhqDGiM15/C/3tZYSjlqE5c7fb2kXDmSSzBb2CfYqk2S2sE/QrRG27N7KTybJbOGepBTEntfubRli+EIoOK1JuTJJDpbx+vjzj+790OtFpVLpqya5RJpYLpf7ivfuzV4vmq4V95rkOkM74W5kkmsVkNQa1JhTTz2lfcL4/eRf728bbokjS7fZmSS/pJ1wNzLJdYZ2st3IJJdIDdJO9sbrrvQu/Pbp7d/2tvPOWThvXWSS6wz3RM8+73zvoT++5/3Hzyvef736v62/BJC9fdE3z/BWbNo2bz+T3Jempqa+rJ1sp7KbrXay3cgk1xn2SfYik1wor7z0kicyQaFoJxtVzeIl7d8muc6wT9KuKZ3KJBdKLwVkNyvkFSePpayLJD4UawH5Cc1Nfl/0vR951SUr522HTHKh9FJAruyTjyKTXGe4J9qtTHKhxFFAn755o/enp5a2Cgg16tXHZ+cZ6kSM9Pan9847YaxLmFtjUKPOOOuceeEmuVDiKKBuZZLrDPvEe5FJLpBmpXLELqDxWu1jsykQnNyihae1TtK2Nbetu7q1vOKy81rbPn9rfUuoTQhHDbPtlEmuM7STFcHeaOGaTHKhSCFFLRyAk4siKShXKDQsTXKdoZ2sLSmk23/z7AnbbJnkIlHJ578wPyPhnrAtqR1QmNE2yXWGdrLdKIpNKRQKX9+1puG9fsekh2Upl/uG2XQC5VzuXCyRrnaytk6b+wuDZeoLCKqXSifcrjn8wBIvTCZqm533399OUzvZbmSS7ozJ8em3tBPuRL954IH2yUAm6S8trhT2a4Xhp+WN4n6z67ze7vFHHlFPuBPNNEvttPtOo1T6yD4hhD21ofmJVghheumXE59jfzu9ZrU6jbChZa5n+rv52QK2Rjv5qJosFy4wSbXA7WjzMxtoJw2ddsq/tX9ffuFZarjIJJU9pirFx9yT7UaT5Xx3I4BpRztZW/t/Pe29s3Wivb77uqvnbbdlkswW2ol2K5NkttBOtFuZJLOFe5Ifbl/s/eHm0rwwW7XLz1fDIZNktnBP8m+bGy2bc8FZC1u91fe+dUY7HEsUELbh9wvri+39IJNktrBPsFeZJLNFeWzsKu1kO1W9mJ81SWYP7YQh2yFEdw/btGjBqd7G2g9b63Zck1R2sU+2U5kkss3yRulN7eTDtGK8/J5JIvuU8vlFWiH4abpazJtdRwutMFyZqGS6UngZwxdYmqDRQx4p6FYmmWyizdToRia57KGdbDcyyWUPnBzuVckSM8kWLFzQ+r3hnhWtcMwkQ5hMLLfjYB0yyWUPOcFeZZLLHtrJupL5iRAmnLtzEyGTXPZwT7RbmeSyh32SsCuoLdB/lq444XkxqTlY+s1wzRz2SfYik1z20E62G5nksod9kprxdYXHEbRHNU1yg0ebjNCpTFIt3BPtVia5FtpkhE5lkuqMXz/6knrCnapeqe4zSbYKCA6fVnvsxxJswyzPtWJ9zeZrW79Ncl9a3Cy/rJ1wp/pw7w2dF5J2st3I/oMpBdCrTHKtP77aCeMiYC6iSMIx+9WOZ8skGR37JDHVDo8g4FEDzGLFDFaErb3zwdZ2rCNTiGPvBw2igLqRSTI67ol2q6hDFPacH8gEB2IX0KPbG/NOuFOZJKOjnWw36lcBQZg0jqXfjFbInjJsh5sko6OdLJ7kwfLBF95sh6F5IXzz7udbzQ/NULZB/SygqHILBzJJRsc+yV7U7wI68/QFraUYaNQmv8cPbJkkoyMniGe/8GwYaoh94iJ3jjRqlP3oQhprkCaTZHTsk+5F/SggmS2PGuMaa4TB7qBZoTbJIwh4VEH2g0yS0dFOVqR1536KWkCgk8IBndQguzBEtjE3SUZHO1kRCgg+EIwymlPQowidFFCnBBWQZoiDZJKMjnay3QgnMV6tPrt+7dojJmmViVL+HTyGAI2X8u2/JxrNSuW1yUbjSJQahCYGw42ltl1kko7O9idfU0+4U002mr52Zbxc+EC7k2prolw4YKK3kfRWXjujnmyn+uiv67ur5doJdyo5GbeAtMIIktmthZ2mdsKdyiQ7GOyTMUFdT3/BvtVSaZ2W5lCC10ZUc7mvmdUW2ol3IpNMi7m0TzY/s8FkpXDIPeHVhe+3JmvKJE3MKNMePxAtaxQPmuSyh3bC3cgklz20k9UkcxS1bZBJLltU82NHtZPtRnM+0ycm2ewAB1A72W70z3sWZ68W+RVQ0OMGfspkAeGvhHay+M+EQsJDdFg2fnxBu0fDPGn0cu5jCGiuJtlsYZ9kLzLJZQ/tZLuRSS57TJeLD2knbDuKaFZil9ymBWX2cUzBPeFOZZLJNtqJR5HZfTTQCiBIZrfRAi8w0QrDVub+sXcLXv2HIVTIHSIhCaFNfBiUTJbIsPD03x9UL+QgZbJGhgG5aO5bqTEr+5xvndWa2Cdz+vF3WaaKyhJh8rSIPWEQ4fZkQchOB0vsp00yNFkjw4B78dIgkzUyDGgX0JZtJcRyyNL+jWnH+IwFrAysmTzTBiuGcPkwCsJk6SeTNTIMaBdw0DJZI8OAe/FgUWwLIwqzGiJYq6hx/WSyRoYB9+LJ0zDydSV0YeJIQ6ggcI6x1D4H436NSbo/SD78YYdpMlkjw4B2AQctkzUyDGgXEILVgSMMa4FPCNnb4BDDaUY4xpHssSTXMiGO7O/G9ZPJGhkGtAtoK6y7SUImawRv2tcmQg9KJlvzkIvmV1HcwUDxcbRtYYJVw996bZstk7V5aJO1B6VmqVAy2UoW7SIOUrjBaLLWRi6aVCA4uvgXBicYFUQcX1v4viK2a9vEeZZ04IzLqLU46LLNr9KarLWJ8nyJyO/5krDnTjqVyVqyaBcxSPZXtZKQVoG27t6oXsRB6cFn7oytAuGRfzy0hMqK8F13V1rLd19Z2X6WGcIjcD+45Oz2ehSZrCWLdhEh+brPgn9f2HrMbvL6Da0wVCB5BQGeg8ZSe+wO4fJb9sVveabRryJqFQjg6RBcOO2C9ku7f7913lcYbTqpQP2SyVqyaBdxkPKrQN1iP1/lykSJhaAKJJ/Vg3WBJcHn9eQpZFgZWB87Ptaxj3zdyX4xiRsX8vv6k8lasmgX0RaeqYcFkWfstTiwKrAoODm8qQGW6cpctbVN3tog22CZbOvkKosVaFAyWUsW7SIOUlmuQPjIJ955AB/nwJ/XtN+DgMf+YZEg/BYfSayNbXXwu56/uBVXwvxkspYs7gUMsjTQw6/vU8NFtj8Ev8e2Nn5+jy1aoPhkspYs7gV0PwVuSxxgqUSoLFJh0D2hddivhkGFueJnpXnrqFAIQyXVurK4KpD7YVc/jXfwTdMg+l2B/PweWyZryeJewEErbgvkV5HiqjiCXYHQDcmrwiA0LHRL9t9y/HWXSiBdFLol/BbnGV0V4sDpxv7StUHS/UEIl7iyHTJZSxbtIkaROM74ja7K/ttvW6FOFXcFErr5inIn9NsCRZHJWrJoF3GQSqoCJQkezem1AsG5nqxc2rIksDjjpUtb1kheadeNTPaSRbuIgxQuhHQzu3fubC2DvprtMl4urj94n/5gWpCmy4VtJolQ5vJ4VPIoGlkLVK/Wp7ULOSi5Fwa6Z8sW38JA69cqRK8KqrRaHiHtIg5Kixulu0x2R4MXnntOvSgiE63NYzc2j2gXPm7Jx8tttPyJbt+0KZtv1BgG6qXS5+4F+cV11x2cqNdvNVG+hE/2axc6aW2YqXxgsvCliVrt5Ttvv31ePqG5/F9hopA0ol1YV3jPDpZ4MQicUPy2l/gkMN4NJmEi2Q8vFbHDXZmskGFDu5iDkskSGRa0ixgm18LELZM1knYw5Va7gJ1q93VXnxB239KfeN8995snhEdRJZcbM1kkaeaJDePqBRy0XrltklZoGHh/24x6AdMgk0WSZu7/RT30xcJnLDyttcS7u+U1jRKGNzGfe/qC1ttRP9y+eN5+IuyDLg77yb+xv21unBDPFiyjySJJM0mNNPcqvq9viEhbN4Z7bSZrZFjQLqSfpBvSBhIxiIjBRHRbiPfO1omW0MVhXbq+IJkskWFDu5j9lskKGVama8Ud2oVNWtOVwssmCyQLzNaKe7ULHbeWN0pvmkOSrPKPrdPqxe9WcNpN0mQUWT1RPqBVDD9tmq0cMruSLDNer7yMqaODEI5tskGGjYlG9X+0lx0MQtOT9XdMtsiwoF3IQcpkiwwL2kUcpEy2yLAgF27BwgWtZdR3Isr3MaIoapqQyRYZFuTCyacJ7IuN2xPyWz68IhUHS2yH7H3w+jq80s7e194u6djb8Vo8+W2yRYYFuXB4/a5bGcQqQdiGC493HuIdiVjHPvLScTuevYTc7axAGUIuXFpkskWGBe0iBkmshW1VOpVtcVyZbJFhQbuIELoZvHEeFQUXXLoc/MY2qUDo5vAb2yWO3T25YViyAmUI7SJCqCRY2pYGDjIuPpxkhMuLxu049rr7iQQRK1CG0C7iIGWyRYYF7SIOUiZbZFhwL6Dtv3SjXvc32SLDgnYR5dsWYZ9nku+pis+jfTsDn4ayfST5fiqkfazFZIsMC+4FFOGiS0XShIqACmRXGrui2NLC4UifefbpJ4SbbJFhwb2Ag5bJFhkWtIs4SJlskWFBu4iQfR+snzLZIsOCdhEhGQSErwLh3xXupIs/Ix+dgx+EJQYexTmGJAx3+eUrhxI36EuHJltkWNAuonyWUi48rBEuPD60azvECEelkIoi4Yhrr8tvias5zyKTLTIsaBdREyqFFh63TLaIcN8zf1Lf2dxPrd5w+0cmOyegXcRBymTrBG5ZM35Qe2dzP/XRX9f3t4JrF3NQWrfp7sMmW/OQC2d/jVkTup4oX1wOk3scd4zIZGseaag8tky2kke7kIOUydY85MLZtyC0yoQKhEFDtxLBv5G783Y4FFQpsQ3CfnDIJdxkax7aRRykTLaSR7uIg5TJ1jzsC6r9FqECYYkLbk/TgCNt/zuzJZXEDZdtWGI/ezTbZGse2kX0E75cqIVrkk8/dSqTreTRLuIgZbI1D7lwaZHJ1jy0i+gnWFI3zK5U8t0vfD8MFQifAJdtUWWylTzaRUxSQR/chUy25qFdxEHKZGse2kX0k1SWWv7iE8LkC8+Pbm+0KhA+9/R/b9/UjhdVJlvJo11EkX2x0WrsbXaYLPGxOXs7vvZsb8cSaWppiUy25vHwq9vUCzkIPfGX+3uuQP2QyVbyaBfRFr6JGvQRXny5EJ/2PuXU007Yhi8a2vtKBbLjuDLZOoFmvXJIu6D9VLNR8f3aoXYRBymTreTRLuIgZbIVC3jDq/tFHVHcb1nVLiK6Hvc7pv2SyVbyaBdxkDLZioVBVyA4wLvurrR+yxKCJbZ/I558PBfrkHxg146LT2HCL5K4QZ/DNNlKHu0iQsi49p13CQvrioKkpSsy2YqFQVcg+58VvokqlcH+ojO+kSqOMyoFrBYqFH7DkbYrEH7bFQhxka5st2WylTzaRYTwFWb4P1JRHnzhzdaFx0mcfd75rXBb2pea8X15+ca8SNKxw2yZbMXCoCvQIGWylTzaRYTkM95SgSD8y8LFX7FpWyt80TfPOCGOLVRALZwVqDdJ9xYkk63k0S7iIGWyFQtpqkDS5eC3dEvuEkK3ZYfZXZQW308mW8mjXcRBymQrFtJWgbB89fHZE7ZB8JcO/HnNvDA4ye6/OITZPpSfTLaSx72AGNeR7gtC93TFz0rt9aDuB8KYEJYy/uM3RuQnk61YSFMF6rdMtpLHvYCoQKgka+98sO1E2/4OtqFSnHHWOa047r5SgSQ+Ko9WgRAP8d1wk61YYAXqA+4FlIsKh9n+twUrhAqFCgQLdf5Fl7biSYWRfaVSyb8y/OuSymTHQ7gdJjLZ6hmt0mgy0XtGu4iDlMlW8mgXcZAy2YoFrcLYMtFiwb2AcIbhv9iDfa4TjKU7GAhfyN5ujx+JH2X7RW5cCTfZSh7tIg5SJluxoVUcyGyODblwkPyTkgtt32k/75yF7Xgie8DRllQOSOL4jT7bcSGTreTRLmKYMA6k3WANc7CjyGQrVpKuPMC+eHHKb6RZ09BYIFQgbeRZKpDrXHcik63YSbLyAPtCpkEmW8mjXcQwoQJhiUpkjzajAskcINu57kQmW0OHdhHDhJuj6Hrc8Z84ZLKVPNpFHKTGK5V3TdZalHK5b5ifqSGXy33F/GyxYtmyI9pFjCK5Mapt60Uma8mjXcRBCt3Mk0880S6A2zdtOmp+dkw5n59e1ige3LWm4b1+x2RL+H1ds3QA20y0jpGucGpq6svSNWoXMYrcCuTnUHeqVkb7gXYRBym5ILZMViNxw3Rn3wqDOv1eGPJ05+23f2rnUbuIg5TJavJoF3GQsi+KyGQ1kH/es1itHJ1o//YZD1bFJOmLlkftIg5SJqvJo13EQemO7XtOuDCQyarKlmW1j7TK0IseXF3/1CR/ApVcbkzL466tS9ULOSiZ7PaHh/97/qSvQWjLzqdPuCiici53rsnqPLSLH6fMYebRLJc/0fIIPfXAterF7LdMVkeHZqXyd+2CiPDJSRO1BboZ7YInIfcf1+OPPKLmUVTK5xeZqKTfaBcE2nn//GextAudpGy/SMsf9MCOHaPX8tOGe1FQceasz1F76oV2gfshc3iMS102ZzGPuJboDy++yAo0SCbq9U/CxmYO3qdf3H7JZENlvFL5VbVQ+MKskrQxVSk+pl1UV/t/Pd1a7rjmJ63bBKsL3/fe2Trhbaz9sBWOMNlWu/z81nYIvxFmp+Vqslx4w2SHDBvaBdUkFUj0h5tLrSUqyIfb548V2RXIDg+SyQ4ZJsbLhQ+0izkITVYKHY1akxSgXchBymSLDAO4G69dxCDBlxGfx1blh+efENaNONYzRGyYKR/ULmKQLr/wrLYDDZ12yr95L6wvttehc09f4F1w1sIT/KIo2rai/pnJHkk72gUMEyoQrM0ZC09rrR+6b6ZlkVBxJAwVBw72d8/95rx9o8pkj6Qd7eKlQSZ7JO1oFy8NMtkjaUe7eGmQyR5JO9rFS4NM9kja0S6eKzjNcJC1bUHCvzM42Nq2MJnskbSjXbww4d4Xln/b3JgXvvu6q1u3L/AblQ4VCL/lr7x92wNx8dtPJnsk7WgXzxUuuDZI6FoX3ETFEpUDFUj+0ruSSiYVSpPJHkk72sVLg0z2SNqZrhQ+1i7gILV6onzAZI8MA9pFHKSiPPpDUoR2EQcpky0yLEyUCxu1C+lKbpTasw6xLjMS3b/6Es8Ns9ddYWakyRYZJrSL6UoqkB1m/zXHEnfl7SWEfd7aMt76HVaBTHbIsFHJ50/SLmg/1SzlrjDZIcPInnWNI9qF7YfwZg+TDTLMaBe3HzKHJ1lAu8BJyhyWZAntQichcziSRf5855R60ePQP7ZOs/KMApOVwi6tAvSi6UrhZZM8GRXiuGfGe1zkS+PFwqr3t0WfJIbX2k2UC3eY3QmZD15Jhy4JL6mC8Ls0NlYzmwkZfsbr1Yd2/36r+q36UdPDr27zmrXyXlM0hJCkwLtDtUZIHVOtVCiZoiKExM2Dz9ypNjzqmOANmaIihMSN1uggzGiD8Lt5bfGE7UnryrEfqeGanvzr/e38QgsWLlDjaYpybqaoCCFx4za2nb/f4m24Z8W8MDTSmdWN1jYsn/77g96vHrultfxJ/vJWHDFW2raLf3Bha4l9795zc2u7pCvLx/9yX/s49jYIBkbC3TRt2fv45Qdp4fywtI8p5yb72zJFRQiJG63BuY3bbthoxLYRkbhiGNxtrkHDumxfdPrCdjhkH0d+2+lpxtGWm08stbxCkpa2jytTVISQuNEaHDVfpqgIIXGjNThqvkxREULiRmtwYZK/Mud866zWOIq73ZX718b+29NP+f3FCpMpKkJI3GgNLkxigGQMBwZFDBGMksQ79dRTWkt7PGbPa/e2DdCZZ5/eWsq4kDYeI2HueJErdyxK9rPzQwNESMrQGlyY7MFcyDYc+A0jg7tM0uDljpQYA4mPW+0wXIhrGybINSSyLkYNkoFkGDY/AyT5wZIGiJCUoTU4ar5MURFC4kZrcNR8maIihMSN1uBsuX+3whT1b449P8dPazZf2/r7pG2LQ/bfuSCZoiKExI3W4Gy5BggGRmYTYx3jOhjjccdg3LEY7IN4EMZ9bAMk4ZBtlLSBZzddWbq/3TTtbZIGDRAhA0ZrcLbshox1DPzaRgnhePZKGwTGNngxWMcS60tvmGjfMcM6DBkek8BvzSBgoBrb/NL1M0BumpoBkrQk3E+mqAghcaM1OGq+TFERQuJGa3DUfJmiIoTEjdbggoS/RPbfmaQV57Gijvm4MkVFCIkbrcH5yR441sZWJEzGWCS+HUdmP0MyyGwPZLt3x+x9kS62I649voPf9j4id4CcBoiQlKE1OD/Zg8+4q4X358BAQGjosg2GAuv2YK9sg7DNjo/f9kC2DDz7zY6W7WJ03PREbrpuPqPKFBUh/lSLxdnxerP95YBREs67msudbIqiI7QGR82XKaqOKOVy31jcLL9czY8d1a5ZloXzHq8U15uiyC6T45N7H937oUcd1+6X3vbmjNHXTBGFojW4UZProbkyRRVKLpf7yjuvrPG8d2+mLC2dLP/LFFF2uOaa6w5oDZA6prke+DJTVIG4jQ2N0X7FhkwglL8xmAeEdczfkbk97t8aO672N8ndT9btv2wShrzY29z8QFh33wPt5sHdD8eAkK4YICy1mdemqAKBB6o1PuqYtmyc/NgUVTZ4+L/3qQ2POia4wqaoAnEbGxqhbYDsJ9glHL+lIWsDu7ZxgLSBZ9nPNlL47feaVAlz8+M3sOzmwd3PPgZ+Q36PfZiiCgR/tbSG12/deN2VangaZIoqG2iNjjqubg0QdaJMUQWC8tYaXa+CQfn0zRvb61dcdl5r+flb671HtzdaS3h2Ei4GyDZEzeIlreWF3z69FRfp7bq70voNSXz8PvDn5P5CmqLKBlqjo44rqgHCd6+0RkcdlymqQPplgF59fLZlJMTgwKjY8fwMEAzVbeuubq3LvqfNeY9YIs0/PbW0HT8pmaLKBlqjC9JF3/uRGu6n//h5RQ13dftvnvU2735e3WarumSlGh6kbvYRRTVAjWr5A63RUcfUrFcOmaIKJCkDlCWZosoGWqMLkribMCz/9er/emvvfLAV7hoaMVQSLkvXGGD9oT++N88AnXHWOa3l9qf3nmCU7P01Y4gw7Cf5gux9ohpEUVQDBGq18tn0hObrib/c7zUa5Z+aIgqFBihcpqiygdboguQ2+hWbtnlX5Wut39LwYUxcA3TKqae1ljBeWC765hntdRgg22hc8bNSKwwG7sEX3myFiTRj4h4XS4SLUeuXAeo3mCbwyksveZ2q27lO/aBTA3Tm6QsSHW/pl2R8KYpMUWUDrdFRx0UD1F86MUAYAMZ4jYzfvPvKytYYDMZpZFwG2/7v7Zta4VhKQ0fHJ+lImIzpyDYYNyzt8SD7eOOlS+cNYttjTEHHtNOF8cSSBohSRQPUX6IaIHswGLIHky/5zpmt7a88uqRlBOzBYYknDR5GCwYEv0WyTQyPGAxXdribTtAxJV0xZPa2KDJFlQ20Rhcm+Xtlj9sEyf3bY/8l6qc6/fsF0QD1l048oFGVKapsoDW6MMGVhCav39Batw2KDCBDMs4jDd8dk5F0IL+xGgnDUsaRbJ193vmt/d0xJ9lP8mBv60Q0QP2FBihcpqiygdbowuQORNuGAxKjIuswVFh3jcPDr+9rhYthsdPRDBDi2ne3IIQt+PeFvgZIjoE80AAdU9YNkIzV4G+Q+/dK1MlfHqiev1gN70SLFp6mhncqU1TZQGt01HHRAPWXuAwQOh0IhkgGp7HtvHMWtpbueIxIjJeMz8h2WdrjNjLQLWM8trR4NEAKWqPrVLbnkhZ14+1oogHqL3F6QLgDBeMgS2z7wSVnt5Z+A81itPC7Nuf1iOGyDRHuXGGQW9LQvCktHg2QgtbobGGeD+bk4LeM7yAMF0r7m4QlhO34a4TfdjyEy9wejM9gXfaBMPcHYfKXCr8h+68Xxn3kN4TjSJ4kPRwTv21DhHXJE/IChRkqGqD+EocByrpMUWUDrdHZsg0QZM9OlgmArgFyB4vRyP3umMEo2OmLcUFaCNf20wwQlvZxbaPnbrPDw5QmAzRerT6L/NjSDEyY3DRqxeI75hADB/nRGh11XKaosoHW6KjjQoMwRZUampXKEc2wdKrxWi1175bRDJA7xwZjKvYEP1syWNzrg6Hyl81vDlC3Qp798h5VpqiygdboqONKowESujVEaTQ8gp8HJIZFxmIgNGLXOMl22wAFDRxrExEh+TvvDl7LgLas2/mRdYwhyRJh2oRDdynp+KVryxRVNtAaXVoUNj7TD6XZAAlRDVGaDY/gZ4AgGATbWKDxwtDgtxgcabi2YUGY38Cxuz9+Q2Kg8LgH9oUBhEFBGliHZyRGCvHcQWzbgMjxsXSPL0uJ76aryRRVNtAaXVLSBrRlIqGEy5wh/BYDJGM82qB10hoGAyT4GaJhMDxCkAFKk2AwUBfFo4pLUdI1RZUNtEaXlNwBbdzxktnU7kRC+S3GR2Qbq35omAyQIIZomAyPMCwGaJAyRZUNtEZHHdcwGqBhZhAGSP4GdaJu9olLpqiygdboqONCg4A3sXL58s8KhcLXTbG1wZyaRrn8mVklAcxOTR02P+fRrFYfefKJJ1rlPEgDJOMwEMZ64G1DMqZj/y3S9umXTLFlA63RUcclBsjWzPj4EXy7qlGp7MP64488knilmJqa+vJkpbBrtlo49PwtE97hB5b0rBc3TXjLGsWDU5XiY6VS6avmUIkwZ2R2oax+99vfokxPmluf3nn//SeUbVoMkLxs/q4NP28bIKzLwDYNUExojY46Ls0AaaqWSutMkcbCeCm/729bplTDkbT+ec9ib7xc+ABG1mSnZ1atWPGRVm6uBmGAhk2mSLPB9as2HNIaHnVMW+68U20orq5ZvPiAKdKuWFwp3vXnOwdjcMIEgzRdLvzOZLVjYMi0MtP0wI4daqOjjmnn1iWfmmLNDtNTM+9rjW/UtXvXLrWRaHrhuec67pkW14q37t8+ozb6tOrgfUvmjFHxIXMKkRivVvdqZeYnjAcdeXO92gBHWTdeX//AFGk2wTjAeL35MtzgUdXm229XG0UUYTDVFGUgty+tfqA17mHTrjWNj8wpBXLrxo1HtfKKonu2bFGv06hoql56Q7v5QTLK3EU/adPNN3+mNYYwrV250vfbVxhEfumXE59rDXnYhbEqv/GiUi73Da2soqhRLqt3zQjJPDAY6H21hhEkrSE+8Iv6Aa3hZk1PbWh+Yk65Tb1YPKiVU5DqpVKkjxgSkknGK5Vf2Q3ikT17vNtvueXTZqVyeKJWw1/Ui0zUQKZrxR1aQ826ZqqF10wR+IK/FeV8fnqurN9dNjt7AMb+Dy++2C5zrJuohJBOuXdF/bDWODvV6sL3vf2/nm79PnTfjFe7/PzW79NO+bd58aKq2/061Zw39IUpCkJIv8BfN9y21hplN7INEOQaoL9tbnh/uLnU+n3u6Qtay8svPKu1tCVhtgGStHAMWcqxJC07/U6FO3xJT3AkhBhgfN7fFu9tdT8DdMbC01pLeEViXL73rTPmxYHx2H3d1d4L64vtOLIfJMYIM3yxFEMEVX54fuu4H25f7L2ztfuZ17htTyNESMIkYXyyIhihOGdVE0Ic4hrzyap2r60fNUVFCImTyXLhDa3RxS35G+X+LRsWNYqFI6bICCFx0a+HRmGA7DEfeV0EhIFiGcO54KyFraWs+8XDWBG045qf9MWgYVDaFBkhJA7wigytsSUhMTwYXN5Y+2HLGMGo2He2MMgsxkQMjRYP61higBppSXjSmizn95qiI4T0yg3T5ZGY5RyX7l5eO2G2NCGkS565aVxtaJSu1++Y5N8wQuIizkmHoyJTdISQXvnH1mQHb2VSYVaEOUGm6AghvRLXXzC5cyVatODU1hIGCAPG9gA01jHDGesYaMa6zFbGgDLWES6D0ZI2ltiGcNz5wm8I28TQSbisIx05BtYhDHTb652If8EIiRG8JF5raJ0qyABhibtV8kwWDAIMkh0msj0mpIE4MDh4pELudokxc58Ls5/7ksc4cCw7jvyGAerm1j0G7U3REUJ6pVHMX681NEoXpi2YoiOExAHvhEUT/34RkgDT5cI2rcFR8zVdKbxsiowQEidxjQVlVasnOPZDSKLsWVc/qjW+bmUPALuyB5Cjyn6jYj+FL7CaIiKEJElcn02GxABpd6LEANl3rtw3IuLOl9yul/3cu13YB4YJd8gQfvUl57bD5U4Y1rsVPrZoioYQ0g/ifB+0vYTEkER5IyKEeT2NH1/QXsc2bR8cI/e981q/r/ruOa1b7LiFj3Xtdn8UwSM0RUII6SfT5cK/tEY5KlreKO43RUEIGQTVXO5rw/bp5Tg0d94nmyIghAya6Urhf7SGmjXN1gpvmVMmhKSNZY3i+1rDHXb9YqK8z5wiISTtLKkWH9Aa8rBpplr4vTklQsiwgU/5bJipfKA17rTqrmXVA/zEDiEZZHGlsF9r9IMWZnnT6BAyQuAO2mSlcKhfX9wQ4Q2P05XCx6Vc7hsmK4QQcozy2NhVjWL+EF7ujqfLNSMSJuy3bUX9M3ynq5LLjZmkCSFZoFAofH28Xnm5VioeqeTz3ojpKM59bnmSKQ5CSD/AoPLSaycPPPuPnR6101tz07KPS6XSV03xEEKSAsZn9++3qg1xlPXwq9swM/prppgIIUlw/aolB7UGSO30Ntz2i8OmmAghcYPxDq3hUcc1V0YXmeIihMQJBl21RkcdV73KxzUISQTc+dEaHXVcc2XEF5MRkgRoXFqja15bbH0/6yf5y1vrsuyXnv77gx0d85xvndXKr2jPa/eq8TSFHYcGiJCE0AzQms3XntCA4zRAp556ihoeh7rJJw0QIQNCM0CLTl94Qhi8Cnvbf5auaC2vHPtRawmPaWZ1w3fb43+5z7t7z82tddsASeO/+AcXtpZyHHsbBA8HS6QlS6Qp20WyT1B+JK2fFn7cWrrn5ooGiJCEiGqA7IaN5ZN/vb/9dweGQMK1ba7HI+swSBJPwmyjI793/n6Lt+GeFa3fEh/61WO3tOOK3HxCWl41I2jvY4sGiJCE0AwQGqLrXbiNVBqwxLUbr7vNNWhnnn16a2kbFpFmgGxj4eeliDRj4uZHwiUtGiBCBoRmgCD8XYHHII3TbaQYJ8L2pTdMnGCA3G0YUMb6goUL2mlgHb/lOOLNyHHkt+0lYVxK0rKNki3NmGh5xboYP20fWzRAhCSEnwGijosGiJCEoAEKFw0QIQlBAxQuGiBCEqIfBkgbW7HHevolvzGeMNEAEZIQ3RggDOpiMBe3t2X+TpBogAghKr0YIPyWW+qY9Ic7S7Idv+27SxIm+9nbEC4zryUdGDbZB+EQbpvb65DM8RFDiPQkTYkj61hKWCeiASIkIXoxQJjHI4ZEDAAMgtzexi103F63G77cisd+2F9uv4shsw0TlnZcd86QLcSXW+wShv2QH5kRTQNESMro1QMSieGwjYoYDbvhy/wdxBcDJdskHEvXkMhveDL2se1HNDQDZBsuGiBCUkbcBggSL8c2DtgOb0TiYYlJheI5XXDxt9vhsg+WEibPkblGS2Yzi2Fy98NS8mP/LetENECEJEQ3BmjURANESELQAIWLBoiQhKABChcNECEJQQMULhogQhIizABhUBeDt1DQbXBRt3eagiTH17b1QzRAhCREFAPk3vEKUicGyO+VGrbkDlYS0qYBaKIBIiQhOjVAYjTQeDF7WXv9qr2E5JY7Grv9snnbAEmY/WiHNvnQTRdL2zuyf7tpyja5dU8DRMiA6dQAiQGQOT7yKARkz8PRDAX2QTwxCLYxkzRsoxTVAMnS/q2lKdskDRogQgZMpwYIHgyMgjzeII1b4knjdg2F3djFAAW9mlVke0SQm669tH9raboGCHFogAgZIFEMkHgSYnTwF0aMkjwwqr2aFeFo9NLwsY4xHTEqkjZ+u69mFckrWCUehN92urJ0f/u97tXNo5/xE9EAEZIQYQaIogEiJDFogMJFA0RIQtAAhYsGiJCEoAEKFw0QIQnRjQHCILT77fgkZQ8sD0I0QIQkRKcGSG7D99MoxHWsqPN+XNEAEZIQnRogeRmZTESE5BZ50AvI7Nvo7gvLtNnUOAYMBtZlX5nBLLfRJZ6k89PCj1tLkZsuDRAhKaNTAyQTD2GI3Pk10sDteTbuLGR78p9MFnRnU9uzoe19JV2JC8nx3H0gN10aIEJSRicGCA1aJiNCMqFQDASMEsaGbAMk3o5tgGTiHwwC4ruzqcXTEbkGyN0ucsPddKPOfHZFA0RIQnRigKQhy7r89YGBgJdhGwoIYRJXtsl2bBNj5s6mltnPrvHCfljKdtvAYN2d0eymizAtXphogAhJiE4MkJ9s4wKJociKaIBIKKVc7hvj9ebLlXzhKCrMKAnnXavU1pui6AjsrzU66rhQRqa4OqJezM8ubpbn6qR+3bIsnHc1lzvZFEV2yeVyX1m+ct3BR/d+6I26dr/0ttesNvaaookEKovW6KjjQhmZ4orETLP0/DuvrPG8d28eed1z6/RHpVLpq6ZosgWMz33P/EltjKOsyYmpf5kiCoUG6Jjcv5G2OjFASyfLe7WGOMr66K/rvTlv6GumiLIDPR9/1ea6HVNMgWgGyH0HT5C0W9syVwh3zfzS6vaWeFRFyYOtOAxQOZc7V2uA1M3ejjtmDptiygb4f6k1POqYfnHjpo9NUQUSxQDhbhfuHsmdJNzuxjp+Y+neWZLGj9/y0jG5IyUN3d1P1vEbwh0yrCMvsq9sc/Mjd8Hsx0O0PLj7yTHwW/KlvYM6qgFau6x+QGt81DGVcrnLTFENPxh41RoedUw7X3gjUqPRDBAaJeR6BTAG9jweKMgDQlykAS9E9pH49n5yOx+SW+tybPuOWpT8iNw82NvEwNqGFnE04wNFNUB/f26V2vCoYxqvFveZohp+cLdLa3jUcZmiCiTMA7InH9rh4kkEGSBZtycAisGw9xMPBZLJhH4GyM2PdnzIzYN2HrZhisMAHX37JrXh9VvN4iVq+KAVtRyHApyM1uio4zJFFUiYAbINhjR4hEvD1zwQt/FD0rjF27H3g5HB3ycYCTEKfgbIzQ8mJWoGRTOC9n5ufElbjJStqA1Ha3Rx6IrLzlPD/RTVAL36+Kz3p6eWqtuSEA3QiMkUVSCaAaLmK00G6MbrrvQ+ffPG1u8Lv316ewmPVMLFAMkS+2D5+VvrW/EkPfmr/ej2Rnt90cLTWr+TEA3QiMkUVSA0QOEatAESQwGDAiMiBsP1dMSw+BkgkRgx2wM675yFreW7r6xMzCuiARoxmaIKpF4t79MaHXVcgzZA7l8weCkwHjAiMEi3rbt6Xjw/AyQek2aATjv1lNYySdEAdaDqkpVqeL/1Hz+vqOFRZIoqkGajuk1rdNRxjdcrL5viCkRrdHHINUC77q54k5VLW7/hscAjgjFxDZAYFXhPWJ55+oL2OgyQ7Iuwev7itkE78OdkZnGPtAGCQXnoj++p2zR1YoBOOfU0NdxVN8YkaQM0NTX15Uf/tENteNSxJ++jPkqgNTrquGiALAN00fd+1Fr+16v/662988HWEj2DhIsBsg2RGIOzzzu/FRfprdi0rfUbkvj4/eALb7b3E8n+iANh3T3u9qf3ttaRJ9kH690YIlNUoYzXyu9pjY/a6U00K/tNMYWiNTrquEbeAKEhQ1iHEZFwNx4Mi4Tb210jIEZDPCAYj827n2/9PuOsc9rxRLYBcr0xCVv0zTPmhdv72OFRZIoqEosXN/drDXCUdd2qJR+Y4omE1uio46IHZDX623/zbMtLESNiG6QgAwSPZfL6Da111wAhTTFAmjRj4h5Xfkva/TJAoF4rLbth03WfaI1xlHTLXauPYmzMFEtktEZHHRcNkON1/PjqYttgiOcBD8k2QPiLhThYhzGAl4O/RzA2YiRk34df39cOO/+iS1tLW5oxcY8rccSo9dMA9ZPxWu3jV156yetEy2ZnD5jdU4nW6PyEAeAk59z0S+4t/iCNtAEaRZmiSiWjboBw16mTxptW0QBRvjJFlUpG3QDhlrk9qVAmAmKuDubmyDa53Q6DhSUavMz7kcaPJW6hyzZ4VxJHbsnbx8MS8WVe0Hjp2DFEfse00xXvDZ47llFEAzRiMkWVSkbZAGkTAMWYwGBAmOsj83Lk5okYGUlHwiGkZ29DGjiObLfnBMmxEV+bgBh0TKRrzx+yt4WJBmjEZIoqlYyyARLPA0IDFkOze2u1ZRwu+c6ZLWG7baBcYyATC0VBhsKWG+6mE3RMpCuelMSRbWEaeQPkztkJkzbwK4PC/VQ3A9CQKapUMsoGyJ7ZjMYsf2tQL7GE5yJh8IQQfteGn59gDP7v7Zta21wvCoKhwBJ/oxBHvB78luMgPn67RiromG66iCvbwkQDNGeA5E5YlNnLNEDJMepjQKMoGiDFALV6ALN9wb8vbC3tuTkwOJj7I4bHXcptd0kHt9WxTW7X2zOt7WkAV+VrreUVPyu1ljgW5hdhP5lnJPmx89iJTFGlEhqg0RMNkPIXTAyJPYtZjIftedjzcjAHSNIJmq8jYYjnTlCURzAge94RZBswrNvbOpEpqlRCAzR6ogGyPCCRbYCkwcssabvhizfiGgdRkAGC3H3EcCG+ZoDEc5I4sq0TmaJKJTRA3amTQd84hY5SG9DuRDRAAQYIQkNHQctfIKxLmBsff50QLp5NkAFCPDsNSLyxxatuUQ0QlnIMxJVtncgUVSqhAdIlA9S47u42qFMDhIFqGTjuVhhojuMVHSNvgEZNpqhSCQ2QLjFAMgkQgjGSiX8wQHKXSrbbr2TFdiwlHEsxQLKfrCMu5BooO57caZP07XidigZoxGSKKpXQAOmSxi6GyH1Vqu0BuYbDnu1sb8fSDpeJkLaxEmnx6AEp0ACFyxRVKqEB0iWGRyYLujOVXQNkzyOSfe1Xtko8MWBYl7TttERaPBoghbgMkD0GlAbZY0G9yhRVKqEB0mX/BYMBkSUMDYyAa4DESMDgyL4wGPI8l8TDUv7GyV8zzQBBbjwaIIUoBkjm6GBejzv4LIIBwms0NEMkc3S6lTbZ0c6LbLffI0QD5K9RMEBZ1sgaINwClwYu/7EljhgeWcpdL/c2PMLkVjzSw7p7Kx7GBeEwMNqcI9xalztsEOLgOBIP6eGYsq/Es/OEdaRhb/eTKapUQgM0ehpZAyQv/ZIZzpA7gRBLd66OGCB5vaoYMknPT3Jc1wNy0xfPx88DkjzJNsmHpB8mU1SphAZo9DSyBkhkv6dZjIhtgGxDAIkx0P5KYZudvu3d+BkgPw8oyAC5eZJwe91PpqhSAa6XrdmpqSOakQnSquuv/8RNxySfCrRGRx1X2q5XT+BktEZnyzVAaNxo8DAEtuGRpf1KVayLMcBYEP5WYT/sL/vYBka8GxgMSUPzlCQMx7L/0oln5Bog7TWvcvwwmaJKBaV8ftHjjzyiGpZu9OxTT3mlXO4yk3wq0BpdVuQ3YN2JRs4AjbpMUaWGuIxQGo0P0Bqd/a4dmVdjTzIU2TOWtZeERRUMBe6a4e6Y3J6PQ2KAtLxHFQ3QiMkUVaro1Qil1fgArdHZt7Dd298wEq2bCWbiHwwQ4iMMkv3xW4wT9oXkFry9v2yX+T9yWx5hiGfnwz6GrMt+MFyyTfbFUtZlKduwDrnpuqIBGjGZokod3RqhNBsfoDU627OxjQiW7psIZbt4QGGzl939ITEKkgaMlEwsxKxqe12OJxKDJUt7kqPk2V1CYgz90hXRAI2YTFGlkk6NUNqND9AaHQTPAAZEPBC78eK3NHjXANmNGr9hjOx9IXt/WYeBwvFkgqKkAdnPdmFdm0kt+ZBj4rcc111CiO+mq4kGqE+yB5IHKVNUqSWqERoG4wO0RgfBCNgNUxqva3Bk3fZsgmYvu/vLdvGQsC8MgxiWH1xydsuoiKGA4REjgzy6BkjSwFLy72eA3HRlmy0aoB4kd6KCZlWLaICiE2aEhsX4AK3RpU0YUxIDJUYtDkVJlwaoB4kBkomBuCUPay/hMDqQffseS9y2xz6Ia09C7IdMUaUePyM0TMYHaI0ujRJPxf5rFofC0qUB6kF+c3tgZOARyVLCZJKhtk+/ZIpqKHCN0LAZH6A1Ouq4aIB6kBggkTzWYRsg2YbfkBggCXPTSFqmqIYGMULDaHyA1uio46IB6kGu8RCvBi6nZoDsONrM6X7IFNVQASM0jMYHaI0uCeHOlfzdgWSgOIrsweN+iwZoxGSKivSBufp4ktboklQ3xoQGKCZogMK1ft26z9EwTJGdwNTU1JfNTxJANZf7mvmp0qxUXvvdb3+rNrokZRsTeEJY4rY7BoFlAqRMZsQSd6mwj9x+97tdnpRogEZMGMxFwxivVveaYptHs1z+pFAofN2sEh/qpdKR8tjYVWa1TS6X+8rSxYvbrxXRGl2Ssg2QPXdHHomQeT34LXem/Pbph2iARkzSMKBrZ2aOlEqlr5ri+9J4pfIrhJfGxmomqG9gjGe6XPgdruEN0+UDu9Y0vBc3TXiv3zE5TwjDtg0z5YOIO10pvKwZgqS5funSA9u2bv3C9hjnjPrGR/bsmVfGWqNLUpoxsWc+2zOkZcIhDVBM0ACFy24cEBoMDA8MkTSeOS/on6ZIEwMGp1HMH7p7ee2T97fNeIcfWNKT9m+f8batqH/WKBZUzyRudtx7r5TVJ1if+8ulvstIa3RJys+YyMC07QHJXzQaoJigAQqX1kigTTff/Jn8npmcPGiKNFbw1w5G55mbxlUjEqfgKY0X8x9Vc7mTzeFjA17PH158sV1292zZ0v7tSmt01HHRAI2YtEbiasvmzbFWCng7+MukGYp+6N4V9cPNwljJZKdn5urZRVq5adIaHXVcmTJAzWpjr9boqGPa/dLbaiNxhUl/pkh7olka+xn+YmlGYRB6cHX902apsMxkr2vGq9VntXLT9NaLq9WGRx1Ts1w4ZIp1+EHPpDU86phuumOb2kg09fLXBXeCrmuWDmhGIA3CIHfYbfQgqoXCUa3MNN1504za8KhjqpeL46ZYs8GNv7znsNb4qA+9jRtuVhuJpmalcocp0o6YLOf3YkBYa/hp0sH7lnjT5cJbJtsdcdMNN3yilZmmrXferjY86mbv2V3LvjBFmh0w0PnQH99VG+Aoa8XKtWoD8dOcN3nUFGlkNsxUPtAae5p117LqAXhs5hQisXvnTrXM/LR6+aTaAEddU7Xy2aZIs0Upl/vGrb/adVRriKOoJdMzasMI0oprr4383xx/1/5855TawIdB/9g67U1Xi3lzOoHgr5tWXmFatWzaO/r2TWpDHDW98tj13mStcIEp0uxSyeXGMMo+qlq6ZNZ78okn1AYRpgd27Ig0ED1dyV+DvzNawx42LakWHzCn5QsmaWrlFUWYgb76umvUazUqqhfzs6YoSZbBX9HVK1d+qjWEKMI8l7DnwqbLxYe0hjzMmqkWXjOnp4JJmlp5RRHKtF4qZeeuDyFh1IvFg/akuU4U9AqM2Xrxt1oDzoJma0X1OTkw3Wx+pJVVmDC3Kqg8Ccksc67vRWgAWsMIEua7mCTmgb8qWsPNkmBgzenOo5tyxGMaZndCRhO8HkJrHEGa+7vwmdm9zZJacbXWYLMobUyo0zG1Pbt3e/YDv4SMHHMe0EkYANUaiAgN687bb/emG41Dk43GHzGA744B4e5iVgaco2qyPP9uDcpyolZb2yiVPlo2O3sAg/VaedqaGR+nB0RGl/Vr1857UhtPcqPxzHlF+6vF4iwMi4kayFMbml9ojTTLwvSCKC9pK+dy507U60/OGaijt9x002F4PnaZT1SrfzBRCRkdqoXCx7j92axWd/XyeMXSenHoJhnGJUywNMXQEfjrhdv2c4b+9alG4yBf9EZIF+BJcq1hdqPLLzyr/bvyw/NbyxfWF70/3Fxqh0dVt/t1o+lacYcpDkJIP8G7dbRG2Y1sA7S68P3WUl6Otfu6q9vrixac2o4D1S4/3/tw++LWNknD3k/SghAXy421H7a2Szr4/c7W7s7lb1umsvPaCEKGhely/j2tQXYrzQDZnsy5py9oLf+2udEKQ5z9v55u7wNJmL2fZoDkWJIWfkv63WhxpbDfFAshJGkwhhH3Xa8wA3TaKf/W3m7HgS44a2E7LIoBkmWcf9WiDtgTQnpkvFyIfeBZM0DwUOTvF8aFYFzwdwt/l2zDcsbC01pL/JVCHHu/Hdf8pGVkEN81QIfum2kf93vfOqO17FaTlQy9QIuQtIJbz3G8LD5rgkfIiYWEJEwS3k9WNF7KHzbFRAhJgjjvfGVNmJxoiokQEjdxzvvJqsaLhVWmuAghcbKsUUz8EzoYLJZ5PNp2VxhIlkHlNAgvtjfFRQiJE0y60xpdnIIBkvk99p2xYRFevG+KixASF3ioUmtwcUsMEOboyK108XBgkOy5OzIr2r29jngyyRC37WUOkcwXSlp4Y4ApNkJIHEyWC29ojS1uiQGSeT8wOPKXTAwJDA0Mi22g/OJhHhCE9X55VPgOvSk2Qkgc9OsTymKAZGzHnlQognFCPFn3iweP57vnfrNlrJ67sRDbrOcwbVtRP+GFbYSQHnj+lv7cfrfHgGSGMwwOPBsxIDA2tjcDA6TFg1eEB0/xG+ESP2nxdjwhMTNqbzzsVZwVTUhMlPL5RVojo/xVHhu7yhQfIaQXJsqFO7RGRvlrulz4nSk+QkgvzDWmbVojo/w1XSm8bIqPENILaExaI6P8NV7K7zPFRwjpBTQmrZFR/sIL/03xEUJ6oVHMH9IaGeUvGiBCYmKilH9Ha2RxyZ5UmBVV82NHTfERQnohzjEgzE6WiYbyyESSBsh+dgwTFd3tSYljQITERFx3wfBIhMxMhvCMlrzfGb8xW9meBW3PXsZv7ZM8MiNang3DEnElHL8hbLMNnYTLunyqR2ZVY7a17CdxOhHvghESE/iKp9bIOpX7vJZ4J7ZhgJFx4wV9ksf+IobEl3XEsT0giWM/FW8/uGrHkcdAuhXmTpniI4T0Aj4drDWyThXkAUmYGAQIHgiMiB0G2fFhYJCGeDy2QfIzQPY3wMTQuAZIfnf7BD1mj5viI4T0yj+2HvM4epU0eDztbv+lggGAgcISRgPhYjzk1RzY7hosqPzDb7eNjKQvxsv2pmQ/LJGOHA9hrgGSddf4RRGemzPFRgiJg4fWNdTGRp0ovDnAFBshJA6mK4WPtcZGnajVE3wvNCGxwufBoot3wAiJmWou9zWtsVEnaq6sTjbFRgiJi2duGlcbHHVcr98xyfEfQpKAz4SFa66MPjXFRQiJk7jmA2VZ/PtFSILcvbz2idbwqCXeb1bX+QAqIUkyUS5s1BpfL5JJf67sWcydqJ8PndqaqhQfM8VECEmKPevqR7UG2K3EALkPhOK3/UAofkd5IFVmM7v72PtiljR+Y/9eHzyFXtzEyYeE9IXJSmGX1gi7lRgcWYoBsT2gTh5IlaW7j3hGV196bsvYSHivD55Ck+X8XlM8hJCk+d3G8S+0htiNohigTh5IlW3uPhIPxgfekP1XDft0++ApP0RISJ9pFsZKWmPsRn4GyH6QtJMHUmWbuw/CJq/8TivMNjhy3G4ePIUwLmaKhRDSL65rlg5oDXKUdMfS2kFTHISQfpLL5b7y/rYZtWGOgvDajVIu9w1THISQfrO4VrxVa5yjID50SkgKmK0V/6U10CyLr9wgJEU8taEZ212xtIsPnBKSMqampr78ty1TaoPNkv55z2KvVCp91Zw2ISQt4J1BaKBaw82C9m+f4aAzIWkGDTSLRgjGZ6pcONucJiEkreAvyku/nPhca8jDKPy1xKtIzOkRQtIOxoQeWFUf+hfZ45ETzHcyp0UIGSYWVwr7tYY9DFreKO43p0EIGVYwWRFjKFojT6Mww3m6XHzIZJ8QMuxgXAiT97QGnyZtmq0c4ngPIRllopyfxpdDtcY/SGFy4eJKca3JJiEky+ClZmn4zA/eZMhnuggZUfAunUG86B4vkOc7nAkhLTDuMl7K70vSK8Jfv0axcKSSz59kDksIIfOBMcJftNlq4RAMEu5KaQYlTDA4yxrFg/B0+AgFIaRr8MG/RjF/PcZrjBfj2UIYto2Xi+v5cUBCCEkpMNDjtcobk+O1Q5u2rj364DN3etATf7nfe/YfO6mM6+m/P9i63tDm+9Z7S5Y0D9Sr5X1z/xIuM1WEEEIIyQZ4U8pEo/o/9zy06QutU6QoaOdzW7w5x/g9DpkSQggZesYblSe3PXwrHR8qso45QtXX8E4LU40IIYSQ4QG3unb/fqvayVFUkB790w6vUS1/QCeIEELIUNGsFlf98t51R7XOjaKi6N49t3rNemWXqVKEEEJI+mlWS+889PK9asdGUVGECdOVfP6oqVKEEEJI+sHjuVqn1o2a1xa9n+QvV7dR6VUc1w31yFQpQgghJP1EdYCe/Ov93jnfOsu7+AcXeo//5b52ODrPmdWN9u80OkB377nZO/XUU7xfPXaLur0TYbTjyrEf9eU8+1WedIAIIYSMHFEcIHF+xNHxk3SkazZf65188sktuR2rpCXb/RwqLO39w/aTfWX7goULvD2v3TsvL6IN96wI3MfepuUF6/J75++3eItOX9hOA9LOSba5xwiSfRw7rJvycfPplgHSCbpuYaIDRAghZKiI4gBJ52l3mpr8OuygzhTb7c7aXfeTHS8sf9oIEPY58+zTA8P88uJ3TnAg7PhRjhEk7ThJlI/fcYKumys6QIQQQoaKJEaA/MK0dOyO2o0vCtsv7BaXtj3KbTEtL37hWlivt96iHidKudrh7ghR1OMEiQ4QIYSQoSKKAwRJJ+t2qugopeMN60jdkQg4CFE647D9ZF6OnQ7i+B0X0vbBOV5w8bfbt6j8nAA7XHM+RFGOEaSw8hSFlY9dFrLddsyiHidIdIAIIYQMFVEdIIoKEh0gQgghQwUdICoO0QEihBAyVNABouIQHSBCCCFDBR0gKg7RASKEEDJU9MsB0t7H08kk2zBFmbTb6cTeYVa/z5UOECGEkKGinw6Q/TQU5D6N1IvoAM0XHSBCCCEkgDQ5QOi0MTLkPlKOfe03KMuj53YHL/tKmF+csHU7j26a8ri5FiaPoMtx7fWfFn4877xFeEz+P0tXtM9f+8yG5EHKRI7nvvPHLh833/0QHSBCCCFDRT8dIHTKtlxHBx2322mjw9fenOw6Htq+Qe+7wTY3P1A378dxw7DupuUncZjsPLhOWNDx3HLQ4vRDdIAIIYQMFYMcAXKlddp+HTwcGHfUw93XHTmK4jjY0tKMGiYKOo52CxBpdeIAuSNOWpx+iA4QIYSQoSLtDpC9zR4l0UaPEGbHC3IcILnlJPE1ZyQsDS3MzgMU5GTZI2Nw1pbeMNGRAwS554FyQLrufkmKDhAhhJChol8OEJVt0QEihBAyVNABouIQHSBCCCFDBR0gKg7RASKEEDJUpN0B0ubAUOkTHSBCCCFDRa8OEByUsMnNvSgJB0h7+qobyRNY7vkjz+4k7bQprjIQ0QEihBAyVCTpAGnbtBcF2u/B0ZwJ2wHSHCI3LChN+6krkf2UFtKScPsReldyjDBHJ0p+sW4/wSbb/MJlm18+3f3cfcPKoBvRASKEEDJUxOEAuZ2pdLausyPx7c7YFbbbDosbX9u/0zS10Q+8r8d94aIWZm8Le48QFCW/bv6CwqPkM8oxOQJECCFkpElyBAhCRysjFPhtx9VGUdz03I47rHOPkqbW+XfqEMQ9AuTG8QuPks8ox+z0fMNEB4gQQshQkbQDBOGWy5W5H8377hXkjqKgU8YIUpADhLTsjhvb7VGnKGlqozfyMkE7HpycCy7+duhtMPf8kSdxjMLyK2Guw+IXHiWf2n5umFYGvYgOECGEkKGiVweIoiA6QIQQQoYKOkBUHKIDRAghZKigA0TFITpAhBBChgo6QFQcogNECCFkqKAD1Lv8JjGPkugAEUIIGSr64QDhSagrrr7shHcCZUVpdIDifsw9THSACCGEDBVJO0B43Prs885svwdIe7syHAg8Nm6/odjv0fIocbB0HzW393O3QfJIu2x304YkXcg+D4QjPfsYmkPktz8kj6XL9jBHMSi/7rlCSTuedIAIIYQMFUk6QPLOGnknjqy7zoE4EHaY6yxFjeM6LuIouA5A2AiJnVbYO3O0vNlh2D/o7c1h6UeRe+4cASKEEEICSNIBQqfsjkSIxCmSeJpz475AsJs4mvMh4eJ0iJPk5kkciijOUpAD1Ikzgv1QPq4jZyssv1inA0QIIYQEkJQDFNQBa44LOn1xGKSDt52KqHHsdTvcHily93VHYJA/2wnR3r6MOLK/dlw7LOztzXZaUFDZQWH51eIkLTpAhBBChookR4Ciys9xsRUlDjU40QEihBAyVNABouIQHSBCSNeUc7lzG7X6G1NTMwdvunPH0V8/+pIHPfzf+7xH935IZVxyvX95727vmmuuO1ArlQ/VS6WfmeqRGGlwgKjhVz8cINjIqXrpjeWLqwcfuveao39/bpUHHX37Js9792Yq45Lr/fSD13prl9UPNMuFQ81SIXEbSRKimst9bXJ8cu/W/3rhc61TpKjtT77mTTQn3ivlct8w1SZW6ABRcSgpBwg2culkee/eZ1Z+rnWKFPXWi6u92YlyYjaSJMB4ffx5Oj5UVN33zJ+8Zr35P1NTU182VSgWojhAuP2ESbau+jXBFtLebTOKt8SSLIdebjMm4QDNNEvP0/GhouqdV9Z4ixul2G0kiRnc6kKHpnV0FOWn3S+97dWrtQ/ibOBRHSD7CaM4FfbEkwgdv5uHqPva6mafNCmuctCUJgcIt7rQoWkdHUX56aO/rvcmasVYbSSJkWa5umrjlgeOah0cRYVpy86nvUa9sctUp57p1QHCI97/Wbqi3fm6LzuUR85ltAjrPy38uJ1WnA4Q4gQ97q7tI4qyr4yESZg8aq6FyfmGlQ/kli/yaL/jx1ZYOUQ9HvLsHsN2gPDbLo8wxekATVaLqx7Zfs1RrYOjqDC98tj13nS9GJuNJDFSr1T37XzhDbVzo6goirOziWMESJwFuSUD2fGlw9Ucj04cIDt9yO7A4XiEvfAQ69rxou5rOwiiKGFB5RP1/EVh5QBFuR5uniUccTvJjyjOOjleLe77cO8NaudGUVEUZ30kMYILo3VqFBVVaXKAtA48KL7rVPg5H660kQ9bbroi5M8eydCOF3VfzXEICwsrH79j+ymsHKJcDy3PdriMGgUdx1XcdVLr1NKqG6+7cp6zKXp0e0ON36mQfrN4ibqN0hVnfSQxggujdWoUFVVxdzZah2YLHaNm4GXkwR6VgMOw9IaJEzpcez+3s7e3+zkCYR2/yD2WdivJ73hh+2J7pw4QFFY+4nDYcfxuPUUphyjXI8gBknU4U0gjinMWd53UOrW0Cg7KFZed53365o3q9l6VhAP06uOz3mlzjvKfnlqqbh92xVkfSYzgwmidGkVFVdydjdahUVQnirtOap1aWhXkAGmOBsIWLTzNO/DnNd7/vX2TN1m5tL0d6/X8xfMcHtcB0hwiOyxKmn4OkHasJJ27pBRnfSQxggujdWoUFVVxdzZah0ZRnSjuOql1amlVmJNgOxWfv7Xeu/Dbp8+7PSZhMmoH2elpTom9roWFpennmNnxRcM4UhRnfSQxggujdWoUFVVxNu5mrbx353Nb1E6NoqLo4Ve3efVqeZ+pUj2TNQdIRmDg9CDubeuubm/THBE3Pde5cdfdsChpvvvKSu+8cxbOi4OwM09fENvcpUGKDlBKSdoBqi5ZqXrxa+98UI3fqZD+f/y8om4blP7r1f/1zj7vfPW8oQX/vtB78IU31X170aDKIs7Gjc8LXL9qyUGtY6OoKNpw+8rPKrncmKlSPTOMDpBmd2xHR5wLzVHadXelvQ9ujd214eeBDpCEyT7YhjTsOGFpummI0yPOmoQP4+gPRAcopfTDAbroez/yHvrje+r2XpVEp3/7b571Tjn1NG/z7ufV7Z2qX45JFhwgUCsVShtu+8VhrXOjqCDdsf3Go41aeaOpSrEwbA4QlT7RAUopg3SANEcDYTJC8vDr+7yr8rX2dqxf8bPSvE7e7fQ1J8AOi5KmnwOkHSuKc+eXJ/yjmbx+QzssLG8ysiSjZ1i/MldtH99Nc/vTe71F3zxj3jGSUBKNu1AofH3xdOP9J/5yv9rRUZSrZcunP6jVymebKhQbdICoXkUHKKUM0gGS7X4dvB0mQ6CQnZ7rXLjrWlhYmn6OmR1fFGWkKEqeRFHO1++4nRwnTiXZuPFBwYlm9Z+3bF3zKR7P1jo+anS1dfdGb6JZ2d+slS8wVSZ26ABRvYoOUEoZtAMkoxxwehDXHq3QHBE3PbeD1zp8OyxKmhg5OeOsc+bFkdGUbuYuheVJFCVvttw8RT1O3OpX4y6VSl8tj41dNV6vvIxjUqOp8VrljdLYWA1fZjdVI1FwTK1To7InbX5THEIdMtWJpAlcGK1Ti0vogO3RDJHt6EhHrnX0KzZta++DW2OLV90S6ABJmOyDbUjDjhOWppuGOBjirEl4lNEfyC+PmmMS5XxlO2Q7ZJ0cJ06xcXcHOvDxWu3jV156yUtay2ZnD8wd72RzaNIBSTpAmBxc/vl3T3gUnRqM6ACNGEk7QFT2xcbdHXSAhoOkHCA8iXXBt77ZegEhHhWXlxHKdjhHbhg6aO3pKem03fftaHHxNBiW2G539hIGace193P3teP5pSFPnsl22+EL2qap0/OEwvKL7VjX4vUq2siUQgeI6lVs3N1BB2g4SMIBkse75dF07e3Ibhw4CbmfXDinC9oOAsLc9+fYQofuPsLuOgtaGm6Y5hjYYWFp4LffO32CtkWVdp5B+RUHSspWixOnaCNTCh0gqlexcXcHHaDhIAkHCB2tjDy4sjtle2QI+8BJkLB9r6+a5yBpnTr2CXMMtBcVutL2s8OipCHCfjhP1xEL2ybq9jztMD+nS9svDtFGppSsOEBR5rr0Yz5MWtTPc2Xj7g46QMNB3A5QkLOgbUOnPFP/vlf4z+/M6+D/84rz53X6bqeOtFxnQuvgZaTJjgcn4weXnN2+haXtZ4eFpYG82Pvb5xm0TcJsdXuebhjW7dt0WEc67n5xiDYypfTLAcLkXnsyrzzurU187kZ0gOaLDlD6oQM0HMTtAFGjJ9rIlDIoBwhyHzdHp42nw7CEJ2534PbTUe422RdhdjztyS5tP4nvfqJC8qOlaYe5acpTbbI96NF5970/Wp7tMoHc40k8ezvWtXhJiI27O+gADQd0gKheRRuZUgblAImTYHfS6LRdB0AcBNeJcN+Zo3X4iGM7NXYc1/nSwrQ0w8LkvIKcniAhLbsMwo4n5WO/VsCNk7TYuLuDDtBwQAeI6lW0kSllUA6QJq3T1hwVCQ97CWCQk6S9dNCVlmbUMAnXRnVEmvOCfTpxgPwcLr88JSE27u6gAzQc0AGiehVtZEpJuwMk4fZIjjgOdlzEsW8P+cWRdXmpoZ0n7HP+RZeqI0aisDA4Vvb2IEfLdV4Q13WYouQB6+5Il10WSYuNuzvoAA0HaXGAZJKuLfcx7jBpk4PjlPY4/yCEidJBrwfot2gjU0q/HCAqu2Lj7g46QMNBmhwg+0mnbpyNpB2gtEh7ieQgRRuZUugAUb2Kjbs76AANB2l1gLTHxV0Hx90H6/bIkTxSLutwqiYrl7bTdJ0s7ZgIcx8nt/PgOiPyHh83n1FHtKKkRweIRIIOENWr2Li7gw7QcJBWB0icE+no5X04rmyHxXVOtDBxKOw0/N6xI3HtFwra2/1uRbnv8tHypSlqenSASCToAFG9io27O+gADQdpdYAgu+N3nQBNmqNhh/mNKmmOF46Dbe6ojZ2eX57CRo38FDU9OkAkEnE4QPY7cUTdTMC1J/fKJOUo6XQSNw2SScoi9/1DQXInQKdBbNzdQQdoOEiTA2TbDch1iMQ5ke1ht8i0MDgPsj+ciLs2/NzX8XLDIb9jSJpQkNMURWHp0QEikYjLAXKf8IrymLmrNHbuURT1XHF+2pNwmgPnlyYdoOxAB2g4SIsDRA2vaCNTSr8cIMSJ8ih72Lp9HBxD3qHTyb5ybHn8HOtX5qonOCYQnJOr8rX2eXTirNgKe0Gim0aQA4R/PHLekq77LqGgcnPT6FVs3N1BB2g4oANE9SrayJQSlwNkD0e6nSs66W5eZmivhzkZblw3P5C9vzgBYY4LJA6TnZbriIWlE6cDZJeRGxb13N00ehEbd3fQARoO6ABRvYo2MqXE5QC5I0C2/Dp/dNZ+n6pw18MciE7iugqKrzkiOJZ9vthfc/BcufuJtFElvzTdMnLDopy7lkYvYuPWKeXzi5qVypHHH3lEdUrSomefesqDI1bK5S4zWScWdICoXkUbmVL64QCJ0PHaoxLuLRi3Y3bXxVGQ/YOcJzeu5sTINijIYbBHuHDMxatuOeF87fSC0tJGk/ycES1N9zy1sCjn7nfMbsTGHUxaHSE6PtGI6gAFTbyVx8UxWdd9t06QOonbD7mTj6Eo7+4ZlOzJ1YMsS9rIlBKHA0SNtti4o5EWR4iOT2dEdYCCOlh0xNoTU91Ie1S9X9LOI85zi1u2AzRI0UamFDpAVK9i4+6MQTlCdHy6I6oDBGnvqXHfUQPZHbP7MkGsj5cubTsUbifu5wC5I1CSrr0v0nJHbcKOb8t1dpAXpGefr5tfex85lhzfXYcTGfQmaklPG3lCuH3+Es/dNygtuX5++XPXo4o2MqXQAaJ6FRt3d/TLEaLj0xudOECQ7YhIh+m+uM+vI9YcGzeu5gCh4+7ljctBx7eFeOLMiHOiOUSuJN0oDoWE2fvbx9DOQXM8ITdu2LobFiW/UUQbmVLoAFG9io27N5JyhOj4xEOnDhAknajWwdrb3XAozGnRnB0/B8AdfQo6rsgvLQj7286IO0ITtK9sv+Bb35w3GmZLc+7cY2rnII5J3A5QWH6jijYypWTZAdIez49r8m/cE4mHWWzc8RCXI0THJ166cYCkQ3ZvfYm0jti2U3ZH7tdJ+8W103FHKrS0JNzez8+BQTzbGYHE6ZFjiVMkadkODcrlku+cGei8hb2J2u8c3OMiP0jLLeegdTcsSn6jiDYypWTdAXKf1vJ7v06nogN0XGzc8dKtI0THJxm6cYAoXXBI3BEeLSwtiiu/tJEpZZQdIDwuHvaWZzg6+DcR9Mg+fmtvuZZH14PeNJ0FsXEnQ1RHiI5PstABonoVbWRKyboDJMOhIteRCXvLs99IjzhGfqNJYduzJDbuZPFzhOj49Ac6QFSvoo1MKVl3gIJe0BjlLc9BDhDCZdQo6Didvpl62MTG3R/EEdp5//10fPoIHaD45Dd/J+uijUwpo+wAQfYokfaW5zAHSNbhTCEN+43Nkq4dnkWxcZMsMwoOUL8cEzpAJFVk2QGi+iPUofFK5Ve5XO4rploRMvQ0q9VpjLiNqgOEMDxJhSX+xNlPRtnv6fF7Kky2a0+0YSKxbB8Fh4gOUEqhA0T1KtQhzEnZvXOnN9dhfNosl1eZ6hWZerF4fa1QOGxWCemJuXr42lw9/J1ZjUy9VLqiUS4fvmfLlvZcq1F2gFznRpMdL+wRcb/jZN0JogOUUugAUb1KHCBbO+6915vrTD6d089MVVPBqFGtVHof81pWXHvtoXIud67ZNHKUcrlvYJ5POZ+fFk1Vio9NVwovhwnx7P1QjnPX5SST9EhRKpW+Ouf8fPLkE094c471p4VC4etmkwrKvFEsfnT7pk1H//DiiyfU5VF2gNwwGf2x3y9kO0B2XIS7I0RRj5M10QFKKXSAqF6lOUC2Nt9229HaXEeEjsZUuxZz+1003Wx+JJ3OAzt2eM1qdZfZnBnQAZfHxq6arBR2NYr5Q7PVwqHN11Y/3rWm4b1y26T3j63T3uEHliSmf96z2Hv9jkkPx7t7ee2TZY3iwUaxcAROUyWXG4PjZbKaCUpjY7VbN248KvVv5bXXHq4Wi7Nmc4u5unfSnJP0z/Xr1n3+wnPPzauvrlC/tU4tS4rqmLgjPPLpC3FysG7v477ZmQ4QSRW4MFqnRlFRhTqkdRyu4OigwxmvVN6tl0ovwTFytyOtqampL5vqOVTAwZsuF7bNOTmfwsF5/pYJ7/1tM6pTkjbt3z7jvbhpouUgTZTyn7ScozkHdRivxXi1+ob7ygCMMGKkEbfGVixbduR3v/3tvO1BQp3UOjWKiirUIVM9SZrAhdE6NYqKKtQhrePoRmtXrjyEjtdUz9SCW0yT5cIbGM159IbG0Dg6nQqO0TM3jXurJ8oHxkv5fc3CWCnNThFGszCqqNWtbkUHiOpVdIBSSr1S3bfzhTfUjo2ioihOB6j1jptq9VlTPVMBOnzcwoIDgJEd3FLSnIVREZy9e1fUD0+UCweapcKyND39h8n0WzZvVutWt1oy2fA+3HuD2rFRVBTRAUopjXpj15adT6sdG0WF6dePvuStWH692nF0q3qp9NmgO9U5g3XSZDm/d8uy2kdZHd2JSxglenB1/dPpcv49d55Xv5lzgA5i8rNWr7rVhrW/8F557Hq1Y6OoMP39uVXe4mb5ZVNFSZrAv9taqfTpw/+9T+3gKCpI05NTrU8yaB1Ht7rphhs+weRcU0X7RrM09jOMajx+Y/MLraOnogkTu5dUjo0O9fN2GZzWaxYvPqDVqV6EuWmTtbJ39O2b1A6OooK0uFH6uJrLfc1UU5I2YKSatfp7vBVGRdVDf3zXWzI943UymTSqHtmzB7fB9prqmSiT5cIFs7Xiv/5855TamVO9CU+4LW8U909Xi3lT5IlRL5V+ab+/J07BCVq2eJy3wqjIOvLmem+mWdqP1zKYKkrSTK1WO3t6esl+OkKUn+D4/GLNem/7vb9WO4q4hPe4hL2/pVtgkHB7a8+6xhGt06aS0e82jn8xUy28kdRj93MO0JGwR9p71f/b9Rtv9fJJOkKUr+D43Lx6/IPFjeJPTdUkwwQ6iEatsXFOh2649e7PMM9D6wyp7Ou+Z/7kbbzrPm/J9BLvhrXrEhnx0YSX0uF9LqZKxsJUOf/TNZPlfZizonXQVH908L4l3l3LqgdmK8X15tL0DJ7Ku37p0thvf/kJ7eC2TTd5s5N174Et17TmeWidIZV9vfPKGu+he685es1E+dB0vbiLIz6EDDH1YnEcIzB4m7Nm/PshvMcFL6ozWeqJxdXC1h0r6we1zpgarJ7a0PxkcbnwfK9zhfACzUHWV3Pb9rOJWm1tP+c9EUIISYDW3LByeRUMO77zpRn+JDUzOXmw29sleIpsplr4PW67aB0vlS5hDtZsrbi3m6f/UE/xmLG8UbxfwtNms1NTh+F8pelVAIQQQmIEBn6yXt8xMz5+BP92tQ4hbuF9LtVSaZ3JQmQwovDSLyc+1zpaKt3625Ypb7pS+J9ORlHmnJ+LVq1YEevLD/2EW1/4tAbeKM1bHYQQMmLA8E9Uq3/A4+paJxGX8Hh9vVQ6ZA4bCm51PXZjkxObMyA4sHBkzaUNBC/OxAs0tToUl7b96ldeo1z+/7L23TRCCCEdgA9LXr906adaR9Gr9uze3fqS/B233uotm509gCd7wp4Gmyzm6vdcXz+kdaTUcAtP6i2uFW81l1qlViweQF3ZuH79Z3gMHnUoidth+MBqs1p9xByWEELIqIDbYPVy+X/x1Xatg9CEx5LRIeF21vo1az5etmTJB5ivMVGt/mO8VnuonM9PV3O5k7t5URhuk0yXC28l/TV1arDCU3t4V1OndQT1FXULTxPi9u1ko/FH1D3MLcM35+68/fZW3ezkRZ6YnF8vFj/li+0IIWREwDyLuQ6k9Z4VTP7EpGh0ICuXL9831WgcnNt+dKJWe3m8Wt2Itzij40nyaZhmKXfFHUtrfLJrhBRlNKgXWs5SLncZvieGuozRxzkn/dB1S5d+sPm2247C8ZevzGMEFE9Lml0JIYRkETgypnNIxfwHfIUdk2W1TnIQWl34vnf5hWd5+389fyTq0H0zXuWH53u1y8+fF051L3yXbUmt8N6gJyDjtizaBJ/+IoQQkjjo9CYrhUN4kZ7WOQ5Kfg6QphfWF73TTvk37w83l9Ttcavfx+uXrmuWDlTy+ZNM1SCEEEKyCb4yfsN0+YDWGQ5aQQ4QttkjQH4OiRvPTRPrJ598srex9sN2HIwwNX58QTstbcQp6vG0MO2YfvGiOoBx6t4V9cPNwljJVBFCCCEkW0xVCiseWFX/WOsEk9SOa37ScgBErsMgCnIAXGdBc0gQZh9HZMdz0xF9uH2xd8FZC+ftZ+elVwfIjRMlr/3UUxuaX0zXijtMVSGEEEKywUS5sHHPuvpRrfNLi+AoRHWA/ra54Z17+oJ5zgLCzlh4mrf7uqvbYa78nBHX8XDzoh1P4nXjAEXJa7/14qYJb6pSfMxUGUIIIWS4we0N3ObQOr00CY6COyKyaMGp3jtbJ3wdDYknjoTcvpJwzbFx04HsUSoc85fNy09wxrTjueFIG2mFOUBQWF4HITjJcJZN1SGEEEKGk2Fxfqj0iE4QIYSQoaacy527YabMd/xQHevu5bVPymNjV5mqRAghhAwHaX3UnRoezVYLh8I+n0IIIYSkirS95JAaPuFliY1iPvJHdAkhhJCBMl4srNq9Nt1PfEUVJhC7T2Ph6Sn3nTrdim+ZDtbzt0x4k5XCLlO1CCGEkHSCTwo0i4XPtM5sGOU6QEFh8jSVPDnmF1fe+SNPciGO6wD5pYcnvOx1iavlJytO1bJG8WBaPt9CCCGEqIyXi+sfvaGhdmTDKNsRgdxHxf3eByRhrrMDuc6JvR6WnowYyQgUtl196bne1Zec2z6GlsYwi+8HIoQQkmqyNvoDuaMr8gZlcTb83tBsC3Fk1Aa/g0ZrOk0P+yIvEvbWlvF5DlJWxFEgQgghqaWcz0/vWpOd0R/IdYAg+zaUjMjYcTDq871vnTHvNhX2Kf/w2/O++SWyHaCo6WGfySu/4+W+d147HsKu+u45J+Q3C3rmpnFvulzYZqoaIYQQkh745BeVlPZvxxNhhSOmqhFCCCHpoJrLfW26Uuj7h06p0dHqifKBuXp2sqlyhBBCyOCp5HJj21bUMzX/h0qXMLkek+xNlSOEEEIGD+ZnYJ6G1nFRVBx6/Y5Jb7pSeNlUOUIIIWTwoGNCB6V1XBQVh/55z2JvvJTfZ6ocIYQQMng4AZpKWpwITQghJHXgnzn+oWsdF0XFpUo+75kqRwghhAweOkBUP0QHiBBCSKpI8xwgvCDQ/pyF+y0tiZOVb2dl9QOrnANECCEkdeCL3fhyt9ZxDUpwarS3ImsOwrA6QFE+nZEV/fnOKW+ynN9rqhwhhBAyeNL2GDw+CHrGwtPmfYTUlus4yCiROEHyEVN3XdLDev3yC+Z9hsJ1qGznS9K3v9GlOS/2d77gqNmfztAcNz8HyM2P+xV59/xkHzuPUoayHlYGSYuPwRNCCEkd5Vzu3A0z5YNaxxW30JnL7SzbabHVjQPkpuPnJGlOi50fUVj6brjrYNhhdrq2YxXFAfL7OrxbRloe3TCsu+fWL+FFm3jhpqlyhBBCyOCZmpr6cjU/dlTruAYldNa93AJzR01s2c5DmLMFaelDkhfsizhhI0TuOfk5N/bx/PKH9O3z0/Lol28oynnHqdlq4VChUPi6qXKEEEJIOpiqFB97cVO65gFpIyhahy7OB5Z+8extkN3xiyMj2zTHJcyR0Jw1e7QLzsovm5efEM/Ol+RJO56bf9vZku3aPnaYm0a/nB+8YwrvmjJVjRBCCEkPpVzuss3XVvlBVCp2/WZ1/Wi9mJ81VY0QQghJF3wfEBW3Dt63xGsU85/iNqupZoQQQki64CgQFbc4+kMIIWQo4CgQFZc4+kMIIWRoKOXzi26YLh/QOjSK6kQYTcSooqlahBBCSLoZLxZW7V5bT9Vj8dRwCS/WxAs2TZUihBBChgN8tgCfL9A6N4oKEr/7RQghZGjJ5XJfmevEDmMeh9bJpUXa+2/SJO3FjVnXdKXwcTWX+5qpSoQQQshwUSqVvjpZKRxKsxPUjQPk9wkKqnctaxQPlnK5b5gqRAghhAwnaXeC/N527PdRUCjKN7hk3X5zs5s2pKUV9pmKoOO4n8eQt2Hbx7C/O+Z+gwzr/fzIqS06P4QQQjIFOjV0blqnl5SifDQVCnMutDA/p8U+nsiOp6XthrsOibu90+OgHPBblhKmOWbuOfVT+JguPqprqgwhhBCSDdI6EuQ6Je66FuaOskhYEh9Fhez9ohxHnKj7lv7E++6532zlE2H4/dyNhXaYtm+U9OMWR34IIYRkHnzUEh+31DrCQch1SjQnxS9MRl/EWUjqo6jufmHHgWSkyL3d5oZB9rlA/XJ+3t82g0fd/4UJ86Z6EEIIIdllcaV41+M3Nr/QOkVqNIRXJOBVCaZKEEIIIaPBZLlwwYaZygda50hlWw+sqn88VSmsMFWBEEIIGS3wjaeZauE1vjBxNIRbXktqhfcwH8xUAUIIIWR0mSwXv3fLbOVDrdOksiGO+hBCCCEKGA2arRd/+9IvJz7XOlBqOIUJ77O14l5OdCaEEEICQEeJDjNNT4pRnQvf81reKL3JT1oQQgghHYCOc84R+tf+7TNqB0ulU3jP0y8myvsq+fxJ5lISQgghpFMKhcLXZ2uFtzgilG5hxGdZo/g+HR9CCCEkRlq3xurF3z61ofmJ1gFTg9Hrd0y25vjwVhchhBCSMHia6Ibp8gHeHhuMcJvrrmXVA9Pl4kOYvG4uCyGEEEL6Ad4ng/cI7VnXOKJ11FS8+t3G8S/myvsNfreLEEIISQl4s/TiSmH/87dMqJ031Z1wi2tpvfjBdLWYN0VNCCGEkDRSzeVOnijl39mxsn6Yt8k616419U/xkdJKPn+RKVJCCCGEDBO4TTZZKexa1ige5OiQLozyrJ4oH5iuFF7GU3em6AghhBCSFfC00nS5sG2us/94z7r6UUzo1ZyCLOvFTRN4ZP3gVKX4GEbLTNEQQgghZFTACFF5bOyqyXLhjdlq4dDutfWjeKeN5jgMm3D774kN4951zdKB8VJ+X72Yn+Xj6oQQQgjxBSMjGClqFPOH4Bjdvbz2CW6h4YvmmrMxKMHJwYjOthX1zzCq0ygWjuCWH+fvEEIIISRWME8Go0bmVtrL1fzY0YlS/hPMo4Ej8tC6RmtejSjqRGzEs/d79IaGd/8v6kfN/JyP55waD8drOTi53BgfRyeEEEIIIYSQUL70pf8ffcohpdZP21gAAAAASUVORK5CYII=">
            <a:extLst>
              <a:ext uri="{FF2B5EF4-FFF2-40B4-BE49-F238E27FC236}">
                <a16:creationId xmlns:a16="http://schemas.microsoft.com/office/drawing/2014/main" id="{A5117A9E-B21B-42F7-A3D8-A2270AD91B51}"/>
              </a:ext>
            </a:extLst>
          </p:cNvPr>
          <p:cNvSpPr>
            <a:spLocks noChangeAspect="1" noChangeArrowheads="1"/>
          </p:cNvSpPr>
          <p:nvPr/>
        </p:nvSpPr>
        <p:spPr bwMode="auto">
          <a:xfrm>
            <a:off x="5943600" y="758952"/>
            <a:ext cx="2822448" cy="282244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4" name="Slide Number Placeholder 3">
            <a:extLst>
              <a:ext uri="{FF2B5EF4-FFF2-40B4-BE49-F238E27FC236}">
                <a16:creationId xmlns:a16="http://schemas.microsoft.com/office/drawing/2014/main" id="{B5BEC098-DB5B-4505-A444-D6E2EAA4C0F0}"/>
              </a:ext>
            </a:extLst>
          </p:cNvPr>
          <p:cNvSpPr>
            <a:spLocks noGrp="1"/>
          </p:cNvSpPr>
          <p:nvPr>
            <p:ph type="sldNum" sz="quarter" idx="12"/>
          </p:nvPr>
        </p:nvSpPr>
        <p:spPr/>
        <p:txBody>
          <a:bodyPr/>
          <a:lstStyle/>
          <a:p>
            <a:fld id="{4FAB73BC-B049-4115-A692-8D63A059BFB8}" type="slidenum">
              <a:rPr lang="en-US" smtClean="0"/>
              <a:pPr/>
              <a:t>35</a:t>
            </a:fld>
            <a:endParaRPr lang="en-US"/>
          </a:p>
        </p:txBody>
      </p:sp>
      <p:sp>
        <p:nvSpPr>
          <p:cNvPr id="13" name="Pentagon 8">
            <a:extLst>
              <a:ext uri="{FF2B5EF4-FFF2-40B4-BE49-F238E27FC236}">
                <a16:creationId xmlns:a16="http://schemas.microsoft.com/office/drawing/2014/main" id="{D29D8B24-079A-4D35-8DD0-C64D94B55C55}"/>
              </a:ext>
            </a:extLst>
          </p:cNvPr>
          <p:cNvSpPr/>
          <p:nvPr/>
        </p:nvSpPr>
        <p:spPr>
          <a:xfrm flipH="1">
            <a:off x="2096106" y="116470"/>
            <a:ext cx="8597392" cy="815970"/>
          </a:xfrm>
          <a:prstGeom prst="homePlate">
            <a:avLst>
              <a:gd name="adj" fmla="val 0"/>
            </a:avLst>
          </a:prstGeom>
          <a:solidFill>
            <a:srgbClr val="279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Freeform 6">
            <a:extLst>
              <a:ext uri="{FF2B5EF4-FFF2-40B4-BE49-F238E27FC236}">
                <a16:creationId xmlns:a16="http://schemas.microsoft.com/office/drawing/2014/main" id="{34423905-9413-4284-B981-C63E26134B18}"/>
              </a:ext>
            </a:extLst>
          </p:cNvPr>
          <p:cNvSpPr>
            <a:spLocks/>
          </p:cNvSpPr>
          <p:nvPr/>
        </p:nvSpPr>
        <p:spPr bwMode="auto">
          <a:xfrm>
            <a:off x="1594916" y="116469"/>
            <a:ext cx="594981" cy="815971"/>
          </a:xfrm>
          <a:custGeom>
            <a:avLst/>
            <a:gdLst>
              <a:gd name="T0" fmla="*/ 25 w 2763"/>
              <a:gd name="T1" fmla="*/ 3209 h 3361"/>
              <a:gd name="T2" fmla="*/ 96 w 2763"/>
              <a:gd name="T3" fmla="*/ 2965 h 3361"/>
              <a:gd name="T4" fmla="*/ 205 w 2763"/>
              <a:gd name="T5" fmla="*/ 2729 h 3361"/>
              <a:gd name="T6" fmla="*/ 355 w 2763"/>
              <a:gd name="T7" fmla="*/ 2502 h 3361"/>
              <a:gd name="T8" fmla="*/ 579 w 2763"/>
              <a:gd name="T9" fmla="*/ 2254 h 3361"/>
              <a:gd name="T10" fmla="*/ 887 w 2763"/>
              <a:gd name="T11" fmla="*/ 1980 h 3361"/>
              <a:gd name="T12" fmla="*/ 1287 w 2763"/>
              <a:gd name="T13" fmla="*/ 1671 h 3361"/>
              <a:gd name="T14" fmla="*/ 1523 w 2763"/>
              <a:gd name="T15" fmla="*/ 1481 h 3361"/>
              <a:gd name="T16" fmla="*/ 1657 w 2763"/>
              <a:gd name="T17" fmla="*/ 1352 h 3361"/>
              <a:gd name="T18" fmla="*/ 1737 w 2763"/>
              <a:gd name="T19" fmla="*/ 1250 h 3361"/>
              <a:gd name="T20" fmla="*/ 1787 w 2763"/>
              <a:gd name="T21" fmla="*/ 1155 h 3361"/>
              <a:gd name="T22" fmla="*/ 1817 w 2763"/>
              <a:gd name="T23" fmla="*/ 1064 h 3361"/>
              <a:gd name="T24" fmla="*/ 1823 w 2763"/>
              <a:gd name="T25" fmla="*/ 975 h 3361"/>
              <a:gd name="T26" fmla="*/ 1808 w 2763"/>
              <a:gd name="T27" fmla="*/ 886 h 3361"/>
              <a:gd name="T28" fmla="*/ 1771 w 2763"/>
              <a:gd name="T29" fmla="*/ 807 h 3361"/>
              <a:gd name="T30" fmla="*/ 1712 w 2763"/>
              <a:gd name="T31" fmla="*/ 735 h 3361"/>
              <a:gd name="T32" fmla="*/ 1636 w 2763"/>
              <a:gd name="T33" fmla="*/ 678 h 3361"/>
              <a:gd name="T34" fmla="*/ 1549 w 2763"/>
              <a:gd name="T35" fmla="*/ 643 h 3361"/>
              <a:gd name="T36" fmla="*/ 1451 w 2763"/>
              <a:gd name="T37" fmla="*/ 628 h 3361"/>
              <a:gd name="T38" fmla="*/ 1345 w 2763"/>
              <a:gd name="T39" fmla="*/ 634 h 3361"/>
              <a:gd name="T40" fmla="*/ 1252 w 2763"/>
              <a:gd name="T41" fmla="*/ 663 h 3361"/>
              <a:gd name="T42" fmla="*/ 1170 w 2763"/>
              <a:gd name="T43" fmla="*/ 713 h 3361"/>
              <a:gd name="T44" fmla="*/ 1101 w 2763"/>
              <a:gd name="T45" fmla="*/ 787 h 3361"/>
              <a:gd name="T46" fmla="*/ 1047 w 2763"/>
              <a:gd name="T47" fmla="*/ 892 h 3361"/>
              <a:gd name="T48" fmla="*/ 1007 w 2763"/>
              <a:gd name="T49" fmla="*/ 1032 h 3361"/>
              <a:gd name="T50" fmla="*/ 76 w 2763"/>
              <a:gd name="T51" fmla="*/ 1008 h 3361"/>
              <a:gd name="T52" fmla="*/ 123 w 2763"/>
              <a:gd name="T53" fmla="*/ 789 h 3361"/>
              <a:gd name="T54" fmla="*/ 187 w 2763"/>
              <a:gd name="T55" fmla="*/ 603 h 3361"/>
              <a:gd name="T56" fmla="*/ 269 w 2763"/>
              <a:gd name="T57" fmla="*/ 450 h 3361"/>
              <a:gd name="T58" fmla="*/ 370 w 2763"/>
              <a:gd name="T59" fmla="*/ 323 h 3361"/>
              <a:gd name="T60" fmla="*/ 496 w 2763"/>
              <a:gd name="T61" fmla="*/ 218 h 3361"/>
              <a:gd name="T62" fmla="*/ 643 w 2763"/>
              <a:gd name="T63" fmla="*/ 131 h 3361"/>
              <a:gd name="T64" fmla="*/ 820 w 2763"/>
              <a:gd name="T65" fmla="*/ 66 h 3361"/>
              <a:gd name="T66" fmla="*/ 1036 w 2763"/>
              <a:gd name="T67" fmla="*/ 22 h 3361"/>
              <a:gd name="T68" fmla="*/ 1292 w 2763"/>
              <a:gd name="T69" fmla="*/ 2 h 3361"/>
              <a:gd name="T70" fmla="*/ 1579 w 2763"/>
              <a:gd name="T71" fmla="*/ 4 h 3361"/>
              <a:gd name="T72" fmla="*/ 1837 w 2763"/>
              <a:gd name="T73" fmla="*/ 28 h 3361"/>
              <a:gd name="T74" fmla="*/ 2052 w 2763"/>
              <a:gd name="T75" fmla="*/ 73 h 3361"/>
              <a:gd name="T76" fmla="*/ 2227 w 2763"/>
              <a:gd name="T77" fmla="*/ 140 h 3361"/>
              <a:gd name="T78" fmla="*/ 2375 w 2763"/>
              <a:gd name="T79" fmla="*/ 230 h 3361"/>
              <a:gd name="T80" fmla="*/ 2501 w 2763"/>
              <a:gd name="T81" fmla="*/ 342 h 3361"/>
              <a:gd name="T82" fmla="*/ 2603 w 2763"/>
              <a:gd name="T83" fmla="*/ 478 h 3361"/>
              <a:gd name="T84" fmla="*/ 2680 w 2763"/>
              <a:gd name="T85" fmla="*/ 629 h 3361"/>
              <a:gd name="T86" fmla="*/ 2725 w 2763"/>
              <a:gd name="T87" fmla="*/ 791 h 3361"/>
              <a:gd name="T88" fmla="*/ 2740 w 2763"/>
              <a:gd name="T89" fmla="*/ 962 h 3361"/>
              <a:gd name="T90" fmla="*/ 2723 w 2763"/>
              <a:gd name="T91" fmla="*/ 1149 h 3361"/>
              <a:gd name="T92" fmla="*/ 2670 w 2763"/>
              <a:gd name="T93" fmla="*/ 1329 h 3361"/>
              <a:gd name="T94" fmla="*/ 2584 w 2763"/>
              <a:gd name="T95" fmla="*/ 1505 h 3361"/>
              <a:gd name="T96" fmla="*/ 2456 w 2763"/>
              <a:gd name="T97" fmla="*/ 1680 h 3361"/>
              <a:gd name="T98" fmla="*/ 2271 w 2763"/>
              <a:gd name="T99" fmla="*/ 1866 h 3361"/>
              <a:gd name="T100" fmla="*/ 2029 w 2763"/>
              <a:gd name="T101" fmla="*/ 2062 h 3361"/>
              <a:gd name="T102" fmla="*/ 1734 w 2763"/>
              <a:gd name="T103" fmla="*/ 2271 h 3361"/>
              <a:gd name="T104" fmla="*/ 1545 w 2763"/>
              <a:gd name="T105" fmla="*/ 2412 h 3361"/>
              <a:gd name="T106" fmla="*/ 1415 w 2763"/>
              <a:gd name="T107" fmla="*/ 2526 h 3361"/>
              <a:gd name="T108" fmla="*/ 2763 w 2763"/>
              <a:gd name="T109" fmla="*/ 3361 h 3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63" h="3361">
                <a:moveTo>
                  <a:pt x="2763" y="3361"/>
                </a:moveTo>
                <a:lnTo>
                  <a:pt x="0" y="3361"/>
                </a:lnTo>
                <a:lnTo>
                  <a:pt x="7" y="3310"/>
                </a:lnTo>
                <a:lnTo>
                  <a:pt x="14" y="3259"/>
                </a:lnTo>
                <a:lnTo>
                  <a:pt x="25" y="3209"/>
                </a:lnTo>
                <a:lnTo>
                  <a:pt x="36" y="3159"/>
                </a:lnTo>
                <a:lnTo>
                  <a:pt x="49" y="3110"/>
                </a:lnTo>
                <a:lnTo>
                  <a:pt x="63" y="3061"/>
                </a:lnTo>
                <a:lnTo>
                  <a:pt x="78" y="3013"/>
                </a:lnTo>
                <a:lnTo>
                  <a:pt x="96" y="2965"/>
                </a:lnTo>
                <a:lnTo>
                  <a:pt x="115" y="2917"/>
                </a:lnTo>
                <a:lnTo>
                  <a:pt x="135" y="2869"/>
                </a:lnTo>
                <a:lnTo>
                  <a:pt x="157" y="2822"/>
                </a:lnTo>
                <a:lnTo>
                  <a:pt x="180" y="2776"/>
                </a:lnTo>
                <a:lnTo>
                  <a:pt x="205" y="2729"/>
                </a:lnTo>
                <a:lnTo>
                  <a:pt x="231" y="2684"/>
                </a:lnTo>
                <a:lnTo>
                  <a:pt x="259" y="2639"/>
                </a:lnTo>
                <a:lnTo>
                  <a:pt x="289" y="2594"/>
                </a:lnTo>
                <a:lnTo>
                  <a:pt x="320" y="2548"/>
                </a:lnTo>
                <a:lnTo>
                  <a:pt x="355" y="2502"/>
                </a:lnTo>
                <a:lnTo>
                  <a:pt x="393" y="2454"/>
                </a:lnTo>
                <a:lnTo>
                  <a:pt x="435" y="2405"/>
                </a:lnTo>
                <a:lnTo>
                  <a:pt x="480" y="2356"/>
                </a:lnTo>
                <a:lnTo>
                  <a:pt x="528" y="2305"/>
                </a:lnTo>
                <a:lnTo>
                  <a:pt x="579" y="2254"/>
                </a:lnTo>
                <a:lnTo>
                  <a:pt x="635" y="2202"/>
                </a:lnTo>
                <a:lnTo>
                  <a:pt x="692" y="2147"/>
                </a:lnTo>
                <a:lnTo>
                  <a:pt x="754" y="2093"/>
                </a:lnTo>
                <a:lnTo>
                  <a:pt x="819" y="2038"/>
                </a:lnTo>
                <a:lnTo>
                  <a:pt x="887" y="1980"/>
                </a:lnTo>
                <a:lnTo>
                  <a:pt x="958" y="1923"/>
                </a:lnTo>
                <a:lnTo>
                  <a:pt x="1032" y="1865"/>
                </a:lnTo>
                <a:lnTo>
                  <a:pt x="1110" y="1805"/>
                </a:lnTo>
                <a:lnTo>
                  <a:pt x="1191" y="1745"/>
                </a:lnTo>
                <a:lnTo>
                  <a:pt x="1287" y="1671"/>
                </a:lnTo>
                <a:lnTo>
                  <a:pt x="1375" y="1604"/>
                </a:lnTo>
                <a:lnTo>
                  <a:pt x="1416" y="1571"/>
                </a:lnTo>
                <a:lnTo>
                  <a:pt x="1454" y="1540"/>
                </a:lnTo>
                <a:lnTo>
                  <a:pt x="1489" y="1510"/>
                </a:lnTo>
                <a:lnTo>
                  <a:pt x="1523" y="1481"/>
                </a:lnTo>
                <a:lnTo>
                  <a:pt x="1554" y="1452"/>
                </a:lnTo>
                <a:lnTo>
                  <a:pt x="1583" y="1425"/>
                </a:lnTo>
                <a:lnTo>
                  <a:pt x="1611" y="1400"/>
                </a:lnTo>
                <a:lnTo>
                  <a:pt x="1635" y="1375"/>
                </a:lnTo>
                <a:lnTo>
                  <a:pt x="1657" y="1352"/>
                </a:lnTo>
                <a:lnTo>
                  <a:pt x="1677" y="1330"/>
                </a:lnTo>
                <a:lnTo>
                  <a:pt x="1694" y="1308"/>
                </a:lnTo>
                <a:lnTo>
                  <a:pt x="1710" y="1289"/>
                </a:lnTo>
                <a:lnTo>
                  <a:pt x="1724" y="1270"/>
                </a:lnTo>
                <a:lnTo>
                  <a:pt x="1737" y="1250"/>
                </a:lnTo>
                <a:lnTo>
                  <a:pt x="1749" y="1231"/>
                </a:lnTo>
                <a:lnTo>
                  <a:pt x="1760" y="1211"/>
                </a:lnTo>
                <a:lnTo>
                  <a:pt x="1770" y="1193"/>
                </a:lnTo>
                <a:lnTo>
                  <a:pt x="1779" y="1174"/>
                </a:lnTo>
                <a:lnTo>
                  <a:pt x="1787" y="1155"/>
                </a:lnTo>
                <a:lnTo>
                  <a:pt x="1796" y="1137"/>
                </a:lnTo>
                <a:lnTo>
                  <a:pt x="1802" y="1118"/>
                </a:lnTo>
                <a:lnTo>
                  <a:pt x="1807" y="1101"/>
                </a:lnTo>
                <a:lnTo>
                  <a:pt x="1813" y="1082"/>
                </a:lnTo>
                <a:lnTo>
                  <a:pt x="1817" y="1064"/>
                </a:lnTo>
                <a:lnTo>
                  <a:pt x="1820" y="1047"/>
                </a:lnTo>
                <a:lnTo>
                  <a:pt x="1822" y="1029"/>
                </a:lnTo>
                <a:lnTo>
                  <a:pt x="1823" y="1011"/>
                </a:lnTo>
                <a:lnTo>
                  <a:pt x="1824" y="993"/>
                </a:lnTo>
                <a:lnTo>
                  <a:pt x="1823" y="975"/>
                </a:lnTo>
                <a:lnTo>
                  <a:pt x="1822" y="956"/>
                </a:lnTo>
                <a:lnTo>
                  <a:pt x="1820" y="938"/>
                </a:lnTo>
                <a:lnTo>
                  <a:pt x="1817" y="920"/>
                </a:lnTo>
                <a:lnTo>
                  <a:pt x="1813" y="904"/>
                </a:lnTo>
                <a:lnTo>
                  <a:pt x="1808" y="886"/>
                </a:lnTo>
                <a:lnTo>
                  <a:pt x="1802" y="869"/>
                </a:lnTo>
                <a:lnTo>
                  <a:pt x="1796" y="853"/>
                </a:lnTo>
                <a:lnTo>
                  <a:pt x="1788" y="837"/>
                </a:lnTo>
                <a:lnTo>
                  <a:pt x="1780" y="821"/>
                </a:lnTo>
                <a:lnTo>
                  <a:pt x="1771" y="807"/>
                </a:lnTo>
                <a:lnTo>
                  <a:pt x="1761" y="791"/>
                </a:lnTo>
                <a:lnTo>
                  <a:pt x="1750" y="776"/>
                </a:lnTo>
                <a:lnTo>
                  <a:pt x="1738" y="763"/>
                </a:lnTo>
                <a:lnTo>
                  <a:pt x="1726" y="748"/>
                </a:lnTo>
                <a:lnTo>
                  <a:pt x="1712" y="735"/>
                </a:lnTo>
                <a:lnTo>
                  <a:pt x="1697" y="722"/>
                </a:lnTo>
                <a:lnTo>
                  <a:pt x="1683" y="709"/>
                </a:lnTo>
                <a:lnTo>
                  <a:pt x="1667" y="698"/>
                </a:lnTo>
                <a:lnTo>
                  <a:pt x="1652" y="688"/>
                </a:lnTo>
                <a:lnTo>
                  <a:pt x="1636" y="678"/>
                </a:lnTo>
                <a:lnTo>
                  <a:pt x="1619" y="670"/>
                </a:lnTo>
                <a:lnTo>
                  <a:pt x="1602" y="661"/>
                </a:lnTo>
                <a:lnTo>
                  <a:pt x="1586" y="654"/>
                </a:lnTo>
                <a:lnTo>
                  <a:pt x="1567" y="648"/>
                </a:lnTo>
                <a:lnTo>
                  <a:pt x="1549" y="643"/>
                </a:lnTo>
                <a:lnTo>
                  <a:pt x="1530" y="639"/>
                </a:lnTo>
                <a:lnTo>
                  <a:pt x="1511" y="634"/>
                </a:lnTo>
                <a:lnTo>
                  <a:pt x="1491" y="631"/>
                </a:lnTo>
                <a:lnTo>
                  <a:pt x="1472" y="629"/>
                </a:lnTo>
                <a:lnTo>
                  <a:pt x="1451" y="628"/>
                </a:lnTo>
                <a:lnTo>
                  <a:pt x="1430" y="628"/>
                </a:lnTo>
                <a:lnTo>
                  <a:pt x="1408" y="628"/>
                </a:lnTo>
                <a:lnTo>
                  <a:pt x="1387" y="629"/>
                </a:lnTo>
                <a:lnTo>
                  <a:pt x="1366" y="631"/>
                </a:lnTo>
                <a:lnTo>
                  <a:pt x="1345" y="634"/>
                </a:lnTo>
                <a:lnTo>
                  <a:pt x="1326" y="639"/>
                </a:lnTo>
                <a:lnTo>
                  <a:pt x="1306" y="644"/>
                </a:lnTo>
                <a:lnTo>
                  <a:pt x="1287" y="649"/>
                </a:lnTo>
                <a:lnTo>
                  <a:pt x="1270" y="655"/>
                </a:lnTo>
                <a:lnTo>
                  <a:pt x="1252" y="663"/>
                </a:lnTo>
                <a:lnTo>
                  <a:pt x="1234" y="671"/>
                </a:lnTo>
                <a:lnTo>
                  <a:pt x="1217" y="680"/>
                </a:lnTo>
                <a:lnTo>
                  <a:pt x="1201" y="690"/>
                </a:lnTo>
                <a:lnTo>
                  <a:pt x="1185" y="701"/>
                </a:lnTo>
                <a:lnTo>
                  <a:pt x="1170" y="713"/>
                </a:lnTo>
                <a:lnTo>
                  <a:pt x="1156" y="725"/>
                </a:lnTo>
                <a:lnTo>
                  <a:pt x="1141" y="739"/>
                </a:lnTo>
                <a:lnTo>
                  <a:pt x="1127" y="753"/>
                </a:lnTo>
                <a:lnTo>
                  <a:pt x="1114" y="769"/>
                </a:lnTo>
                <a:lnTo>
                  <a:pt x="1101" y="787"/>
                </a:lnTo>
                <a:lnTo>
                  <a:pt x="1090" y="805"/>
                </a:lnTo>
                <a:lnTo>
                  <a:pt x="1078" y="825"/>
                </a:lnTo>
                <a:lnTo>
                  <a:pt x="1067" y="846"/>
                </a:lnTo>
                <a:lnTo>
                  <a:pt x="1057" y="868"/>
                </a:lnTo>
                <a:lnTo>
                  <a:pt x="1047" y="892"/>
                </a:lnTo>
                <a:lnTo>
                  <a:pt x="1038" y="917"/>
                </a:lnTo>
                <a:lnTo>
                  <a:pt x="1029" y="944"/>
                </a:lnTo>
                <a:lnTo>
                  <a:pt x="1022" y="971"/>
                </a:lnTo>
                <a:lnTo>
                  <a:pt x="1014" y="1001"/>
                </a:lnTo>
                <a:lnTo>
                  <a:pt x="1007" y="1032"/>
                </a:lnTo>
                <a:lnTo>
                  <a:pt x="1001" y="1063"/>
                </a:lnTo>
                <a:lnTo>
                  <a:pt x="996" y="1097"/>
                </a:lnTo>
                <a:lnTo>
                  <a:pt x="990" y="1131"/>
                </a:lnTo>
                <a:lnTo>
                  <a:pt x="70" y="1056"/>
                </a:lnTo>
                <a:lnTo>
                  <a:pt x="76" y="1008"/>
                </a:lnTo>
                <a:lnTo>
                  <a:pt x="85" y="962"/>
                </a:lnTo>
                <a:lnTo>
                  <a:pt x="93" y="916"/>
                </a:lnTo>
                <a:lnTo>
                  <a:pt x="102" y="872"/>
                </a:lnTo>
                <a:lnTo>
                  <a:pt x="113" y="831"/>
                </a:lnTo>
                <a:lnTo>
                  <a:pt x="123" y="789"/>
                </a:lnTo>
                <a:lnTo>
                  <a:pt x="135" y="749"/>
                </a:lnTo>
                <a:lnTo>
                  <a:pt x="146" y="711"/>
                </a:lnTo>
                <a:lnTo>
                  <a:pt x="159" y="673"/>
                </a:lnTo>
                <a:lnTo>
                  <a:pt x="172" y="638"/>
                </a:lnTo>
                <a:lnTo>
                  <a:pt x="187" y="603"/>
                </a:lnTo>
                <a:lnTo>
                  <a:pt x="202" y="570"/>
                </a:lnTo>
                <a:lnTo>
                  <a:pt x="217" y="537"/>
                </a:lnTo>
                <a:lnTo>
                  <a:pt x="234" y="507"/>
                </a:lnTo>
                <a:lnTo>
                  <a:pt x="251" y="478"/>
                </a:lnTo>
                <a:lnTo>
                  <a:pt x="269" y="450"/>
                </a:lnTo>
                <a:lnTo>
                  <a:pt x="287" y="424"/>
                </a:lnTo>
                <a:lnTo>
                  <a:pt x="306" y="398"/>
                </a:lnTo>
                <a:lnTo>
                  <a:pt x="327" y="371"/>
                </a:lnTo>
                <a:lnTo>
                  <a:pt x="348" y="347"/>
                </a:lnTo>
                <a:lnTo>
                  <a:pt x="370" y="323"/>
                </a:lnTo>
                <a:lnTo>
                  <a:pt x="393" y="302"/>
                </a:lnTo>
                <a:lnTo>
                  <a:pt x="417" y="279"/>
                </a:lnTo>
                <a:lnTo>
                  <a:pt x="442" y="258"/>
                </a:lnTo>
                <a:lnTo>
                  <a:pt x="468" y="237"/>
                </a:lnTo>
                <a:lnTo>
                  <a:pt x="496" y="218"/>
                </a:lnTo>
                <a:lnTo>
                  <a:pt x="523" y="198"/>
                </a:lnTo>
                <a:lnTo>
                  <a:pt x="552" y="181"/>
                </a:lnTo>
                <a:lnTo>
                  <a:pt x="581" y="164"/>
                </a:lnTo>
                <a:lnTo>
                  <a:pt x="612" y="147"/>
                </a:lnTo>
                <a:lnTo>
                  <a:pt x="643" y="131"/>
                </a:lnTo>
                <a:lnTo>
                  <a:pt x="676" y="116"/>
                </a:lnTo>
                <a:lnTo>
                  <a:pt x="710" y="102"/>
                </a:lnTo>
                <a:lnTo>
                  <a:pt x="745" y="89"/>
                </a:lnTo>
                <a:lnTo>
                  <a:pt x="782" y="76"/>
                </a:lnTo>
                <a:lnTo>
                  <a:pt x="820" y="66"/>
                </a:lnTo>
                <a:lnTo>
                  <a:pt x="861" y="55"/>
                </a:lnTo>
                <a:lnTo>
                  <a:pt x="901" y="45"/>
                </a:lnTo>
                <a:lnTo>
                  <a:pt x="945" y="37"/>
                </a:lnTo>
                <a:lnTo>
                  <a:pt x="990" y="29"/>
                </a:lnTo>
                <a:lnTo>
                  <a:pt x="1036" y="22"/>
                </a:lnTo>
                <a:lnTo>
                  <a:pt x="1085" y="17"/>
                </a:lnTo>
                <a:lnTo>
                  <a:pt x="1134" y="11"/>
                </a:lnTo>
                <a:lnTo>
                  <a:pt x="1185" y="7"/>
                </a:lnTo>
                <a:lnTo>
                  <a:pt x="1237" y="4"/>
                </a:lnTo>
                <a:lnTo>
                  <a:pt x="1292" y="2"/>
                </a:lnTo>
                <a:lnTo>
                  <a:pt x="1347" y="0"/>
                </a:lnTo>
                <a:lnTo>
                  <a:pt x="1405" y="0"/>
                </a:lnTo>
                <a:lnTo>
                  <a:pt x="1464" y="0"/>
                </a:lnTo>
                <a:lnTo>
                  <a:pt x="1523" y="2"/>
                </a:lnTo>
                <a:lnTo>
                  <a:pt x="1579" y="4"/>
                </a:lnTo>
                <a:lnTo>
                  <a:pt x="1634" y="7"/>
                </a:lnTo>
                <a:lnTo>
                  <a:pt x="1687" y="10"/>
                </a:lnTo>
                <a:lnTo>
                  <a:pt x="1738" y="16"/>
                </a:lnTo>
                <a:lnTo>
                  <a:pt x="1788" y="21"/>
                </a:lnTo>
                <a:lnTo>
                  <a:pt x="1837" y="28"/>
                </a:lnTo>
                <a:lnTo>
                  <a:pt x="1883" y="35"/>
                </a:lnTo>
                <a:lnTo>
                  <a:pt x="1928" y="43"/>
                </a:lnTo>
                <a:lnTo>
                  <a:pt x="1970" y="52"/>
                </a:lnTo>
                <a:lnTo>
                  <a:pt x="2012" y="63"/>
                </a:lnTo>
                <a:lnTo>
                  <a:pt x="2052" y="73"/>
                </a:lnTo>
                <a:lnTo>
                  <a:pt x="2090" y="85"/>
                </a:lnTo>
                <a:lnTo>
                  <a:pt x="2126" y="97"/>
                </a:lnTo>
                <a:lnTo>
                  <a:pt x="2161" y="111"/>
                </a:lnTo>
                <a:lnTo>
                  <a:pt x="2194" y="125"/>
                </a:lnTo>
                <a:lnTo>
                  <a:pt x="2227" y="140"/>
                </a:lnTo>
                <a:lnTo>
                  <a:pt x="2258" y="157"/>
                </a:lnTo>
                <a:lnTo>
                  <a:pt x="2288" y="173"/>
                </a:lnTo>
                <a:lnTo>
                  <a:pt x="2318" y="191"/>
                </a:lnTo>
                <a:lnTo>
                  <a:pt x="2347" y="210"/>
                </a:lnTo>
                <a:lnTo>
                  <a:pt x="2375" y="230"/>
                </a:lnTo>
                <a:lnTo>
                  <a:pt x="2401" y="250"/>
                </a:lnTo>
                <a:lnTo>
                  <a:pt x="2428" y="272"/>
                </a:lnTo>
                <a:lnTo>
                  <a:pt x="2453" y="294"/>
                </a:lnTo>
                <a:lnTo>
                  <a:pt x="2478" y="318"/>
                </a:lnTo>
                <a:lnTo>
                  <a:pt x="2501" y="342"/>
                </a:lnTo>
                <a:lnTo>
                  <a:pt x="2523" y="367"/>
                </a:lnTo>
                <a:lnTo>
                  <a:pt x="2545" y="394"/>
                </a:lnTo>
                <a:lnTo>
                  <a:pt x="2566" y="422"/>
                </a:lnTo>
                <a:lnTo>
                  <a:pt x="2584" y="450"/>
                </a:lnTo>
                <a:lnTo>
                  <a:pt x="2603" y="478"/>
                </a:lnTo>
                <a:lnTo>
                  <a:pt x="2621" y="507"/>
                </a:lnTo>
                <a:lnTo>
                  <a:pt x="2638" y="537"/>
                </a:lnTo>
                <a:lnTo>
                  <a:pt x="2652" y="568"/>
                </a:lnTo>
                <a:lnTo>
                  <a:pt x="2667" y="598"/>
                </a:lnTo>
                <a:lnTo>
                  <a:pt x="2680" y="629"/>
                </a:lnTo>
                <a:lnTo>
                  <a:pt x="2691" y="660"/>
                </a:lnTo>
                <a:lnTo>
                  <a:pt x="2702" y="693"/>
                </a:lnTo>
                <a:lnTo>
                  <a:pt x="2710" y="724"/>
                </a:lnTo>
                <a:lnTo>
                  <a:pt x="2718" y="757"/>
                </a:lnTo>
                <a:lnTo>
                  <a:pt x="2725" y="791"/>
                </a:lnTo>
                <a:lnTo>
                  <a:pt x="2730" y="824"/>
                </a:lnTo>
                <a:lnTo>
                  <a:pt x="2735" y="858"/>
                </a:lnTo>
                <a:lnTo>
                  <a:pt x="2737" y="892"/>
                </a:lnTo>
                <a:lnTo>
                  <a:pt x="2739" y="928"/>
                </a:lnTo>
                <a:lnTo>
                  <a:pt x="2740" y="962"/>
                </a:lnTo>
                <a:lnTo>
                  <a:pt x="2739" y="1000"/>
                </a:lnTo>
                <a:lnTo>
                  <a:pt x="2737" y="1037"/>
                </a:lnTo>
                <a:lnTo>
                  <a:pt x="2734" y="1075"/>
                </a:lnTo>
                <a:lnTo>
                  <a:pt x="2729" y="1111"/>
                </a:lnTo>
                <a:lnTo>
                  <a:pt x="2723" y="1149"/>
                </a:lnTo>
                <a:lnTo>
                  <a:pt x="2715" y="1185"/>
                </a:lnTo>
                <a:lnTo>
                  <a:pt x="2706" y="1221"/>
                </a:lnTo>
                <a:lnTo>
                  <a:pt x="2695" y="1257"/>
                </a:lnTo>
                <a:lnTo>
                  <a:pt x="2684" y="1294"/>
                </a:lnTo>
                <a:lnTo>
                  <a:pt x="2670" y="1329"/>
                </a:lnTo>
                <a:lnTo>
                  <a:pt x="2656" y="1365"/>
                </a:lnTo>
                <a:lnTo>
                  <a:pt x="2640" y="1400"/>
                </a:lnTo>
                <a:lnTo>
                  <a:pt x="2623" y="1436"/>
                </a:lnTo>
                <a:lnTo>
                  <a:pt x="2604" y="1470"/>
                </a:lnTo>
                <a:lnTo>
                  <a:pt x="2584" y="1505"/>
                </a:lnTo>
                <a:lnTo>
                  <a:pt x="2563" y="1540"/>
                </a:lnTo>
                <a:lnTo>
                  <a:pt x="2539" y="1574"/>
                </a:lnTo>
                <a:lnTo>
                  <a:pt x="2513" y="1609"/>
                </a:lnTo>
                <a:lnTo>
                  <a:pt x="2486" y="1644"/>
                </a:lnTo>
                <a:lnTo>
                  <a:pt x="2456" y="1680"/>
                </a:lnTo>
                <a:lnTo>
                  <a:pt x="2423" y="1716"/>
                </a:lnTo>
                <a:lnTo>
                  <a:pt x="2389" y="1753"/>
                </a:lnTo>
                <a:lnTo>
                  <a:pt x="2352" y="1790"/>
                </a:lnTo>
                <a:lnTo>
                  <a:pt x="2313" y="1828"/>
                </a:lnTo>
                <a:lnTo>
                  <a:pt x="2271" y="1866"/>
                </a:lnTo>
                <a:lnTo>
                  <a:pt x="2228" y="1904"/>
                </a:lnTo>
                <a:lnTo>
                  <a:pt x="2182" y="1943"/>
                </a:lnTo>
                <a:lnTo>
                  <a:pt x="2133" y="1982"/>
                </a:lnTo>
                <a:lnTo>
                  <a:pt x="2082" y="2022"/>
                </a:lnTo>
                <a:lnTo>
                  <a:pt x="2029" y="2062"/>
                </a:lnTo>
                <a:lnTo>
                  <a:pt x="1975" y="2102"/>
                </a:lnTo>
                <a:lnTo>
                  <a:pt x="1917" y="2143"/>
                </a:lnTo>
                <a:lnTo>
                  <a:pt x="1850" y="2190"/>
                </a:lnTo>
                <a:lnTo>
                  <a:pt x="1790" y="2232"/>
                </a:lnTo>
                <a:lnTo>
                  <a:pt x="1734" y="2271"/>
                </a:lnTo>
                <a:lnTo>
                  <a:pt x="1685" y="2307"/>
                </a:lnTo>
                <a:lnTo>
                  <a:pt x="1641" y="2338"/>
                </a:lnTo>
                <a:lnTo>
                  <a:pt x="1603" y="2366"/>
                </a:lnTo>
                <a:lnTo>
                  <a:pt x="1572" y="2391"/>
                </a:lnTo>
                <a:lnTo>
                  <a:pt x="1545" y="2412"/>
                </a:lnTo>
                <a:lnTo>
                  <a:pt x="1521" y="2432"/>
                </a:lnTo>
                <a:lnTo>
                  <a:pt x="1497" y="2453"/>
                </a:lnTo>
                <a:lnTo>
                  <a:pt x="1470" y="2476"/>
                </a:lnTo>
                <a:lnTo>
                  <a:pt x="1443" y="2501"/>
                </a:lnTo>
                <a:lnTo>
                  <a:pt x="1415" y="2526"/>
                </a:lnTo>
                <a:lnTo>
                  <a:pt x="1386" y="2553"/>
                </a:lnTo>
                <a:lnTo>
                  <a:pt x="1355" y="2582"/>
                </a:lnTo>
                <a:lnTo>
                  <a:pt x="1324" y="2613"/>
                </a:lnTo>
                <a:lnTo>
                  <a:pt x="2763" y="2613"/>
                </a:lnTo>
                <a:lnTo>
                  <a:pt x="2763" y="3361"/>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Rectangle 31">
            <a:extLst>
              <a:ext uri="{FF2B5EF4-FFF2-40B4-BE49-F238E27FC236}">
                <a16:creationId xmlns:a16="http://schemas.microsoft.com/office/drawing/2014/main" id="{A0110BED-F1F4-44A7-A7DF-B0DFFF384007}"/>
              </a:ext>
            </a:extLst>
          </p:cNvPr>
          <p:cNvSpPr/>
          <p:nvPr/>
        </p:nvSpPr>
        <p:spPr>
          <a:xfrm>
            <a:off x="1889399" y="552705"/>
            <a:ext cx="304800" cy="27801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Rectangle 32">
            <a:extLst>
              <a:ext uri="{FF2B5EF4-FFF2-40B4-BE49-F238E27FC236}">
                <a16:creationId xmlns:a16="http://schemas.microsoft.com/office/drawing/2014/main" id="{22A15987-379A-4D82-BA2A-2DBCDC0AB092}"/>
              </a:ext>
            </a:extLst>
          </p:cNvPr>
          <p:cNvSpPr/>
          <p:nvPr/>
        </p:nvSpPr>
        <p:spPr>
          <a:xfrm>
            <a:off x="1945346" y="116468"/>
            <a:ext cx="301143" cy="16196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4" name="Picture 13" descr="A map of the road&#10;&#10;Description automatically generated">
            <a:extLst>
              <a:ext uri="{FF2B5EF4-FFF2-40B4-BE49-F238E27FC236}">
                <a16:creationId xmlns:a16="http://schemas.microsoft.com/office/drawing/2014/main" id="{FA14431A-2B76-4C91-B93A-96C809A8ACFC}"/>
              </a:ext>
            </a:extLst>
          </p:cNvPr>
          <p:cNvPicPr>
            <a:picLocks noChangeAspect="1"/>
          </p:cNvPicPr>
          <p:nvPr/>
        </p:nvPicPr>
        <p:blipFill>
          <a:blip r:embed="rId3"/>
          <a:stretch>
            <a:fillRect/>
          </a:stretch>
        </p:blipFill>
        <p:spPr>
          <a:xfrm rot="5400000">
            <a:off x="195230" y="2766659"/>
            <a:ext cx="4699015" cy="2822447"/>
          </a:xfrm>
          <a:prstGeom prst="rect">
            <a:avLst/>
          </a:prstGeom>
        </p:spPr>
      </p:pic>
      <p:grpSp>
        <p:nvGrpSpPr>
          <p:cNvPr id="15" name="组合 2">
            <a:extLst>
              <a:ext uri="{FF2B5EF4-FFF2-40B4-BE49-F238E27FC236}">
                <a16:creationId xmlns:a16="http://schemas.microsoft.com/office/drawing/2014/main" id="{A8A055B1-BAA1-774D-8D0D-D4392152CEBA}"/>
              </a:ext>
            </a:extLst>
          </p:cNvPr>
          <p:cNvGrpSpPr/>
          <p:nvPr/>
        </p:nvGrpSpPr>
        <p:grpSpPr>
          <a:xfrm>
            <a:off x="4884662" y="1048910"/>
            <a:ext cx="7307338" cy="4803292"/>
            <a:chOff x="4889204" y="329186"/>
            <a:chExt cx="7307338" cy="4803292"/>
          </a:xfrm>
        </p:grpSpPr>
        <p:sp>
          <p:nvSpPr>
            <p:cNvPr id="20" name="AutoShape 2" descr="data:image/png;base64,iVBORw0KGgoAAAANSUhEUgAAAkAAAAFSCAYAAAFta1CtAAAAAXNSR0IArs4c6QAAAARnQU1BAACxjwv8YQUAAAAJcEhZcwAADsMAAA7DAcdvqGQAAGiOSURBVHhe7b1buBxFuf/vpZdeeumll15yyQayEzmjgAioKLJBNzprzqd1ysoiJJCYEyQQgkAgRIgJB5P82OF8UkAEhI3RrYL8kcM2gSQQwiH7efq/vpN6J7Uqbx9mpnump+f7eZ7v09PV1dXV1VVvvVNd3f2lflMtFmcr+bzXrWqV8nqTVPZYsqR54Nl/7PR61cp11xwySWYL7WRFd++5WQ231by22P5tkswW9sn+JH+5d/EPLmyvQyeffHJ7eeXYj+Ztg0aqgHqVSTJbaCd65tmnt5a/euyWdhhqCmrXzOpGq6YtOn1he5vIJJkt3JPsRSbJbCEnh9qBGgOhhqDGiM15/C/3tZYSjlqE5c7fb2kXDmSSzBb2CfYqk2S2sE/QrRG27N7KTybJbOGepBTEntfubRli+EIoOK1JuTJJDpbx+vjzj+790OtFpVLpqya5RJpYLpf7ivfuzV4vmq4V95rkOkM74W5kkmsVkNQa1JhTTz2lfcL4/eRf728bbokjS7fZmSS/pJ1wNzLJdYZ2st3IJJdIDdJO9sbrrvQu/Pbp7d/2tvPOWThvXWSS6wz3RM8+73zvoT++5/3Hzyvef736v62/BJC9fdE3z/BWbNo2bz+T3Jempqa+rJ1sp7KbrXay3cgk1xn2SfYik1wor7z0kicyQaFoJxtVzeIl7d8muc6wT9KuKZ3KJBdKLwVkNyvkFSePpayLJD4UawH5Cc1Nfl/0vR951SUr522HTHKh9FJAruyTjyKTXGe4J9qtTHKhxFFAn755o/enp5a2Cgg16tXHZ+cZ6kSM9Pan9847YaxLmFtjUKPOOOuceeEmuVDiKKBuZZLrDPvEe5FJLpBmpXLELqDxWu1jsykQnNyihae1TtK2Nbetu7q1vOKy81rbPn9rfUuoTQhHDbPtlEmuM7STFcHeaOGaTHKhSCFFLRyAk4siKShXKDQsTXKdoZ2sLSmk23/z7AnbbJnkIlHJ578wPyPhnrAtqR1QmNE2yXWGdrLdKIpNKRQKX9+1puG9fsekh2Upl/uG2XQC5VzuXCyRrnaytk6b+wuDZeoLCKqXSifcrjn8wBIvTCZqm533399OUzvZbmSS7ozJ8em3tBPuRL954IH2yUAm6S8trhT2a4Xhp+WN4n6z67ze7vFHHlFPuBPNNEvttPtOo1T6yD4hhD21ofmJVghheumXE59jfzu9ZrU6jbChZa5n+rv52QK2Rjv5qJosFy4wSbXA7WjzMxtoJw2ddsq/tX9ffuFZarjIJJU9pirFx9yT7UaT5Xx3I4BpRztZW/t/Pe29s3Wivb77uqvnbbdlkswW2ol2K5NkttBOtFuZJLOFe5Ifbl/s/eHm0rwwW7XLz1fDIZNktnBP8m+bGy2bc8FZC1u91fe+dUY7HEsUELbh9wvri+39IJNktrBPsFeZJLNFeWzsKu1kO1W9mJ81SWYP7YQh2yFEdw/btGjBqd7G2g9b63Zck1R2sU+2U5kkss3yRulN7eTDtGK8/J5JIvuU8vlFWiH4abpazJtdRwutMFyZqGS6UngZwxdYmqDRQx4p6FYmmWyizdToRia57KGdbDcyyWUPnBzuVckSM8kWLFzQ+r3hnhWtcMwkQ5hMLLfjYB0yyWUPOcFeZZLLHtrJupL5iRAmnLtzEyGTXPZwT7RbmeSyh32SsCuoLdB/lq444XkxqTlY+s1wzRz2SfYik1z20E62G5nksod9kprxdYXHEbRHNU1yg0ebjNCpTFIt3BPtVia5FtpkhE5lkuqMXz/6knrCnapeqe4zSbYKCA6fVnvsxxJswyzPtWJ9zeZrW79Ncl9a3Cy/rJ1wp/pw7w2dF5J2st3I/oMpBdCrTHKtP77aCeMiYC6iSMIx+9WOZ8skGR37JDHVDo8g4FEDzGLFDFaErb3zwdZ2rCNTiGPvBw2igLqRSTI67ol2q6hDFPacH8gEB2IX0KPbG/NOuFOZJKOjnWw36lcBQZg0jqXfjFbInjJsh5sko6OdLJ7kwfLBF95sh6F5IXzz7udbzQ/NULZB/SygqHILBzJJRsc+yV7U7wI68/QFraUYaNQmv8cPbJkkoyMniGe/8GwYaoh94iJ3jjRqlP3oQhprkCaTZHTsk+5F/SggmS2PGuMaa4TB7qBZoTbJIwh4VEH2g0yS0dFOVqR1536KWkCgk8IBndQguzBEtjE3SUZHO1kRCgg+EIwymlPQowidFFCnBBWQZoiDZJKMjnay3QgnMV6tPrt+7dojJmmViVL+HTyGAI2X8u2/JxrNSuW1yUbjSJQahCYGw42ltl1kko7O9idfU0+4U002mr52Zbxc+EC7k2prolw4YKK3kfRWXjujnmyn+uiv67ur5doJdyo5GbeAtMIIktmthZ2mdsKdyiQ7GOyTMUFdT3/BvtVSaZ2W5lCC10ZUc7mvmdUW2ol3IpNMi7m0TzY/s8FkpXDIPeHVhe+3JmvKJE3MKNMePxAtaxQPmuSyh3bC3cgklz20k9UkcxS1bZBJLltU82NHtZPtRnM+0ycm2ewAB1A72W70z3sWZ68W+RVQ0OMGfspkAeGvhHay+M+EQsJDdFg2fnxBu0fDPGn0cu5jCGiuJtlsYZ9kLzLJZQ/tZLuRSS57TJeLD2knbDuKaFZil9ymBWX2cUzBPeFOZZLJNtqJR5HZfTTQCiBIZrfRAi8w0QrDVub+sXcLXv2HIVTIHSIhCaFNfBiUTJbIsPD03x9UL+QgZbJGhgG5aO5bqTEr+5xvndWa2Cdz+vF3WaaKyhJh8rSIPWEQ4fZkQchOB0vsp00yNFkjw4B78dIgkzUyDGgX0JZtJcRyyNL+jWnH+IwFrAysmTzTBiuGcPkwCsJk6SeTNTIMaBdw0DJZI8OAe/FgUWwLIwqzGiJYq6hx/WSyRoYB9+LJ0zDydSV0YeJIQ6ggcI6x1D4H436NSbo/SD78YYdpMlkjw4B2AQctkzUyDGgXEILVgSMMa4FPCNnb4BDDaUY4xpHssSTXMiGO7O/G9ZPJGhkGtAtoK6y7SUImawRv2tcmQg9KJlvzkIvmV1HcwUDxcbRtYYJVw996bZstk7V5aJO1B6VmqVAy2UoW7SIOUrjBaLLWRi6aVCA4uvgXBicYFUQcX1v4viK2a9vEeZZ04IzLqLU46LLNr9KarLWJ8nyJyO/5krDnTjqVyVqyaBcxSPZXtZKQVoG27t6oXsRB6cFn7oytAuGRfzy0hMqK8F13V1rLd19Z2X6WGcIjcD+45Oz2ehSZrCWLdhEh+brPgn9f2HrMbvL6Da0wVCB5BQGeg8ZSe+wO4fJb9sVveabRryJqFQjg6RBcOO2C9ku7f7913lcYbTqpQP2SyVqyaBdxkPKrQN1iP1/lykSJhaAKJJ/Vg3WBJcHn9eQpZFgZWB87Ptaxj3zdyX4xiRsX8vv6k8lasmgX0RaeqYcFkWfstTiwKrAoODm8qQGW6cpctbVN3tog22CZbOvkKosVaFAyWUsW7SIOUlmuQPjIJ955AB/nwJ/XtN+DgMf+YZEg/BYfSayNbXXwu56/uBVXwvxkspYs7gUMsjTQw6/vU8NFtj8Ev8e2Nn5+jy1aoPhkspYs7gV0PwVuSxxgqUSoLFJh0D2hddivhkGFueJnpXnrqFAIQyXVurK4KpD7YVc/jXfwTdMg+l2B/PweWyZryeJewEErbgvkV5HiqjiCXYHQDcmrwiA0LHRL9t9y/HWXSiBdFLol/BbnGV0V4sDpxv7StUHS/UEIl7iyHTJZSxbtIkaROM74ja7K/ttvW6FOFXcFErr5inIn9NsCRZHJWrJoF3GQSqoCJQkezem1AsG5nqxc2rIksDjjpUtb1kheadeNTPaSRbuIgxQuhHQzu3fubC2DvprtMl4urj94n/5gWpCmy4VtJolQ5vJ4VPIoGlkLVK/Wp7ULOSi5Fwa6Z8sW38JA69cqRK8KqrRaHiHtIg5Kixulu0x2R4MXnntOvSgiE63NYzc2j2gXPm7Jx8tttPyJbt+0KZtv1BgG6qXS5+4F+cV11x2cqNdvNVG+hE/2axc6aW2YqXxgsvCliVrt5Ttvv31ePqG5/F9hopA0ol1YV3jPDpZ4MQicUPy2l/gkMN4NJmEi2Q8vFbHDXZmskGFDu5iDkskSGRa0ixgm18LELZM1knYw5Va7gJ1q93VXnxB239KfeN8995snhEdRJZcbM1kkaeaJDePqBRy0XrltklZoGHh/24x6AdMgk0WSZu7/RT30xcJnLDyttcS7u+U1jRKGNzGfe/qC1ttRP9y+eN5+IuyDLg77yb+xv21unBDPFiyjySJJM0mNNPcqvq9viEhbN4Z7bSZrZFjQLqSfpBvSBhIxiIjBRHRbiPfO1omW0MVhXbq+IJkskWFDu5j9lskKGVama8Ud2oVNWtOVwssmCyQLzNaKe7ULHbeWN0pvmkOSrPKPrdPqxe9WcNpN0mQUWT1RPqBVDD9tmq0cMruSLDNer7yMqaODEI5tskGGjYlG9X+0lx0MQtOT9XdMtsiwoF3IQcpkiwwL2kUcpEy2yLAgF27BwgWtZdR3Isr3MaIoapqQyRYZFuTCyacJ7IuN2xPyWz68IhUHS2yH7H3w+jq80s7e194u6djb8Vo8+W2yRYYFuXB4/a5bGcQqQdiGC493HuIdiVjHPvLScTuevYTc7axAGUIuXFpkskWGBe0iBkmshW1VOpVtcVyZbJFhQbuIELoZvHEeFQUXXLoc/MY2qUDo5vAb2yWO3T25YViyAmUI7SJCqCRY2pYGDjIuPpxkhMuLxu049rr7iQQRK1CG0C7iIGWyRYYF7SIOUiZbZFhwL6Dtv3SjXvc32SLDgnYR5dsWYZ9nku+pis+jfTsDn4ayfST5fiqkfazFZIsMC+4FFOGiS0XShIqACmRXGrui2NLC4UifefbpJ4SbbJFhwb2Ag5bJFhkWtIs4SJlskWFBu4iQfR+snzLZIsOCdhEhGQSErwLh3xXupIs/Ix+dgx+EJQYexTmGJAx3+eUrhxI36EuHJltkWNAuonyWUi48rBEuPD60azvECEelkIoi4Yhrr8tvias5zyKTLTIsaBdREyqFFh63TLaIcN8zf1Lf2dxPrd5w+0cmOyegXcRBymTrBG5ZM35Qe2dzP/XRX9f3t4JrF3NQWrfp7sMmW/OQC2d/jVkTup4oX1wOk3scd4zIZGseaag8tky2kke7kIOUydY85MLZtyC0yoQKhEFDtxLBv5G783Y4FFQpsQ3CfnDIJdxkax7aRRykTLaSR7uIg5TJ1jzsC6r9FqECYYkLbk/TgCNt/zuzJZXEDZdtWGI/ezTbZGse2kX0E75cqIVrkk8/dSqTreTRLuIgZbI1D7lwaZHJ1jy0i+gnWFI3zK5U8t0vfD8MFQifAJdtUWWylTzaRUxSQR/chUy25qFdxEHKZGse2kX0k1SWWv7iE8LkC8+Pbm+0KhA+9/R/b9/UjhdVJlvJo11EkX2x0WrsbXaYLPGxOXs7vvZsb8cSaWppiUy25vHwq9vUCzkIPfGX+3uuQP2QyVbyaBfRFr6JGvQRXny5EJ/2PuXU007Yhi8a2vtKBbLjuDLZOoFmvXJIu6D9VLNR8f3aoXYRBymTreTRLuIgZbIVC3jDq/tFHVHcb1nVLiK6Hvc7pv2SyVbyaBdxkDLZioVBVyA4wLvurrR+yxKCJbZ/I558PBfrkHxg146LT2HCL5K4QZ/DNNlKHu0iQsi49p13CQvrioKkpSsy2YqFQVcg+58VvokqlcH+ojO+kSqOMyoFrBYqFH7DkbYrEH7bFQhxka5st2WylTzaRYTwFWb4P1JRHnzhzdaFx0mcfd75rXBb2pea8X15+ca8SNKxw2yZbMXCoCvQIGWylTzaRYTkM95SgSD8y8LFX7FpWyt80TfPOCGOLVRALZwVqDdJ9xYkk63k0S7iIGWyFQtpqkDS5eC3dEvuEkK3ZYfZXZQW308mW8mjXcRBymQrFtJWgbB89fHZE7ZB8JcO/HnNvDA4ye6/OITZPpSfTLaSx72AGNeR7gtC93TFz0rt9aDuB8KYEJYy/uM3RuQnk61YSFMF6rdMtpLHvYCoQKgka+98sO1E2/4OtqFSnHHWOa047r5SgSQ+Ko9WgRAP8d1wk61YYAXqA+4FlIsKh9n+twUrhAqFCgQLdf5Fl7biSYWRfaVSyb8y/OuSymTHQ7gdJjLZ6hmt0mgy0XtGu4iDlMlW8mgXcZAy2YoFrcLYMtFiwb2AcIbhv9iDfa4TjKU7GAhfyN5ujx+JH2X7RW5cCTfZSh7tIg5SJluxoVUcyGyODblwkPyTkgtt32k/75yF7Xgie8DRllQOSOL4jT7bcSGTreTRLmKYMA6k3WANc7CjyGQrVpKuPMC+eHHKb6RZ09BYIFQgbeRZKpDrXHcik63YSbLyAPtCpkEmW8mjXcQwoQJhiUpkjzajAskcINu57kQmW0OHdhHDhJuj6Hrc8Z84ZLKVPNpFHKTGK5V3TdZalHK5b5ifqSGXy33F/GyxYtmyI9pFjCK5Mapt60Uma8mjXcRBCt3Mk0880S6A2zdtOmp+dkw5n59e1ige3LWm4b1+x2RL+H1ds3QA20y0jpGucGpq6svSNWoXMYrcCuTnUHeqVkb7gXYRBym5ILZMViNxw3Rn3wqDOv1eGPJ05+23f2rnUbuIg5TJavJoF3GQsi+KyGQ1kH/es1itHJ1o//YZD1bFJOmLlkftIg5SJqvJo13EQemO7XtOuDCQyarKlmW1j7TK0IseXF3/1CR/ApVcbkzL466tS9ULOSiZ7PaHh/97/qSvQWjLzqdPuCiici53rsnqPLSLH6fMYebRLJc/0fIIPfXAterF7LdMVkeHZqXyd+2CiPDJSRO1BboZ7YInIfcf1+OPPKLmUVTK5xeZqKTfaBcE2nn//GextAudpGy/SMsf9MCOHaPX8tOGe1FQceasz1F76oV2gfshc3iMS102ZzGPuJboDy++yAo0SCbq9U/CxmYO3qdf3H7JZENlvFL5VbVQ+MKskrQxVSk+pl1UV/t/Pd1a7rjmJ63bBKsL3/fe2Trhbaz9sBWOMNlWu/z81nYIvxFmp+Vqslx4w2SHDBvaBdUkFUj0h5tLrSUqyIfb548V2RXIDg+SyQ4ZJsbLhQ+0izkITVYKHY1akxSgXchBymSLDAO4G69dxCDBlxGfx1blh+efENaNONYzRGyYKR/ULmKQLr/wrLYDDZ12yr95L6wvttehc09f4F1w1sIT/KIo2rai/pnJHkk72gUMEyoQrM0ZC09rrR+6b6ZlkVBxJAwVBw72d8/95rx9o8pkj6Qd7eKlQSZ7JO1oFy8NMtkjaUe7eGmQyR5JO9rFS4NM9kja0S6eKzjNcJC1bUHCvzM42Nq2MJnskbSjXbww4d4Xln/b3JgXvvu6q1u3L/AblQ4VCL/lr7x92wNx8dtPJnsk7WgXzxUuuDZI6FoX3ETFEpUDFUj+0ruSSiYVSpPJHkk72sVLg0z2SNqZrhQ+1i7gILV6onzAZI8MA9pFHKSiPPpDUoR2EQcpky0yLEyUCxu1C+lKbpTasw6xLjMS3b/6Es8Ns9ddYWakyRYZJrSL6UoqkB1m/zXHEnfl7SWEfd7aMt76HVaBTHbIsFHJ50/SLmg/1SzlrjDZIcPInnWNI9qF7YfwZg+TDTLMaBe3HzKHJ1lAu8BJyhyWZAntQichcziSRf5855R60ePQP7ZOs/KMApOVwi6tAvSi6UrhZZM8GRXiuGfGe1zkS+PFwqr3t0WfJIbX2k2UC3eY3QmZD15Jhy4JL6mC8Ls0NlYzmwkZfsbr1Yd2/36r+q36UdPDr27zmrXyXlM0hJCkwLtDtUZIHVOtVCiZoiKExM2Dz9ypNjzqmOANmaIihMSN1uggzGiD8Lt5bfGE7UnryrEfqeGanvzr/e38QgsWLlDjaYpybqaoCCFx4za2nb/f4m24Z8W8MDTSmdWN1jYsn/77g96vHrultfxJ/vJWHDFW2raLf3Bha4l9795zc2u7pCvLx/9yX/s49jYIBkbC3TRt2fv45Qdp4fywtI8p5yb72zJFRQiJG63BuY3bbthoxLYRkbhiGNxtrkHDumxfdPrCdjhkH0d+2+lpxtGWm08stbxCkpa2jytTVISQuNEaHDVfpqgIIXGjNThqvkxREULiRmtwYZK/Mud866zWOIq73ZX718b+29NP+f3FCpMpKkJI3GgNLkxigGQMBwZFDBGMksQ79dRTWkt7PGbPa/e2DdCZZ5/eWsq4kDYeI2HueJErdyxK9rPzQwNESMrQGlyY7MFcyDYc+A0jg7tM0uDljpQYA4mPW+0wXIhrGybINSSyLkYNkoFkGDY/AyT5wZIGiJCUoTU4ar5MURFC4kZrcNR8maIihMSN1uBsuX+3whT1b449P8dPazZf2/r7pG2LQ/bfuSCZoiKExI3W4Gy5BggGRmYTYx3jOhjjccdg3LEY7IN4EMZ9bAMk4ZBtlLSBZzddWbq/3TTtbZIGDRAhA0ZrcLbshox1DPzaRgnhePZKGwTGNngxWMcS60tvmGjfMcM6DBkek8BvzSBgoBrb/NL1M0BumpoBkrQk3E+mqAghcaM1OGq+TFERQuJGa3DUfJmiIoTEjdbggoS/RPbfmaQV57Gijvm4MkVFCIkbrcH5yR441sZWJEzGWCS+HUdmP0MyyGwPZLt3x+x9kS62I649voPf9j4id4CcBoiQlKE1OD/Zg8+4q4X358BAQGjosg2GAuv2YK9sg7DNjo/f9kC2DDz7zY6W7WJ03PREbrpuPqPKFBUh/lSLxdnxerP95YBREs67msudbIqiI7QGR82XKaqOKOVy31jcLL9czY8d1a5ZloXzHq8U15uiyC6T45N7H937oUcd1+6X3vbmjNHXTBGFojW4UZProbkyRRVKLpf7yjuvrPG8d2+mLC2dLP/LFFF2uOaa6w5oDZA6prke+DJTVIG4jQ2N0X7FhkwglL8xmAeEdczfkbk97t8aO672N8ndT9btv2wShrzY29z8QFh33wPt5sHdD8eAkK4YICy1mdemqAKBB6o1PuqYtmyc/NgUVTZ4+L/3qQ2POia4wqaoAnEbGxqhbYDsJ9glHL+lIWsDu7ZxgLSBZ9nPNlL47feaVAlz8+M3sOzmwd3PPgZ+Q36PfZiiCgR/tbSG12/deN2VangaZIoqG2iNjjqubg0QdaJMUQWC8tYaXa+CQfn0zRvb61dcdl5r+flb671HtzdaS3h2Ei4GyDZEzeIlreWF3z69FRfp7bq70voNSXz8PvDn5P5CmqLKBlqjo44rqgHCd6+0RkcdlymqQPplgF59fLZlJMTgwKjY8fwMEAzVbeuubq3LvqfNeY9YIs0/PbW0HT8pmaLKBlqjC9JF3/uRGu6n//h5RQ13dftvnvU2735e3WarumSlGh6kbvYRRTVAjWr5A63RUcfUrFcOmaIKJCkDlCWZosoGWqMLkribMCz/9er/emvvfLAV7hoaMVQSLkvXGGD9oT++N88AnXHWOa3l9qf3nmCU7P01Y4gw7Cf5gux9ohpEUVQDBGq18tn0hObrib/c7zUa5Z+aIgqFBihcpqiygdboguQ2+hWbtnlX5Wut39LwYUxcA3TKqae1ljBeWC765hntdRgg22hc8bNSKwwG7sEX3myFiTRj4h4XS4SLUeuXAeo3mCbwyksveZ2q27lO/aBTA3Tm6QsSHW/pl2R8KYpMUWUDrdFRx0UD1F86MUAYAMZ4jYzfvPvKytYYDMZpZFwG2/7v7Zta4VhKQ0fHJ+lImIzpyDYYNyzt8SD7eOOlS+cNYttjTEHHtNOF8cSSBohSRQPUX6IaIHswGLIHky/5zpmt7a88uqRlBOzBYYknDR5GCwYEv0WyTQyPGAxXdribTtAxJV0xZPa2KDJFlQ20Rhcm+Xtlj9sEyf3bY/8l6qc6/fsF0QD1l048oFGVKapsoDW6MMGVhCav39Batw2KDCBDMs4jDd8dk5F0IL+xGgnDUsaRbJ193vmt/d0xJ9lP8mBv60Q0QP2FBihcpqiygdbowuQORNuGAxKjIuswVFh3jcPDr+9rhYthsdPRDBDi2ne3IIQt+PeFvgZIjoE80AAdU9YNkIzV4G+Q+/dK1MlfHqiev1gN70SLFp6mhncqU1TZQGt01HHRAPWXuAwQOh0IhkgGp7HtvHMWtpbueIxIjJeMz8h2WdrjNjLQLWM8trR4NEAKWqPrVLbnkhZ14+1oogHqL3F6QLgDBeMgS2z7wSVnt5Z+A81itPC7Nuf1iOGyDRHuXGGQW9LQvCktHg2QgtbobGGeD+bk4LeM7yAMF0r7m4QlhO34a4TfdjyEy9wejM9gXfaBMPcHYfKXCr8h+68Xxn3kN4TjSJ4kPRwTv21DhHXJE/IChRkqGqD+EocByrpMUWUDrdHZsg0QZM9OlgmArgFyB4vRyP3umMEo2OmLcUFaCNf20wwQlvZxbaPnbrPDw5QmAzRerT6L/NjSDEyY3DRqxeI75hADB/nRGh11XKaosoHW6KjjQoMwRZUampXKEc2wdKrxWi1175bRDJA7xwZjKvYEP1syWNzrg6Hyl81vDlC3Qp798h5VpqiygdboqONKowESujVEaTQ8gp8HJIZFxmIgNGLXOMl22wAFDRxrExEh+TvvDl7LgLas2/mRdYwhyRJh2oRDdynp+KVryxRVNtAaXVoUNj7TD6XZAAlRDVGaDY/gZ4AgGATbWKDxwtDgtxgcabi2YUGY38Cxuz9+Q2Kg8LgH9oUBhEFBGliHZyRGCvHcQWzbgMjxsXSPL0uJ76aryRRVNtAaXVLSBrRlIqGEy5wh/BYDJGM82qB10hoGAyT4GaJhMDxCkAFKk2AwUBfFo4pLUdI1RZUNtEaXlNwBbdzxktnU7kRC+S3GR2Qbq35omAyQIIZomAyPMCwGaJAyRZUNtEZHHdcwGqBhZhAGSP4GdaJu9olLpqiygdboqONCg4A3sXL58s8KhcLXTbG1wZyaRrn8mVklAcxOTR02P+fRrFYfefKJJ1rlPEgDJOMwEMZ64G1DMqZj/y3S9umXTLFlA63RUcclBsjWzPj4EXy7qlGp7MP64488knilmJqa+vJkpbBrtlo49PwtE97hB5b0rBc3TXjLGsWDU5XiY6VS6avmUIkwZ2R2oax+99vfokxPmluf3nn//SeUbVoMkLxs/q4NP28bIKzLwDYNUExojY46Ls0AaaqWSutMkcbCeCm/729bplTDkbT+ec9ib7xc+ABG1mSnZ1atWPGRVm6uBmGAhk2mSLPB9as2HNIaHnVMW+68U20orq5ZvPiAKdKuWFwp3vXnOwdjcMIEgzRdLvzOZLVjYMi0MtP0wI4daqOjjmnn1iWfmmLNDtNTM+9rjW/UtXvXLrWRaHrhuec67pkW14q37t8+ozb6tOrgfUvmjFHxIXMKkRivVvdqZeYnjAcdeXO92gBHWTdeX//AFGk2wTjAeL35MtzgUdXm229XG0UUYTDVFGUgty+tfqA17mHTrjWNj8wpBXLrxo1HtfKKonu2bFGv06hoql56Q7v5QTLK3EU/adPNN3+mNYYwrV250vfbVxhEfumXE59rDXnYhbEqv/GiUi73Da2soqhRLqt3zQjJPDAY6H21hhEkrSE+8Iv6Aa3hZk1PbWh+Yk65Tb1YPKiVU5DqpVKkjxgSkknGK5Vf2Q3ikT17vNtvueXTZqVyeKJWw1/Ui0zUQKZrxR1aQ826ZqqF10wR+IK/FeV8fnqurN9dNjt7AMb+Dy++2C5zrJuohJBOuXdF/bDWODvV6sL3vf2/nm79PnTfjFe7/PzW79NO+bd58aKq2/061Zw39IUpCkJIv8BfN9y21hplN7INEOQaoL9tbnh/uLnU+n3u6Qtay8svPKu1tCVhtgGStHAMWcqxJC07/U6FO3xJT3AkhBhgfN7fFu9tdT8DdMbC01pLeEViXL73rTPmxYHx2H3d1d4L64vtOLIfJMYIM3yxFEMEVX54fuu4H25f7L2ztfuZ17htTyNESMIkYXyyIhihOGdVE0Ic4hrzyap2r60fNUVFCImTyXLhDa3RxS35G+X+LRsWNYqFI6bICCFx0a+HRmGA7DEfeV0EhIFiGcO54KyFraWs+8XDWBG045qf9MWgYVDaFBkhJA7wigytsSUhMTwYXN5Y+2HLGMGo2He2MMgsxkQMjRYP61higBppSXjSmizn95qiI4T0yg3T5ZGY5RyX7l5eO2G2NCGkS565aVxtaJSu1++Y5N8wQuIizkmHoyJTdISQXvnH1mQHb2VSYVaEOUGm6AghvRLXXzC5cyVatODU1hIGCAPG9gA01jHDGesYaMa6zFbGgDLWES6D0ZI2ltiGcNz5wm8I28TQSbisIx05BtYhDHTb652If8EIiRG8JF5raJ0qyABhibtV8kwWDAIMkh0msj0mpIE4MDh4pELudokxc58Ls5/7ksc4cCw7jvyGAerm1j0G7U3REUJ6pVHMX681NEoXpi2YoiOExAHvhEUT/34RkgDT5cI2rcFR8zVdKbxsiowQEidxjQVlVasnOPZDSKLsWVc/qjW+bmUPALuyB5Cjyn6jYj+FL7CaIiKEJElcn02GxABpd6LEANl3rtw3IuLOl9yul/3cu13YB4YJd8gQfvUl57bD5U4Y1rsVPrZoioYQ0g/ifB+0vYTEkER5IyKEeT2NH1/QXsc2bR8cI/e981q/r/ruOa1b7LiFj3Xtdn8UwSM0RUII6SfT5cK/tEY5KlreKO43RUEIGQTVXO5rw/bp5Tg0d94nmyIghAya6Urhf7SGmjXN1gpvmVMmhKSNZY3i+1rDHXb9YqK8z5wiISTtLKkWH9Aa8rBpplr4vTklQsiwgU/5bJipfKA17rTqrmXVA/zEDiEZZHGlsF9r9IMWZnnT6BAyQuAO2mSlcKhfX9wQ4Q2P05XCx6Vc7hsmK4QQcozy2NhVjWL+EF7ujqfLNSMSJuy3bUX9M3ynq5LLjZmkCSFZoFAofH28Xnm5VioeqeTz3ojpKM59bnmSKQ5CSD/AoPLSaycPPPuPnR6101tz07KPS6XSV03xEEKSAsZn9++3qg1xlPXwq9swM/prppgIIUlw/aolB7UGSO30Ntz2i8OmmAghcYPxDq3hUcc1V0YXmeIihMQJBl21RkcdV73KxzUISQTc+dEaHXVcc2XEF5MRkgRoXFqja15bbH0/6yf5y1vrsuyXnv77gx0d85xvndXKr2jPa/eq8TSFHYcGiJCE0AzQms3XntCA4zRAp556ihoeh7rJJw0QIQNCM0CLTl94Qhi8Cnvbf5auaC2vHPtRawmPaWZ1w3fb43+5z7t7z82tddsASeO/+AcXtpZyHHsbBA8HS6QlS6Qp20WyT1B+JK2fFn7cWrrn5ooGiJCEiGqA7IaN5ZN/vb/9dweGQMK1ba7HI+swSBJPwmyjI793/n6Lt+GeFa3fEh/61WO3tOOK3HxCWl41I2jvY4sGiJCE0AwQGqLrXbiNVBqwxLUbr7vNNWhnnn16a2kbFpFmgGxj4eeliDRj4uZHwiUtGiBCBoRmgCD8XYHHII3TbaQYJ8L2pTdMnGCA3G0YUMb6goUL2mlgHb/lOOLNyHHkt+0lYVxK0rKNki3NmGh5xboYP20fWzRAhCSEnwGijosGiJCEoAEKFw0QIQlBAxQuGiBCEqIfBkgbW7HHevolvzGeMNEAEZIQ3RggDOpiMBe3t2X+TpBogAghKr0YIPyWW+qY9Ic7S7Idv+27SxIm+9nbEC4zryUdGDbZB+EQbpvb65DM8RFDiPQkTYkj61hKWCeiASIkIXoxQJjHI4ZEDAAMgtzexi103F63G77cisd+2F9uv4shsw0TlnZcd86QLcSXW+wShv2QH5kRTQNESMro1QMSieGwjYoYDbvhy/wdxBcDJdskHEvXkMhveDL2se1HNDQDZBsuGiBCUkbcBggSL8c2DtgOb0TiYYlJheI5XXDxt9vhsg+WEibPkblGS2Yzi2Fy98NS8mP/LetENECEJEQ3BmjURANESELQAIWLBoiQhKABChcNECEJQQMULhogQhIizABhUBeDt1DQbXBRt3eagiTH17b1QzRAhCREFAPk3vEKUicGyO+VGrbkDlYS0qYBaKIBIiQhOjVAYjTQeDF7WXv9qr2E5JY7Grv9snnbAEmY/WiHNvnQTRdL2zuyf7tpyja5dU8DRMiA6dQAiQGQOT7yKARkz8PRDAX2QTwxCLYxkzRsoxTVAMnS/q2lKdskDRogQgZMpwYIHgyMgjzeII1b4knjdg2F3djFAAW9mlVke0SQm669tH9raboGCHFogAgZIFEMkHgSYnTwF0aMkjwwqr2aFeFo9NLwsY4xHTEqkjZ+u69mFckrWCUehN92urJ0f/u97tXNo5/xE9EAEZIQYQaIogEiJDFogMJFA0RIQtAAhYsGiJCEoAEKFw0QIQnRjQHCILT77fgkZQ8sD0I0QIQkRKcGSG7D99MoxHWsqPN+XNEAEZIQnRogeRmZTESE5BZ50AvI7Nvo7gvLtNnUOAYMBtZlX5nBLLfRJZ6k89PCj1tLkZsuDRAhKaNTAyQTD2GI3Pk10sDteTbuLGR78p9MFnRnU9uzoe19JV2JC8nx3H0gN10aIEJSRicGCA1aJiNCMqFQDASMEsaGbAMk3o5tgGTiHwwC4ruzqcXTEbkGyN0ucsPddKPOfHZFA0RIQnRigKQhy7r89YGBgJdhGwoIYRJXtsl2bBNj5s6mltnPrvHCfljKdtvAYN2d0eymizAtXphogAhJiE4MkJ9s4wKJociKaIBIKKVc7hvj9ebLlXzhKCrMKAnnXavU1pui6AjsrzU66rhQRqa4OqJezM8ubpbn6qR+3bIsnHc1lzvZFEV2yeVyX1m+ct3BR/d+6I26dr/0ttesNvaaookEKovW6KjjQhmZ4orETLP0/DuvrPG8d28eed1z6/RHpVLpq6ZosgWMz33P/EltjKOsyYmpf5kiCoUG6Jjcv5G2OjFASyfLe7WGOMr66K/rvTlv6GumiLIDPR9/1ea6HVNMgWgGyH0HT5C0W9syVwh3zfzS6vaWeFRFyYOtOAxQOZc7V2uA1M3ejjtmDptiygb4f6k1POqYfnHjpo9NUQUSxQDhbhfuHsmdJNzuxjp+Y+neWZLGj9/y0jG5IyUN3d1P1vEbwh0yrCMvsq9sc/Mjd8Hsx0O0PLj7yTHwW/KlvYM6qgFau6x+QGt81DGVcrnLTFENPxh41RoedUw7X3gjUqPRDBAaJeR6BTAG9jweKMgDQlykAS9E9pH49n5yOx+SW+tybPuOWpT8iNw82NvEwNqGFnE04wNFNUB/f26V2vCoYxqvFveZohp+cLdLa3jUcZmiCiTMA7InH9rh4kkEGSBZtycAisGw9xMPBZLJhH4GyM2PdnzIzYN2HrZhisMAHX37JrXh9VvN4iVq+KAVtRyHApyM1uio4zJFFUiYAbINhjR4hEvD1zwQt/FD0rjF27H3g5HB3ycYCTEKfgbIzQ8mJWoGRTOC9n5ufElbjJStqA1Ha3Rx6IrLzlPD/RTVAL36+Kz3p6eWqtuSEA3QiMkUVSCaAaLmK00G6MbrrvQ+ffPG1u8Lv316ewmPVMLFAMkS+2D5+VvrW/EkPfmr/ej2Rnt90cLTWr+TEA3QiMkUVSA0QOEatAESQwGDAiMiBsP1dMSw+BkgkRgx2wM675yFreW7r6xMzCuiARoxmaIKpF4t79MaHXVcgzZA7l8weCkwHjAiMEi3rbt6Xjw/AyQek2aATjv1lNYySdEAdaDqkpVqeL/1Hz+vqOFRZIoqkGajuk1rdNRxjdcrL5viCkRrdHHINUC77q54k5VLW7/hscAjgjFxDZAYFXhPWJ55+oL2OgyQ7Iuwev7itkE78OdkZnGPtAGCQXnoj++p2zR1YoBOOfU0NdxVN8YkaQM0NTX15Uf/tENteNSxJ++jPkqgNTrquGiALAN00fd+1Fr+16v/662988HWEj2DhIsBsg2RGIOzzzu/FRfprdi0rfUbkvj4/eALb7b3E8n+iANh3T3u9qf3ttaRJ9kH690YIlNUoYzXyu9pjY/a6U00K/tNMYWiNTrquEbeAKEhQ1iHEZFwNx4Mi4Tb210jIEZDPCAYj827n2/9PuOsc9rxRLYBcr0xCVv0zTPmhdv72OFRZIoqEosXN/drDXCUdd2qJR+Y4omE1uio46IHZDX623/zbMtLESNiG6QgAwSPZfL6Da111wAhTTFAmjRj4h5Xfkva/TJAoF4rLbth03WfaI1xlHTLXauPYmzMFEtktEZHHRcNkON1/PjqYttgiOcBD8k2QPiLhThYhzGAl4O/RzA2YiRk34df39cOO/+iS1tLW5oxcY8rccSo9dMA9ZPxWu3jV156yetEy2ZnD5jdU4nW6PyEAeAk59z0S+4t/iCNtAEaRZmiSiWjboBw16mTxptW0QBRvjJFlUpG3QDhlrk9qVAmAmKuDubmyDa53Q6DhSUavMz7kcaPJW6hyzZ4VxJHbsnbx8MS8WVe0Hjp2DFEfse00xXvDZ47llFEAzRiMkWVSkbZAGkTAMWYwGBAmOsj83Lk5okYGUlHwiGkZ29DGjiObLfnBMmxEV+bgBh0TKRrzx+yt4WJBmjEZIoqlYyyARLPA0IDFkOze2u1ZRwu+c6ZLWG7baBcYyATC0VBhsKWG+6mE3RMpCuelMSRbWEaeQPkztkJkzbwK4PC/VQ3A9CQKapUMsoGyJ7ZjMYsf2tQL7GE5yJh8IQQfteGn59gDP7v7Zta21wvCoKhwBJ/oxBHvB78luMgPn67RiromG66iCvbwkQDNGeA5E5YlNnLNEDJMepjQKMoGiDFALV6ALN9wb8vbC3tuTkwOJj7I4bHXcptd0kHt9WxTW7X2zOt7WkAV+VrreUVPyu1ljgW5hdhP5lnJPmx89iJTFGlEhqg0RMNkPIXTAyJPYtZjIftedjzcjAHSNIJmq8jYYjnTlCURzAge94RZBswrNvbOpEpqlRCAzR6ogGyPCCRbYCkwcssabvhizfiGgdRkAGC3H3EcCG+ZoDEc5I4sq0TmaJKJTRA3amTQd84hY5SG9DuRDRAAQYIQkNHQctfIKxLmBsff50QLp5NkAFCPDsNSLyxxatuUQ0QlnIMxJVtncgUVSqhAdIlA9S47u42qFMDhIFqGTjuVhhojuMVHSNvgEZNpqhSCQ2QLjFAMgkQgjGSiX8wQHKXSrbbr2TFdiwlHEsxQLKfrCMu5BooO57caZP07XidigZoxGSKKpXQAOmSxi6GyH1Vqu0BuYbDnu1sb8fSDpeJkLaxEmnx6AEp0ACFyxRVKqEB0iWGRyYLujOVXQNkzyOSfe1Xtko8MWBYl7TttERaPBoghbgMkD0GlAbZY0G9yhRVKqEB0mX/BYMBkSUMDYyAa4DESMDgyL4wGPI8l8TDUv7GyV8zzQBBbjwaIIUoBkjm6GBejzv4LIIBwms0NEMkc3S6lTbZ0c6LbLffI0QD5K9RMEBZ1sgaINwClwYu/7EljhgeWcpdL/c2PMLkVjzSw7p7Kx7GBeEwMNqcI9xalztsEOLgOBIP6eGYsq/Es/OEdaRhb/eTKapUQgM0ehpZAyQv/ZIZzpA7gRBLd66OGCB5vaoYMknPT3Jc1wNy0xfPx88DkjzJNsmHpB8mU1SphAZo9DSyBkhkv6dZjIhtgGxDAIkx0P5KYZudvu3d+BkgPw8oyAC5eZJwe91PpqhSAa6XrdmpqSOakQnSquuv/8RNxySfCrRGRx1X2q5XT+BktEZnyzVAaNxo8DAEtuGRpf1KVayLMcBYEP5WYT/sL/vYBka8GxgMSUPzlCQMx7L/0oln5Bog7TWvcvwwmaJKBaV8ftHjjzyiGpZu9OxTT3mlXO4yk3wq0BpdVuQ3YN2JRs4AjbpMUaWGuIxQGo0P0Bqd/a4dmVdjTzIU2TOWtZeERRUMBe6a4e6Y3J6PQ2KAtLxHFQ3QiMkUVaro1Qil1fgArdHZt7Dd298wEq2bCWbiHwwQ4iMMkv3xW4wT9oXkFry9v2yX+T9yWx5hiGfnwz6GrMt+MFyyTfbFUtZlKduwDrnpuqIBGjGZokod3RqhNBsfoDU627OxjQiW7psIZbt4QGGzl939ITEKkgaMlEwsxKxqe12OJxKDJUt7kqPk2V1CYgz90hXRAI2YTFGlkk6NUNqND9AaHQTPAAZEPBC78eK3NHjXANmNGr9hjOx9IXt/WYeBwvFkgqKkAdnPdmFdm0kt+ZBj4rcc111CiO+mq4kGqE+yB5IHKVNUqSWqERoG4wO0RgfBCNgNUxqva3Bk3fZsgmYvu/vLdvGQsC8MgxiWH1xydsuoiKGA4REjgzy6BkjSwFLy72eA3HRlmy0aoB4kd6KCZlWLaICiE2aEhsX4AK3RpU0YUxIDJUYtDkVJlwaoB4kBkomBuCUPay/hMDqQffseS9y2xz6Ia09C7IdMUaUePyM0TMYHaI0ujRJPxf5rFofC0qUB6kF+c3tgZOARyVLCZJKhtk+/ZIpqKHCN0LAZH6A1Ouq4aIB6kBggkTzWYRsg2YbfkBggCXPTSFqmqIYGMULDaHyA1uio46IB6kGu8RCvBi6nZoDsONrM6X7IFNVQASM0jMYHaI0uCeHOlfzdgWSgOIrsweN+iwZoxGSKivSBufp4ktboklQ3xoQGKCZogMK1ft26z9EwTJGdwNTU1JfNTxJANZf7mvmp0qxUXvvdb3+rNrokZRsTeEJY4rY7BoFlAqRMZsQSd6mwj9x+97tdnpRogEZMGMxFwxivVveaYptHs1z+pFAofN2sEh/qpdKR8tjYVWa1TS6X+8rSxYvbrxXRGl2Ssg2QPXdHHomQeT34LXem/Pbph2iARkzSMKBrZ2aOlEqlr5ri+9J4pfIrhJfGxmomqG9gjGe6XPgdruEN0+UDu9Y0vBc3TXiv3zE5TwjDtg0z5YOIO10pvKwZgqS5funSA9u2bv3C9hjnjPrGR/bsmVfGWqNLUpoxsWc+2zOkZcIhDVBM0ACFy24cEBoMDA8MkTSeOS/on6ZIEwMGp1HMH7p7ee2T97fNeIcfWNKT9m+f8batqH/WKBZUzyRudtx7r5TVJ1if+8ulvstIa3RJys+YyMC07QHJXzQaoJigAQqX1kigTTff/Jn8npmcPGiKNFbw1w5G55mbxlUjEqfgKY0X8x9Vc7mTzeFjA17PH158sV1292zZ0v7tSmt01HHRAI2YtEbiasvmzbFWCng7+MukGYp+6N4V9cPNwljJZKdn5urZRVq5adIaHXVcmTJAzWpjr9boqGPa/dLbaiNxhUl/pkh7olka+xn+YmlGYRB6cHX902apsMxkr2vGq9VntXLT9NaLq9WGRx1Ts1w4ZIp1+EHPpDU86phuumOb2kg09fLXBXeCrmuWDmhGIA3CIHfYbfQgqoXCUa3MNN1504za8KhjqpeL46ZYs8GNv7znsNb4qA+9jRtuVhuJpmalcocp0o6YLOf3YkBYa/hp0sH7lnjT5cJbJtsdcdMNN3yilZmmrXferjY86mbv2V3LvjBFmh0w0PnQH99VG+Aoa8XKtWoD8dOcN3nUFGlkNsxUPtAae5p117LqAXhs5hQisXvnTrXM/LR6+aTaAEddU7Xy2aZIs0Upl/vGrb/adVRriKOoJdMzasMI0oprr4383xx/1/5855TawIdB/9g67U1Xi3lzOoHgr5tWXmFatWzaO/r2TWpDHDW98tj13mStcIEp0uxSyeXGMMo+qlq6ZNZ78okn1AYRpgd27Ig0ED1dyV+DvzNawx42LakWHzCn5QsmaWrlFUWYgb76umvUazUqqhfzs6YoSZbBX9HVK1d+qjWEKMI8l7DnwqbLxYe0hjzMmqkWXjOnp4JJmlp5RRHKtF4qZeeuDyFh1IvFg/akuU4U9AqM2Xrxt1oDzoJma0X1OTkw3Wx+pJVVmDC3Kqg8Ccksc67vRWgAWsMIEua7mCTmgb8qWsPNkmBgzenOo5tyxGMaZndCRhO8HkJrHEGa+7vwmdm9zZJacbXWYLMobUyo0zG1Pbt3e/YDv4SMHHMe0EkYANUaiAgN687bb/emG41Dk43GHzGA744B4e5iVgaco2qyPP9uDcpyolZb2yiVPlo2O3sAg/VaedqaGR+nB0RGl/Vr1857UhtPcqPxzHlF+6vF4iwMi4kayFMbml9ojTTLwvSCKC9pK+dy507U60/OGaijt9x002F4PnaZT1SrfzBRCRkdqoXCx7j92axWd/XyeMXSenHoJhnGJUywNMXQEfjrhdv2c4b+9alG4yBf9EZIF+BJcq1hdqPLLzyr/bvyw/NbyxfWF70/3Fxqh0dVt/t1o+lacYcpDkJIP8G7dbRG2Y1sA7S68P3WUl6Otfu6q9vrixac2o4D1S4/3/tw++LWNknD3k/SghAXy421H7a2Szr4/c7W7s7lb1umsvPaCEKGhely/j2tQXYrzQDZnsy5py9oLf+2udEKQ5z9v55u7wNJmL2fZoDkWJIWfkv63WhxpbDfFAshJGkwhhH3Xa8wA3TaKf/W3m7HgS44a2E7LIoBkmWcf9WiDtgTQnpkvFyIfeBZM0DwUOTvF8aFYFzwdwt/l2zDcsbC01pL/JVCHHu/Hdf8pGVkEN81QIfum2kf93vfOqO17FaTlQy9QIuQtIJbz3G8LD5rgkfIiYWEJEwS3k9WNF7KHzbFRAhJgjjvfGVNmJxoiokQEjdxzvvJqsaLhVWmuAghcbKsUUz8EzoYLJZ5PNp2VxhIlkHlNAgvtjfFRQiJE0y60xpdnIIBkvk99p2xYRFevG+KixASF3ioUmtwcUsMEOboyK108XBgkOy5OzIr2r29jngyyRC37WUOkcwXSlp4Y4ApNkJIHEyWC29ojS1uiQGSeT8wOPKXTAwJDA0Mi22g/OJhHhCE9X55VPgOvSk2Qkgc9OsTymKAZGzHnlQognFCPFn3iweP57vnfrNlrJ67sRDbrOcwbVtRP+GFbYSQHnj+lv7cfrfHgGSGMwwOPBsxIDA2tjcDA6TFg1eEB0/xG+ESP2nxdjwhMTNqbzzsVZwVTUhMlPL5RVojo/xVHhu7yhQfIaQXJsqFO7RGRvlrulz4nSk+QkgvzDWmbVojo/w1XSm8bIqPENILaExaI6P8NV7K7zPFRwjpBTQmrZFR/sIL/03xEUJ6oVHMH9IaGeUvGiBCYmKilH9Ha2RxyZ5UmBVV82NHTfERQnohzjEgzE6WiYbyyESSBsh+dgwTFd3tSYljQITERFx3wfBIhMxMhvCMlrzfGb8xW9meBW3PXsZv7ZM8MiNang3DEnElHL8hbLMNnYTLunyqR2ZVY7a17CdxOhHvghESE/iKp9bIOpX7vJZ4J7ZhgJFx4wV9ksf+IobEl3XEsT0giWM/FW8/uGrHkcdAuhXmTpniI4T0Aj4drDWyThXkAUmYGAQIHgiMiB0G2fFhYJCGeDy2QfIzQPY3wMTQuAZIfnf7BD1mj5viI4T0yj+2HvM4epU0eDztbv+lggGAgcISRgPhYjzk1RzY7hosqPzDb7eNjKQvxsv2pmQ/LJGOHA9hrgGSddf4RRGemzPFRgiJg4fWNdTGRp0ovDnAFBshJA6mK4WPtcZGnajVE3wvNCGxwufBoot3wAiJmWou9zWtsVEnaq6sTjbFRgiJi2duGlcbHHVcr98xyfEfQpKAz4SFa66MPjXFRQiJk7jmA2VZ/PtFSILcvbz2idbwqCXeb1bX+QAqIUkyUS5s1BpfL5JJf67sWcydqJ8PndqaqhQfM8VECEmKPevqR7UG2K3EALkPhOK3/UAofkd5IFVmM7v72PtiljR+Y/9eHzyFXtzEyYeE9IXJSmGX1gi7lRgcWYoBsT2gTh5IlaW7j3hGV196bsvYSHivD55Ck+X8XlM8hJCk+d3G8S+0htiNohigTh5IlW3uPhIPxgfekP1XDft0++ApP0RISJ9pFsZKWmPsRn4GyH6QtJMHUmWbuw/CJq/8TivMNjhy3G4ePIUwLmaKhRDSL65rlg5oDXKUdMfS2kFTHISQfpLL5b7y/rYZtWGOgvDajVIu9w1THISQfrO4VrxVa5yjID50SkgKmK0V/6U10CyLr9wgJEU8taEZ212xtIsPnBKSMqampr78ty1TaoPNkv55z2KvVCp91Zw2ISQt4J1BaKBaw82C9m+f4aAzIWkGDTSLRgjGZ6pcONucJiEkreAvyku/nPhca8jDKPy1xKtIzOkRQtIOxoQeWFUf+hfZ45ETzHcyp0UIGSYWVwr7tYY9DFreKO43p0EIGVYwWRFjKFojT6Mww3m6XHzIZJ8QMuxgXAiT97QGnyZtmq0c4ngPIRllopyfxpdDtcY/SGFy4eJKca3JJiEky+ClZmn4zA/eZMhnuggZUfAunUG86B4vkOc7nAkhLTDuMl7K70vSK8Jfv0axcKSSz59kDksIIfOBMcJftNlq4RAMEu5KaQYlTDA4yxrFg/B0+AgFIaRr8MG/RjF/PcZrjBfj2UIYto2Xi+v5cUBCCEkpMNDjtcobk+O1Q5u2rj364DN3etATf7nfe/YfO6mM6+m/P9i63tDm+9Z7S5Y0D9Sr5X1z/xIuM1WEEEIIyQZ4U8pEo/o/9zy06QutU6QoaOdzW7w5x/g9DpkSQggZesYblSe3PXwrHR8qso45QtXX8E4LU40IIYSQ4QG3unb/fqvayVFUkB790w6vUS1/QCeIEELIUNGsFlf98t51R7XOjaKi6N49t3rNemWXqVKEEEJI+mlWS+889PK9asdGUVGECdOVfP6oqVKEEEJI+sHjuVqn1o2a1xa9n+QvV7dR6VUc1w31yFQpQgghJP1EdYCe/Ov93jnfOsu7+AcXeo//5b52ODrPmdWN9u80OkB377nZO/XUU7xfPXaLur0TYbTjyrEf9eU8+1WedIAIIYSMHFEcIHF+xNHxk3SkazZf65188sktuR2rpCXb/RwqLO39w/aTfWX7goULvD2v3TsvL6IN96wI3MfepuUF6/J75++3eItOX9hOA9LOSba5xwiSfRw7rJvycfPplgHSCbpuYaIDRAghZKiI4gBJ52l3mpr8OuygzhTb7c7aXfeTHS8sf9oIEPY58+zTA8P88uJ3TnAg7PhRjhEk7ThJlI/fcYKumys6QIQQQoaKJEaA/MK0dOyO2o0vCtsv7BaXtj3KbTEtL37hWlivt96iHidKudrh7ghR1OMEiQ4QIYSQoSKKAwRJJ+t2qugopeMN60jdkQg4CFE647D9ZF6OnQ7i+B0X0vbBOV5w8bfbt6j8nAA7XHM+RFGOEaSw8hSFlY9dFrLddsyiHidIdIAIIYQMFVEdIIoKEh0gQgghQwUdICoO0QEihBAyVNABouIQHSBCCCFDBR0gKg7RASKEEDJU9MsB0t7H08kk2zBFmbTb6cTeYVa/z5UOECGEkKGinw6Q/TQU5D6N1IvoAM0XHSBCCCEkgDQ5QOi0MTLkPlKOfe03KMuj53YHL/tKmF+csHU7j26a8ri5FiaPoMtx7fWfFn4877xFeEz+P0tXtM9f+8yG5EHKRI7nvvPHLh833/0QHSBCCCFDRT8dIHTKtlxHBx2322mjw9fenOw6Htq+Qe+7wTY3P1A378dxw7DupuUncZjsPLhOWNDx3HLQ4vRDdIAIIYQMFYMcAXKlddp+HTwcGHfUw93XHTmK4jjY0tKMGiYKOo52CxBpdeIAuSNOWpx+iA4QIYSQoSLtDpC9zR4l0UaPEGbHC3IcILnlJPE1ZyQsDS3MzgMU5GTZI2Nw1pbeMNGRAwS554FyQLrufkmKDhAhhJChol8OEJVt0QEihBAyVNABouIQHSBCCCFDBR0gKg7RASKEEDJUpN0B0ubAUOkTHSBCCCFDRa8OEByUsMnNvSgJB0h7+qobyRNY7vkjz+4k7bQprjIQ0QEihBAyVCTpAGnbtBcF2u/B0ZwJ2wHSHCI3LChN+6krkf2UFtKScPsReldyjDBHJ0p+sW4/wSbb/MJlm18+3f3cfcPKoBvRASKEEDJUxOEAuZ2pdLausyPx7c7YFbbbDosbX9u/0zS10Q+8r8d94aIWZm8Le48QFCW/bv6CwqPkM8oxOQJECCFkpElyBAhCRysjFPhtx9VGUdz03I47rHOPkqbW+XfqEMQ9AuTG8QuPks8ox+z0fMNEB4gQQshQkbQDBOGWy5W5H8377hXkjqKgU8YIUpADhLTsjhvb7VGnKGlqozfyMkE7HpycCy7+duhtMPf8kSdxjMLyK2Guw+IXHiWf2n5umFYGvYgOECGEkKGiVweIoiA6QIQQQoYKOkBUHKIDRAghZKigA0TFITpAhBBChgo6QFQcogNECCFkqKAD1Lv8JjGPkugAEUIIGSr64QDhSagrrr7shHcCZUVpdIDifsw9THSACCGEDBVJO0B43Prs885svwdIe7syHAg8Nm6/odjv0fIocbB0HzW393O3QfJIu2x304YkXcg+D4QjPfsYmkPktz8kj6XL9jBHMSi/7rlCSTuedIAIIYQMFUk6QPLOGnknjqy7zoE4EHaY6yxFjeM6LuIouA5A2AiJnVbYO3O0vNlh2D/o7c1h6UeRe+4cASKEEEICSNIBQqfsjkSIxCmSeJpz475AsJs4mvMh4eJ0iJPk5kkciijOUpAD1Ikzgv1QPq4jZyssv1inA0QIIYQEkJQDFNQBa44LOn1xGKSDt52KqHHsdTvcHily93VHYJA/2wnR3r6MOLK/dlw7LOztzXZaUFDZQWH51eIkLTpAhBBChookR4Ciys9xsRUlDjU40QEihBAyVNABouIQHSBCSNeUc7lzG7X6G1NTMwdvunPH0V8/+pIHPfzf+7xH935IZVxyvX95727vmmuuO1ArlQ/VS6WfmeqRGGlwgKjhVz8cINjIqXrpjeWLqwcfuveao39/bpUHHX37Js9792Yq45Lr/fSD13prl9UPNMuFQ81SIXEbSRKimst9bXJ8cu/W/3rhc61TpKjtT77mTTQn3ivlct8w1SZW6ABRcSgpBwg2culkee/eZ1Z+rnWKFPXWi6u92YlyYjaSJMB4ffx5Oj5UVN33zJ+8Zr35P1NTU182VSgWojhAuP2ESbau+jXBFtLebTOKt8SSLIdebjMm4QDNNEvP0/GhouqdV9Z4ixul2G0kiRnc6kKHpnV0FOWn3S+97dWrtQ/ibOBRHSD7CaM4FfbEkwgdv5uHqPva6mafNCmuctCUJgcIt7rQoWkdHUX56aO/rvcmasVYbSSJkWa5umrjlgeOah0cRYVpy86nvUa9sctUp57p1QHCI97/Wbqi3fm6LzuUR85ltAjrPy38uJ1WnA4Q4gQ97q7tI4qyr4yESZg8aq6FyfmGlQ/kli/yaL/jx1ZYOUQ9HvLsHsN2gPDbLo8wxekATVaLqx7Zfs1RrYOjqDC98tj13nS9GJuNJDFSr1T37XzhDbVzo6goirOziWMESJwFuSUD2fGlw9Ucj04cIDt9yO7A4XiEvfAQ69rxou5rOwiiKGFB5RP1/EVh5QBFuR5uniUccTvJjyjOOjleLe77cO8NaudGUVEUZ30kMYILo3VqFBVVaXKAtA48KL7rVPg5H660kQ9bbroi5M8eydCOF3VfzXEICwsrH79j+ymsHKJcDy3PdriMGgUdx1XcdVLr1NKqG6+7cp6zKXp0e0ON36mQfrN4ibqN0hVnfSQxggujdWoUFVVxdzZah2YLHaNm4GXkwR6VgMOw9IaJEzpcez+3s7e3+zkCYR2/yD2WdivJ73hh+2J7pw4QFFY+4nDYcfxuPUUphyjXI8gBknU4U0gjinMWd53UOrW0Cg7KFZed53365o3q9l6VhAP06uOz3mlzjvKfnlqqbh92xVkfSYzgwmidGkVFVdydjdahUVQnirtOap1aWhXkAGmOBsIWLTzNO/DnNd7/vX2TN1m5tL0d6/X8xfMcHtcB0hwiOyxKmn4OkHasJJ27pBRnfSQxggujdWoUFVVxdzZah0ZRnSjuOql1amlVmJNgOxWfv7Xeu/Dbp8+7PSZhMmoH2elpTom9roWFpennmNnxRcM4UhRnfSQxggujdWoUFVVxNu5mrbx353Nb1E6NoqLo4Ve3efVqeZ+pUj2TNQdIRmDg9CDubeuubm/THBE3Pde5cdfdsChpvvvKSu+8cxbOi4OwM09fENvcpUGKDlBKSdoBqi5ZqXrxa+98UI3fqZD+f/y8om4blP7r1f/1zj7vfPW8oQX/vtB78IU31X170aDKIs7Gjc8LXL9qyUGtY6OoKNpw+8rPKrncmKlSPTOMDpBmd2xHR5wLzVHadXelvQ9ujd214eeBDpCEyT7YhjTsOGFpummI0yPOmoQP4+gPRAcopfTDAbroez/yHvrje+r2XpVEp3/7b571Tjn1NG/z7ufV7Z2qX45JFhwgUCsVShtu+8VhrXOjqCDdsf3Go41aeaOpSrEwbA4QlT7RAUopg3SANEcDYTJC8vDr+7yr8rX2dqxf8bPSvE7e7fQ1J8AOi5KmnwOkHSuKc+eXJ/yjmbx+QzssLG8ysiSjZ1i/MldtH99Nc/vTe71F3zxj3jGSUBKNu1AofH3xdOP9J/5yv9rRUZSrZcunP6jVymebKhQbdICoXkUHKKUM0gGS7X4dvB0mQ6CQnZ7rXLjrWlhYmn6OmR1fFGWkKEqeRFHO1++4nRwnTiXZuPFBwYlm9Z+3bF3zKR7P1jo+anS1dfdGb6JZ2d+slS8wVSZ26ABRvYoOUEoZtAMkoxxwehDXHq3QHBE3PbeD1zp8OyxKmhg5OeOsc+bFkdGUbuYuheVJFCVvttw8RT1O3OpX4y6VSl8tj41dNV6vvIxjUqOp8VrljdLYWA1fZjdVI1FwTK1To7InbX5THEIdMtWJpAlcGK1Ti0vogO3RDJHt6EhHrnX0KzZta++DW2OLV90S6ABJmOyDbUjDjhOWppuGOBjirEl4lNEfyC+PmmMS5XxlO2Q7ZJ0cJ06xcXcHOvDxWu3jV156yUtay2ZnD8wd72RzaNIBSTpAmBxc/vl3T3gUnRqM6ACNGEk7QFT2xcbdHXSAhoOkHCA8iXXBt77ZegEhHhWXlxHKdjhHbhg6aO3pKem03fftaHHxNBiW2G539hIGace193P3teP5pSFPnsl22+EL2qap0/OEwvKL7VjX4vUq2siUQgeI6lVs3N1BB2g4SMIBkse75dF07e3Ibhw4CbmfXDinC9oOAsLc9+fYQofuPsLuOgtaGm6Y5hjYYWFp4LffO32CtkWVdp5B+RUHSspWixOnaCNTCh0gqlexcXcHHaDhIAkHCB2tjDy4sjtle2QI+8BJkLB9r6+a5yBpnTr2CXMMtBcVutL2s8OipCHCfjhP1xEL2ybq9jztMD+nS9svDtFGppSsOEBR5rr0Yz5MWtTPc2Xj7g46QMNB3A5QkLOgbUOnPFP/vlf4z+/M6+D/84rz53X6bqeOtFxnQuvgZaTJjgcn4weXnN2+haXtZ4eFpYG82Pvb5xm0TcJsdXuebhjW7dt0WEc67n5xiDYypfTLAcLkXnsyrzzurU187kZ0gOaLDlD6oQM0HMTtAFGjJ9rIlDIoBwhyHzdHp42nw7CEJ2534PbTUe422RdhdjztyS5tP4nvfqJC8qOlaYe5acpTbbI96NF5970/Wp7tMoHc40k8ezvWtXhJiI27O+gADQd0gKheRRuZUgblAImTYHfS6LRdB0AcBNeJcN+Zo3X4iGM7NXYc1/nSwrQ0w8LkvIKcniAhLbsMwo4n5WO/VsCNk7TYuLuDDtBwQAeI6lW0kSllUA6QJq3T1hwVCQ97CWCQk6S9dNCVlmbUMAnXRnVEmvOCfTpxgPwcLr88JSE27u6gAzQc0AGiehVtZEpJuwMk4fZIjjgOdlzEsW8P+cWRdXmpoZ0n7HP+RZeqI0aisDA4Vvb2IEfLdV4Q13WYouQB6+5Il10WSYuNuzvoAA0HaXGAZJKuLfcx7jBpk4PjlPY4/yCEidJBrwfot2gjU0q/HCAqu2Lj7g46QMNBmhwg+0mnbpyNpB2gtEh7ieQgRRuZUugAUb2Kjbs76AANB2l1gLTHxV0Hx90H6/bIkTxSLutwqiYrl7bTdJ0s7ZgIcx8nt/PgOiPyHh83n1FHtKKkRweIRIIOENWr2Li7gw7QcJBWB0icE+no5X04rmyHxXVOtDBxKOw0/N6xI3HtFwra2/1uRbnv8tHypSlqenSASCToAFG9io27O+gADQdpdYAgu+N3nQBNmqNhh/mNKmmOF46Dbe6ojZ2eX57CRo38FDU9OkAkEnE4QPY7cUTdTMC1J/fKJOUo6XQSNw2SScoi9/1DQXInQKdBbNzdQQdoOEiTA2TbDch1iMQ5ke1ht8i0MDgPsj+ciLs2/NzX8XLDIb9jSJpQkNMURWHp0QEikYjLAXKf8IrymLmrNHbuURT1XHF+2pNwmgPnlyYdoOxAB2g4SIsDRA2vaCNTSr8cIMSJ8ih72Lp9HBxD3qHTyb5ybHn8HOtX5qonOCYQnJOr8rX2eXTirNgKe0Gim0aQA4R/PHLekq77LqGgcnPT6FVs3N1BB2g4oANE9SrayJQSlwNkD0e6nSs66W5eZmivhzkZblw3P5C9vzgBYY4LJA6TnZbriIWlE6cDZJeRGxb13N00ehEbd3fQARoO6ABRvYo2MqXE5QC5I0C2/Dp/dNZ+n6pw18MciE7iugqKrzkiOJZ9vthfc/BcufuJtFElvzTdMnLDopy7lkYvYuPWKeXzi5qVypHHH3lEdUrSomefesqDI1bK5S4zWScWdICoXkUbmVL64QCJ0PHaoxLuLRi3Y3bXxVGQ/YOcJzeu5sTINijIYbBHuHDMxatuOeF87fSC0tJGk/ycES1N9zy1sCjn7nfMbsTGHUxaHSE6PtGI6gAFTbyVx8UxWdd9t06QOonbD7mTj6Eo7+4ZlOzJ1YMsS9rIlBKHA0SNtti4o5EWR4iOT2dEdYCCOlh0xNoTU91Ie1S9X9LOI85zi1u2AzRI0UamFDpAVK9i4+6MQTlCdHy6I6oDBGnvqXHfUQPZHbP7MkGsj5cubTsUbifu5wC5I1CSrr0v0nJHbcKOb8t1dpAXpGefr5tfex85lhzfXYcTGfQmaklPG3lCuH3+Es/dNygtuX5++XPXo4o2MqXQAaJ6FRt3d/TLEaLj0xudOECQ7YhIh+m+uM+vI9YcGzeu5gCh4+7ljctBx7eFeOLMiHOiOUSuJN0oDoWE2fvbx9DOQXM8ITdu2LobFiW/UUQbmVLoAFG9io27N5JyhOj4xEOnDhAknajWwdrb3XAozGnRnB0/B8AdfQo6rsgvLQj7286IO0ITtK9sv+Bb35w3GmZLc+7cY2rnII5J3A5QWH6jijYypWTZAdIez49r8m/cE4mHWWzc8RCXI0THJ166cYCkQ3ZvfYm0jti2U3ZH7tdJ+8W103FHKrS0JNzez8+BQTzbGYHE6ZFjiVMkadkODcrlku+cGei8hb2J2u8c3OMiP0jLLeegdTcsSn6jiDYypWTdAXKf1vJ7v06nogN0XGzc8dKtI0THJxm6cYAoXXBI3BEeLSwtiiu/tJEpZZQdIDwuHvaWZzg6+DcR9Mg+fmtvuZZH14PeNJ0FsXEnQ1RHiI5PstABonoVbWRKyboDJMOhIteRCXvLs99IjzhGfqNJYduzJDbuZPFzhOj49Ac6QFSvoo1MKVl3gIJe0BjlLc9BDhDCZdQo6Didvpl62MTG3R/EEdp5//10fPoIHaD45Dd/J+uijUwpo+wAQfYokfaW5zAHSNbhTCEN+43Nkq4dnkWxcZMsMwoOUL8cEzpAJFVk2QGi+iPUofFK5Ve5XO4rploRMvQ0q9VpjLiNqgOEMDxJhSX+xNlPRtnv6fF7Kky2a0+0YSKxbB8Fh4gOUEqhA0T1KtQhzEnZvXOnN9dhfNosl1eZ6hWZerF4fa1QOGxWCemJuXr42lw9/J1ZjUy9VLqiUS4fvmfLlvZcq1F2gFznRpMdL+wRcb/jZN0JogOUUugAUb1KHCBbO+6915vrTD6d089MVVPBqFGtVHof81pWXHvtoXIud67ZNHKUcrlvYJ5POZ+fFk1Vio9NVwovhwnx7P1QjnPX5SST9EhRKpW+Ouf8fPLkE094c471p4VC4etmkwrKvFEsfnT7pk1H//DiiyfU5VF2gNwwGf2x3y9kO0B2XIS7I0RRj5M10QFKKXSAqF6lOUC2Nt9229HaXEeEjsZUuxZz+1003Wx+JJ3OAzt2eM1qdZfZnBnQAZfHxq6arBR2NYr5Q7PVwqHN11Y/3rWm4b1y26T3j63T3uEHliSmf96z2Hv9jkkPx7t7ee2TZY3iwUaxcAROUyWXG4PjZbKaCUpjY7VbN248KvVv5bXXHq4Wi7Nmc4u5unfSnJP0z/Xr1n3+wnPPzauvrlC/tU4tS4rqmLgjPPLpC3FysG7v477ZmQ4QSRW4MFqnRlFRhTqkdRyu4OigwxmvVN6tl0ovwTFytyOtqampL5vqOVTAwZsuF7bNOTmfwsF5/pYJ7/1tM6pTkjbt3z7jvbhpouUgTZTyn7ScozkHdRivxXi1+ob7ygCMMGKkEbfGVixbduR3v/3tvO1BQp3UOjWKiirUIVM9SZrAhdE6NYqKKtQhrePoRmtXrjyEjtdUz9SCW0yT5cIbGM159IbG0Dg6nQqO0TM3jXurJ8oHxkv5fc3CWCnNThFGszCqqNWtbkUHiOpVdIBSSr1S3bfzhTfUjo2ioihOB6j1jptq9VlTPVMBOnzcwoIDgJEd3FLSnIVREZy9e1fUD0+UCweapcKyND39h8n0WzZvVutWt1oy2fA+3HuD2rFRVBTRAUopjXpj15adT6sdG0WF6dePvuStWH692nF0q3qp9NmgO9U5g3XSZDm/d8uy2kdZHd2JSxglenB1/dPpcv49d55Xv5lzgA5i8rNWr7rVhrW/8F557Hq1Y6OoMP39uVXe4mb5ZVNFSZrAv9taqfTpw/+9T+3gKCpI05NTrU8yaB1Ht7rphhs+weRcU0X7RrM09jOMajx+Y/MLraOnogkTu5dUjo0O9fN2GZzWaxYvPqDVqV6EuWmTtbJ39O2b1A6OooK0uFH6uJrLfc1UU5I2YKSatfp7vBVGRdVDf3zXWzI943UymTSqHtmzB7fB9prqmSiT5cIFs7Xiv/5855TamVO9CU+4LW8U909Xi3lT5IlRL5V+ab+/J07BCVq2eJy3wqjIOvLmem+mWdqP1zKYKkrSTK1WO3t6esl+OkKUn+D4/GLNem/7vb9WO4q4hPe4hL2/pVtgkHB7a8+6xhGt06aS0e82jn8xUy28kdRj93MO0JGwR9p71f/b9Rtv9fJJOkKUr+D43Lx6/IPFjeJPTdUkwwQ6iEatsXFOh2649e7PMM9D6wyp7Ou+Z/7kbbzrPm/J9BLvhrXrEhnx0YSX0uF9LqZKxsJUOf/TNZPlfZizonXQVH908L4l3l3LqgdmK8X15tL0DJ7Ku37p0thvf/kJ7eC2TTd5s5N174Et17TmeWidIZV9vfPKGu+he685es1E+dB0vbiLIz6EDDH1YnEcIzB4m7Nm/PshvMcFL6ozWeqJxdXC1h0r6we1zpgarJ7a0PxkcbnwfK9zhfACzUHWV3Pb9rOJWm1tP+c9EUIISYDW3LByeRUMO77zpRn+JDUzOXmw29sleIpsplr4PW67aB0vlS5hDtZsrbi3m6f/UE/xmLG8UbxfwtNms1NTh+F8pelVAIQQQmIEBn6yXt8xMz5+BP92tQ4hbuF9LtVSaZ3JQmQwovDSLyc+1zpaKt3625Ypb7pS+J9ORlHmnJ+LVq1YEevLD/2EW1/4tAbeKM1bHYQQMmLA8E9Uq3/A4+paJxGX8Hh9vVQ6ZA4bCm51PXZjkxObMyA4sHBkzaUNBC/OxAs0tToUl7b96ldeo1z+/7L23TRCCCEdgA9LXr906adaR9Gr9uze3fqS/B233uotm509gCd7wp4Gmyzm6vdcXz+kdaTUcAtP6i2uFW81l1qlViweQF3ZuH79Z3gMHnUoidth+MBqs1p9xByWEELIqIDbYPVy+X/x1Xatg9CEx5LRIeF21vo1az5etmTJB5ivMVGt/mO8VnuonM9PV3O5k7t5URhuk0yXC28l/TV1arDCU3t4V1OndQT1FXULTxPi9u1ko/FH1D3MLcM35+68/fZW3ezkRZ6YnF8vFj/li+0IIWREwDyLuQ6k9Z4VTP7EpGh0ICuXL9831WgcnNt+dKJWe3m8Wt2Itzij40nyaZhmKXfFHUtrfLJrhBRlNKgXWs5SLncZvieGuozRxzkn/dB1S5d+sPm2247C8ZevzGMEFE9Lml0JIYRkETgypnNIxfwHfIUdk2W1TnIQWl34vnf5hWd5+389fyTq0H0zXuWH53u1y8+fF051L3yXbUmt8N6gJyDjtizaBJ/+IoQQkjjo9CYrhUN4kZ7WOQ5Kfg6QphfWF73TTvk37w83l9Ttcavfx+uXrmuWDlTy+ZNM1SCEEEKyCb4yfsN0+YDWGQ5aQQ4QttkjQH4OiRvPTRPrJ598srex9sN2HIwwNX58QTstbcQp6vG0MO2YfvGiOoBx6t4V9cPNwljJVBFCCCEkW0xVCiseWFX/WOsEk9SOa37ScgBErsMgCnIAXGdBc0gQZh9HZMdz0xF9uH2xd8FZC+ftZ+elVwfIjRMlr/3UUxuaX0zXijtMVSGEEEKywUS5sHHPuvpRrfNLi+AoRHWA/ra54Z17+oJ5zgLCzlh4mrf7uqvbYa78nBHX8XDzoh1P4nXjAEXJa7/14qYJb6pSfMxUGUIIIWS4we0N3ObQOr00CY6COyKyaMGp3jtbJ3wdDYknjoTcvpJwzbFx04HsUSoc85fNy09wxrTjueFIG2mFOUBQWF4HITjJcJZN1SGEEEKGk2Fxfqj0iE4QIYSQoaacy527YabMd/xQHevu5bVPymNjV5mqRAghhAwHaX3UnRoezVYLh8I+n0IIIYSkirS95JAaPuFliY1iPvJHdAkhhJCBMl4srNq9Nt1PfEUVJhC7T2Ph6Sn3nTrdim+ZDtbzt0x4k5XCLlO1CCGEkHSCTwo0i4XPtM5sGOU6QEFh8jSVPDnmF1fe+SNPciGO6wD5pYcnvOx1iavlJytO1bJG8WBaPt9CCCGEqIyXi+sfvaGhdmTDKNsRgdxHxf3eByRhrrMDuc6JvR6WnowYyQgUtl196bne1Zec2z6GlsYwi+8HIoQQkmqyNvoDuaMr8gZlcTb83tBsC3Fk1Aa/g0ZrOk0P+yIvEvbWlvF5DlJWxFEgQgghqaWcz0/vWpOd0R/IdYAg+zaUjMjYcTDq871vnTHvNhX2Kf/w2/O++SWyHaCo6WGfySu/4+W+d147HsKu+u45J+Q3C3rmpnFvulzYZqoaIYQQkh745BeVlPZvxxNhhSOmqhFCCCHpoJrLfW26Uuj7h06p0dHqifKBuXp2sqlyhBBCyOCp5HJj21bUMzX/h0qXMLkek+xNlSOEEEIGD+ZnYJ6G1nFRVBx6/Y5Jb7pSeNlUOUIIIWTwoGNCB6V1XBQVh/55z2JvvJTfZ6ocIYQQMng4AZpKWpwITQghJHXgnzn+oWsdF0XFpUo+75kqRwghhAweOkBUP0QHiBBCSKpI8xwgvCDQ/pyF+y0tiZOVb2dl9QOrnANECCEkdeCL3fhyt9ZxDUpwarS3ImsOwrA6QFE+nZEV/fnOKW+ynN9rqhwhhBAyeNL2GDw+CHrGwtPmfYTUlus4yCiROEHyEVN3XdLDev3yC+Z9hsJ1qGznS9K3v9GlOS/2d77gqNmfztAcNz8HyM2P+xV59/xkHzuPUoayHlYGSYuPwRNCCEkd5Vzu3A0z5YNaxxW30JnL7SzbabHVjQPkpuPnJGlOi50fUVj6brjrYNhhdrq2YxXFAfL7OrxbRloe3TCsu+fWL+FFm3jhpqlyhBBCyOCZmpr6cjU/dlTruAYldNa93AJzR01s2c5DmLMFaelDkhfsizhhI0TuOfk5N/bx/PKH9O3z0/Lol28oynnHqdlq4VChUPi6qXKEEEJIOpiqFB97cVO65gFpIyhahy7OB5Z+8extkN3xiyMj2zTHJcyR0Jw1e7QLzsovm5efEM/Ol+RJO56bf9vZku3aPnaYm0a/nB+8YwrvmjJVjRBCCEkPpVzuss3XVvlBVCp2/WZ1/Wi9mJ81VY0QQghJF3wfEBW3Dt63xGsU85/iNqupZoQQQki64CgQFbc4+kMIIWQo4CgQFZc4+kMIIWRoKOXzi26YLh/QOjSK6kQYTcSooqlahBBCSLoZLxZW7V5bT9Vj8dRwCS/WxAs2TZUihBBChgN8tgCfL9A6N4oKEr/7RQghZGjJ5XJfmevEDmMeh9bJpUXa+2/SJO3FjVnXdKXwcTWX+5qpSoQQQshwUSqVvjpZKRxKsxPUjQPk9wkKqnctaxQPlnK5b5gqRAghhAwnaXeC/N527PdRUCjKN7hk3X5zs5s2pKUV9pmKoOO4n8eQt2Hbx7C/O+Z+gwzr/fzIqS06P4QQQjIFOjV0blqnl5SifDQVCnMutDA/p8U+nsiOp6XthrsOibu90+OgHPBblhKmOWbuOfVT+JguPqprqgwhhBCSDdI6EuQ6Je66FuaOskhYEh9Fhez9ohxHnKj7lv7E++6532zlE2H4/dyNhXaYtm+U9OMWR34IIYRkHnzUEh+31DrCQch1SjQnxS9MRl/EWUjqo6jufmHHgWSkyL3d5oZB9rlA/XJ+3t82g0fd/4UJ86Z6EEIIIdllcaV41+M3Nr/QOkVqNIRXJOBVCaZKEEIIIaPBZLlwwYaZygda50hlWw+sqn88VSmsMFWBEEIIGS3wjaeZauE1vjBxNIRbXktqhfcwH8xUAUIIIWR0mSwXv3fLbOVDrdOksiGO+hBCCCEKGA2arRd/+9IvJz7XOlBqOIUJ77O14l5OdCaEEEICQEeJDjNNT4pRnQvf81reKL3JT1oQQgghHYCOc84R+tf+7TNqB0ulU3jP0y8myvsq+fxJ5lISQgghpFMKhcLXZ2uFtzgilG5hxGdZo/g+HR9CCCEkRlq3xurF3z61ofmJ1gFTg9Hrd0y25vjwVhchhBCSMHia6Ibp8gHeHhuMcJvrrmXVA9Pl4kOYvG4uCyGEEEL6Ad4ng/cI7VnXOKJ11FS8+t3G8S/myvsNfreLEEIISQl4s/TiSmH/87dMqJ031Z1wi2tpvfjBdLWYN0VNCCGEkDRSzeVOnijl39mxsn6Yt8k616419U/xkdJKPn+RKVJCCCGEDBO4TTZZKexa1ige5OiQLozyrJ4oH5iuFF7GU3em6AghhBCSFfC00nS5sG2us/94z7r6UUzo1ZyCLOvFTRN4ZP3gVKX4GEbLTNEQQgghZFTACFF5bOyqyXLhjdlq4dDutfWjeKeN5jgMm3D774kN4951zdKB8VJ+X72Yn+Xj6oQQQgjxBSMjGClqFPOH4Bjdvbz2CW6h4YvmmrMxKMHJwYjOthX1zzCq0ygWjuCWH+fvEEIIISRWME8Go0bmVtrL1fzY0YlS/hPMo4Ej8tC6RmtejSjqRGzEs/d79IaGd/8v6kfN/JyP55waD8drOTi53BgfRyeEEEIIIYSQUL70pf8ffcohpdZP21gAAAAASUVORK5CYII=">
              <a:extLst>
                <a:ext uri="{FF2B5EF4-FFF2-40B4-BE49-F238E27FC236}">
                  <a16:creationId xmlns:a16="http://schemas.microsoft.com/office/drawing/2014/main" id="{93CF643D-071E-DD49-90C8-D067195F5799}"/>
                </a:ext>
              </a:extLst>
            </p:cNvPr>
            <p:cNvSpPr>
              <a:spLocks noChangeAspect="1" noChangeArrowheads="1"/>
            </p:cNvSpPr>
            <p:nvPr/>
          </p:nvSpPr>
          <p:spPr bwMode="auto">
            <a:xfrm>
              <a:off x="5694833" y="1253656"/>
              <a:ext cx="2822448" cy="333869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rbel" panose="020B0503020204020204"/>
                <a:ea typeface="+mn-ea"/>
                <a:cs typeface="+mn-cs"/>
              </a:endParaRPr>
            </a:p>
          </p:txBody>
        </p:sp>
        <p:grpSp>
          <p:nvGrpSpPr>
            <p:cNvPr id="21" name="Group 36">
              <a:extLst>
                <a:ext uri="{FF2B5EF4-FFF2-40B4-BE49-F238E27FC236}">
                  <a16:creationId xmlns:a16="http://schemas.microsoft.com/office/drawing/2014/main" id="{8FC21EDE-3280-7A43-90CA-CC3FEFB819F0}"/>
                </a:ext>
              </a:extLst>
            </p:cNvPr>
            <p:cNvGrpSpPr/>
            <p:nvPr/>
          </p:nvGrpSpPr>
          <p:grpSpPr>
            <a:xfrm>
              <a:off x="4889204" y="329186"/>
              <a:ext cx="7307338" cy="4803292"/>
              <a:chOff x="4884634" y="25401"/>
              <a:chExt cx="7307338" cy="4060588"/>
            </a:xfrm>
          </p:grpSpPr>
          <p:grpSp>
            <p:nvGrpSpPr>
              <p:cNvPr id="27" name="Group 14">
                <a:extLst>
                  <a:ext uri="{FF2B5EF4-FFF2-40B4-BE49-F238E27FC236}">
                    <a16:creationId xmlns:a16="http://schemas.microsoft.com/office/drawing/2014/main" id="{55F7105B-0B28-824F-9492-83B2C05FCCA2}"/>
                  </a:ext>
                </a:extLst>
              </p:cNvPr>
              <p:cNvGrpSpPr/>
              <p:nvPr/>
            </p:nvGrpSpPr>
            <p:grpSpPr>
              <a:xfrm flipH="1">
                <a:off x="5321146" y="25401"/>
                <a:ext cx="6870826" cy="4060588"/>
                <a:chOff x="28" y="51360"/>
                <a:chExt cx="6870826" cy="4060588"/>
              </a:xfrm>
            </p:grpSpPr>
            <p:sp>
              <p:nvSpPr>
                <p:cNvPr id="35" name="Pentagon 4">
                  <a:extLst>
                    <a:ext uri="{FF2B5EF4-FFF2-40B4-BE49-F238E27FC236}">
                      <a16:creationId xmlns:a16="http://schemas.microsoft.com/office/drawing/2014/main" id="{CD94F4B1-37B9-2F4D-BB8E-6F9A96AEB5B5}"/>
                    </a:ext>
                  </a:extLst>
                </p:cNvPr>
                <p:cNvSpPr/>
                <p:nvPr/>
              </p:nvSpPr>
              <p:spPr>
                <a:xfrm>
                  <a:off x="829229" y="3077766"/>
                  <a:ext cx="6041625" cy="813430"/>
                </a:xfrm>
                <a:prstGeom prst="homePlate">
                  <a:avLst>
                    <a:gd name="adj" fmla="val 0"/>
                  </a:avLst>
                </a:prstGeom>
                <a:solidFill>
                  <a:srgbClr val="70BF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 name="Trapezoid 5">
                  <a:extLst>
                    <a:ext uri="{FF2B5EF4-FFF2-40B4-BE49-F238E27FC236}">
                      <a16:creationId xmlns:a16="http://schemas.microsoft.com/office/drawing/2014/main" id="{1F33DEEE-E37E-F243-AC66-AB4318EE70D4}"/>
                    </a:ext>
                  </a:extLst>
                </p:cNvPr>
                <p:cNvSpPr/>
                <p:nvPr/>
              </p:nvSpPr>
              <p:spPr>
                <a:xfrm rot="5400000">
                  <a:off x="-265852" y="3004803"/>
                  <a:ext cx="1373026" cy="841264"/>
                </a:xfrm>
                <a:custGeom>
                  <a:avLst/>
                  <a:gdLst>
                    <a:gd name="connsiteX0" fmla="*/ 0 w 1373026"/>
                    <a:gd name="connsiteY0" fmla="*/ 841264 h 841264"/>
                    <a:gd name="connsiteX1" fmla="*/ 210316 w 1373026"/>
                    <a:gd name="connsiteY1" fmla="*/ 0 h 841264"/>
                    <a:gd name="connsiteX2" fmla="*/ 1162710 w 1373026"/>
                    <a:gd name="connsiteY2" fmla="*/ 0 h 841264"/>
                    <a:gd name="connsiteX3" fmla="*/ 1373026 w 1373026"/>
                    <a:gd name="connsiteY3" fmla="*/ 841264 h 841264"/>
                    <a:gd name="connsiteX4" fmla="*/ 0 w 1373026"/>
                    <a:gd name="connsiteY4" fmla="*/ 841264 h 841264"/>
                    <a:gd name="connsiteX0" fmla="*/ 0 w 1373026"/>
                    <a:gd name="connsiteY0" fmla="*/ 841264 h 841264"/>
                    <a:gd name="connsiteX1" fmla="*/ 210316 w 1373026"/>
                    <a:gd name="connsiteY1" fmla="*/ 0 h 841264"/>
                    <a:gd name="connsiteX2" fmla="*/ 1229385 w 1373026"/>
                    <a:gd name="connsiteY2" fmla="*/ 7144 h 841264"/>
                    <a:gd name="connsiteX3" fmla="*/ 1373026 w 1373026"/>
                    <a:gd name="connsiteY3" fmla="*/ 841264 h 841264"/>
                    <a:gd name="connsiteX4" fmla="*/ 0 w 1373026"/>
                    <a:gd name="connsiteY4" fmla="*/ 841264 h 841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026" h="841264">
                      <a:moveTo>
                        <a:pt x="0" y="841264"/>
                      </a:moveTo>
                      <a:lnTo>
                        <a:pt x="210316" y="0"/>
                      </a:lnTo>
                      <a:lnTo>
                        <a:pt x="1229385" y="7144"/>
                      </a:lnTo>
                      <a:lnTo>
                        <a:pt x="1373026" y="841264"/>
                      </a:lnTo>
                      <a:lnTo>
                        <a:pt x="0" y="841264"/>
                      </a:lnTo>
                      <a:close/>
                    </a:path>
                  </a:pathLst>
                </a:custGeom>
                <a:solidFill>
                  <a:srgbClr val="70BF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 name="Pentagon 6">
                  <a:extLst>
                    <a:ext uri="{FF2B5EF4-FFF2-40B4-BE49-F238E27FC236}">
                      <a16:creationId xmlns:a16="http://schemas.microsoft.com/office/drawing/2014/main" id="{5D4AA26B-CF4D-2447-BDDA-365F1F07F95F}"/>
                    </a:ext>
                  </a:extLst>
                </p:cNvPr>
                <p:cNvSpPr/>
                <p:nvPr/>
              </p:nvSpPr>
              <p:spPr>
                <a:xfrm>
                  <a:off x="832653" y="2264335"/>
                  <a:ext cx="5127198" cy="813429"/>
                </a:xfrm>
                <a:prstGeom prst="homePlate">
                  <a:avLst>
                    <a:gd name="adj" fmla="val 0"/>
                  </a:avLst>
                </a:prstGeom>
                <a:solidFill>
                  <a:srgbClr val="3FAD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Trapezoid 11">
                  <a:extLst>
                    <a:ext uri="{FF2B5EF4-FFF2-40B4-BE49-F238E27FC236}">
                      <a16:creationId xmlns:a16="http://schemas.microsoft.com/office/drawing/2014/main" id="{9E648735-BEF5-3648-9952-47D311EC62B3}"/>
                    </a:ext>
                  </a:extLst>
                </p:cNvPr>
                <p:cNvSpPr/>
                <p:nvPr/>
              </p:nvSpPr>
              <p:spPr>
                <a:xfrm rot="5400000">
                  <a:off x="-407685" y="1830529"/>
                  <a:ext cx="1654986" cy="839558"/>
                </a:xfrm>
                <a:custGeom>
                  <a:avLst/>
                  <a:gdLst>
                    <a:gd name="connsiteX0" fmla="*/ 0 w 1511300"/>
                    <a:gd name="connsiteY0" fmla="*/ 1217612 h 1217612"/>
                    <a:gd name="connsiteX1" fmla="*/ 304403 w 1511300"/>
                    <a:gd name="connsiteY1" fmla="*/ 0 h 1217612"/>
                    <a:gd name="connsiteX2" fmla="*/ 1206897 w 1511300"/>
                    <a:gd name="connsiteY2" fmla="*/ 0 h 1217612"/>
                    <a:gd name="connsiteX3" fmla="*/ 1511300 w 1511300"/>
                    <a:gd name="connsiteY3" fmla="*/ 1217612 h 1217612"/>
                    <a:gd name="connsiteX4" fmla="*/ 0 w 1511300"/>
                    <a:gd name="connsiteY4" fmla="*/ 1217612 h 1217612"/>
                    <a:gd name="connsiteX0" fmla="*/ 0 w 1810147"/>
                    <a:gd name="connsiteY0" fmla="*/ 1217612 h 1217612"/>
                    <a:gd name="connsiteX1" fmla="*/ 304403 w 1810147"/>
                    <a:gd name="connsiteY1" fmla="*/ 0 h 1217612"/>
                    <a:gd name="connsiteX2" fmla="*/ 1810147 w 1810147"/>
                    <a:gd name="connsiteY2" fmla="*/ 25400 h 1217612"/>
                    <a:gd name="connsiteX3" fmla="*/ 1511300 w 1810147"/>
                    <a:gd name="connsiteY3" fmla="*/ 1217612 h 1217612"/>
                    <a:gd name="connsiteX4" fmla="*/ 0 w 1810147"/>
                    <a:gd name="connsiteY4" fmla="*/ 1217612 h 1217612"/>
                    <a:gd name="connsiteX0" fmla="*/ 0 w 1810147"/>
                    <a:gd name="connsiteY0" fmla="*/ 1192212 h 1192212"/>
                    <a:gd name="connsiteX1" fmla="*/ 871141 w 1810147"/>
                    <a:gd name="connsiteY1" fmla="*/ 3175 h 1192212"/>
                    <a:gd name="connsiteX2" fmla="*/ 1810147 w 1810147"/>
                    <a:gd name="connsiteY2" fmla="*/ 0 h 1192212"/>
                    <a:gd name="connsiteX3" fmla="*/ 1511300 w 1810147"/>
                    <a:gd name="connsiteY3" fmla="*/ 1192212 h 1192212"/>
                    <a:gd name="connsiteX4" fmla="*/ 0 w 1810147"/>
                    <a:gd name="connsiteY4" fmla="*/ 1192212 h 1192212"/>
                    <a:gd name="connsiteX0" fmla="*/ 0 w 1810147"/>
                    <a:gd name="connsiteY0" fmla="*/ 1199356 h 1199356"/>
                    <a:gd name="connsiteX1" fmla="*/ 871141 w 1810147"/>
                    <a:gd name="connsiteY1" fmla="*/ 10319 h 1199356"/>
                    <a:gd name="connsiteX2" fmla="*/ 1810147 w 1810147"/>
                    <a:gd name="connsiteY2" fmla="*/ 0 h 1199356"/>
                    <a:gd name="connsiteX3" fmla="*/ 1511300 w 1810147"/>
                    <a:gd name="connsiteY3" fmla="*/ 1199356 h 1199356"/>
                    <a:gd name="connsiteX4" fmla="*/ 0 w 1810147"/>
                    <a:gd name="connsiteY4" fmla="*/ 1199356 h 1199356"/>
                    <a:gd name="connsiteX0" fmla="*/ 0 w 1810147"/>
                    <a:gd name="connsiteY0" fmla="*/ 1199356 h 1199356"/>
                    <a:gd name="connsiteX1" fmla="*/ 935435 w 1810147"/>
                    <a:gd name="connsiteY1" fmla="*/ 794 h 1199356"/>
                    <a:gd name="connsiteX2" fmla="*/ 1810147 w 1810147"/>
                    <a:gd name="connsiteY2" fmla="*/ 0 h 1199356"/>
                    <a:gd name="connsiteX3" fmla="*/ 1511300 w 1810147"/>
                    <a:gd name="connsiteY3" fmla="*/ 1199356 h 1199356"/>
                    <a:gd name="connsiteX4" fmla="*/ 0 w 1810147"/>
                    <a:gd name="connsiteY4" fmla="*/ 1199356 h 1199356"/>
                    <a:gd name="connsiteX0" fmla="*/ 0 w 1810147"/>
                    <a:gd name="connsiteY0" fmla="*/ 1199356 h 1199356"/>
                    <a:gd name="connsiteX1" fmla="*/ 935435 w 1810147"/>
                    <a:gd name="connsiteY1" fmla="*/ 5557 h 1199356"/>
                    <a:gd name="connsiteX2" fmla="*/ 1810147 w 1810147"/>
                    <a:gd name="connsiteY2" fmla="*/ 0 h 1199356"/>
                    <a:gd name="connsiteX3" fmla="*/ 1511300 w 1810147"/>
                    <a:gd name="connsiteY3" fmla="*/ 1199356 h 1199356"/>
                    <a:gd name="connsiteX4" fmla="*/ 0 w 1810147"/>
                    <a:gd name="connsiteY4" fmla="*/ 1199356 h 1199356"/>
                    <a:gd name="connsiteX0" fmla="*/ 0 w 1810147"/>
                    <a:gd name="connsiteY0" fmla="*/ 1199356 h 1199356"/>
                    <a:gd name="connsiteX1" fmla="*/ 922799 w 1810147"/>
                    <a:gd name="connsiteY1" fmla="*/ 2407 h 1199356"/>
                    <a:gd name="connsiteX2" fmla="*/ 1810147 w 1810147"/>
                    <a:gd name="connsiteY2" fmla="*/ 0 h 1199356"/>
                    <a:gd name="connsiteX3" fmla="*/ 1511300 w 1810147"/>
                    <a:gd name="connsiteY3" fmla="*/ 1199356 h 1199356"/>
                    <a:gd name="connsiteX4" fmla="*/ 0 w 1810147"/>
                    <a:gd name="connsiteY4" fmla="*/ 1199356 h 1199356"/>
                    <a:gd name="connsiteX0" fmla="*/ 0 w 1812516"/>
                    <a:gd name="connsiteY0" fmla="*/ 1202462 h 1202462"/>
                    <a:gd name="connsiteX1" fmla="*/ 922799 w 1812516"/>
                    <a:gd name="connsiteY1" fmla="*/ 5513 h 1202462"/>
                    <a:gd name="connsiteX2" fmla="*/ 1812516 w 1812516"/>
                    <a:gd name="connsiteY2" fmla="*/ 0 h 1202462"/>
                    <a:gd name="connsiteX3" fmla="*/ 1511300 w 1812516"/>
                    <a:gd name="connsiteY3" fmla="*/ 1202462 h 1202462"/>
                    <a:gd name="connsiteX4" fmla="*/ 0 w 1812516"/>
                    <a:gd name="connsiteY4" fmla="*/ 1202462 h 1202462"/>
                    <a:gd name="connsiteX0" fmla="*/ 0 w 1812516"/>
                    <a:gd name="connsiteY0" fmla="*/ 1202462 h 1205568"/>
                    <a:gd name="connsiteX1" fmla="*/ 922799 w 1812516"/>
                    <a:gd name="connsiteY1" fmla="*/ 5513 h 1205568"/>
                    <a:gd name="connsiteX2" fmla="*/ 1812516 w 1812516"/>
                    <a:gd name="connsiteY2" fmla="*/ 0 h 1205568"/>
                    <a:gd name="connsiteX3" fmla="*/ 1504193 w 1812516"/>
                    <a:gd name="connsiteY3" fmla="*/ 1205568 h 1205568"/>
                    <a:gd name="connsiteX4" fmla="*/ 0 w 1812516"/>
                    <a:gd name="connsiteY4" fmla="*/ 1202462 h 1205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2516" h="1205568">
                      <a:moveTo>
                        <a:pt x="0" y="1202462"/>
                      </a:moveTo>
                      <a:lnTo>
                        <a:pt x="922799" y="5513"/>
                      </a:lnTo>
                      <a:lnTo>
                        <a:pt x="1812516" y="0"/>
                      </a:lnTo>
                      <a:lnTo>
                        <a:pt x="1504193" y="1205568"/>
                      </a:lnTo>
                      <a:lnTo>
                        <a:pt x="0" y="1202462"/>
                      </a:lnTo>
                      <a:close/>
                    </a:path>
                  </a:pathLst>
                </a:custGeom>
                <a:solidFill>
                  <a:srgbClr val="3FAD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9" name="Pentagon 8">
                  <a:extLst>
                    <a:ext uri="{FF2B5EF4-FFF2-40B4-BE49-F238E27FC236}">
                      <a16:creationId xmlns:a16="http://schemas.microsoft.com/office/drawing/2014/main" id="{6E711438-25EF-EB4C-AF5D-1BEC6F0D3398}"/>
                    </a:ext>
                  </a:extLst>
                </p:cNvPr>
                <p:cNvSpPr/>
                <p:nvPr/>
              </p:nvSpPr>
              <p:spPr>
                <a:xfrm>
                  <a:off x="830128" y="1450905"/>
                  <a:ext cx="4300477" cy="813430"/>
                </a:xfrm>
                <a:prstGeom prst="homePlate">
                  <a:avLst>
                    <a:gd name="adj" fmla="val 0"/>
                  </a:avLst>
                </a:prstGeom>
                <a:solidFill>
                  <a:srgbClr val="279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 name="Trapezoid 11">
                  <a:extLst>
                    <a:ext uri="{FF2B5EF4-FFF2-40B4-BE49-F238E27FC236}">
                      <a16:creationId xmlns:a16="http://schemas.microsoft.com/office/drawing/2014/main" id="{A470831E-61A7-4146-85BA-41FB7DAC04D2}"/>
                    </a:ext>
                  </a:extLst>
                </p:cNvPr>
                <p:cNvSpPr/>
                <p:nvPr/>
              </p:nvSpPr>
              <p:spPr>
                <a:xfrm rot="5400000">
                  <a:off x="-689129" y="740517"/>
                  <a:ext cx="2220908" cy="842594"/>
                </a:xfrm>
                <a:custGeom>
                  <a:avLst/>
                  <a:gdLst>
                    <a:gd name="connsiteX0" fmla="*/ 0 w 1511300"/>
                    <a:gd name="connsiteY0" fmla="*/ 1217612 h 1217612"/>
                    <a:gd name="connsiteX1" fmla="*/ 304403 w 1511300"/>
                    <a:gd name="connsiteY1" fmla="*/ 0 h 1217612"/>
                    <a:gd name="connsiteX2" fmla="*/ 1206897 w 1511300"/>
                    <a:gd name="connsiteY2" fmla="*/ 0 h 1217612"/>
                    <a:gd name="connsiteX3" fmla="*/ 1511300 w 1511300"/>
                    <a:gd name="connsiteY3" fmla="*/ 1217612 h 1217612"/>
                    <a:gd name="connsiteX4" fmla="*/ 0 w 1511300"/>
                    <a:gd name="connsiteY4" fmla="*/ 1217612 h 1217612"/>
                    <a:gd name="connsiteX0" fmla="*/ 0 w 1810147"/>
                    <a:gd name="connsiteY0" fmla="*/ 1217612 h 1217612"/>
                    <a:gd name="connsiteX1" fmla="*/ 304403 w 1810147"/>
                    <a:gd name="connsiteY1" fmla="*/ 0 h 1217612"/>
                    <a:gd name="connsiteX2" fmla="*/ 1810147 w 1810147"/>
                    <a:gd name="connsiteY2" fmla="*/ 25400 h 1217612"/>
                    <a:gd name="connsiteX3" fmla="*/ 1511300 w 1810147"/>
                    <a:gd name="connsiteY3" fmla="*/ 1217612 h 1217612"/>
                    <a:gd name="connsiteX4" fmla="*/ 0 w 1810147"/>
                    <a:gd name="connsiteY4" fmla="*/ 1217612 h 1217612"/>
                    <a:gd name="connsiteX0" fmla="*/ 0 w 1810147"/>
                    <a:gd name="connsiteY0" fmla="*/ 1192212 h 1192212"/>
                    <a:gd name="connsiteX1" fmla="*/ 871141 w 1810147"/>
                    <a:gd name="connsiteY1" fmla="*/ 3175 h 1192212"/>
                    <a:gd name="connsiteX2" fmla="*/ 1810147 w 1810147"/>
                    <a:gd name="connsiteY2" fmla="*/ 0 h 1192212"/>
                    <a:gd name="connsiteX3" fmla="*/ 1511300 w 1810147"/>
                    <a:gd name="connsiteY3" fmla="*/ 1192212 h 1192212"/>
                    <a:gd name="connsiteX4" fmla="*/ 0 w 1810147"/>
                    <a:gd name="connsiteY4" fmla="*/ 1192212 h 1192212"/>
                    <a:gd name="connsiteX0" fmla="*/ 0 w 1810147"/>
                    <a:gd name="connsiteY0" fmla="*/ 1199356 h 1199356"/>
                    <a:gd name="connsiteX1" fmla="*/ 871141 w 1810147"/>
                    <a:gd name="connsiteY1" fmla="*/ 10319 h 1199356"/>
                    <a:gd name="connsiteX2" fmla="*/ 1810147 w 1810147"/>
                    <a:gd name="connsiteY2" fmla="*/ 0 h 1199356"/>
                    <a:gd name="connsiteX3" fmla="*/ 1511300 w 1810147"/>
                    <a:gd name="connsiteY3" fmla="*/ 1199356 h 1199356"/>
                    <a:gd name="connsiteX4" fmla="*/ 0 w 1810147"/>
                    <a:gd name="connsiteY4" fmla="*/ 1199356 h 1199356"/>
                    <a:gd name="connsiteX0" fmla="*/ 0 w 1810147"/>
                    <a:gd name="connsiteY0" fmla="*/ 1199356 h 1199356"/>
                    <a:gd name="connsiteX1" fmla="*/ 935435 w 1810147"/>
                    <a:gd name="connsiteY1" fmla="*/ 794 h 1199356"/>
                    <a:gd name="connsiteX2" fmla="*/ 1810147 w 1810147"/>
                    <a:gd name="connsiteY2" fmla="*/ 0 h 1199356"/>
                    <a:gd name="connsiteX3" fmla="*/ 1511300 w 1810147"/>
                    <a:gd name="connsiteY3" fmla="*/ 1199356 h 1199356"/>
                    <a:gd name="connsiteX4" fmla="*/ 0 w 1810147"/>
                    <a:gd name="connsiteY4" fmla="*/ 1199356 h 1199356"/>
                    <a:gd name="connsiteX0" fmla="*/ 0 w 1810147"/>
                    <a:gd name="connsiteY0" fmla="*/ 1199356 h 1199356"/>
                    <a:gd name="connsiteX1" fmla="*/ 935435 w 1810147"/>
                    <a:gd name="connsiteY1" fmla="*/ 5557 h 1199356"/>
                    <a:gd name="connsiteX2" fmla="*/ 1810147 w 1810147"/>
                    <a:gd name="connsiteY2" fmla="*/ 0 h 1199356"/>
                    <a:gd name="connsiteX3" fmla="*/ 1511300 w 1810147"/>
                    <a:gd name="connsiteY3" fmla="*/ 1199356 h 1199356"/>
                    <a:gd name="connsiteX4" fmla="*/ 0 w 1810147"/>
                    <a:gd name="connsiteY4" fmla="*/ 1199356 h 1199356"/>
                    <a:gd name="connsiteX0" fmla="*/ 0 w 2432484"/>
                    <a:gd name="connsiteY0" fmla="*/ 1193799 h 1193799"/>
                    <a:gd name="connsiteX1" fmla="*/ 935435 w 2432484"/>
                    <a:gd name="connsiteY1" fmla="*/ 0 h 1193799"/>
                    <a:gd name="connsiteX2" fmla="*/ 2432484 w 2432484"/>
                    <a:gd name="connsiteY2" fmla="*/ 7043 h 1193799"/>
                    <a:gd name="connsiteX3" fmla="*/ 1511300 w 2432484"/>
                    <a:gd name="connsiteY3" fmla="*/ 1193799 h 1193799"/>
                    <a:gd name="connsiteX4" fmla="*/ 0 w 2432484"/>
                    <a:gd name="connsiteY4" fmla="*/ 1193799 h 1193799"/>
                    <a:gd name="connsiteX0" fmla="*/ 0 w 2432484"/>
                    <a:gd name="connsiteY0" fmla="*/ 1186756 h 1186756"/>
                    <a:gd name="connsiteX1" fmla="*/ 1557772 w 2432484"/>
                    <a:gd name="connsiteY1" fmla="*/ 2407 h 1186756"/>
                    <a:gd name="connsiteX2" fmla="*/ 2432484 w 2432484"/>
                    <a:gd name="connsiteY2" fmla="*/ 0 h 1186756"/>
                    <a:gd name="connsiteX3" fmla="*/ 1511300 w 2432484"/>
                    <a:gd name="connsiteY3" fmla="*/ 1186756 h 1186756"/>
                    <a:gd name="connsiteX4" fmla="*/ 0 w 2432484"/>
                    <a:gd name="connsiteY4" fmla="*/ 1186756 h 1186756"/>
                    <a:gd name="connsiteX0" fmla="*/ 0 w 2432484"/>
                    <a:gd name="connsiteY0" fmla="*/ 1186756 h 1186756"/>
                    <a:gd name="connsiteX1" fmla="*/ 1560931 w 2432484"/>
                    <a:gd name="connsiteY1" fmla="*/ 2407 h 1186756"/>
                    <a:gd name="connsiteX2" fmla="*/ 2432484 w 2432484"/>
                    <a:gd name="connsiteY2" fmla="*/ 0 h 1186756"/>
                    <a:gd name="connsiteX3" fmla="*/ 1511300 w 2432484"/>
                    <a:gd name="connsiteY3" fmla="*/ 1186756 h 1186756"/>
                    <a:gd name="connsiteX4" fmla="*/ 0 w 2432484"/>
                    <a:gd name="connsiteY4" fmla="*/ 1186756 h 1186756"/>
                    <a:gd name="connsiteX0" fmla="*/ 0 w 2432484"/>
                    <a:gd name="connsiteY0" fmla="*/ 1187499 h 1187499"/>
                    <a:gd name="connsiteX1" fmla="*/ 1557772 w 2432484"/>
                    <a:gd name="connsiteY1" fmla="*/ 0 h 1187499"/>
                    <a:gd name="connsiteX2" fmla="*/ 2432484 w 2432484"/>
                    <a:gd name="connsiteY2" fmla="*/ 743 h 1187499"/>
                    <a:gd name="connsiteX3" fmla="*/ 1511300 w 2432484"/>
                    <a:gd name="connsiteY3" fmla="*/ 1187499 h 1187499"/>
                    <a:gd name="connsiteX4" fmla="*/ 0 w 2432484"/>
                    <a:gd name="connsiteY4" fmla="*/ 1187499 h 1187499"/>
                    <a:gd name="connsiteX0" fmla="*/ 0 w 2441961"/>
                    <a:gd name="connsiteY0" fmla="*/ 1187499 h 1187499"/>
                    <a:gd name="connsiteX1" fmla="*/ 1557772 w 2441961"/>
                    <a:gd name="connsiteY1" fmla="*/ 0 h 1187499"/>
                    <a:gd name="connsiteX2" fmla="*/ 2441961 w 2441961"/>
                    <a:gd name="connsiteY2" fmla="*/ 743 h 1187499"/>
                    <a:gd name="connsiteX3" fmla="*/ 1511300 w 2441961"/>
                    <a:gd name="connsiteY3" fmla="*/ 1187499 h 1187499"/>
                    <a:gd name="connsiteX4" fmla="*/ 0 w 2441961"/>
                    <a:gd name="connsiteY4" fmla="*/ 1187499 h 1187499"/>
                    <a:gd name="connsiteX0" fmla="*/ 0 w 2448279"/>
                    <a:gd name="connsiteY0" fmla="*/ 1189906 h 1189906"/>
                    <a:gd name="connsiteX1" fmla="*/ 1557772 w 2448279"/>
                    <a:gd name="connsiteY1" fmla="*/ 2407 h 1189906"/>
                    <a:gd name="connsiteX2" fmla="*/ 2448279 w 2448279"/>
                    <a:gd name="connsiteY2" fmla="*/ 0 h 1189906"/>
                    <a:gd name="connsiteX3" fmla="*/ 1511300 w 2448279"/>
                    <a:gd name="connsiteY3" fmla="*/ 1189906 h 1189906"/>
                    <a:gd name="connsiteX4" fmla="*/ 0 w 2448279"/>
                    <a:gd name="connsiteY4" fmla="*/ 1189906 h 1189906"/>
                    <a:gd name="connsiteX0" fmla="*/ 0 w 2448279"/>
                    <a:gd name="connsiteY0" fmla="*/ 1189906 h 1189906"/>
                    <a:gd name="connsiteX1" fmla="*/ 1543555 w 2448279"/>
                    <a:gd name="connsiteY1" fmla="*/ 2407 h 1189906"/>
                    <a:gd name="connsiteX2" fmla="*/ 2448279 w 2448279"/>
                    <a:gd name="connsiteY2" fmla="*/ 0 h 1189906"/>
                    <a:gd name="connsiteX3" fmla="*/ 1511300 w 2448279"/>
                    <a:gd name="connsiteY3" fmla="*/ 1189906 h 1189906"/>
                    <a:gd name="connsiteX4" fmla="*/ 0 w 2448279"/>
                    <a:gd name="connsiteY4" fmla="*/ 1189906 h 1189906"/>
                    <a:gd name="connsiteX0" fmla="*/ 0 w 2448279"/>
                    <a:gd name="connsiteY0" fmla="*/ 1189906 h 1189906"/>
                    <a:gd name="connsiteX1" fmla="*/ 1531709 w 2448279"/>
                    <a:gd name="connsiteY1" fmla="*/ 44 h 1189906"/>
                    <a:gd name="connsiteX2" fmla="*/ 2448279 w 2448279"/>
                    <a:gd name="connsiteY2" fmla="*/ 0 h 1189906"/>
                    <a:gd name="connsiteX3" fmla="*/ 1511300 w 2448279"/>
                    <a:gd name="connsiteY3" fmla="*/ 1189906 h 1189906"/>
                    <a:gd name="connsiteX4" fmla="*/ 0 w 2448279"/>
                    <a:gd name="connsiteY4" fmla="*/ 1189906 h 1189906"/>
                    <a:gd name="connsiteX0" fmla="*/ 0 w 2422217"/>
                    <a:gd name="connsiteY0" fmla="*/ 1193012 h 1193012"/>
                    <a:gd name="connsiteX1" fmla="*/ 1531709 w 2422217"/>
                    <a:gd name="connsiteY1" fmla="*/ 3150 h 1193012"/>
                    <a:gd name="connsiteX2" fmla="*/ 2422217 w 2422217"/>
                    <a:gd name="connsiteY2" fmla="*/ 0 h 1193012"/>
                    <a:gd name="connsiteX3" fmla="*/ 1511300 w 2422217"/>
                    <a:gd name="connsiteY3" fmla="*/ 1193012 h 1193012"/>
                    <a:gd name="connsiteX4" fmla="*/ 0 w 2422217"/>
                    <a:gd name="connsiteY4" fmla="*/ 1193012 h 1193012"/>
                    <a:gd name="connsiteX0" fmla="*/ 0 w 2424586"/>
                    <a:gd name="connsiteY0" fmla="*/ 1193012 h 1193012"/>
                    <a:gd name="connsiteX1" fmla="*/ 1531709 w 2424586"/>
                    <a:gd name="connsiteY1" fmla="*/ 3150 h 1193012"/>
                    <a:gd name="connsiteX2" fmla="*/ 2424586 w 2424586"/>
                    <a:gd name="connsiteY2" fmla="*/ 0 h 1193012"/>
                    <a:gd name="connsiteX3" fmla="*/ 1511300 w 2424586"/>
                    <a:gd name="connsiteY3" fmla="*/ 1193012 h 1193012"/>
                    <a:gd name="connsiteX4" fmla="*/ 0 w 2424586"/>
                    <a:gd name="connsiteY4" fmla="*/ 1193012 h 1193012"/>
                    <a:gd name="connsiteX0" fmla="*/ 0 w 2426955"/>
                    <a:gd name="connsiteY0" fmla="*/ 1189906 h 1189906"/>
                    <a:gd name="connsiteX1" fmla="*/ 1531709 w 2426955"/>
                    <a:gd name="connsiteY1" fmla="*/ 44 h 1189906"/>
                    <a:gd name="connsiteX2" fmla="*/ 2426955 w 2426955"/>
                    <a:gd name="connsiteY2" fmla="*/ 0 h 1189906"/>
                    <a:gd name="connsiteX3" fmla="*/ 1511300 w 2426955"/>
                    <a:gd name="connsiteY3" fmla="*/ 1189906 h 1189906"/>
                    <a:gd name="connsiteX4" fmla="*/ 0 w 2426955"/>
                    <a:gd name="connsiteY4" fmla="*/ 1189906 h 1189906"/>
                    <a:gd name="connsiteX0" fmla="*/ 0 w 2429324"/>
                    <a:gd name="connsiteY0" fmla="*/ 1196118 h 1196118"/>
                    <a:gd name="connsiteX1" fmla="*/ 1531709 w 2429324"/>
                    <a:gd name="connsiteY1" fmla="*/ 6256 h 1196118"/>
                    <a:gd name="connsiteX2" fmla="*/ 2429324 w 2429324"/>
                    <a:gd name="connsiteY2" fmla="*/ 0 h 1196118"/>
                    <a:gd name="connsiteX3" fmla="*/ 1511300 w 2429324"/>
                    <a:gd name="connsiteY3" fmla="*/ 1196118 h 1196118"/>
                    <a:gd name="connsiteX4" fmla="*/ 0 w 2429324"/>
                    <a:gd name="connsiteY4" fmla="*/ 1196118 h 1196118"/>
                    <a:gd name="connsiteX0" fmla="*/ 0 w 2431693"/>
                    <a:gd name="connsiteY0" fmla="*/ 1189906 h 1189906"/>
                    <a:gd name="connsiteX1" fmla="*/ 1531709 w 2431693"/>
                    <a:gd name="connsiteY1" fmla="*/ 44 h 1189906"/>
                    <a:gd name="connsiteX2" fmla="*/ 2431693 w 2431693"/>
                    <a:gd name="connsiteY2" fmla="*/ 0 h 1189906"/>
                    <a:gd name="connsiteX3" fmla="*/ 1511300 w 2431693"/>
                    <a:gd name="connsiteY3" fmla="*/ 1189906 h 1189906"/>
                    <a:gd name="connsiteX4" fmla="*/ 0 w 2431693"/>
                    <a:gd name="connsiteY4" fmla="*/ 1189906 h 1189906"/>
                    <a:gd name="connsiteX0" fmla="*/ 0 w 2431693"/>
                    <a:gd name="connsiteY0" fmla="*/ 1183181 h 1189906"/>
                    <a:gd name="connsiteX1" fmla="*/ 1531709 w 2431693"/>
                    <a:gd name="connsiteY1" fmla="*/ 44 h 1189906"/>
                    <a:gd name="connsiteX2" fmla="*/ 2431693 w 2431693"/>
                    <a:gd name="connsiteY2" fmla="*/ 0 h 1189906"/>
                    <a:gd name="connsiteX3" fmla="*/ 1511300 w 2431693"/>
                    <a:gd name="connsiteY3" fmla="*/ 1189906 h 1189906"/>
                    <a:gd name="connsiteX4" fmla="*/ 0 w 2431693"/>
                    <a:gd name="connsiteY4" fmla="*/ 1183181 h 118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1693" h="1189906">
                      <a:moveTo>
                        <a:pt x="0" y="1183181"/>
                      </a:moveTo>
                      <a:lnTo>
                        <a:pt x="1531709" y="44"/>
                      </a:lnTo>
                      <a:lnTo>
                        <a:pt x="2431693" y="0"/>
                      </a:lnTo>
                      <a:lnTo>
                        <a:pt x="1511300" y="1189906"/>
                      </a:lnTo>
                      <a:lnTo>
                        <a:pt x="0" y="1183181"/>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8" name="Freeform 5">
                <a:extLst>
                  <a:ext uri="{FF2B5EF4-FFF2-40B4-BE49-F238E27FC236}">
                    <a16:creationId xmlns:a16="http://schemas.microsoft.com/office/drawing/2014/main" id="{A2ABCB4E-2F12-3D4B-8A3A-CAE731B493DB}"/>
                  </a:ext>
                </a:extLst>
              </p:cNvPr>
              <p:cNvSpPr>
                <a:spLocks/>
              </p:cNvSpPr>
              <p:nvPr/>
            </p:nvSpPr>
            <p:spPr bwMode="auto">
              <a:xfrm>
                <a:off x="6635163" y="1424945"/>
                <a:ext cx="457788" cy="821364"/>
              </a:xfrm>
              <a:custGeom>
                <a:avLst/>
                <a:gdLst>
                  <a:gd name="T0" fmla="*/ 1897 w 1897"/>
                  <a:gd name="T1" fmla="*/ 0 h 3361"/>
                  <a:gd name="T2" fmla="*/ 1897 w 1897"/>
                  <a:gd name="T3" fmla="*/ 3361 h 3361"/>
                  <a:gd name="T4" fmla="*/ 968 w 1897"/>
                  <a:gd name="T5" fmla="*/ 3361 h 3361"/>
                  <a:gd name="T6" fmla="*/ 968 w 1897"/>
                  <a:gd name="T7" fmla="*/ 1161 h 3361"/>
                  <a:gd name="T8" fmla="*/ 911 w 1897"/>
                  <a:gd name="T9" fmla="*/ 1203 h 3361"/>
                  <a:gd name="T10" fmla="*/ 856 w 1897"/>
                  <a:gd name="T11" fmla="*/ 1243 h 3361"/>
                  <a:gd name="T12" fmla="*/ 800 w 1897"/>
                  <a:gd name="T13" fmla="*/ 1280 h 3361"/>
                  <a:gd name="T14" fmla="*/ 745 w 1897"/>
                  <a:gd name="T15" fmla="*/ 1316 h 3361"/>
                  <a:gd name="T16" fmla="*/ 690 w 1897"/>
                  <a:gd name="T17" fmla="*/ 1349 h 3361"/>
                  <a:gd name="T18" fmla="*/ 637 w 1897"/>
                  <a:gd name="T19" fmla="*/ 1380 h 3361"/>
                  <a:gd name="T20" fmla="*/ 583 w 1897"/>
                  <a:gd name="T21" fmla="*/ 1410 h 3361"/>
                  <a:gd name="T22" fmla="*/ 530 w 1897"/>
                  <a:gd name="T23" fmla="*/ 1437 h 3361"/>
                  <a:gd name="T24" fmla="*/ 475 w 1897"/>
                  <a:gd name="T25" fmla="*/ 1463 h 3361"/>
                  <a:gd name="T26" fmla="*/ 417 w 1897"/>
                  <a:gd name="T27" fmla="*/ 1489 h 3361"/>
                  <a:gd name="T28" fmla="*/ 357 w 1897"/>
                  <a:gd name="T29" fmla="*/ 1515 h 3361"/>
                  <a:gd name="T30" fmla="*/ 292 w 1897"/>
                  <a:gd name="T31" fmla="*/ 1540 h 3361"/>
                  <a:gd name="T32" fmla="*/ 224 w 1897"/>
                  <a:gd name="T33" fmla="*/ 1565 h 3361"/>
                  <a:gd name="T34" fmla="*/ 153 w 1897"/>
                  <a:gd name="T35" fmla="*/ 1590 h 3361"/>
                  <a:gd name="T36" fmla="*/ 77 w 1897"/>
                  <a:gd name="T37" fmla="*/ 1615 h 3361"/>
                  <a:gd name="T38" fmla="*/ 0 w 1897"/>
                  <a:gd name="T39" fmla="*/ 1639 h 3361"/>
                  <a:gd name="T40" fmla="*/ 0 w 1897"/>
                  <a:gd name="T41" fmla="*/ 891 h 3361"/>
                  <a:gd name="T42" fmla="*/ 58 w 1897"/>
                  <a:gd name="T43" fmla="*/ 871 h 3361"/>
                  <a:gd name="T44" fmla="*/ 114 w 1897"/>
                  <a:gd name="T45" fmla="*/ 851 h 3361"/>
                  <a:gd name="T46" fmla="*/ 168 w 1897"/>
                  <a:gd name="T47" fmla="*/ 832 h 3361"/>
                  <a:gd name="T48" fmla="*/ 222 w 1897"/>
                  <a:gd name="T49" fmla="*/ 811 h 3361"/>
                  <a:gd name="T50" fmla="*/ 273 w 1897"/>
                  <a:gd name="T51" fmla="*/ 790 h 3361"/>
                  <a:gd name="T52" fmla="*/ 323 w 1897"/>
                  <a:gd name="T53" fmla="*/ 768 h 3361"/>
                  <a:gd name="T54" fmla="*/ 371 w 1897"/>
                  <a:gd name="T55" fmla="*/ 746 h 3361"/>
                  <a:gd name="T56" fmla="*/ 417 w 1897"/>
                  <a:gd name="T57" fmla="*/ 724 h 3361"/>
                  <a:gd name="T58" fmla="*/ 462 w 1897"/>
                  <a:gd name="T59" fmla="*/ 700 h 3361"/>
                  <a:gd name="T60" fmla="*/ 505 w 1897"/>
                  <a:gd name="T61" fmla="*/ 677 h 3361"/>
                  <a:gd name="T62" fmla="*/ 547 w 1897"/>
                  <a:gd name="T63" fmla="*/ 653 h 3361"/>
                  <a:gd name="T64" fmla="*/ 587 w 1897"/>
                  <a:gd name="T65" fmla="*/ 629 h 3361"/>
                  <a:gd name="T66" fmla="*/ 626 w 1897"/>
                  <a:gd name="T67" fmla="*/ 604 h 3361"/>
                  <a:gd name="T68" fmla="*/ 662 w 1897"/>
                  <a:gd name="T69" fmla="*/ 578 h 3361"/>
                  <a:gd name="T70" fmla="*/ 697 w 1897"/>
                  <a:gd name="T71" fmla="*/ 553 h 3361"/>
                  <a:gd name="T72" fmla="*/ 730 w 1897"/>
                  <a:gd name="T73" fmla="*/ 526 h 3361"/>
                  <a:gd name="T74" fmla="*/ 761 w 1897"/>
                  <a:gd name="T75" fmla="*/ 499 h 3361"/>
                  <a:gd name="T76" fmla="*/ 793 w 1897"/>
                  <a:gd name="T77" fmla="*/ 472 h 3361"/>
                  <a:gd name="T78" fmla="*/ 823 w 1897"/>
                  <a:gd name="T79" fmla="*/ 442 h 3361"/>
                  <a:gd name="T80" fmla="*/ 852 w 1897"/>
                  <a:gd name="T81" fmla="*/ 413 h 3361"/>
                  <a:gd name="T82" fmla="*/ 882 w 1897"/>
                  <a:gd name="T83" fmla="*/ 383 h 3361"/>
                  <a:gd name="T84" fmla="*/ 909 w 1897"/>
                  <a:gd name="T85" fmla="*/ 353 h 3361"/>
                  <a:gd name="T86" fmla="*/ 936 w 1897"/>
                  <a:gd name="T87" fmla="*/ 320 h 3361"/>
                  <a:gd name="T88" fmla="*/ 961 w 1897"/>
                  <a:gd name="T89" fmla="*/ 288 h 3361"/>
                  <a:gd name="T90" fmla="*/ 986 w 1897"/>
                  <a:gd name="T91" fmla="*/ 255 h 3361"/>
                  <a:gd name="T92" fmla="*/ 1010 w 1897"/>
                  <a:gd name="T93" fmla="*/ 220 h 3361"/>
                  <a:gd name="T94" fmla="*/ 1034 w 1897"/>
                  <a:gd name="T95" fmla="*/ 186 h 3361"/>
                  <a:gd name="T96" fmla="*/ 1056 w 1897"/>
                  <a:gd name="T97" fmla="*/ 150 h 3361"/>
                  <a:gd name="T98" fmla="*/ 1078 w 1897"/>
                  <a:gd name="T99" fmla="*/ 114 h 3361"/>
                  <a:gd name="T100" fmla="*/ 1098 w 1897"/>
                  <a:gd name="T101" fmla="*/ 76 h 3361"/>
                  <a:gd name="T102" fmla="*/ 1118 w 1897"/>
                  <a:gd name="T103" fmla="*/ 39 h 3361"/>
                  <a:gd name="T104" fmla="*/ 1137 w 1897"/>
                  <a:gd name="T105" fmla="*/ 0 h 3361"/>
                  <a:gd name="T106" fmla="*/ 1897 w 1897"/>
                  <a:gd name="T107" fmla="*/ 0 h 3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97" h="3361">
                    <a:moveTo>
                      <a:pt x="1897" y="0"/>
                    </a:moveTo>
                    <a:lnTo>
                      <a:pt x="1897" y="3361"/>
                    </a:lnTo>
                    <a:lnTo>
                      <a:pt x="968" y="3361"/>
                    </a:lnTo>
                    <a:lnTo>
                      <a:pt x="968" y="1161"/>
                    </a:lnTo>
                    <a:lnTo>
                      <a:pt x="911" y="1203"/>
                    </a:lnTo>
                    <a:lnTo>
                      <a:pt x="856" y="1243"/>
                    </a:lnTo>
                    <a:lnTo>
                      <a:pt x="800" y="1280"/>
                    </a:lnTo>
                    <a:lnTo>
                      <a:pt x="745" y="1316"/>
                    </a:lnTo>
                    <a:lnTo>
                      <a:pt x="690" y="1349"/>
                    </a:lnTo>
                    <a:lnTo>
                      <a:pt x="637" y="1380"/>
                    </a:lnTo>
                    <a:lnTo>
                      <a:pt x="583" y="1410"/>
                    </a:lnTo>
                    <a:lnTo>
                      <a:pt x="530" y="1437"/>
                    </a:lnTo>
                    <a:lnTo>
                      <a:pt x="475" y="1463"/>
                    </a:lnTo>
                    <a:lnTo>
                      <a:pt x="417" y="1489"/>
                    </a:lnTo>
                    <a:lnTo>
                      <a:pt x="357" y="1515"/>
                    </a:lnTo>
                    <a:lnTo>
                      <a:pt x="292" y="1540"/>
                    </a:lnTo>
                    <a:lnTo>
                      <a:pt x="224" y="1565"/>
                    </a:lnTo>
                    <a:lnTo>
                      <a:pt x="153" y="1590"/>
                    </a:lnTo>
                    <a:lnTo>
                      <a:pt x="77" y="1615"/>
                    </a:lnTo>
                    <a:lnTo>
                      <a:pt x="0" y="1639"/>
                    </a:lnTo>
                    <a:lnTo>
                      <a:pt x="0" y="891"/>
                    </a:lnTo>
                    <a:lnTo>
                      <a:pt x="58" y="871"/>
                    </a:lnTo>
                    <a:lnTo>
                      <a:pt x="114" y="851"/>
                    </a:lnTo>
                    <a:lnTo>
                      <a:pt x="168" y="832"/>
                    </a:lnTo>
                    <a:lnTo>
                      <a:pt x="222" y="811"/>
                    </a:lnTo>
                    <a:lnTo>
                      <a:pt x="273" y="790"/>
                    </a:lnTo>
                    <a:lnTo>
                      <a:pt x="323" y="768"/>
                    </a:lnTo>
                    <a:lnTo>
                      <a:pt x="371" y="746"/>
                    </a:lnTo>
                    <a:lnTo>
                      <a:pt x="417" y="724"/>
                    </a:lnTo>
                    <a:lnTo>
                      <a:pt x="462" y="700"/>
                    </a:lnTo>
                    <a:lnTo>
                      <a:pt x="505" y="677"/>
                    </a:lnTo>
                    <a:lnTo>
                      <a:pt x="547" y="653"/>
                    </a:lnTo>
                    <a:lnTo>
                      <a:pt x="587" y="629"/>
                    </a:lnTo>
                    <a:lnTo>
                      <a:pt x="626" y="604"/>
                    </a:lnTo>
                    <a:lnTo>
                      <a:pt x="662" y="578"/>
                    </a:lnTo>
                    <a:lnTo>
                      <a:pt x="697" y="553"/>
                    </a:lnTo>
                    <a:lnTo>
                      <a:pt x="730" y="526"/>
                    </a:lnTo>
                    <a:lnTo>
                      <a:pt x="761" y="499"/>
                    </a:lnTo>
                    <a:lnTo>
                      <a:pt x="793" y="472"/>
                    </a:lnTo>
                    <a:lnTo>
                      <a:pt x="823" y="442"/>
                    </a:lnTo>
                    <a:lnTo>
                      <a:pt x="852" y="413"/>
                    </a:lnTo>
                    <a:lnTo>
                      <a:pt x="882" y="383"/>
                    </a:lnTo>
                    <a:lnTo>
                      <a:pt x="909" y="353"/>
                    </a:lnTo>
                    <a:lnTo>
                      <a:pt x="936" y="320"/>
                    </a:lnTo>
                    <a:lnTo>
                      <a:pt x="961" y="288"/>
                    </a:lnTo>
                    <a:lnTo>
                      <a:pt x="986" y="255"/>
                    </a:lnTo>
                    <a:lnTo>
                      <a:pt x="1010" y="220"/>
                    </a:lnTo>
                    <a:lnTo>
                      <a:pt x="1034" y="186"/>
                    </a:lnTo>
                    <a:lnTo>
                      <a:pt x="1056" y="150"/>
                    </a:lnTo>
                    <a:lnTo>
                      <a:pt x="1078" y="114"/>
                    </a:lnTo>
                    <a:lnTo>
                      <a:pt x="1098" y="76"/>
                    </a:lnTo>
                    <a:lnTo>
                      <a:pt x="1118" y="39"/>
                    </a:lnTo>
                    <a:lnTo>
                      <a:pt x="1137" y="0"/>
                    </a:lnTo>
                    <a:lnTo>
                      <a:pt x="1897" y="0"/>
                    </a:lnTo>
                    <a:close/>
                  </a:path>
                </a:pathLst>
              </a:custGeom>
              <a:solidFill>
                <a:srgbClr val="2791A6"/>
              </a:solidFill>
              <a:ln>
                <a:noFill/>
              </a:ln>
            </p:spPr>
            <p:txBody>
              <a:bodyPr vert="horz" wrap="square" lIns="91440" tIns="45720" rIns="91440" bIns="45720" numCol="1" anchor="t" anchorCtr="0" compatLnSpc="1">
                <a:prstTxWarp prst="textNoShape">
                  <a:avLst/>
                </a:prstTxWarp>
              </a:bodyPr>
              <a:lstStyle/>
              <a:p>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 name="Freeform 6">
                <a:extLst>
                  <a:ext uri="{FF2B5EF4-FFF2-40B4-BE49-F238E27FC236}">
                    <a16:creationId xmlns:a16="http://schemas.microsoft.com/office/drawing/2014/main" id="{19D0AF36-D429-9044-8471-FE929AA98FD0}"/>
                  </a:ext>
                </a:extLst>
              </p:cNvPr>
              <p:cNvSpPr>
                <a:spLocks/>
              </p:cNvSpPr>
              <p:nvPr/>
            </p:nvSpPr>
            <p:spPr bwMode="auto">
              <a:xfrm>
                <a:off x="5756883" y="2236215"/>
                <a:ext cx="665164" cy="813430"/>
              </a:xfrm>
              <a:custGeom>
                <a:avLst/>
                <a:gdLst>
                  <a:gd name="T0" fmla="*/ 25 w 2763"/>
                  <a:gd name="T1" fmla="*/ 3209 h 3361"/>
                  <a:gd name="T2" fmla="*/ 96 w 2763"/>
                  <a:gd name="T3" fmla="*/ 2965 h 3361"/>
                  <a:gd name="T4" fmla="*/ 205 w 2763"/>
                  <a:gd name="T5" fmla="*/ 2729 h 3361"/>
                  <a:gd name="T6" fmla="*/ 355 w 2763"/>
                  <a:gd name="T7" fmla="*/ 2502 h 3361"/>
                  <a:gd name="T8" fmla="*/ 579 w 2763"/>
                  <a:gd name="T9" fmla="*/ 2254 h 3361"/>
                  <a:gd name="T10" fmla="*/ 887 w 2763"/>
                  <a:gd name="T11" fmla="*/ 1980 h 3361"/>
                  <a:gd name="T12" fmla="*/ 1287 w 2763"/>
                  <a:gd name="T13" fmla="*/ 1671 h 3361"/>
                  <a:gd name="T14" fmla="*/ 1523 w 2763"/>
                  <a:gd name="T15" fmla="*/ 1481 h 3361"/>
                  <a:gd name="T16" fmla="*/ 1657 w 2763"/>
                  <a:gd name="T17" fmla="*/ 1352 h 3361"/>
                  <a:gd name="T18" fmla="*/ 1737 w 2763"/>
                  <a:gd name="T19" fmla="*/ 1250 h 3361"/>
                  <a:gd name="T20" fmla="*/ 1787 w 2763"/>
                  <a:gd name="T21" fmla="*/ 1155 h 3361"/>
                  <a:gd name="T22" fmla="*/ 1817 w 2763"/>
                  <a:gd name="T23" fmla="*/ 1064 h 3361"/>
                  <a:gd name="T24" fmla="*/ 1823 w 2763"/>
                  <a:gd name="T25" fmla="*/ 975 h 3361"/>
                  <a:gd name="T26" fmla="*/ 1808 w 2763"/>
                  <a:gd name="T27" fmla="*/ 886 h 3361"/>
                  <a:gd name="T28" fmla="*/ 1771 w 2763"/>
                  <a:gd name="T29" fmla="*/ 807 h 3361"/>
                  <a:gd name="T30" fmla="*/ 1712 w 2763"/>
                  <a:gd name="T31" fmla="*/ 735 h 3361"/>
                  <a:gd name="T32" fmla="*/ 1636 w 2763"/>
                  <a:gd name="T33" fmla="*/ 678 h 3361"/>
                  <a:gd name="T34" fmla="*/ 1549 w 2763"/>
                  <a:gd name="T35" fmla="*/ 643 h 3361"/>
                  <a:gd name="T36" fmla="*/ 1451 w 2763"/>
                  <a:gd name="T37" fmla="*/ 628 h 3361"/>
                  <a:gd name="T38" fmla="*/ 1345 w 2763"/>
                  <a:gd name="T39" fmla="*/ 634 h 3361"/>
                  <a:gd name="T40" fmla="*/ 1252 w 2763"/>
                  <a:gd name="T41" fmla="*/ 663 h 3361"/>
                  <a:gd name="T42" fmla="*/ 1170 w 2763"/>
                  <a:gd name="T43" fmla="*/ 713 h 3361"/>
                  <a:gd name="T44" fmla="*/ 1101 w 2763"/>
                  <a:gd name="T45" fmla="*/ 787 h 3361"/>
                  <a:gd name="T46" fmla="*/ 1047 w 2763"/>
                  <a:gd name="T47" fmla="*/ 892 h 3361"/>
                  <a:gd name="T48" fmla="*/ 1007 w 2763"/>
                  <a:gd name="T49" fmla="*/ 1032 h 3361"/>
                  <a:gd name="T50" fmla="*/ 76 w 2763"/>
                  <a:gd name="T51" fmla="*/ 1008 h 3361"/>
                  <a:gd name="T52" fmla="*/ 123 w 2763"/>
                  <a:gd name="T53" fmla="*/ 789 h 3361"/>
                  <a:gd name="T54" fmla="*/ 187 w 2763"/>
                  <a:gd name="T55" fmla="*/ 603 h 3361"/>
                  <a:gd name="T56" fmla="*/ 269 w 2763"/>
                  <a:gd name="T57" fmla="*/ 450 h 3361"/>
                  <a:gd name="T58" fmla="*/ 370 w 2763"/>
                  <a:gd name="T59" fmla="*/ 323 h 3361"/>
                  <a:gd name="T60" fmla="*/ 496 w 2763"/>
                  <a:gd name="T61" fmla="*/ 218 h 3361"/>
                  <a:gd name="T62" fmla="*/ 643 w 2763"/>
                  <a:gd name="T63" fmla="*/ 131 h 3361"/>
                  <a:gd name="T64" fmla="*/ 820 w 2763"/>
                  <a:gd name="T65" fmla="*/ 66 h 3361"/>
                  <a:gd name="T66" fmla="*/ 1036 w 2763"/>
                  <a:gd name="T67" fmla="*/ 22 h 3361"/>
                  <a:gd name="T68" fmla="*/ 1292 w 2763"/>
                  <a:gd name="T69" fmla="*/ 2 h 3361"/>
                  <a:gd name="T70" fmla="*/ 1579 w 2763"/>
                  <a:gd name="T71" fmla="*/ 4 h 3361"/>
                  <a:gd name="T72" fmla="*/ 1837 w 2763"/>
                  <a:gd name="T73" fmla="*/ 28 h 3361"/>
                  <a:gd name="T74" fmla="*/ 2052 w 2763"/>
                  <a:gd name="T75" fmla="*/ 73 h 3361"/>
                  <a:gd name="T76" fmla="*/ 2227 w 2763"/>
                  <a:gd name="T77" fmla="*/ 140 h 3361"/>
                  <a:gd name="T78" fmla="*/ 2375 w 2763"/>
                  <a:gd name="T79" fmla="*/ 230 h 3361"/>
                  <a:gd name="T80" fmla="*/ 2501 w 2763"/>
                  <a:gd name="T81" fmla="*/ 342 h 3361"/>
                  <a:gd name="T82" fmla="*/ 2603 w 2763"/>
                  <a:gd name="T83" fmla="*/ 478 h 3361"/>
                  <a:gd name="T84" fmla="*/ 2680 w 2763"/>
                  <a:gd name="T85" fmla="*/ 629 h 3361"/>
                  <a:gd name="T86" fmla="*/ 2725 w 2763"/>
                  <a:gd name="T87" fmla="*/ 791 h 3361"/>
                  <a:gd name="T88" fmla="*/ 2740 w 2763"/>
                  <a:gd name="T89" fmla="*/ 962 h 3361"/>
                  <a:gd name="T90" fmla="*/ 2723 w 2763"/>
                  <a:gd name="T91" fmla="*/ 1149 h 3361"/>
                  <a:gd name="T92" fmla="*/ 2670 w 2763"/>
                  <a:gd name="T93" fmla="*/ 1329 h 3361"/>
                  <a:gd name="T94" fmla="*/ 2584 w 2763"/>
                  <a:gd name="T95" fmla="*/ 1505 h 3361"/>
                  <a:gd name="T96" fmla="*/ 2456 w 2763"/>
                  <a:gd name="T97" fmla="*/ 1680 h 3361"/>
                  <a:gd name="T98" fmla="*/ 2271 w 2763"/>
                  <a:gd name="T99" fmla="*/ 1866 h 3361"/>
                  <a:gd name="T100" fmla="*/ 2029 w 2763"/>
                  <a:gd name="T101" fmla="*/ 2062 h 3361"/>
                  <a:gd name="T102" fmla="*/ 1734 w 2763"/>
                  <a:gd name="T103" fmla="*/ 2271 h 3361"/>
                  <a:gd name="T104" fmla="*/ 1545 w 2763"/>
                  <a:gd name="T105" fmla="*/ 2412 h 3361"/>
                  <a:gd name="T106" fmla="*/ 1415 w 2763"/>
                  <a:gd name="T107" fmla="*/ 2526 h 3361"/>
                  <a:gd name="T108" fmla="*/ 2763 w 2763"/>
                  <a:gd name="T109" fmla="*/ 3361 h 3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63" h="3361">
                    <a:moveTo>
                      <a:pt x="2763" y="3361"/>
                    </a:moveTo>
                    <a:lnTo>
                      <a:pt x="0" y="3361"/>
                    </a:lnTo>
                    <a:lnTo>
                      <a:pt x="7" y="3310"/>
                    </a:lnTo>
                    <a:lnTo>
                      <a:pt x="14" y="3259"/>
                    </a:lnTo>
                    <a:lnTo>
                      <a:pt x="25" y="3209"/>
                    </a:lnTo>
                    <a:lnTo>
                      <a:pt x="36" y="3159"/>
                    </a:lnTo>
                    <a:lnTo>
                      <a:pt x="49" y="3110"/>
                    </a:lnTo>
                    <a:lnTo>
                      <a:pt x="63" y="3061"/>
                    </a:lnTo>
                    <a:lnTo>
                      <a:pt x="78" y="3013"/>
                    </a:lnTo>
                    <a:lnTo>
                      <a:pt x="96" y="2965"/>
                    </a:lnTo>
                    <a:lnTo>
                      <a:pt x="115" y="2917"/>
                    </a:lnTo>
                    <a:lnTo>
                      <a:pt x="135" y="2869"/>
                    </a:lnTo>
                    <a:lnTo>
                      <a:pt x="157" y="2822"/>
                    </a:lnTo>
                    <a:lnTo>
                      <a:pt x="180" y="2776"/>
                    </a:lnTo>
                    <a:lnTo>
                      <a:pt x="205" y="2729"/>
                    </a:lnTo>
                    <a:lnTo>
                      <a:pt x="231" y="2684"/>
                    </a:lnTo>
                    <a:lnTo>
                      <a:pt x="259" y="2639"/>
                    </a:lnTo>
                    <a:lnTo>
                      <a:pt x="289" y="2594"/>
                    </a:lnTo>
                    <a:lnTo>
                      <a:pt x="320" y="2548"/>
                    </a:lnTo>
                    <a:lnTo>
                      <a:pt x="355" y="2502"/>
                    </a:lnTo>
                    <a:lnTo>
                      <a:pt x="393" y="2454"/>
                    </a:lnTo>
                    <a:lnTo>
                      <a:pt x="435" y="2405"/>
                    </a:lnTo>
                    <a:lnTo>
                      <a:pt x="480" y="2356"/>
                    </a:lnTo>
                    <a:lnTo>
                      <a:pt x="528" y="2305"/>
                    </a:lnTo>
                    <a:lnTo>
                      <a:pt x="579" y="2254"/>
                    </a:lnTo>
                    <a:lnTo>
                      <a:pt x="635" y="2202"/>
                    </a:lnTo>
                    <a:lnTo>
                      <a:pt x="692" y="2147"/>
                    </a:lnTo>
                    <a:lnTo>
                      <a:pt x="754" y="2093"/>
                    </a:lnTo>
                    <a:lnTo>
                      <a:pt x="819" y="2038"/>
                    </a:lnTo>
                    <a:lnTo>
                      <a:pt x="887" y="1980"/>
                    </a:lnTo>
                    <a:lnTo>
                      <a:pt x="958" y="1923"/>
                    </a:lnTo>
                    <a:lnTo>
                      <a:pt x="1032" y="1865"/>
                    </a:lnTo>
                    <a:lnTo>
                      <a:pt x="1110" y="1805"/>
                    </a:lnTo>
                    <a:lnTo>
                      <a:pt x="1191" y="1745"/>
                    </a:lnTo>
                    <a:lnTo>
                      <a:pt x="1287" y="1671"/>
                    </a:lnTo>
                    <a:lnTo>
                      <a:pt x="1375" y="1604"/>
                    </a:lnTo>
                    <a:lnTo>
                      <a:pt x="1416" y="1571"/>
                    </a:lnTo>
                    <a:lnTo>
                      <a:pt x="1454" y="1540"/>
                    </a:lnTo>
                    <a:lnTo>
                      <a:pt x="1489" y="1510"/>
                    </a:lnTo>
                    <a:lnTo>
                      <a:pt x="1523" y="1481"/>
                    </a:lnTo>
                    <a:lnTo>
                      <a:pt x="1554" y="1452"/>
                    </a:lnTo>
                    <a:lnTo>
                      <a:pt x="1583" y="1425"/>
                    </a:lnTo>
                    <a:lnTo>
                      <a:pt x="1611" y="1400"/>
                    </a:lnTo>
                    <a:lnTo>
                      <a:pt x="1635" y="1375"/>
                    </a:lnTo>
                    <a:lnTo>
                      <a:pt x="1657" y="1352"/>
                    </a:lnTo>
                    <a:lnTo>
                      <a:pt x="1677" y="1330"/>
                    </a:lnTo>
                    <a:lnTo>
                      <a:pt x="1694" y="1308"/>
                    </a:lnTo>
                    <a:lnTo>
                      <a:pt x="1710" y="1289"/>
                    </a:lnTo>
                    <a:lnTo>
                      <a:pt x="1724" y="1270"/>
                    </a:lnTo>
                    <a:lnTo>
                      <a:pt x="1737" y="1250"/>
                    </a:lnTo>
                    <a:lnTo>
                      <a:pt x="1749" y="1231"/>
                    </a:lnTo>
                    <a:lnTo>
                      <a:pt x="1760" y="1211"/>
                    </a:lnTo>
                    <a:lnTo>
                      <a:pt x="1770" y="1193"/>
                    </a:lnTo>
                    <a:lnTo>
                      <a:pt x="1779" y="1174"/>
                    </a:lnTo>
                    <a:lnTo>
                      <a:pt x="1787" y="1155"/>
                    </a:lnTo>
                    <a:lnTo>
                      <a:pt x="1796" y="1137"/>
                    </a:lnTo>
                    <a:lnTo>
                      <a:pt x="1802" y="1118"/>
                    </a:lnTo>
                    <a:lnTo>
                      <a:pt x="1807" y="1101"/>
                    </a:lnTo>
                    <a:lnTo>
                      <a:pt x="1813" y="1082"/>
                    </a:lnTo>
                    <a:lnTo>
                      <a:pt x="1817" y="1064"/>
                    </a:lnTo>
                    <a:lnTo>
                      <a:pt x="1820" y="1047"/>
                    </a:lnTo>
                    <a:lnTo>
                      <a:pt x="1822" y="1029"/>
                    </a:lnTo>
                    <a:lnTo>
                      <a:pt x="1823" y="1011"/>
                    </a:lnTo>
                    <a:lnTo>
                      <a:pt x="1824" y="993"/>
                    </a:lnTo>
                    <a:lnTo>
                      <a:pt x="1823" y="975"/>
                    </a:lnTo>
                    <a:lnTo>
                      <a:pt x="1822" y="956"/>
                    </a:lnTo>
                    <a:lnTo>
                      <a:pt x="1820" y="938"/>
                    </a:lnTo>
                    <a:lnTo>
                      <a:pt x="1817" y="920"/>
                    </a:lnTo>
                    <a:lnTo>
                      <a:pt x="1813" y="904"/>
                    </a:lnTo>
                    <a:lnTo>
                      <a:pt x="1808" y="886"/>
                    </a:lnTo>
                    <a:lnTo>
                      <a:pt x="1802" y="869"/>
                    </a:lnTo>
                    <a:lnTo>
                      <a:pt x="1796" y="853"/>
                    </a:lnTo>
                    <a:lnTo>
                      <a:pt x="1788" y="837"/>
                    </a:lnTo>
                    <a:lnTo>
                      <a:pt x="1780" y="821"/>
                    </a:lnTo>
                    <a:lnTo>
                      <a:pt x="1771" y="807"/>
                    </a:lnTo>
                    <a:lnTo>
                      <a:pt x="1761" y="791"/>
                    </a:lnTo>
                    <a:lnTo>
                      <a:pt x="1750" y="776"/>
                    </a:lnTo>
                    <a:lnTo>
                      <a:pt x="1738" y="763"/>
                    </a:lnTo>
                    <a:lnTo>
                      <a:pt x="1726" y="748"/>
                    </a:lnTo>
                    <a:lnTo>
                      <a:pt x="1712" y="735"/>
                    </a:lnTo>
                    <a:lnTo>
                      <a:pt x="1697" y="722"/>
                    </a:lnTo>
                    <a:lnTo>
                      <a:pt x="1683" y="709"/>
                    </a:lnTo>
                    <a:lnTo>
                      <a:pt x="1667" y="698"/>
                    </a:lnTo>
                    <a:lnTo>
                      <a:pt x="1652" y="688"/>
                    </a:lnTo>
                    <a:lnTo>
                      <a:pt x="1636" y="678"/>
                    </a:lnTo>
                    <a:lnTo>
                      <a:pt x="1619" y="670"/>
                    </a:lnTo>
                    <a:lnTo>
                      <a:pt x="1602" y="661"/>
                    </a:lnTo>
                    <a:lnTo>
                      <a:pt x="1586" y="654"/>
                    </a:lnTo>
                    <a:lnTo>
                      <a:pt x="1567" y="648"/>
                    </a:lnTo>
                    <a:lnTo>
                      <a:pt x="1549" y="643"/>
                    </a:lnTo>
                    <a:lnTo>
                      <a:pt x="1530" y="639"/>
                    </a:lnTo>
                    <a:lnTo>
                      <a:pt x="1511" y="634"/>
                    </a:lnTo>
                    <a:lnTo>
                      <a:pt x="1491" y="631"/>
                    </a:lnTo>
                    <a:lnTo>
                      <a:pt x="1472" y="629"/>
                    </a:lnTo>
                    <a:lnTo>
                      <a:pt x="1451" y="628"/>
                    </a:lnTo>
                    <a:lnTo>
                      <a:pt x="1430" y="628"/>
                    </a:lnTo>
                    <a:lnTo>
                      <a:pt x="1408" y="628"/>
                    </a:lnTo>
                    <a:lnTo>
                      <a:pt x="1387" y="629"/>
                    </a:lnTo>
                    <a:lnTo>
                      <a:pt x="1366" y="631"/>
                    </a:lnTo>
                    <a:lnTo>
                      <a:pt x="1345" y="634"/>
                    </a:lnTo>
                    <a:lnTo>
                      <a:pt x="1326" y="639"/>
                    </a:lnTo>
                    <a:lnTo>
                      <a:pt x="1306" y="644"/>
                    </a:lnTo>
                    <a:lnTo>
                      <a:pt x="1287" y="649"/>
                    </a:lnTo>
                    <a:lnTo>
                      <a:pt x="1270" y="655"/>
                    </a:lnTo>
                    <a:lnTo>
                      <a:pt x="1252" y="663"/>
                    </a:lnTo>
                    <a:lnTo>
                      <a:pt x="1234" y="671"/>
                    </a:lnTo>
                    <a:lnTo>
                      <a:pt x="1217" y="680"/>
                    </a:lnTo>
                    <a:lnTo>
                      <a:pt x="1201" y="690"/>
                    </a:lnTo>
                    <a:lnTo>
                      <a:pt x="1185" y="701"/>
                    </a:lnTo>
                    <a:lnTo>
                      <a:pt x="1170" y="713"/>
                    </a:lnTo>
                    <a:lnTo>
                      <a:pt x="1156" y="725"/>
                    </a:lnTo>
                    <a:lnTo>
                      <a:pt x="1141" y="739"/>
                    </a:lnTo>
                    <a:lnTo>
                      <a:pt x="1127" y="753"/>
                    </a:lnTo>
                    <a:lnTo>
                      <a:pt x="1114" y="769"/>
                    </a:lnTo>
                    <a:lnTo>
                      <a:pt x="1101" y="787"/>
                    </a:lnTo>
                    <a:lnTo>
                      <a:pt x="1090" y="805"/>
                    </a:lnTo>
                    <a:lnTo>
                      <a:pt x="1078" y="825"/>
                    </a:lnTo>
                    <a:lnTo>
                      <a:pt x="1067" y="846"/>
                    </a:lnTo>
                    <a:lnTo>
                      <a:pt x="1057" y="868"/>
                    </a:lnTo>
                    <a:lnTo>
                      <a:pt x="1047" y="892"/>
                    </a:lnTo>
                    <a:lnTo>
                      <a:pt x="1038" y="917"/>
                    </a:lnTo>
                    <a:lnTo>
                      <a:pt x="1029" y="944"/>
                    </a:lnTo>
                    <a:lnTo>
                      <a:pt x="1022" y="971"/>
                    </a:lnTo>
                    <a:lnTo>
                      <a:pt x="1014" y="1001"/>
                    </a:lnTo>
                    <a:lnTo>
                      <a:pt x="1007" y="1032"/>
                    </a:lnTo>
                    <a:lnTo>
                      <a:pt x="1001" y="1063"/>
                    </a:lnTo>
                    <a:lnTo>
                      <a:pt x="996" y="1097"/>
                    </a:lnTo>
                    <a:lnTo>
                      <a:pt x="990" y="1131"/>
                    </a:lnTo>
                    <a:lnTo>
                      <a:pt x="70" y="1056"/>
                    </a:lnTo>
                    <a:lnTo>
                      <a:pt x="76" y="1008"/>
                    </a:lnTo>
                    <a:lnTo>
                      <a:pt x="85" y="962"/>
                    </a:lnTo>
                    <a:lnTo>
                      <a:pt x="93" y="916"/>
                    </a:lnTo>
                    <a:lnTo>
                      <a:pt x="102" y="872"/>
                    </a:lnTo>
                    <a:lnTo>
                      <a:pt x="113" y="831"/>
                    </a:lnTo>
                    <a:lnTo>
                      <a:pt x="123" y="789"/>
                    </a:lnTo>
                    <a:lnTo>
                      <a:pt x="135" y="749"/>
                    </a:lnTo>
                    <a:lnTo>
                      <a:pt x="146" y="711"/>
                    </a:lnTo>
                    <a:lnTo>
                      <a:pt x="159" y="673"/>
                    </a:lnTo>
                    <a:lnTo>
                      <a:pt x="172" y="638"/>
                    </a:lnTo>
                    <a:lnTo>
                      <a:pt x="187" y="603"/>
                    </a:lnTo>
                    <a:lnTo>
                      <a:pt x="202" y="570"/>
                    </a:lnTo>
                    <a:lnTo>
                      <a:pt x="217" y="537"/>
                    </a:lnTo>
                    <a:lnTo>
                      <a:pt x="234" y="507"/>
                    </a:lnTo>
                    <a:lnTo>
                      <a:pt x="251" y="478"/>
                    </a:lnTo>
                    <a:lnTo>
                      <a:pt x="269" y="450"/>
                    </a:lnTo>
                    <a:lnTo>
                      <a:pt x="287" y="424"/>
                    </a:lnTo>
                    <a:lnTo>
                      <a:pt x="306" y="398"/>
                    </a:lnTo>
                    <a:lnTo>
                      <a:pt x="327" y="371"/>
                    </a:lnTo>
                    <a:lnTo>
                      <a:pt x="348" y="347"/>
                    </a:lnTo>
                    <a:lnTo>
                      <a:pt x="370" y="323"/>
                    </a:lnTo>
                    <a:lnTo>
                      <a:pt x="393" y="302"/>
                    </a:lnTo>
                    <a:lnTo>
                      <a:pt x="417" y="279"/>
                    </a:lnTo>
                    <a:lnTo>
                      <a:pt x="442" y="258"/>
                    </a:lnTo>
                    <a:lnTo>
                      <a:pt x="468" y="237"/>
                    </a:lnTo>
                    <a:lnTo>
                      <a:pt x="496" y="218"/>
                    </a:lnTo>
                    <a:lnTo>
                      <a:pt x="523" y="198"/>
                    </a:lnTo>
                    <a:lnTo>
                      <a:pt x="552" y="181"/>
                    </a:lnTo>
                    <a:lnTo>
                      <a:pt x="581" y="164"/>
                    </a:lnTo>
                    <a:lnTo>
                      <a:pt x="612" y="147"/>
                    </a:lnTo>
                    <a:lnTo>
                      <a:pt x="643" y="131"/>
                    </a:lnTo>
                    <a:lnTo>
                      <a:pt x="676" y="116"/>
                    </a:lnTo>
                    <a:lnTo>
                      <a:pt x="710" y="102"/>
                    </a:lnTo>
                    <a:lnTo>
                      <a:pt x="745" y="89"/>
                    </a:lnTo>
                    <a:lnTo>
                      <a:pt x="782" y="76"/>
                    </a:lnTo>
                    <a:lnTo>
                      <a:pt x="820" y="66"/>
                    </a:lnTo>
                    <a:lnTo>
                      <a:pt x="861" y="55"/>
                    </a:lnTo>
                    <a:lnTo>
                      <a:pt x="901" y="45"/>
                    </a:lnTo>
                    <a:lnTo>
                      <a:pt x="945" y="37"/>
                    </a:lnTo>
                    <a:lnTo>
                      <a:pt x="990" y="29"/>
                    </a:lnTo>
                    <a:lnTo>
                      <a:pt x="1036" y="22"/>
                    </a:lnTo>
                    <a:lnTo>
                      <a:pt x="1085" y="17"/>
                    </a:lnTo>
                    <a:lnTo>
                      <a:pt x="1134" y="11"/>
                    </a:lnTo>
                    <a:lnTo>
                      <a:pt x="1185" y="7"/>
                    </a:lnTo>
                    <a:lnTo>
                      <a:pt x="1237" y="4"/>
                    </a:lnTo>
                    <a:lnTo>
                      <a:pt x="1292" y="2"/>
                    </a:lnTo>
                    <a:lnTo>
                      <a:pt x="1347" y="0"/>
                    </a:lnTo>
                    <a:lnTo>
                      <a:pt x="1405" y="0"/>
                    </a:lnTo>
                    <a:lnTo>
                      <a:pt x="1464" y="0"/>
                    </a:lnTo>
                    <a:lnTo>
                      <a:pt x="1523" y="2"/>
                    </a:lnTo>
                    <a:lnTo>
                      <a:pt x="1579" y="4"/>
                    </a:lnTo>
                    <a:lnTo>
                      <a:pt x="1634" y="7"/>
                    </a:lnTo>
                    <a:lnTo>
                      <a:pt x="1687" y="10"/>
                    </a:lnTo>
                    <a:lnTo>
                      <a:pt x="1738" y="16"/>
                    </a:lnTo>
                    <a:lnTo>
                      <a:pt x="1788" y="21"/>
                    </a:lnTo>
                    <a:lnTo>
                      <a:pt x="1837" y="28"/>
                    </a:lnTo>
                    <a:lnTo>
                      <a:pt x="1883" y="35"/>
                    </a:lnTo>
                    <a:lnTo>
                      <a:pt x="1928" y="43"/>
                    </a:lnTo>
                    <a:lnTo>
                      <a:pt x="1970" y="52"/>
                    </a:lnTo>
                    <a:lnTo>
                      <a:pt x="2012" y="63"/>
                    </a:lnTo>
                    <a:lnTo>
                      <a:pt x="2052" y="73"/>
                    </a:lnTo>
                    <a:lnTo>
                      <a:pt x="2090" y="85"/>
                    </a:lnTo>
                    <a:lnTo>
                      <a:pt x="2126" y="97"/>
                    </a:lnTo>
                    <a:lnTo>
                      <a:pt x="2161" y="111"/>
                    </a:lnTo>
                    <a:lnTo>
                      <a:pt x="2194" y="125"/>
                    </a:lnTo>
                    <a:lnTo>
                      <a:pt x="2227" y="140"/>
                    </a:lnTo>
                    <a:lnTo>
                      <a:pt x="2258" y="157"/>
                    </a:lnTo>
                    <a:lnTo>
                      <a:pt x="2288" y="173"/>
                    </a:lnTo>
                    <a:lnTo>
                      <a:pt x="2318" y="191"/>
                    </a:lnTo>
                    <a:lnTo>
                      <a:pt x="2347" y="210"/>
                    </a:lnTo>
                    <a:lnTo>
                      <a:pt x="2375" y="230"/>
                    </a:lnTo>
                    <a:lnTo>
                      <a:pt x="2401" y="250"/>
                    </a:lnTo>
                    <a:lnTo>
                      <a:pt x="2428" y="272"/>
                    </a:lnTo>
                    <a:lnTo>
                      <a:pt x="2453" y="294"/>
                    </a:lnTo>
                    <a:lnTo>
                      <a:pt x="2478" y="318"/>
                    </a:lnTo>
                    <a:lnTo>
                      <a:pt x="2501" y="342"/>
                    </a:lnTo>
                    <a:lnTo>
                      <a:pt x="2523" y="367"/>
                    </a:lnTo>
                    <a:lnTo>
                      <a:pt x="2545" y="394"/>
                    </a:lnTo>
                    <a:lnTo>
                      <a:pt x="2566" y="422"/>
                    </a:lnTo>
                    <a:lnTo>
                      <a:pt x="2584" y="450"/>
                    </a:lnTo>
                    <a:lnTo>
                      <a:pt x="2603" y="478"/>
                    </a:lnTo>
                    <a:lnTo>
                      <a:pt x="2621" y="507"/>
                    </a:lnTo>
                    <a:lnTo>
                      <a:pt x="2638" y="537"/>
                    </a:lnTo>
                    <a:lnTo>
                      <a:pt x="2652" y="568"/>
                    </a:lnTo>
                    <a:lnTo>
                      <a:pt x="2667" y="598"/>
                    </a:lnTo>
                    <a:lnTo>
                      <a:pt x="2680" y="629"/>
                    </a:lnTo>
                    <a:lnTo>
                      <a:pt x="2691" y="660"/>
                    </a:lnTo>
                    <a:lnTo>
                      <a:pt x="2702" y="693"/>
                    </a:lnTo>
                    <a:lnTo>
                      <a:pt x="2710" y="724"/>
                    </a:lnTo>
                    <a:lnTo>
                      <a:pt x="2718" y="757"/>
                    </a:lnTo>
                    <a:lnTo>
                      <a:pt x="2725" y="791"/>
                    </a:lnTo>
                    <a:lnTo>
                      <a:pt x="2730" y="824"/>
                    </a:lnTo>
                    <a:lnTo>
                      <a:pt x="2735" y="858"/>
                    </a:lnTo>
                    <a:lnTo>
                      <a:pt x="2737" y="892"/>
                    </a:lnTo>
                    <a:lnTo>
                      <a:pt x="2739" y="928"/>
                    </a:lnTo>
                    <a:lnTo>
                      <a:pt x="2740" y="962"/>
                    </a:lnTo>
                    <a:lnTo>
                      <a:pt x="2739" y="1000"/>
                    </a:lnTo>
                    <a:lnTo>
                      <a:pt x="2737" y="1037"/>
                    </a:lnTo>
                    <a:lnTo>
                      <a:pt x="2734" y="1075"/>
                    </a:lnTo>
                    <a:lnTo>
                      <a:pt x="2729" y="1111"/>
                    </a:lnTo>
                    <a:lnTo>
                      <a:pt x="2723" y="1149"/>
                    </a:lnTo>
                    <a:lnTo>
                      <a:pt x="2715" y="1185"/>
                    </a:lnTo>
                    <a:lnTo>
                      <a:pt x="2706" y="1221"/>
                    </a:lnTo>
                    <a:lnTo>
                      <a:pt x="2695" y="1257"/>
                    </a:lnTo>
                    <a:lnTo>
                      <a:pt x="2684" y="1294"/>
                    </a:lnTo>
                    <a:lnTo>
                      <a:pt x="2670" y="1329"/>
                    </a:lnTo>
                    <a:lnTo>
                      <a:pt x="2656" y="1365"/>
                    </a:lnTo>
                    <a:lnTo>
                      <a:pt x="2640" y="1400"/>
                    </a:lnTo>
                    <a:lnTo>
                      <a:pt x="2623" y="1436"/>
                    </a:lnTo>
                    <a:lnTo>
                      <a:pt x="2604" y="1470"/>
                    </a:lnTo>
                    <a:lnTo>
                      <a:pt x="2584" y="1505"/>
                    </a:lnTo>
                    <a:lnTo>
                      <a:pt x="2563" y="1540"/>
                    </a:lnTo>
                    <a:lnTo>
                      <a:pt x="2539" y="1574"/>
                    </a:lnTo>
                    <a:lnTo>
                      <a:pt x="2513" y="1609"/>
                    </a:lnTo>
                    <a:lnTo>
                      <a:pt x="2486" y="1644"/>
                    </a:lnTo>
                    <a:lnTo>
                      <a:pt x="2456" y="1680"/>
                    </a:lnTo>
                    <a:lnTo>
                      <a:pt x="2423" y="1716"/>
                    </a:lnTo>
                    <a:lnTo>
                      <a:pt x="2389" y="1753"/>
                    </a:lnTo>
                    <a:lnTo>
                      <a:pt x="2352" y="1790"/>
                    </a:lnTo>
                    <a:lnTo>
                      <a:pt x="2313" y="1828"/>
                    </a:lnTo>
                    <a:lnTo>
                      <a:pt x="2271" y="1866"/>
                    </a:lnTo>
                    <a:lnTo>
                      <a:pt x="2228" y="1904"/>
                    </a:lnTo>
                    <a:lnTo>
                      <a:pt x="2182" y="1943"/>
                    </a:lnTo>
                    <a:lnTo>
                      <a:pt x="2133" y="1982"/>
                    </a:lnTo>
                    <a:lnTo>
                      <a:pt x="2082" y="2022"/>
                    </a:lnTo>
                    <a:lnTo>
                      <a:pt x="2029" y="2062"/>
                    </a:lnTo>
                    <a:lnTo>
                      <a:pt x="1975" y="2102"/>
                    </a:lnTo>
                    <a:lnTo>
                      <a:pt x="1917" y="2143"/>
                    </a:lnTo>
                    <a:lnTo>
                      <a:pt x="1850" y="2190"/>
                    </a:lnTo>
                    <a:lnTo>
                      <a:pt x="1790" y="2232"/>
                    </a:lnTo>
                    <a:lnTo>
                      <a:pt x="1734" y="2271"/>
                    </a:lnTo>
                    <a:lnTo>
                      <a:pt x="1685" y="2307"/>
                    </a:lnTo>
                    <a:lnTo>
                      <a:pt x="1641" y="2338"/>
                    </a:lnTo>
                    <a:lnTo>
                      <a:pt x="1603" y="2366"/>
                    </a:lnTo>
                    <a:lnTo>
                      <a:pt x="1572" y="2391"/>
                    </a:lnTo>
                    <a:lnTo>
                      <a:pt x="1545" y="2412"/>
                    </a:lnTo>
                    <a:lnTo>
                      <a:pt x="1521" y="2432"/>
                    </a:lnTo>
                    <a:lnTo>
                      <a:pt x="1497" y="2453"/>
                    </a:lnTo>
                    <a:lnTo>
                      <a:pt x="1470" y="2476"/>
                    </a:lnTo>
                    <a:lnTo>
                      <a:pt x="1443" y="2501"/>
                    </a:lnTo>
                    <a:lnTo>
                      <a:pt x="1415" y="2526"/>
                    </a:lnTo>
                    <a:lnTo>
                      <a:pt x="1386" y="2553"/>
                    </a:lnTo>
                    <a:lnTo>
                      <a:pt x="1355" y="2582"/>
                    </a:lnTo>
                    <a:lnTo>
                      <a:pt x="1324" y="2613"/>
                    </a:lnTo>
                    <a:lnTo>
                      <a:pt x="2763" y="2613"/>
                    </a:lnTo>
                    <a:lnTo>
                      <a:pt x="2763" y="3361"/>
                    </a:lnTo>
                    <a:close/>
                  </a:path>
                </a:pathLst>
              </a:custGeom>
              <a:solidFill>
                <a:srgbClr val="3FADC5"/>
              </a:solidFill>
              <a:ln>
                <a:noFill/>
              </a:ln>
            </p:spPr>
            <p:txBody>
              <a:bodyPr vert="horz" wrap="square" lIns="91440" tIns="45720" rIns="91440" bIns="45720" numCol="1" anchor="t" anchorCtr="0" compatLnSpc="1">
                <a:prstTxWarp prst="textNoShape">
                  <a:avLst/>
                </a:prstTxWarp>
              </a:bodyPr>
              <a:lstStyle/>
              <a:p>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 name="Freeform 7">
                <a:extLst>
                  <a:ext uri="{FF2B5EF4-FFF2-40B4-BE49-F238E27FC236}">
                    <a16:creationId xmlns:a16="http://schemas.microsoft.com/office/drawing/2014/main" id="{E40DCFA6-17C9-5F4A-9209-2BBE994A17E5}"/>
                  </a:ext>
                </a:extLst>
              </p:cNvPr>
              <p:cNvSpPr>
                <a:spLocks/>
              </p:cNvSpPr>
              <p:nvPr/>
            </p:nvSpPr>
            <p:spPr bwMode="auto">
              <a:xfrm>
                <a:off x="4884634" y="3049645"/>
                <a:ext cx="654011" cy="817753"/>
              </a:xfrm>
              <a:custGeom>
                <a:avLst/>
                <a:gdLst>
                  <a:gd name="T0" fmla="*/ 161 w 2735"/>
                  <a:gd name="T1" fmla="*/ 573 h 3416"/>
                  <a:gd name="T2" fmla="*/ 264 w 2735"/>
                  <a:gd name="T3" fmla="*/ 414 h 3416"/>
                  <a:gd name="T4" fmla="*/ 393 w 2735"/>
                  <a:gd name="T5" fmla="*/ 280 h 3416"/>
                  <a:gd name="T6" fmla="*/ 549 w 2735"/>
                  <a:gd name="T7" fmla="*/ 169 h 3416"/>
                  <a:gd name="T8" fmla="*/ 734 w 2735"/>
                  <a:gd name="T9" fmla="*/ 87 h 3416"/>
                  <a:gd name="T10" fmla="*/ 952 w 2735"/>
                  <a:gd name="T11" fmla="*/ 31 h 3416"/>
                  <a:gd name="T12" fmla="*/ 1495 w 2735"/>
                  <a:gd name="T13" fmla="*/ 4 h 3416"/>
                  <a:gd name="T14" fmla="*/ 1775 w 2735"/>
                  <a:gd name="T15" fmla="*/ 33 h 3416"/>
                  <a:gd name="T16" fmla="*/ 2009 w 2735"/>
                  <a:gd name="T17" fmla="*/ 94 h 3416"/>
                  <a:gd name="T18" fmla="*/ 2197 w 2735"/>
                  <a:gd name="T19" fmla="*/ 185 h 3416"/>
                  <a:gd name="T20" fmla="*/ 2343 w 2735"/>
                  <a:gd name="T21" fmla="*/ 303 h 3416"/>
                  <a:gd name="T22" fmla="*/ 2451 w 2735"/>
                  <a:gd name="T23" fmla="*/ 439 h 3416"/>
                  <a:gd name="T24" fmla="*/ 2524 w 2735"/>
                  <a:gd name="T25" fmla="*/ 591 h 3416"/>
                  <a:gd name="T26" fmla="*/ 2559 w 2735"/>
                  <a:gd name="T27" fmla="*/ 757 h 3416"/>
                  <a:gd name="T28" fmla="*/ 2557 w 2735"/>
                  <a:gd name="T29" fmla="*/ 952 h 3416"/>
                  <a:gd name="T30" fmla="*/ 2498 w 2735"/>
                  <a:gd name="T31" fmla="*/ 1145 h 3416"/>
                  <a:gd name="T32" fmla="*/ 2381 w 2735"/>
                  <a:gd name="T33" fmla="*/ 1318 h 3416"/>
                  <a:gd name="T34" fmla="*/ 2204 w 2735"/>
                  <a:gd name="T35" fmla="*/ 1470 h 3416"/>
                  <a:gd name="T36" fmla="*/ 2264 w 2735"/>
                  <a:gd name="T37" fmla="*/ 1589 h 3416"/>
                  <a:gd name="T38" fmla="*/ 2465 w 2735"/>
                  <a:gd name="T39" fmla="*/ 1704 h 3416"/>
                  <a:gd name="T40" fmla="*/ 2594 w 2735"/>
                  <a:gd name="T41" fmla="*/ 1837 h 3416"/>
                  <a:gd name="T42" fmla="*/ 2684 w 2735"/>
                  <a:gd name="T43" fmla="*/ 2002 h 3416"/>
                  <a:gd name="T44" fmla="*/ 2730 w 2735"/>
                  <a:gd name="T45" fmla="*/ 2200 h 3416"/>
                  <a:gd name="T46" fmla="*/ 2725 w 2735"/>
                  <a:gd name="T47" fmla="*/ 2454 h 3416"/>
                  <a:gd name="T48" fmla="*/ 2650 w 2735"/>
                  <a:gd name="T49" fmla="*/ 2731 h 3416"/>
                  <a:gd name="T50" fmla="*/ 2501 w 2735"/>
                  <a:gd name="T51" fmla="*/ 2989 h 3416"/>
                  <a:gd name="T52" fmla="*/ 2282 w 2735"/>
                  <a:gd name="T53" fmla="*/ 3194 h 3416"/>
                  <a:gd name="T54" fmla="*/ 1995 w 2735"/>
                  <a:gd name="T55" fmla="*/ 3336 h 3416"/>
                  <a:gd name="T56" fmla="*/ 1621 w 2735"/>
                  <a:gd name="T57" fmla="*/ 3407 h 3416"/>
                  <a:gd name="T58" fmla="*/ 1187 w 2735"/>
                  <a:gd name="T59" fmla="*/ 3410 h 3416"/>
                  <a:gd name="T60" fmla="*/ 830 w 2735"/>
                  <a:gd name="T61" fmla="*/ 3357 h 3416"/>
                  <a:gd name="T62" fmla="*/ 563 w 2735"/>
                  <a:gd name="T63" fmla="*/ 3251 h 3416"/>
                  <a:gd name="T64" fmla="*/ 349 w 2735"/>
                  <a:gd name="T65" fmla="*/ 3096 h 3416"/>
                  <a:gd name="T66" fmla="*/ 179 w 2735"/>
                  <a:gd name="T67" fmla="*/ 2891 h 3416"/>
                  <a:gd name="T68" fmla="*/ 50 w 2735"/>
                  <a:gd name="T69" fmla="*/ 2633 h 3416"/>
                  <a:gd name="T70" fmla="*/ 943 w 2735"/>
                  <a:gd name="T71" fmla="*/ 2462 h 3416"/>
                  <a:gd name="T72" fmla="*/ 1024 w 2735"/>
                  <a:gd name="T73" fmla="*/ 2666 h 3416"/>
                  <a:gd name="T74" fmla="*/ 1133 w 2735"/>
                  <a:gd name="T75" fmla="*/ 2786 h 3416"/>
                  <a:gd name="T76" fmla="*/ 1275 w 2735"/>
                  <a:gd name="T77" fmla="*/ 2847 h 3416"/>
                  <a:gd name="T78" fmla="*/ 1446 w 2735"/>
                  <a:gd name="T79" fmla="*/ 2853 h 3416"/>
                  <a:gd name="T80" fmla="*/ 1604 w 2735"/>
                  <a:gd name="T81" fmla="*/ 2793 h 3416"/>
                  <a:gd name="T82" fmla="*/ 1729 w 2735"/>
                  <a:gd name="T83" fmla="*/ 2668 h 3416"/>
                  <a:gd name="T84" fmla="*/ 1798 w 2735"/>
                  <a:gd name="T85" fmla="*/ 2494 h 3416"/>
                  <a:gd name="T86" fmla="*/ 1806 w 2735"/>
                  <a:gd name="T87" fmla="*/ 2279 h 3416"/>
                  <a:gd name="T88" fmla="*/ 1754 w 2735"/>
                  <a:gd name="T89" fmla="*/ 2094 h 3416"/>
                  <a:gd name="T90" fmla="*/ 1644 w 2735"/>
                  <a:gd name="T91" fmla="*/ 1963 h 3416"/>
                  <a:gd name="T92" fmla="*/ 1489 w 2735"/>
                  <a:gd name="T93" fmla="*/ 1892 h 3416"/>
                  <a:gd name="T94" fmla="*/ 1279 w 2735"/>
                  <a:gd name="T95" fmla="*/ 1886 h 3416"/>
                  <a:gd name="T96" fmla="*/ 1189 w 2735"/>
                  <a:gd name="T97" fmla="*/ 1285 h 3416"/>
                  <a:gd name="T98" fmla="*/ 1365 w 2735"/>
                  <a:gd name="T99" fmla="*/ 1272 h 3416"/>
                  <a:gd name="T100" fmla="*/ 1507 w 2735"/>
                  <a:gd name="T101" fmla="*/ 1200 h 3416"/>
                  <a:gd name="T102" fmla="*/ 1610 w 2735"/>
                  <a:gd name="T103" fmla="*/ 1082 h 3416"/>
                  <a:gd name="T104" fmla="*/ 1655 w 2735"/>
                  <a:gd name="T105" fmla="*/ 941 h 3416"/>
                  <a:gd name="T106" fmla="*/ 1644 w 2735"/>
                  <a:gd name="T107" fmla="*/ 798 h 3416"/>
                  <a:gd name="T108" fmla="*/ 1588 w 2735"/>
                  <a:gd name="T109" fmla="*/ 685 h 3416"/>
                  <a:gd name="T110" fmla="*/ 1490 w 2735"/>
                  <a:gd name="T111" fmla="*/ 607 h 3416"/>
                  <a:gd name="T112" fmla="*/ 1358 w 2735"/>
                  <a:gd name="T113" fmla="*/ 574 h 3416"/>
                  <a:gd name="T114" fmla="*/ 1208 w 2735"/>
                  <a:gd name="T115" fmla="*/ 586 h 3416"/>
                  <a:gd name="T116" fmla="*/ 1084 w 2735"/>
                  <a:gd name="T117" fmla="*/ 647 h 3416"/>
                  <a:gd name="T118" fmla="*/ 991 w 2735"/>
                  <a:gd name="T119" fmla="*/ 764 h 3416"/>
                  <a:gd name="T120" fmla="*/ 930 w 2735"/>
                  <a:gd name="T121" fmla="*/ 953 h 3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35" h="3416">
                    <a:moveTo>
                      <a:pt x="921" y="1011"/>
                    </a:moveTo>
                    <a:lnTo>
                      <a:pt x="51" y="857"/>
                    </a:lnTo>
                    <a:lnTo>
                      <a:pt x="65" y="805"/>
                    </a:lnTo>
                    <a:lnTo>
                      <a:pt x="81" y="755"/>
                    </a:lnTo>
                    <a:lnTo>
                      <a:pt x="99" y="707"/>
                    </a:lnTo>
                    <a:lnTo>
                      <a:pt x="118" y="661"/>
                    </a:lnTo>
                    <a:lnTo>
                      <a:pt x="138" y="617"/>
                    </a:lnTo>
                    <a:lnTo>
                      <a:pt x="161" y="573"/>
                    </a:lnTo>
                    <a:lnTo>
                      <a:pt x="172" y="552"/>
                    </a:lnTo>
                    <a:lnTo>
                      <a:pt x="184" y="531"/>
                    </a:lnTo>
                    <a:lnTo>
                      <a:pt x="196" y="510"/>
                    </a:lnTo>
                    <a:lnTo>
                      <a:pt x="209" y="490"/>
                    </a:lnTo>
                    <a:lnTo>
                      <a:pt x="222" y="471"/>
                    </a:lnTo>
                    <a:lnTo>
                      <a:pt x="236" y="452"/>
                    </a:lnTo>
                    <a:lnTo>
                      <a:pt x="250" y="433"/>
                    </a:lnTo>
                    <a:lnTo>
                      <a:pt x="264" y="414"/>
                    </a:lnTo>
                    <a:lnTo>
                      <a:pt x="279" y="395"/>
                    </a:lnTo>
                    <a:lnTo>
                      <a:pt x="294" y="378"/>
                    </a:lnTo>
                    <a:lnTo>
                      <a:pt x="309" y="361"/>
                    </a:lnTo>
                    <a:lnTo>
                      <a:pt x="326" y="343"/>
                    </a:lnTo>
                    <a:lnTo>
                      <a:pt x="342" y="327"/>
                    </a:lnTo>
                    <a:lnTo>
                      <a:pt x="358" y="311"/>
                    </a:lnTo>
                    <a:lnTo>
                      <a:pt x="376" y="294"/>
                    </a:lnTo>
                    <a:lnTo>
                      <a:pt x="393" y="280"/>
                    </a:lnTo>
                    <a:lnTo>
                      <a:pt x="412" y="264"/>
                    </a:lnTo>
                    <a:lnTo>
                      <a:pt x="429" y="249"/>
                    </a:lnTo>
                    <a:lnTo>
                      <a:pt x="448" y="235"/>
                    </a:lnTo>
                    <a:lnTo>
                      <a:pt x="467" y="221"/>
                    </a:lnTo>
                    <a:lnTo>
                      <a:pt x="487" y="208"/>
                    </a:lnTo>
                    <a:lnTo>
                      <a:pt x="507" y="194"/>
                    </a:lnTo>
                    <a:lnTo>
                      <a:pt x="528" y="182"/>
                    </a:lnTo>
                    <a:lnTo>
                      <a:pt x="549" y="169"/>
                    </a:lnTo>
                    <a:lnTo>
                      <a:pt x="570" y="158"/>
                    </a:lnTo>
                    <a:lnTo>
                      <a:pt x="592" y="146"/>
                    </a:lnTo>
                    <a:lnTo>
                      <a:pt x="615" y="135"/>
                    </a:lnTo>
                    <a:lnTo>
                      <a:pt x="638" y="124"/>
                    </a:lnTo>
                    <a:lnTo>
                      <a:pt x="661" y="114"/>
                    </a:lnTo>
                    <a:lnTo>
                      <a:pt x="685" y="104"/>
                    </a:lnTo>
                    <a:lnTo>
                      <a:pt x="710" y="95"/>
                    </a:lnTo>
                    <a:lnTo>
                      <a:pt x="734" y="87"/>
                    </a:lnTo>
                    <a:lnTo>
                      <a:pt x="760" y="78"/>
                    </a:lnTo>
                    <a:lnTo>
                      <a:pt x="786" y="70"/>
                    </a:lnTo>
                    <a:lnTo>
                      <a:pt x="812" y="63"/>
                    </a:lnTo>
                    <a:lnTo>
                      <a:pt x="839" y="55"/>
                    </a:lnTo>
                    <a:lnTo>
                      <a:pt x="867" y="49"/>
                    </a:lnTo>
                    <a:lnTo>
                      <a:pt x="895" y="43"/>
                    </a:lnTo>
                    <a:lnTo>
                      <a:pt x="923" y="37"/>
                    </a:lnTo>
                    <a:lnTo>
                      <a:pt x="952" y="31"/>
                    </a:lnTo>
                    <a:lnTo>
                      <a:pt x="1012" y="22"/>
                    </a:lnTo>
                    <a:lnTo>
                      <a:pt x="1073" y="14"/>
                    </a:lnTo>
                    <a:lnTo>
                      <a:pt x="1137" y="7"/>
                    </a:lnTo>
                    <a:lnTo>
                      <a:pt x="1202" y="3"/>
                    </a:lnTo>
                    <a:lnTo>
                      <a:pt x="1269" y="1"/>
                    </a:lnTo>
                    <a:lnTo>
                      <a:pt x="1339" y="0"/>
                    </a:lnTo>
                    <a:lnTo>
                      <a:pt x="1419" y="1"/>
                    </a:lnTo>
                    <a:lnTo>
                      <a:pt x="1495" y="4"/>
                    </a:lnTo>
                    <a:lnTo>
                      <a:pt x="1533" y="6"/>
                    </a:lnTo>
                    <a:lnTo>
                      <a:pt x="1570" y="8"/>
                    </a:lnTo>
                    <a:lnTo>
                      <a:pt x="1605" y="11"/>
                    </a:lnTo>
                    <a:lnTo>
                      <a:pt x="1641" y="15"/>
                    </a:lnTo>
                    <a:lnTo>
                      <a:pt x="1675" y="19"/>
                    </a:lnTo>
                    <a:lnTo>
                      <a:pt x="1709" y="23"/>
                    </a:lnTo>
                    <a:lnTo>
                      <a:pt x="1742" y="28"/>
                    </a:lnTo>
                    <a:lnTo>
                      <a:pt x="1775" y="33"/>
                    </a:lnTo>
                    <a:lnTo>
                      <a:pt x="1806" y="40"/>
                    </a:lnTo>
                    <a:lnTo>
                      <a:pt x="1837" y="46"/>
                    </a:lnTo>
                    <a:lnTo>
                      <a:pt x="1868" y="53"/>
                    </a:lnTo>
                    <a:lnTo>
                      <a:pt x="1897" y="61"/>
                    </a:lnTo>
                    <a:lnTo>
                      <a:pt x="1926" y="68"/>
                    </a:lnTo>
                    <a:lnTo>
                      <a:pt x="1954" y="76"/>
                    </a:lnTo>
                    <a:lnTo>
                      <a:pt x="1982" y="85"/>
                    </a:lnTo>
                    <a:lnTo>
                      <a:pt x="2009" y="94"/>
                    </a:lnTo>
                    <a:lnTo>
                      <a:pt x="2034" y="103"/>
                    </a:lnTo>
                    <a:lnTo>
                      <a:pt x="2060" y="114"/>
                    </a:lnTo>
                    <a:lnTo>
                      <a:pt x="2084" y="124"/>
                    </a:lnTo>
                    <a:lnTo>
                      <a:pt x="2108" y="136"/>
                    </a:lnTo>
                    <a:lnTo>
                      <a:pt x="2132" y="147"/>
                    </a:lnTo>
                    <a:lnTo>
                      <a:pt x="2154" y="159"/>
                    </a:lnTo>
                    <a:lnTo>
                      <a:pt x="2176" y="171"/>
                    </a:lnTo>
                    <a:lnTo>
                      <a:pt x="2197" y="185"/>
                    </a:lnTo>
                    <a:lnTo>
                      <a:pt x="2218" y="197"/>
                    </a:lnTo>
                    <a:lnTo>
                      <a:pt x="2238" y="212"/>
                    </a:lnTo>
                    <a:lnTo>
                      <a:pt x="2257" y="226"/>
                    </a:lnTo>
                    <a:lnTo>
                      <a:pt x="2276" y="241"/>
                    </a:lnTo>
                    <a:lnTo>
                      <a:pt x="2293" y="256"/>
                    </a:lnTo>
                    <a:lnTo>
                      <a:pt x="2310" y="271"/>
                    </a:lnTo>
                    <a:lnTo>
                      <a:pt x="2327" y="287"/>
                    </a:lnTo>
                    <a:lnTo>
                      <a:pt x="2343" y="303"/>
                    </a:lnTo>
                    <a:lnTo>
                      <a:pt x="2358" y="319"/>
                    </a:lnTo>
                    <a:lnTo>
                      <a:pt x="2374" y="336"/>
                    </a:lnTo>
                    <a:lnTo>
                      <a:pt x="2388" y="353"/>
                    </a:lnTo>
                    <a:lnTo>
                      <a:pt x="2401" y="369"/>
                    </a:lnTo>
                    <a:lnTo>
                      <a:pt x="2415" y="386"/>
                    </a:lnTo>
                    <a:lnTo>
                      <a:pt x="2427" y="404"/>
                    </a:lnTo>
                    <a:lnTo>
                      <a:pt x="2440" y="422"/>
                    </a:lnTo>
                    <a:lnTo>
                      <a:pt x="2451" y="439"/>
                    </a:lnTo>
                    <a:lnTo>
                      <a:pt x="2462" y="457"/>
                    </a:lnTo>
                    <a:lnTo>
                      <a:pt x="2472" y="476"/>
                    </a:lnTo>
                    <a:lnTo>
                      <a:pt x="2483" y="495"/>
                    </a:lnTo>
                    <a:lnTo>
                      <a:pt x="2492" y="513"/>
                    </a:lnTo>
                    <a:lnTo>
                      <a:pt x="2501" y="532"/>
                    </a:lnTo>
                    <a:lnTo>
                      <a:pt x="2509" y="552"/>
                    </a:lnTo>
                    <a:lnTo>
                      <a:pt x="2516" y="571"/>
                    </a:lnTo>
                    <a:lnTo>
                      <a:pt x="2524" y="591"/>
                    </a:lnTo>
                    <a:lnTo>
                      <a:pt x="2530" y="610"/>
                    </a:lnTo>
                    <a:lnTo>
                      <a:pt x="2536" y="631"/>
                    </a:lnTo>
                    <a:lnTo>
                      <a:pt x="2541" y="652"/>
                    </a:lnTo>
                    <a:lnTo>
                      <a:pt x="2545" y="672"/>
                    </a:lnTo>
                    <a:lnTo>
                      <a:pt x="2550" y="694"/>
                    </a:lnTo>
                    <a:lnTo>
                      <a:pt x="2554" y="715"/>
                    </a:lnTo>
                    <a:lnTo>
                      <a:pt x="2557" y="737"/>
                    </a:lnTo>
                    <a:lnTo>
                      <a:pt x="2559" y="757"/>
                    </a:lnTo>
                    <a:lnTo>
                      <a:pt x="2561" y="779"/>
                    </a:lnTo>
                    <a:lnTo>
                      <a:pt x="2563" y="802"/>
                    </a:lnTo>
                    <a:lnTo>
                      <a:pt x="2563" y="824"/>
                    </a:lnTo>
                    <a:lnTo>
                      <a:pt x="2564" y="847"/>
                    </a:lnTo>
                    <a:lnTo>
                      <a:pt x="2563" y="873"/>
                    </a:lnTo>
                    <a:lnTo>
                      <a:pt x="2562" y="899"/>
                    </a:lnTo>
                    <a:lnTo>
                      <a:pt x="2560" y="925"/>
                    </a:lnTo>
                    <a:lnTo>
                      <a:pt x="2557" y="952"/>
                    </a:lnTo>
                    <a:lnTo>
                      <a:pt x="2553" y="977"/>
                    </a:lnTo>
                    <a:lnTo>
                      <a:pt x="2548" y="1002"/>
                    </a:lnTo>
                    <a:lnTo>
                      <a:pt x="2541" y="1027"/>
                    </a:lnTo>
                    <a:lnTo>
                      <a:pt x="2535" y="1051"/>
                    </a:lnTo>
                    <a:lnTo>
                      <a:pt x="2527" y="1075"/>
                    </a:lnTo>
                    <a:lnTo>
                      <a:pt x="2518" y="1099"/>
                    </a:lnTo>
                    <a:lnTo>
                      <a:pt x="2509" y="1122"/>
                    </a:lnTo>
                    <a:lnTo>
                      <a:pt x="2498" y="1145"/>
                    </a:lnTo>
                    <a:lnTo>
                      <a:pt x="2487" y="1168"/>
                    </a:lnTo>
                    <a:lnTo>
                      <a:pt x="2474" y="1190"/>
                    </a:lnTo>
                    <a:lnTo>
                      <a:pt x="2461" y="1212"/>
                    </a:lnTo>
                    <a:lnTo>
                      <a:pt x="2447" y="1234"/>
                    </a:lnTo>
                    <a:lnTo>
                      <a:pt x="2431" y="1255"/>
                    </a:lnTo>
                    <a:lnTo>
                      <a:pt x="2416" y="1277"/>
                    </a:lnTo>
                    <a:lnTo>
                      <a:pt x="2399" y="1298"/>
                    </a:lnTo>
                    <a:lnTo>
                      <a:pt x="2381" y="1318"/>
                    </a:lnTo>
                    <a:lnTo>
                      <a:pt x="2362" y="1339"/>
                    </a:lnTo>
                    <a:lnTo>
                      <a:pt x="2343" y="1358"/>
                    </a:lnTo>
                    <a:lnTo>
                      <a:pt x="2322" y="1377"/>
                    </a:lnTo>
                    <a:lnTo>
                      <a:pt x="2301" y="1397"/>
                    </a:lnTo>
                    <a:lnTo>
                      <a:pt x="2278" y="1416"/>
                    </a:lnTo>
                    <a:lnTo>
                      <a:pt x="2255" y="1434"/>
                    </a:lnTo>
                    <a:lnTo>
                      <a:pt x="2230" y="1452"/>
                    </a:lnTo>
                    <a:lnTo>
                      <a:pt x="2204" y="1470"/>
                    </a:lnTo>
                    <a:lnTo>
                      <a:pt x="2178" y="1488"/>
                    </a:lnTo>
                    <a:lnTo>
                      <a:pt x="2151" y="1505"/>
                    </a:lnTo>
                    <a:lnTo>
                      <a:pt x="2123" y="1521"/>
                    </a:lnTo>
                    <a:lnTo>
                      <a:pt x="2095" y="1538"/>
                    </a:lnTo>
                    <a:lnTo>
                      <a:pt x="2141" y="1550"/>
                    </a:lnTo>
                    <a:lnTo>
                      <a:pt x="2185" y="1563"/>
                    </a:lnTo>
                    <a:lnTo>
                      <a:pt x="2225" y="1575"/>
                    </a:lnTo>
                    <a:lnTo>
                      <a:pt x="2264" y="1589"/>
                    </a:lnTo>
                    <a:lnTo>
                      <a:pt x="2299" y="1604"/>
                    </a:lnTo>
                    <a:lnTo>
                      <a:pt x="2331" y="1618"/>
                    </a:lnTo>
                    <a:lnTo>
                      <a:pt x="2360" y="1633"/>
                    </a:lnTo>
                    <a:lnTo>
                      <a:pt x="2388" y="1649"/>
                    </a:lnTo>
                    <a:lnTo>
                      <a:pt x="2407" y="1662"/>
                    </a:lnTo>
                    <a:lnTo>
                      <a:pt x="2427" y="1676"/>
                    </a:lnTo>
                    <a:lnTo>
                      <a:pt x="2447" y="1689"/>
                    </a:lnTo>
                    <a:lnTo>
                      <a:pt x="2465" y="1704"/>
                    </a:lnTo>
                    <a:lnTo>
                      <a:pt x="2484" y="1718"/>
                    </a:lnTo>
                    <a:lnTo>
                      <a:pt x="2501" y="1734"/>
                    </a:lnTo>
                    <a:lnTo>
                      <a:pt x="2517" y="1750"/>
                    </a:lnTo>
                    <a:lnTo>
                      <a:pt x="2534" y="1766"/>
                    </a:lnTo>
                    <a:lnTo>
                      <a:pt x="2550" y="1783"/>
                    </a:lnTo>
                    <a:lnTo>
                      <a:pt x="2564" y="1801"/>
                    </a:lnTo>
                    <a:lnTo>
                      <a:pt x="2579" y="1819"/>
                    </a:lnTo>
                    <a:lnTo>
                      <a:pt x="2594" y="1837"/>
                    </a:lnTo>
                    <a:lnTo>
                      <a:pt x="2606" y="1856"/>
                    </a:lnTo>
                    <a:lnTo>
                      <a:pt x="2620" y="1875"/>
                    </a:lnTo>
                    <a:lnTo>
                      <a:pt x="2631" y="1896"/>
                    </a:lnTo>
                    <a:lnTo>
                      <a:pt x="2644" y="1916"/>
                    </a:lnTo>
                    <a:lnTo>
                      <a:pt x="2654" y="1936"/>
                    </a:lnTo>
                    <a:lnTo>
                      <a:pt x="2665" y="1958"/>
                    </a:lnTo>
                    <a:lnTo>
                      <a:pt x="2674" y="1980"/>
                    </a:lnTo>
                    <a:lnTo>
                      <a:pt x="2684" y="2002"/>
                    </a:lnTo>
                    <a:lnTo>
                      <a:pt x="2692" y="2025"/>
                    </a:lnTo>
                    <a:lnTo>
                      <a:pt x="2699" y="2049"/>
                    </a:lnTo>
                    <a:lnTo>
                      <a:pt x="2707" y="2073"/>
                    </a:lnTo>
                    <a:lnTo>
                      <a:pt x="2712" y="2097"/>
                    </a:lnTo>
                    <a:lnTo>
                      <a:pt x="2718" y="2122"/>
                    </a:lnTo>
                    <a:lnTo>
                      <a:pt x="2722" y="2148"/>
                    </a:lnTo>
                    <a:lnTo>
                      <a:pt x="2726" y="2174"/>
                    </a:lnTo>
                    <a:lnTo>
                      <a:pt x="2730" y="2200"/>
                    </a:lnTo>
                    <a:lnTo>
                      <a:pt x="2732" y="2228"/>
                    </a:lnTo>
                    <a:lnTo>
                      <a:pt x="2734" y="2255"/>
                    </a:lnTo>
                    <a:lnTo>
                      <a:pt x="2735" y="2283"/>
                    </a:lnTo>
                    <a:lnTo>
                      <a:pt x="2735" y="2311"/>
                    </a:lnTo>
                    <a:lnTo>
                      <a:pt x="2735" y="2348"/>
                    </a:lnTo>
                    <a:lnTo>
                      <a:pt x="2733" y="2383"/>
                    </a:lnTo>
                    <a:lnTo>
                      <a:pt x="2730" y="2419"/>
                    </a:lnTo>
                    <a:lnTo>
                      <a:pt x="2725" y="2454"/>
                    </a:lnTo>
                    <a:lnTo>
                      <a:pt x="2720" y="2489"/>
                    </a:lnTo>
                    <a:lnTo>
                      <a:pt x="2714" y="2524"/>
                    </a:lnTo>
                    <a:lnTo>
                      <a:pt x="2707" y="2559"/>
                    </a:lnTo>
                    <a:lnTo>
                      <a:pt x="2697" y="2594"/>
                    </a:lnTo>
                    <a:lnTo>
                      <a:pt x="2688" y="2628"/>
                    </a:lnTo>
                    <a:lnTo>
                      <a:pt x="2676" y="2663"/>
                    </a:lnTo>
                    <a:lnTo>
                      <a:pt x="2664" y="2697"/>
                    </a:lnTo>
                    <a:lnTo>
                      <a:pt x="2650" y="2731"/>
                    </a:lnTo>
                    <a:lnTo>
                      <a:pt x="2635" y="2765"/>
                    </a:lnTo>
                    <a:lnTo>
                      <a:pt x="2620" y="2798"/>
                    </a:lnTo>
                    <a:lnTo>
                      <a:pt x="2602" y="2832"/>
                    </a:lnTo>
                    <a:lnTo>
                      <a:pt x="2584" y="2865"/>
                    </a:lnTo>
                    <a:lnTo>
                      <a:pt x="2564" y="2897"/>
                    </a:lnTo>
                    <a:lnTo>
                      <a:pt x="2544" y="2930"/>
                    </a:lnTo>
                    <a:lnTo>
                      <a:pt x="2522" y="2960"/>
                    </a:lnTo>
                    <a:lnTo>
                      <a:pt x="2501" y="2989"/>
                    </a:lnTo>
                    <a:lnTo>
                      <a:pt x="2476" y="3018"/>
                    </a:lnTo>
                    <a:lnTo>
                      <a:pt x="2451" y="3047"/>
                    </a:lnTo>
                    <a:lnTo>
                      <a:pt x="2426" y="3074"/>
                    </a:lnTo>
                    <a:lnTo>
                      <a:pt x="2399" y="3099"/>
                    </a:lnTo>
                    <a:lnTo>
                      <a:pt x="2372" y="3124"/>
                    </a:lnTo>
                    <a:lnTo>
                      <a:pt x="2343" y="3149"/>
                    </a:lnTo>
                    <a:lnTo>
                      <a:pt x="2313" y="3172"/>
                    </a:lnTo>
                    <a:lnTo>
                      <a:pt x="2282" y="3194"/>
                    </a:lnTo>
                    <a:lnTo>
                      <a:pt x="2251" y="3215"/>
                    </a:lnTo>
                    <a:lnTo>
                      <a:pt x="2217" y="3235"/>
                    </a:lnTo>
                    <a:lnTo>
                      <a:pt x="2184" y="3254"/>
                    </a:lnTo>
                    <a:lnTo>
                      <a:pt x="2148" y="3273"/>
                    </a:lnTo>
                    <a:lnTo>
                      <a:pt x="2112" y="3290"/>
                    </a:lnTo>
                    <a:lnTo>
                      <a:pt x="2075" y="3306"/>
                    </a:lnTo>
                    <a:lnTo>
                      <a:pt x="2035" y="3321"/>
                    </a:lnTo>
                    <a:lnTo>
                      <a:pt x="1995" y="3336"/>
                    </a:lnTo>
                    <a:lnTo>
                      <a:pt x="1952" y="3348"/>
                    </a:lnTo>
                    <a:lnTo>
                      <a:pt x="1910" y="3360"/>
                    </a:lnTo>
                    <a:lnTo>
                      <a:pt x="1865" y="3371"/>
                    </a:lnTo>
                    <a:lnTo>
                      <a:pt x="1819" y="3381"/>
                    </a:lnTo>
                    <a:lnTo>
                      <a:pt x="1771" y="3389"/>
                    </a:lnTo>
                    <a:lnTo>
                      <a:pt x="1722" y="3396"/>
                    </a:lnTo>
                    <a:lnTo>
                      <a:pt x="1672" y="3402"/>
                    </a:lnTo>
                    <a:lnTo>
                      <a:pt x="1621" y="3407"/>
                    </a:lnTo>
                    <a:lnTo>
                      <a:pt x="1567" y="3411"/>
                    </a:lnTo>
                    <a:lnTo>
                      <a:pt x="1513" y="3414"/>
                    </a:lnTo>
                    <a:lnTo>
                      <a:pt x="1458" y="3415"/>
                    </a:lnTo>
                    <a:lnTo>
                      <a:pt x="1400" y="3416"/>
                    </a:lnTo>
                    <a:lnTo>
                      <a:pt x="1345" y="3416"/>
                    </a:lnTo>
                    <a:lnTo>
                      <a:pt x="1290" y="3414"/>
                    </a:lnTo>
                    <a:lnTo>
                      <a:pt x="1237" y="3412"/>
                    </a:lnTo>
                    <a:lnTo>
                      <a:pt x="1187" y="3410"/>
                    </a:lnTo>
                    <a:lnTo>
                      <a:pt x="1137" y="3406"/>
                    </a:lnTo>
                    <a:lnTo>
                      <a:pt x="1088" y="3401"/>
                    </a:lnTo>
                    <a:lnTo>
                      <a:pt x="1041" y="3396"/>
                    </a:lnTo>
                    <a:lnTo>
                      <a:pt x="996" y="3390"/>
                    </a:lnTo>
                    <a:lnTo>
                      <a:pt x="952" y="3383"/>
                    </a:lnTo>
                    <a:lnTo>
                      <a:pt x="911" y="3374"/>
                    </a:lnTo>
                    <a:lnTo>
                      <a:pt x="870" y="3366"/>
                    </a:lnTo>
                    <a:lnTo>
                      <a:pt x="830" y="3357"/>
                    </a:lnTo>
                    <a:lnTo>
                      <a:pt x="792" y="3346"/>
                    </a:lnTo>
                    <a:lnTo>
                      <a:pt x="756" y="3335"/>
                    </a:lnTo>
                    <a:lnTo>
                      <a:pt x="721" y="3323"/>
                    </a:lnTo>
                    <a:lnTo>
                      <a:pt x="688" y="3310"/>
                    </a:lnTo>
                    <a:lnTo>
                      <a:pt x="655" y="3296"/>
                    </a:lnTo>
                    <a:lnTo>
                      <a:pt x="624" y="3281"/>
                    </a:lnTo>
                    <a:lnTo>
                      <a:pt x="594" y="3267"/>
                    </a:lnTo>
                    <a:lnTo>
                      <a:pt x="563" y="3251"/>
                    </a:lnTo>
                    <a:lnTo>
                      <a:pt x="534" y="3234"/>
                    </a:lnTo>
                    <a:lnTo>
                      <a:pt x="505" y="3217"/>
                    </a:lnTo>
                    <a:lnTo>
                      <a:pt x="478" y="3198"/>
                    </a:lnTo>
                    <a:lnTo>
                      <a:pt x="450" y="3179"/>
                    </a:lnTo>
                    <a:lnTo>
                      <a:pt x="423" y="3159"/>
                    </a:lnTo>
                    <a:lnTo>
                      <a:pt x="398" y="3140"/>
                    </a:lnTo>
                    <a:lnTo>
                      <a:pt x="373" y="3118"/>
                    </a:lnTo>
                    <a:lnTo>
                      <a:pt x="349" y="3096"/>
                    </a:lnTo>
                    <a:lnTo>
                      <a:pt x="325" y="3073"/>
                    </a:lnTo>
                    <a:lnTo>
                      <a:pt x="302" y="3050"/>
                    </a:lnTo>
                    <a:lnTo>
                      <a:pt x="280" y="3025"/>
                    </a:lnTo>
                    <a:lnTo>
                      <a:pt x="258" y="3000"/>
                    </a:lnTo>
                    <a:lnTo>
                      <a:pt x="238" y="2974"/>
                    </a:lnTo>
                    <a:lnTo>
                      <a:pt x="217" y="2948"/>
                    </a:lnTo>
                    <a:lnTo>
                      <a:pt x="198" y="2919"/>
                    </a:lnTo>
                    <a:lnTo>
                      <a:pt x="179" y="2891"/>
                    </a:lnTo>
                    <a:lnTo>
                      <a:pt x="161" y="2862"/>
                    </a:lnTo>
                    <a:lnTo>
                      <a:pt x="143" y="2832"/>
                    </a:lnTo>
                    <a:lnTo>
                      <a:pt x="126" y="2800"/>
                    </a:lnTo>
                    <a:lnTo>
                      <a:pt x="109" y="2769"/>
                    </a:lnTo>
                    <a:lnTo>
                      <a:pt x="94" y="2737"/>
                    </a:lnTo>
                    <a:lnTo>
                      <a:pt x="79" y="2703"/>
                    </a:lnTo>
                    <a:lnTo>
                      <a:pt x="64" y="2669"/>
                    </a:lnTo>
                    <a:lnTo>
                      <a:pt x="50" y="2633"/>
                    </a:lnTo>
                    <a:lnTo>
                      <a:pt x="36" y="2598"/>
                    </a:lnTo>
                    <a:lnTo>
                      <a:pt x="24" y="2561"/>
                    </a:lnTo>
                    <a:lnTo>
                      <a:pt x="11" y="2524"/>
                    </a:lnTo>
                    <a:lnTo>
                      <a:pt x="0" y="2485"/>
                    </a:lnTo>
                    <a:lnTo>
                      <a:pt x="921" y="2363"/>
                    </a:lnTo>
                    <a:lnTo>
                      <a:pt x="928" y="2398"/>
                    </a:lnTo>
                    <a:lnTo>
                      <a:pt x="936" y="2430"/>
                    </a:lnTo>
                    <a:lnTo>
                      <a:pt x="943" y="2462"/>
                    </a:lnTo>
                    <a:lnTo>
                      <a:pt x="951" y="2492"/>
                    </a:lnTo>
                    <a:lnTo>
                      <a:pt x="961" y="2521"/>
                    </a:lnTo>
                    <a:lnTo>
                      <a:pt x="970" y="2548"/>
                    </a:lnTo>
                    <a:lnTo>
                      <a:pt x="980" y="2574"/>
                    </a:lnTo>
                    <a:lnTo>
                      <a:pt x="990" y="2599"/>
                    </a:lnTo>
                    <a:lnTo>
                      <a:pt x="1001" y="2623"/>
                    </a:lnTo>
                    <a:lnTo>
                      <a:pt x="1012" y="2645"/>
                    </a:lnTo>
                    <a:lnTo>
                      <a:pt x="1024" y="2666"/>
                    </a:lnTo>
                    <a:lnTo>
                      <a:pt x="1036" y="2686"/>
                    </a:lnTo>
                    <a:lnTo>
                      <a:pt x="1049" y="2703"/>
                    </a:lnTo>
                    <a:lnTo>
                      <a:pt x="1061" y="2720"/>
                    </a:lnTo>
                    <a:lnTo>
                      <a:pt x="1075" y="2736"/>
                    </a:lnTo>
                    <a:lnTo>
                      <a:pt x="1089" y="2749"/>
                    </a:lnTo>
                    <a:lnTo>
                      <a:pt x="1103" y="2763"/>
                    </a:lnTo>
                    <a:lnTo>
                      <a:pt x="1119" y="2775"/>
                    </a:lnTo>
                    <a:lnTo>
                      <a:pt x="1133" y="2786"/>
                    </a:lnTo>
                    <a:lnTo>
                      <a:pt x="1150" y="2796"/>
                    </a:lnTo>
                    <a:lnTo>
                      <a:pt x="1166" y="2807"/>
                    </a:lnTo>
                    <a:lnTo>
                      <a:pt x="1183" y="2815"/>
                    </a:lnTo>
                    <a:lnTo>
                      <a:pt x="1200" y="2823"/>
                    </a:lnTo>
                    <a:lnTo>
                      <a:pt x="1218" y="2831"/>
                    </a:lnTo>
                    <a:lnTo>
                      <a:pt x="1237" y="2837"/>
                    </a:lnTo>
                    <a:lnTo>
                      <a:pt x="1256" y="2842"/>
                    </a:lnTo>
                    <a:lnTo>
                      <a:pt x="1275" y="2847"/>
                    </a:lnTo>
                    <a:lnTo>
                      <a:pt x="1294" y="2850"/>
                    </a:lnTo>
                    <a:lnTo>
                      <a:pt x="1315" y="2854"/>
                    </a:lnTo>
                    <a:lnTo>
                      <a:pt x="1336" y="2856"/>
                    </a:lnTo>
                    <a:lnTo>
                      <a:pt x="1357" y="2857"/>
                    </a:lnTo>
                    <a:lnTo>
                      <a:pt x="1379" y="2858"/>
                    </a:lnTo>
                    <a:lnTo>
                      <a:pt x="1402" y="2857"/>
                    </a:lnTo>
                    <a:lnTo>
                      <a:pt x="1424" y="2856"/>
                    </a:lnTo>
                    <a:lnTo>
                      <a:pt x="1446" y="2853"/>
                    </a:lnTo>
                    <a:lnTo>
                      <a:pt x="1467" y="2849"/>
                    </a:lnTo>
                    <a:lnTo>
                      <a:pt x="1488" y="2844"/>
                    </a:lnTo>
                    <a:lnTo>
                      <a:pt x="1509" y="2838"/>
                    </a:lnTo>
                    <a:lnTo>
                      <a:pt x="1529" y="2832"/>
                    </a:lnTo>
                    <a:lnTo>
                      <a:pt x="1548" y="2823"/>
                    </a:lnTo>
                    <a:lnTo>
                      <a:pt x="1567" y="2814"/>
                    </a:lnTo>
                    <a:lnTo>
                      <a:pt x="1585" y="2805"/>
                    </a:lnTo>
                    <a:lnTo>
                      <a:pt x="1604" y="2793"/>
                    </a:lnTo>
                    <a:lnTo>
                      <a:pt x="1621" y="2782"/>
                    </a:lnTo>
                    <a:lnTo>
                      <a:pt x="1639" y="2768"/>
                    </a:lnTo>
                    <a:lnTo>
                      <a:pt x="1655" y="2753"/>
                    </a:lnTo>
                    <a:lnTo>
                      <a:pt x="1671" y="2739"/>
                    </a:lnTo>
                    <a:lnTo>
                      <a:pt x="1687" y="2722"/>
                    </a:lnTo>
                    <a:lnTo>
                      <a:pt x="1701" y="2704"/>
                    </a:lnTo>
                    <a:lnTo>
                      <a:pt x="1716" y="2687"/>
                    </a:lnTo>
                    <a:lnTo>
                      <a:pt x="1729" y="2668"/>
                    </a:lnTo>
                    <a:lnTo>
                      <a:pt x="1741" y="2649"/>
                    </a:lnTo>
                    <a:lnTo>
                      <a:pt x="1752" y="2629"/>
                    </a:lnTo>
                    <a:lnTo>
                      <a:pt x="1762" y="2608"/>
                    </a:lnTo>
                    <a:lnTo>
                      <a:pt x="1770" y="2587"/>
                    </a:lnTo>
                    <a:lnTo>
                      <a:pt x="1779" y="2565"/>
                    </a:lnTo>
                    <a:lnTo>
                      <a:pt x="1786" y="2542"/>
                    </a:lnTo>
                    <a:lnTo>
                      <a:pt x="1792" y="2518"/>
                    </a:lnTo>
                    <a:lnTo>
                      <a:pt x="1798" y="2494"/>
                    </a:lnTo>
                    <a:lnTo>
                      <a:pt x="1802" y="2469"/>
                    </a:lnTo>
                    <a:lnTo>
                      <a:pt x="1805" y="2443"/>
                    </a:lnTo>
                    <a:lnTo>
                      <a:pt x="1808" y="2416"/>
                    </a:lnTo>
                    <a:lnTo>
                      <a:pt x="1809" y="2389"/>
                    </a:lnTo>
                    <a:lnTo>
                      <a:pt x="1809" y="2361"/>
                    </a:lnTo>
                    <a:lnTo>
                      <a:pt x="1809" y="2333"/>
                    </a:lnTo>
                    <a:lnTo>
                      <a:pt x="1808" y="2306"/>
                    </a:lnTo>
                    <a:lnTo>
                      <a:pt x="1806" y="2279"/>
                    </a:lnTo>
                    <a:lnTo>
                      <a:pt x="1802" y="2253"/>
                    </a:lnTo>
                    <a:lnTo>
                      <a:pt x="1798" y="2228"/>
                    </a:lnTo>
                    <a:lnTo>
                      <a:pt x="1793" y="2204"/>
                    </a:lnTo>
                    <a:lnTo>
                      <a:pt x="1787" y="2180"/>
                    </a:lnTo>
                    <a:lnTo>
                      <a:pt x="1780" y="2158"/>
                    </a:lnTo>
                    <a:lnTo>
                      <a:pt x="1772" y="2136"/>
                    </a:lnTo>
                    <a:lnTo>
                      <a:pt x="1763" y="2115"/>
                    </a:lnTo>
                    <a:lnTo>
                      <a:pt x="1754" y="2094"/>
                    </a:lnTo>
                    <a:lnTo>
                      <a:pt x="1743" y="2075"/>
                    </a:lnTo>
                    <a:lnTo>
                      <a:pt x="1732" y="2056"/>
                    </a:lnTo>
                    <a:lnTo>
                      <a:pt x="1719" y="2039"/>
                    </a:lnTo>
                    <a:lnTo>
                      <a:pt x="1706" y="2021"/>
                    </a:lnTo>
                    <a:lnTo>
                      <a:pt x="1692" y="2005"/>
                    </a:lnTo>
                    <a:lnTo>
                      <a:pt x="1676" y="1990"/>
                    </a:lnTo>
                    <a:lnTo>
                      <a:pt x="1661" y="1975"/>
                    </a:lnTo>
                    <a:lnTo>
                      <a:pt x="1644" y="1963"/>
                    </a:lnTo>
                    <a:lnTo>
                      <a:pt x="1627" y="1950"/>
                    </a:lnTo>
                    <a:lnTo>
                      <a:pt x="1609" y="1939"/>
                    </a:lnTo>
                    <a:lnTo>
                      <a:pt x="1592" y="1928"/>
                    </a:lnTo>
                    <a:lnTo>
                      <a:pt x="1572" y="1919"/>
                    </a:lnTo>
                    <a:lnTo>
                      <a:pt x="1552" y="1910"/>
                    </a:lnTo>
                    <a:lnTo>
                      <a:pt x="1532" y="1903"/>
                    </a:lnTo>
                    <a:lnTo>
                      <a:pt x="1511" y="1897"/>
                    </a:lnTo>
                    <a:lnTo>
                      <a:pt x="1489" y="1892"/>
                    </a:lnTo>
                    <a:lnTo>
                      <a:pt x="1467" y="1886"/>
                    </a:lnTo>
                    <a:lnTo>
                      <a:pt x="1444" y="1883"/>
                    </a:lnTo>
                    <a:lnTo>
                      <a:pt x="1420" y="1881"/>
                    </a:lnTo>
                    <a:lnTo>
                      <a:pt x="1396" y="1879"/>
                    </a:lnTo>
                    <a:lnTo>
                      <a:pt x="1371" y="1879"/>
                    </a:lnTo>
                    <a:lnTo>
                      <a:pt x="1343" y="1879"/>
                    </a:lnTo>
                    <a:lnTo>
                      <a:pt x="1311" y="1882"/>
                    </a:lnTo>
                    <a:lnTo>
                      <a:pt x="1279" y="1886"/>
                    </a:lnTo>
                    <a:lnTo>
                      <a:pt x="1242" y="1893"/>
                    </a:lnTo>
                    <a:lnTo>
                      <a:pt x="1205" y="1900"/>
                    </a:lnTo>
                    <a:lnTo>
                      <a:pt x="1163" y="1909"/>
                    </a:lnTo>
                    <a:lnTo>
                      <a:pt x="1120" y="1920"/>
                    </a:lnTo>
                    <a:lnTo>
                      <a:pt x="1074" y="1932"/>
                    </a:lnTo>
                    <a:lnTo>
                      <a:pt x="1122" y="1276"/>
                    </a:lnTo>
                    <a:lnTo>
                      <a:pt x="1157" y="1281"/>
                    </a:lnTo>
                    <a:lnTo>
                      <a:pt x="1189" y="1285"/>
                    </a:lnTo>
                    <a:lnTo>
                      <a:pt x="1216" y="1288"/>
                    </a:lnTo>
                    <a:lnTo>
                      <a:pt x="1239" y="1288"/>
                    </a:lnTo>
                    <a:lnTo>
                      <a:pt x="1262" y="1288"/>
                    </a:lnTo>
                    <a:lnTo>
                      <a:pt x="1283" y="1286"/>
                    </a:lnTo>
                    <a:lnTo>
                      <a:pt x="1304" y="1283"/>
                    </a:lnTo>
                    <a:lnTo>
                      <a:pt x="1325" y="1280"/>
                    </a:lnTo>
                    <a:lnTo>
                      <a:pt x="1346" y="1277"/>
                    </a:lnTo>
                    <a:lnTo>
                      <a:pt x="1365" y="1272"/>
                    </a:lnTo>
                    <a:lnTo>
                      <a:pt x="1384" y="1266"/>
                    </a:lnTo>
                    <a:lnTo>
                      <a:pt x="1403" y="1259"/>
                    </a:lnTo>
                    <a:lnTo>
                      <a:pt x="1422" y="1252"/>
                    </a:lnTo>
                    <a:lnTo>
                      <a:pt x="1440" y="1243"/>
                    </a:lnTo>
                    <a:lnTo>
                      <a:pt x="1457" y="1233"/>
                    </a:lnTo>
                    <a:lnTo>
                      <a:pt x="1474" y="1223"/>
                    </a:lnTo>
                    <a:lnTo>
                      <a:pt x="1490" y="1212"/>
                    </a:lnTo>
                    <a:lnTo>
                      <a:pt x="1507" y="1200"/>
                    </a:lnTo>
                    <a:lnTo>
                      <a:pt x="1522" y="1187"/>
                    </a:lnTo>
                    <a:lnTo>
                      <a:pt x="1537" y="1174"/>
                    </a:lnTo>
                    <a:lnTo>
                      <a:pt x="1552" y="1159"/>
                    </a:lnTo>
                    <a:lnTo>
                      <a:pt x="1565" y="1145"/>
                    </a:lnTo>
                    <a:lnTo>
                      <a:pt x="1578" y="1129"/>
                    </a:lnTo>
                    <a:lnTo>
                      <a:pt x="1589" y="1113"/>
                    </a:lnTo>
                    <a:lnTo>
                      <a:pt x="1600" y="1098"/>
                    </a:lnTo>
                    <a:lnTo>
                      <a:pt x="1610" y="1082"/>
                    </a:lnTo>
                    <a:lnTo>
                      <a:pt x="1619" y="1065"/>
                    </a:lnTo>
                    <a:lnTo>
                      <a:pt x="1627" y="1049"/>
                    </a:lnTo>
                    <a:lnTo>
                      <a:pt x="1634" y="1032"/>
                    </a:lnTo>
                    <a:lnTo>
                      <a:pt x="1640" y="1014"/>
                    </a:lnTo>
                    <a:lnTo>
                      <a:pt x="1645" y="996"/>
                    </a:lnTo>
                    <a:lnTo>
                      <a:pt x="1649" y="979"/>
                    </a:lnTo>
                    <a:lnTo>
                      <a:pt x="1652" y="960"/>
                    </a:lnTo>
                    <a:lnTo>
                      <a:pt x="1655" y="941"/>
                    </a:lnTo>
                    <a:lnTo>
                      <a:pt x="1656" y="922"/>
                    </a:lnTo>
                    <a:lnTo>
                      <a:pt x="1656" y="903"/>
                    </a:lnTo>
                    <a:lnTo>
                      <a:pt x="1656" y="884"/>
                    </a:lnTo>
                    <a:lnTo>
                      <a:pt x="1655" y="866"/>
                    </a:lnTo>
                    <a:lnTo>
                      <a:pt x="1653" y="848"/>
                    </a:lnTo>
                    <a:lnTo>
                      <a:pt x="1651" y="831"/>
                    </a:lnTo>
                    <a:lnTo>
                      <a:pt x="1648" y="814"/>
                    </a:lnTo>
                    <a:lnTo>
                      <a:pt x="1644" y="798"/>
                    </a:lnTo>
                    <a:lnTo>
                      <a:pt x="1640" y="783"/>
                    </a:lnTo>
                    <a:lnTo>
                      <a:pt x="1634" y="767"/>
                    </a:lnTo>
                    <a:lnTo>
                      <a:pt x="1628" y="752"/>
                    </a:lnTo>
                    <a:lnTo>
                      <a:pt x="1622" y="738"/>
                    </a:lnTo>
                    <a:lnTo>
                      <a:pt x="1615" y="724"/>
                    </a:lnTo>
                    <a:lnTo>
                      <a:pt x="1606" y="711"/>
                    </a:lnTo>
                    <a:lnTo>
                      <a:pt x="1598" y="698"/>
                    </a:lnTo>
                    <a:lnTo>
                      <a:pt x="1588" y="685"/>
                    </a:lnTo>
                    <a:lnTo>
                      <a:pt x="1578" y="674"/>
                    </a:lnTo>
                    <a:lnTo>
                      <a:pt x="1567" y="663"/>
                    </a:lnTo>
                    <a:lnTo>
                      <a:pt x="1556" y="651"/>
                    </a:lnTo>
                    <a:lnTo>
                      <a:pt x="1543" y="642"/>
                    </a:lnTo>
                    <a:lnTo>
                      <a:pt x="1531" y="632"/>
                    </a:lnTo>
                    <a:lnTo>
                      <a:pt x="1518" y="623"/>
                    </a:lnTo>
                    <a:lnTo>
                      <a:pt x="1505" y="615"/>
                    </a:lnTo>
                    <a:lnTo>
                      <a:pt x="1490" y="607"/>
                    </a:lnTo>
                    <a:lnTo>
                      <a:pt x="1475" y="601"/>
                    </a:lnTo>
                    <a:lnTo>
                      <a:pt x="1461" y="595"/>
                    </a:lnTo>
                    <a:lnTo>
                      <a:pt x="1445" y="590"/>
                    </a:lnTo>
                    <a:lnTo>
                      <a:pt x="1428" y="585"/>
                    </a:lnTo>
                    <a:lnTo>
                      <a:pt x="1412" y="581"/>
                    </a:lnTo>
                    <a:lnTo>
                      <a:pt x="1395" y="578"/>
                    </a:lnTo>
                    <a:lnTo>
                      <a:pt x="1377" y="576"/>
                    </a:lnTo>
                    <a:lnTo>
                      <a:pt x="1358" y="574"/>
                    </a:lnTo>
                    <a:lnTo>
                      <a:pt x="1339" y="573"/>
                    </a:lnTo>
                    <a:lnTo>
                      <a:pt x="1321" y="573"/>
                    </a:lnTo>
                    <a:lnTo>
                      <a:pt x="1301" y="573"/>
                    </a:lnTo>
                    <a:lnTo>
                      <a:pt x="1281" y="574"/>
                    </a:lnTo>
                    <a:lnTo>
                      <a:pt x="1262" y="576"/>
                    </a:lnTo>
                    <a:lnTo>
                      <a:pt x="1243" y="578"/>
                    </a:lnTo>
                    <a:lnTo>
                      <a:pt x="1225" y="582"/>
                    </a:lnTo>
                    <a:lnTo>
                      <a:pt x="1208" y="586"/>
                    </a:lnTo>
                    <a:lnTo>
                      <a:pt x="1191" y="591"/>
                    </a:lnTo>
                    <a:lnTo>
                      <a:pt x="1174" y="597"/>
                    </a:lnTo>
                    <a:lnTo>
                      <a:pt x="1157" y="603"/>
                    </a:lnTo>
                    <a:lnTo>
                      <a:pt x="1142" y="610"/>
                    </a:lnTo>
                    <a:lnTo>
                      <a:pt x="1127" y="619"/>
                    </a:lnTo>
                    <a:lnTo>
                      <a:pt x="1112" y="627"/>
                    </a:lnTo>
                    <a:lnTo>
                      <a:pt x="1098" y="636"/>
                    </a:lnTo>
                    <a:lnTo>
                      <a:pt x="1084" y="647"/>
                    </a:lnTo>
                    <a:lnTo>
                      <a:pt x="1071" y="658"/>
                    </a:lnTo>
                    <a:lnTo>
                      <a:pt x="1057" y="670"/>
                    </a:lnTo>
                    <a:lnTo>
                      <a:pt x="1046" y="682"/>
                    </a:lnTo>
                    <a:lnTo>
                      <a:pt x="1033" y="697"/>
                    </a:lnTo>
                    <a:lnTo>
                      <a:pt x="1023" y="712"/>
                    </a:lnTo>
                    <a:lnTo>
                      <a:pt x="1011" y="728"/>
                    </a:lnTo>
                    <a:lnTo>
                      <a:pt x="1001" y="745"/>
                    </a:lnTo>
                    <a:lnTo>
                      <a:pt x="991" y="764"/>
                    </a:lnTo>
                    <a:lnTo>
                      <a:pt x="982" y="784"/>
                    </a:lnTo>
                    <a:lnTo>
                      <a:pt x="973" y="803"/>
                    </a:lnTo>
                    <a:lnTo>
                      <a:pt x="965" y="825"/>
                    </a:lnTo>
                    <a:lnTo>
                      <a:pt x="957" y="849"/>
                    </a:lnTo>
                    <a:lnTo>
                      <a:pt x="949" y="873"/>
                    </a:lnTo>
                    <a:lnTo>
                      <a:pt x="943" y="898"/>
                    </a:lnTo>
                    <a:lnTo>
                      <a:pt x="937" y="924"/>
                    </a:lnTo>
                    <a:lnTo>
                      <a:pt x="930" y="953"/>
                    </a:lnTo>
                    <a:lnTo>
                      <a:pt x="925" y="981"/>
                    </a:lnTo>
                    <a:lnTo>
                      <a:pt x="921" y="1011"/>
                    </a:lnTo>
                    <a:close/>
                  </a:path>
                </a:pathLst>
              </a:custGeom>
              <a:solidFill>
                <a:srgbClr val="70BFD3"/>
              </a:solidFill>
              <a:ln>
                <a:noFill/>
              </a:ln>
            </p:spPr>
            <p:txBody>
              <a:bodyPr vert="horz" wrap="square" lIns="91440" tIns="45720" rIns="91440" bIns="45720" numCol="1" anchor="t" anchorCtr="0" compatLnSpc="1">
                <a:prstTxWarp prst="textNoShape">
                  <a:avLst/>
                </a:prstTxWarp>
              </a:bodyPr>
              <a:lstStyle/>
              <a:p>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 name="Rectangle 31">
                <a:extLst>
                  <a:ext uri="{FF2B5EF4-FFF2-40B4-BE49-F238E27FC236}">
                    <a16:creationId xmlns:a16="http://schemas.microsoft.com/office/drawing/2014/main" id="{97D76513-C09A-8C47-9BF2-69E8F53A9315}"/>
                  </a:ext>
                </a:extLst>
              </p:cNvPr>
              <p:cNvSpPr/>
              <p:nvPr/>
            </p:nvSpPr>
            <p:spPr>
              <a:xfrm>
                <a:off x="5970910" y="2724067"/>
                <a:ext cx="304800" cy="235025"/>
              </a:xfrm>
              <a:prstGeom prst="rect">
                <a:avLst/>
              </a:prstGeom>
              <a:solidFill>
                <a:srgbClr val="3FAD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Rectangle 32">
                <a:extLst>
                  <a:ext uri="{FF2B5EF4-FFF2-40B4-BE49-F238E27FC236}">
                    <a16:creationId xmlns:a16="http://schemas.microsoft.com/office/drawing/2014/main" id="{506B4CFB-953B-9E44-B458-5276B4664976}"/>
                  </a:ext>
                </a:extLst>
              </p:cNvPr>
              <p:cNvSpPr/>
              <p:nvPr/>
            </p:nvSpPr>
            <p:spPr>
              <a:xfrm>
                <a:off x="6132512" y="2239565"/>
                <a:ext cx="301143" cy="136924"/>
              </a:xfrm>
              <a:prstGeom prst="rect">
                <a:avLst/>
              </a:prstGeom>
              <a:solidFill>
                <a:srgbClr val="3FAD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 name="Rectangle 33">
                <a:extLst>
                  <a:ext uri="{FF2B5EF4-FFF2-40B4-BE49-F238E27FC236}">
                    <a16:creationId xmlns:a16="http://schemas.microsoft.com/office/drawing/2014/main" id="{6BE669A8-FF6A-FA44-8034-28D4EF249042}"/>
                  </a:ext>
                </a:extLst>
              </p:cNvPr>
              <p:cNvSpPr/>
              <p:nvPr/>
            </p:nvSpPr>
            <p:spPr>
              <a:xfrm>
                <a:off x="5233860" y="3762375"/>
                <a:ext cx="304800" cy="104450"/>
              </a:xfrm>
              <a:prstGeom prst="rect">
                <a:avLst/>
              </a:prstGeom>
              <a:solidFill>
                <a:srgbClr val="70BF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 name="Rectangle 34">
                <a:extLst>
                  <a:ext uri="{FF2B5EF4-FFF2-40B4-BE49-F238E27FC236}">
                    <a16:creationId xmlns:a16="http://schemas.microsoft.com/office/drawing/2014/main" id="{69883355-592A-8F45-A5C5-DCB8CACC28C3}"/>
                  </a:ext>
                </a:extLst>
              </p:cNvPr>
              <p:cNvSpPr/>
              <p:nvPr/>
            </p:nvSpPr>
            <p:spPr>
              <a:xfrm>
                <a:off x="5234584" y="3049645"/>
                <a:ext cx="304800" cy="104450"/>
              </a:xfrm>
              <a:prstGeom prst="rect">
                <a:avLst/>
              </a:prstGeom>
              <a:solidFill>
                <a:srgbClr val="70BF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2" name="TextBox 52">
              <a:extLst>
                <a:ext uri="{FF2B5EF4-FFF2-40B4-BE49-F238E27FC236}">
                  <a16:creationId xmlns:a16="http://schemas.microsoft.com/office/drawing/2014/main" id="{F2451FB4-6AA8-0C42-8FBD-584523967D19}"/>
                </a:ext>
              </a:extLst>
            </p:cNvPr>
            <p:cNvSpPr txBox="1"/>
            <p:nvPr/>
          </p:nvSpPr>
          <p:spPr>
            <a:xfrm>
              <a:off x="7128429" y="2253151"/>
              <a:ext cx="4436995" cy="461665"/>
            </a:xfrm>
            <a:prstGeom prst="rect">
              <a:avLst/>
            </a:prstGeom>
            <a:noFill/>
          </p:spPr>
          <p:txBody>
            <a:bodyPr wrap="square" rtlCol="0">
              <a:spAutoFit/>
            </a:bodyPr>
            <a:lstStyle/>
            <a:p>
              <a:r>
                <a:rPr lang="id-ID" sz="2400" b="1" err="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Amount</a:t>
              </a:r>
              <a:r>
                <a:rPr lang="id-ID" sz="24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24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T</a:t>
              </a:r>
              <a:r>
                <a:rPr lang="id-ID" sz="2400" b="1" err="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ypes</a:t>
              </a:r>
              <a:r>
                <a:rPr lang="id-ID" sz="24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t>
              </a:r>
              <a:r>
                <a:rPr lang="id-ID" sz="2400" b="1" err="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of</a:t>
              </a:r>
              <a:r>
                <a:rPr lang="id-ID" sz="24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24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Trash</a:t>
              </a:r>
              <a:endParaRPr lang="id-ID" sz="24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TextBox 52">
              <a:extLst>
                <a:ext uri="{FF2B5EF4-FFF2-40B4-BE49-F238E27FC236}">
                  <a16:creationId xmlns:a16="http://schemas.microsoft.com/office/drawing/2014/main" id="{42E12DF6-F722-444E-95E8-5241D01F68B2}"/>
                </a:ext>
              </a:extLst>
            </p:cNvPr>
            <p:cNvSpPr txBox="1"/>
            <p:nvPr/>
          </p:nvSpPr>
          <p:spPr>
            <a:xfrm>
              <a:off x="6325850" y="3233254"/>
              <a:ext cx="4948935" cy="461665"/>
            </a:xfrm>
            <a:prstGeom prst="rect">
              <a:avLst/>
            </a:prstGeom>
            <a:noFill/>
          </p:spPr>
          <p:txBody>
            <a:bodyPr wrap="square" rtlCol="0">
              <a:spAutoFit/>
            </a:bodyPr>
            <a:lstStyle/>
            <a:p>
              <a:r>
                <a:rPr lang="id-ID" sz="2400" b="1" err="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Trash</a:t>
              </a:r>
              <a:r>
                <a:rPr lang="id-ID" sz="24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24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B</a:t>
              </a:r>
              <a:r>
                <a:rPr lang="id-ID" sz="2400" b="1" err="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ins</a:t>
              </a:r>
              <a:r>
                <a:rPr lang="id-ID" sz="24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24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L</a:t>
              </a:r>
              <a:r>
                <a:rPr lang="id-ID" sz="2400" b="1" err="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ocation</a:t>
              </a:r>
              <a:r>
                <a:rPr lang="id-ID" sz="24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24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a:t>
              </a:r>
              <a:r>
                <a:rPr lang="id-ID" sz="2400" b="1" err="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ccuracy</a:t>
              </a:r>
              <a:endParaRPr lang="id-ID" sz="24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TextBox 52">
              <a:extLst>
                <a:ext uri="{FF2B5EF4-FFF2-40B4-BE49-F238E27FC236}">
                  <a16:creationId xmlns:a16="http://schemas.microsoft.com/office/drawing/2014/main" id="{09ECA2B3-2DFC-0C40-8711-B56DBBBEACBC}"/>
                </a:ext>
              </a:extLst>
            </p:cNvPr>
            <p:cNvSpPr txBox="1"/>
            <p:nvPr/>
          </p:nvSpPr>
          <p:spPr>
            <a:xfrm>
              <a:off x="5694833" y="4163909"/>
              <a:ext cx="4948935" cy="461665"/>
            </a:xfrm>
            <a:prstGeom prst="rect">
              <a:avLst/>
            </a:prstGeom>
            <a:noFill/>
          </p:spPr>
          <p:txBody>
            <a:bodyPr wrap="square" rtlCol="0">
              <a:spAutoFit/>
            </a:bodyPr>
            <a:lstStyle/>
            <a:p>
              <a:r>
                <a:rPr lang="en-US" sz="24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Distance </a:t>
              </a:r>
              <a:r>
                <a:rPr lang="en-US" altLang="zh-CN" sz="24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B</a:t>
              </a:r>
              <a:r>
                <a:rPr lang="en-US" sz="24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etween </a:t>
              </a:r>
              <a:r>
                <a:rPr lang="en-US" altLang="zh-CN" sz="24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T</a:t>
              </a:r>
              <a:r>
                <a:rPr lang="en-US" sz="24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rash </a:t>
              </a:r>
              <a:r>
                <a:rPr lang="en-US" altLang="zh-CN" sz="24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B</a:t>
              </a:r>
              <a:r>
                <a:rPr lang="en-US" sz="24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ins</a:t>
              </a:r>
              <a:endParaRPr lang="id-ID" sz="24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 name="Rectangle 4">
            <a:extLst>
              <a:ext uri="{FF2B5EF4-FFF2-40B4-BE49-F238E27FC236}">
                <a16:creationId xmlns:a16="http://schemas.microsoft.com/office/drawing/2014/main" id="{3249E7FB-819F-474D-AF5E-BBE709815141}"/>
              </a:ext>
            </a:extLst>
          </p:cNvPr>
          <p:cNvSpPr/>
          <p:nvPr/>
        </p:nvSpPr>
        <p:spPr>
          <a:xfrm>
            <a:off x="2427121" y="159225"/>
            <a:ext cx="8236803" cy="1039637"/>
          </a:xfrm>
          <a:prstGeom prst="rect">
            <a:avLst/>
          </a:prstGeom>
        </p:spPr>
        <p:txBody>
          <a:bodyPr wrap="square" anchor="t">
            <a:spAutoFit/>
          </a:bodyPr>
          <a:lstStyle/>
          <a:p>
            <a:r>
              <a:rPr lang="en-US" sz="2000" b="1">
                <a:solidFill>
                  <a:schemeClr val="bg1"/>
                </a:solidFill>
              </a:rPr>
              <a:t>Characterize trash problems and management practices at East Potomac Park</a:t>
            </a:r>
          </a:p>
          <a:p>
            <a:endParaRPr lang="en-US" sz="2200" b="1">
              <a:solidFill>
                <a:schemeClr val="bg1"/>
              </a:solidFill>
            </a:endParaRPr>
          </a:p>
        </p:txBody>
      </p:sp>
      <p:sp>
        <p:nvSpPr>
          <p:cNvPr id="41" name="TextBox 40">
            <a:extLst>
              <a:ext uri="{FF2B5EF4-FFF2-40B4-BE49-F238E27FC236}">
                <a16:creationId xmlns:a16="http://schemas.microsoft.com/office/drawing/2014/main" id="{56C3BB0F-FB39-E948-8BDF-2472C65C1914}"/>
              </a:ext>
            </a:extLst>
          </p:cNvPr>
          <p:cNvSpPr txBox="1"/>
          <p:nvPr/>
        </p:nvSpPr>
        <p:spPr>
          <a:xfrm>
            <a:off x="4234008" y="1017690"/>
            <a:ext cx="5991674" cy="523220"/>
          </a:xfrm>
          <a:prstGeom prst="rect">
            <a:avLst/>
          </a:prstGeom>
          <a:noFill/>
        </p:spPr>
        <p:txBody>
          <a:bodyPr wrap="square" rtlCol="0">
            <a:spAutoFit/>
          </a:bodyPr>
          <a:lstStyle/>
          <a:p>
            <a:r>
              <a:rPr lang="en-US" sz="2800" b="1">
                <a:solidFill>
                  <a:schemeClr val="accent1">
                    <a:lumMod val="75000"/>
                  </a:schemeClr>
                </a:solidFill>
              </a:rPr>
              <a:t>Methods – Site Assessment</a:t>
            </a:r>
          </a:p>
        </p:txBody>
      </p:sp>
    </p:spTree>
    <p:extLst>
      <p:ext uri="{BB962C8B-B14F-4D97-AF65-F5344CB8AC3E}">
        <p14:creationId xmlns:p14="http://schemas.microsoft.com/office/powerpoint/2010/main" val="24637015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png;base64,iVBORw0KGgoAAAANSUhEUgAAAkAAAAFSCAYAAAFta1CtAAAAAXNSR0IArs4c6QAAAARnQU1BAACxjwv8YQUAAAAJcEhZcwAADsMAAA7DAcdvqGQAAGiOSURBVHhe7b1buBxFuf/vpZdeeumll15yyQayEzmjgAioKLJBNzprzqd1ysoiJJCYEyQQgkAgRIgJB5P82OF8UkAEhI3RrYL8kcM2gSQQwiH7efq/vpN6J7Uqbx9mpnump+f7eZ7v09PV1dXV1VVvvVNd3f2lflMtFmcr+bzXrWqV8nqTVPZYsqR54Nl/7PR61cp11xwySWYL7WRFd++5WQ231by22P5tkswW9sn+JH+5d/EPLmyvQyeffHJ7eeXYj+Ztg0aqgHqVSTJbaCd65tmnt5a/euyWdhhqCmrXzOpGq6YtOn1he5vIJJkt3JPsRSbJbCEnh9qBGgOhhqDGiM15/C/3tZYSjlqE5c7fb2kXDmSSzBb2CfYqk2S2sE/QrRG27N7KTybJbOGepBTEntfubRli+EIoOK1JuTJJDpbx+vjzj+790OtFpVLpqya5RJpYLpf7ivfuzV4vmq4V95rkOkM74W5kkmsVkNQa1JhTTz2lfcL4/eRf728bbokjS7fZmSS/pJ1wNzLJdYZ2st3IJJdIDdJO9sbrrvQu/Pbp7d/2tvPOWThvXWSS6wz3RM8+73zvoT++5/3Hzyvef736v62/BJC9fdE3z/BWbNo2bz+T3Jempqa+rJ1sp7KbrXay3cgk1xn2SfYik1wor7z0kicyQaFoJxtVzeIl7d8muc6wT9KuKZ3KJBdKLwVkNyvkFSePpayLJD4UawH5Cc1Nfl/0vR951SUr522HTHKh9FJAruyTjyKTXGe4J9qtTHKhxFFAn755o/enp5a2Cgg16tXHZ+cZ6kSM9Pan9847YaxLmFtjUKPOOOuceeEmuVDiKKBuZZLrDPvEe5FJLpBmpXLELqDxWu1jsykQnNyihae1TtK2Nbetu7q1vOKy81rbPn9rfUuoTQhHDbPtlEmuM7STFcHeaOGaTHKhSCFFLRyAk4siKShXKDQsTXKdoZ2sLSmk23/z7AnbbJnkIlHJ578wPyPhnrAtqR1QmNE2yXWGdrLdKIpNKRQKX9+1puG9fsekh2Upl/uG2XQC5VzuXCyRrnaytk6b+wuDZeoLCKqXSifcrjn8wBIvTCZqm533399OUzvZbmSS7ozJ8em3tBPuRL954IH2yUAm6S8trhT2a4Xhp+WN4n6z67ze7vFHHlFPuBPNNEvttPtOo1T6yD4hhD21ofmJVghheumXE59jfzu9ZrU6jbChZa5n+rv52QK2Rjv5qJosFy4wSbXA7WjzMxtoJw2ddsq/tX9ffuFZarjIJJU9pirFx9yT7UaT5Xx3I4BpRztZW/t/Pe29s3Wivb77uqvnbbdlkswW2ol2K5NkttBOtFuZJLOFe5Ifbl/s/eHm0rwwW7XLz1fDIZNktnBP8m+bGy2bc8FZC1u91fe+dUY7HEsUELbh9wvri+39IJNktrBPsFeZJLNFeWzsKu1kO1W9mJ81SWYP7YQh2yFEdw/btGjBqd7G2g9b63Zck1R2sU+2U5kkss3yRulN7eTDtGK8/J5JIvuU8vlFWiH4abpazJtdRwutMFyZqGS6UngZwxdYmqDRQx4p6FYmmWyizdToRia57KGdbDcyyWUPnBzuVckSM8kWLFzQ+r3hnhWtcMwkQ5hMLLfjYB0yyWUPOcFeZZLLHtrJupL5iRAmnLtzEyGTXPZwT7RbmeSyh32SsCuoLdB/lq444XkxqTlY+s1wzRz2SfYik1z20E62G5nksod9kprxdYXHEbRHNU1yg0ebjNCpTFIt3BPtVia5FtpkhE5lkuqMXz/6knrCnapeqe4zSbYKCA6fVnvsxxJswyzPtWJ9zeZrW79Ncl9a3Cy/rJ1wp/pw7w2dF5J2st3I/oMpBdCrTHKtP77aCeMiYC6iSMIx+9WOZ8skGR37JDHVDo8g4FEDzGLFDFaErb3zwdZ2rCNTiGPvBw2igLqRSTI67ol2q6hDFPacH8gEB2IX0KPbG/NOuFOZJKOjnWw36lcBQZg0jqXfjFbInjJsh5sko6OdLJ7kwfLBF95sh6F5IXzz7udbzQ/NULZB/SygqHILBzJJRsc+yV7U7wI68/QFraUYaNQmv8cPbJkkoyMniGe/8GwYaoh94iJ3jjRqlP3oQhprkCaTZHTsk+5F/SggmS2PGuMaa4TB7qBZoTbJIwh4VEH2g0yS0dFOVqR1536KWkCgk8IBndQguzBEtjE3SUZHO1kRCgg+EIwymlPQowidFFCnBBWQZoiDZJKMjnay3QgnMV6tPrt+7dojJmmViVL+HTyGAI2X8u2/JxrNSuW1yUbjSJQahCYGw42ltl1kko7O9idfU0+4U002mr52Zbxc+EC7k2prolw4YKK3kfRWXjujnmyn+uiv67ur5doJdyo5GbeAtMIIktmthZ2mdsKdyiQ7GOyTMUFdT3/BvtVSaZ2W5lCC10ZUc7mvmdUW2ol3IpNMi7m0TzY/s8FkpXDIPeHVhe+3JmvKJE3MKNMePxAtaxQPmuSyh3bC3cgklz20k9UkcxS1bZBJLltU82NHtZPtRnM+0ycm2ewAB1A72W70z3sWZ68W+RVQ0OMGfspkAeGvhHay+M+EQsJDdFg2fnxBu0fDPGn0cu5jCGiuJtlsYZ9kLzLJZQ/tZLuRSS57TJeLD2knbDuKaFZil9ymBWX2cUzBPeFOZZLJNtqJR5HZfTTQCiBIZrfRAi8w0QrDVub+sXcLXv2HIVTIHSIhCaFNfBiUTJbIsPD03x9UL+QgZbJGhgG5aO5bqTEr+5xvndWa2Cdz+vF3WaaKyhJh8rSIPWEQ4fZkQchOB0vsp00yNFkjw4B78dIgkzUyDGgX0JZtJcRyyNL+jWnH+IwFrAysmTzTBiuGcPkwCsJk6SeTNTIMaBdw0DJZI8OAe/FgUWwLIwqzGiJYq6hx/WSyRoYB9+LJ0zDydSV0YeJIQ6ggcI6x1D4H436NSbo/SD78YYdpMlkjw4B2AQctkzUyDGgXEILVgSMMa4FPCNnb4BDDaUY4xpHssSTXMiGO7O/G9ZPJGhkGtAtoK6y7SUImawRv2tcmQg9KJlvzkIvmV1HcwUDxcbRtYYJVw996bZstk7V5aJO1B6VmqVAy2UoW7SIOUrjBaLLWRi6aVCA4uvgXBicYFUQcX1v4viK2a9vEeZZ04IzLqLU46LLNr9KarLWJ8nyJyO/5krDnTjqVyVqyaBcxSPZXtZKQVoG27t6oXsRB6cFn7oytAuGRfzy0hMqK8F13V1rLd19Z2X6WGcIjcD+45Oz2ehSZrCWLdhEh+brPgn9f2HrMbvL6Da0wVCB5BQGeg8ZSe+wO4fJb9sVveabRryJqFQjg6RBcOO2C9ku7f7913lcYbTqpQP2SyVqyaBdxkPKrQN1iP1/lykSJhaAKJJ/Vg3WBJcHn9eQpZFgZWB87Ptaxj3zdyX4xiRsX8vv6k8lasmgX0RaeqYcFkWfstTiwKrAoODm8qQGW6cpctbVN3tog22CZbOvkKosVaFAyWUsW7SIOUlmuQPjIJ955AB/nwJ/XtN+DgMf+YZEg/BYfSayNbXXwu56/uBVXwvxkspYs7gUMsjTQw6/vU8NFtj8Ev8e2Nn5+jy1aoPhkspYs7gV0PwVuSxxgqUSoLFJh0D2hddivhkGFueJnpXnrqFAIQyXVurK4KpD7YVc/jXfwTdMg+l2B/PweWyZryeJewEErbgvkV5HiqjiCXYHQDcmrwiA0LHRL9t9y/HWXSiBdFLol/BbnGV0V4sDpxv7StUHS/UEIl7iyHTJZSxbtIkaROM74ja7K/ttvW6FOFXcFErr5inIn9NsCRZHJWrJoF3GQSqoCJQkezem1AsG5nqxc2rIksDjjpUtb1kheadeNTPaSRbuIgxQuhHQzu3fubC2DvprtMl4urj94n/5gWpCmy4VtJolQ5vJ4VPIoGlkLVK/Wp7ULOSi5Fwa6Z8sW38JA69cqRK8KqrRaHiHtIg5Kixulu0x2R4MXnntOvSgiE63NYzc2j2gXPm7Jx8tttPyJbt+0KZtv1BgG6qXS5+4F+cV11x2cqNdvNVG+hE/2axc6aW2YqXxgsvCliVrt5Ttvv31ePqG5/F9hopA0ol1YV3jPDpZ4MQicUPy2l/gkMN4NJmEi2Q8vFbHDXZmskGFDu5iDkskSGRa0ixgm18LELZM1knYw5Va7gJ1q93VXnxB239KfeN8995snhEdRJZcbM1kkaeaJDePqBRy0XrltklZoGHh/24x6AdMgk0WSZu7/RT30xcJnLDyttcS7u+U1jRKGNzGfe/qC1ttRP9y+eN5+IuyDLg77yb+xv21unBDPFiyjySJJM0mNNPcqvq9viEhbN4Z7bSZrZFjQLqSfpBvSBhIxiIjBRHRbiPfO1omW0MVhXbq+IJkskWFDu5j9lskKGVama8Ud2oVNWtOVwssmCyQLzNaKe7ULHbeWN0pvmkOSrPKPrdPqxe9WcNpN0mQUWT1RPqBVDD9tmq0cMruSLDNer7yMqaODEI5tskGGjYlG9X+0lx0MQtOT9XdMtsiwoF3IQcpkiwwL2kUcpEy2yLAgF27BwgWtZdR3Isr3MaIoapqQyRYZFuTCyacJ7IuN2xPyWz68IhUHS2yH7H3w+jq80s7e194u6djb8Vo8+W2yRYYFuXB4/a5bGcQqQdiGC493HuIdiVjHPvLScTuevYTc7axAGUIuXFpkskWGBe0iBkmshW1VOpVtcVyZbJFhQbuIELoZvHEeFQUXXLoc/MY2qUDo5vAb2yWO3T25YViyAmUI7SJCqCRY2pYGDjIuPpxkhMuLxu049rr7iQQRK1CG0C7iIGWyRYYF7SIOUiZbZFhwL6Dtv3SjXvc32SLDgnYR5dsWYZ9nku+pis+jfTsDn4ayfST5fiqkfazFZIsMC+4FFOGiS0XShIqACmRXGrui2NLC4UifefbpJ4SbbJFhwb2Ag5bJFhkWtIs4SJlskWFBu4iQfR+snzLZIsOCdhEhGQSErwLh3xXupIs/Ix+dgx+EJQYexTmGJAx3+eUrhxI36EuHJltkWNAuonyWUi48rBEuPD60azvECEelkIoi4Yhrr8tvias5zyKTLTIsaBdREyqFFh63TLaIcN8zf1Lf2dxPrd5w+0cmOyegXcRBymTrBG5ZM35Qe2dzP/XRX9f3t4JrF3NQWrfp7sMmW/OQC2d/jVkTup4oX1wOk3scd4zIZGseaag8tky2kke7kIOUydY85MLZtyC0yoQKhEFDtxLBv5G783Y4FFQpsQ3CfnDIJdxkax7aRRykTLaSR7uIg5TJ1jzsC6r9FqECYYkLbk/TgCNt/zuzJZXEDZdtWGI/ezTbZGse2kX0E75cqIVrkk8/dSqTreTRLuIgZbI1D7lwaZHJ1jy0i+gnWFI3zK5U8t0vfD8MFQifAJdtUWWylTzaRUxSQR/chUy25qFdxEHKZGse2kX0k1SWWv7iE8LkC8+Pbm+0KhA+9/R/b9/UjhdVJlvJo11EkX2x0WrsbXaYLPGxOXs7vvZsb8cSaWppiUy25vHwq9vUCzkIPfGX+3uuQP2QyVbyaBfRFr6JGvQRXny5EJ/2PuXU007Yhi8a2vtKBbLjuDLZOoFmvXJIu6D9VLNR8f3aoXYRBymTreTRLuIgZbIVC3jDq/tFHVHcb1nVLiK6Hvc7pv2SyVbyaBdxkDLZioVBVyA4wLvurrR+yxKCJbZ/I558PBfrkHxg146LT2HCL5K4QZ/DNNlKHu0iQsi49p13CQvrioKkpSsy2YqFQVcg+58VvokqlcH+ojO+kSqOMyoFrBYqFH7DkbYrEH7bFQhxka5st2WylTzaRYTwFWb4P1JRHnzhzdaFx0mcfd75rXBb2pea8X15+ca8SNKxw2yZbMXCoCvQIGWylTzaRYTkM95SgSD8y8LFX7FpWyt80TfPOCGOLVRALZwVqDdJ9xYkk63k0S7iIGWyFQtpqkDS5eC3dEvuEkK3ZYfZXZQW308mW8mjXcRBymQrFtJWgbB89fHZE7ZB8JcO/HnNvDA4ye6/OITZPpSfTLaSx72AGNeR7gtC93TFz0rt9aDuB8KYEJYy/uM3RuQnk61YSFMF6rdMtpLHvYCoQKgka+98sO1E2/4OtqFSnHHWOa047r5SgSQ+Ko9WgRAP8d1wk61YYAXqA+4FlIsKh9n+twUrhAqFCgQLdf5Fl7biSYWRfaVSyb8y/OuSymTHQ7gdJjLZ6hmt0mgy0XtGu4iDlMlW8mgXcZAy2YoFrcLYMtFiwb2AcIbhv9iDfa4TjKU7GAhfyN5ujx+JH2X7RW5cCTfZSh7tIg5SJluxoVUcyGyODblwkPyTkgtt32k/75yF7Xgie8DRllQOSOL4jT7bcSGTreTRLmKYMA6k3WANc7CjyGQrVpKuPMC+eHHKb6RZ09BYIFQgbeRZKpDrXHcik63YSbLyAPtCpkEmW8mjXcQwoQJhiUpkjzajAskcINu57kQmW0OHdhHDhJuj6Hrc8Z84ZLKVPNpFHKTGK5V3TdZalHK5b5ifqSGXy33F/GyxYtmyI9pFjCK5Mapt60Uma8mjXcRBCt3Mk0880S6A2zdtOmp+dkw5n59e1ige3LWm4b1+x2RL+H1ds3QA20y0jpGucGpq6svSNWoXMYrcCuTnUHeqVkb7gXYRBym5ILZMViNxw3Rn3wqDOv1eGPJ05+23f2rnUbuIg5TJavJoF3GQsi+KyGQ1kH/es1itHJ1o//YZD1bFJOmLlkftIg5SJqvJo13EQemO7XtOuDCQyarKlmW1j7TK0IseXF3/1CR/ApVcbkzL466tS9ULOSiZ7PaHh/97/qSvQWjLzqdPuCiici53rsnqPLSLH6fMYebRLJc/0fIIPfXAterF7LdMVkeHZqXyd+2CiPDJSRO1BboZ7YInIfcf1+OPPKLmUVTK5xeZqKTfaBcE2nn//GextAudpGy/SMsf9MCOHaPX8tOGe1FQceasz1F76oV2gfshc3iMS102ZzGPuJboDy++yAo0SCbq9U/CxmYO3qdf3H7JZENlvFL5VbVQ+MKskrQxVSk+pl1UV/t/Pd1a7rjmJ63bBKsL3/fe2Trhbaz9sBWOMNlWu/z81nYIvxFmp+Vqslx4w2SHDBvaBdUkFUj0h5tLrSUqyIfb548V2RXIDg+SyQ4ZJsbLhQ+0izkITVYKHY1akxSgXchBymSLDAO4G69dxCDBlxGfx1blh+efENaNONYzRGyYKR/ULmKQLr/wrLYDDZ12yr95L6wvttehc09f4F1w1sIT/KIo2rai/pnJHkk72gUMEyoQrM0ZC09rrR+6b6ZlkVBxJAwVBw72d8/95rx9o8pkj6Qd7eKlQSZ7JO1oFy8NMtkjaUe7eGmQyR5JO9rFS4NM9kja0S6eKzjNcJC1bUHCvzM42Nq2MJnskbSjXbww4d4Xln/b3JgXvvu6q1u3L/AblQ4VCL/lr7x92wNx8dtPJnsk7WgXzxUuuDZI6FoX3ETFEpUDFUj+0ruSSiYVSpPJHkk72sVLg0z2SNqZrhQ+1i7gILV6onzAZI8MA9pFHKSiPPpDUoR2EQcpky0yLEyUCxu1C+lKbpTasw6xLjMS3b/6Es8Ns9ddYWakyRYZJrSL6UoqkB1m/zXHEnfl7SWEfd7aMt76HVaBTHbIsFHJ50/SLmg/1SzlrjDZIcPInnWNI9qF7YfwZg+TDTLMaBe3HzKHJ1lAu8BJyhyWZAntQichcziSRf5855R60ePQP7ZOs/KMApOVwi6tAvSi6UrhZZM8GRXiuGfGe1zkS+PFwqr3t0WfJIbX2k2UC3eY3QmZD15Jhy4JL6mC8Ls0NlYzmwkZfsbr1Yd2/36r+q36UdPDr27zmrXyXlM0hJCkwLtDtUZIHVOtVCiZoiKExM2Dz9ypNjzqmOANmaIihMSN1uggzGiD8Lt5bfGE7UnryrEfqeGanvzr/e38QgsWLlDjaYpybqaoCCFx4za2nb/f4m24Z8W8MDTSmdWN1jYsn/77g96vHrultfxJ/vJWHDFW2raLf3Bha4l9795zc2u7pCvLx/9yX/s49jYIBkbC3TRt2fv45Qdp4fywtI8p5yb72zJFRQiJG63BuY3bbthoxLYRkbhiGNxtrkHDumxfdPrCdjhkH0d+2+lpxtGWm08stbxCkpa2jytTVISQuNEaHDVfpqgIIXGjNThqvkxREULiRmtwYZK/Mud866zWOIq73ZX718b+29NP+f3FCpMpKkJI3GgNLkxigGQMBwZFDBGMksQ79dRTWkt7PGbPa/e2DdCZZ5/eWsq4kDYeI2HueJErdyxK9rPzQwNESMrQGlyY7MFcyDYc+A0jg7tM0uDljpQYA4mPW+0wXIhrGybINSSyLkYNkoFkGDY/AyT5wZIGiJCUoTU4ar5MURFC4kZrcNR8maIihMSN1uBsuX+3whT1b449P8dPazZf2/r7pG2LQ/bfuSCZoiKExI3W4Gy5BggGRmYTYx3jOhjjccdg3LEY7IN4EMZ9bAMk4ZBtlLSBZzddWbq/3TTtbZIGDRAhA0ZrcLbshox1DPzaRgnhePZKGwTGNngxWMcS60tvmGjfMcM6DBkek8BvzSBgoBrb/NL1M0BumpoBkrQk3E+mqAghcaM1OGq+TFERQuJGa3DUfJmiIoTEjdbggoS/RPbfmaQV57Gijvm4MkVFCIkbrcH5yR441sZWJEzGWCS+HUdmP0MyyGwPZLt3x+x9kS62I649voPf9j4id4CcBoiQlKE1OD/Zg8+4q4X358BAQGjosg2GAuv2YK9sg7DNjo/f9kC2DDz7zY6W7WJ03PREbrpuPqPKFBUh/lSLxdnxerP95YBREs67msudbIqiI7QGR82XKaqOKOVy31jcLL9czY8d1a5ZloXzHq8U15uiyC6T45N7H937oUcd1+6X3vbmjNHXTBGFojW4UZProbkyRRVKLpf7yjuvrPG8d2+mLC2dLP/LFFF2uOaa6w5oDZA6prke+DJTVIG4jQ2N0X7FhkwglL8xmAeEdczfkbk97t8aO672N8ndT9btv2wShrzY29z8QFh33wPt5sHdD8eAkK4YICy1mdemqAKBB6o1PuqYtmyc/NgUVTZ4+L/3qQ2POia4wqaoAnEbGxqhbYDsJ9glHL+lIWsDu7ZxgLSBZ9nPNlL47feaVAlz8+M3sOzmwd3PPgZ+Q36PfZiiCgR/tbSG12/deN2VangaZIoqG2iNjjqubg0QdaJMUQWC8tYaXa+CQfn0zRvb61dcdl5r+flb671HtzdaS3h2Ei4GyDZEzeIlreWF3z69FRfp7bq70voNSXz8PvDn5P5CmqLKBlqjo44rqgHCd6+0RkcdlymqQPplgF59fLZlJMTgwKjY8fwMEAzVbeuubq3LvqfNeY9YIs0/PbW0HT8pmaLKBlqjC9JF3/uRGu6n//h5RQ13dftvnvU2735e3WarumSlGh6kbvYRRTVAjWr5A63RUcfUrFcOmaIKJCkDlCWZosoGWqMLkribMCz/9er/emvvfLAV7hoaMVQSLkvXGGD9oT++N88AnXHWOa3l9qf3nmCU7P01Y4gw7Cf5gux9ohpEUVQDBGq18tn0hObrib/c7zUa5Z+aIgqFBihcpqiygdboguQ2+hWbtnlX5Wut39LwYUxcA3TKqae1ljBeWC765hntdRgg22hc8bNSKwwG7sEX3myFiTRj4h4XS4SLUeuXAeo3mCbwyksveZ2q27lO/aBTA3Tm6QsSHW/pl2R8KYpMUWUDrdFRx0UD1F86MUAYAMZ4jYzfvPvKytYYDMZpZFwG2/7v7Zta4VhKQ0fHJ+lImIzpyDYYNyzt8SD7eOOlS+cNYttjTEHHtNOF8cSSBohSRQPUX6IaIHswGLIHky/5zpmt7a88uqRlBOzBYYknDR5GCwYEv0WyTQyPGAxXdribTtAxJV0xZPa2KDJFlQ20Rhcm+Xtlj9sEyf3bY/8l6qc6/fsF0QD1l048oFGVKapsoDW6MMGVhCav39Batw2KDCBDMs4jDd8dk5F0IL+xGgnDUsaRbJ193vmt/d0xJ9lP8mBv60Q0QP2FBihcpqiygdbowuQORNuGAxKjIuswVFh3jcPDr+9rhYthsdPRDBDi2ne3IIQt+PeFvgZIjoE80AAdU9YNkIzV4G+Q+/dK1MlfHqiev1gN70SLFp6mhncqU1TZQGt01HHRAPWXuAwQOh0IhkgGp7HtvHMWtpbueIxIjJeMz8h2WdrjNjLQLWM8trR4NEAKWqPrVLbnkhZ14+1oogHqL3F6QLgDBeMgS2z7wSVnt5Z+A81itPC7Nuf1iOGyDRHuXGGQW9LQvCktHg2QgtbobGGeD+bk4LeM7yAMF0r7m4QlhO34a4TfdjyEy9wejM9gXfaBMPcHYfKXCr8h+68Xxn3kN4TjSJ4kPRwTv21DhHXJE/IChRkqGqD+EocByrpMUWUDrdHZsg0QZM9OlgmArgFyB4vRyP3umMEo2OmLcUFaCNf20wwQlvZxbaPnbrPDw5QmAzRerT6L/NjSDEyY3DRqxeI75hADB/nRGh11XKaosoHW6KjjQoMwRZUampXKEc2wdKrxWi1175bRDJA7xwZjKvYEP1syWNzrg6Hyl81vDlC3Qp798h5VpqiygdboqONKowESujVEaTQ8gp8HJIZFxmIgNGLXOMl22wAFDRxrExEh+TvvDl7LgLas2/mRdYwhyRJh2oRDdynp+KVryxRVNtAaXVoUNj7TD6XZAAlRDVGaDY/gZ4AgGATbWKDxwtDgtxgcabi2YUGY38Cxuz9+Q2Kg8LgH9oUBhEFBGliHZyRGCvHcQWzbgMjxsXSPL0uJ76aryRRVNtAaXVLSBrRlIqGEy5wh/BYDJGM82qB10hoGAyT4GaJhMDxCkAFKk2AwUBfFo4pLUdI1RZUNtEaXlNwBbdzxktnU7kRC+S3GR2Qbq35omAyQIIZomAyPMCwGaJAyRZUNtEZHHdcwGqBhZhAGSP4GdaJu9olLpqiygdboqONCg4A3sXL58s8KhcLXTbG1wZyaRrn8mVklAcxOTR02P+fRrFYfefKJJ1rlPEgDJOMwEMZ64G1DMqZj/y3S9umXTLFlA63RUcclBsjWzPj4EXy7qlGp7MP64488knilmJqa+vJkpbBrtlo49PwtE97hB5b0rBc3TXjLGsWDU5XiY6VS6avmUIkwZ2R2oax+99vfokxPmluf3nn//SeUbVoMkLxs/q4NP28bIKzLwDYNUExojY46Ls0AaaqWSutMkcbCeCm/729bplTDkbT+ec9ib7xc+ABG1mSnZ1atWPGRVm6uBmGAhk2mSLPB9as2HNIaHnVMW+68U20orq5ZvPiAKdKuWFwp3vXnOwdjcMIEgzRdLvzOZLVjYMi0MtP0wI4daqOjjmnn1iWfmmLNDtNTM+9rjW/UtXvXLrWRaHrhuec67pkW14q37t8+ozb6tOrgfUvmjFHxIXMKkRivVvdqZeYnjAcdeXO92gBHWTdeX//AFGk2wTjAeL35MtzgUdXm229XG0UUYTDVFGUgty+tfqA17mHTrjWNj8wpBXLrxo1HtfKKonu2bFGv06hoql56Q7v5QTLK3EU/adPNN3+mNYYwrV250vfbVxhEfumXE59rDXnYhbEqv/GiUi73Da2soqhRLqt3zQjJPDAY6H21hhEkrSE+8Iv6Aa3hZk1PbWh+Yk65Tb1YPKiVU5DqpVKkjxgSkknGK5Vf2Q3ikT17vNtvueXTZqVyeKJWw1/Ui0zUQKZrxR1aQ826ZqqF10wR+IK/FeV8fnqurN9dNjt7AMb+Dy++2C5zrJuohJBOuXdF/bDWODvV6sL3vf2/nm79PnTfjFe7/PzW79NO+bd58aKq2/061Zw39IUpCkJIv8BfN9y21hplN7INEOQaoL9tbnh/uLnU+n3u6Qtay8svPKu1tCVhtgGStHAMWcqxJC07/U6FO3xJT3AkhBhgfN7fFu9tdT8DdMbC01pLeEViXL73rTPmxYHx2H3d1d4L64vtOLIfJMYIM3yxFEMEVX54fuu4H25f7L2ztfuZ17htTyNESMIkYXyyIhihOGdVE0Ic4hrzyap2r60fNUVFCImTyXLhDa3RxS35G+X+LRsWNYqFI6bICCFx0a+HRmGA7DEfeV0EhIFiGcO54KyFraWs+8XDWBG045qf9MWgYVDaFBkhJA7wigytsSUhMTwYXN5Y+2HLGMGo2He2MMgsxkQMjRYP61higBppSXjSmizn95qiI4T0yg3T5ZGY5RyX7l5eO2G2NCGkS565aVxtaJSu1++Y5N8wQuIizkmHoyJTdISQXvnH1mQHb2VSYVaEOUGm6AghvRLXXzC5cyVatODU1hIGCAPG9gA01jHDGesYaMa6zFbGgDLWES6D0ZI2ltiGcNz5wm8I28TQSbisIx05BtYhDHTb652If8EIiRG8JF5raJ0qyABhibtV8kwWDAIMkh0msj0mpIE4MDh4pELudokxc58Ls5/7ksc4cCw7jvyGAerm1j0G7U3REUJ6pVHMX681NEoXpi2YoiOExAHvhEUT/34RkgDT5cI2rcFR8zVdKbxsiowQEidxjQVlVasnOPZDSKLsWVc/qjW+bmUPALuyB5Cjyn6jYj+FL7CaIiKEJElcn02GxABpd6LEANl3rtw3IuLOl9yul/3cu13YB4YJd8gQfvUl57bD5U4Y1rsVPrZoioYQ0g/ifB+0vYTEkER5IyKEeT2NH1/QXsc2bR8cI/e981q/r/ruOa1b7LiFj3Xtdn8UwSM0RUII6SfT5cK/tEY5KlreKO43RUEIGQTVXO5rw/bp5Tg0d94nmyIghAya6Urhf7SGmjXN1gpvmVMmhKSNZY3i+1rDHXb9YqK8z5wiISTtLKkWH9Aa8rBpplr4vTklQsiwgU/5bJipfKA17rTqrmXVA/zEDiEZZHGlsF9r9IMWZnnT6BAyQuAO2mSlcKhfX9wQ4Q2P05XCx6Vc7hsmK4QQcozy2NhVjWL+EF7ujqfLNSMSJuy3bUX9M3ynq5LLjZmkCSFZoFAofH28Xnm5VioeqeTz3ojpKM59bnmSKQ5CSD/AoPLSaycPPPuPnR6101tz07KPS6XSV03xEEKSAsZn9++3qg1xlPXwq9swM/prppgIIUlw/aolB7UGSO30Ntz2i8OmmAghcYPxDq3hUcc1V0YXmeIihMQJBl21RkcdV73KxzUISQTc+dEaHXVcc2XEF5MRkgRoXFqja15bbH0/6yf5y1vrsuyXnv77gx0d85xvndXKr2jPa/eq8TSFHYcGiJCE0AzQms3XntCA4zRAp556ihoeh7rJJw0QIQNCM0CLTl94Qhi8Cnvbf5auaC2vHPtRawmPaWZ1w3fb43+5z7t7z82tddsASeO/+AcXtpZyHHsbBA8HS6QlS6Qp20WyT1B+JK2fFn7cWrrn5ooGiJCEiGqA7IaN5ZN/vb/9dweGQMK1ba7HI+swSBJPwmyjI793/n6Lt+GeFa3fEh/61WO3tOOK3HxCWl41I2jvY4sGiJCE0AwQGqLrXbiNVBqwxLUbr7vNNWhnnn16a2kbFpFmgGxj4eeliDRj4uZHwiUtGiBCBoRmgCD8XYHHII3TbaQYJ8L2pTdMnGCA3G0YUMb6goUL2mlgHb/lOOLNyHHkt+0lYVxK0rKNki3NmGh5xboYP20fWzRAhCSEnwGijosGiJCEoAEKFw0QIQlBAxQuGiBCEqIfBkgbW7HHevolvzGeMNEAEZIQ3RggDOpiMBe3t2X+TpBogAghKr0YIPyWW+qY9Ic7S7Idv+27SxIm+9nbEC4zryUdGDbZB+EQbpvb65DM8RFDiPQkTYkj61hKWCeiASIkIXoxQJjHI4ZEDAAMgtzexi103F63G77cisd+2F9uv4shsw0TlnZcd86QLcSXW+wShv2QH5kRTQNESMro1QMSieGwjYoYDbvhy/wdxBcDJdskHEvXkMhveDL2se1HNDQDZBsuGiBCUkbcBggSL8c2DtgOb0TiYYlJheI5XXDxt9vhsg+WEibPkblGS2Yzi2Fy98NS8mP/LetENECEJEQ3BmjURANESELQAIWLBoiQhKABChcNECEJQQMULhogQhIizABhUBeDt1DQbXBRt3eagiTH17b1QzRAhCREFAPk3vEKUicGyO+VGrbkDlYS0qYBaKIBIiQhOjVAYjTQeDF7WXv9qr2E5JY7Grv9snnbAEmY/WiHNvnQTRdL2zuyf7tpyja5dU8DRMiA6dQAiQGQOT7yKARkz8PRDAX2QTwxCLYxkzRsoxTVAMnS/q2lKdskDRogQgZMpwYIHgyMgjzeII1b4knjdg2F3djFAAW9mlVke0SQm669tH9raboGCHFogAgZIFEMkHgSYnTwF0aMkjwwqr2aFeFo9NLwsY4xHTEqkjZ+u69mFckrWCUehN92urJ0f/u97tXNo5/xE9EAEZIQYQaIogEiJDFogMJFA0RIQtAAhYsGiJCEoAEKFw0QIQnRjQHCILT77fgkZQ8sD0I0QIQkRKcGSG7D99MoxHWsqPN+XNEAEZIQnRogeRmZTESE5BZ50AvI7Nvo7gvLtNnUOAYMBtZlX5nBLLfRJZ6k89PCj1tLkZsuDRAhKaNTAyQTD2GI3Pk10sDteTbuLGR78p9MFnRnU9uzoe19JV2JC8nx3H0gN10aIEJSRicGCA1aJiNCMqFQDASMEsaGbAMk3o5tgGTiHwwC4ruzqcXTEbkGyN0ucsPddKPOfHZFA0RIQnRigKQhy7r89YGBgJdhGwoIYRJXtsl2bBNj5s6mltnPrvHCfljKdtvAYN2d0eymizAtXphogAhJiE4MkJ9s4wKJociKaIBIKKVc7hvj9ebLlXzhKCrMKAnnXavU1pui6AjsrzU66rhQRqa4OqJezM8ubpbn6qR+3bIsnHc1lzvZFEV2yeVyX1m+ct3BR/d+6I26dr/0ttesNvaaookEKovW6KjjQhmZ4orETLP0/DuvrPG8d28eed1z6/RHpVLpq6ZosgWMz33P/EltjKOsyYmpf5kiCoUG6Jjcv5G2OjFASyfLe7WGOMr66K/rvTlv6GumiLIDPR9/1ea6HVNMgWgGyH0HT5C0W9syVwh3zfzS6vaWeFRFyYOtOAxQOZc7V2uA1M3ejjtmDptiygb4f6k1POqYfnHjpo9NUQUSxQDhbhfuHsmdJNzuxjp+Y+neWZLGj9/y0jG5IyUN3d1P1vEbwh0yrCMvsq9sc/Mjd8Hsx0O0PLj7yTHwW/KlvYM6qgFau6x+QGt81DGVcrnLTFENPxh41RoedUw7X3gjUqPRDBAaJeR6BTAG9jweKMgDQlykAS9E9pH49n5yOx+SW+tybPuOWpT8iNw82NvEwNqGFnE04wNFNUB/f26V2vCoYxqvFveZohp+cLdLa3jUcZmiCiTMA7InH9rh4kkEGSBZtycAisGw9xMPBZLJhH4GyM2PdnzIzYN2HrZhisMAHX37JrXh9VvN4iVq+KAVtRyHApyM1uio4zJFFUiYAbINhjR4hEvD1zwQt/FD0rjF27H3g5HB3ycYCTEKfgbIzQ8mJWoGRTOC9n5ufElbjJStqA1Ha3Rx6IrLzlPD/RTVAL36+Kz3p6eWqtuSEA3QiMkUVSCaAaLmK00G6MbrrvQ+ffPG1u8Lv316ewmPVMLFAMkS+2D5+VvrW/EkPfmr/ej2Rnt90cLTWr+TEA3QiMkUVSA0QOEatAESQwGDAiMiBsP1dMSw+BkgkRgx2wM675yFreW7r6xMzCuiARoxmaIKpF4t79MaHXVcgzZA7l8weCkwHjAiMEi3rbt6Xjw/AyQek2aATjv1lNYySdEAdaDqkpVqeL/1Hz+vqOFRZIoqkGajuk1rdNRxjdcrL5viCkRrdHHINUC77q54k5VLW7/hscAjgjFxDZAYFXhPWJ55+oL2OgyQ7Iuwev7itkE78OdkZnGPtAGCQXnoj++p2zR1YoBOOfU0NdxVN8YkaQM0NTX15Uf/tENteNSxJ++jPkqgNTrquGiALAN00fd+1Fr+16v/662988HWEj2DhIsBsg2RGIOzzzu/FRfprdi0rfUbkvj4/eALb7b3E8n+iANh3T3u9qf3ttaRJ9kH690YIlNUoYzXyu9pjY/a6U00K/tNMYWiNTrquEbeAKEhQ1iHEZFwNx4Mi4Tb210jIEZDPCAYj827n2/9PuOsc9rxRLYBcr0xCVv0zTPmhdv72OFRZIoqEosXN/drDXCUdd2qJR+Y4omE1uio46IHZDX623/zbMtLESNiG6QgAwSPZfL6Da111wAhTTFAmjRj4h5Xfkva/TJAoF4rLbth03WfaI1xlHTLXauPYmzMFEtktEZHHRcNkON1/PjqYttgiOcBD8k2QPiLhThYhzGAl4O/RzA2YiRk34df39cOO/+iS1tLW5oxcY8rccSo9dMA9ZPxWu3jV156yetEy2ZnD5jdU4nW6PyEAeAk59z0S+4t/iCNtAEaRZmiSiWjboBw16mTxptW0QBRvjJFlUpG3QDhlrk9qVAmAmKuDubmyDa53Q6DhSUavMz7kcaPJW6hyzZ4VxJHbsnbx8MS8WVe0Hjp2DFEfse00xXvDZ47llFEAzRiMkWVSkbZAGkTAMWYwGBAmOsj83Lk5okYGUlHwiGkZ29DGjiObLfnBMmxEV+bgBh0TKRrzx+yt4WJBmjEZIoqlYyyARLPA0IDFkOze2u1ZRwu+c6ZLWG7baBcYyATC0VBhsKWG+6mE3RMpCuelMSRbWEaeQPkztkJkzbwK4PC/VQ3A9CQKapUMsoGyJ7ZjMYsf2tQL7GE5yJh8IQQfteGn59gDP7v7Zta21wvCoKhwBJ/oxBHvB78luMgPn67RiromG66iCvbwkQDNGeA5E5YlNnLNEDJMepjQKMoGiDFALV6ALN9wb8vbC3tuTkwOJj7I4bHXcptd0kHt9WxTW7X2zOt7WkAV+VrreUVPyu1ljgW5hdhP5lnJPmx89iJTFGlEhqg0RMNkPIXTAyJPYtZjIftedjzcjAHSNIJmq8jYYjnTlCURzAge94RZBswrNvbOpEpqlRCAzR6ogGyPCCRbYCkwcssabvhizfiGgdRkAGC3H3EcCG+ZoDEc5I4sq0TmaJKJTRA3amTQd84hY5SG9DuRDRAAQYIQkNHQctfIKxLmBsff50QLp5NkAFCPDsNSLyxxatuUQ0QlnIMxJVtncgUVSqhAdIlA9S47u42qFMDhIFqGTjuVhhojuMVHSNvgEZNpqhSCQ2QLjFAMgkQgjGSiX8wQHKXSrbbr2TFdiwlHEsxQLKfrCMu5BooO57caZP07XidigZoxGSKKpXQAOmSxi6GyH1Vqu0BuYbDnu1sb8fSDpeJkLaxEmnx6AEp0ACFyxRVKqEB0iWGRyYLujOVXQNkzyOSfe1Xtko8MWBYl7TttERaPBoghbgMkD0GlAbZY0G9yhRVKqEB0mX/BYMBkSUMDYyAa4DESMDgyL4wGPI8l8TDUv7GyV8zzQBBbjwaIIUoBkjm6GBejzv4LIIBwms0NEMkc3S6lTbZ0c6LbLffI0QD5K9RMEBZ1sgaINwClwYu/7EljhgeWcpdL/c2PMLkVjzSw7p7Kx7GBeEwMNqcI9xalztsEOLgOBIP6eGYsq/Es/OEdaRhb/eTKapUQgM0ehpZAyQv/ZIZzpA7gRBLd66OGCB5vaoYMknPT3Jc1wNy0xfPx88DkjzJNsmHpB8mU1SphAZo9DSyBkhkv6dZjIhtgGxDAIkx0P5KYZudvu3d+BkgPw8oyAC5eZJwe91PpqhSAa6XrdmpqSOakQnSquuv/8RNxySfCrRGRx1X2q5XT+BktEZnyzVAaNxo8DAEtuGRpf1KVayLMcBYEP5WYT/sL/vYBka8GxgMSUPzlCQMx7L/0oln5Bog7TWvcvwwmaJKBaV8ftHjjzyiGpZu9OxTT3mlXO4yk3wq0BpdVuQ3YN2JRs4AjbpMUaWGuIxQGo0P0Bqd/a4dmVdjTzIU2TOWtZeERRUMBe6a4e6Y3J6PQ2KAtLxHFQ3QiMkUVaro1Qil1fgArdHZt7Dd298wEq2bCWbiHwwQ4iMMkv3xW4wT9oXkFry9v2yX+T9yWx5hiGfnwz6GrMt+MFyyTfbFUtZlKduwDrnpuqIBGjGZokod3RqhNBsfoDU627OxjQiW7psIZbt4QGGzl939ITEKkgaMlEwsxKxqe12OJxKDJUt7kqPk2V1CYgz90hXRAI2YTFGlkk6NUNqND9AaHQTPAAZEPBC78eK3NHjXANmNGr9hjOx9IXt/WYeBwvFkgqKkAdnPdmFdm0kt+ZBj4rcc111CiO+mq4kGqE+yB5IHKVNUqSWqERoG4wO0RgfBCNgNUxqva3Bk3fZsgmYvu/vLdvGQsC8MgxiWH1xydsuoiKGA4REjgzy6BkjSwFLy72eA3HRlmy0aoB4kd6KCZlWLaICiE2aEhsX4AK3RpU0YUxIDJUYtDkVJlwaoB4kBkomBuCUPay/hMDqQffseS9y2xz6Ia09C7IdMUaUePyM0TMYHaI0ujRJPxf5rFofC0qUB6kF+c3tgZOARyVLCZJKhtk+/ZIpqKHCN0LAZH6A1Ouq4aIB6kBggkTzWYRsg2YbfkBggCXPTSFqmqIYGMULDaHyA1uio46IB6kGu8RCvBi6nZoDsONrM6X7IFNVQASM0jMYHaI0uCeHOlfzdgWSgOIrsweN+iwZoxGSKivSBufp4ktboklQ3xoQGKCZogMK1ft26z9EwTJGdwNTU1JfNTxJANZf7mvmp0qxUXvvdb3+rNrokZRsTeEJY4rY7BoFlAqRMZsQSd6mwj9x+97tdnpRogEZMGMxFwxivVveaYptHs1z+pFAofN2sEh/qpdKR8tjYVWa1TS6X+8rSxYvbrxXRGl2Ssg2QPXdHHomQeT34LXem/Pbph2iARkzSMKBrZ2aOlEqlr5ri+9J4pfIrhJfGxmomqG9gjGe6XPgdruEN0+UDu9Y0vBc3TXiv3zE5TwjDtg0z5YOIO10pvKwZgqS5funSA9u2bv3C9hjnjPrGR/bsmVfGWqNLUpoxsWc+2zOkZcIhDVBM0ACFy24cEBoMDA8MkTSeOS/on6ZIEwMGp1HMH7p7ee2T97fNeIcfWNKT9m+f8batqH/WKBZUzyRudtx7r5TVJ1if+8ulvstIa3RJys+YyMC07QHJXzQaoJigAQqX1kigTTff/Jn8npmcPGiKNFbw1w5G55mbxlUjEqfgKY0X8x9Vc7mTzeFjA17PH158sV1292zZ0v7tSmt01HHRAI2YtEbiasvmzbFWCng7+MukGYp+6N4V9cPNwljJZKdn5urZRVq5adIaHXVcmTJAzWpjr9boqGPa/dLbaiNxhUl/pkh7olka+xn+YmlGYRB6cHX902apsMxkr2vGq9VntXLT9NaLq9WGRx1Ts1w4ZIp1+EHPpDU86phuumOb2kg09fLXBXeCrmuWDmhGIA3CIHfYbfQgqoXCUa3MNN1504za8KhjqpeL46ZYs8GNv7znsNb4qA+9jRtuVhuJpmalcocp0o6YLOf3YkBYa/hp0sH7lnjT5cJbJtsdcdMNN3yilZmmrXferjY86mbv2V3LvjBFmh0w0PnQH99VG+Aoa8XKtWoD8dOcN3nUFGlkNsxUPtAae5p117LqAXhs5hQisXvnTrXM/LR6+aTaAEddU7Xy2aZIs0Upl/vGrb/adVRriKOoJdMzasMI0oprr4383xx/1/5855TawIdB/9g67U1Xi3lzOoHgr5tWXmFatWzaO/r2TWpDHDW98tj13mStcIEp0uxSyeXGMMo+qlq6ZNZ78okn1AYRpgd27Ig0ED1dyV+DvzNawx42LakWHzCn5QsmaWrlFUWYgb76umvUazUqqhfzs6YoSZbBX9HVK1d+qjWEKMI8l7DnwqbLxYe0hjzMmqkWXjOnp4JJmlp5RRHKtF4qZeeuDyFh1IvFg/akuU4U9AqM2Xrxt1oDzoJma0X1OTkw3Wx+pJVVmDC3Kqg8Ccksc67vRWgAWsMIEua7mCTmgb8qWsPNkmBgzenOo5tyxGMaZndCRhO8HkJrHEGa+7vwmdm9zZJacbXWYLMobUyo0zG1Pbt3e/YDv4SMHHMe0EkYANUaiAgN687bb/emG41Dk43GHzGA744B4e5iVgaco2qyPP9uDcpyolZb2yiVPlo2O3sAg/VaedqaGR+nB0RGl/Vr1857UhtPcqPxzHlF+6vF4iwMi4kayFMbml9ojTTLwvSCKC9pK+dy507U60/OGaijt9x002F4PnaZT1SrfzBRCRkdqoXCx7j92axWd/XyeMXSenHoJhnGJUywNMXQEfjrhdv2c4b+9alG4yBf9EZIF+BJcq1hdqPLLzyr/bvyw/NbyxfWF70/3Fxqh0dVt/t1o+lacYcpDkJIP8G7dbRG2Y1sA7S68P3WUl6Otfu6q9vrixac2o4D1S4/3/tw++LWNknD3k/SghAXy421H7a2Szr4/c7W7s7lb1umsvPaCEKGhely/j2tQXYrzQDZnsy5py9oLf+2udEKQ5z9v55u7wNJmL2fZoDkWJIWfkv63WhxpbDfFAshJGkwhhH3Xa8wA3TaKf/W3m7HgS44a2E7LIoBkmWcf9WiDtgTQnpkvFyIfeBZM0DwUOTvF8aFYFzwdwt/l2zDcsbC01pL/JVCHHu/Hdf8pGVkEN81QIfum2kf93vfOqO17FaTlQy9QIuQtIJbz3G8LD5rgkfIiYWEJEwS3k9WNF7KHzbFRAhJgjjvfGVNmJxoiokQEjdxzvvJqsaLhVWmuAghcbKsUUz8EzoYLJZ5PNp2VxhIlkHlNAgvtjfFRQiJE0y60xpdnIIBkvk99p2xYRFevG+KixASF3ioUmtwcUsMEOboyK108XBgkOy5OzIr2r29jngyyRC37WUOkcwXSlp4Y4ApNkJIHEyWC29ojS1uiQGSeT8wOPKXTAwJDA0Mi22g/OJhHhCE9X55VPgOvSk2Qkgc9OsTymKAZGzHnlQognFCPFn3iweP57vnfrNlrJ67sRDbrOcwbVtRP+GFbYSQHnj+lv7cfrfHgGSGMwwOPBsxIDA2tjcDA6TFg1eEB0/xG+ESP2nxdjwhMTNqbzzsVZwVTUhMlPL5RVojo/xVHhu7yhQfIaQXJsqFO7RGRvlrulz4nSk+QkgvzDWmbVojo/w1XSm8bIqPENILaExaI6P8NV7K7zPFRwjpBTQmrZFR/sIL/03xEUJ6oVHMH9IaGeUvGiBCYmKilH9Ha2RxyZ5UmBVV82NHTfERQnohzjEgzE6WiYbyyESSBsh+dgwTFd3tSYljQITERFx3wfBIhMxMhvCMlrzfGb8xW9meBW3PXsZv7ZM8MiNang3DEnElHL8hbLMNnYTLunyqR2ZVY7a17CdxOhHvghESE/iKp9bIOpX7vJZ4J7ZhgJFx4wV9ksf+IobEl3XEsT0giWM/FW8/uGrHkcdAuhXmTpniI4T0Aj4drDWyThXkAUmYGAQIHgiMiB0G2fFhYJCGeDy2QfIzQPY3wMTQuAZIfnf7BD1mj5viI4T0yj+2HvM4epU0eDztbv+lggGAgcISRgPhYjzk1RzY7hosqPzDb7eNjKQvxsv2pmQ/LJGOHA9hrgGSddf4RRGemzPFRgiJg4fWNdTGRp0ovDnAFBshJA6mK4WPtcZGnajVE3wvNCGxwufBoot3wAiJmWou9zWtsVEnaq6sTjbFRgiJi2duGlcbHHVcr98xyfEfQpKAz4SFa66MPjXFRQiJk7jmA2VZ/PtFSILcvbz2idbwqCXeb1bX+QAqIUkyUS5s1BpfL5JJf67sWcydqJ8PndqaqhQfM8VECEmKPevqR7UG2K3EALkPhOK3/UAofkd5IFVmM7v72PtiljR+Y/9eHzyFXtzEyYeE9IXJSmGX1gi7lRgcWYoBsT2gTh5IlaW7j3hGV196bsvYSHivD55Ck+X8XlM8hJCk+d3G8S+0htiNohigTh5IlW3uPhIPxgfekP1XDft0++ApP0RISJ9pFsZKWmPsRn4GyH6QtJMHUmWbuw/CJq/8TivMNjhy3G4ePIUwLmaKhRDSL65rlg5oDXKUdMfS2kFTHISQfpLL5b7y/rYZtWGOgvDajVIu9w1THISQfrO4VrxVa5yjID50SkgKmK0V/6U10CyLr9wgJEU8taEZ212xtIsPnBKSMqampr78ty1TaoPNkv55z2KvVCp91Zw2ISQt4J1BaKBaw82C9m+f4aAzIWkGDTSLRgjGZ6pcONucJiEkreAvyku/nPhca8jDKPy1xKtIzOkRQtIOxoQeWFUf+hfZ45ETzHcyp0UIGSYWVwr7tYY9DFreKO43p0EIGVYwWRFjKFojT6Mww3m6XHzIZJ8QMuxgXAiT97QGnyZtmq0c4ngPIRllopyfxpdDtcY/SGFy4eJKca3JJiEky+ClZmn4zA/eZMhnuggZUfAunUG86B4vkOc7nAkhLTDuMl7K70vSK8Jfv0axcKSSz59kDksIIfOBMcJftNlq4RAMEu5KaQYlTDA4yxrFg/B0+AgFIaRr8MG/RjF/PcZrjBfj2UIYto2Xi+v5cUBCCEkpMNDjtcobk+O1Q5u2rj364DN3etATf7nfe/YfO6mM6+m/P9i63tDm+9Z7S5Y0D9Sr5X1z/xIuM1WEEEIIyQZ4U8pEo/o/9zy06QutU6QoaOdzW7w5x/g9DpkSQggZesYblSe3PXwrHR8qso45QtXX8E4LU40IIYSQ4QG3unb/fqvayVFUkB790w6vUS1/QCeIEELIUNGsFlf98t51R7XOjaKi6N49t3rNemWXqVKEEEJI+mlWS+889PK9asdGUVGECdOVfP6oqVKEEEJI+sHjuVqn1o2a1xa9n+QvV7dR6VUc1w31yFQpQgghJP1EdYCe/Ov93jnfOsu7+AcXeo//5b52ODrPmdWN9u80OkB377nZO/XUU7xfPXaLur0TYbTjyrEf9eU8+1WedIAIIYSMHFEcIHF+xNHxk3SkazZf65188sktuR2rpCXb/RwqLO39w/aTfWX7goULvD2v3TsvL6IN96wI3MfepuUF6/J75++3eItOX9hOA9LOSba5xwiSfRw7rJvycfPplgHSCbpuYaIDRAghZKiI4gBJ52l3mpr8OuygzhTb7c7aXfeTHS8sf9oIEPY58+zTA8P88uJ3TnAg7PhRjhEk7ThJlI/fcYKumys6QIQQQoaKJEaA/MK0dOyO2o0vCtsv7BaXtj3KbTEtL37hWlivt96iHidKudrh7ghR1OMEiQ4QIYSQoSKKAwRJJ+t2qugopeMN60jdkQg4CFE647D9ZF6OnQ7i+B0X0vbBOV5w8bfbt6j8nAA7XHM+RFGOEaSw8hSFlY9dFrLddsyiHidIdIAIIYQMFVEdIIoKEh0gQgghQwUdICoO0QEihBAyVNABouIQHSBCCCFDBR0gKg7RASKEEDJU9MsB0t7H08kk2zBFmbTb6cTeYVa/z5UOECGEkKGinw6Q/TQU5D6N1IvoAM0XHSBCCCEkgDQ5QOi0MTLkPlKOfe03KMuj53YHL/tKmF+csHU7j26a8ri5FiaPoMtx7fWfFn4877xFeEz+P0tXtM9f+8yG5EHKRI7nvvPHLh833/0QHSBCCCFDRT8dIHTKtlxHBx2322mjw9fenOw6Htq+Qe+7wTY3P1A378dxw7DupuUncZjsPLhOWNDx3HLQ4vRDdIAIIYQMFYMcAXKlddp+HTwcGHfUw93XHTmK4jjY0tKMGiYKOo52CxBpdeIAuSNOWpx+iA4QIYSQoSLtDpC9zR4l0UaPEGbHC3IcILnlJPE1ZyQsDS3MzgMU5GTZI2Nw1pbeMNGRAwS554FyQLrufkmKDhAhhJChol8OEJVt0QEihBAyVNABouIQHSBCCCFDBR0gKg7RASKEEDJUpN0B0ubAUOkTHSBCCCFDRa8OEByUsMnNvSgJB0h7+qobyRNY7vkjz+4k7bQprjIQ0QEihBAyVCTpAGnbtBcF2u/B0ZwJ2wHSHCI3LChN+6krkf2UFtKScPsReldyjDBHJ0p+sW4/wSbb/MJlm18+3f3cfcPKoBvRASKEEDJUxOEAuZ2pdLausyPx7c7YFbbbDosbX9u/0zS10Q+8r8d94aIWZm8Le48QFCW/bv6CwqPkM8oxOQJECCFkpElyBAhCRysjFPhtx9VGUdz03I47rHOPkqbW+XfqEMQ9AuTG8QuPks8ox+z0fMNEB4gQQshQkbQDBOGWy5W5H8377hXkjqKgU8YIUpADhLTsjhvb7VGnKGlqozfyMkE7HpycCy7+duhtMPf8kSdxjMLyK2Guw+IXHiWf2n5umFYGvYgOECGEkKGiVweIoiA6QIQQQoYKOkBUHKIDRAghZKigA0TFITpAhBBChgo6QFQcogNECCFkqKAD1Lv8JjGPkugAEUIIGSr64QDhSagrrr7shHcCZUVpdIDifsw9THSACCGEDBVJO0B43Prs885svwdIe7syHAg8Nm6/odjv0fIocbB0HzW393O3QfJIu2x304YkXcg+D4QjPfsYmkPktz8kj6XL9jBHMSi/7rlCSTuedIAIIYQMFUk6QPLOGnknjqy7zoE4EHaY6yxFjeM6LuIouA5A2AiJnVbYO3O0vNlh2D/o7c1h6UeRe+4cASKEEEICSNIBQqfsjkSIxCmSeJpz475AsJs4mvMh4eJ0iJPk5kkciijOUpAD1Ikzgv1QPq4jZyssv1inA0QIIYQEkJQDFNQBa44LOn1xGKSDt52KqHHsdTvcHily93VHYJA/2wnR3r6MOLK/dlw7LOztzXZaUFDZQWH51eIkLTpAhBBChookR4Ciys9xsRUlDjU40QEihBAyVNABouIQHSBCSNeUc7lzG7X6G1NTMwdvunPH0V8/+pIHPfzf+7xH935IZVxyvX95727vmmuuO1ArlQ/VS6WfmeqRGGlwgKjhVz8cINjIqXrpjeWLqwcfuveao39/bpUHHX37Js9792Yq45Lr/fSD13prl9UPNMuFQ81SIXEbSRKimst9bXJ8cu/W/3rhc61TpKjtT77mTTQn3ivlct8w1SZW6ABRcSgpBwg2culkee/eZ1Z+rnWKFPXWi6u92YlyYjaSJMB4ffx5Oj5UVN33zJ+8Zr35P1NTU182VSgWojhAuP2ESbau+jXBFtLebTOKt8SSLIdebjMm4QDNNEvP0/GhouqdV9Z4ixul2G0kiRnc6kKHpnV0FOWn3S+97dWrtQ/ibOBRHSD7CaM4FfbEkwgdv5uHqPva6mafNCmuctCUJgcIt7rQoWkdHUX56aO/rvcmasVYbSSJkWa5umrjlgeOah0cRYVpy86nvUa9sctUp57p1QHCI97/Wbqi3fm6LzuUR85ltAjrPy38uJ1WnA4Q4gQ97q7tI4qyr4yESZg8aq6FyfmGlQ/kli/yaL/jx1ZYOUQ9HvLsHsN2gPDbLo8wxekATVaLqx7Zfs1RrYOjqDC98tj13nS9GJuNJDFSr1T37XzhDbVzo6goirOziWMESJwFuSUD2fGlw9Ucj04cIDt9yO7A4XiEvfAQ69rxou5rOwiiKGFB5RP1/EVh5QBFuR5uniUccTvJjyjOOjleLe77cO8NaudGUVEUZ30kMYILo3VqFBVVaXKAtA48KL7rVPg5H660kQ9bbroi5M8eydCOF3VfzXEICwsrH79j+ymsHKJcDy3PdriMGgUdx1XcdVLr1NKqG6+7cp6zKXp0e0ON36mQfrN4ibqN0hVnfSQxggujdWoUFVVxdzZah2YLHaNm4GXkwR6VgMOw9IaJEzpcez+3s7e3+zkCYR2/yD2WdivJ73hh+2J7pw4QFFY+4nDYcfxuPUUphyjXI8gBknU4U0gjinMWd53UOrW0Cg7KFZed53365o3q9l6VhAP06uOz3mlzjvKfnlqqbh92xVkfSYzgwmidGkVFVdydjdahUVQnirtOap1aWhXkAGmOBsIWLTzNO/DnNd7/vX2TN1m5tL0d6/X8xfMcHtcB0hwiOyxKmn4OkHasJJ27pBRnfSQxggujdWoUFVVxdzZah0ZRnSjuOql1amlVmJNgOxWfv7Xeu/Dbp8+7PSZhMmoH2elpTom9roWFpennmNnxRcM4UhRnfSQxggujdWoUFVVxNu5mrbx353Nb1E6NoqLo4Ve3efVqeZ+pUj2TNQdIRmDg9CDubeuubm/THBE3Pde5cdfdsChpvvvKSu+8cxbOi4OwM09fENvcpUGKDlBKSdoBqi5ZqXrxa+98UI3fqZD+f/y8om4blP7r1f/1zj7vfPW8oQX/vtB78IU31X170aDKIs7Gjc8LXL9qyUGtY6OoKNpw+8rPKrncmKlSPTOMDpBmd2xHR5wLzVHadXelvQ9ujd214eeBDpCEyT7YhjTsOGFpummI0yPOmoQP4+gPRAcopfTDAbroez/yHvrje+r2XpVEp3/7b571Tjn1NG/z7ufV7Z2qX45JFhwgUCsVShtu+8VhrXOjqCDdsf3Go41aeaOpSrEwbA4QlT7RAUopg3SANEcDYTJC8vDr+7yr8rX2dqxf8bPSvE7e7fQ1J8AOi5KmnwOkHSuKc+eXJ/yjmbx+QzssLG8ysiSjZ1i/MldtH99Nc/vTe71F3zxj3jGSUBKNu1AofH3xdOP9J/5yv9rRUZSrZcunP6jVymebKhQbdICoXkUHKKUM0gGS7X4dvB0mQ6CQnZ7rXLjrWlhYmn6OmR1fFGWkKEqeRFHO1++4nRwnTiXZuPFBwYlm9Z+3bF3zKR7P1jo+anS1dfdGb6JZ2d+slS8wVSZ26ABRvYoOUEoZtAMkoxxwehDXHq3QHBE3PbeD1zp8OyxKmhg5OeOsc+bFkdGUbuYuheVJFCVvttw8RT1O3OpX4y6VSl8tj41dNV6vvIxjUqOp8VrljdLYWA1fZjdVI1FwTK1To7InbX5THEIdMtWJpAlcGK1Ti0vogO3RDJHt6EhHrnX0KzZta++DW2OLV90S6ABJmOyDbUjDjhOWppuGOBjirEl4lNEfyC+PmmMS5XxlO2Q7ZJ0cJ06xcXcHOvDxWu3jV156yUtay2ZnD8wd72RzaNIBSTpAmBxc/vl3T3gUnRqM6ACNGEk7QFT2xcbdHXSAhoOkHCA8iXXBt77ZegEhHhWXlxHKdjhHbhg6aO3pKem03fftaHHxNBiW2G539hIGace193P3teP5pSFPnsl22+EL2qap0/OEwvKL7VjX4vUq2siUQgeI6lVs3N1BB2g4SMIBkse75dF07e3Ibhw4CbmfXDinC9oOAsLc9+fYQofuPsLuOgtaGm6Y5hjYYWFp4LffO32CtkWVdp5B+RUHSspWixOnaCNTCh0gqlexcXcHHaDhIAkHCB2tjDy4sjtle2QI+8BJkLB9r6+a5yBpnTr2CXMMtBcVutL2s8OipCHCfjhP1xEL2ybq9jztMD+nS9svDtFGppSsOEBR5rr0Yz5MWtTPc2Xj7g46QMNB3A5QkLOgbUOnPFP/vlf4z+/M6+D/84rz53X6bqeOtFxnQuvgZaTJjgcn4weXnN2+haXtZ4eFpYG82Pvb5xm0TcJsdXuebhjW7dt0WEc67n5xiDYypfTLAcLkXnsyrzzurU187kZ0gOaLDlD6oQM0HMTtAFGjJ9rIlDIoBwhyHzdHp42nw7CEJ2534PbTUe422RdhdjztyS5tP4nvfqJC8qOlaYe5acpTbbI96NF5970/Wp7tMoHc40k8ezvWtXhJiI27O+gADQd0gKheRRuZUgblAImTYHfS6LRdB0AcBNeJcN+Zo3X4iGM7NXYc1/nSwrQ0w8LkvIKcniAhLbsMwo4n5WO/VsCNk7TYuLuDDtBwQAeI6lW0kSllUA6QJq3T1hwVCQ97CWCQk6S9dNCVlmbUMAnXRnVEmvOCfTpxgPwcLr88JSE27u6gAzQc0AGiehVtZEpJuwMk4fZIjjgOdlzEsW8P+cWRdXmpoZ0n7HP+RZeqI0aisDA4Vvb2IEfLdV4Q13WYouQB6+5Il10WSYuNuzvoAA0HaXGAZJKuLfcx7jBpk4PjlPY4/yCEidJBrwfot2gjU0q/HCAqu2Lj7g46QMNBmhwg+0mnbpyNpB2gtEh7ieQgRRuZUugAUb2Kjbs76AANB2l1gLTHxV0Hx90H6/bIkTxSLutwqiYrl7bTdJ0s7ZgIcx8nt/PgOiPyHh83n1FHtKKkRweIRIIOENWr2Li7gw7QcJBWB0icE+no5X04rmyHxXVOtDBxKOw0/N6xI3HtFwra2/1uRbnv8tHypSlqenSASCToAFG9io27O+gADQdpdYAgu+N3nQBNmqNhh/mNKmmOF46Dbe6ojZ2eX57CRo38FDU9OkAkEnE4QPY7cUTdTMC1J/fKJOUo6XQSNw2SScoi9/1DQXInQKdBbNzdQQdoOEiTA2TbDch1iMQ5ke1ht8i0MDgPsj+ciLs2/NzX8XLDIb9jSJpQkNMURWHp0QEikYjLAXKf8IrymLmrNHbuURT1XHF+2pNwmgPnlyYdoOxAB2g4SIsDRA2vaCNTSr8cIMSJ8ih72Lp9HBxD3qHTyb5ybHn8HOtX5qonOCYQnJOr8rX2eXTirNgKe0Gim0aQA4R/PHLekq77LqGgcnPT6FVs3N1BB2g4oANE9SrayJQSlwNkD0e6nSs66W5eZmivhzkZblw3P5C9vzgBYY4LJA6TnZbriIWlE6cDZJeRGxb13N00ehEbd3fQARoO6ABRvYo2MqXE5QC5I0C2/Dp/dNZ+n6pw18MciE7iugqKrzkiOJZ9vthfc/BcufuJtFElvzTdMnLDopy7lkYvYuPWKeXzi5qVypHHH3lEdUrSomefesqDI1bK5S4zWScWdICoXkUbmVL64QCJ0PHaoxLuLRi3Y3bXxVGQ/YOcJzeu5sTINijIYbBHuHDMxatuOeF87fSC0tJGk/ycES1N9zy1sCjn7nfMbsTGHUxaHSE6PtGI6gAFTbyVx8UxWdd9t06QOonbD7mTj6Eo7+4ZlOzJ1YMsS9rIlBKHA0SNtti4o5EWR4iOT2dEdYCCOlh0xNoTU91Ie1S9X9LOI85zi1u2AzRI0UamFDpAVK9i4+6MQTlCdHy6I6oDBGnvqXHfUQPZHbP7MkGsj5cubTsUbifu5wC5I1CSrr0v0nJHbcKOb8t1dpAXpGefr5tfex85lhzfXYcTGfQmaklPG3lCuH3+Es/dNygtuX5++XPXo4o2MqXQAaJ6FRt3d/TLEaLj0xudOECQ7YhIh+m+uM+vI9YcGzeu5gCh4+7ljctBx7eFeOLMiHOiOUSuJN0oDoWE2fvbx9DOQXM8ITdu2LobFiW/UUQbmVLoAFG9io27N5JyhOj4xEOnDhAknajWwdrb3XAozGnRnB0/B8AdfQo6rsgvLQj7286IO0ITtK9sv+Bb35w3GmZLc+7cY2rnII5J3A5QWH6jijYypWTZAdIez49r8m/cE4mHWWzc8RCXI0THJ166cYCkQ3ZvfYm0jti2U3ZH7tdJ+8W103FHKrS0JNzez8+BQTzbGYHE6ZFjiVMkadkODcrlku+cGei8hb2J2u8c3OMiP0jLLeegdTcsSn6jiDYypWTdAXKf1vJ7v06nogN0XGzc8dKtI0THJxm6cYAoXXBI3BEeLSwtiiu/tJEpZZQdIDwuHvaWZzg6+DcR9Mg+fmtvuZZH14PeNJ0FsXEnQ1RHiI5PstABonoVbWRKyboDJMOhIteRCXvLs99IjzhGfqNJYduzJDbuZPFzhOj49Ac6QFSvoo1MKVl3gIJe0BjlLc9BDhDCZdQo6Didvpl62MTG3R/EEdp5//10fPoIHaD45Dd/J+uijUwpo+wAQfYokfaW5zAHSNbhTCEN+43Nkq4dnkWxcZMsMwoOUL8cEzpAJFVk2QGi+iPUofFK5Ve5XO4rploRMvQ0q9VpjLiNqgOEMDxJhSX+xNlPRtnv6fF7Kky2a0+0YSKxbB8Fh4gOUEqhA0T1KtQhzEnZvXOnN9dhfNosl1eZ6hWZerF4fa1QOGxWCemJuXr42lw9/J1ZjUy9VLqiUS4fvmfLlvZcq1F2gFznRpMdL+wRcb/jZN0JogOUUugAUb1KHCBbO+6915vrTD6d089MVVPBqFGtVHof81pWXHvtoXIud67ZNHKUcrlvYJ5POZ+fFk1Vio9NVwovhwnx7P1QjnPX5SST9EhRKpW+Ouf8fPLkE094c471p4VC4etmkwrKvFEsfnT7pk1H//DiiyfU5VF2gNwwGf2x3y9kO0B2XIS7I0RRj5M10QFKKXSAqF6lOUC2Nt9229HaXEeEjsZUuxZz+1003Wx+JJ3OAzt2eM1qdZfZnBnQAZfHxq6arBR2NYr5Q7PVwqHN11Y/3rWm4b1y26T3j63T3uEHliSmf96z2Hv9jkkPx7t7ee2TZY3iwUaxcAROUyWXG4PjZbKaCUpjY7VbN248KvVv5bXXHq4Wi7Nmc4u5unfSnJP0z/Xr1n3+wnPPzauvrlC/tU4tS4rqmLgjPPLpC3FysG7v477ZmQ4QSRW4MFqnRlFRhTqkdRyu4OigwxmvVN6tl0ovwTFytyOtqampL5vqOVTAwZsuF7bNOTmfwsF5/pYJ7/1tM6pTkjbt3z7jvbhpouUgTZTyn7ScozkHdRivxXi1+ob7ygCMMGKkEbfGVixbduR3v/3tvO1BQp3UOjWKiirUIVM9SZrAhdE6NYqKKtQhrePoRmtXrjyEjtdUz9SCW0yT5cIbGM159IbG0Dg6nQqO0TM3jXurJ8oHxkv5fc3CWCnNThFGszCqqNWtbkUHiOpVdIBSSr1S3bfzhTfUjo2ioihOB6j1jptq9VlTPVMBOnzcwoIDgJEd3FLSnIVREZy9e1fUD0+UCweapcKyND39h8n0WzZvVutWt1oy2fA+3HuD2rFRVBTRAUopjXpj15adT6sdG0WF6dePvuStWH692nF0q3qp9NmgO9U5g3XSZDm/d8uy2kdZHd2JSxglenB1/dPpcv49d55Xv5lzgA5i8rNWr7rVhrW/8F557Hq1Y6OoMP39uVXe4mb5ZVNFSZrAv9taqfTpw/+9T+3gKCpI05NTrU8yaB1Ht7rphhs+weRcU0X7RrM09jOMajx+Y/MLraOnogkTu5dUjo0O9fN2GZzWaxYvPqDVqV6EuWmTtbJ39O2b1A6OooK0uFH6uJrLfc1UU5I2YKSatfp7vBVGRdVDf3zXWzI943UymTSqHtmzB7fB9prqmSiT5cIFs7Xiv/5855TamVO9CU+4LW8U909Xi3lT5IlRL5V+ab+/J07BCVq2eJy3wqjIOvLmem+mWdqP1zKYKkrSTK1WO3t6esl+OkKUn+D4/GLNem/7vb9WO4q4hPe4hL2/pVtgkHB7a8+6xhGt06aS0e82jn8xUy28kdRj93MO0JGwR9p71f/b9Rtv9fJJOkKUr+D43Lx6/IPFjeJPTdUkwwQ6iEatsXFOh2649e7PMM9D6wyp7Ou+Z/7kbbzrPm/J9BLvhrXrEhnx0YSX0uF9LqZKxsJUOf/TNZPlfZizonXQVH908L4l3l3LqgdmK8X15tL0DJ7Ku37p0thvf/kJ7eC2TTd5s5N174Et17TmeWidIZV9vfPKGu+he685es1E+dB0vbiLIz6EDDH1YnEcIzB4m7Nm/PshvMcFL6ozWeqJxdXC1h0r6we1zpgarJ7a0PxkcbnwfK9zhfACzUHWV3Pb9rOJWm1tP+c9EUIISYDW3LByeRUMO77zpRn+JDUzOXmw29sleIpsplr4PW67aB0vlS5hDtZsrbi3m6f/UE/xmLG8UbxfwtNms1NTh+F8pelVAIQQQmIEBn6yXt8xMz5+BP92tQ4hbuF9LtVSaZ3JQmQwovDSLyc+1zpaKt3625Ypb7pS+J9ORlHmnJ+LVq1YEevLD/2EW1/4tAbeKM1bHYQQMmLA8E9Uq3/A4+paJxGX8Hh9vVQ6ZA4bCm51PXZjkxObMyA4sHBkzaUNBC/OxAs0tToUl7b96ldeo1z+/7L23TRCCCEdgA9LXr906adaR9Gr9uze3fqS/B233uotm509gCd7wp4Gmyzm6vdcXz+kdaTUcAtP6i2uFW81l1qlViweQF3ZuH79Z3gMHnUoidth+MBqs1p9xByWEELIqIDbYPVy+X/x1Xatg9CEx5LRIeF21vo1az5etmTJB5ivMVGt/mO8VnuonM9PV3O5k7t5URhuk0yXC28l/TV1arDCU3t4V1OndQT1FXULTxPi9u1ko/FH1D3MLcM35+68/fZW3ezkRZ6YnF8vFj/li+0IIWREwDyLuQ6k9Z4VTP7EpGh0ICuXL9831WgcnNt+dKJWe3m8Wt2Itzij40nyaZhmKXfFHUtrfLJrhBRlNKgXWs5SLncZvieGuozRxzkn/dB1S5d+sPm2247C8ZevzGMEFE9Lml0JIYRkETgypnNIxfwHfIUdk2W1TnIQWl34vnf5hWd5+389fyTq0H0zXuWH53u1y8+fF051L3yXbUmt8N6gJyDjtizaBJ/+IoQQkjjo9CYrhUN4kZ7WOQ5Kfg6QphfWF73TTvk37w83l9Ttcavfx+uXrmuWDlTy+ZNM1SCEEEKyCb4yfsN0+YDWGQ5aQQ4QttkjQH4OiRvPTRPrJ598srex9sN2HIwwNX58QTstbcQp6vG0MO2YfvGiOoBx6t4V9cPNwljJVBFCCCEkW0xVCiseWFX/WOsEk9SOa37ScgBErsMgCnIAXGdBc0gQZh9HZMdz0xF9uH2xd8FZC+ftZ+elVwfIjRMlr/3UUxuaX0zXijtMVSGEEEKywUS5sHHPuvpRrfNLi+AoRHWA/ra54Z17+oJ5zgLCzlh4mrf7uqvbYa78nBHX8XDzoh1P4nXjAEXJa7/14qYJb6pSfMxUGUIIIWS4we0N3ObQOr00CY6COyKyaMGp3jtbJ3wdDYknjoTcvpJwzbFx04HsUSoc85fNy09wxrTjueFIG2mFOUBQWF4HITjJcJZN1SGEEEKGk2Fxfqj0iE4QIYSQoaacy527YabMd/xQHevu5bVPymNjV5mqRAghhAwHaX3UnRoezVYLh8I+n0IIIYSkirS95JAaPuFliY1iPvJHdAkhhJCBMl4srNq9Nt1PfEUVJhC7T2Ph6Sn3nTrdim+ZDtbzt0x4k5XCLlO1CCGEkHSCTwo0i4XPtM5sGOU6QEFh8jSVPDnmF1fe+SNPciGO6wD5pYcnvOx1iavlJytO1bJG8WBaPt9CCCGEqIyXi+sfvaGhdmTDKNsRgdxHxf3eByRhrrMDuc6JvR6WnowYyQgUtl196bne1Zec2z6GlsYwi+8HIoQQkmqyNvoDuaMr8gZlcTb83tBsC3Fk1Aa/g0ZrOk0P+yIvEvbWlvF5DlJWxFEgQgghqaWcz0/vWpOd0R/IdYAg+zaUjMjYcTDq871vnTHvNhX2Kf/w2/O++SWyHaCo6WGfySu/4+W+d147HsKu+u45J+Q3C3rmpnFvulzYZqoaIYQQkh745BeVlPZvxxNhhSOmqhFCCCHpoJrLfW26Uuj7h06p0dHqifKBuXp2sqlyhBBCyOCp5HJj21bUMzX/h0qXMLkek+xNlSOEEEIGD+ZnYJ6G1nFRVBx6/Y5Jb7pSeNlUOUIIIWTwoGNCB6V1XBQVh/55z2JvvJTfZ6ocIYQQMng4AZpKWpwITQghJHXgnzn+oWsdF0XFpUo+75kqRwghhAweOkBUP0QHiBBCSKpI8xwgvCDQ/pyF+y0tiZOVb2dl9QOrnANECCEkdeCL3fhyt9ZxDUpwarS3ImsOwrA6QFE+nZEV/fnOKW+ynN9rqhwhhBAyeNL2GDw+CHrGwtPmfYTUlus4yCiROEHyEVN3XdLDev3yC+Z9hsJ1qGznS9K3v9GlOS/2d77gqNmfztAcNz8HyM2P+xV59/xkHzuPUoayHlYGSYuPwRNCCEkd5Vzu3A0z5YNaxxW30JnL7SzbabHVjQPkpuPnJGlOi50fUVj6brjrYNhhdrq2YxXFAfL7OrxbRloe3TCsu+fWL+FFm3jhpqlyhBBCyOCZmpr6cjU/dlTruAYldNa93AJzR01s2c5DmLMFaelDkhfsizhhI0TuOfk5N/bx/PKH9O3z0/Lol28oynnHqdlq4VChUPi6qXKEEEJIOpiqFB97cVO65gFpIyhahy7OB5Z+8extkN3xiyMj2zTHJcyR0Jw1e7QLzsovm5efEM/Ol+RJO56bf9vZku3aPnaYm0a/nB+8YwrvmjJVjRBCCEkPpVzuss3XVvlBVCp2/WZ1/Wi9mJ81VY0QQghJF3wfEBW3Dt63xGsU85/iNqupZoQQQki64CgQFbc4+kMIIWQo4CgQFZc4+kMIIWRoKOXzi26YLh/QOjSK6kQYTcSooqlahBBCSLoZLxZW7V5bT9Vj8dRwCS/WxAs2TZUihBBChgN8tgCfL9A6N4oKEr/7RQghZGjJ5XJfmevEDmMeh9bJpUXa+2/SJO3FjVnXdKXwcTWX+5qpSoQQQshwUSqVvjpZKRxKsxPUjQPk9wkKqnctaxQPlnK5b5gqRAghhAwnaXeC/N527PdRUCjKN7hk3X5zs5s2pKUV9pmKoOO4n8eQt2Hbx7C/O+Z+gwzr/fzIqS06P4QQQjIFOjV0blqnl5SifDQVCnMutDA/p8U+nsiOp6XthrsOibu90+OgHPBblhKmOWbuOfVT+JguPqprqgwhhBCSDdI6EuQ6Je66FuaOskhYEh9Fhez9ohxHnKj7lv7E++6532zlE2H4/dyNhXaYtm+U9OMWR34IIYRkHnzUEh+31DrCQch1SjQnxS9MRl/EWUjqo6jufmHHgWSkyL3d5oZB9rlA/XJ+3t82g0fd/4UJ86Z6EEIIIdllcaV41+M3Nr/QOkVqNIRXJOBVCaZKEEIIIaPBZLlwwYaZygda50hlWw+sqn88VSmsMFWBEEIIGS3wjaeZauE1vjBxNIRbXktqhfcwH8xUAUIIIWR0mSwXv3fLbOVDrdOksiGO+hBCCCEKGA2arRd/+9IvJz7XOlBqOIUJ77O14l5OdCaEEEICQEeJDjNNT4pRnQvf81reKL3JT1oQQgghHYCOc84R+tf+7TNqB0ulU3jP0y8myvsq+fxJ5lISQgghpFMKhcLXZ2uFtzgilG5hxGdZo/g+HR9CCCEkRlq3xurF3z61ofmJ1gFTg9Hrd0y25vjwVhchhBCSMHia6Ibp8gHeHhuMcJvrrmXVA9Pl4kOYvG4uCyGEEEL6Ad4ng/cI7VnXOKJ11FS8+t3G8S/myvsNfreLEEIISQl4s/TiSmH/87dMqJ031Z1wi2tpvfjBdLWYN0VNCCGEkDRSzeVOnijl39mxsn6Yt8k616419U/xkdJKPn+RKVJCCCGEDBO4TTZZKexa1ige5OiQLozyrJ4oH5iuFF7GU3em6AghhBCSFfC00nS5sG2us/94z7r6UUzo1ZyCLOvFTRN4ZP3gVKX4GEbLTNEQQgghZFTACFF5bOyqyXLhjdlq4dDutfWjeKeN5jgMm3D774kN4951zdKB8VJ+X72Yn+Xj6oQQQgjxBSMjGClqFPOH4Bjdvbz2CW6h4YvmmrMxKMHJwYjOthX1zzCq0ygWjuCWH+fvEEIIISRWME8Go0bmVtrL1fzY0YlS/hPMo4Ej8tC6RmtejSjqRGzEs/d79IaGd/8v6kfN/JyP55waD8drOTi53BgfRyeEEEIIIYSQUL70pf8ffcohpdZP21gAAAAASUVORK5CYII=">
            <a:extLst>
              <a:ext uri="{FF2B5EF4-FFF2-40B4-BE49-F238E27FC236}">
                <a16:creationId xmlns:a16="http://schemas.microsoft.com/office/drawing/2014/main" id="{A5117A9E-B21B-42F7-A3D8-A2270AD91B51}"/>
              </a:ext>
            </a:extLst>
          </p:cNvPr>
          <p:cNvSpPr>
            <a:spLocks noChangeAspect="1" noChangeArrowheads="1"/>
          </p:cNvSpPr>
          <p:nvPr/>
        </p:nvSpPr>
        <p:spPr bwMode="auto">
          <a:xfrm>
            <a:off x="5943600" y="758952"/>
            <a:ext cx="2822448" cy="282244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4" name="Slide Number Placeholder 3">
            <a:extLst>
              <a:ext uri="{FF2B5EF4-FFF2-40B4-BE49-F238E27FC236}">
                <a16:creationId xmlns:a16="http://schemas.microsoft.com/office/drawing/2014/main" id="{B5BEC098-DB5B-4505-A444-D6E2EAA4C0F0}"/>
              </a:ext>
            </a:extLst>
          </p:cNvPr>
          <p:cNvSpPr>
            <a:spLocks noGrp="1"/>
          </p:cNvSpPr>
          <p:nvPr>
            <p:ph type="sldNum" sz="quarter" idx="12"/>
          </p:nvPr>
        </p:nvSpPr>
        <p:spPr/>
        <p:txBody>
          <a:bodyPr/>
          <a:lstStyle/>
          <a:p>
            <a:fld id="{4FAB73BC-B049-4115-A692-8D63A059BFB8}" type="slidenum">
              <a:rPr lang="en-US" smtClean="0"/>
              <a:pPr/>
              <a:t>36</a:t>
            </a:fld>
            <a:endParaRPr lang="en-US"/>
          </a:p>
        </p:txBody>
      </p:sp>
      <p:sp>
        <p:nvSpPr>
          <p:cNvPr id="13" name="Pentagon 8">
            <a:extLst>
              <a:ext uri="{FF2B5EF4-FFF2-40B4-BE49-F238E27FC236}">
                <a16:creationId xmlns:a16="http://schemas.microsoft.com/office/drawing/2014/main" id="{D29D8B24-079A-4D35-8DD0-C64D94B55C55}"/>
              </a:ext>
            </a:extLst>
          </p:cNvPr>
          <p:cNvSpPr/>
          <p:nvPr/>
        </p:nvSpPr>
        <p:spPr>
          <a:xfrm flipH="1">
            <a:off x="2096106" y="116470"/>
            <a:ext cx="8597392" cy="815970"/>
          </a:xfrm>
          <a:prstGeom prst="homePlate">
            <a:avLst>
              <a:gd name="adj" fmla="val 0"/>
            </a:avLst>
          </a:prstGeom>
          <a:solidFill>
            <a:srgbClr val="279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Rectangle 4">
            <a:extLst>
              <a:ext uri="{FF2B5EF4-FFF2-40B4-BE49-F238E27FC236}">
                <a16:creationId xmlns:a16="http://schemas.microsoft.com/office/drawing/2014/main" id="{25CB789B-495B-4C37-9078-812048CB72C4}"/>
              </a:ext>
            </a:extLst>
          </p:cNvPr>
          <p:cNvSpPr/>
          <p:nvPr/>
        </p:nvSpPr>
        <p:spPr>
          <a:xfrm>
            <a:off x="2510434" y="157254"/>
            <a:ext cx="8236803" cy="1039637"/>
          </a:xfrm>
          <a:prstGeom prst="rect">
            <a:avLst/>
          </a:prstGeom>
        </p:spPr>
        <p:txBody>
          <a:bodyPr wrap="square" anchor="t">
            <a:spAutoFit/>
          </a:bodyPr>
          <a:lstStyle/>
          <a:p>
            <a:r>
              <a:rPr lang="en-US" sz="2000" b="1">
                <a:solidFill>
                  <a:schemeClr val="bg1"/>
                </a:solidFill>
              </a:rPr>
              <a:t>Characterize trash problems and management practices at East Potomac Park</a:t>
            </a:r>
          </a:p>
          <a:p>
            <a:endParaRPr lang="en-US" sz="2200" b="1">
              <a:solidFill>
                <a:schemeClr val="bg1"/>
              </a:solidFill>
            </a:endParaRPr>
          </a:p>
        </p:txBody>
      </p:sp>
      <p:sp>
        <p:nvSpPr>
          <p:cNvPr id="12" name="Freeform 6">
            <a:extLst>
              <a:ext uri="{FF2B5EF4-FFF2-40B4-BE49-F238E27FC236}">
                <a16:creationId xmlns:a16="http://schemas.microsoft.com/office/drawing/2014/main" id="{34423905-9413-4284-B981-C63E26134B18}"/>
              </a:ext>
            </a:extLst>
          </p:cNvPr>
          <p:cNvSpPr>
            <a:spLocks/>
          </p:cNvSpPr>
          <p:nvPr/>
        </p:nvSpPr>
        <p:spPr bwMode="auto">
          <a:xfrm>
            <a:off x="1594916" y="116469"/>
            <a:ext cx="594981" cy="815971"/>
          </a:xfrm>
          <a:custGeom>
            <a:avLst/>
            <a:gdLst>
              <a:gd name="T0" fmla="*/ 25 w 2763"/>
              <a:gd name="T1" fmla="*/ 3209 h 3361"/>
              <a:gd name="T2" fmla="*/ 96 w 2763"/>
              <a:gd name="T3" fmla="*/ 2965 h 3361"/>
              <a:gd name="T4" fmla="*/ 205 w 2763"/>
              <a:gd name="T5" fmla="*/ 2729 h 3361"/>
              <a:gd name="T6" fmla="*/ 355 w 2763"/>
              <a:gd name="T7" fmla="*/ 2502 h 3361"/>
              <a:gd name="T8" fmla="*/ 579 w 2763"/>
              <a:gd name="T9" fmla="*/ 2254 h 3361"/>
              <a:gd name="T10" fmla="*/ 887 w 2763"/>
              <a:gd name="T11" fmla="*/ 1980 h 3361"/>
              <a:gd name="T12" fmla="*/ 1287 w 2763"/>
              <a:gd name="T13" fmla="*/ 1671 h 3361"/>
              <a:gd name="T14" fmla="*/ 1523 w 2763"/>
              <a:gd name="T15" fmla="*/ 1481 h 3361"/>
              <a:gd name="T16" fmla="*/ 1657 w 2763"/>
              <a:gd name="T17" fmla="*/ 1352 h 3361"/>
              <a:gd name="T18" fmla="*/ 1737 w 2763"/>
              <a:gd name="T19" fmla="*/ 1250 h 3361"/>
              <a:gd name="T20" fmla="*/ 1787 w 2763"/>
              <a:gd name="T21" fmla="*/ 1155 h 3361"/>
              <a:gd name="T22" fmla="*/ 1817 w 2763"/>
              <a:gd name="T23" fmla="*/ 1064 h 3361"/>
              <a:gd name="T24" fmla="*/ 1823 w 2763"/>
              <a:gd name="T25" fmla="*/ 975 h 3361"/>
              <a:gd name="T26" fmla="*/ 1808 w 2763"/>
              <a:gd name="T27" fmla="*/ 886 h 3361"/>
              <a:gd name="T28" fmla="*/ 1771 w 2763"/>
              <a:gd name="T29" fmla="*/ 807 h 3361"/>
              <a:gd name="T30" fmla="*/ 1712 w 2763"/>
              <a:gd name="T31" fmla="*/ 735 h 3361"/>
              <a:gd name="T32" fmla="*/ 1636 w 2763"/>
              <a:gd name="T33" fmla="*/ 678 h 3361"/>
              <a:gd name="T34" fmla="*/ 1549 w 2763"/>
              <a:gd name="T35" fmla="*/ 643 h 3361"/>
              <a:gd name="T36" fmla="*/ 1451 w 2763"/>
              <a:gd name="T37" fmla="*/ 628 h 3361"/>
              <a:gd name="T38" fmla="*/ 1345 w 2763"/>
              <a:gd name="T39" fmla="*/ 634 h 3361"/>
              <a:gd name="T40" fmla="*/ 1252 w 2763"/>
              <a:gd name="T41" fmla="*/ 663 h 3361"/>
              <a:gd name="T42" fmla="*/ 1170 w 2763"/>
              <a:gd name="T43" fmla="*/ 713 h 3361"/>
              <a:gd name="T44" fmla="*/ 1101 w 2763"/>
              <a:gd name="T45" fmla="*/ 787 h 3361"/>
              <a:gd name="T46" fmla="*/ 1047 w 2763"/>
              <a:gd name="T47" fmla="*/ 892 h 3361"/>
              <a:gd name="T48" fmla="*/ 1007 w 2763"/>
              <a:gd name="T49" fmla="*/ 1032 h 3361"/>
              <a:gd name="T50" fmla="*/ 76 w 2763"/>
              <a:gd name="T51" fmla="*/ 1008 h 3361"/>
              <a:gd name="T52" fmla="*/ 123 w 2763"/>
              <a:gd name="T53" fmla="*/ 789 h 3361"/>
              <a:gd name="T54" fmla="*/ 187 w 2763"/>
              <a:gd name="T55" fmla="*/ 603 h 3361"/>
              <a:gd name="T56" fmla="*/ 269 w 2763"/>
              <a:gd name="T57" fmla="*/ 450 h 3361"/>
              <a:gd name="T58" fmla="*/ 370 w 2763"/>
              <a:gd name="T59" fmla="*/ 323 h 3361"/>
              <a:gd name="T60" fmla="*/ 496 w 2763"/>
              <a:gd name="T61" fmla="*/ 218 h 3361"/>
              <a:gd name="T62" fmla="*/ 643 w 2763"/>
              <a:gd name="T63" fmla="*/ 131 h 3361"/>
              <a:gd name="T64" fmla="*/ 820 w 2763"/>
              <a:gd name="T65" fmla="*/ 66 h 3361"/>
              <a:gd name="T66" fmla="*/ 1036 w 2763"/>
              <a:gd name="T67" fmla="*/ 22 h 3361"/>
              <a:gd name="T68" fmla="*/ 1292 w 2763"/>
              <a:gd name="T69" fmla="*/ 2 h 3361"/>
              <a:gd name="T70" fmla="*/ 1579 w 2763"/>
              <a:gd name="T71" fmla="*/ 4 h 3361"/>
              <a:gd name="T72" fmla="*/ 1837 w 2763"/>
              <a:gd name="T73" fmla="*/ 28 h 3361"/>
              <a:gd name="T74" fmla="*/ 2052 w 2763"/>
              <a:gd name="T75" fmla="*/ 73 h 3361"/>
              <a:gd name="T76" fmla="*/ 2227 w 2763"/>
              <a:gd name="T77" fmla="*/ 140 h 3361"/>
              <a:gd name="T78" fmla="*/ 2375 w 2763"/>
              <a:gd name="T79" fmla="*/ 230 h 3361"/>
              <a:gd name="T80" fmla="*/ 2501 w 2763"/>
              <a:gd name="T81" fmla="*/ 342 h 3361"/>
              <a:gd name="T82" fmla="*/ 2603 w 2763"/>
              <a:gd name="T83" fmla="*/ 478 h 3361"/>
              <a:gd name="T84" fmla="*/ 2680 w 2763"/>
              <a:gd name="T85" fmla="*/ 629 h 3361"/>
              <a:gd name="T86" fmla="*/ 2725 w 2763"/>
              <a:gd name="T87" fmla="*/ 791 h 3361"/>
              <a:gd name="T88" fmla="*/ 2740 w 2763"/>
              <a:gd name="T89" fmla="*/ 962 h 3361"/>
              <a:gd name="T90" fmla="*/ 2723 w 2763"/>
              <a:gd name="T91" fmla="*/ 1149 h 3361"/>
              <a:gd name="T92" fmla="*/ 2670 w 2763"/>
              <a:gd name="T93" fmla="*/ 1329 h 3361"/>
              <a:gd name="T94" fmla="*/ 2584 w 2763"/>
              <a:gd name="T95" fmla="*/ 1505 h 3361"/>
              <a:gd name="T96" fmla="*/ 2456 w 2763"/>
              <a:gd name="T97" fmla="*/ 1680 h 3361"/>
              <a:gd name="T98" fmla="*/ 2271 w 2763"/>
              <a:gd name="T99" fmla="*/ 1866 h 3361"/>
              <a:gd name="T100" fmla="*/ 2029 w 2763"/>
              <a:gd name="T101" fmla="*/ 2062 h 3361"/>
              <a:gd name="T102" fmla="*/ 1734 w 2763"/>
              <a:gd name="T103" fmla="*/ 2271 h 3361"/>
              <a:gd name="T104" fmla="*/ 1545 w 2763"/>
              <a:gd name="T105" fmla="*/ 2412 h 3361"/>
              <a:gd name="T106" fmla="*/ 1415 w 2763"/>
              <a:gd name="T107" fmla="*/ 2526 h 3361"/>
              <a:gd name="T108" fmla="*/ 2763 w 2763"/>
              <a:gd name="T109" fmla="*/ 3361 h 3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63" h="3361">
                <a:moveTo>
                  <a:pt x="2763" y="3361"/>
                </a:moveTo>
                <a:lnTo>
                  <a:pt x="0" y="3361"/>
                </a:lnTo>
                <a:lnTo>
                  <a:pt x="7" y="3310"/>
                </a:lnTo>
                <a:lnTo>
                  <a:pt x="14" y="3259"/>
                </a:lnTo>
                <a:lnTo>
                  <a:pt x="25" y="3209"/>
                </a:lnTo>
                <a:lnTo>
                  <a:pt x="36" y="3159"/>
                </a:lnTo>
                <a:lnTo>
                  <a:pt x="49" y="3110"/>
                </a:lnTo>
                <a:lnTo>
                  <a:pt x="63" y="3061"/>
                </a:lnTo>
                <a:lnTo>
                  <a:pt x="78" y="3013"/>
                </a:lnTo>
                <a:lnTo>
                  <a:pt x="96" y="2965"/>
                </a:lnTo>
                <a:lnTo>
                  <a:pt x="115" y="2917"/>
                </a:lnTo>
                <a:lnTo>
                  <a:pt x="135" y="2869"/>
                </a:lnTo>
                <a:lnTo>
                  <a:pt x="157" y="2822"/>
                </a:lnTo>
                <a:lnTo>
                  <a:pt x="180" y="2776"/>
                </a:lnTo>
                <a:lnTo>
                  <a:pt x="205" y="2729"/>
                </a:lnTo>
                <a:lnTo>
                  <a:pt x="231" y="2684"/>
                </a:lnTo>
                <a:lnTo>
                  <a:pt x="259" y="2639"/>
                </a:lnTo>
                <a:lnTo>
                  <a:pt x="289" y="2594"/>
                </a:lnTo>
                <a:lnTo>
                  <a:pt x="320" y="2548"/>
                </a:lnTo>
                <a:lnTo>
                  <a:pt x="355" y="2502"/>
                </a:lnTo>
                <a:lnTo>
                  <a:pt x="393" y="2454"/>
                </a:lnTo>
                <a:lnTo>
                  <a:pt x="435" y="2405"/>
                </a:lnTo>
                <a:lnTo>
                  <a:pt x="480" y="2356"/>
                </a:lnTo>
                <a:lnTo>
                  <a:pt x="528" y="2305"/>
                </a:lnTo>
                <a:lnTo>
                  <a:pt x="579" y="2254"/>
                </a:lnTo>
                <a:lnTo>
                  <a:pt x="635" y="2202"/>
                </a:lnTo>
                <a:lnTo>
                  <a:pt x="692" y="2147"/>
                </a:lnTo>
                <a:lnTo>
                  <a:pt x="754" y="2093"/>
                </a:lnTo>
                <a:lnTo>
                  <a:pt x="819" y="2038"/>
                </a:lnTo>
                <a:lnTo>
                  <a:pt x="887" y="1980"/>
                </a:lnTo>
                <a:lnTo>
                  <a:pt x="958" y="1923"/>
                </a:lnTo>
                <a:lnTo>
                  <a:pt x="1032" y="1865"/>
                </a:lnTo>
                <a:lnTo>
                  <a:pt x="1110" y="1805"/>
                </a:lnTo>
                <a:lnTo>
                  <a:pt x="1191" y="1745"/>
                </a:lnTo>
                <a:lnTo>
                  <a:pt x="1287" y="1671"/>
                </a:lnTo>
                <a:lnTo>
                  <a:pt x="1375" y="1604"/>
                </a:lnTo>
                <a:lnTo>
                  <a:pt x="1416" y="1571"/>
                </a:lnTo>
                <a:lnTo>
                  <a:pt x="1454" y="1540"/>
                </a:lnTo>
                <a:lnTo>
                  <a:pt x="1489" y="1510"/>
                </a:lnTo>
                <a:lnTo>
                  <a:pt x="1523" y="1481"/>
                </a:lnTo>
                <a:lnTo>
                  <a:pt x="1554" y="1452"/>
                </a:lnTo>
                <a:lnTo>
                  <a:pt x="1583" y="1425"/>
                </a:lnTo>
                <a:lnTo>
                  <a:pt x="1611" y="1400"/>
                </a:lnTo>
                <a:lnTo>
                  <a:pt x="1635" y="1375"/>
                </a:lnTo>
                <a:lnTo>
                  <a:pt x="1657" y="1352"/>
                </a:lnTo>
                <a:lnTo>
                  <a:pt x="1677" y="1330"/>
                </a:lnTo>
                <a:lnTo>
                  <a:pt x="1694" y="1308"/>
                </a:lnTo>
                <a:lnTo>
                  <a:pt x="1710" y="1289"/>
                </a:lnTo>
                <a:lnTo>
                  <a:pt x="1724" y="1270"/>
                </a:lnTo>
                <a:lnTo>
                  <a:pt x="1737" y="1250"/>
                </a:lnTo>
                <a:lnTo>
                  <a:pt x="1749" y="1231"/>
                </a:lnTo>
                <a:lnTo>
                  <a:pt x="1760" y="1211"/>
                </a:lnTo>
                <a:lnTo>
                  <a:pt x="1770" y="1193"/>
                </a:lnTo>
                <a:lnTo>
                  <a:pt x="1779" y="1174"/>
                </a:lnTo>
                <a:lnTo>
                  <a:pt x="1787" y="1155"/>
                </a:lnTo>
                <a:lnTo>
                  <a:pt x="1796" y="1137"/>
                </a:lnTo>
                <a:lnTo>
                  <a:pt x="1802" y="1118"/>
                </a:lnTo>
                <a:lnTo>
                  <a:pt x="1807" y="1101"/>
                </a:lnTo>
                <a:lnTo>
                  <a:pt x="1813" y="1082"/>
                </a:lnTo>
                <a:lnTo>
                  <a:pt x="1817" y="1064"/>
                </a:lnTo>
                <a:lnTo>
                  <a:pt x="1820" y="1047"/>
                </a:lnTo>
                <a:lnTo>
                  <a:pt x="1822" y="1029"/>
                </a:lnTo>
                <a:lnTo>
                  <a:pt x="1823" y="1011"/>
                </a:lnTo>
                <a:lnTo>
                  <a:pt x="1824" y="993"/>
                </a:lnTo>
                <a:lnTo>
                  <a:pt x="1823" y="975"/>
                </a:lnTo>
                <a:lnTo>
                  <a:pt x="1822" y="956"/>
                </a:lnTo>
                <a:lnTo>
                  <a:pt x="1820" y="938"/>
                </a:lnTo>
                <a:lnTo>
                  <a:pt x="1817" y="920"/>
                </a:lnTo>
                <a:lnTo>
                  <a:pt x="1813" y="904"/>
                </a:lnTo>
                <a:lnTo>
                  <a:pt x="1808" y="886"/>
                </a:lnTo>
                <a:lnTo>
                  <a:pt x="1802" y="869"/>
                </a:lnTo>
                <a:lnTo>
                  <a:pt x="1796" y="853"/>
                </a:lnTo>
                <a:lnTo>
                  <a:pt x="1788" y="837"/>
                </a:lnTo>
                <a:lnTo>
                  <a:pt x="1780" y="821"/>
                </a:lnTo>
                <a:lnTo>
                  <a:pt x="1771" y="807"/>
                </a:lnTo>
                <a:lnTo>
                  <a:pt x="1761" y="791"/>
                </a:lnTo>
                <a:lnTo>
                  <a:pt x="1750" y="776"/>
                </a:lnTo>
                <a:lnTo>
                  <a:pt x="1738" y="763"/>
                </a:lnTo>
                <a:lnTo>
                  <a:pt x="1726" y="748"/>
                </a:lnTo>
                <a:lnTo>
                  <a:pt x="1712" y="735"/>
                </a:lnTo>
                <a:lnTo>
                  <a:pt x="1697" y="722"/>
                </a:lnTo>
                <a:lnTo>
                  <a:pt x="1683" y="709"/>
                </a:lnTo>
                <a:lnTo>
                  <a:pt x="1667" y="698"/>
                </a:lnTo>
                <a:lnTo>
                  <a:pt x="1652" y="688"/>
                </a:lnTo>
                <a:lnTo>
                  <a:pt x="1636" y="678"/>
                </a:lnTo>
                <a:lnTo>
                  <a:pt x="1619" y="670"/>
                </a:lnTo>
                <a:lnTo>
                  <a:pt x="1602" y="661"/>
                </a:lnTo>
                <a:lnTo>
                  <a:pt x="1586" y="654"/>
                </a:lnTo>
                <a:lnTo>
                  <a:pt x="1567" y="648"/>
                </a:lnTo>
                <a:lnTo>
                  <a:pt x="1549" y="643"/>
                </a:lnTo>
                <a:lnTo>
                  <a:pt x="1530" y="639"/>
                </a:lnTo>
                <a:lnTo>
                  <a:pt x="1511" y="634"/>
                </a:lnTo>
                <a:lnTo>
                  <a:pt x="1491" y="631"/>
                </a:lnTo>
                <a:lnTo>
                  <a:pt x="1472" y="629"/>
                </a:lnTo>
                <a:lnTo>
                  <a:pt x="1451" y="628"/>
                </a:lnTo>
                <a:lnTo>
                  <a:pt x="1430" y="628"/>
                </a:lnTo>
                <a:lnTo>
                  <a:pt x="1408" y="628"/>
                </a:lnTo>
                <a:lnTo>
                  <a:pt x="1387" y="629"/>
                </a:lnTo>
                <a:lnTo>
                  <a:pt x="1366" y="631"/>
                </a:lnTo>
                <a:lnTo>
                  <a:pt x="1345" y="634"/>
                </a:lnTo>
                <a:lnTo>
                  <a:pt x="1326" y="639"/>
                </a:lnTo>
                <a:lnTo>
                  <a:pt x="1306" y="644"/>
                </a:lnTo>
                <a:lnTo>
                  <a:pt x="1287" y="649"/>
                </a:lnTo>
                <a:lnTo>
                  <a:pt x="1270" y="655"/>
                </a:lnTo>
                <a:lnTo>
                  <a:pt x="1252" y="663"/>
                </a:lnTo>
                <a:lnTo>
                  <a:pt x="1234" y="671"/>
                </a:lnTo>
                <a:lnTo>
                  <a:pt x="1217" y="680"/>
                </a:lnTo>
                <a:lnTo>
                  <a:pt x="1201" y="690"/>
                </a:lnTo>
                <a:lnTo>
                  <a:pt x="1185" y="701"/>
                </a:lnTo>
                <a:lnTo>
                  <a:pt x="1170" y="713"/>
                </a:lnTo>
                <a:lnTo>
                  <a:pt x="1156" y="725"/>
                </a:lnTo>
                <a:lnTo>
                  <a:pt x="1141" y="739"/>
                </a:lnTo>
                <a:lnTo>
                  <a:pt x="1127" y="753"/>
                </a:lnTo>
                <a:lnTo>
                  <a:pt x="1114" y="769"/>
                </a:lnTo>
                <a:lnTo>
                  <a:pt x="1101" y="787"/>
                </a:lnTo>
                <a:lnTo>
                  <a:pt x="1090" y="805"/>
                </a:lnTo>
                <a:lnTo>
                  <a:pt x="1078" y="825"/>
                </a:lnTo>
                <a:lnTo>
                  <a:pt x="1067" y="846"/>
                </a:lnTo>
                <a:lnTo>
                  <a:pt x="1057" y="868"/>
                </a:lnTo>
                <a:lnTo>
                  <a:pt x="1047" y="892"/>
                </a:lnTo>
                <a:lnTo>
                  <a:pt x="1038" y="917"/>
                </a:lnTo>
                <a:lnTo>
                  <a:pt x="1029" y="944"/>
                </a:lnTo>
                <a:lnTo>
                  <a:pt x="1022" y="971"/>
                </a:lnTo>
                <a:lnTo>
                  <a:pt x="1014" y="1001"/>
                </a:lnTo>
                <a:lnTo>
                  <a:pt x="1007" y="1032"/>
                </a:lnTo>
                <a:lnTo>
                  <a:pt x="1001" y="1063"/>
                </a:lnTo>
                <a:lnTo>
                  <a:pt x="996" y="1097"/>
                </a:lnTo>
                <a:lnTo>
                  <a:pt x="990" y="1131"/>
                </a:lnTo>
                <a:lnTo>
                  <a:pt x="70" y="1056"/>
                </a:lnTo>
                <a:lnTo>
                  <a:pt x="76" y="1008"/>
                </a:lnTo>
                <a:lnTo>
                  <a:pt x="85" y="962"/>
                </a:lnTo>
                <a:lnTo>
                  <a:pt x="93" y="916"/>
                </a:lnTo>
                <a:lnTo>
                  <a:pt x="102" y="872"/>
                </a:lnTo>
                <a:lnTo>
                  <a:pt x="113" y="831"/>
                </a:lnTo>
                <a:lnTo>
                  <a:pt x="123" y="789"/>
                </a:lnTo>
                <a:lnTo>
                  <a:pt x="135" y="749"/>
                </a:lnTo>
                <a:lnTo>
                  <a:pt x="146" y="711"/>
                </a:lnTo>
                <a:lnTo>
                  <a:pt x="159" y="673"/>
                </a:lnTo>
                <a:lnTo>
                  <a:pt x="172" y="638"/>
                </a:lnTo>
                <a:lnTo>
                  <a:pt x="187" y="603"/>
                </a:lnTo>
                <a:lnTo>
                  <a:pt x="202" y="570"/>
                </a:lnTo>
                <a:lnTo>
                  <a:pt x="217" y="537"/>
                </a:lnTo>
                <a:lnTo>
                  <a:pt x="234" y="507"/>
                </a:lnTo>
                <a:lnTo>
                  <a:pt x="251" y="478"/>
                </a:lnTo>
                <a:lnTo>
                  <a:pt x="269" y="450"/>
                </a:lnTo>
                <a:lnTo>
                  <a:pt x="287" y="424"/>
                </a:lnTo>
                <a:lnTo>
                  <a:pt x="306" y="398"/>
                </a:lnTo>
                <a:lnTo>
                  <a:pt x="327" y="371"/>
                </a:lnTo>
                <a:lnTo>
                  <a:pt x="348" y="347"/>
                </a:lnTo>
                <a:lnTo>
                  <a:pt x="370" y="323"/>
                </a:lnTo>
                <a:lnTo>
                  <a:pt x="393" y="302"/>
                </a:lnTo>
                <a:lnTo>
                  <a:pt x="417" y="279"/>
                </a:lnTo>
                <a:lnTo>
                  <a:pt x="442" y="258"/>
                </a:lnTo>
                <a:lnTo>
                  <a:pt x="468" y="237"/>
                </a:lnTo>
                <a:lnTo>
                  <a:pt x="496" y="218"/>
                </a:lnTo>
                <a:lnTo>
                  <a:pt x="523" y="198"/>
                </a:lnTo>
                <a:lnTo>
                  <a:pt x="552" y="181"/>
                </a:lnTo>
                <a:lnTo>
                  <a:pt x="581" y="164"/>
                </a:lnTo>
                <a:lnTo>
                  <a:pt x="612" y="147"/>
                </a:lnTo>
                <a:lnTo>
                  <a:pt x="643" y="131"/>
                </a:lnTo>
                <a:lnTo>
                  <a:pt x="676" y="116"/>
                </a:lnTo>
                <a:lnTo>
                  <a:pt x="710" y="102"/>
                </a:lnTo>
                <a:lnTo>
                  <a:pt x="745" y="89"/>
                </a:lnTo>
                <a:lnTo>
                  <a:pt x="782" y="76"/>
                </a:lnTo>
                <a:lnTo>
                  <a:pt x="820" y="66"/>
                </a:lnTo>
                <a:lnTo>
                  <a:pt x="861" y="55"/>
                </a:lnTo>
                <a:lnTo>
                  <a:pt x="901" y="45"/>
                </a:lnTo>
                <a:lnTo>
                  <a:pt x="945" y="37"/>
                </a:lnTo>
                <a:lnTo>
                  <a:pt x="990" y="29"/>
                </a:lnTo>
                <a:lnTo>
                  <a:pt x="1036" y="22"/>
                </a:lnTo>
                <a:lnTo>
                  <a:pt x="1085" y="17"/>
                </a:lnTo>
                <a:lnTo>
                  <a:pt x="1134" y="11"/>
                </a:lnTo>
                <a:lnTo>
                  <a:pt x="1185" y="7"/>
                </a:lnTo>
                <a:lnTo>
                  <a:pt x="1237" y="4"/>
                </a:lnTo>
                <a:lnTo>
                  <a:pt x="1292" y="2"/>
                </a:lnTo>
                <a:lnTo>
                  <a:pt x="1347" y="0"/>
                </a:lnTo>
                <a:lnTo>
                  <a:pt x="1405" y="0"/>
                </a:lnTo>
                <a:lnTo>
                  <a:pt x="1464" y="0"/>
                </a:lnTo>
                <a:lnTo>
                  <a:pt x="1523" y="2"/>
                </a:lnTo>
                <a:lnTo>
                  <a:pt x="1579" y="4"/>
                </a:lnTo>
                <a:lnTo>
                  <a:pt x="1634" y="7"/>
                </a:lnTo>
                <a:lnTo>
                  <a:pt x="1687" y="10"/>
                </a:lnTo>
                <a:lnTo>
                  <a:pt x="1738" y="16"/>
                </a:lnTo>
                <a:lnTo>
                  <a:pt x="1788" y="21"/>
                </a:lnTo>
                <a:lnTo>
                  <a:pt x="1837" y="28"/>
                </a:lnTo>
                <a:lnTo>
                  <a:pt x="1883" y="35"/>
                </a:lnTo>
                <a:lnTo>
                  <a:pt x="1928" y="43"/>
                </a:lnTo>
                <a:lnTo>
                  <a:pt x="1970" y="52"/>
                </a:lnTo>
                <a:lnTo>
                  <a:pt x="2012" y="63"/>
                </a:lnTo>
                <a:lnTo>
                  <a:pt x="2052" y="73"/>
                </a:lnTo>
                <a:lnTo>
                  <a:pt x="2090" y="85"/>
                </a:lnTo>
                <a:lnTo>
                  <a:pt x="2126" y="97"/>
                </a:lnTo>
                <a:lnTo>
                  <a:pt x="2161" y="111"/>
                </a:lnTo>
                <a:lnTo>
                  <a:pt x="2194" y="125"/>
                </a:lnTo>
                <a:lnTo>
                  <a:pt x="2227" y="140"/>
                </a:lnTo>
                <a:lnTo>
                  <a:pt x="2258" y="157"/>
                </a:lnTo>
                <a:lnTo>
                  <a:pt x="2288" y="173"/>
                </a:lnTo>
                <a:lnTo>
                  <a:pt x="2318" y="191"/>
                </a:lnTo>
                <a:lnTo>
                  <a:pt x="2347" y="210"/>
                </a:lnTo>
                <a:lnTo>
                  <a:pt x="2375" y="230"/>
                </a:lnTo>
                <a:lnTo>
                  <a:pt x="2401" y="250"/>
                </a:lnTo>
                <a:lnTo>
                  <a:pt x="2428" y="272"/>
                </a:lnTo>
                <a:lnTo>
                  <a:pt x="2453" y="294"/>
                </a:lnTo>
                <a:lnTo>
                  <a:pt x="2478" y="318"/>
                </a:lnTo>
                <a:lnTo>
                  <a:pt x="2501" y="342"/>
                </a:lnTo>
                <a:lnTo>
                  <a:pt x="2523" y="367"/>
                </a:lnTo>
                <a:lnTo>
                  <a:pt x="2545" y="394"/>
                </a:lnTo>
                <a:lnTo>
                  <a:pt x="2566" y="422"/>
                </a:lnTo>
                <a:lnTo>
                  <a:pt x="2584" y="450"/>
                </a:lnTo>
                <a:lnTo>
                  <a:pt x="2603" y="478"/>
                </a:lnTo>
                <a:lnTo>
                  <a:pt x="2621" y="507"/>
                </a:lnTo>
                <a:lnTo>
                  <a:pt x="2638" y="537"/>
                </a:lnTo>
                <a:lnTo>
                  <a:pt x="2652" y="568"/>
                </a:lnTo>
                <a:lnTo>
                  <a:pt x="2667" y="598"/>
                </a:lnTo>
                <a:lnTo>
                  <a:pt x="2680" y="629"/>
                </a:lnTo>
                <a:lnTo>
                  <a:pt x="2691" y="660"/>
                </a:lnTo>
                <a:lnTo>
                  <a:pt x="2702" y="693"/>
                </a:lnTo>
                <a:lnTo>
                  <a:pt x="2710" y="724"/>
                </a:lnTo>
                <a:lnTo>
                  <a:pt x="2718" y="757"/>
                </a:lnTo>
                <a:lnTo>
                  <a:pt x="2725" y="791"/>
                </a:lnTo>
                <a:lnTo>
                  <a:pt x="2730" y="824"/>
                </a:lnTo>
                <a:lnTo>
                  <a:pt x="2735" y="858"/>
                </a:lnTo>
                <a:lnTo>
                  <a:pt x="2737" y="892"/>
                </a:lnTo>
                <a:lnTo>
                  <a:pt x="2739" y="928"/>
                </a:lnTo>
                <a:lnTo>
                  <a:pt x="2740" y="962"/>
                </a:lnTo>
                <a:lnTo>
                  <a:pt x="2739" y="1000"/>
                </a:lnTo>
                <a:lnTo>
                  <a:pt x="2737" y="1037"/>
                </a:lnTo>
                <a:lnTo>
                  <a:pt x="2734" y="1075"/>
                </a:lnTo>
                <a:lnTo>
                  <a:pt x="2729" y="1111"/>
                </a:lnTo>
                <a:lnTo>
                  <a:pt x="2723" y="1149"/>
                </a:lnTo>
                <a:lnTo>
                  <a:pt x="2715" y="1185"/>
                </a:lnTo>
                <a:lnTo>
                  <a:pt x="2706" y="1221"/>
                </a:lnTo>
                <a:lnTo>
                  <a:pt x="2695" y="1257"/>
                </a:lnTo>
                <a:lnTo>
                  <a:pt x="2684" y="1294"/>
                </a:lnTo>
                <a:lnTo>
                  <a:pt x="2670" y="1329"/>
                </a:lnTo>
                <a:lnTo>
                  <a:pt x="2656" y="1365"/>
                </a:lnTo>
                <a:lnTo>
                  <a:pt x="2640" y="1400"/>
                </a:lnTo>
                <a:lnTo>
                  <a:pt x="2623" y="1436"/>
                </a:lnTo>
                <a:lnTo>
                  <a:pt x="2604" y="1470"/>
                </a:lnTo>
                <a:lnTo>
                  <a:pt x="2584" y="1505"/>
                </a:lnTo>
                <a:lnTo>
                  <a:pt x="2563" y="1540"/>
                </a:lnTo>
                <a:lnTo>
                  <a:pt x="2539" y="1574"/>
                </a:lnTo>
                <a:lnTo>
                  <a:pt x="2513" y="1609"/>
                </a:lnTo>
                <a:lnTo>
                  <a:pt x="2486" y="1644"/>
                </a:lnTo>
                <a:lnTo>
                  <a:pt x="2456" y="1680"/>
                </a:lnTo>
                <a:lnTo>
                  <a:pt x="2423" y="1716"/>
                </a:lnTo>
                <a:lnTo>
                  <a:pt x="2389" y="1753"/>
                </a:lnTo>
                <a:lnTo>
                  <a:pt x="2352" y="1790"/>
                </a:lnTo>
                <a:lnTo>
                  <a:pt x="2313" y="1828"/>
                </a:lnTo>
                <a:lnTo>
                  <a:pt x="2271" y="1866"/>
                </a:lnTo>
                <a:lnTo>
                  <a:pt x="2228" y="1904"/>
                </a:lnTo>
                <a:lnTo>
                  <a:pt x="2182" y="1943"/>
                </a:lnTo>
                <a:lnTo>
                  <a:pt x="2133" y="1982"/>
                </a:lnTo>
                <a:lnTo>
                  <a:pt x="2082" y="2022"/>
                </a:lnTo>
                <a:lnTo>
                  <a:pt x="2029" y="2062"/>
                </a:lnTo>
                <a:lnTo>
                  <a:pt x="1975" y="2102"/>
                </a:lnTo>
                <a:lnTo>
                  <a:pt x="1917" y="2143"/>
                </a:lnTo>
                <a:lnTo>
                  <a:pt x="1850" y="2190"/>
                </a:lnTo>
                <a:lnTo>
                  <a:pt x="1790" y="2232"/>
                </a:lnTo>
                <a:lnTo>
                  <a:pt x="1734" y="2271"/>
                </a:lnTo>
                <a:lnTo>
                  <a:pt x="1685" y="2307"/>
                </a:lnTo>
                <a:lnTo>
                  <a:pt x="1641" y="2338"/>
                </a:lnTo>
                <a:lnTo>
                  <a:pt x="1603" y="2366"/>
                </a:lnTo>
                <a:lnTo>
                  <a:pt x="1572" y="2391"/>
                </a:lnTo>
                <a:lnTo>
                  <a:pt x="1545" y="2412"/>
                </a:lnTo>
                <a:lnTo>
                  <a:pt x="1521" y="2432"/>
                </a:lnTo>
                <a:lnTo>
                  <a:pt x="1497" y="2453"/>
                </a:lnTo>
                <a:lnTo>
                  <a:pt x="1470" y="2476"/>
                </a:lnTo>
                <a:lnTo>
                  <a:pt x="1443" y="2501"/>
                </a:lnTo>
                <a:lnTo>
                  <a:pt x="1415" y="2526"/>
                </a:lnTo>
                <a:lnTo>
                  <a:pt x="1386" y="2553"/>
                </a:lnTo>
                <a:lnTo>
                  <a:pt x="1355" y="2582"/>
                </a:lnTo>
                <a:lnTo>
                  <a:pt x="1324" y="2613"/>
                </a:lnTo>
                <a:lnTo>
                  <a:pt x="2763" y="2613"/>
                </a:lnTo>
                <a:lnTo>
                  <a:pt x="2763" y="3361"/>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Rectangle 31">
            <a:extLst>
              <a:ext uri="{FF2B5EF4-FFF2-40B4-BE49-F238E27FC236}">
                <a16:creationId xmlns:a16="http://schemas.microsoft.com/office/drawing/2014/main" id="{A0110BED-F1F4-44A7-A7DF-B0DFFF384007}"/>
              </a:ext>
            </a:extLst>
          </p:cNvPr>
          <p:cNvSpPr/>
          <p:nvPr/>
        </p:nvSpPr>
        <p:spPr>
          <a:xfrm>
            <a:off x="1889399" y="552705"/>
            <a:ext cx="304800" cy="27801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Rectangle 32">
            <a:extLst>
              <a:ext uri="{FF2B5EF4-FFF2-40B4-BE49-F238E27FC236}">
                <a16:creationId xmlns:a16="http://schemas.microsoft.com/office/drawing/2014/main" id="{22A15987-379A-4D82-BA2A-2DBCDC0AB092}"/>
              </a:ext>
            </a:extLst>
          </p:cNvPr>
          <p:cNvSpPr/>
          <p:nvPr/>
        </p:nvSpPr>
        <p:spPr>
          <a:xfrm>
            <a:off x="1945346" y="116468"/>
            <a:ext cx="301143" cy="16196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0" name="Group 9">
            <a:extLst>
              <a:ext uri="{FF2B5EF4-FFF2-40B4-BE49-F238E27FC236}">
                <a16:creationId xmlns:a16="http://schemas.microsoft.com/office/drawing/2014/main" id="{A6F2C7D9-B055-4E42-A173-6F7E6212C11D}"/>
              </a:ext>
            </a:extLst>
          </p:cNvPr>
          <p:cNvGrpSpPr/>
          <p:nvPr/>
        </p:nvGrpSpPr>
        <p:grpSpPr>
          <a:xfrm>
            <a:off x="1836403" y="1883992"/>
            <a:ext cx="8909467" cy="2227728"/>
            <a:chOff x="1369145" y="1828483"/>
            <a:chExt cx="8359523" cy="2032702"/>
          </a:xfrm>
        </p:grpSpPr>
        <p:sp>
          <p:nvSpPr>
            <p:cNvPr id="23" name="Rounded Rectangle 6">
              <a:extLst>
                <a:ext uri="{FF2B5EF4-FFF2-40B4-BE49-F238E27FC236}">
                  <a16:creationId xmlns:a16="http://schemas.microsoft.com/office/drawing/2014/main" id="{AB76B0A6-563C-4614-8AF1-C2AB6916BAE1}"/>
                </a:ext>
              </a:extLst>
            </p:cNvPr>
            <p:cNvSpPr/>
            <p:nvPr/>
          </p:nvSpPr>
          <p:spPr>
            <a:xfrm>
              <a:off x="1369145" y="1828483"/>
              <a:ext cx="8359523" cy="203270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209E382-C0DA-41C8-8D21-658600F8F42F}"/>
                </a:ext>
              </a:extLst>
            </p:cNvPr>
            <p:cNvSpPr/>
            <p:nvPr/>
          </p:nvSpPr>
          <p:spPr>
            <a:xfrm>
              <a:off x="1707001" y="1934047"/>
              <a:ext cx="1456539" cy="1456539"/>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5" name="Oval 24">
              <a:extLst>
                <a:ext uri="{FF2B5EF4-FFF2-40B4-BE49-F238E27FC236}">
                  <a16:creationId xmlns:a16="http://schemas.microsoft.com/office/drawing/2014/main" id="{5CEBDB7A-6D43-4000-9968-7E2FAEC6D7C3}"/>
                </a:ext>
              </a:extLst>
            </p:cNvPr>
            <p:cNvSpPr/>
            <p:nvPr/>
          </p:nvSpPr>
          <p:spPr>
            <a:xfrm>
              <a:off x="3754399" y="1906829"/>
              <a:ext cx="1456539" cy="1456539"/>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6" name="Oval 25">
              <a:extLst>
                <a:ext uri="{FF2B5EF4-FFF2-40B4-BE49-F238E27FC236}">
                  <a16:creationId xmlns:a16="http://schemas.microsoft.com/office/drawing/2014/main" id="{1EC196A3-DF83-4A53-B42B-ED073C830B48}"/>
                </a:ext>
              </a:extLst>
            </p:cNvPr>
            <p:cNvSpPr/>
            <p:nvPr/>
          </p:nvSpPr>
          <p:spPr>
            <a:xfrm>
              <a:off x="5802167" y="1900751"/>
              <a:ext cx="1456539" cy="1456539"/>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pic>
          <p:nvPicPr>
            <p:cNvPr id="27" name="Picture 26" descr="A close up of a necklace&#10;&#10;Description automatically generated">
              <a:extLst>
                <a:ext uri="{FF2B5EF4-FFF2-40B4-BE49-F238E27FC236}">
                  <a16:creationId xmlns:a16="http://schemas.microsoft.com/office/drawing/2014/main" id="{4935BCBA-AF18-4601-AD71-C56174753928}"/>
                </a:ext>
              </a:extLst>
            </p:cNvPr>
            <p:cNvPicPr>
              <a:picLocks noChangeAspect="1"/>
            </p:cNvPicPr>
            <p:nvPr/>
          </p:nvPicPr>
          <p:blipFill>
            <a:blip r:embed="rId3">
              <a:duotone>
                <a:schemeClr val="accent1">
                  <a:shade val="45000"/>
                  <a:satMod val="135000"/>
                </a:schemeClr>
                <a:prstClr val="white"/>
              </a:duotone>
            </a:blip>
            <a:stretch>
              <a:fillRect/>
            </a:stretch>
          </p:blipFill>
          <p:spPr>
            <a:xfrm>
              <a:off x="1986910" y="2313916"/>
              <a:ext cx="895083" cy="630212"/>
            </a:xfrm>
            <a:prstGeom prst="rect">
              <a:avLst/>
            </a:prstGeom>
          </p:spPr>
        </p:pic>
        <p:pic>
          <p:nvPicPr>
            <p:cNvPr id="28" name="Picture 27" descr="A close up of a logo&#10;&#10;Description automatically generated">
              <a:extLst>
                <a:ext uri="{FF2B5EF4-FFF2-40B4-BE49-F238E27FC236}">
                  <a16:creationId xmlns:a16="http://schemas.microsoft.com/office/drawing/2014/main" id="{8143041B-3A89-418B-9038-308195B9AD55}"/>
                </a:ext>
              </a:extLst>
            </p:cNvPr>
            <p:cNvPicPr>
              <a:picLocks noChangeAspect="1"/>
            </p:cNvPicPr>
            <p:nvPr/>
          </p:nvPicPr>
          <p:blipFill>
            <a:blip r:embed="rId4">
              <a:duotone>
                <a:schemeClr val="accent1">
                  <a:shade val="45000"/>
                  <a:satMod val="135000"/>
                </a:schemeClr>
                <a:prstClr val="white"/>
              </a:duotone>
            </a:blip>
            <a:stretch>
              <a:fillRect/>
            </a:stretch>
          </p:blipFill>
          <p:spPr>
            <a:xfrm>
              <a:off x="6085873" y="2088363"/>
              <a:ext cx="948910" cy="948910"/>
            </a:xfrm>
            <a:prstGeom prst="rect">
              <a:avLst/>
            </a:prstGeom>
          </p:spPr>
        </p:pic>
        <p:pic>
          <p:nvPicPr>
            <p:cNvPr id="29" name="Picture 28" descr="A close up of a logo&#10;&#10;Description generated with very high confidence">
              <a:extLst>
                <a:ext uri="{FF2B5EF4-FFF2-40B4-BE49-F238E27FC236}">
                  <a16:creationId xmlns:a16="http://schemas.microsoft.com/office/drawing/2014/main" id="{C829D831-5272-46F6-82E1-0D97C3128C7E}"/>
                </a:ext>
              </a:extLst>
            </p:cNvPr>
            <p:cNvPicPr>
              <a:picLocks noChangeAspect="1"/>
            </p:cNvPicPr>
            <p:nvPr/>
          </p:nvPicPr>
          <p:blipFill>
            <a:blip r:embed="rId5">
              <a:duotone>
                <a:schemeClr val="accent1">
                  <a:shade val="45000"/>
                  <a:satMod val="135000"/>
                </a:schemeClr>
                <a:prstClr val="white"/>
              </a:duotone>
            </a:blip>
            <a:stretch>
              <a:fillRect/>
            </a:stretch>
          </p:blipFill>
          <p:spPr>
            <a:xfrm>
              <a:off x="3820496" y="1934047"/>
              <a:ext cx="1355480" cy="1355480"/>
            </a:xfrm>
            <a:prstGeom prst="rect">
              <a:avLst/>
            </a:prstGeom>
          </p:spPr>
        </p:pic>
        <p:sp>
          <p:nvSpPr>
            <p:cNvPr id="30" name="Oval 29">
              <a:extLst>
                <a:ext uri="{FF2B5EF4-FFF2-40B4-BE49-F238E27FC236}">
                  <a16:creationId xmlns:a16="http://schemas.microsoft.com/office/drawing/2014/main" id="{201979F7-3EA8-46C8-A52E-470351724C22}"/>
                </a:ext>
              </a:extLst>
            </p:cNvPr>
            <p:cNvSpPr/>
            <p:nvPr/>
          </p:nvSpPr>
          <p:spPr>
            <a:xfrm>
              <a:off x="7981392" y="1900752"/>
              <a:ext cx="1456539" cy="1456539"/>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pic>
          <p:nvPicPr>
            <p:cNvPr id="20" name="Picture 19">
              <a:extLst>
                <a:ext uri="{FF2B5EF4-FFF2-40B4-BE49-F238E27FC236}">
                  <a16:creationId xmlns:a16="http://schemas.microsoft.com/office/drawing/2014/main" id="{28BD8B36-7451-472D-B733-76148769512A}"/>
                </a:ext>
              </a:extLst>
            </p:cNvPr>
            <p:cNvPicPr>
              <a:picLocks noChangeAspect="1"/>
            </p:cNvPicPr>
            <p:nvPr/>
          </p:nvPicPr>
          <p:blipFill>
            <a:blip r:embed="rId6">
              <a:duotone>
                <a:schemeClr val="accent1">
                  <a:shade val="45000"/>
                  <a:satMod val="135000"/>
                </a:schemeClr>
                <a:prstClr val="white"/>
              </a:duotone>
            </a:blip>
            <a:stretch>
              <a:fillRect/>
            </a:stretch>
          </p:blipFill>
          <p:spPr>
            <a:xfrm>
              <a:off x="8278882" y="2164808"/>
              <a:ext cx="861557" cy="861557"/>
            </a:xfrm>
            <a:prstGeom prst="rect">
              <a:avLst/>
            </a:prstGeom>
          </p:spPr>
        </p:pic>
      </p:grpSp>
      <p:sp>
        <p:nvSpPr>
          <p:cNvPr id="31" name="Round Same Side Corner Rectangle 7">
            <a:extLst>
              <a:ext uri="{FF2B5EF4-FFF2-40B4-BE49-F238E27FC236}">
                <a16:creationId xmlns:a16="http://schemas.microsoft.com/office/drawing/2014/main" id="{0A2D46CA-4F06-4F63-9757-083550674FED}"/>
              </a:ext>
            </a:extLst>
          </p:cNvPr>
          <p:cNvSpPr/>
          <p:nvPr/>
        </p:nvSpPr>
        <p:spPr>
          <a:xfrm rot="10800000">
            <a:off x="2189897" y="4120833"/>
            <a:ext cx="1775700" cy="2136737"/>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 Same Side Corner Rectangle 7">
            <a:extLst>
              <a:ext uri="{FF2B5EF4-FFF2-40B4-BE49-F238E27FC236}">
                <a16:creationId xmlns:a16="http://schemas.microsoft.com/office/drawing/2014/main" id="{DC560B1D-9232-448D-9FE7-3B386F596CC5}"/>
              </a:ext>
            </a:extLst>
          </p:cNvPr>
          <p:cNvSpPr/>
          <p:nvPr/>
        </p:nvSpPr>
        <p:spPr>
          <a:xfrm rot="10800000">
            <a:off x="4400814" y="4120832"/>
            <a:ext cx="1775700" cy="2136737"/>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 Same Side Corner Rectangle 7">
            <a:extLst>
              <a:ext uri="{FF2B5EF4-FFF2-40B4-BE49-F238E27FC236}">
                <a16:creationId xmlns:a16="http://schemas.microsoft.com/office/drawing/2014/main" id="{B38D2B22-1649-4D24-A518-EBF00EC2B735}"/>
              </a:ext>
            </a:extLst>
          </p:cNvPr>
          <p:cNvSpPr/>
          <p:nvPr/>
        </p:nvSpPr>
        <p:spPr>
          <a:xfrm rot="10800000">
            <a:off x="6571852" y="4129191"/>
            <a:ext cx="1775700" cy="2136737"/>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 Same Side Corner Rectangle 7">
            <a:extLst>
              <a:ext uri="{FF2B5EF4-FFF2-40B4-BE49-F238E27FC236}">
                <a16:creationId xmlns:a16="http://schemas.microsoft.com/office/drawing/2014/main" id="{B430760C-6A3E-4E3B-B640-EE57EDF34976}"/>
              </a:ext>
            </a:extLst>
          </p:cNvPr>
          <p:cNvSpPr/>
          <p:nvPr/>
        </p:nvSpPr>
        <p:spPr>
          <a:xfrm rot="10800000">
            <a:off x="8619896" y="4129192"/>
            <a:ext cx="1775700" cy="2136737"/>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3D5BAC7-8ED3-4A96-87FA-C8DAA8B9AED3}"/>
              </a:ext>
            </a:extLst>
          </p:cNvPr>
          <p:cNvSpPr/>
          <p:nvPr/>
        </p:nvSpPr>
        <p:spPr>
          <a:xfrm>
            <a:off x="2155679" y="4261959"/>
            <a:ext cx="1775701" cy="1569660"/>
          </a:xfrm>
          <a:prstGeom prst="rect">
            <a:avLst/>
          </a:prstGeom>
        </p:spPr>
        <p:txBody>
          <a:bodyPr wrap="square" anchor="t">
            <a:spAutoFit/>
          </a:bodyPr>
          <a:lstStyle/>
          <a:p>
            <a:pPr marL="285750" indent="-285750">
              <a:buFont typeface="Arial" panose="020B0604020202020204" pitchFamily="34" charset="0"/>
              <a:buChar char="•"/>
            </a:pPr>
            <a:r>
              <a:rPr lang="en-US" altLang="zh-CN" sz="1400" b="1">
                <a:solidFill>
                  <a:schemeClr val="bg1"/>
                </a:solidFill>
              </a:rPr>
              <a:t>Suggestions for Improvement</a:t>
            </a:r>
            <a:endParaRPr lang="en-US">
              <a:solidFill>
                <a:schemeClr val="bg1"/>
              </a:solidFill>
            </a:endParaRPr>
          </a:p>
          <a:p>
            <a:pPr marL="285750" indent="-285750">
              <a:buFont typeface="Arial" panose="020B0604020202020204" pitchFamily="34" charset="0"/>
              <a:buChar char="•"/>
            </a:pPr>
            <a:r>
              <a:rPr lang="en-US" altLang="zh-CN" sz="1400" b="1">
                <a:solidFill>
                  <a:schemeClr val="bg1"/>
                </a:solidFill>
              </a:rPr>
              <a:t>Standard Operating Procedure for</a:t>
            </a:r>
            <a:r>
              <a:rPr lang="zh-CN" altLang="en-US" sz="1400" b="1">
                <a:solidFill>
                  <a:schemeClr val="bg1"/>
                </a:solidFill>
              </a:rPr>
              <a:t> </a:t>
            </a:r>
            <a:r>
              <a:rPr lang="en-US" altLang="zh-CN" sz="1400" b="1">
                <a:solidFill>
                  <a:schemeClr val="bg1"/>
                </a:solidFill>
              </a:rPr>
              <a:t>Trash</a:t>
            </a:r>
            <a:r>
              <a:rPr lang="zh-CN" altLang="en-US" sz="1400" b="1">
                <a:solidFill>
                  <a:schemeClr val="bg1"/>
                </a:solidFill>
              </a:rPr>
              <a:t>  </a:t>
            </a:r>
            <a:r>
              <a:rPr lang="en-US" altLang="zh-CN" sz="1400" b="1">
                <a:solidFill>
                  <a:schemeClr val="bg1"/>
                </a:solidFill>
              </a:rPr>
              <a:t>Removal</a:t>
            </a:r>
          </a:p>
          <a:p>
            <a:endParaRPr lang="en-US" sz="1200" b="1"/>
          </a:p>
        </p:txBody>
      </p:sp>
      <p:sp>
        <p:nvSpPr>
          <p:cNvPr id="38" name="TextBox 37">
            <a:extLst>
              <a:ext uri="{FF2B5EF4-FFF2-40B4-BE49-F238E27FC236}">
                <a16:creationId xmlns:a16="http://schemas.microsoft.com/office/drawing/2014/main" id="{BB8868FC-88BE-444F-BD08-C4C68A2DDDEB}"/>
              </a:ext>
            </a:extLst>
          </p:cNvPr>
          <p:cNvSpPr txBox="1"/>
          <p:nvPr/>
        </p:nvSpPr>
        <p:spPr>
          <a:xfrm>
            <a:off x="4387387" y="4261959"/>
            <a:ext cx="1903750" cy="2246769"/>
          </a:xfrm>
          <a:prstGeom prst="rect">
            <a:avLst/>
          </a:prstGeom>
          <a:noFill/>
        </p:spPr>
        <p:txBody>
          <a:bodyPr wrap="square" rtlCol="0" anchor="t">
            <a:spAutoFit/>
          </a:bodyPr>
          <a:lstStyle/>
          <a:p>
            <a:pPr marL="285750" indent="-285750">
              <a:buFont typeface="Arial" panose="020B0604020202020204" pitchFamily="34" charset="0"/>
              <a:buChar char="•"/>
            </a:pPr>
            <a:r>
              <a:rPr lang="en-US" altLang="zh-CN" sz="1400" b="1">
                <a:solidFill>
                  <a:schemeClr val="bg1"/>
                </a:solidFill>
              </a:rPr>
              <a:t>Education</a:t>
            </a:r>
            <a:r>
              <a:rPr lang="zh-CN" altLang="en-US" sz="1400" b="1">
                <a:solidFill>
                  <a:schemeClr val="bg1"/>
                </a:solidFill>
              </a:rPr>
              <a:t> </a:t>
            </a:r>
            <a:r>
              <a:rPr lang="en-US" altLang="zh-CN" sz="1400" b="1">
                <a:solidFill>
                  <a:schemeClr val="bg1"/>
                </a:solidFill>
              </a:rPr>
              <a:t>Programs</a:t>
            </a:r>
          </a:p>
          <a:p>
            <a:pPr marL="285750" indent="-285750">
              <a:buFont typeface="Arial" panose="020B0604020202020204" pitchFamily="34" charset="0"/>
              <a:buChar char="•"/>
            </a:pPr>
            <a:r>
              <a:rPr lang="en-US" altLang="zh-CN" sz="1400" b="1">
                <a:solidFill>
                  <a:schemeClr val="bg1"/>
                </a:solidFill>
              </a:rPr>
              <a:t>Approaches to Reduce Littering</a:t>
            </a:r>
            <a:endParaRPr lang="zh-CN" altLang="en-US" sz="1400" b="1">
              <a:solidFill>
                <a:schemeClr val="bg1"/>
              </a:solidFill>
            </a:endParaRPr>
          </a:p>
          <a:p>
            <a:pPr marL="285750" indent="-285750">
              <a:buFont typeface="Arial" panose="020B0604020202020204" pitchFamily="34" charset="0"/>
              <a:buChar char="•"/>
            </a:pPr>
            <a:r>
              <a:rPr lang="en-US" altLang="zh-CN" sz="1400" b="1">
                <a:solidFill>
                  <a:schemeClr val="bg1"/>
                </a:solidFill>
              </a:rPr>
              <a:t>Opinions on Different Approaches</a:t>
            </a:r>
          </a:p>
          <a:p>
            <a:pPr marL="285750" indent="-285750">
              <a:buFont typeface="Arial" panose="020B0604020202020204" pitchFamily="34" charset="0"/>
              <a:buChar char="•"/>
            </a:pPr>
            <a:endParaRPr lang="en-US" altLang="zh-CN" sz="1400" b="1">
              <a:solidFill>
                <a:schemeClr val="bg1"/>
              </a:solidFill>
            </a:endParaRPr>
          </a:p>
          <a:p>
            <a:pPr marL="285750" indent="-285750">
              <a:buFont typeface="Arial" panose="020B0604020202020204" pitchFamily="34" charset="0"/>
              <a:buChar char="•"/>
            </a:pPr>
            <a:endParaRPr lang="en-US" altLang="zh-CN" sz="1400" b="1"/>
          </a:p>
          <a:p>
            <a:endParaRPr lang="en-US" sz="1400" b="1"/>
          </a:p>
        </p:txBody>
      </p:sp>
      <p:sp>
        <p:nvSpPr>
          <p:cNvPr id="39" name="TextBox 38">
            <a:extLst>
              <a:ext uri="{FF2B5EF4-FFF2-40B4-BE49-F238E27FC236}">
                <a16:creationId xmlns:a16="http://schemas.microsoft.com/office/drawing/2014/main" id="{C9823A8C-7EDB-4DC2-90D1-8594C0A05A33}"/>
              </a:ext>
            </a:extLst>
          </p:cNvPr>
          <p:cNvSpPr txBox="1"/>
          <p:nvPr/>
        </p:nvSpPr>
        <p:spPr>
          <a:xfrm>
            <a:off x="6569837" y="4276383"/>
            <a:ext cx="1539963" cy="2031325"/>
          </a:xfrm>
          <a:prstGeom prst="rect">
            <a:avLst/>
          </a:prstGeom>
          <a:noFill/>
        </p:spPr>
        <p:txBody>
          <a:bodyPr wrap="square" rtlCol="0" anchor="t">
            <a:spAutoFit/>
          </a:bodyPr>
          <a:lstStyle/>
          <a:p>
            <a:pPr marL="285750" indent="-285750">
              <a:buFont typeface="Arial" panose="020B0604020202020204" pitchFamily="34" charset="0"/>
              <a:buChar char="•"/>
            </a:pPr>
            <a:r>
              <a:rPr lang="en-US" altLang="zh-CN" sz="1400" b="1">
                <a:solidFill>
                  <a:schemeClr val="bg1"/>
                </a:solidFill>
              </a:rPr>
              <a:t>Effectiveness of programs</a:t>
            </a:r>
          </a:p>
          <a:p>
            <a:pPr marL="285750" indent="-285750">
              <a:buFont typeface="Arial" panose="020B0604020202020204" pitchFamily="34" charset="0"/>
              <a:buChar char="•"/>
            </a:pPr>
            <a:r>
              <a:rPr lang="en-US" altLang="zh-CN" sz="1400" b="1">
                <a:solidFill>
                  <a:schemeClr val="bg1"/>
                </a:solidFill>
              </a:rPr>
              <a:t>How they Solicit Interest / Implement the programs</a:t>
            </a:r>
            <a:endParaRPr lang="zh-CN" altLang="en-US" sz="1400" b="1">
              <a:solidFill>
                <a:schemeClr val="bg1"/>
              </a:solidFill>
            </a:endParaRPr>
          </a:p>
          <a:p>
            <a:pPr marL="285750" indent="-285750">
              <a:buFont typeface="Arial" panose="020B0604020202020204" pitchFamily="34" charset="0"/>
              <a:buChar char="•"/>
            </a:pPr>
            <a:endParaRPr lang="en-US" altLang="zh-CN" sz="1400" b="1">
              <a:solidFill>
                <a:schemeClr val="bg1"/>
              </a:solidFill>
            </a:endParaRPr>
          </a:p>
          <a:p>
            <a:endParaRPr lang="en-US" sz="1400" b="1"/>
          </a:p>
        </p:txBody>
      </p:sp>
      <p:sp>
        <p:nvSpPr>
          <p:cNvPr id="40" name="TextBox 39">
            <a:extLst>
              <a:ext uri="{FF2B5EF4-FFF2-40B4-BE49-F238E27FC236}">
                <a16:creationId xmlns:a16="http://schemas.microsoft.com/office/drawing/2014/main" id="{3F92D8BB-A66B-4641-AA4A-6913B5DB51AD}"/>
              </a:ext>
            </a:extLst>
          </p:cNvPr>
          <p:cNvSpPr txBox="1"/>
          <p:nvPr/>
        </p:nvSpPr>
        <p:spPr>
          <a:xfrm>
            <a:off x="8691226" y="4276383"/>
            <a:ext cx="1539963" cy="1169551"/>
          </a:xfrm>
          <a:prstGeom prst="rect">
            <a:avLst/>
          </a:prstGeom>
          <a:noFill/>
        </p:spPr>
        <p:txBody>
          <a:bodyPr wrap="square" rtlCol="0" anchor="t">
            <a:spAutoFit/>
          </a:bodyPr>
          <a:lstStyle/>
          <a:p>
            <a:pPr marL="285750" indent="-285750">
              <a:buFont typeface="Arial" panose="020B0604020202020204" pitchFamily="34" charset="0"/>
              <a:buChar char="•"/>
            </a:pPr>
            <a:r>
              <a:rPr lang="en-US" altLang="zh-CN" sz="1400" b="1">
                <a:solidFill>
                  <a:schemeClr val="bg1"/>
                </a:solidFill>
              </a:rPr>
              <a:t>Park Police Regular route</a:t>
            </a:r>
          </a:p>
          <a:p>
            <a:pPr marL="285750" indent="-285750">
              <a:buFont typeface="Arial" panose="020B0604020202020204" pitchFamily="34" charset="0"/>
              <a:buChar char="•"/>
            </a:pPr>
            <a:r>
              <a:rPr lang="en-US" sz="1400" b="1">
                <a:solidFill>
                  <a:schemeClr val="bg1"/>
                </a:solidFill>
              </a:rPr>
              <a:t>Jurisdiction over littering</a:t>
            </a:r>
            <a:endParaRPr lang="en-US" altLang="zh-CN" sz="1400" b="1">
              <a:solidFill>
                <a:schemeClr val="bg1"/>
              </a:solidFill>
            </a:endParaRPr>
          </a:p>
          <a:p>
            <a:endParaRPr lang="en-US" sz="1400" b="1"/>
          </a:p>
        </p:txBody>
      </p:sp>
      <p:sp>
        <p:nvSpPr>
          <p:cNvPr id="6" name="TextBox 5">
            <a:extLst>
              <a:ext uri="{FF2B5EF4-FFF2-40B4-BE49-F238E27FC236}">
                <a16:creationId xmlns:a16="http://schemas.microsoft.com/office/drawing/2014/main" id="{112DCB9C-193E-BC49-B03C-BDA4A3DF9DE9}"/>
              </a:ext>
            </a:extLst>
          </p:cNvPr>
          <p:cNvSpPr txBox="1"/>
          <p:nvPr/>
        </p:nvSpPr>
        <p:spPr>
          <a:xfrm>
            <a:off x="2379020" y="3670518"/>
            <a:ext cx="1552360" cy="369332"/>
          </a:xfrm>
          <a:prstGeom prst="rect">
            <a:avLst/>
          </a:prstGeom>
          <a:noFill/>
        </p:spPr>
        <p:txBody>
          <a:bodyPr wrap="square" rtlCol="0">
            <a:spAutoFit/>
          </a:bodyPr>
          <a:lstStyle/>
          <a:p>
            <a:r>
              <a:rPr lang="en-US" b="1">
                <a:solidFill>
                  <a:schemeClr val="accent1">
                    <a:lumMod val="75000"/>
                  </a:schemeClr>
                </a:solidFill>
              </a:rPr>
              <a:t>Facility Staff</a:t>
            </a:r>
          </a:p>
        </p:txBody>
      </p:sp>
      <p:sp>
        <p:nvSpPr>
          <p:cNvPr id="32" name="TextBox 31">
            <a:extLst>
              <a:ext uri="{FF2B5EF4-FFF2-40B4-BE49-F238E27FC236}">
                <a16:creationId xmlns:a16="http://schemas.microsoft.com/office/drawing/2014/main" id="{318CB129-A3BA-0E4B-8023-DA0342A50A7D}"/>
              </a:ext>
            </a:extLst>
          </p:cNvPr>
          <p:cNvSpPr txBox="1"/>
          <p:nvPr/>
        </p:nvSpPr>
        <p:spPr>
          <a:xfrm>
            <a:off x="4350120" y="3636014"/>
            <a:ext cx="1773847" cy="369332"/>
          </a:xfrm>
          <a:prstGeom prst="rect">
            <a:avLst/>
          </a:prstGeom>
          <a:noFill/>
        </p:spPr>
        <p:txBody>
          <a:bodyPr wrap="square" rtlCol="0">
            <a:spAutoFit/>
          </a:bodyPr>
          <a:lstStyle/>
          <a:p>
            <a:r>
              <a:rPr lang="en-US" b="1">
                <a:solidFill>
                  <a:schemeClr val="accent1">
                    <a:lumMod val="75000"/>
                  </a:schemeClr>
                </a:solidFill>
              </a:rPr>
              <a:t>Education Staff</a:t>
            </a:r>
          </a:p>
        </p:txBody>
      </p:sp>
      <p:sp>
        <p:nvSpPr>
          <p:cNvPr id="33" name="TextBox 32">
            <a:extLst>
              <a:ext uri="{FF2B5EF4-FFF2-40B4-BE49-F238E27FC236}">
                <a16:creationId xmlns:a16="http://schemas.microsoft.com/office/drawing/2014/main" id="{C9877736-2ECB-6846-80BC-DFC9DA5F89EB}"/>
              </a:ext>
            </a:extLst>
          </p:cNvPr>
          <p:cNvSpPr txBox="1"/>
          <p:nvPr/>
        </p:nvSpPr>
        <p:spPr>
          <a:xfrm>
            <a:off x="6346866" y="3622066"/>
            <a:ext cx="2544018" cy="369332"/>
          </a:xfrm>
          <a:prstGeom prst="rect">
            <a:avLst/>
          </a:prstGeom>
          <a:noFill/>
        </p:spPr>
        <p:txBody>
          <a:bodyPr wrap="square" rtlCol="0">
            <a:spAutoFit/>
          </a:bodyPr>
          <a:lstStyle/>
          <a:p>
            <a:r>
              <a:rPr lang="en-US" b="1">
                <a:solidFill>
                  <a:schemeClr val="accent1">
                    <a:lumMod val="75000"/>
                  </a:schemeClr>
                </a:solidFill>
              </a:rPr>
              <a:t>Volunteer Coordinator</a:t>
            </a:r>
          </a:p>
        </p:txBody>
      </p:sp>
      <p:sp>
        <p:nvSpPr>
          <p:cNvPr id="34" name="TextBox 33">
            <a:extLst>
              <a:ext uri="{FF2B5EF4-FFF2-40B4-BE49-F238E27FC236}">
                <a16:creationId xmlns:a16="http://schemas.microsoft.com/office/drawing/2014/main" id="{DE3C0DA2-08B5-3A42-8E65-723AB94AB3B8}"/>
              </a:ext>
            </a:extLst>
          </p:cNvPr>
          <p:cNvSpPr txBox="1"/>
          <p:nvPr/>
        </p:nvSpPr>
        <p:spPr>
          <a:xfrm>
            <a:off x="8884041" y="3635970"/>
            <a:ext cx="2544018" cy="369332"/>
          </a:xfrm>
          <a:prstGeom prst="rect">
            <a:avLst/>
          </a:prstGeom>
          <a:noFill/>
        </p:spPr>
        <p:txBody>
          <a:bodyPr wrap="square" rtlCol="0">
            <a:spAutoFit/>
          </a:bodyPr>
          <a:lstStyle/>
          <a:p>
            <a:r>
              <a:rPr lang="en-US" b="1">
                <a:solidFill>
                  <a:schemeClr val="accent1">
                    <a:lumMod val="75000"/>
                  </a:schemeClr>
                </a:solidFill>
              </a:rPr>
              <a:t>U.S</a:t>
            </a:r>
            <a:r>
              <a:rPr lang="en-US" altLang="zh-CN" b="1">
                <a:solidFill>
                  <a:schemeClr val="accent1">
                    <a:lumMod val="75000"/>
                  </a:schemeClr>
                </a:solidFill>
              </a:rPr>
              <a:t>.</a:t>
            </a:r>
            <a:r>
              <a:rPr lang="en-US" b="1">
                <a:solidFill>
                  <a:schemeClr val="accent1">
                    <a:lumMod val="75000"/>
                  </a:schemeClr>
                </a:solidFill>
              </a:rPr>
              <a:t> Park Police</a:t>
            </a:r>
          </a:p>
        </p:txBody>
      </p:sp>
      <p:sp>
        <p:nvSpPr>
          <p:cNvPr id="42" name="TextBox 41">
            <a:extLst>
              <a:ext uri="{FF2B5EF4-FFF2-40B4-BE49-F238E27FC236}">
                <a16:creationId xmlns:a16="http://schemas.microsoft.com/office/drawing/2014/main" id="{D2B13C7E-A34F-2E43-92EA-D3176C265986}"/>
              </a:ext>
            </a:extLst>
          </p:cNvPr>
          <p:cNvSpPr txBox="1"/>
          <p:nvPr/>
        </p:nvSpPr>
        <p:spPr>
          <a:xfrm>
            <a:off x="4449020" y="1008930"/>
            <a:ext cx="5991674" cy="523220"/>
          </a:xfrm>
          <a:prstGeom prst="rect">
            <a:avLst/>
          </a:prstGeom>
          <a:noFill/>
        </p:spPr>
        <p:txBody>
          <a:bodyPr wrap="square" rtlCol="0">
            <a:spAutoFit/>
          </a:bodyPr>
          <a:lstStyle/>
          <a:p>
            <a:r>
              <a:rPr lang="en-US" sz="2800" b="1">
                <a:solidFill>
                  <a:schemeClr val="accent1">
                    <a:lumMod val="75000"/>
                  </a:schemeClr>
                </a:solidFill>
              </a:rPr>
              <a:t>Methods – Interviews</a:t>
            </a:r>
          </a:p>
        </p:txBody>
      </p:sp>
      <p:sp>
        <p:nvSpPr>
          <p:cNvPr id="43" name="矩形 27">
            <a:extLst>
              <a:ext uri="{FF2B5EF4-FFF2-40B4-BE49-F238E27FC236}">
                <a16:creationId xmlns:a16="http://schemas.microsoft.com/office/drawing/2014/main" id="{A48A3CE4-0FD5-AF42-AD56-6FB561B4CE48}"/>
              </a:ext>
            </a:extLst>
          </p:cNvPr>
          <p:cNvSpPr/>
          <p:nvPr/>
        </p:nvSpPr>
        <p:spPr>
          <a:xfrm>
            <a:off x="-4046" y="0"/>
            <a:ext cx="12192001" cy="68580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38649112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7">
            <a:extLst>
              <a:ext uri="{FF2B5EF4-FFF2-40B4-BE49-F238E27FC236}">
                <a16:creationId xmlns:a16="http://schemas.microsoft.com/office/drawing/2014/main" id="{1425BA13-4C5E-5049-8CEF-700FA042A255}"/>
              </a:ext>
            </a:extLst>
          </p:cNvPr>
          <p:cNvSpPr/>
          <p:nvPr/>
        </p:nvSpPr>
        <p:spPr>
          <a:xfrm>
            <a:off x="-165100" y="-241299"/>
            <a:ext cx="12461777" cy="7377166"/>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 name="AutoShape 2" descr="data:image/png;base64,iVBORw0KGgoAAAANSUhEUgAAAkAAAAFSCAYAAAFta1CtAAAAAXNSR0IArs4c6QAAAARnQU1BAACxjwv8YQUAAAAJcEhZcwAADsMAAA7DAcdvqGQAAGiOSURBVHhe7b1buBxFuf/vpZdeeumll15yyQayEzmjgAioKLJBNzprzqd1ysoiJJCYEyQQgkAgRIgJB5P82OF8UkAEhI3RrYL8kcM2gSQQwiH7efq/vpN6J7Uqbx9mpnump+f7eZ7v09PV1dXV1VVvvVNd3f2lflMtFmcr+bzXrWqV8nqTVPZYsqR54Nl/7PR61cp11xwySWYL7WRFd++5WQ231by22P5tkswW9sn+JH+5d/EPLmyvQyeffHJ7eeXYj+Ztg0aqgHqVSTJbaCd65tmnt5a/euyWdhhqCmrXzOpGq6YtOn1he5vIJJkt3JPsRSbJbCEnh9qBGgOhhqDGiM15/C/3tZYSjlqE5c7fb2kXDmSSzBb2CfYqk2S2sE/QrRG27N7KTybJbOGepBTEntfubRli+EIoOK1JuTJJDpbx+vjzj+790OtFpVLpqya5RJpYLpf7ivfuzV4vmq4V95rkOkM74W5kkmsVkNQa1JhTTz2lfcL4/eRf728bbokjS7fZmSS/pJ1wNzLJdYZ2st3IJJdIDdJO9sbrrvQu/Pbp7d/2tvPOWThvXWSS6wz3RM8+73zvoT++5/3Hzyvef736v62/BJC9fdE3z/BWbNo2bz+T3Jempqa+rJ1sp7KbrXay3cgk1xn2SfYik1wor7z0kicyQaFoJxtVzeIl7d8muc6wT9KuKZ3KJBdKLwVkNyvkFSePpayLJD4UawH5Cc1Nfl/0vR951SUr522HTHKh9FJAruyTjyKTXGe4J9qtTHKhxFFAn755o/enp5a2Cgg16tXHZ+cZ6kSM9Pan9847YaxLmFtjUKPOOOuceeEmuVDiKKBuZZLrDPvEe5FJLpBmpXLELqDxWu1jsykQnNyihae1TtK2Nbetu7q1vOKy81rbPn9rfUuoTQhHDbPtlEmuM7STFcHeaOGaTHKhSCFFLRyAk4siKShXKDQsTXKdoZ2sLSmk23/z7AnbbJnkIlHJ578wPyPhnrAtqR1QmNE2yXWGdrLdKIpNKRQKX9+1puG9fsekh2Upl/uG2XQC5VzuXCyRrnaytk6b+wuDZeoLCKqXSifcrjn8wBIvTCZqm533399OUzvZbmSS7ozJ8em3tBPuRL954IH2yUAm6S8trhT2a4Xhp+WN4n6z67ze7vFHHlFPuBPNNEvttPtOo1T6yD4hhD21ofmJVghheumXE59jfzu9ZrU6jbChZa5n+rv52QK2Rjv5qJosFy4wSbXA7WjzMxtoJw2ddsq/tX9ffuFZarjIJJU9pirFx9yT7UaT5Xx3I4BpRztZW/t/Pe29s3Wivb77uqvnbbdlkswW2ol2K5NkttBOtFuZJLOFe5Ifbl/s/eHm0rwwW7XLz1fDIZNktnBP8m+bGy2bc8FZC1u91fe+dUY7HEsUELbh9wvri+39IJNktrBPsFeZJLNFeWzsKu1kO1W9mJ81SWYP7YQh2yFEdw/btGjBqd7G2g9b63Zck1R2sU+2U5kkss3yRulN7eTDtGK8/J5JIvuU8vlFWiH4abpazJtdRwutMFyZqGS6UngZwxdYmqDRQx4p6FYmmWyizdToRia57KGdbDcyyWUPnBzuVckSM8kWLFzQ+r3hnhWtcMwkQ5hMLLfjYB0yyWUPOcFeZZLLHtrJupL5iRAmnLtzEyGTXPZwT7RbmeSyh32SsCuoLdB/lq444XkxqTlY+s1wzRz2SfYik1z20E62G5nksod9kprxdYXHEbRHNU1yg0ebjNCpTFIt3BPtVia5FtpkhE5lkuqMXz/6knrCnapeqe4zSbYKCA6fVnvsxxJswyzPtWJ9zeZrW79Ncl9a3Cy/rJ1wp/pw7w2dF5J2st3I/oMpBdCrTHKtP77aCeMiYC6iSMIx+9WOZ8skGR37JDHVDo8g4FEDzGLFDFaErb3zwdZ2rCNTiGPvBw2igLqRSTI67ol2q6hDFPacH8gEB2IX0KPbG/NOuFOZJKOjnWw36lcBQZg0jqXfjFbInjJsh5sko6OdLJ7kwfLBF95sh6F5IXzz7udbzQ/NULZB/SygqHILBzJJRsc+yV7U7wI68/QFraUYaNQmv8cPbJkkoyMniGe/8GwYaoh94iJ3jjRqlP3oQhprkCaTZHTsk+5F/SggmS2PGuMaa4TB7qBZoTbJIwh4VEH2g0yS0dFOVqR1536KWkCgk8IBndQguzBEtjE3SUZHO1kRCgg+EIwymlPQowidFFCnBBWQZoiDZJKMjnay3QgnMV6tPrt+7dojJmmViVL+HTyGAI2X8u2/JxrNSuW1yUbjSJQahCYGw42ltl1kko7O9idfU0+4U002mr52Zbxc+EC7k2prolw4YKK3kfRWXjujnmyn+uiv67ur5doJdyo5GbeAtMIIktmthZ2mdsKdyiQ7GOyTMUFdT3/BvtVSaZ2W5lCC10ZUc7mvmdUW2ol3IpNMi7m0TzY/s8FkpXDIPeHVhe+3JmvKJE3MKNMePxAtaxQPmuSyh3bC3cgklz20k9UkcxS1bZBJLltU82NHtZPtRnM+0ycm2ewAB1A72W70z3sWZ68W+RVQ0OMGfspkAeGvhHay+M+EQsJDdFg2fnxBu0fDPGn0cu5jCGiuJtlsYZ9kLzLJZQ/tZLuRSS57TJeLD2knbDuKaFZil9ymBWX2cUzBPeFOZZLJNtqJR5HZfTTQCiBIZrfRAi8w0QrDVub+sXcLXv2HIVTIHSIhCaFNfBiUTJbIsPD03x9UL+QgZbJGhgG5aO5bqTEr+5xvndWa2Cdz+vF3WaaKyhJh8rSIPWEQ4fZkQchOB0vsp00yNFkjw4B78dIgkzUyDGgX0JZtJcRyyNL+jWnH+IwFrAysmTzTBiuGcPkwCsJk6SeTNTIMaBdw0DJZI8OAe/FgUWwLIwqzGiJYq6hx/WSyRoYB9+LJ0zDydSV0YeJIQ6ggcI6x1D4H436NSbo/SD78YYdpMlkjw4B2AQctkzUyDGgXEILVgSMMa4FPCNnb4BDDaUY4xpHssSTXMiGO7O/G9ZPJGhkGtAtoK6y7SUImawRv2tcmQg9KJlvzkIvmV1HcwUDxcbRtYYJVw996bZstk7V5aJO1B6VmqVAy2UoW7SIOUrjBaLLWRi6aVCA4uvgXBicYFUQcX1v4viK2a9vEeZZ04IzLqLU46LLNr9KarLWJ8nyJyO/5krDnTjqVyVqyaBcxSPZXtZKQVoG27t6oXsRB6cFn7oytAuGRfzy0hMqK8F13V1rLd19Z2X6WGcIjcD+45Oz2ehSZrCWLdhEh+brPgn9f2HrMbvL6Da0wVCB5BQGeg8ZSe+wO4fJb9sVveabRryJqFQjg6RBcOO2C9ku7f7913lcYbTqpQP2SyVqyaBdxkPKrQN1iP1/lykSJhaAKJJ/Vg3WBJcHn9eQpZFgZWB87Ptaxj3zdyX4xiRsX8vv6k8lasmgX0RaeqYcFkWfstTiwKrAoODm8qQGW6cpctbVN3tog22CZbOvkKosVaFAyWUsW7SIOUlmuQPjIJ955AB/nwJ/XtN+DgMf+YZEg/BYfSayNbXXwu56/uBVXwvxkspYs7gUMsjTQw6/vU8NFtj8Ev8e2Nn5+jy1aoPhkspYs7gV0PwVuSxxgqUSoLFJh0D2hddivhkGFueJnpXnrqFAIQyXVurK4KpD7YVc/jXfwTdMg+l2B/PweWyZryeJewEErbgvkV5HiqjiCXYHQDcmrwiA0LHRL9t9y/HWXSiBdFLol/BbnGV0V4sDpxv7StUHS/UEIl7iyHTJZSxbtIkaROM74ja7K/ttvW6FOFXcFErr5inIn9NsCRZHJWrJoF3GQSqoCJQkezem1AsG5nqxc2rIksDjjpUtb1kheadeNTPaSRbuIgxQuhHQzu3fubC2DvprtMl4urj94n/5gWpCmy4VtJolQ5vJ4VPIoGlkLVK/Wp7ULOSi5Fwa6Z8sW38JA69cqRK8KqrRaHiHtIg5Kixulu0x2R4MXnntOvSgiE63NYzc2j2gXPm7Jx8tttPyJbt+0KZtv1BgG6qXS5+4F+cV11x2cqNdvNVG+hE/2axc6aW2YqXxgsvCliVrt5Ttvv31ePqG5/F9hopA0ol1YV3jPDpZ4MQicUPy2l/gkMN4NJmEi2Q8vFbHDXZmskGFDu5iDkskSGRa0ixgm18LELZM1knYw5Va7gJ1q93VXnxB239KfeN8995snhEdRJZcbM1kkaeaJDePqBRy0XrltklZoGHh/24x6AdMgk0WSZu7/RT30xcJnLDyttcS7u+U1jRKGNzGfe/qC1ttRP9y+eN5+IuyDLg77yb+xv21unBDPFiyjySJJM0mNNPcqvq9viEhbN4Z7bSZrZFjQLqSfpBvSBhIxiIjBRHRbiPfO1omW0MVhXbq+IJkskWFDu5j9lskKGVama8Ud2oVNWtOVwssmCyQLzNaKe7ULHbeWN0pvmkOSrPKPrdPqxe9WcNpN0mQUWT1RPqBVDD9tmq0cMruSLDNer7yMqaODEI5tskGGjYlG9X+0lx0MQtOT9XdMtsiwoF3IQcpkiwwL2kUcpEy2yLAgF27BwgWtZdR3Isr3MaIoapqQyRYZFuTCyacJ7IuN2xPyWz68IhUHS2yH7H3w+jq80s7e194u6djb8Vo8+W2yRYYFuXB4/a5bGcQqQdiGC493HuIdiVjHPvLScTuevYTc7axAGUIuXFpkskWGBe0iBkmshW1VOpVtcVyZbJFhQbuIELoZvHEeFQUXXLoc/MY2qUDo5vAb2yWO3T25YViyAmUI7SJCqCRY2pYGDjIuPpxkhMuLxu049rr7iQQRK1CG0C7iIGWyRYYF7SIOUiZbZFhwL6Dtv3SjXvc32SLDgnYR5dsWYZ9nku+pis+jfTsDn4ayfST5fiqkfazFZIsMC+4FFOGiS0XShIqACmRXGrui2NLC4UifefbpJ4SbbJFhwb2Ag5bJFhkWtIs4SJlskWFBu4iQfR+snzLZIsOCdhEhGQSErwLh3xXupIs/Ix+dgx+EJQYexTmGJAx3+eUrhxI36EuHJltkWNAuonyWUi48rBEuPD60azvECEelkIoi4Yhrr8tvias5zyKTLTIsaBdREyqFFh63TLaIcN8zf1Lf2dxPrd5w+0cmOyegXcRBymTrBG5ZM35Qe2dzP/XRX9f3t4JrF3NQWrfp7sMmW/OQC2d/jVkTup4oX1wOk3scd4zIZGseaag8tky2kke7kIOUydY85MLZtyC0yoQKhEFDtxLBv5G783Y4FFQpsQ3CfnDIJdxkax7aRRykTLaSR7uIg5TJ1jzsC6r9FqECYYkLbk/TgCNt/zuzJZXEDZdtWGI/ezTbZGse2kX0E75cqIVrkk8/dSqTreTRLuIgZbI1D7lwaZHJ1jy0i+gnWFI3zK5U8t0vfD8MFQifAJdtUWWylTzaRUxSQR/chUy25qFdxEHKZGse2kX0k1SWWv7iE8LkC8+Pbm+0KhA+9/R/b9/UjhdVJlvJo11EkX2x0WrsbXaYLPGxOXs7vvZsb8cSaWppiUy25vHwq9vUCzkIPfGX+3uuQP2QyVbyaBfRFr6JGvQRXny5EJ/2PuXU007Yhi8a2vtKBbLjuDLZOoFmvXJIu6D9VLNR8f3aoXYRBymTreTRLuIgZbIVC3jDq/tFHVHcb1nVLiK6Hvc7pv2SyVbyaBdxkDLZioVBVyA4wLvurrR+yxKCJbZ/I558PBfrkHxg146LT2HCL5K4QZ/DNNlKHu0iQsi49p13CQvrioKkpSsy2YqFQVcg+58VvokqlcH+ojO+kSqOMyoFrBYqFH7DkbYrEH7bFQhxka5st2WylTzaRYTwFWb4P1JRHnzhzdaFx0mcfd75rXBb2pea8X15+ca8SNKxw2yZbMXCoCvQIGWylTzaRYTkM95SgSD8y8LFX7FpWyt80TfPOCGOLVRALZwVqDdJ9xYkk63k0S7iIGWyFQtpqkDS5eC3dEvuEkK3ZYfZXZQW308mW8mjXcRBymQrFtJWgbB89fHZE7ZB8JcO/HnNvDA4ye6/OITZPpSfTLaSx72AGNeR7gtC93TFz0rt9aDuB8KYEJYy/uM3RuQnk61YSFMF6rdMtpLHvYCoQKgka+98sO1E2/4OtqFSnHHWOa047r5SgSQ+Ko9WgRAP8d1wk61YYAXqA+4FlIsKh9n+twUrhAqFCgQLdf5Fl7biSYWRfaVSyb8y/OuSymTHQ7gdJjLZ6hmt0mgy0XtGu4iDlMlW8mgXcZAy2YoFrcLYMtFiwb2AcIbhv9iDfa4TjKU7GAhfyN5ujx+JH2X7RW5cCTfZSh7tIg5SJluxoVUcyGyODblwkPyTkgtt32k/75yF7Xgie8DRllQOSOL4jT7bcSGTreTRLmKYMA6k3WANc7CjyGQrVpKuPMC+eHHKb6RZ09BYIFQgbeRZKpDrXHcik63YSbLyAPtCpkEmW8mjXcQwoQJhiUpkjzajAskcINu57kQmW0OHdhHDhJuj6Hrc8Z84ZLKVPNpFHKTGK5V3TdZalHK5b5ifqSGXy33F/GyxYtmyI9pFjCK5Mapt60Uma8mjXcRBCt3Mk0880S6A2zdtOmp+dkw5n59e1ige3LWm4b1+x2RL+H1ds3QA20y0jpGucGpq6svSNWoXMYrcCuTnUHeqVkb7gXYRBym5ILZMViNxw3Rn3wqDOv1eGPJ05+23f2rnUbuIg5TJavJoF3GQsi+KyGQ1kH/es1itHJ1o//YZD1bFJOmLlkftIg5SJqvJo13EQemO7XtOuDCQyarKlmW1j7TK0IseXF3/1CR/ApVcbkzL466tS9ULOSiZ7PaHh/97/qSvQWjLzqdPuCiici53rsnqPLSLH6fMYebRLJc/0fIIPfXAterF7LdMVkeHZqXyd+2CiPDJSRO1BboZ7YInIfcf1+OPPKLmUVTK5xeZqKTfaBcE2nn//GextAudpGy/SMsf9MCOHaPX8tOGe1FQceasz1F76oV2gfshc3iMS102ZzGPuJboDy++yAo0SCbq9U/CxmYO3qdf3H7JZENlvFL5VbVQ+MKskrQxVSk+pl1UV/t/Pd1a7rjmJ63bBKsL3/fe2Trhbaz9sBWOMNlWu/z81nYIvxFmp+Vqslx4w2SHDBvaBdUkFUj0h5tLrSUqyIfb548V2RXIDg+SyQ4ZJsbLhQ+0izkITVYKHY1akxSgXchBymSLDAO4G69dxCDBlxGfx1blh+efENaNONYzRGyYKR/ULmKQLr/wrLYDDZ12yr95L6wvttehc09f4F1w1sIT/KIo2rai/pnJHkk72gUMEyoQrM0ZC09rrR+6b6ZlkVBxJAwVBw72d8/95rx9o8pkj6Qd7eKlQSZ7JO1oFy8NMtkjaUe7eGmQyR5JO9rFS4NM9kja0S6eKzjNcJC1bUHCvzM42Nq2MJnskbSjXbww4d4Xln/b3JgXvvu6q1u3L/AblQ4VCL/lr7x92wNx8dtPJnsk7WgXzxUuuDZI6FoX3ETFEpUDFUj+0ruSSiYVSpPJHkk72sVLg0z2SNqZrhQ+1i7gILV6onzAZI8MA9pFHKSiPPpDUoR2EQcpky0yLEyUCxu1C+lKbpTasw6xLjMS3b/6Es8Ns9ddYWakyRYZJrSL6UoqkB1m/zXHEnfl7SWEfd7aMt76HVaBTHbIsFHJ50/SLmg/1SzlrjDZIcPInnWNI9qF7YfwZg+TDTLMaBe3HzKHJ1lAu8BJyhyWZAntQichcziSRf5855R60ePQP7ZOs/KMApOVwi6tAvSi6UrhZZM8GRXiuGfGe1zkS+PFwqr3t0WfJIbX2k2UC3eY3QmZD15Jhy4JL6mC8Ls0NlYzmwkZfsbr1Yd2/36r+q36UdPDr27zmrXyXlM0hJCkwLtDtUZIHVOtVCiZoiKExM2Dz9ypNjzqmOANmaIihMSN1uggzGiD8Lt5bfGE7UnryrEfqeGanvzr/e38QgsWLlDjaYpybqaoCCFx4za2nb/f4m24Z8W8MDTSmdWN1jYsn/77g96vHrultfxJ/vJWHDFW2raLf3Bha4l9795zc2u7pCvLx/9yX/s49jYIBkbC3TRt2fv45Qdp4fywtI8p5yb72zJFRQiJG63BuY3bbthoxLYRkbhiGNxtrkHDumxfdPrCdjhkH0d+2+lpxtGWm08stbxCkpa2jytTVISQuNEaHDVfpqgIIXGjNThqvkxREULiRmtwYZK/Mud866zWOIq73ZX718b+29NP+f3FCpMpKkJI3GgNLkxigGQMBwZFDBGMksQ79dRTWkt7PGbPa/e2DdCZZ5/eWsq4kDYeI2HueJErdyxK9rPzQwNESMrQGlyY7MFcyDYc+A0jg7tM0uDljpQYA4mPW+0wXIhrGybINSSyLkYNkoFkGDY/AyT5wZIGiJCUoTU4ar5MURFC4kZrcNR8maIihMSN1uBsuX+3whT1b449P8dPazZf2/r7pG2LQ/bfuSCZoiKExI3W4Gy5BggGRmYTYx3jOhjjccdg3LEY7IN4EMZ9bAMk4ZBtlLSBZzddWbq/3TTtbZIGDRAhA0ZrcLbshox1DPzaRgnhePZKGwTGNngxWMcS60tvmGjfMcM6DBkek8BvzSBgoBrb/NL1M0BumpoBkrQk3E+mqAghcaM1OGq+TFERQuJGa3DUfJmiIoTEjdbggoS/RPbfmaQV57Gijvm4MkVFCIkbrcH5yR441sZWJEzGWCS+HUdmP0MyyGwPZLt3x+x9kS62I649voPf9j4id4CcBoiQlKE1OD/Zg8+4q4X358BAQGjosg2GAuv2YK9sg7DNjo/f9kC2DDz7zY6W7WJ03PREbrpuPqPKFBUh/lSLxdnxerP95YBREs67msudbIqiI7QGR82XKaqOKOVy31jcLL9czY8d1a5ZloXzHq8U15uiyC6T45N7H937oUcd1+6X3vbmjNHXTBGFojW4UZProbkyRRVKLpf7yjuvrPG8d2+mLC2dLP/LFFF2uOaa6w5oDZA6prke+DJTVIG4jQ2N0X7FhkwglL8xmAeEdczfkbk97t8aO672N8ndT9btv2wShrzY29z8QFh33wPt5sHdD8eAkK4YICy1mdemqAKBB6o1PuqYtmyc/NgUVTZ4+L/3qQ2POia4wqaoAnEbGxqhbYDsJ9glHL+lIWsDu7ZxgLSBZ9nPNlL47feaVAlz8+M3sOzmwd3PPgZ+Q36PfZiiCgR/tbSG12/deN2VangaZIoqG2iNjjqubg0QdaJMUQWC8tYaXa+CQfn0zRvb61dcdl5r+flb671HtzdaS3h2Ei4GyDZEzeIlreWF3z69FRfp7bq70voNSXz8PvDn5P5CmqLKBlqjo44rqgHCd6+0RkcdlymqQPplgF59fLZlJMTgwKjY8fwMEAzVbeuubq3LvqfNeY9YIs0/PbW0HT8pmaLKBlqjC9JF3/uRGu6n//h5RQ13dftvnvU2735e3WarumSlGh6kbvYRRTVAjWr5A63RUcfUrFcOmaIKJCkDlCWZosoGWqMLkribMCz/9er/emvvfLAV7hoaMVQSLkvXGGD9oT++N88AnXHWOa3l9qf3nmCU7P01Y4gw7Cf5gux9ohpEUVQDBGq18tn0hObrib/c7zUa5Z+aIgqFBihcpqiygdboguQ2+hWbtnlX5Wut39LwYUxcA3TKqae1ljBeWC765hntdRgg22hc8bNSKwwG7sEX3myFiTRj4h4XS4SLUeuXAeo3mCbwyksveZ2q27lO/aBTA3Tm6QsSHW/pl2R8KYpMUWUDrdFRx0UD1F86MUAYAMZ4jYzfvPvKytYYDMZpZFwG2/7v7Zta4VhKQ0fHJ+lImIzpyDYYNyzt8SD7eOOlS+cNYttjTEHHtNOF8cSSBohSRQPUX6IaIHswGLIHky/5zpmt7a88uqRlBOzBYYknDR5GCwYEv0WyTQyPGAxXdribTtAxJV0xZPa2KDJFlQ20Rhcm+Xtlj9sEyf3bY/8l6qc6/fsF0QD1l048oFGVKapsoDW6MMGVhCav39Batw2KDCBDMs4jDd8dk5F0IL+xGgnDUsaRbJ193vmt/d0xJ9lP8mBv60Q0QP2FBihcpqiygdbowuQORNuGAxKjIuswVFh3jcPDr+9rhYthsdPRDBDi2ne3IIQt+PeFvgZIjoE80AAdU9YNkIzV4G+Q+/dK1MlfHqiev1gN70SLFp6mhncqU1TZQGt01HHRAPWXuAwQOh0IhkgGp7HtvHMWtpbueIxIjJeMz8h2WdrjNjLQLWM8trR4NEAKWqPrVLbnkhZ14+1oogHqL3F6QLgDBeMgS2z7wSVnt5Z+A81itPC7Nuf1iOGyDRHuXGGQW9LQvCktHg2QgtbobGGeD+bk4LeM7yAMF0r7m4QlhO34a4TfdjyEy9wejM9gXfaBMPcHYfKXCr8h+68Xxn3kN4TjSJ4kPRwTv21DhHXJE/IChRkqGqD+EocByrpMUWUDrdHZsg0QZM9OlgmArgFyB4vRyP3umMEo2OmLcUFaCNf20wwQlvZxbaPnbrPDw5QmAzRerT6L/NjSDEyY3DRqxeI75hADB/nRGh11XKaosoHW6KjjQoMwRZUampXKEc2wdKrxWi1175bRDJA7xwZjKvYEP1syWNzrg6Hyl81vDlC3Qp798h5VpqiygdboqONKowESujVEaTQ8gp8HJIZFxmIgNGLXOMl22wAFDRxrExEh+TvvDl7LgLas2/mRdYwhyRJh2oRDdynp+KVryxRVNtAaXVoUNj7TD6XZAAlRDVGaDY/gZ4AgGATbWKDxwtDgtxgcabi2YUGY38Cxuz9+Q2Kg8LgH9oUBhEFBGliHZyRGCvHcQWzbgMjxsXSPL0uJ76aryRRVNtAaXVLSBrRlIqGEy5wh/BYDJGM82qB10hoGAyT4GaJhMDxCkAFKk2AwUBfFo4pLUdI1RZUNtEaXlNwBbdzxktnU7kRC+S3GR2Qbq35omAyQIIZomAyPMCwGaJAyRZUNtEZHHdcwGqBhZhAGSP4GdaJu9olLpqiygdboqONCg4A3sXL58s8KhcLXTbG1wZyaRrn8mVklAcxOTR02P+fRrFYfefKJJ1rlPEgDJOMwEMZ64G1DMqZj/y3S9umXTLFlA63RUcclBsjWzPj4EXy7qlGp7MP64488knilmJqa+vJkpbBrtlo49PwtE97hB5b0rBc3TXjLGsWDU5XiY6VS6avmUIkwZ2R2oax+99vfokxPmluf3nn//SeUbVoMkLxs/q4NP28bIKzLwDYNUExojY46Ls0AaaqWSutMkcbCeCm/729bplTDkbT+ec9ib7xc+ABG1mSnZ1atWPGRVm6uBmGAhk2mSLPB9as2HNIaHnVMW+68U20orq5ZvPiAKdKuWFwp3vXnOwdjcMIEgzRdLvzOZLVjYMi0MtP0wI4daqOjjmnn1iWfmmLNDtNTM+9rjW/UtXvXLrWRaHrhuec67pkW14q37t8+ozb6tOrgfUvmjFHxIXMKkRivVvdqZeYnjAcdeXO92gBHWTdeX//AFGk2wTjAeL35MtzgUdXm229XG0UUYTDVFGUgty+tfqA17mHTrjWNj8wpBXLrxo1HtfKKonu2bFGv06hoql56Q7v5QTLK3EU/adPNN3+mNYYwrV250vfbVxhEfumXE59rDXnYhbEqv/GiUi73Da2soqhRLqt3zQjJPDAY6H21hhEkrSE+8Iv6Aa3hZk1PbWh+Yk65Tb1YPKiVU5DqpVKkjxgSkknGK5Vf2Q3ikT17vNtvueXTZqVyeKJWw1/Ui0zUQKZrxR1aQ826ZqqF10wR+IK/FeV8fnqurN9dNjt7AMb+Dy++2C5zrJuohJBOuXdF/bDWODvV6sL3vf2/nm79PnTfjFe7/PzW79NO+bd58aKq2/061Zw39IUpCkJIv8BfN9y21hplN7INEOQaoL9tbnh/uLnU+n3u6Qtay8svPKu1tCVhtgGStHAMWcqxJC07/U6FO3xJT3AkhBhgfN7fFu9tdT8DdMbC01pLeEViXL73rTPmxYHx2H3d1d4L64vtOLIfJMYIM3yxFEMEVX54fuu4H25f7L2ztfuZ17htTyNESMIkYXyyIhihOGdVE0Ic4hrzyap2r60fNUVFCImTyXLhDa3RxS35G+X+LRsWNYqFI6bICCFx0a+HRmGA7DEfeV0EhIFiGcO54KyFraWs+8XDWBG045qf9MWgYVDaFBkhJA7wigytsSUhMTwYXN5Y+2HLGMGo2He2MMgsxkQMjRYP61higBppSXjSmizn95qiI4T0yg3T5ZGY5RyX7l5eO2G2NCGkS565aVxtaJSu1++Y5N8wQuIizkmHoyJTdISQXvnH1mQHb2VSYVaEOUGm6AghvRLXXzC5cyVatODU1hIGCAPG9gA01jHDGesYaMa6zFbGgDLWES6D0ZI2ltiGcNz5wm8I28TQSbisIx05BtYhDHTb652If8EIiRG8JF5raJ0qyABhibtV8kwWDAIMkh0msj0mpIE4MDh4pELudokxc58Ls5/7ksc4cCw7jvyGAerm1j0G7U3REUJ6pVHMX681NEoXpi2YoiOExAHvhEUT/34RkgDT5cI2rcFR8zVdKbxsiowQEidxjQVlVasnOPZDSKLsWVc/qjW+bmUPALuyB5Cjyn6jYj+FL7CaIiKEJElcn02GxABpd6LEANl3rtw3IuLOl9yul/3cu13YB4YJd8gQfvUl57bD5U4Y1rsVPrZoioYQ0g/ifB+0vYTEkER5IyKEeT2NH1/QXsc2bR8cI/e981q/r/ruOa1b7LiFj3Xtdn8UwSM0RUII6SfT5cK/tEY5KlreKO43RUEIGQTVXO5rw/bp5Tg0d94nmyIghAya6Urhf7SGmjXN1gpvmVMmhKSNZY3i+1rDHXb9YqK8z5wiISTtLKkWH9Aa8rBpplr4vTklQsiwgU/5bJipfKA17rTqrmXVA/zEDiEZZHGlsF9r9IMWZnnT6BAyQuAO2mSlcKhfX9wQ4Q2P05XCx6Vc7hsmK4QQcozy2NhVjWL+EF7ujqfLNSMSJuy3bUX9M3ynq5LLjZmkCSFZoFAofH28Xnm5VioeqeTz3ojpKM59bnmSKQ5CSD/AoPLSaycPPPuPnR6101tz07KPS6XSV03xEEKSAsZn9++3qg1xlPXwq9swM/prppgIIUlw/aolB7UGSO30Ntz2i8OmmAghcYPxDq3hUcc1V0YXmeIihMQJBl21RkcdV73KxzUISQTc+dEaHXVcc2XEF5MRkgRoXFqja15bbH0/6yf5y1vrsuyXnv77gx0d85xvndXKr2jPa/eq8TSFHYcGiJCE0AzQms3XntCA4zRAp556ihoeh7rJJw0QIQNCM0CLTl94Qhi8Cnvbf5auaC2vHPtRawmPaWZ1w3fb43+5z7t7z82tddsASeO/+AcXtpZyHHsbBA8HS6QlS6Qp20WyT1B+JK2fFn7cWrrn5ooGiJCEiGqA7IaN5ZN/vb/9dweGQMK1ba7HI+swSBJPwmyjI793/n6Lt+GeFa3fEh/61WO3tOOK3HxCWl41I2jvY4sGiJCE0AwQGqLrXbiNVBqwxLUbr7vNNWhnnn16a2kbFpFmgGxj4eeliDRj4uZHwiUtGiBCBoRmgCD8XYHHII3TbaQYJ8L2pTdMnGCA3G0YUMb6goUL2mlgHb/lOOLNyHHkt+0lYVxK0rKNki3NmGh5xboYP20fWzRAhCSEnwGijosGiJCEoAEKFw0QIQlBAxQuGiBCEqIfBkgbW7HHevolvzGeMNEAEZIQ3RggDOpiMBe3t2X+TpBogAghKr0YIPyWW+qY9Ic7S7Idv+27SxIm+9nbEC4zryUdGDbZB+EQbpvb65DM8RFDiPQkTYkj61hKWCeiASIkIXoxQJjHI4ZEDAAMgtzexi103F63G77cisd+2F9uv4shsw0TlnZcd86QLcSXW+wShv2QH5kRTQNESMro1QMSieGwjYoYDbvhy/wdxBcDJdskHEvXkMhveDL2se1HNDQDZBsuGiBCUkbcBggSL8c2DtgOb0TiYYlJheI5XXDxt9vhsg+WEibPkblGS2Yzi2Fy98NS8mP/LetENECEJEQ3BmjURANESELQAIWLBoiQhKABChcNECEJQQMULhogQhIizABhUBeDt1DQbXBRt3eagiTH17b1QzRAhCREFAPk3vEKUicGyO+VGrbkDlYS0qYBaKIBIiQhOjVAYjTQeDF7WXv9qr2E5JY7Grv9snnbAEmY/WiHNvnQTRdL2zuyf7tpyja5dU8DRMiA6dQAiQGQOT7yKARkz8PRDAX2QTwxCLYxkzRsoxTVAMnS/q2lKdskDRogQgZMpwYIHgyMgjzeII1b4knjdg2F3djFAAW9mlVke0SQm669tH9raboGCHFogAgZIFEMkHgSYnTwF0aMkjwwqr2aFeFo9NLwsY4xHTEqkjZ+u69mFckrWCUehN92urJ0f/u97tXNo5/xE9EAEZIQYQaIogEiJDFogMJFA0RIQtAAhYsGiJCEoAEKFw0QIQnRjQHCILT77fgkZQ8sD0I0QIQkRKcGSG7D99MoxHWsqPN+XNEAEZIQnRogeRmZTESE5BZ50AvI7Nvo7gvLtNnUOAYMBtZlX5nBLLfRJZ6k89PCj1tLkZsuDRAhKaNTAyQTD2GI3Pk10sDteTbuLGR78p9MFnRnU9uzoe19JV2JC8nx3H0gN10aIEJSRicGCA1aJiNCMqFQDASMEsaGbAMk3o5tgGTiHwwC4ruzqcXTEbkGyN0ucsPddKPOfHZFA0RIQnRigKQhy7r89YGBgJdhGwoIYRJXtsl2bBNj5s6mltnPrvHCfljKdtvAYN2d0eymizAtXphogAhJiE4MkJ9s4wKJociKaIBIKKVc7hvj9ebLlXzhKCrMKAnnXavU1pui6AjsrzU66rhQRqa4OqJezM8ubpbn6qR+3bIsnHc1lzvZFEV2yeVyX1m+ct3BR/d+6I26dr/0ttesNvaaookEKovW6KjjQhmZ4orETLP0/DuvrPG8d28eed1z6/RHpVLpq6ZosgWMz33P/EltjKOsyYmpf5kiCoUG6Jjcv5G2OjFASyfLe7WGOMr66K/rvTlv6GumiLIDPR9/1ea6HVNMgWgGyH0HT5C0W9syVwh3zfzS6vaWeFRFyYOtOAxQOZc7V2uA1M3ejjtmDptiygb4f6k1POqYfnHjpo9NUQUSxQDhbhfuHsmdJNzuxjp+Y+neWZLGj9/y0jG5IyUN3d1P1vEbwh0yrCMvsq9sc/Mjd8Hsx0O0PLj7yTHwW/KlvYM6qgFau6x+QGt81DGVcrnLTFENPxh41RoedUw7X3gjUqPRDBAaJeR6BTAG9jweKMgDQlykAS9E9pH49n5yOx+SW+tybPuOWpT8iNw82NvEwNqGFnE04wNFNUB/f26V2vCoYxqvFveZohp+cLdLa3jUcZmiCiTMA7InH9rh4kkEGSBZtycAisGw9xMPBZLJhH4GyM2PdnzIzYN2HrZhisMAHX37JrXh9VvN4iVq+KAVtRyHApyM1uio4zJFFUiYAbINhjR4hEvD1zwQt/FD0rjF27H3g5HB3ycYCTEKfgbIzQ8mJWoGRTOC9n5ufElbjJStqA1Ha3Rx6IrLzlPD/RTVAL36+Kz3p6eWqtuSEA3QiMkUVSCaAaLmK00G6MbrrvQ+ffPG1u8Lv316ewmPVMLFAMkS+2D5+VvrW/EkPfmr/ej2Rnt90cLTWr+TEA3QiMkUVSA0QOEatAESQwGDAiMiBsP1dMSw+BkgkRgx2wM675yFreW7r6xMzCuiARoxmaIKpF4t79MaHXVcgzZA7l8weCkwHjAiMEi3rbt6Xjw/AyQek2aATjv1lNYySdEAdaDqkpVqeL/1Hz+vqOFRZIoqkGajuk1rdNRxjdcrL5viCkRrdHHINUC77q54k5VLW7/hscAjgjFxDZAYFXhPWJ55+oL2OgyQ7Iuwev7itkE78OdkZnGPtAGCQXnoj++p2zR1YoBOOfU0NdxVN8YkaQM0NTX15Uf/tENteNSxJ++jPkqgNTrquGiALAN00fd+1Fr+16v/662988HWEj2DhIsBsg2RGIOzzzu/FRfprdi0rfUbkvj4/eALb7b3E8n+iANh3T3u9qf3ttaRJ9kH690YIlNUoYzXyu9pjY/a6U00K/tNMYWiNTrquEbeAKEhQ1iHEZFwNx4Mi4Tb210jIEZDPCAYj827n2/9PuOsc9rxRLYBcr0xCVv0zTPmhdv72OFRZIoqEosXN/drDXCUdd2qJR+Y4omE1uio46IHZDX623/zbMtLESNiG6QgAwSPZfL6Da111wAhTTFAmjRj4h5Xfkva/TJAoF4rLbth03WfaI1xlHTLXauPYmzMFEtktEZHHRcNkON1/PjqYttgiOcBD8k2QPiLhThYhzGAl4O/RzA2YiRk34df39cOO/+iS1tLW5oxcY8rccSo9dMA9ZPxWu3jV156yetEy2ZnD5jdU4nW6PyEAeAk59z0S+4t/iCNtAEaRZmiSiWjboBw16mTxptW0QBRvjJFlUpG3QDhlrk9qVAmAmKuDubmyDa53Q6DhSUavMz7kcaPJW6hyzZ4VxJHbsnbx8MS8WVe0Hjp2DFEfse00xXvDZ47llFEAzRiMkWVSkbZAGkTAMWYwGBAmOsj83Lk5okYGUlHwiGkZ29DGjiObLfnBMmxEV+bgBh0TKRrzx+yt4WJBmjEZIoqlYyyARLPA0IDFkOze2u1ZRwu+c6ZLWG7baBcYyATC0VBhsKWG+6mE3RMpCuelMSRbWEaeQPkztkJkzbwK4PC/VQ3A9CQKapUMsoGyJ7ZjMYsf2tQL7GE5yJh8IQQfteGn59gDP7v7Zta21wvCoKhwBJ/oxBHvB78luMgPn67RiromG66iCvbwkQDNGeA5E5YlNnLNEDJMepjQKMoGiDFALV6ALN9wb8vbC3tuTkwOJj7I4bHXcptd0kHt9WxTW7X2zOt7WkAV+VrreUVPyu1ljgW5hdhP5lnJPmx89iJTFGlEhqg0RMNkPIXTAyJPYtZjIftedjzcjAHSNIJmq8jYYjnTlCURzAge94RZBswrNvbOpEpqlRCAzR6ogGyPCCRbYCkwcssabvhizfiGgdRkAGC3H3EcCG+ZoDEc5I4sq0TmaJKJTRA3amTQd84hY5SG9DuRDRAAQYIQkNHQctfIKxLmBsff50QLp5NkAFCPDsNSLyxxatuUQ0QlnIMxJVtncgUVSqhAdIlA9S47u42qFMDhIFqGTjuVhhojuMVHSNvgEZNpqhSCQ2QLjFAMgkQgjGSiX8wQHKXSrbbr2TFdiwlHEsxQLKfrCMu5BooO57caZP07XidigZoxGSKKpXQAOmSxi6GyH1Vqu0BuYbDnu1sb8fSDpeJkLaxEmnx6AEp0ACFyxRVKqEB0iWGRyYLujOVXQNkzyOSfe1Xtko8MWBYl7TttERaPBoghbgMkD0GlAbZY0G9yhRVKqEB0mX/BYMBkSUMDYyAa4DESMDgyL4wGPI8l8TDUv7GyV8zzQBBbjwaIIUoBkjm6GBejzv4LIIBwms0NEMkc3S6lTbZ0c6LbLffI0QD5K9RMEBZ1sgaINwClwYu/7EljhgeWcpdL/c2PMLkVjzSw7p7Kx7GBeEwMNqcI9xalztsEOLgOBIP6eGYsq/Es/OEdaRhb/eTKapUQgM0ehpZAyQv/ZIZzpA7gRBLd66OGCB5vaoYMknPT3Jc1wNy0xfPx88DkjzJNsmHpB8mU1SphAZo9DSyBkhkv6dZjIhtgGxDAIkx0P5KYZudvu3d+BkgPw8oyAC5eZJwe91PpqhSAa6XrdmpqSOakQnSquuv/8RNxySfCrRGRx1X2q5XT+BktEZnyzVAaNxo8DAEtuGRpf1KVayLMcBYEP5WYT/sL/vYBka8GxgMSUPzlCQMx7L/0oln5Bog7TWvcvwwmaJKBaV8ftHjjzyiGpZu9OxTT3mlXO4yk3wq0BpdVuQ3YN2JRs4AjbpMUaWGuIxQGo0P0Bqd/a4dmVdjTzIU2TOWtZeERRUMBe6a4e6Y3J6PQ2KAtLxHFQ3QiMkUVaro1Qil1fgArdHZt7Dd298wEq2bCWbiHwwQ4iMMkv3xW4wT9oXkFry9v2yX+T9yWx5hiGfnwz6GrMt+MFyyTfbFUtZlKduwDrnpuqIBGjGZokod3RqhNBsfoDU627OxjQiW7psIZbt4QGGzl939ITEKkgaMlEwsxKxqe12OJxKDJUt7kqPk2V1CYgz90hXRAI2YTFGlkk6NUNqND9AaHQTPAAZEPBC78eK3NHjXANmNGr9hjOx9IXt/WYeBwvFkgqKkAdnPdmFdm0kt+ZBj4rcc111CiO+mq4kGqE+yB5IHKVNUqSWqERoG4wO0RgfBCNgNUxqva3Bk3fZsgmYvu/vLdvGQsC8MgxiWH1xydsuoiKGA4REjgzy6BkjSwFLy72eA3HRlmy0aoB4kd6KCZlWLaICiE2aEhsX4AK3RpU0YUxIDJUYtDkVJlwaoB4kBkomBuCUPay/hMDqQffseS9y2xz6Ia09C7IdMUaUePyM0TMYHaI0ujRJPxf5rFofC0qUB6kF+c3tgZOARyVLCZJKhtk+/ZIpqKHCN0LAZH6A1Ouq4aIB6kBggkTzWYRsg2YbfkBggCXPTSFqmqIYGMULDaHyA1uio46IB6kGu8RCvBi6nZoDsONrM6X7IFNVQASM0jMYHaI0uCeHOlfzdgWSgOIrsweN+iwZoxGSKivSBufp4ktboklQ3xoQGKCZogMK1ft26z9EwTJGdwNTU1JfNTxJANZf7mvmp0qxUXvvdb3+rNrokZRsTeEJY4rY7BoFlAqRMZsQSd6mwj9x+97tdnpRogEZMGMxFwxivVveaYptHs1z+pFAofN2sEh/qpdKR8tjYVWa1TS6X+8rSxYvbrxXRGl2Ssg2QPXdHHomQeT34LXem/Pbph2iARkzSMKBrZ2aOlEqlr5ri+9J4pfIrhJfGxmomqG9gjGe6XPgdruEN0+UDu9Y0vBc3TXiv3zE5TwjDtg0z5YOIO10pvKwZgqS5funSA9u2bv3C9hjnjPrGR/bsmVfGWqNLUpoxsWc+2zOkZcIhDVBM0ACFy24cEBoMDA8MkTSeOS/on6ZIEwMGp1HMH7p7ee2T97fNeIcfWNKT9m+f8batqH/WKBZUzyRudtx7r5TVJ1if+8ulvstIa3RJys+YyMC07QHJXzQaoJigAQqX1kigTTff/Jn8npmcPGiKNFbw1w5G55mbxlUjEqfgKY0X8x9Vc7mTzeFjA17PH158sV1292zZ0v7tSmt01HHRAI2YtEbiasvmzbFWCng7+MukGYp+6N4V9cPNwljJZKdn5urZRVq5adIaHXVcmTJAzWpjr9boqGPa/dLbaiNxhUl/pkh7olka+xn+YmlGYRB6cHX902apsMxkr2vGq9VntXLT9NaLq9WGRx1Ts1w4ZIp1+EHPpDU86phuumOb2kg09fLXBXeCrmuWDmhGIA3CIHfYbfQgqoXCUa3MNN1504za8KhjqpeL46ZYs8GNv7znsNb4qA+9jRtuVhuJpmalcocp0o6YLOf3YkBYa/hp0sH7lnjT5cJbJtsdcdMNN3yilZmmrXferjY86mbv2V3LvjBFmh0w0PnQH99VG+Aoa8XKtWoD8dOcN3nUFGlkNsxUPtAae5p117LqAXhs5hQisXvnTrXM/LR6+aTaAEddU7Xy2aZIs0Upl/vGrb/adVRriKOoJdMzasMI0oprr4383xx/1/5855TawIdB/9g67U1Xi3lzOoHgr5tWXmFatWzaO/r2TWpDHDW98tj13mStcIEp0uxSyeXGMMo+qlq6ZNZ78okn1AYRpgd27Ig0ED1dyV+DvzNawx42LakWHzCn5QsmaWrlFUWYgb76umvUazUqqhfzs6YoSZbBX9HVK1d+qjWEKMI8l7DnwqbLxYe0hjzMmqkWXjOnp4JJmlp5RRHKtF4qZeeuDyFh1IvFg/akuU4U9AqM2Xrxt1oDzoJma0X1OTkw3Wx+pJVVmDC3Kqg8Ccksc67vRWgAWsMIEua7mCTmgb8qWsPNkmBgzenOo5tyxGMaZndCRhO8HkJrHEGa+7vwmdm9zZJacbXWYLMobUyo0zG1Pbt3e/YDv4SMHHMe0EkYANUaiAgN687bb/emG41Dk43GHzGA744B4e5iVgaco2qyPP9uDcpyolZb2yiVPlo2O3sAg/VaedqaGR+nB0RGl/Vr1857UhtPcqPxzHlF+6vF4iwMi4kayFMbml9ojTTLwvSCKC9pK+dy507U60/OGaijt9x002F4PnaZT1SrfzBRCRkdqoXCx7j92axWd/XyeMXSenHoJhnGJUywNMXQEfjrhdv2c4b+9alG4yBf9EZIF+BJcq1hdqPLLzyr/bvyw/NbyxfWF70/3Fxqh0dVt/t1o+lacYcpDkJIP8G7dbRG2Y1sA7S68P3WUl6Otfu6q9vrixac2o4D1S4/3/tw++LWNknD3k/SghAXy421H7a2Szr4/c7W7s7lb1umsvPaCEKGhely/j2tQXYrzQDZnsy5py9oLf+2udEKQ5z9v55u7wNJmL2fZoDkWJIWfkv63WhxpbDfFAshJGkwhhH3Xa8wA3TaKf/W3m7HgS44a2E7LIoBkmWcf9WiDtgTQnpkvFyIfeBZM0DwUOTvF8aFYFzwdwt/l2zDcsbC01pL/JVCHHu/Hdf8pGVkEN81QIfum2kf93vfOqO17FaTlQy9QIuQtIJbz3G8LD5rgkfIiYWEJEwS3k9WNF7KHzbFRAhJgjjvfGVNmJxoiokQEjdxzvvJqsaLhVWmuAghcbKsUUz8EzoYLJZ5PNp2VxhIlkHlNAgvtjfFRQiJE0y60xpdnIIBkvk99p2xYRFevG+KixASF3ioUmtwcUsMEOboyK108XBgkOy5OzIr2r29jngyyRC37WUOkcwXSlp4Y4ApNkJIHEyWC29ojS1uiQGSeT8wOPKXTAwJDA0Mi22g/OJhHhCE9X55VPgOvSk2Qkgc9OsTymKAZGzHnlQognFCPFn3iweP57vnfrNlrJ67sRDbrOcwbVtRP+GFbYSQHnj+lv7cfrfHgGSGMwwOPBsxIDA2tjcDA6TFg1eEB0/xG+ESP2nxdjwhMTNqbzzsVZwVTUhMlPL5RVojo/xVHhu7yhQfIaQXJsqFO7RGRvlrulz4nSk+QkgvzDWmbVojo/w1XSm8bIqPENILaExaI6P8NV7K7zPFRwjpBTQmrZFR/sIL/03xEUJ6oVHMH9IaGeUvGiBCYmKilH9Ha2RxyZ5UmBVV82NHTfERQnohzjEgzE6WiYbyyESSBsh+dgwTFd3tSYljQITERFx3wfBIhMxMhvCMlrzfGb8xW9meBW3PXsZv7ZM8MiNang3DEnElHL8hbLMNnYTLunyqR2ZVY7a17CdxOhHvghESE/iKp9bIOpX7vJZ4J7ZhgJFx4wV9ksf+IobEl3XEsT0giWM/FW8/uGrHkcdAuhXmTpniI4T0Aj4drDWyThXkAUmYGAQIHgiMiB0G2fFhYJCGeDy2QfIzQPY3wMTQuAZIfnf7BD1mj5viI4T0yj+2HvM4epU0eDztbv+lggGAgcISRgPhYjzk1RzY7hosqPzDb7eNjKQvxsv2pmQ/LJGOHA9hrgGSddf4RRGemzPFRgiJg4fWNdTGRp0ovDnAFBshJA6mK4WPtcZGnajVE3wvNCGxwufBoot3wAiJmWou9zWtsVEnaq6sTjbFRgiJi2duGlcbHHVcr98xyfEfQpKAz4SFa66MPjXFRQiJk7jmA2VZ/PtFSILcvbz2idbwqCXeb1bX+QAqIUkyUS5s1BpfL5JJf67sWcydqJ8PndqaqhQfM8VECEmKPevqR7UG2K3EALkPhOK3/UAofkd5IFVmM7v72PtiljR+Y/9eHzyFXtzEyYeE9IXJSmGX1gi7lRgcWYoBsT2gTh5IlaW7j3hGV196bsvYSHivD55Ck+X8XlM8hJCk+d3G8S+0htiNohigTh5IlW3uPhIPxgfekP1XDft0++ApP0RISJ9pFsZKWmPsRn4GyH6QtJMHUmWbuw/CJq/8TivMNjhy3G4ePIUwLmaKhRDSL65rlg5oDXKUdMfS2kFTHISQfpLL5b7y/rYZtWGOgvDajVIu9w1THISQfrO4VrxVa5yjID50SkgKmK0V/6U10CyLr9wgJEU8taEZ212xtIsPnBKSMqampr78ty1TaoPNkv55z2KvVCp91Zw2ISQt4J1BaKBaw82C9m+f4aAzIWkGDTSLRgjGZ6pcONucJiEkreAvyku/nPhca8jDKPy1xKtIzOkRQtIOxoQeWFUf+hfZ45ETzHcyp0UIGSYWVwr7tYY9DFreKO43p0EIGVYwWRFjKFojT6Mww3m6XHzIZJ8QMuxgXAiT97QGnyZtmq0c4ngPIRllopyfxpdDtcY/SGFy4eJKca3JJiEky+ClZmn4zA/eZMhnuggZUfAunUG86B4vkOc7nAkhLTDuMl7K70vSK8Jfv0axcKSSz59kDksIIfOBMcJftNlq4RAMEu5KaQYlTDA4yxrFg/B0+AgFIaRr8MG/RjF/PcZrjBfj2UIYto2Xi+v5cUBCCEkpMNDjtcobk+O1Q5u2rj364DN3etATf7nfe/YfO6mM6+m/P9i63tDm+9Z7S5Y0D9Sr5X1z/xIuM1WEEEIIyQZ4U8pEo/o/9zy06QutU6QoaOdzW7w5x/g9DpkSQggZesYblSe3PXwrHR8qso45QtXX8E4LU40IIYSQ4QG3unb/fqvayVFUkB790w6vUS1/QCeIEELIUNGsFlf98t51R7XOjaKi6N49t3rNemWXqVKEEEJI+mlWS+889PK9asdGUVGECdOVfP6oqVKEEEJI+sHjuVqn1o2a1xa9n+QvV7dR6VUc1w31yFQpQgghJP1EdYCe/Ov93jnfOsu7+AcXeo//5b52ODrPmdWN9u80OkB377nZO/XUU7xfPXaLur0TYbTjyrEf9eU8+1WedIAIIYSMHFEcIHF+xNHxk3SkazZf65188sktuR2rpCXb/RwqLO39w/aTfWX7goULvD2v3TsvL6IN96wI3MfepuUF6/J75++3eItOX9hOA9LOSba5xwiSfRw7rJvycfPplgHSCbpuYaIDRAghZKiI4gBJ52l3mpr8OuygzhTb7c7aXfeTHS8sf9oIEPY58+zTA8P88uJ3TnAg7PhRjhEk7ThJlI/fcYKumys6QIQQQoaKJEaA/MK0dOyO2o0vCtsv7BaXtj3KbTEtL37hWlivt96iHidKudrh7ghR1OMEiQ4QIYSQoSKKAwRJJ+t2qugopeMN60jdkQg4CFE647D9ZF6OnQ7i+B0X0vbBOV5w8bfbt6j8nAA7XHM+RFGOEaSw8hSFlY9dFrLddsyiHidIdIAIIYQMFVEdIIoKEh0gQgghQwUdICoO0QEihBAyVNABouIQHSBCCCFDBR0gKg7RASKEEDJU9MsB0t7H08kk2zBFmbTb6cTeYVa/z5UOECGEkKGinw6Q/TQU5D6N1IvoAM0XHSBCCCEkgDQ5QOi0MTLkPlKOfe03KMuj53YHL/tKmF+csHU7j26a8ri5FiaPoMtx7fWfFn4877xFeEz+P0tXtM9f+8yG5EHKRI7nvvPHLh833/0QHSBCCCFDRT8dIHTKtlxHBx2322mjw9fenOw6Htq+Qe+7wTY3P1A378dxw7DupuUncZjsPLhOWNDx3HLQ4vRDdIAIIYQMFYMcAXKlddp+HTwcGHfUw93XHTmK4jjY0tKMGiYKOo52CxBpdeIAuSNOWpx+iA4QIYSQoSLtDpC9zR4l0UaPEGbHC3IcILnlJPE1ZyQsDS3MzgMU5GTZI2Nw1pbeMNGRAwS554FyQLrufkmKDhAhhJChol8OEJVt0QEihBAyVNABouIQHSBCCCFDBR0gKg7RASKEEDJUpN0B0ubAUOkTHSBCCCFDRa8OEByUsMnNvSgJB0h7+qobyRNY7vkjz+4k7bQprjIQ0QEihBAyVCTpAGnbtBcF2u/B0ZwJ2wHSHCI3LChN+6krkf2UFtKScPsReldyjDBHJ0p+sW4/wSbb/MJlm18+3f3cfcPKoBvRASKEEDJUxOEAuZ2pdLausyPx7c7YFbbbDosbX9u/0zS10Q+8r8d94aIWZm8Le48QFCW/bv6CwqPkM8oxOQJECCFkpElyBAhCRysjFPhtx9VGUdz03I47rHOPkqbW+XfqEMQ9AuTG8QuPks8ox+z0fMNEB4gQQshQkbQDBOGWy5W5H8377hXkjqKgU8YIUpADhLTsjhvb7VGnKGlqozfyMkE7HpycCy7+duhtMPf8kSdxjMLyK2Guw+IXHiWf2n5umFYGvYgOECGEkKGiVweIoiA6QIQQQoYKOkBUHKIDRAghZKigA0TFITpAhBBChgo6QFQcogNECCFkqKAD1Lv8JjGPkugAEUIIGSr64QDhSagrrr7shHcCZUVpdIDifsw9THSACCGEDBVJO0B43Prs885svwdIe7syHAg8Nm6/odjv0fIocbB0HzW393O3QfJIu2x304YkXcg+D4QjPfsYmkPktz8kj6XL9jBHMSi/7rlCSTuedIAIIYQMFUk6QPLOGnknjqy7zoE4EHaY6yxFjeM6LuIouA5A2AiJnVbYO3O0vNlh2D/o7c1h6UeRe+4cASKEEEICSNIBQqfsjkSIxCmSeJpz475AsJs4mvMh4eJ0iJPk5kkciijOUpAD1Ikzgv1QPq4jZyssv1inA0QIIYQEkJQDFNQBa44LOn1xGKSDt52KqHHsdTvcHily93VHYJA/2wnR3r6MOLK/dlw7LOztzXZaUFDZQWH51eIkLTpAhBBChookR4Ciys9xsRUlDjU40QEihBAyVNABouIQHSBCSNeUc7lzG7X6G1NTMwdvunPH0V8/+pIHPfzf+7xH935IZVxyvX95727vmmuuO1ArlQ/VS6WfmeqRGGlwgKjhVz8cINjIqXrpjeWLqwcfuveao39/bpUHHX37Js9792Yq45Lr/fSD13prl9UPNMuFQ81SIXEbSRKimst9bXJ8cu/W/3rhc61TpKjtT77mTTQn3ivlct8w1SZW6ABRcSgpBwg2culkee/eZ1Z+rnWKFPXWi6u92YlyYjaSJMB4ffx5Oj5UVN33zJ+8Zr35P1NTU182VSgWojhAuP2ESbau+jXBFtLebTOKt8SSLIdebjMm4QDNNEvP0/GhouqdV9Z4ixul2G0kiRnc6kKHpnV0FOWn3S+97dWrtQ/ibOBRHSD7CaM4FfbEkwgdv5uHqPva6mafNCmuctCUJgcIt7rQoWkdHUX56aO/rvcmasVYbSSJkWa5umrjlgeOah0cRYVpy86nvUa9sctUp57p1QHCI97/Wbqi3fm6LzuUR85ltAjrPy38uJ1WnA4Q4gQ97q7tI4qyr4yESZg8aq6FyfmGlQ/kli/yaL/jx1ZYOUQ9HvLsHsN2gPDbLo8wxekATVaLqx7Zfs1RrYOjqDC98tj13nS9GJuNJDFSr1T37XzhDbVzo6goirOziWMESJwFuSUD2fGlw9Ucj04cIDt9yO7A4XiEvfAQ69rxou5rOwiiKGFB5RP1/EVh5QBFuR5uniUccTvJjyjOOjleLe77cO8NaudGUVEUZ30kMYILo3VqFBVVaXKAtA48KL7rVPg5H660kQ9bbroi5M8eydCOF3VfzXEICwsrH79j+ymsHKJcDy3PdriMGgUdx1XcdVLr1NKqG6+7cp6zKXp0e0ON36mQfrN4ibqN0hVnfSQxggujdWoUFVVxdzZah2YLHaNm4GXkwR6VgMOw9IaJEzpcez+3s7e3+zkCYR2/yD2WdivJ73hh+2J7pw4QFFY+4nDYcfxuPUUphyjXI8gBknU4U0gjinMWd53UOrW0Cg7KFZed53365o3q9l6VhAP06uOz3mlzjvKfnlqqbh92xVkfSYzgwmidGkVFVdydjdahUVQnirtOap1aWhXkAGmOBsIWLTzNO/DnNd7/vX2TN1m5tL0d6/X8xfMcHtcB0hwiOyxKmn4OkHasJJ27pBRnfSQxggujdWoUFVVxdzZah0ZRnSjuOql1amlVmJNgOxWfv7Xeu/Dbp8+7PSZhMmoH2elpTom9roWFpennmNnxRcM4UhRnfSQxggujdWoUFVVxNu5mrbx353Nb1E6NoqLo4Ve3efVqeZ+pUj2TNQdIRmDg9CDubeuubm/THBE3Pde5cdfdsChpvvvKSu+8cxbOi4OwM09fENvcpUGKDlBKSdoBqi5ZqXrxa+98UI3fqZD+f/y8om4blP7r1f/1zj7vfPW8oQX/vtB78IU31X170aDKIs7Gjc8LXL9qyUGtY6OoKNpw+8rPKrncmKlSPTOMDpBmd2xHR5wLzVHadXelvQ9ujd214eeBDpCEyT7YhjTsOGFpummI0yPOmoQP4+gPRAcopfTDAbroez/yHvrje+r2XpVEp3/7b571Tjn1NG/z7ufV7Z2qX45JFhwgUCsVShtu+8VhrXOjqCDdsf3Go41aeaOpSrEwbA4QlT7RAUopg3SANEcDYTJC8vDr+7yr8rX2dqxf8bPSvE7e7fQ1J8AOi5KmnwOkHSuKc+eXJ/yjmbx+QzssLG8ysiSjZ1i/MldtH99Nc/vTe71F3zxj3jGSUBKNu1AofH3xdOP9J/5yv9rRUZSrZcunP6jVymebKhQbdICoXkUHKKUM0gGS7X4dvB0mQ6CQnZ7rXLjrWlhYmn6OmR1fFGWkKEqeRFHO1++4nRwnTiXZuPFBwYlm9Z+3bF3zKR7P1jo+anS1dfdGb6JZ2d+slS8wVSZ26ABRvYoOUEoZtAMkoxxwehDXHq3QHBE3PbeD1zp8OyxKmhg5OeOsc+bFkdGUbuYuheVJFCVvttw8RT1O3OpX4y6VSl8tj41dNV6vvIxjUqOp8VrljdLYWA1fZjdVI1FwTK1To7InbX5THEIdMtWJpAlcGK1Ti0vogO3RDJHt6EhHrnX0KzZta++DW2OLV90S6ABJmOyDbUjDjhOWppuGOBjirEl4lNEfyC+PmmMS5XxlO2Q7ZJ0cJ06xcXcHOvDxWu3jV156yUtay2ZnD8wd72RzaNIBSTpAmBxc/vl3T3gUnRqM6ACNGEk7QFT2xcbdHXSAhoOkHCA8iXXBt77ZegEhHhWXlxHKdjhHbhg6aO3pKem03fftaHHxNBiW2G539hIGace193P3teP5pSFPnsl22+EL2qap0/OEwvKL7VjX4vUq2siUQgeI6lVs3N1BB2g4SMIBkse75dF07e3Ibhw4CbmfXDinC9oOAsLc9+fYQofuPsLuOgtaGm6Y5hjYYWFp4LffO32CtkWVdp5B+RUHSspWixOnaCNTCh0gqlexcXcHHaDhIAkHCB2tjDy4sjtle2QI+8BJkLB9r6+a5yBpnTr2CXMMtBcVutL2s8OipCHCfjhP1xEL2ybq9jztMD+nS9svDtFGppSsOEBR5rr0Yz5MWtTPc2Xj7g46QMNB3A5QkLOgbUOnPFP/vlf4z+/M6+D/84rz53X6bqeOtFxnQuvgZaTJjgcn4weXnN2+haXtZ4eFpYG82Pvb5xm0TcJsdXuebhjW7dt0WEc67n5xiDYypfTLAcLkXnsyrzzurU187kZ0gOaLDlD6oQM0HMTtAFGjJ9rIlDIoBwhyHzdHp42nw7CEJ2534PbTUe422RdhdjztyS5tP4nvfqJC8qOlaYe5acpTbbI96NF5970/Wp7tMoHc40k8ezvWtXhJiI27O+gADQd0gKheRRuZUgblAImTYHfS6LRdB0AcBNeJcN+Zo3X4iGM7NXYc1/nSwrQ0w8LkvIKcniAhLbsMwo4n5WO/VsCNk7TYuLuDDtBwQAeI6lW0kSllUA6QJq3T1hwVCQ97CWCQk6S9dNCVlmbUMAnXRnVEmvOCfTpxgPwcLr88JSE27u6gAzQc0AGiehVtZEpJuwMk4fZIjjgOdlzEsW8P+cWRdXmpoZ0n7HP+RZeqI0aisDA4Vvb2IEfLdV4Q13WYouQB6+5Il10WSYuNuzvoAA0HaXGAZJKuLfcx7jBpk4PjlPY4/yCEidJBrwfot2gjU0q/HCAqu2Lj7g46QMNBmhwg+0mnbpyNpB2gtEh7ieQgRRuZUugAUb2Kjbs76AANB2l1gLTHxV0Hx90H6/bIkTxSLutwqiYrl7bTdJ0s7ZgIcx8nt/PgOiPyHh83n1FHtKKkRweIRIIOENWr2Li7gw7QcJBWB0icE+no5X04rmyHxXVOtDBxKOw0/N6xI3HtFwra2/1uRbnv8tHypSlqenSASCToAFG9io27O+gADQdpdYAgu+N3nQBNmqNhh/mNKmmOF46Dbe6ojZ2eX57CRo38FDU9OkAkEnE4QPY7cUTdTMC1J/fKJOUo6XQSNw2SScoi9/1DQXInQKdBbNzdQQdoOEiTA2TbDch1iMQ5ke1ht8i0MDgPsj+ciLs2/NzX8XLDIb9jSJpQkNMURWHp0QEikYjLAXKf8IrymLmrNHbuURT1XHF+2pNwmgPnlyYdoOxAB2g4SIsDRA2vaCNTSr8cIMSJ8ih72Lp9HBxD3qHTyb5ybHn8HOtX5qonOCYQnJOr8rX2eXTirNgKe0Gim0aQA4R/PHLekq77LqGgcnPT6FVs3N1BB2g4oANE9SrayJQSlwNkD0e6nSs66W5eZmivhzkZblw3P5C9vzgBYY4LJA6TnZbriIWlE6cDZJeRGxb13N00ehEbd3fQARoO6ABRvYo2MqXE5QC5I0C2/Dp/dNZ+n6pw18MciE7iugqKrzkiOJZ9vthfc/BcufuJtFElvzTdMnLDopy7lkYvYuPWKeXzi5qVypHHH3lEdUrSomefesqDI1bK5S4zWScWdICoXkUbmVL64QCJ0PHaoxLuLRi3Y3bXxVGQ/YOcJzeu5sTINijIYbBHuHDMxatuOeF87fSC0tJGk/ycES1N9zy1sCjn7nfMbsTGHUxaHSE6PtGI6gAFTbyVx8UxWdd9t06QOonbD7mTj6Eo7+4ZlOzJ1YMsS9rIlBKHA0SNtti4o5EWR4iOT2dEdYCCOlh0xNoTU91Ie1S9X9LOI85zi1u2AzRI0UamFDpAVK9i4+6MQTlCdHy6I6oDBGnvqXHfUQPZHbP7MkGsj5cubTsUbifu5wC5I1CSrr0v0nJHbcKOb8t1dpAXpGefr5tfex85lhzfXYcTGfQmaklPG3lCuH3+Es/dNygtuX5++XPXo4o2MqXQAaJ6FRt3d/TLEaLj0xudOECQ7YhIh+m+uM+vI9YcGzeu5gCh4+7ljctBx7eFeOLMiHOiOUSuJN0oDoWE2fvbx9DOQXM8ITdu2LobFiW/UUQbmVLoAFG9io27N5JyhOj4xEOnDhAknajWwdrb3XAozGnRnB0/B8AdfQo6rsgvLQj7286IO0ITtK9sv+Bb35w3GmZLc+7cY2rnII5J3A5QWH6jijYypWTZAdIez49r8m/cE4mHWWzc8RCXI0THJ166cYCkQ3ZvfYm0jti2U3ZH7tdJ+8W103FHKrS0JNzez8+BQTzbGYHE6ZFjiVMkadkODcrlku+cGei8hb2J2u8c3OMiP0jLLeegdTcsSn6jiDYypWTdAXKf1vJ7v06nogN0XGzc8dKtI0THJxm6cYAoXXBI3BEeLSwtiiu/tJEpZZQdIDwuHvaWZzg6+DcR9Mg+fmtvuZZH14PeNJ0FsXEnQ1RHiI5PstABonoVbWRKyboDJMOhIteRCXvLs99IjzhGfqNJYduzJDbuZPFzhOj49Ac6QFSvoo1MKVl3gIJe0BjlLc9BDhDCZdQo6Didvpl62MTG3R/EEdp5//10fPoIHaD45Dd/J+uijUwpo+wAQfYokfaW5zAHSNbhTCEN+43Nkq4dnkWxcZMsMwoOUL8cEzpAJFVk2QGi+iPUofFK5Ve5XO4rploRMvQ0q9VpjLiNqgOEMDxJhSX+xNlPRtnv6fF7Kky2a0+0YSKxbB8Fh4gOUEqhA0T1KtQhzEnZvXOnN9dhfNosl1eZ6hWZerF4fa1QOGxWCemJuXr42lw9/J1ZjUy9VLqiUS4fvmfLlvZcq1F2gFznRpMdL+wRcb/jZN0JogOUUugAUb1KHCBbO+6915vrTD6d089MVVPBqFGtVHof81pWXHvtoXIud67ZNHKUcrlvYJ5POZ+fFk1Vio9NVwovhwnx7P1QjnPX5SST9EhRKpW+Ouf8fPLkE094c471p4VC4etmkwrKvFEsfnT7pk1H//DiiyfU5VF2gNwwGf2x3y9kO0B2XIS7I0RRj5M10QFKKXSAqF6lOUC2Nt9229HaXEeEjsZUuxZz+1003Wx+JJ3OAzt2eM1qdZfZnBnQAZfHxq6arBR2NYr5Q7PVwqHN11Y/3rWm4b1y26T3j63T3uEHliSmf96z2Hv9jkkPx7t7ee2TZY3iwUaxcAROUyWXG4PjZbKaCUpjY7VbN248KvVv5bXXHq4Wi7Nmc4u5unfSnJP0z/Xr1n3+wnPPzauvrlC/tU4tS4rqmLgjPPLpC3FysG7v477ZmQ4QSRW4MFqnRlFRhTqkdRyu4OigwxmvVN6tl0ovwTFytyOtqampL5vqOVTAwZsuF7bNOTmfwsF5/pYJ7/1tM6pTkjbt3z7jvbhpouUgTZTyn7ScozkHdRivxXi1+ob7ygCMMGKkEbfGVixbduR3v/3tvO1BQp3UOjWKiirUIVM9SZrAhdE6NYqKKtQhrePoRmtXrjyEjtdUz9SCW0yT5cIbGM159IbG0Dg6nQqO0TM3jXurJ8oHxkv5fc3CWCnNThFGszCqqNWtbkUHiOpVdIBSSr1S3bfzhTfUjo2ioihOB6j1jptq9VlTPVMBOnzcwoIDgJEd3FLSnIVREZy9e1fUD0+UCweapcKyND39h8n0WzZvVutWt1oy2fA+3HuD2rFRVBTRAUopjXpj15adT6sdG0WF6dePvuStWH692nF0q3qp9NmgO9U5g3XSZDm/d8uy2kdZHd2JSxglenB1/dPpcv49d55Xv5lzgA5i8rNWr7rVhrW/8F557Hq1Y6OoMP39uVXe4mb5ZVNFSZrAv9taqfTpw/+9T+3gKCpI05NTrU8yaB1Ht7rphhs+weRcU0X7RrM09jOMajx+Y/MLraOnogkTu5dUjo0O9fN2GZzWaxYvPqDVqV6EuWmTtbJ39O2b1A6OooK0uFH6uJrLfc1UU5I2YKSatfp7vBVGRdVDf3zXWzI943UymTSqHtmzB7fB9prqmSiT5cIFs7Xiv/5855TamVO9CU+4LW8U909Xi3lT5IlRL5V+ab+/J07BCVq2eJy3wqjIOvLmem+mWdqP1zKYKkrSTK1WO3t6esl+OkKUn+D4/GLNem/7vb9WO4q4hPe4hL2/pVtgkHB7a8+6xhGt06aS0e82jn8xUy28kdRj93MO0JGwR9p71f/b9Rtv9fJJOkKUr+D43Lx6/IPFjeJPTdUkwwQ6iEatsXFOh2649e7PMM9D6wyp7Ou+Z/7kbbzrPm/J9BLvhrXrEhnx0YSX0uF9LqZKxsJUOf/TNZPlfZizonXQVH908L4l3l3LqgdmK8X15tL0DJ7Ku37p0thvf/kJ7eC2TTd5s5N174Et17TmeWidIZV9vfPKGu+he685es1E+dB0vbiLIz6EDDH1YnEcIzB4m7Nm/PshvMcFL6ozWeqJxdXC1h0r6we1zpgarJ7a0PxkcbnwfK9zhfACzUHWV3Pb9rOJWm1tP+c9EUIISYDW3LByeRUMO77zpRn+JDUzOXmw29sleIpsplr4PW67aB0vlS5hDtZsrbi3m6f/UE/xmLG8UbxfwtNms1NTh+F8pelVAIQQQmIEBn6yXt8xMz5+BP92tQ4hbuF9LtVSaZ3JQmQwovDSLyc+1zpaKt3625Ypb7pS+J9ORlHmnJ+LVq1YEevLD/2EW1/4tAbeKM1bHYQQMmLA8E9Uq3/A4+paJxGX8Hh9vVQ6ZA4bCm51PXZjkxObMyA4sHBkzaUNBC/OxAs0tToUl7b96ldeo1z+/7L23TRCCCEdgA9LXr906adaR9Gr9uze3fqS/B233uotm509gCd7wp4Gmyzm6vdcXz+kdaTUcAtP6i2uFW81l1qlViweQF3ZuH79Z3gMHnUoidth+MBqs1p9xByWEELIqIDbYPVy+X/x1Xatg9CEx5LRIeF21vo1az5etmTJB5ivMVGt/mO8VnuonM9PV3O5k7t5URhuk0yXC28l/TV1arDCU3t4V1OndQT1FXULTxPi9u1ko/FH1D3MLcM35+68/fZW3ezkRZ6YnF8vFj/li+0IIWREwDyLuQ6k9Z4VTP7EpGh0ICuXL9831WgcnNt+dKJWe3m8Wt2Itzij40nyaZhmKXfFHUtrfLJrhBRlNKgXWs5SLncZvieGuozRxzkn/dB1S5d+sPm2247C8ZevzGMEFE9Lml0JIYRkETgypnNIxfwHfIUdk2W1TnIQWl34vnf5hWd5+389fyTq0H0zXuWH53u1y8+fF051L3yXbUmt8N6gJyDjtizaBJ/+IoQQkjjo9CYrhUN4kZ7WOQ5Kfg6QphfWF73TTvk37w83l9Ttcavfx+uXrmuWDlTy+ZNM1SCEEEKyCb4yfsN0+YDWGQ5aQQ4QttkjQH4OiRvPTRPrJ598srex9sN2HIwwNX58QTstbcQp6vG0MO2YfvGiOoBx6t4V9cPNwljJVBFCCCEkW0xVCiseWFX/WOsEk9SOa37ScgBErsMgCnIAXGdBc0gQZh9HZMdz0xF9uH2xd8FZC+ftZ+elVwfIjRMlr/3UUxuaX0zXijtMVSGEEEKywUS5sHHPuvpRrfNLi+AoRHWA/ra54Z17+oJ5zgLCzlh4mrf7uqvbYa78nBHX8XDzoh1P4nXjAEXJa7/14qYJb6pSfMxUGUIIIWS4we0N3ObQOr00CY6COyKyaMGp3jtbJ3wdDYknjoTcvpJwzbFx04HsUSoc85fNy09wxrTjueFIG2mFOUBQWF4HITjJcJZN1SGEEEKGk2Fxfqj0iE4QIYSQoaacy527YabMd/xQHevu5bVPymNjV5mqRAghhAwHaX3UnRoezVYLh8I+n0IIIYSkirS95JAaPuFliY1iPvJHdAkhhJCBMl4srNq9Nt1PfEUVJhC7T2Ph6Sn3nTrdim+ZDtbzt0x4k5XCLlO1CCGEkHSCTwo0i4XPtM5sGOU6QEFh8jSVPDnmF1fe+SNPciGO6wD5pYcnvOx1iavlJytO1bJG8WBaPt9CCCGEqIyXi+sfvaGhdmTDKNsRgdxHxf3eByRhrrMDuc6JvR6WnowYyQgUtl196bne1Zec2z6GlsYwi+8HIoQQkmqyNvoDuaMr8gZlcTb83tBsC3Fk1Aa/g0ZrOk0P+yIvEvbWlvF5DlJWxFEgQgghqaWcz0/vWpOd0R/IdYAg+zaUjMjYcTDq871vnTHvNhX2Kf/w2/O++SWyHaCo6WGfySu/4+W+d147HsKu+u45J+Q3C3rmpnFvulzYZqoaIYQQkh745BeVlPZvxxNhhSOmqhFCCCHpoJrLfW26Uuj7h06p0dHqifKBuXp2sqlyhBBCyOCp5HJj21bUMzX/h0qXMLkek+xNlSOEEEIGD+ZnYJ6G1nFRVBx6/Y5Jb7pSeNlUOUIIIWTwoGNCB6V1XBQVh/55z2JvvJTfZ6ocIYQQMng4AZpKWpwITQghJHXgnzn+oWsdF0XFpUo+75kqRwghhAweOkBUP0QHiBBCSKpI8xwgvCDQ/pyF+y0tiZOVb2dl9QOrnANECCEkdeCL3fhyt9ZxDUpwarS3ImsOwrA6QFE+nZEV/fnOKW+ynN9rqhwhhBAyeNL2GDw+CHrGwtPmfYTUlus4yCiROEHyEVN3XdLDev3yC+Z9hsJ1qGznS9K3v9GlOS/2d77gqNmfztAcNz8HyM2P+xV59/xkHzuPUoayHlYGSYuPwRNCCEkd5Vzu3A0z5YNaxxW30JnL7SzbabHVjQPkpuPnJGlOi50fUVj6brjrYNhhdrq2YxXFAfL7OrxbRloe3TCsu+fWL+FFm3jhpqlyhBBCyOCZmpr6cjU/dlTruAYldNa93AJzR01s2c5DmLMFaelDkhfsizhhI0TuOfk5N/bx/PKH9O3z0/Lol28oynnHqdlq4VChUPi6qXKEEEJIOpiqFB97cVO65gFpIyhahy7OB5Z+8extkN3xiyMj2zTHJcyR0Jw1e7QLzsovm5efEM/Ol+RJO56bf9vZku3aPnaYm0a/nB+8YwrvmjJVjRBCCEkPpVzuss3XVvlBVCp2/WZ1/Wi9mJ81VY0QQghJF3wfEBW3Dt63xGsU85/iNqupZoQQQki64CgQFbc4+kMIIWQo4CgQFZc4+kMIIWRoKOXzi26YLh/QOjSK6kQYTcSooqlahBBCSLoZLxZW7V5bT9Vj8dRwCS/WxAs2TZUihBBChgN8tgCfL9A6N4oKEr/7RQghZGjJ5XJfmevEDmMeh9bJpUXa+2/SJO3FjVnXdKXwcTWX+5qpSoQQQshwUSqVvjpZKRxKsxPUjQPk9wkKqnctaxQPlnK5b5gqRAghhAwnaXeC/N527PdRUCjKN7hk3X5zs5s2pKUV9pmKoOO4n8eQt2Hbx7C/O+Z+gwzr/fzIqS06P4QQQjIFOjV0blqnl5SifDQVCnMutDA/p8U+nsiOp6XthrsOibu90+OgHPBblhKmOWbuOfVT+JguPqprqgwhhBCSDdI6EuQ6Je66FuaOskhYEh9Fhez9ohxHnKj7lv7E++6532zlE2H4/dyNhXaYtm+U9OMWR34IIYRkHnzUEh+31DrCQch1SjQnxS9MRl/EWUjqo6jufmHHgWSkyL3d5oZB9rlA/XJ+3t82g0fd/4UJ86Z6EEIIIdllcaV41+M3Nr/QOkVqNIRXJOBVCaZKEEIIIaPBZLlwwYaZygda50hlWw+sqn88VSmsMFWBEEIIGS3wjaeZauE1vjBxNIRbXktqhfcwH8xUAUIIIWR0mSwXv3fLbOVDrdOksiGO+hBCCCEKGA2arRd/+9IvJz7XOlBqOIUJ77O14l5OdCaEEEICQEeJDjNNT4pRnQvf81reKL3JT1oQQgghHYCOc84R+tf+7TNqB0ulU3jP0y8myvsq+fxJ5lISQgghpFMKhcLXZ2uFtzgilG5hxGdZo/g+HR9CCCEkRlq3xurF3z61ofmJ1gFTg9Hrd0y25vjwVhchhBCSMHia6Ibp8gHeHhuMcJvrrmXVA9Pl4kOYvG4uCyGEEEL6Ad4ng/cI7VnXOKJ11FS8+t3G8S/myvsNfreLEEIISQl4s/TiSmH/87dMqJ031Z1wi2tpvfjBdLWYN0VNCCGEkDRSzeVOnijl39mxsn6Yt8k616419U/xkdJKPn+RKVJCCCGEDBO4TTZZKexa1ige5OiQLozyrJ4oH5iuFF7GU3em6AghhBCSFfC00nS5sG2us/94z7r6UUzo1ZyCLOvFTRN4ZP3gVKX4GEbLTNEQQgghZFTACFF5bOyqyXLhjdlq4dDutfWjeKeN5jgMm3D774kN4951zdKB8VJ+X72Yn+Xj6oQQQgjxBSMjGClqFPOH4Bjdvbz2CW6h4YvmmrMxKMHJwYjOthX1zzCq0ygWjuCWH+fvEEIIISRWME8Go0bmVtrL1fzY0YlS/hPMo4Ej8tC6RmtejSjqRGzEs/d79IaGd/8v6kfN/JyP55waD8drOTi53BgfRyeEEEIIIYSQUL70pf8ffcohpdZP21gAAAAASUVORK5CYII=">
            <a:extLst>
              <a:ext uri="{FF2B5EF4-FFF2-40B4-BE49-F238E27FC236}">
                <a16:creationId xmlns:a16="http://schemas.microsoft.com/office/drawing/2014/main" id="{A5117A9E-B21B-42F7-A3D8-A2270AD91B51}"/>
              </a:ext>
            </a:extLst>
          </p:cNvPr>
          <p:cNvSpPr>
            <a:spLocks noChangeAspect="1" noChangeArrowheads="1"/>
          </p:cNvSpPr>
          <p:nvPr/>
        </p:nvSpPr>
        <p:spPr bwMode="auto">
          <a:xfrm>
            <a:off x="5943600" y="758952"/>
            <a:ext cx="2822448" cy="282244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4" name="Slide Number Placeholder 3">
            <a:extLst>
              <a:ext uri="{FF2B5EF4-FFF2-40B4-BE49-F238E27FC236}">
                <a16:creationId xmlns:a16="http://schemas.microsoft.com/office/drawing/2014/main" id="{B5BEC098-DB5B-4505-A444-D6E2EAA4C0F0}"/>
              </a:ext>
            </a:extLst>
          </p:cNvPr>
          <p:cNvSpPr>
            <a:spLocks noGrp="1"/>
          </p:cNvSpPr>
          <p:nvPr>
            <p:ph type="sldNum" sz="quarter" idx="12"/>
          </p:nvPr>
        </p:nvSpPr>
        <p:spPr/>
        <p:txBody>
          <a:bodyPr/>
          <a:lstStyle/>
          <a:p>
            <a:fld id="{4FAB73BC-B049-4115-A692-8D63A059BFB8}" type="slidenum">
              <a:rPr lang="en-US" smtClean="0"/>
              <a:pPr/>
              <a:t>37</a:t>
            </a:fld>
            <a:endParaRPr lang="en-US"/>
          </a:p>
        </p:txBody>
      </p:sp>
      <p:sp>
        <p:nvSpPr>
          <p:cNvPr id="13" name="Pentagon 8">
            <a:extLst>
              <a:ext uri="{FF2B5EF4-FFF2-40B4-BE49-F238E27FC236}">
                <a16:creationId xmlns:a16="http://schemas.microsoft.com/office/drawing/2014/main" id="{D29D8B24-079A-4D35-8DD0-C64D94B55C55}"/>
              </a:ext>
            </a:extLst>
          </p:cNvPr>
          <p:cNvSpPr/>
          <p:nvPr/>
        </p:nvSpPr>
        <p:spPr>
          <a:xfrm flipH="1">
            <a:off x="2096106" y="116470"/>
            <a:ext cx="8597392" cy="815970"/>
          </a:xfrm>
          <a:prstGeom prst="homePlate">
            <a:avLst>
              <a:gd name="adj" fmla="val 0"/>
            </a:avLst>
          </a:prstGeom>
          <a:solidFill>
            <a:srgbClr val="279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Freeform 6">
            <a:extLst>
              <a:ext uri="{FF2B5EF4-FFF2-40B4-BE49-F238E27FC236}">
                <a16:creationId xmlns:a16="http://schemas.microsoft.com/office/drawing/2014/main" id="{34423905-9413-4284-B981-C63E26134B18}"/>
              </a:ext>
            </a:extLst>
          </p:cNvPr>
          <p:cNvSpPr>
            <a:spLocks/>
          </p:cNvSpPr>
          <p:nvPr/>
        </p:nvSpPr>
        <p:spPr bwMode="auto">
          <a:xfrm>
            <a:off x="1594916" y="116469"/>
            <a:ext cx="594981" cy="815971"/>
          </a:xfrm>
          <a:custGeom>
            <a:avLst/>
            <a:gdLst>
              <a:gd name="T0" fmla="*/ 25 w 2763"/>
              <a:gd name="T1" fmla="*/ 3209 h 3361"/>
              <a:gd name="T2" fmla="*/ 96 w 2763"/>
              <a:gd name="T3" fmla="*/ 2965 h 3361"/>
              <a:gd name="T4" fmla="*/ 205 w 2763"/>
              <a:gd name="T5" fmla="*/ 2729 h 3361"/>
              <a:gd name="T6" fmla="*/ 355 w 2763"/>
              <a:gd name="T7" fmla="*/ 2502 h 3361"/>
              <a:gd name="T8" fmla="*/ 579 w 2763"/>
              <a:gd name="T9" fmla="*/ 2254 h 3361"/>
              <a:gd name="T10" fmla="*/ 887 w 2763"/>
              <a:gd name="T11" fmla="*/ 1980 h 3361"/>
              <a:gd name="T12" fmla="*/ 1287 w 2763"/>
              <a:gd name="T13" fmla="*/ 1671 h 3361"/>
              <a:gd name="T14" fmla="*/ 1523 w 2763"/>
              <a:gd name="T15" fmla="*/ 1481 h 3361"/>
              <a:gd name="T16" fmla="*/ 1657 w 2763"/>
              <a:gd name="T17" fmla="*/ 1352 h 3361"/>
              <a:gd name="T18" fmla="*/ 1737 w 2763"/>
              <a:gd name="T19" fmla="*/ 1250 h 3361"/>
              <a:gd name="T20" fmla="*/ 1787 w 2763"/>
              <a:gd name="T21" fmla="*/ 1155 h 3361"/>
              <a:gd name="T22" fmla="*/ 1817 w 2763"/>
              <a:gd name="T23" fmla="*/ 1064 h 3361"/>
              <a:gd name="T24" fmla="*/ 1823 w 2763"/>
              <a:gd name="T25" fmla="*/ 975 h 3361"/>
              <a:gd name="T26" fmla="*/ 1808 w 2763"/>
              <a:gd name="T27" fmla="*/ 886 h 3361"/>
              <a:gd name="T28" fmla="*/ 1771 w 2763"/>
              <a:gd name="T29" fmla="*/ 807 h 3361"/>
              <a:gd name="T30" fmla="*/ 1712 w 2763"/>
              <a:gd name="T31" fmla="*/ 735 h 3361"/>
              <a:gd name="T32" fmla="*/ 1636 w 2763"/>
              <a:gd name="T33" fmla="*/ 678 h 3361"/>
              <a:gd name="T34" fmla="*/ 1549 w 2763"/>
              <a:gd name="T35" fmla="*/ 643 h 3361"/>
              <a:gd name="T36" fmla="*/ 1451 w 2763"/>
              <a:gd name="T37" fmla="*/ 628 h 3361"/>
              <a:gd name="T38" fmla="*/ 1345 w 2763"/>
              <a:gd name="T39" fmla="*/ 634 h 3361"/>
              <a:gd name="T40" fmla="*/ 1252 w 2763"/>
              <a:gd name="T41" fmla="*/ 663 h 3361"/>
              <a:gd name="T42" fmla="*/ 1170 w 2763"/>
              <a:gd name="T43" fmla="*/ 713 h 3361"/>
              <a:gd name="T44" fmla="*/ 1101 w 2763"/>
              <a:gd name="T45" fmla="*/ 787 h 3361"/>
              <a:gd name="T46" fmla="*/ 1047 w 2763"/>
              <a:gd name="T47" fmla="*/ 892 h 3361"/>
              <a:gd name="T48" fmla="*/ 1007 w 2763"/>
              <a:gd name="T49" fmla="*/ 1032 h 3361"/>
              <a:gd name="T50" fmla="*/ 76 w 2763"/>
              <a:gd name="T51" fmla="*/ 1008 h 3361"/>
              <a:gd name="T52" fmla="*/ 123 w 2763"/>
              <a:gd name="T53" fmla="*/ 789 h 3361"/>
              <a:gd name="T54" fmla="*/ 187 w 2763"/>
              <a:gd name="T55" fmla="*/ 603 h 3361"/>
              <a:gd name="T56" fmla="*/ 269 w 2763"/>
              <a:gd name="T57" fmla="*/ 450 h 3361"/>
              <a:gd name="T58" fmla="*/ 370 w 2763"/>
              <a:gd name="T59" fmla="*/ 323 h 3361"/>
              <a:gd name="T60" fmla="*/ 496 w 2763"/>
              <a:gd name="T61" fmla="*/ 218 h 3361"/>
              <a:gd name="T62" fmla="*/ 643 w 2763"/>
              <a:gd name="T63" fmla="*/ 131 h 3361"/>
              <a:gd name="T64" fmla="*/ 820 w 2763"/>
              <a:gd name="T65" fmla="*/ 66 h 3361"/>
              <a:gd name="T66" fmla="*/ 1036 w 2763"/>
              <a:gd name="T67" fmla="*/ 22 h 3361"/>
              <a:gd name="T68" fmla="*/ 1292 w 2763"/>
              <a:gd name="T69" fmla="*/ 2 h 3361"/>
              <a:gd name="T70" fmla="*/ 1579 w 2763"/>
              <a:gd name="T71" fmla="*/ 4 h 3361"/>
              <a:gd name="T72" fmla="*/ 1837 w 2763"/>
              <a:gd name="T73" fmla="*/ 28 h 3361"/>
              <a:gd name="T74" fmla="*/ 2052 w 2763"/>
              <a:gd name="T75" fmla="*/ 73 h 3361"/>
              <a:gd name="T76" fmla="*/ 2227 w 2763"/>
              <a:gd name="T77" fmla="*/ 140 h 3361"/>
              <a:gd name="T78" fmla="*/ 2375 w 2763"/>
              <a:gd name="T79" fmla="*/ 230 h 3361"/>
              <a:gd name="T80" fmla="*/ 2501 w 2763"/>
              <a:gd name="T81" fmla="*/ 342 h 3361"/>
              <a:gd name="T82" fmla="*/ 2603 w 2763"/>
              <a:gd name="T83" fmla="*/ 478 h 3361"/>
              <a:gd name="T84" fmla="*/ 2680 w 2763"/>
              <a:gd name="T85" fmla="*/ 629 h 3361"/>
              <a:gd name="T86" fmla="*/ 2725 w 2763"/>
              <a:gd name="T87" fmla="*/ 791 h 3361"/>
              <a:gd name="T88" fmla="*/ 2740 w 2763"/>
              <a:gd name="T89" fmla="*/ 962 h 3361"/>
              <a:gd name="T90" fmla="*/ 2723 w 2763"/>
              <a:gd name="T91" fmla="*/ 1149 h 3361"/>
              <a:gd name="T92" fmla="*/ 2670 w 2763"/>
              <a:gd name="T93" fmla="*/ 1329 h 3361"/>
              <a:gd name="T94" fmla="*/ 2584 w 2763"/>
              <a:gd name="T95" fmla="*/ 1505 h 3361"/>
              <a:gd name="T96" fmla="*/ 2456 w 2763"/>
              <a:gd name="T97" fmla="*/ 1680 h 3361"/>
              <a:gd name="T98" fmla="*/ 2271 w 2763"/>
              <a:gd name="T99" fmla="*/ 1866 h 3361"/>
              <a:gd name="T100" fmla="*/ 2029 w 2763"/>
              <a:gd name="T101" fmla="*/ 2062 h 3361"/>
              <a:gd name="T102" fmla="*/ 1734 w 2763"/>
              <a:gd name="T103" fmla="*/ 2271 h 3361"/>
              <a:gd name="T104" fmla="*/ 1545 w 2763"/>
              <a:gd name="T105" fmla="*/ 2412 h 3361"/>
              <a:gd name="T106" fmla="*/ 1415 w 2763"/>
              <a:gd name="T107" fmla="*/ 2526 h 3361"/>
              <a:gd name="T108" fmla="*/ 2763 w 2763"/>
              <a:gd name="T109" fmla="*/ 3361 h 3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63" h="3361">
                <a:moveTo>
                  <a:pt x="2763" y="3361"/>
                </a:moveTo>
                <a:lnTo>
                  <a:pt x="0" y="3361"/>
                </a:lnTo>
                <a:lnTo>
                  <a:pt x="7" y="3310"/>
                </a:lnTo>
                <a:lnTo>
                  <a:pt x="14" y="3259"/>
                </a:lnTo>
                <a:lnTo>
                  <a:pt x="25" y="3209"/>
                </a:lnTo>
                <a:lnTo>
                  <a:pt x="36" y="3159"/>
                </a:lnTo>
                <a:lnTo>
                  <a:pt x="49" y="3110"/>
                </a:lnTo>
                <a:lnTo>
                  <a:pt x="63" y="3061"/>
                </a:lnTo>
                <a:lnTo>
                  <a:pt x="78" y="3013"/>
                </a:lnTo>
                <a:lnTo>
                  <a:pt x="96" y="2965"/>
                </a:lnTo>
                <a:lnTo>
                  <a:pt x="115" y="2917"/>
                </a:lnTo>
                <a:lnTo>
                  <a:pt x="135" y="2869"/>
                </a:lnTo>
                <a:lnTo>
                  <a:pt x="157" y="2822"/>
                </a:lnTo>
                <a:lnTo>
                  <a:pt x="180" y="2776"/>
                </a:lnTo>
                <a:lnTo>
                  <a:pt x="205" y="2729"/>
                </a:lnTo>
                <a:lnTo>
                  <a:pt x="231" y="2684"/>
                </a:lnTo>
                <a:lnTo>
                  <a:pt x="259" y="2639"/>
                </a:lnTo>
                <a:lnTo>
                  <a:pt x="289" y="2594"/>
                </a:lnTo>
                <a:lnTo>
                  <a:pt x="320" y="2548"/>
                </a:lnTo>
                <a:lnTo>
                  <a:pt x="355" y="2502"/>
                </a:lnTo>
                <a:lnTo>
                  <a:pt x="393" y="2454"/>
                </a:lnTo>
                <a:lnTo>
                  <a:pt x="435" y="2405"/>
                </a:lnTo>
                <a:lnTo>
                  <a:pt x="480" y="2356"/>
                </a:lnTo>
                <a:lnTo>
                  <a:pt x="528" y="2305"/>
                </a:lnTo>
                <a:lnTo>
                  <a:pt x="579" y="2254"/>
                </a:lnTo>
                <a:lnTo>
                  <a:pt x="635" y="2202"/>
                </a:lnTo>
                <a:lnTo>
                  <a:pt x="692" y="2147"/>
                </a:lnTo>
                <a:lnTo>
                  <a:pt x="754" y="2093"/>
                </a:lnTo>
                <a:lnTo>
                  <a:pt x="819" y="2038"/>
                </a:lnTo>
                <a:lnTo>
                  <a:pt x="887" y="1980"/>
                </a:lnTo>
                <a:lnTo>
                  <a:pt x="958" y="1923"/>
                </a:lnTo>
                <a:lnTo>
                  <a:pt x="1032" y="1865"/>
                </a:lnTo>
                <a:lnTo>
                  <a:pt x="1110" y="1805"/>
                </a:lnTo>
                <a:lnTo>
                  <a:pt x="1191" y="1745"/>
                </a:lnTo>
                <a:lnTo>
                  <a:pt x="1287" y="1671"/>
                </a:lnTo>
                <a:lnTo>
                  <a:pt x="1375" y="1604"/>
                </a:lnTo>
                <a:lnTo>
                  <a:pt x="1416" y="1571"/>
                </a:lnTo>
                <a:lnTo>
                  <a:pt x="1454" y="1540"/>
                </a:lnTo>
                <a:lnTo>
                  <a:pt x="1489" y="1510"/>
                </a:lnTo>
                <a:lnTo>
                  <a:pt x="1523" y="1481"/>
                </a:lnTo>
                <a:lnTo>
                  <a:pt x="1554" y="1452"/>
                </a:lnTo>
                <a:lnTo>
                  <a:pt x="1583" y="1425"/>
                </a:lnTo>
                <a:lnTo>
                  <a:pt x="1611" y="1400"/>
                </a:lnTo>
                <a:lnTo>
                  <a:pt x="1635" y="1375"/>
                </a:lnTo>
                <a:lnTo>
                  <a:pt x="1657" y="1352"/>
                </a:lnTo>
                <a:lnTo>
                  <a:pt x="1677" y="1330"/>
                </a:lnTo>
                <a:lnTo>
                  <a:pt x="1694" y="1308"/>
                </a:lnTo>
                <a:lnTo>
                  <a:pt x="1710" y="1289"/>
                </a:lnTo>
                <a:lnTo>
                  <a:pt x="1724" y="1270"/>
                </a:lnTo>
                <a:lnTo>
                  <a:pt x="1737" y="1250"/>
                </a:lnTo>
                <a:lnTo>
                  <a:pt x="1749" y="1231"/>
                </a:lnTo>
                <a:lnTo>
                  <a:pt x="1760" y="1211"/>
                </a:lnTo>
                <a:lnTo>
                  <a:pt x="1770" y="1193"/>
                </a:lnTo>
                <a:lnTo>
                  <a:pt x="1779" y="1174"/>
                </a:lnTo>
                <a:lnTo>
                  <a:pt x="1787" y="1155"/>
                </a:lnTo>
                <a:lnTo>
                  <a:pt x="1796" y="1137"/>
                </a:lnTo>
                <a:lnTo>
                  <a:pt x="1802" y="1118"/>
                </a:lnTo>
                <a:lnTo>
                  <a:pt x="1807" y="1101"/>
                </a:lnTo>
                <a:lnTo>
                  <a:pt x="1813" y="1082"/>
                </a:lnTo>
                <a:lnTo>
                  <a:pt x="1817" y="1064"/>
                </a:lnTo>
                <a:lnTo>
                  <a:pt x="1820" y="1047"/>
                </a:lnTo>
                <a:lnTo>
                  <a:pt x="1822" y="1029"/>
                </a:lnTo>
                <a:lnTo>
                  <a:pt x="1823" y="1011"/>
                </a:lnTo>
                <a:lnTo>
                  <a:pt x="1824" y="993"/>
                </a:lnTo>
                <a:lnTo>
                  <a:pt x="1823" y="975"/>
                </a:lnTo>
                <a:lnTo>
                  <a:pt x="1822" y="956"/>
                </a:lnTo>
                <a:lnTo>
                  <a:pt x="1820" y="938"/>
                </a:lnTo>
                <a:lnTo>
                  <a:pt x="1817" y="920"/>
                </a:lnTo>
                <a:lnTo>
                  <a:pt x="1813" y="904"/>
                </a:lnTo>
                <a:lnTo>
                  <a:pt x="1808" y="886"/>
                </a:lnTo>
                <a:lnTo>
                  <a:pt x="1802" y="869"/>
                </a:lnTo>
                <a:lnTo>
                  <a:pt x="1796" y="853"/>
                </a:lnTo>
                <a:lnTo>
                  <a:pt x="1788" y="837"/>
                </a:lnTo>
                <a:lnTo>
                  <a:pt x="1780" y="821"/>
                </a:lnTo>
                <a:lnTo>
                  <a:pt x="1771" y="807"/>
                </a:lnTo>
                <a:lnTo>
                  <a:pt x="1761" y="791"/>
                </a:lnTo>
                <a:lnTo>
                  <a:pt x="1750" y="776"/>
                </a:lnTo>
                <a:lnTo>
                  <a:pt x="1738" y="763"/>
                </a:lnTo>
                <a:lnTo>
                  <a:pt x="1726" y="748"/>
                </a:lnTo>
                <a:lnTo>
                  <a:pt x="1712" y="735"/>
                </a:lnTo>
                <a:lnTo>
                  <a:pt x="1697" y="722"/>
                </a:lnTo>
                <a:lnTo>
                  <a:pt x="1683" y="709"/>
                </a:lnTo>
                <a:lnTo>
                  <a:pt x="1667" y="698"/>
                </a:lnTo>
                <a:lnTo>
                  <a:pt x="1652" y="688"/>
                </a:lnTo>
                <a:lnTo>
                  <a:pt x="1636" y="678"/>
                </a:lnTo>
                <a:lnTo>
                  <a:pt x="1619" y="670"/>
                </a:lnTo>
                <a:lnTo>
                  <a:pt x="1602" y="661"/>
                </a:lnTo>
                <a:lnTo>
                  <a:pt x="1586" y="654"/>
                </a:lnTo>
                <a:lnTo>
                  <a:pt x="1567" y="648"/>
                </a:lnTo>
                <a:lnTo>
                  <a:pt x="1549" y="643"/>
                </a:lnTo>
                <a:lnTo>
                  <a:pt x="1530" y="639"/>
                </a:lnTo>
                <a:lnTo>
                  <a:pt x="1511" y="634"/>
                </a:lnTo>
                <a:lnTo>
                  <a:pt x="1491" y="631"/>
                </a:lnTo>
                <a:lnTo>
                  <a:pt x="1472" y="629"/>
                </a:lnTo>
                <a:lnTo>
                  <a:pt x="1451" y="628"/>
                </a:lnTo>
                <a:lnTo>
                  <a:pt x="1430" y="628"/>
                </a:lnTo>
                <a:lnTo>
                  <a:pt x="1408" y="628"/>
                </a:lnTo>
                <a:lnTo>
                  <a:pt x="1387" y="629"/>
                </a:lnTo>
                <a:lnTo>
                  <a:pt x="1366" y="631"/>
                </a:lnTo>
                <a:lnTo>
                  <a:pt x="1345" y="634"/>
                </a:lnTo>
                <a:lnTo>
                  <a:pt x="1326" y="639"/>
                </a:lnTo>
                <a:lnTo>
                  <a:pt x="1306" y="644"/>
                </a:lnTo>
                <a:lnTo>
                  <a:pt x="1287" y="649"/>
                </a:lnTo>
                <a:lnTo>
                  <a:pt x="1270" y="655"/>
                </a:lnTo>
                <a:lnTo>
                  <a:pt x="1252" y="663"/>
                </a:lnTo>
                <a:lnTo>
                  <a:pt x="1234" y="671"/>
                </a:lnTo>
                <a:lnTo>
                  <a:pt x="1217" y="680"/>
                </a:lnTo>
                <a:lnTo>
                  <a:pt x="1201" y="690"/>
                </a:lnTo>
                <a:lnTo>
                  <a:pt x="1185" y="701"/>
                </a:lnTo>
                <a:lnTo>
                  <a:pt x="1170" y="713"/>
                </a:lnTo>
                <a:lnTo>
                  <a:pt x="1156" y="725"/>
                </a:lnTo>
                <a:lnTo>
                  <a:pt x="1141" y="739"/>
                </a:lnTo>
                <a:lnTo>
                  <a:pt x="1127" y="753"/>
                </a:lnTo>
                <a:lnTo>
                  <a:pt x="1114" y="769"/>
                </a:lnTo>
                <a:lnTo>
                  <a:pt x="1101" y="787"/>
                </a:lnTo>
                <a:lnTo>
                  <a:pt x="1090" y="805"/>
                </a:lnTo>
                <a:lnTo>
                  <a:pt x="1078" y="825"/>
                </a:lnTo>
                <a:lnTo>
                  <a:pt x="1067" y="846"/>
                </a:lnTo>
                <a:lnTo>
                  <a:pt x="1057" y="868"/>
                </a:lnTo>
                <a:lnTo>
                  <a:pt x="1047" y="892"/>
                </a:lnTo>
                <a:lnTo>
                  <a:pt x="1038" y="917"/>
                </a:lnTo>
                <a:lnTo>
                  <a:pt x="1029" y="944"/>
                </a:lnTo>
                <a:lnTo>
                  <a:pt x="1022" y="971"/>
                </a:lnTo>
                <a:lnTo>
                  <a:pt x="1014" y="1001"/>
                </a:lnTo>
                <a:lnTo>
                  <a:pt x="1007" y="1032"/>
                </a:lnTo>
                <a:lnTo>
                  <a:pt x="1001" y="1063"/>
                </a:lnTo>
                <a:lnTo>
                  <a:pt x="996" y="1097"/>
                </a:lnTo>
                <a:lnTo>
                  <a:pt x="990" y="1131"/>
                </a:lnTo>
                <a:lnTo>
                  <a:pt x="70" y="1056"/>
                </a:lnTo>
                <a:lnTo>
                  <a:pt x="76" y="1008"/>
                </a:lnTo>
                <a:lnTo>
                  <a:pt x="85" y="962"/>
                </a:lnTo>
                <a:lnTo>
                  <a:pt x="93" y="916"/>
                </a:lnTo>
                <a:lnTo>
                  <a:pt x="102" y="872"/>
                </a:lnTo>
                <a:lnTo>
                  <a:pt x="113" y="831"/>
                </a:lnTo>
                <a:lnTo>
                  <a:pt x="123" y="789"/>
                </a:lnTo>
                <a:lnTo>
                  <a:pt x="135" y="749"/>
                </a:lnTo>
                <a:lnTo>
                  <a:pt x="146" y="711"/>
                </a:lnTo>
                <a:lnTo>
                  <a:pt x="159" y="673"/>
                </a:lnTo>
                <a:lnTo>
                  <a:pt x="172" y="638"/>
                </a:lnTo>
                <a:lnTo>
                  <a:pt x="187" y="603"/>
                </a:lnTo>
                <a:lnTo>
                  <a:pt x="202" y="570"/>
                </a:lnTo>
                <a:lnTo>
                  <a:pt x="217" y="537"/>
                </a:lnTo>
                <a:lnTo>
                  <a:pt x="234" y="507"/>
                </a:lnTo>
                <a:lnTo>
                  <a:pt x="251" y="478"/>
                </a:lnTo>
                <a:lnTo>
                  <a:pt x="269" y="450"/>
                </a:lnTo>
                <a:lnTo>
                  <a:pt x="287" y="424"/>
                </a:lnTo>
                <a:lnTo>
                  <a:pt x="306" y="398"/>
                </a:lnTo>
                <a:lnTo>
                  <a:pt x="327" y="371"/>
                </a:lnTo>
                <a:lnTo>
                  <a:pt x="348" y="347"/>
                </a:lnTo>
                <a:lnTo>
                  <a:pt x="370" y="323"/>
                </a:lnTo>
                <a:lnTo>
                  <a:pt x="393" y="302"/>
                </a:lnTo>
                <a:lnTo>
                  <a:pt x="417" y="279"/>
                </a:lnTo>
                <a:lnTo>
                  <a:pt x="442" y="258"/>
                </a:lnTo>
                <a:lnTo>
                  <a:pt x="468" y="237"/>
                </a:lnTo>
                <a:lnTo>
                  <a:pt x="496" y="218"/>
                </a:lnTo>
                <a:lnTo>
                  <a:pt x="523" y="198"/>
                </a:lnTo>
                <a:lnTo>
                  <a:pt x="552" y="181"/>
                </a:lnTo>
                <a:lnTo>
                  <a:pt x="581" y="164"/>
                </a:lnTo>
                <a:lnTo>
                  <a:pt x="612" y="147"/>
                </a:lnTo>
                <a:lnTo>
                  <a:pt x="643" y="131"/>
                </a:lnTo>
                <a:lnTo>
                  <a:pt x="676" y="116"/>
                </a:lnTo>
                <a:lnTo>
                  <a:pt x="710" y="102"/>
                </a:lnTo>
                <a:lnTo>
                  <a:pt x="745" y="89"/>
                </a:lnTo>
                <a:lnTo>
                  <a:pt x="782" y="76"/>
                </a:lnTo>
                <a:lnTo>
                  <a:pt x="820" y="66"/>
                </a:lnTo>
                <a:lnTo>
                  <a:pt x="861" y="55"/>
                </a:lnTo>
                <a:lnTo>
                  <a:pt x="901" y="45"/>
                </a:lnTo>
                <a:lnTo>
                  <a:pt x="945" y="37"/>
                </a:lnTo>
                <a:lnTo>
                  <a:pt x="990" y="29"/>
                </a:lnTo>
                <a:lnTo>
                  <a:pt x="1036" y="22"/>
                </a:lnTo>
                <a:lnTo>
                  <a:pt x="1085" y="17"/>
                </a:lnTo>
                <a:lnTo>
                  <a:pt x="1134" y="11"/>
                </a:lnTo>
                <a:lnTo>
                  <a:pt x="1185" y="7"/>
                </a:lnTo>
                <a:lnTo>
                  <a:pt x="1237" y="4"/>
                </a:lnTo>
                <a:lnTo>
                  <a:pt x="1292" y="2"/>
                </a:lnTo>
                <a:lnTo>
                  <a:pt x="1347" y="0"/>
                </a:lnTo>
                <a:lnTo>
                  <a:pt x="1405" y="0"/>
                </a:lnTo>
                <a:lnTo>
                  <a:pt x="1464" y="0"/>
                </a:lnTo>
                <a:lnTo>
                  <a:pt x="1523" y="2"/>
                </a:lnTo>
                <a:lnTo>
                  <a:pt x="1579" y="4"/>
                </a:lnTo>
                <a:lnTo>
                  <a:pt x="1634" y="7"/>
                </a:lnTo>
                <a:lnTo>
                  <a:pt x="1687" y="10"/>
                </a:lnTo>
                <a:lnTo>
                  <a:pt x="1738" y="16"/>
                </a:lnTo>
                <a:lnTo>
                  <a:pt x="1788" y="21"/>
                </a:lnTo>
                <a:lnTo>
                  <a:pt x="1837" y="28"/>
                </a:lnTo>
                <a:lnTo>
                  <a:pt x="1883" y="35"/>
                </a:lnTo>
                <a:lnTo>
                  <a:pt x="1928" y="43"/>
                </a:lnTo>
                <a:lnTo>
                  <a:pt x="1970" y="52"/>
                </a:lnTo>
                <a:lnTo>
                  <a:pt x="2012" y="63"/>
                </a:lnTo>
                <a:lnTo>
                  <a:pt x="2052" y="73"/>
                </a:lnTo>
                <a:lnTo>
                  <a:pt x="2090" y="85"/>
                </a:lnTo>
                <a:lnTo>
                  <a:pt x="2126" y="97"/>
                </a:lnTo>
                <a:lnTo>
                  <a:pt x="2161" y="111"/>
                </a:lnTo>
                <a:lnTo>
                  <a:pt x="2194" y="125"/>
                </a:lnTo>
                <a:lnTo>
                  <a:pt x="2227" y="140"/>
                </a:lnTo>
                <a:lnTo>
                  <a:pt x="2258" y="157"/>
                </a:lnTo>
                <a:lnTo>
                  <a:pt x="2288" y="173"/>
                </a:lnTo>
                <a:lnTo>
                  <a:pt x="2318" y="191"/>
                </a:lnTo>
                <a:lnTo>
                  <a:pt x="2347" y="210"/>
                </a:lnTo>
                <a:lnTo>
                  <a:pt x="2375" y="230"/>
                </a:lnTo>
                <a:lnTo>
                  <a:pt x="2401" y="250"/>
                </a:lnTo>
                <a:lnTo>
                  <a:pt x="2428" y="272"/>
                </a:lnTo>
                <a:lnTo>
                  <a:pt x="2453" y="294"/>
                </a:lnTo>
                <a:lnTo>
                  <a:pt x="2478" y="318"/>
                </a:lnTo>
                <a:lnTo>
                  <a:pt x="2501" y="342"/>
                </a:lnTo>
                <a:lnTo>
                  <a:pt x="2523" y="367"/>
                </a:lnTo>
                <a:lnTo>
                  <a:pt x="2545" y="394"/>
                </a:lnTo>
                <a:lnTo>
                  <a:pt x="2566" y="422"/>
                </a:lnTo>
                <a:lnTo>
                  <a:pt x="2584" y="450"/>
                </a:lnTo>
                <a:lnTo>
                  <a:pt x="2603" y="478"/>
                </a:lnTo>
                <a:lnTo>
                  <a:pt x="2621" y="507"/>
                </a:lnTo>
                <a:lnTo>
                  <a:pt x="2638" y="537"/>
                </a:lnTo>
                <a:lnTo>
                  <a:pt x="2652" y="568"/>
                </a:lnTo>
                <a:lnTo>
                  <a:pt x="2667" y="598"/>
                </a:lnTo>
                <a:lnTo>
                  <a:pt x="2680" y="629"/>
                </a:lnTo>
                <a:lnTo>
                  <a:pt x="2691" y="660"/>
                </a:lnTo>
                <a:lnTo>
                  <a:pt x="2702" y="693"/>
                </a:lnTo>
                <a:lnTo>
                  <a:pt x="2710" y="724"/>
                </a:lnTo>
                <a:lnTo>
                  <a:pt x="2718" y="757"/>
                </a:lnTo>
                <a:lnTo>
                  <a:pt x="2725" y="791"/>
                </a:lnTo>
                <a:lnTo>
                  <a:pt x="2730" y="824"/>
                </a:lnTo>
                <a:lnTo>
                  <a:pt x="2735" y="858"/>
                </a:lnTo>
                <a:lnTo>
                  <a:pt x="2737" y="892"/>
                </a:lnTo>
                <a:lnTo>
                  <a:pt x="2739" y="928"/>
                </a:lnTo>
                <a:lnTo>
                  <a:pt x="2740" y="962"/>
                </a:lnTo>
                <a:lnTo>
                  <a:pt x="2739" y="1000"/>
                </a:lnTo>
                <a:lnTo>
                  <a:pt x="2737" y="1037"/>
                </a:lnTo>
                <a:lnTo>
                  <a:pt x="2734" y="1075"/>
                </a:lnTo>
                <a:lnTo>
                  <a:pt x="2729" y="1111"/>
                </a:lnTo>
                <a:lnTo>
                  <a:pt x="2723" y="1149"/>
                </a:lnTo>
                <a:lnTo>
                  <a:pt x="2715" y="1185"/>
                </a:lnTo>
                <a:lnTo>
                  <a:pt x="2706" y="1221"/>
                </a:lnTo>
                <a:lnTo>
                  <a:pt x="2695" y="1257"/>
                </a:lnTo>
                <a:lnTo>
                  <a:pt x="2684" y="1294"/>
                </a:lnTo>
                <a:lnTo>
                  <a:pt x="2670" y="1329"/>
                </a:lnTo>
                <a:lnTo>
                  <a:pt x="2656" y="1365"/>
                </a:lnTo>
                <a:lnTo>
                  <a:pt x="2640" y="1400"/>
                </a:lnTo>
                <a:lnTo>
                  <a:pt x="2623" y="1436"/>
                </a:lnTo>
                <a:lnTo>
                  <a:pt x="2604" y="1470"/>
                </a:lnTo>
                <a:lnTo>
                  <a:pt x="2584" y="1505"/>
                </a:lnTo>
                <a:lnTo>
                  <a:pt x="2563" y="1540"/>
                </a:lnTo>
                <a:lnTo>
                  <a:pt x="2539" y="1574"/>
                </a:lnTo>
                <a:lnTo>
                  <a:pt x="2513" y="1609"/>
                </a:lnTo>
                <a:lnTo>
                  <a:pt x="2486" y="1644"/>
                </a:lnTo>
                <a:lnTo>
                  <a:pt x="2456" y="1680"/>
                </a:lnTo>
                <a:lnTo>
                  <a:pt x="2423" y="1716"/>
                </a:lnTo>
                <a:lnTo>
                  <a:pt x="2389" y="1753"/>
                </a:lnTo>
                <a:lnTo>
                  <a:pt x="2352" y="1790"/>
                </a:lnTo>
                <a:lnTo>
                  <a:pt x="2313" y="1828"/>
                </a:lnTo>
                <a:lnTo>
                  <a:pt x="2271" y="1866"/>
                </a:lnTo>
                <a:lnTo>
                  <a:pt x="2228" y="1904"/>
                </a:lnTo>
                <a:lnTo>
                  <a:pt x="2182" y="1943"/>
                </a:lnTo>
                <a:lnTo>
                  <a:pt x="2133" y="1982"/>
                </a:lnTo>
                <a:lnTo>
                  <a:pt x="2082" y="2022"/>
                </a:lnTo>
                <a:lnTo>
                  <a:pt x="2029" y="2062"/>
                </a:lnTo>
                <a:lnTo>
                  <a:pt x="1975" y="2102"/>
                </a:lnTo>
                <a:lnTo>
                  <a:pt x="1917" y="2143"/>
                </a:lnTo>
                <a:lnTo>
                  <a:pt x="1850" y="2190"/>
                </a:lnTo>
                <a:lnTo>
                  <a:pt x="1790" y="2232"/>
                </a:lnTo>
                <a:lnTo>
                  <a:pt x="1734" y="2271"/>
                </a:lnTo>
                <a:lnTo>
                  <a:pt x="1685" y="2307"/>
                </a:lnTo>
                <a:lnTo>
                  <a:pt x="1641" y="2338"/>
                </a:lnTo>
                <a:lnTo>
                  <a:pt x="1603" y="2366"/>
                </a:lnTo>
                <a:lnTo>
                  <a:pt x="1572" y="2391"/>
                </a:lnTo>
                <a:lnTo>
                  <a:pt x="1545" y="2412"/>
                </a:lnTo>
                <a:lnTo>
                  <a:pt x="1521" y="2432"/>
                </a:lnTo>
                <a:lnTo>
                  <a:pt x="1497" y="2453"/>
                </a:lnTo>
                <a:lnTo>
                  <a:pt x="1470" y="2476"/>
                </a:lnTo>
                <a:lnTo>
                  <a:pt x="1443" y="2501"/>
                </a:lnTo>
                <a:lnTo>
                  <a:pt x="1415" y="2526"/>
                </a:lnTo>
                <a:lnTo>
                  <a:pt x="1386" y="2553"/>
                </a:lnTo>
                <a:lnTo>
                  <a:pt x="1355" y="2582"/>
                </a:lnTo>
                <a:lnTo>
                  <a:pt x="1324" y="2613"/>
                </a:lnTo>
                <a:lnTo>
                  <a:pt x="2763" y="2613"/>
                </a:lnTo>
                <a:lnTo>
                  <a:pt x="2763" y="3361"/>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Rectangle 31">
            <a:extLst>
              <a:ext uri="{FF2B5EF4-FFF2-40B4-BE49-F238E27FC236}">
                <a16:creationId xmlns:a16="http://schemas.microsoft.com/office/drawing/2014/main" id="{A0110BED-F1F4-44A7-A7DF-B0DFFF384007}"/>
              </a:ext>
            </a:extLst>
          </p:cNvPr>
          <p:cNvSpPr/>
          <p:nvPr/>
        </p:nvSpPr>
        <p:spPr>
          <a:xfrm>
            <a:off x="1889399" y="552705"/>
            <a:ext cx="304800" cy="27801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Rectangle 32">
            <a:extLst>
              <a:ext uri="{FF2B5EF4-FFF2-40B4-BE49-F238E27FC236}">
                <a16:creationId xmlns:a16="http://schemas.microsoft.com/office/drawing/2014/main" id="{22A15987-379A-4D82-BA2A-2DBCDC0AB092}"/>
              </a:ext>
            </a:extLst>
          </p:cNvPr>
          <p:cNvSpPr/>
          <p:nvPr/>
        </p:nvSpPr>
        <p:spPr>
          <a:xfrm>
            <a:off x="1945346" y="116468"/>
            <a:ext cx="301143" cy="16196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TextBox 18">
            <a:extLst>
              <a:ext uri="{FF2B5EF4-FFF2-40B4-BE49-F238E27FC236}">
                <a16:creationId xmlns:a16="http://schemas.microsoft.com/office/drawing/2014/main" id="{D85C9851-887D-4747-AA4F-0FF3AD6F72EE}"/>
              </a:ext>
            </a:extLst>
          </p:cNvPr>
          <p:cNvSpPr txBox="1"/>
          <p:nvPr/>
        </p:nvSpPr>
        <p:spPr>
          <a:xfrm>
            <a:off x="2003758" y="1061836"/>
            <a:ext cx="8766038" cy="523220"/>
          </a:xfrm>
          <a:prstGeom prst="rect">
            <a:avLst/>
          </a:prstGeom>
          <a:noFill/>
        </p:spPr>
        <p:txBody>
          <a:bodyPr wrap="square" rtlCol="0">
            <a:spAutoFit/>
          </a:bodyPr>
          <a:lstStyle/>
          <a:p>
            <a:r>
              <a:rPr lang="en-US" sz="2800" b="1">
                <a:solidFill>
                  <a:schemeClr val="accent1">
                    <a:lumMod val="75000"/>
                  </a:schemeClr>
                </a:solidFill>
              </a:rPr>
              <a:t>Results – The design of the trash bins can be improved</a:t>
            </a:r>
          </a:p>
        </p:txBody>
      </p:sp>
      <p:pic>
        <p:nvPicPr>
          <p:cNvPr id="14" name="Picture 13">
            <a:extLst>
              <a:ext uri="{FF2B5EF4-FFF2-40B4-BE49-F238E27FC236}">
                <a16:creationId xmlns:a16="http://schemas.microsoft.com/office/drawing/2014/main" id="{A0997782-10B4-47F9-A801-2036C2CBA5B9}"/>
              </a:ext>
            </a:extLst>
          </p:cNvPr>
          <p:cNvPicPr>
            <a:picLocks noChangeAspect="1"/>
          </p:cNvPicPr>
          <p:nvPr/>
        </p:nvPicPr>
        <p:blipFill>
          <a:blip r:embed="rId3"/>
          <a:stretch>
            <a:fillRect/>
          </a:stretch>
        </p:blipFill>
        <p:spPr>
          <a:xfrm>
            <a:off x="740130" y="1714453"/>
            <a:ext cx="2806684" cy="4824460"/>
          </a:xfrm>
          <a:prstGeom prst="rect">
            <a:avLst/>
          </a:prstGeom>
        </p:spPr>
      </p:pic>
      <p:pic>
        <p:nvPicPr>
          <p:cNvPr id="15" name="Picture 14">
            <a:extLst>
              <a:ext uri="{FF2B5EF4-FFF2-40B4-BE49-F238E27FC236}">
                <a16:creationId xmlns:a16="http://schemas.microsoft.com/office/drawing/2014/main" id="{F038E69A-7B00-4BCE-8595-AD49581B17CA}"/>
              </a:ext>
            </a:extLst>
          </p:cNvPr>
          <p:cNvPicPr>
            <a:picLocks noChangeAspect="1"/>
          </p:cNvPicPr>
          <p:nvPr/>
        </p:nvPicPr>
        <p:blipFill>
          <a:blip r:embed="rId4"/>
          <a:stretch>
            <a:fillRect/>
          </a:stretch>
        </p:blipFill>
        <p:spPr>
          <a:xfrm>
            <a:off x="9082850" y="1714453"/>
            <a:ext cx="2886429" cy="4824459"/>
          </a:xfrm>
          <a:prstGeom prst="rect">
            <a:avLst/>
          </a:prstGeom>
        </p:spPr>
      </p:pic>
      <p:pic>
        <p:nvPicPr>
          <p:cNvPr id="20" name="Picture 19" descr="A picture containing green, scene&#10;&#10;Description automatically generated">
            <a:extLst>
              <a:ext uri="{FF2B5EF4-FFF2-40B4-BE49-F238E27FC236}">
                <a16:creationId xmlns:a16="http://schemas.microsoft.com/office/drawing/2014/main" id="{4C39DA46-CF22-4020-8184-163C8E5DCF77}"/>
              </a:ext>
            </a:extLst>
          </p:cNvPr>
          <p:cNvPicPr>
            <a:picLocks noChangeAspect="1"/>
          </p:cNvPicPr>
          <p:nvPr/>
        </p:nvPicPr>
        <p:blipFill>
          <a:blip r:embed="rId5"/>
          <a:stretch>
            <a:fillRect/>
          </a:stretch>
        </p:blipFill>
        <p:spPr>
          <a:xfrm>
            <a:off x="4868890" y="1676578"/>
            <a:ext cx="3035774" cy="4836861"/>
          </a:xfrm>
          <a:prstGeom prst="rect">
            <a:avLst/>
          </a:prstGeom>
        </p:spPr>
      </p:pic>
      <p:sp>
        <p:nvSpPr>
          <p:cNvPr id="21" name="TextBox 20">
            <a:extLst>
              <a:ext uri="{FF2B5EF4-FFF2-40B4-BE49-F238E27FC236}">
                <a16:creationId xmlns:a16="http://schemas.microsoft.com/office/drawing/2014/main" id="{AAA03158-48E6-4C79-9EF2-0538BA8919BA}"/>
              </a:ext>
            </a:extLst>
          </p:cNvPr>
          <p:cNvSpPr txBox="1"/>
          <p:nvPr/>
        </p:nvSpPr>
        <p:spPr>
          <a:xfrm>
            <a:off x="740130" y="5867108"/>
            <a:ext cx="2806684" cy="646331"/>
          </a:xfrm>
          <a:prstGeom prst="rect">
            <a:avLst/>
          </a:prstGeom>
          <a:solidFill>
            <a:schemeClr val="tx1">
              <a:alpha val="38000"/>
            </a:schemeClr>
          </a:solid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marL="285750" indent="-285750">
              <a:buFont typeface="Arial" panose="020B0604020202020204" pitchFamily="34" charset="0"/>
              <a:buChar char="•"/>
            </a:pPr>
            <a:r>
              <a:rPr lang="en-US" altLang="zh-CN" b="1">
                <a:solidFill>
                  <a:schemeClr val="bg1"/>
                </a:solidFill>
              </a:rPr>
              <a:t>Standard</a:t>
            </a:r>
            <a:r>
              <a:rPr lang="zh-CN" altLang="en-US" b="1">
                <a:solidFill>
                  <a:schemeClr val="bg1"/>
                </a:solidFill>
              </a:rPr>
              <a:t> </a:t>
            </a:r>
            <a:r>
              <a:rPr lang="en-US" altLang="zh-CN" b="1">
                <a:solidFill>
                  <a:schemeClr val="bg1"/>
                </a:solidFill>
              </a:rPr>
              <a:t>Trash</a:t>
            </a:r>
            <a:r>
              <a:rPr lang="zh-CN" altLang="en-US" b="1">
                <a:solidFill>
                  <a:schemeClr val="bg1"/>
                </a:solidFill>
              </a:rPr>
              <a:t> </a:t>
            </a:r>
            <a:r>
              <a:rPr lang="en-US" altLang="zh-CN" b="1">
                <a:solidFill>
                  <a:schemeClr val="bg1"/>
                </a:solidFill>
              </a:rPr>
              <a:t>Bins</a:t>
            </a:r>
          </a:p>
          <a:p>
            <a:endParaRPr lang="en-US" altLang="zh-CN" b="1">
              <a:solidFill>
                <a:schemeClr val="bg1"/>
              </a:solidFill>
            </a:endParaRPr>
          </a:p>
        </p:txBody>
      </p:sp>
      <p:sp>
        <p:nvSpPr>
          <p:cNvPr id="23" name="TextBox 22">
            <a:extLst>
              <a:ext uri="{FF2B5EF4-FFF2-40B4-BE49-F238E27FC236}">
                <a16:creationId xmlns:a16="http://schemas.microsoft.com/office/drawing/2014/main" id="{876855F5-7001-4568-A4F9-64C2E0AD877E}"/>
              </a:ext>
            </a:extLst>
          </p:cNvPr>
          <p:cNvSpPr txBox="1"/>
          <p:nvPr/>
        </p:nvSpPr>
        <p:spPr>
          <a:xfrm>
            <a:off x="9082849" y="5879589"/>
            <a:ext cx="2886429" cy="646331"/>
          </a:xfrm>
          <a:prstGeom prst="rect">
            <a:avLst/>
          </a:prstGeom>
          <a:solidFill>
            <a:schemeClr val="tx1">
              <a:alpha val="38000"/>
            </a:schemeClr>
          </a:solid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marL="285750" indent="-285750">
              <a:buFont typeface="Arial" panose="020B0604020202020204" pitchFamily="34" charset="0"/>
              <a:buChar char="•"/>
            </a:pPr>
            <a:r>
              <a:rPr lang="en-US" altLang="zh-CN" b="1">
                <a:solidFill>
                  <a:schemeClr val="bg1"/>
                </a:solidFill>
              </a:rPr>
              <a:t>M</a:t>
            </a:r>
            <a:r>
              <a:rPr lang="en-US" b="1">
                <a:solidFill>
                  <a:schemeClr val="bg1"/>
                </a:solidFill>
              </a:rPr>
              <a:t>onofilament containers</a:t>
            </a:r>
            <a:endParaRPr lang="en-US" altLang="zh-CN" b="1">
              <a:solidFill>
                <a:schemeClr val="bg1"/>
              </a:solidFill>
            </a:endParaRPr>
          </a:p>
        </p:txBody>
      </p:sp>
      <p:sp>
        <p:nvSpPr>
          <p:cNvPr id="24" name="TextBox 23">
            <a:extLst>
              <a:ext uri="{FF2B5EF4-FFF2-40B4-BE49-F238E27FC236}">
                <a16:creationId xmlns:a16="http://schemas.microsoft.com/office/drawing/2014/main" id="{782E8745-7FDF-48DC-952D-3562AF71AEB0}"/>
              </a:ext>
            </a:extLst>
          </p:cNvPr>
          <p:cNvSpPr txBox="1"/>
          <p:nvPr/>
        </p:nvSpPr>
        <p:spPr>
          <a:xfrm>
            <a:off x="4868890" y="5838788"/>
            <a:ext cx="3035774" cy="646331"/>
          </a:xfrm>
          <a:prstGeom prst="rect">
            <a:avLst/>
          </a:prstGeom>
          <a:solidFill>
            <a:schemeClr val="tx1">
              <a:alpha val="38000"/>
            </a:schemeClr>
          </a:solid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marL="285750" indent="-285750">
              <a:buFont typeface="Arial" panose="020B0604020202020204" pitchFamily="34" charset="0"/>
              <a:buChar char="•"/>
            </a:pPr>
            <a:r>
              <a:rPr lang="en-US" altLang="zh-CN" b="1">
                <a:solidFill>
                  <a:schemeClr val="bg1"/>
                </a:solidFill>
              </a:rPr>
              <a:t>Proposal</a:t>
            </a:r>
            <a:r>
              <a:rPr lang="zh-CN" altLang="en-US" b="1">
                <a:solidFill>
                  <a:schemeClr val="bg1"/>
                </a:solidFill>
              </a:rPr>
              <a:t> </a:t>
            </a:r>
            <a:r>
              <a:rPr lang="en-US" altLang="zh-CN" b="1">
                <a:solidFill>
                  <a:schemeClr val="bg1"/>
                </a:solidFill>
              </a:rPr>
              <a:t>to</a:t>
            </a:r>
            <a:r>
              <a:rPr lang="zh-CN" altLang="en-US" b="1">
                <a:solidFill>
                  <a:schemeClr val="bg1"/>
                </a:solidFill>
              </a:rPr>
              <a:t> </a:t>
            </a:r>
            <a:r>
              <a:rPr lang="en-US" altLang="zh-CN" b="1">
                <a:solidFill>
                  <a:schemeClr val="bg1"/>
                </a:solidFill>
              </a:rPr>
              <a:t>install</a:t>
            </a:r>
            <a:r>
              <a:rPr lang="zh-CN" altLang="en-US" b="1">
                <a:solidFill>
                  <a:schemeClr val="bg1"/>
                </a:solidFill>
              </a:rPr>
              <a:t> </a:t>
            </a:r>
            <a:r>
              <a:rPr lang="en-US" altLang="zh-CN" b="1">
                <a:solidFill>
                  <a:schemeClr val="bg1"/>
                </a:solidFill>
              </a:rPr>
              <a:t>wildlife-proof</a:t>
            </a:r>
            <a:r>
              <a:rPr lang="zh-CN" altLang="en-US" b="1">
                <a:solidFill>
                  <a:schemeClr val="bg1"/>
                </a:solidFill>
              </a:rPr>
              <a:t> </a:t>
            </a:r>
            <a:r>
              <a:rPr lang="en-US" altLang="zh-CN" b="1">
                <a:solidFill>
                  <a:schemeClr val="bg1"/>
                </a:solidFill>
              </a:rPr>
              <a:t>trash</a:t>
            </a:r>
            <a:r>
              <a:rPr lang="zh-CN" altLang="en-US" b="1">
                <a:solidFill>
                  <a:schemeClr val="bg1"/>
                </a:solidFill>
              </a:rPr>
              <a:t> </a:t>
            </a:r>
            <a:r>
              <a:rPr lang="en-US" altLang="zh-CN" b="1">
                <a:solidFill>
                  <a:schemeClr val="bg1"/>
                </a:solidFill>
              </a:rPr>
              <a:t>bins</a:t>
            </a:r>
          </a:p>
        </p:txBody>
      </p:sp>
      <p:sp>
        <p:nvSpPr>
          <p:cNvPr id="3" name="Rectangle 4">
            <a:extLst>
              <a:ext uri="{FF2B5EF4-FFF2-40B4-BE49-F238E27FC236}">
                <a16:creationId xmlns:a16="http://schemas.microsoft.com/office/drawing/2014/main" id="{FA775771-8BCF-4D5C-A5B9-42BB53DA591E}"/>
              </a:ext>
            </a:extLst>
          </p:cNvPr>
          <p:cNvSpPr/>
          <p:nvPr/>
        </p:nvSpPr>
        <p:spPr>
          <a:xfrm>
            <a:off x="2510434" y="157254"/>
            <a:ext cx="8236803" cy="1039637"/>
          </a:xfrm>
          <a:prstGeom prst="rect">
            <a:avLst/>
          </a:prstGeom>
        </p:spPr>
        <p:txBody>
          <a:bodyPr wrap="square" anchor="t">
            <a:spAutoFit/>
          </a:bodyPr>
          <a:lstStyle/>
          <a:p>
            <a:r>
              <a:rPr lang="en-US" sz="2000" b="1">
                <a:solidFill>
                  <a:schemeClr val="bg1"/>
                </a:solidFill>
              </a:rPr>
              <a:t>Characterize trash problems and management practices at East Potomac Park</a:t>
            </a:r>
          </a:p>
          <a:p>
            <a:endParaRPr lang="en-US" sz="2200" b="1">
              <a:solidFill>
                <a:schemeClr val="bg1"/>
              </a:solidFill>
            </a:endParaRPr>
          </a:p>
        </p:txBody>
      </p:sp>
    </p:spTree>
    <p:extLst>
      <p:ext uri="{BB962C8B-B14F-4D97-AF65-F5344CB8AC3E}">
        <p14:creationId xmlns:p14="http://schemas.microsoft.com/office/powerpoint/2010/main" val="14150616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7">
            <a:extLst>
              <a:ext uri="{FF2B5EF4-FFF2-40B4-BE49-F238E27FC236}">
                <a16:creationId xmlns:a16="http://schemas.microsoft.com/office/drawing/2014/main" id="{83F5B403-8D76-0143-96A2-2C2ABC7D9C51}"/>
              </a:ext>
            </a:extLst>
          </p:cNvPr>
          <p:cNvSpPr/>
          <p:nvPr/>
        </p:nvSpPr>
        <p:spPr>
          <a:xfrm>
            <a:off x="-82002" y="19643"/>
            <a:ext cx="12269739" cy="7108934"/>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 name="AutoShape 2" descr="data:image/png;base64,iVBORw0KGgoAAAANSUhEUgAAAkAAAAFSCAYAAAFta1CtAAAAAXNSR0IArs4c6QAAAARnQU1BAACxjwv8YQUAAAAJcEhZcwAADsMAAA7DAcdvqGQAAGiOSURBVHhe7b1buBxFuf/vpZdeeumll15yyQayEzmjgAioKLJBNzprzqd1ysoiJJCYEyQQgkAgRIgJB5P82OF8UkAEhI3RrYL8kcM2gSQQwiH7efq/vpN6J7Uqbx9mpnump+f7eZ7v09PV1dXV1VVvvVNd3f2lflMtFmcr+bzXrWqV8nqTVPZYsqR54Nl/7PR61cp11xwySWYL7WRFd++5WQ231by22P5tkswW9sn+JH+5d/EPLmyvQyeffHJ7eeXYj+Ztg0aqgHqVSTJbaCd65tmnt5a/euyWdhhqCmrXzOpGq6YtOn1he5vIJJkt3JPsRSbJbCEnh9qBGgOhhqDGiM15/C/3tZYSjlqE5c7fb2kXDmSSzBb2CfYqk2S2sE/QrRG27N7KTybJbOGepBTEntfubRli+EIoOK1JuTJJDpbx+vjzj+790OtFpVLpqya5RJpYLpf7ivfuzV4vmq4V95rkOkM74W5kkmsVkNQa1JhTTz2lfcL4/eRf728bbokjS7fZmSS/pJ1wNzLJdYZ2st3IJJdIDdJO9sbrrvQu/Pbp7d/2tvPOWThvXWSS6wz3RM8+73zvoT++5/3Hzyvef736v62/BJC9fdE3z/BWbNo2bz+T3Jempqa+rJ1sp7KbrXay3cgk1xn2SfYik1wor7z0kicyQaFoJxtVzeIl7d8muc6wT9KuKZ3KJBdKLwVkNyvkFSePpayLJD4UawH5Cc1Nfl/0vR951SUr522HTHKh9FJAruyTjyKTXGe4J9qtTHKhxFFAn755o/enp5a2Cgg16tXHZ+cZ6kSM9Pan9847YaxLmFtjUKPOOOuceeEmuVDiKKBuZZLrDPvEe5FJLpBmpXLELqDxWu1jsykQnNyihae1TtK2Nbetu7q1vOKy81rbPn9rfUuoTQhHDbPtlEmuM7STFcHeaOGaTHKhSCFFLRyAk4siKShXKDQsTXKdoZ2sLSmk23/z7AnbbJnkIlHJ578wPyPhnrAtqR1QmNE2yXWGdrLdKIpNKRQKX9+1puG9fsekh2Upl/uG2XQC5VzuXCyRrnaytk6b+wuDZeoLCKqXSifcrjn8wBIvTCZqm533399OUzvZbmSS7ozJ8em3tBPuRL954IH2yUAm6S8trhT2a4Xhp+WN4n6z67ze7vFHHlFPuBPNNEvttPtOo1T6yD4hhD21ofmJVghheumXE59jfzu9ZrU6jbChZa5n+rv52QK2Rjv5qJosFy4wSbXA7WjzMxtoJw2ddsq/tX9ffuFZarjIJJU9pirFx9yT7UaT5Xx3I4BpRztZW/t/Pe29s3Wivb77uqvnbbdlkswW2ol2K5NkttBOtFuZJLOFe5Ifbl/s/eHm0rwwW7XLz1fDIZNktnBP8m+bGy2bc8FZC1u91fe+dUY7HEsUELbh9wvri+39IJNktrBPsFeZJLNFeWzsKu1kO1W9mJ81SWYP7YQh2yFEdw/btGjBqd7G2g9b63Zck1R2sU+2U5kkss3yRulN7eTDtGK8/J5JIvuU8vlFWiH4abpazJtdRwutMFyZqGS6UngZwxdYmqDRQx4p6FYmmWyizdToRia57KGdbDcyyWUPnBzuVckSM8kWLFzQ+r3hnhWtcMwkQ5hMLLfjYB0yyWUPOcFeZZLLHtrJupL5iRAmnLtzEyGTXPZwT7RbmeSyh32SsCuoLdB/lq444XkxqTlY+s1wzRz2SfYik1z20E62G5nksod9kprxdYXHEbRHNU1yg0ebjNCpTFIt3BPtVia5FtpkhE5lkuqMXz/6knrCnapeqe4zSbYKCA6fVnvsxxJswyzPtWJ9zeZrW79Ncl9a3Cy/rJ1wp/pw7w2dF5J2st3I/oMpBdCrTHKtP77aCeMiYC6iSMIx+9WOZ8skGR37JDHVDo8g4FEDzGLFDFaErb3zwdZ2rCNTiGPvBw2igLqRSTI67ol2q6hDFPacH8gEB2IX0KPbG/NOuFOZJKOjnWw36lcBQZg0jqXfjFbInjJsh5sko6OdLJ7kwfLBF95sh6F5IXzz7udbzQ/NULZB/SygqHILBzJJRsc+yV7U7wI68/QFraUYaNQmv8cPbJkkoyMniGe/8GwYaoh94iJ3jjRqlP3oQhprkCaTZHTsk+5F/SggmS2PGuMaa4TB7qBZoTbJIwh4VEH2g0yS0dFOVqR1536KWkCgk8IBndQguzBEtjE3SUZHO1kRCgg+EIwymlPQowidFFCnBBWQZoiDZJKMjnay3QgnMV6tPrt+7dojJmmViVL+HTyGAI2X8u2/JxrNSuW1yUbjSJQahCYGw42ltl1kko7O9idfU0+4U002mr52Zbxc+EC7k2prolw4YKK3kfRWXjujnmyn+uiv67ur5doJdyo5GbeAtMIIktmthZ2mdsKdyiQ7GOyTMUFdT3/BvtVSaZ2W5lCC10ZUc7mvmdUW2ol3IpNMi7m0TzY/s8FkpXDIPeHVhe+3JmvKJE3MKNMePxAtaxQPmuSyh3bC3cgklz20k9UkcxS1bZBJLltU82NHtZPtRnM+0ycm2ewAB1A72W70z3sWZ68W+RVQ0OMGfspkAeGvhHay+M+EQsJDdFg2fnxBu0fDPGn0cu5jCGiuJtlsYZ9kLzLJZQ/tZLuRSS57TJeLD2knbDuKaFZil9ymBWX2cUzBPeFOZZLJNtqJR5HZfTTQCiBIZrfRAi8w0QrDVub+sXcLXv2HIVTIHSIhCaFNfBiUTJbIsPD03x9UL+QgZbJGhgG5aO5bqTEr+5xvndWa2Cdz+vF3WaaKyhJh8rSIPWEQ4fZkQchOB0vsp00yNFkjw4B78dIgkzUyDGgX0JZtJcRyyNL+jWnH+IwFrAysmTzTBiuGcPkwCsJk6SeTNTIMaBdw0DJZI8OAe/FgUWwLIwqzGiJYq6hx/WSyRoYB9+LJ0zDydSV0YeJIQ6ggcI6x1D4H436NSbo/SD78YYdpMlkjw4B2AQctkzUyDGgXEILVgSMMa4FPCNnb4BDDaUY4xpHssSTXMiGO7O/G9ZPJGhkGtAtoK6y7SUImawRv2tcmQg9KJlvzkIvmV1HcwUDxcbRtYYJVw996bZstk7V5aJO1B6VmqVAy2UoW7SIOUrjBaLLWRi6aVCA4uvgXBicYFUQcX1v4viK2a9vEeZZ04IzLqLU46LLNr9KarLWJ8nyJyO/5krDnTjqVyVqyaBcxSPZXtZKQVoG27t6oXsRB6cFn7oytAuGRfzy0hMqK8F13V1rLd19Z2X6WGcIjcD+45Oz2ehSZrCWLdhEh+brPgn9f2HrMbvL6Da0wVCB5BQGeg8ZSe+wO4fJb9sVveabRryJqFQjg6RBcOO2C9ku7f7913lcYbTqpQP2SyVqyaBdxkPKrQN1iP1/lykSJhaAKJJ/Vg3WBJcHn9eQpZFgZWB87Ptaxj3zdyX4xiRsX8vv6k8lasmgX0RaeqYcFkWfstTiwKrAoODm8qQGW6cpctbVN3tog22CZbOvkKosVaFAyWUsW7SIOUlmuQPjIJ955AB/nwJ/XtN+DgMf+YZEg/BYfSayNbXXwu56/uBVXwvxkspYs7gUMsjTQw6/vU8NFtj8Ev8e2Nn5+jy1aoPhkspYs7gV0PwVuSxxgqUSoLFJh0D2hddivhkGFueJnpXnrqFAIQyXVurK4KpD7YVc/jXfwTdMg+l2B/PweWyZryeJewEErbgvkV5HiqjiCXYHQDcmrwiA0LHRL9t9y/HWXSiBdFLol/BbnGV0V4sDpxv7StUHS/UEIl7iyHTJZSxbtIkaROM74ja7K/ttvW6FOFXcFErr5inIn9NsCRZHJWrJoF3GQSqoCJQkezem1AsG5nqxc2rIksDjjpUtb1kheadeNTPaSRbuIgxQuhHQzu3fubC2DvprtMl4urj94n/5gWpCmy4VtJolQ5vJ4VPIoGlkLVK/Wp7ULOSi5Fwa6Z8sW38JA69cqRK8KqrRaHiHtIg5Kixulu0x2R4MXnntOvSgiE63NYzc2j2gXPm7Jx8tttPyJbt+0KZtv1BgG6qXS5+4F+cV11x2cqNdvNVG+hE/2axc6aW2YqXxgsvCliVrt5Ttvv31ePqG5/F9hopA0ol1YV3jPDpZ4MQicUPy2l/gkMN4NJmEi2Q8vFbHDXZmskGFDu5iDkskSGRa0ixgm18LELZM1knYw5Va7gJ1q93VXnxB239KfeN8995snhEdRJZcbM1kkaeaJDePqBRy0XrltklZoGHh/24x6AdMgk0WSZu7/RT30xcJnLDyttcS7u+U1jRKGNzGfe/qC1ttRP9y+eN5+IuyDLg77yb+xv21unBDPFiyjySJJM0mNNPcqvq9viEhbN4Z7bSZrZFjQLqSfpBvSBhIxiIjBRHRbiPfO1omW0MVhXbq+IJkskWFDu5j9lskKGVama8Ud2oVNWtOVwssmCyQLzNaKe7ULHbeWN0pvmkOSrPKPrdPqxe9WcNpN0mQUWT1RPqBVDD9tmq0cMruSLDNer7yMqaODEI5tskGGjYlG9X+0lx0MQtOT9XdMtsiwoF3IQcpkiwwL2kUcpEy2yLAgF27BwgWtZdR3Isr3MaIoapqQyRYZFuTCyacJ7IuN2xPyWz68IhUHS2yH7H3w+jq80s7e194u6djb8Vo8+W2yRYYFuXB4/a5bGcQqQdiGC493HuIdiVjHPvLScTuevYTc7axAGUIuXFpkskWGBe0iBkmshW1VOpVtcVyZbJFhQbuIELoZvHEeFQUXXLoc/MY2qUDo5vAb2yWO3T25YViyAmUI7SJCqCRY2pYGDjIuPpxkhMuLxu049rr7iQQRK1CG0C7iIGWyRYYF7SIOUiZbZFhwL6Dtv3SjXvc32SLDgnYR5dsWYZ9nku+pis+jfTsDn4ayfST5fiqkfazFZIsMC+4FFOGiS0XShIqACmRXGrui2NLC4UifefbpJ4SbbJFhwb2Ag5bJFhkWtIs4SJlskWFBu4iQfR+snzLZIsOCdhEhGQSErwLh3xXupIs/Ix+dgx+EJQYexTmGJAx3+eUrhxI36EuHJltkWNAuonyWUi48rBEuPD60azvECEelkIoi4Yhrr8tvias5zyKTLTIsaBdREyqFFh63TLaIcN8zf1Lf2dxPrd5w+0cmOyegXcRBymTrBG5ZM35Qe2dzP/XRX9f3t4JrF3NQWrfp7sMmW/OQC2d/jVkTup4oX1wOk3scd4zIZGseaag8tky2kke7kIOUydY85MLZtyC0yoQKhEFDtxLBv5G783Y4FFQpsQ3CfnDIJdxkax7aRRykTLaSR7uIg5TJ1jzsC6r9FqECYYkLbk/TgCNt/zuzJZXEDZdtWGI/ezTbZGse2kX0E75cqIVrkk8/dSqTreTRLuIgZbI1D7lwaZHJ1jy0i+gnWFI3zK5U8t0vfD8MFQifAJdtUWWylTzaRUxSQR/chUy25qFdxEHKZGse2kX0k1SWWv7iE8LkC8+Pbm+0KhA+9/R/b9/UjhdVJlvJo11EkX2x0WrsbXaYLPGxOXs7vvZsb8cSaWppiUy25vHwq9vUCzkIPfGX+3uuQP2QyVbyaBfRFr6JGvQRXny5EJ/2PuXU007Yhi8a2vtKBbLjuDLZOoFmvXJIu6D9VLNR8f3aoXYRBymTreTRLuIgZbIVC3jDq/tFHVHcb1nVLiK6Hvc7pv2SyVbyaBdxkDLZioVBVyA4wLvurrR+yxKCJbZ/I558PBfrkHxg146LT2HCL5K4QZ/DNNlKHu0iQsi49p13CQvrioKkpSsy2YqFQVcg+58VvokqlcH+ojO+kSqOMyoFrBYqFH7DkbYrEH7bFQhxka5st2WylTzaRYTwFWb4P1JRHnzhzdaFx0mcfd75rXBb2pea8X15+ca8SNKxw2yZbMXCoCvQIGWylTzaRYTkM95SgSD8y8LFX7FpWyt80TfPOCGOLVRALZwVqDdJ9xYkk63k0S7iIGWyFQtpqkDS5eC3dEvuEkK3ZYfZXZQW308mW8mjXcRBymQrFtJWgbB89fHZE7ZB8JcO/HnNvDA4ye6/OITZPpSfTLaSx72AGNeR7gtC93TFz0rt9aDuB8KYEJYy/uM3RuQnk61YSFMF6rdMtpLHvYCoQKgka+98sO1E2/4OtqFSnHHWOa047r5SgSQ+Ko9WgRAP8d1wk61YYAXqA+4FlIsKh9n+twUrhAqFCgQLdf5Fl7biSYWRfaVSyb8y/OuSymTHQ7gdJjLZ6hmt0mgy0XtGu4iDlMlW8mgXcZAy2YoFrcLYMtFiwb2AcIbhv9iDfa4TjKU7GAhfyN5ujx+JH2X7RW5cCTfZSh7tIg5SJluxoVUcyGyODblwkPyTkgtt32k/75yF7Xgie8DRllQOSOL4jT7bcSGTreTRLmKYMA6k3WANc7CjyGQrVpKuPMC+eHHKb6RZ09BYIFQgbeRZKpDrXHcik63YSbLyAPtCpkEmW8mjXcQwoQJhiUpkjzajAskcINu57kQmW0OHdhHDhJuj6Hrc8Z84ZLKVPNpFHKTGK5V3TdZalHK5b5ifqSGXy33F/GyxYtmyI9pFjCK5Mapt60Uma8mjXcRBCt3Mk0880S6A2zdtOmp+dkw5n59e1ige3LWm4b1+x2RL+H1ds3QA20y0jpGucGpq6svSNWoXMYrcCuTnUHeqVkb7gXYRBym5ILZMViNxw3Rn3wqDOv1eGPJ05+23f2rnUbuIg5TJavJoF3GQsi+KyGQ1kH/es1itHJ1o//YZD1bFJOmLlkftIg5SJqvJo13EQemO7XtOuDCQyarKlmW1j7TK0IseXF3/1CR/ApVcbkzL466tS9ULOSiZ7PaHh/97/qSvQWjLzqdPuCiici53rsnqPLSLH6fMYebRLJc/0fIIPfXAterF7LdMVkeHZqXyd+2CiPDJSRO1BboZ7YInIfcf1+OPPKLmUVTK5xeZqKTfaBcE2nn//GextAudpGy/SMsf9MCOHaPX8tOGe1FQceasz1F76oV2gfshc3iMS102ZzGPuJboDy++yAo0SCbq9U/CxmYO3qdf3H7JZENlvFL5VbVQ+MKskrQxVSk+pl1UV/t/Pd1a7rjmJ63bBKsL3/fe2Trhbaz9sBWOMNlWu/z81nYIvxFmp+Vqslx4w2SHDBvaBdUkFUj0h5tLrSUqyIfb548V2RXIDg+SyQ4ZJsbLhQ+0izkITVYKHY1akxSgXchBymSLDAO4G69dxCDBlxGfx1blh+efENaNONYzRGyYKR/ULmKQLr/wrLYDDZ12yr95L6wvttehc09f4F1w1sIT/KIo2rai/pnJHkk72gUMEyoQrM0ZC09rrR+6b6ZlkVBxJAwVBw72d8/95rx9o8pkj6Qd7eKlQSZ7JO1oFy8NMtkjaUe7eGmQyR5JO9rFS4NM9kja0S6eKzjNcJC1bUHCvzM42Nq2MJnskbSjXbww4d4Xln/b3JgXvvu6q1u3L/AblQ4VCL/lr7x92wNx8dtPJnsk7WgXzxUuuDZI6FoX3ETFEpUDFUj+0ruSSiYVSpPJHkk72sVLg0z2SNqZrhQ+1i7gILV6onzAZI8MA9pFHKSiPPpDUoR2EQcpky0yLEyUCxu1C+lKbpTasw6xLjMS3b/6Es8Ns9ddYWakyRYZJrSL6UoqkB1m/zXHEnfl7SWEfd7aMt76HVaBTHbIsFHJ50/SLmg/1SzlrjDZIcPInnWNI9qF7YfwZg+TDTLMaBe3HzKHJ1lAu8BJyhyWZAntQichcziSRf5855R60ePQP7ZOs/KMApOVwi6tAvSi6UrhZZM8GRXiuGfGe1zkS+PFwqr3t0WfJIbX2k2UC3eY3QmZD15Jhy4JL6mC8Ls0NlYzmwkZfsbr1Yd2/36r+q36UdPDr27zmrXyXlM0hJCkwLtDtUZIHVOtVCiZoiKExM2Dz9ypNjzqmOANmaIihMSN1uggzGiD8Lt5bfGE7UnryrEfqeGanvzr/e38QgsWLlDjaYpybqaoCCFx4za2nb/f4m24Z8W8MDTSmdWN1jYsn/77g96vHrultfxJ/vJWHDFW2raLf3Bha4l9795zc2u7pCvLx/9yX/s49jYIBkbC3TRt2fv45Qdp4fywtI8p5yb72zJFRQiJG63BuY3bbthoxLYRkbhiGNxtrkHDumxfdPrCdjhkH0d+2+lpxtGWm08stbxCkpa2jytTVISQuNEaHDVfpqgIIXGjNThqvkxREULiRmtwYZK/Mud866zWOIq73ZX718b+29NP+f3FCpMpKkJI3GgNLkxigGQMBwZFDBGMksQ79dRTWkt7PGbPa/e2DdCZZ5/eWsq4kDYeI2HueJErdyxK9rPzQwNESMrQGlyY7MFcyDYc+A0jg7tM0uDljpQYA4mPW+0wXIhrGybINSSyLkYNkoFkGDY/AyT5wZIGiJCUoTU4ar5MURFC4kZrcNR8maIihMSN1uBsuX+3whT1b449P8dPazZf2/r7pG2LQ/bfuSCZoiKExI3W4Gy5BggGRmYTYx3jOhjjccdg3LEY7IN4EMZ9bAMk4ZBtlLSBZzddWbq/3TTtbZIGDRAhA0ZrcLbshox1DPzaRgnhePZKGwTGNngxWMcS60tvmGjfMcM6DBkek8BvzSBgoBrb/NL1M0BumpoBkrQk3E+mqAghcaM1OGq+TFERQuJGa3DUfJmiIoTEjdbggoS/RPbfmaQV57Gijvm4MkVFCIkbrcH5yR441sZWJEzGWCS+HUdmP0MyyGwPZLt3x+x9kS62I649voPf9j4id4CcBoiQlKE1OD/Zg8+4q4X358BAQGjosg2GAuv2YK9sg7DNjo/f9kC2DDz7zY6W7WJ03PREbrpuPqPKFBUh/lSLxdnxerP95YBREs67msudbIqiI7QGR82XKaqOKOVy31jcLL9czY8d1a5ZloXzHq8U15uiyC6T45N7H937oUcd1+6X3vbmjNHXTBGFojW4UZProbkyRRVKLpf7yjuvrPG8d2+mLC2dLP/LFFF2uOaa6w5oDZA6prke+DJTVIG4jQ2N0X7FhkwglL8xmAeEdczfkbk97t8aO672N8ndT9btv2wShrzY29z8QFh33wPt5sHdD8eAkK4YICy1mdemqAKBB6o1PuqYtmyc/NgUVTZ4+L/3qQ2POia4wqaoAnEbGxqhbYDsJ9glHL+lIWsDu7ZxgLSBZ9nPNlL47feaVAlz8+M3sOzmwd3PPgZ+Q36PfZiiCgR/tbSG12/deN2VangaZIoqG2iNjjqubg0QdaJMUQWC8tYaXa+CQfn0zRvb61dcdl5r+flb671HtzdaS3h2Ei4GyDZEzeIlreWF3z69FRfp7bq70voNSXz8PvDn5P5CmqLKBlqjo44rqgHCd6+0RkcdlymqQPplgF59fLZlJMTgwKjY8fwMEAzVbeuubq3LvqfNeY9YIs0/PbW0HT8pmaLKBlqjC9JF3/uRGu6n//h5RQ13dftvnvU2735e3WarumSlGh6kbvYRRTVAjWr5A63RUcfUrFcOmaIKJCkDlCWZosoGWqMLkribMCz/9er/emvvfLAV7hoaMVQSLkvXGGD9oT++N88AnXHWOa3l9qf3nmCU7P01Y4gw7Cf5gux9ohpEUVQDBGq18tn0hObrib/c7zUa5Z+aIgqFBihcpqiygdboguQ2+hWbtnlX5Wut39LwYUxcA3TKqae1ljBeWC765hntdRgg22hc8bNSKwwG7sEX3myFiTRj4h4XS4SLUeuXAeo3mCbwyksveZ2q27lO/aBTA3Tm6QsSHW/pl2R8KYpMUWUDrdFRx0UD1F86MUAYAMZ4jYzfvPvKytYYDMZpZFwG2/7v7Zta4VhKQ0fHJ+lImIzpyDYYNyzt8SD7eOOlS+cNYttjTEHHtNOF8cSSBohSRQPUX6IaIHswGLIHky/5zpmt7a88uqRlBOzBYYknDR5GCwYEv0WyTQyPGAxXdribTtAxJV0xZPa2KDJFlQ20Rhcm+Xtlj9sEyf3bY/8l6qc6/fsF0QD1l048oFGVKapsoDW6MMGVhCav39Batw2KDCBDMs4jDd8dk5F0IL+xGgnDUsaRbJ193vmt/d0xJ9lP8mBv60Q0QP2FBihcpqiygdbowuQORNuGAxKjIuswVFh3jcPDr+9rhYthsdPRDBDi2ne3IIQt+PeFvgZIjoE80AAdU9YNkIzV4G+Q+/dK1MlfHqiev1gN70SLFp6mhncqU1TZQGt01HHRAPWXuAwQOh0IhkgGp7HtvHMWtpbueIxIjJeMz8h2WdrjNjLQLWM8trR4NEAKWqPrVLbnkhZ14+1oogHqL3F6QLgDBeMgS2z7wSVnt5Z+A81itPC7Nuf1iOGyDRHuXGGQW9LQvCktHg2QgtbobGGeD+bk4LeM7yAMF0r7m4QlhO34a4TfdjyEy9wejM9gXfaBMPcHYfKXCr8h+68Xxn3kN4TjSJ4kPRwTv21DhHXJE/IChRkqGqD+EocByrpMUWUDrdHZsg0QZM9OlgmArgFyB4vRyP3umMEo2OmLcUFaCNf20wwQlvZxbaPnbrPDw5QmAzRerT6L/NjSDEyY3DRqxeI75hADB/nRGh11XKaosoHW6KjjQoMwRZUampXKEc2wdKrxWi1175bRDJA7xwZjKvYEP1syWNzrg6Hyl81vDlC3Qp798h5VpqiygdboqONKowESujVEaTQ8gp8HJIZFxmIgNGLXOMl22wAFDRxrExEh+TvvDl7LgLas2/mRdYwhyRJh2oRDdynp+KVryxRVNtAaXVoUNj7TD6XZAAlRDVGaDY/gZ4AgGATbWKDxwtDgtxgcabi2YUGY38Cxuz9+Q2Kg8LgH9oUBhEFBGliHZyRGCvHcQWzbgMjxsXSPL0uJ76aryRRVNtAaXVLSBrRlIqGEy5wh/BYDJGM82qB10hoGAyT4GaJhMDxCkAFKk2AwUBfFo4pLUdI1RZUNtEaXlNwBbdzxktnU7kRC+S3GR2Qbq35omAyQIIZomAyPMCwGaJAyRZUNtEZHHdcwGqBhZhAGSP4GdaJu9olLpqiygdboqONCg4A3sXL58s8KhcLXTbG1wZyaRrn8mVklAcxOTR02P+fRrFYfefKJJ1rlPEgDJOMwEMZ64G1DMqZj/y3S9umXTLFlA63RUcclBsjWzPj4EXy7qlGp7MP64488knilmJqa+vJkpbBrtlo49PwtE97hB5b0rBc3TXjLGsWDU5XiY6VS6avmUIkwZ2R2oax+99vfokxPmluf3nn//SeUbVoMkLxs/q4NP28bIKzLwDYNUExojY46Ls0AaaqWSutMkcbCeCm/729bplTDkbT+ec9ib7xc+ABG1mSnZ1atWPGRVm6uBmGAhk2mSLPB9as2HNIaHnVMW+68U20orq5ZvPiAKdKuWFwp3vXnOwdjcMIEgzRdLvzOZLVjYMi0MtP0wI4daqOjjmnn1iWfmmLNDtNTM+9rjW/UtXvXLrWRaHrhuec67pkW14q37t8+ozb6tOrgfUvmjFHxIXMKkRivVvdqZeYnjAcdeXO92gBHWTdeX//AFGk2wTjAeL35MtzgUdXm229XG0UUYTDVFGUgty+tfqA17mHTrjWNj8wpBXLrxo1HtfKKonu2bFGv06hoql56Q7v5QTLK3EU/adPNN3+mNYYwrV250vfbVxhEfumXE59rDXnYhbEqv/GiUi73Da2soqhRLqt3zQjJPDAY6H21hhEkrSE+8Iv6Aa3hZk1PbWh+Yk65Tb1YPKiVU5DqpVKkjxgSkknGK5Vf2Q3ikT17vNtvueXTZqVyeKJWw1/Ui0zUQKZrxR1aQ826ZqqF10wR+IK/FeV8fnqurN9dNjt7AMb+Dy++2C5zrJuohJBOuXdF/bDWODvV6sL3vf2/nm79PnTfjFe7/PzW79NO+bd58aKq2/061Zw39IUpCkJIv8BfN9y21hplN7INEOQaoL9tbnh/uLnU+n3u6Qtay8svPKu1tCVhtgGStHAMWcqxJC07/U6FO3xJT3AkhBhgfN7fFu9tdT8DdMbC01pLeEViXL73rTPmxYHx2H3d1d4L64vtOLIfJMYIM3yxFEMEVX54fuu4H25f7L2ztfuZ17htTyNESMIkYXyyIhihOGdVE0Ic4hrzyap2r60fNUVFCImTyXLhDa3RxS35G+X+LRsWNYqFI6bICCFx0a+HRmGA7DEfeV0EhIFiGcO54KyFraWs+8XDWBG045qf9MWgYVDaFBkhJA7wigytsSUhMTwYXN5Y+2HLGMGo2He2MMgsxkQMjRYP61higBppSXjSmizn95qiI4T0yg3T5ZGY5RyX7l5eO2G2NCGkS565aVxtaJSu1++Y5N8wQuIizkmHoyJTdISQXvnH1mQHb2VSYVaEOUGm6AghvRLXXzC5cyVatODU1hIGCAPG9gA01jHDGesYaMa6zFbGgDLWES6D0ZI2ltiGcNz5wm8I28TQSbisIx05BtYhDHTb652If8EIiRG8JF5raJ0qyABhibtV8kwWDAIMkh0msj0mpIE4MDh4pELudokxc58Ls5/7ksc4cCw7jvyGAerm1j0G7U3REUJ6pVHMX681NEoXpi2YoiOExAHvhEUT/34RkgDT5cI2rcFR8zVdKbxsiowQEidxjQVlVasnOPZDSKLsWVc/qjW+bmUPALuyB5Cjyn6jYj+FL7CaIiKEJElcn02GxABpd6LEANl3rtw3IuLOl9yul/3cu13YB4YJd8gQfvUl57bD5U4Y1rsVPrZoioYQ0g/ifB+0vYTEkER5IyKEeT2NH1/QXsc2bR8cI/e981q/r/ruOa1b7LiFj3Xtdn8UwSM0RUII6SfT5cK/tEY5KlreKO43RUEIGQTVXO5rw/bp5Tg0d94nmyIghAya6Urhf7SGmjXN1gpvmVMmhKSNZY3i+1rDHXb9YqK8z5wiISTtLKkWH9Aa8rBpplr4vTklQsiwgU/5bJipfKA17rTqrmXVA/zEDiEZZHGlsF9r9IMWZnnT6BAyQuAO2mSlcKhfX9wQ4Q2P05XCx6Vc7hsmK4QQcozy2NhVjWL+EF7ujqfLNSMSJuy3bUX9M3ynq5LLjZmkCSFZoFAofH28Xnm5VioeqeTz3ojpKM59bnmSKQ5CSD/AoPLSaycPPPuPnR6101tz07KPS6XSV03xEEKSAsZn9++3qg1xlPXwq9swM/prppgIIUlw/aolB7UGSO30Ntz2i8OmmAghcYPxDq3hUcc1V0YXmeIihMQJBl21RkcdV73KxzUISQTc+dEaHXVcc2XEF5MRkgRoXFqja15bbH0/6yf5y1vrsuyXnv77gx0d85xvndXKr2jPa/eq8TSFHYcGiJCE0AzQms3XntCA4zRAp556ihoeh7rJJw0QIQNCM0CLTl94Qhi8Cnvbf5auaC2vHPtRawmPaWZ1w3fb43+5z7t7z82tddsASeO/+AcXtpZyHHsbBA8HS6QlS6Qp20WyT1B+JK2fFn7cWrrn5ooGiJCEiGqA7IaN5ZN/vb/9dweGQMK1ba7HI+swSBJPwmyjI793/n6Lt+GeFa3fEh/61WO3tOOK3HxCWl41I2jvY4sGiJCE0AwQGqLrXbiNVBqwxLUbr7vNNWhnnn16a2kbFpFmgGxj4eeliDRj4uZHwiUtGiBCBoRmgCD8XYHHII3TbaQYJ8L2pTdMnGCA3G0YUMb6goUL2mlgHb/lOOLNyHHkt+0lYVxK0rKNki3NmGh5xboYP20fWzRAhCSEnwGijosGiJCEoAEKFw0QIQlBAxQuGiBCEqIfBkgbW7HHevolvzGeMNEAEZIQ3RggDOpiMBe3t2X+TpBogAghKr0YIPyWW+qY9Ic7S7Idv+27SxIm+9nbEC4zryUdGDbZB+EQbpvb65DM8RFDiPQkTYkj61hKWCeiASIkIXoxQJjHI4ZEDAAMgtzexi103F63G77cisd+2F9uv4shsw0TlnZcd86QLcSXW+wShv2QH5kRTQNESMro1QMSieGwjYoYDbvhy/wdxBcDJdskHEvXkMhveDL2se1HNDQDZBsuGiBCUkbcBggSL8c2DtgOb0TiYYlJheI5XXDxt9vhsg+WEibPkblGS2Yzi2Fy98NS8mP/LetENECEJEQ3BmjURANESELQAIWLBoiQhKABChcNECEJQQMULhogQhIizABhUBeDt1DQbXBRt3eagiTH17b1QzRAhCREFAPk3vEKUicGyO+VGrbkDlYS0qYBaKIBIiQhOjVAYjTQeDF7WXv9qr2E5JY7Grv9snnbAEmY/WiHNvnQTRdL2zuyf7tpyja5dU8DRMiA6dQAiQGQOT7yKARkz8PRDAX2QTwxCLYxkzRsoxTVAMnS/q2lKdskDRogQgZMpwYIHgyMgjzeII1b4knjdg2F3djFAAW9mlVke0SQm669tH9raboGCHFogAgZIFEMkHgSYnTwF0aMkjwwqr2aFeFo9NLwsY4xHTEqkjZ+u69mFckrWCUehN92urJ0f/u97tXNo5/xE9EAEZIQYQaIogEiJDFogMJFA0RIQtAAhYsGiJCEoAEKFw0QIQnRjQHCILT77fgkZQ8sD0I0QIQkRKcGSG7D99MoxHWsqPN+XNEAEZIQnRogeRmZTESE5BZ50AvI7Nvo7gvLtNnUOAYMBtZlX5nBLLfRJZ6k89PCj1tLkZsuDRAhKaNTAyQTD2GI3Pk10sDteTbuLGR78p9MFnRnU9uzoe19JV2JC8nx3H0gN10aIEJSRicGCA1aJiNCMqFQDASMEsaGbAMk3o5tgGTiHwwC4ruzqcXTEbkGyN0ucsPddKPOfHZFA0RIQnRigKQhy7r89YGBgJdhGwoIYRJXtsl2bBNj5s6mltnPrvHCfljKdtvAYN2d0eymizAtXphogAhJiE4MkJ9s4wKJociKaIBIKKVc7hvj9ebLlXzhKCrMKAnnXavU1pui6AjsrzU66rhQRqa4OqJezM8ubpbn6qR+3bIsnHc1lzvZFEV2yeVyX1m+ct3BR/d+6I26dr/0ttesNvaaookEKovW6KjjQhmZ4orETLP0/DuvrPG8d28eed1z6/RHpVLpq6ZosgWMz33P/EltjKOsyYmpf5kiCoUG6Jjcv5G2OjFASyfLe7WGOMr66K/rvTlv6GumiLIDPR9/1ea6HVNMgWgGyH0HT5C0W9syVwh3zfzS6vaWeFRFyYOtOAxQOZc7V2uA1M3ejjtmDptiygb4f6k1POqYfnHjpo9NUQUSxQDhbhfuHsmdJNzuxjp+Y+neWZLGj9/y0jG5IyUN3d1P1vEbwh0yrCMvsq9sc/Mjd8Hsx0O0PLj7yTHwW/KlvYM6qgFau6x+QGt81DGVcrnLTFENPxh41RoedUw7X3gjUqPRDBAaJeR6BTAG9jweKMgDQlykAS9E9pH49n5yOx+SW+tybPuOWpT8iNw82NvEwNqGFnE04wNFNUB/f26V2vCoYxqvFveZohp+cLdLa3jUcZmiCiTMA7InH9rh4kkEGSBZtycAisGw9xMPBZLJhH4GyM2PdnzIzYN2HrZhisMAHX37JrXh9VvN4iVq+KAVtRyHApyM1uio4zJFFUiYAbINhjR4hEvD1zwQt/FD0rjF27H3g5HB3ycYCTEKfgbIzQ8mJWoGRTOC9n5ufElbjJStqA1Ha3Rx6IrLzlPD/RTVAL36+Kz3p6eWqtuSEA3QiMkUVSCaAaLmK00G6MbrrvQ+ffPG1u8Lv316ewmPVMLFAMkS+2D5+VvrW/EkPfmr/ej2Rnt90cLTWr+TEA3QiMkUVSA0QOEatAESQwGDAiMiBsP1dMSw+BkgkRgx2wM675yFreW7r6xMzCuiARoxmaIKpF4t79MaHXVcgzZA7l8weCkwHjAiMEi3rbt6Xjw/AyQek2aATjv1lNYySdEAdaDqkpVqeL/1Hz+vqOFRZIoqkGajuk1rdNRxjdcrL5viCkRrdHHINUC77q54k5VLW7/hscAjgjFxDZAYFXhPWJ55+oL2OgyQ7Iuwev7itkE78OdkZnGPtAGCQXnoj++p2zR1YoBOOfU0NdxVN8YkaQM0NTX15Uf/tENteNSxJ++jPkqgNTrquGiALAN00fd+1Fr+16v/662988HWEj2DhIsBsg2RGIOzzzu/FRfprdi0rfUbkvj4/eALb7b3E8n+iANh3T3u9qf3ttaRJ9kH690YIlNUoYzXyu9pjY/a6U00K/tNMYWiNTrquEbeAKEhQ1iHEZFwNx4Mi4Tb210jIEZDPCAYj827n2/9PuOsc9rxRLYBcr0xCVv0zTPmhdv72OFRZIoqEosXN/drDXCUdd2qJR+Y4omE1uio46IHZDX623/zbMtLESNiG6QgAwSPZfL6Da111wAhTTFAmjRj4h5Xfkva/TJAoF4rLbth03WfaI1xlHTLXauPYmzMFEtktEZHHRcNkON1/PjqYttgiOcBD8k2QPiLhThYhzGAl4O/RzA2YiRk34df39cOO/+iS1tLW5oxcY8rccSo9dMA9ZPxWu3jV156yetEy2ZnD5jdU4nW6PyEAeAk59z0S+4t/iCNtAEaRZmiSiWjboBw16mTxptW0QBRvjJFlUpG3QDhlrk9qVAmAmKuDubmyDa53Q6DhSUavMz7kcaPJW6hyzZ4VxJHbsnbx8MS8WVe0Hjp2DFEfse00xXvDZ47llFEAzRiMkWVSkbZAGkTAMWYwGBAmOsj83Lk5okYGUlHwiGkZ29DGjiObLfnBMmxEV+bgBh0TKRrzx+yt4WJBmjEZIoqlYyyARLPA0IDFkOze2u1ZRwu+c6ZLWG7baBcYyATC0VBhsKWG+6mE3RMpCuelMSRbWEaeQPkztkJkzbwK4PC/VQ3A9CQKapUMsoGyJ7ZjMYsf2tQL7GE5yJh8IQQfteGn59gDP7v7Zta21wvCoKhwBJ/oxBHvB78luMgPn67RiromG66iCvbwkQDNGeA5E5YlNnLNEDJMepjQKMoGiDFALV6ALN9wb8vbC3tuTkwOJj7I4bHXcptd0kHt9WxTW7X2zOt7WkAV+VrreUVPyu1ljgW5hdhP5lnJPmx89iJTFGlEhqg0RMNkPIXTAyJPYtZjIftedjzcjAHSNIJmq8jYYjnTlCURzAge94RZBswrNvbOpEpqlRCAzR6ogGyPCCRbYCkwcssabvhizfiGgdRkAGC3H3EcCG+ZoDEc5I4sq0TmaJKJTRA3amTQd84hY5SG9DuRDRAAQYIQkNHQctfIKxLmBsff50QLp5NkAFCPDsNSLyxxatuUQ0QlnIMxJVtncgUVSqhAdIlA9S47u42qFMDhIFqGTjuVhhojuMVHSNvgEZNpqhSCQ2QLjFAMgkQgjGSiX8wQHKXSrbbr2TFdiwlHEsxQLKfrCMu5BooO57caZP07XidigZoxGSKKpXQAOmSxi6GyH1Vqu0BuYbDnu1sb8fSDpeJkLaxEmnx6AEp0ACFyxRVKqEB0iWGRyYLujOVXQNkzyOSfe1Xtko8MWBYl7TttERaPBoghbgMkD0GlAbZY0G9yhRVKqEB0mX/BYMBkSUMDYyAa4DESMDgyL4wGPI8l8TDUv7GyV8zzQBBbjwaIIUoBkjm6GBejzv4LIIBwms0NEMkc3S6lTbZ0c6LbLffI0QD5K9RMEBZ1sgaINwClwYu/7EljhgeWcpdL/c2PMLkVjzSw7p7Kx7GBeEwMNqcI9xalztsEOLgOBIP6eGYsq/Es/OEdaRhb/eTKapUQgM0ehpZAyQv/ZIZzpA7gRBLd66OGCB5vaoYMknPT3Jc1wNy0xfPx88DkjzJNsmHpB8mU1SphAZo9DSyBkhkv6dZjIhtgGxDAIkx0P5KYZudvu3d+BkgPw8oyAC5eZJwe91PpqhSAa6XrdmpqSOakQnSquuv/8RNxySfCrRGRx1X2q5XT+BktEZnyzVAaNxo8DAEtuGRpf1KVayLMcBYEP5WYT/sL/vYBka8GxgMSUPzlCQMx7L/0oln5Bog7TWvcvwwmaJKBaV8ftHjjzyiGpZu9OxTT3mlXO4yk3wq0BpdVuQ3YN2JRs4AjbpMUaWGuIxQGo0P0Bqd/a4dmVdjTzIU2TOWtZeERRUMBe6a4e6Y3J6PQ2KAtLxHFQ3QiMkUVaro1Qil1fgArdHZt7Dd298wEq2bCWbiHwwQ4iMMkv3xW4wT9oXkFry9v2yX+T9yWx5hiGfnwz6GrMt+MFyyTfbFUtZlKduwDrnpuqIBGjGZokod3RqhNBsfoDU627OxjQiW7psIZbt4QGGzl939ITEKkgaMlEwsxKxqe12OJxKDJUt7kqPk2V1CYgz90hXRAI2YTFGlkk6NUNqND9AaHQTPAAZEPBC78eK3NHjXANmNGr9hjOx9IXt/WYeBwvFkgqKkAdnPdmFdm0kt+ZBj4rcc111CiO+mq4kGqE+yB5IHKVNUqSWqERoG4wO0RgfBCNgNUxqva3Bk3fZsgmYvu/vLdvGQsC8MgxiWH1xydsuoiKGA4REjgzy6BkjSwFLy72eA3HRlmy0aoB4kd6KCZlWLaICiE2aEhsX4AK3RpU0YUxIDJUYtDkVJlwaoB4kBkomBuCUPay/hMDqQffseS9y2xz6Ia09C7IdMUaUePyM0TMYHaI0ujRJPxf5rFofC0qUB6kF+c3tgZOARyVLCZJKhtk+/ZIpqKHCN0LAZH6A1Ouq4aIB6kBggkTzWYRsg2YbfkBggCXPTSFqmqIYGMULDaHyA1uio46IB6kGu8RCvBi6nZoDsONrM6X7IFNVQASM0jMYHaI0uCeHOlfzdgWSgOIrsweN+iwZoxGSKivSBufp4ktboklQ3xoQGKCZogMK1ft26z9EwTJGdwNTU1JfNTxJANZf7mvmp0qxUXvvdb3+rNrokZRsTeEJY4rY7BoFlAqRMZsQSd6mwj9x+97tdnpRogEZMGMxFwxivVveaYptHs1z+pFAofN2sEh/qpdKR8tjYVWa1TS6X+8rSxYvbrxXRGl2Ssg2QPXdHHomQeT34LXem/Pbph2iARkzSMKBrZ2aOlEqlr5ri+9J4pfIrhJfGxmomqG9gjGe6XPgdruEN0+UDu9Y0vBc3TXiv3zE5TwjDtg0z5YOIO10pvKwZgqS5funSA9u2bv3C9hjnjPrGR/bsmVfGWqNLUpoxsWc+2zOkZcIhDVBM0ACFy24cEBoMDA8MkTSeOS/on6ZIEwMGp1HMH7p7ee2T97fNeIcfWNKT9m+f8batqH/WKBZUzyRudtx7r5TVJ1if+8ulvstIa3RJys+YyMC07QHJXzQaoJigAQqX1kigTTff/Jn8npmcPGiKNFbw1w5G55mbxlUjEqfgKY0X8x9Vc7mTzeFjA17PH158sV1292zZ0v7tSmt01HHRAI2YtEbiasvmzbFWCng7+MukGYp+6N4V9cPNwljJZKdn5urZRVq5adIaHXVcmTJAzWpjr9boqGPa/dLbaiNxhUl/pkh7olka+xn+YmlGYRB6cHX902apsMxkr2vGq9VntXLT9NaLq9WGRx1Ts1w4ZIp1+EHPpDU86phuumOb2kg09fLXBXeCrmuWDmhGIA3CIHfYbfQgqoXCUa3MNN1504za8KhjqpeL46ZYs8GNv7znsNb4qA+9jRtuVhuJpmalcocp0o6YLOf3YkBYa/hp0sH7lnjT5cJbJtsdcdMNN3yilZmmrXferjY86mbv2V3LvjBFmh0w0PnQH99VG+Aoa8XKtWoD8dOcN3nUFGlkNsxUPtAae5p117LqAXhs5hQisXvnTrXM/LR6+aTaAEddU7Xy2aZIs0Upl/vGrb/adVRriKOoJdMzasMI0oprr4383xx/1/5855TawIdB/9g67U1Xi3lzOoHgr5tWXmFatWzaO/r2TWpDHDW98tj13mStcIEp0uxSyeXGMMo+qlq6ZNZ78okn1AYRpgd27Ig0ED1dyV+DvzNawx42LakWHzCn5QsmaWrlFUWYgb76umvUazUqqhfzs6YoSZbBX9HVK1d+qjWEKMI8l7DnwqbLxYe0hjzMmqkWXjOnp4JJmlp5RRHKtF4qZeeuDyFh1IvFg/akuU4U9AqM2Xrxt1oDzoJma0X1OTkw3Wx+pJVVmDC3Kqg8Ccksc67vRWgAWsMIEua7mCTmgb8qWsPNkmBgzenOo5tyxGMaZndCRhO8HkJrHEGa+7vwmdm9zZJacbXWYLMobUyo0zG1Pbt3e/YDv4SMHHMe0EkYANUaiAgN687bb/emG41Dk43GHzGA744B4e5iVgaco2qyPP9uDcpyolZb2yiVPlo2O3sAg/VaedqaGR+nB0RGl/Vr1857UhtPcqPxzHlF+6vF4iwMi4kayFMbml9ojTTLwvSCKC9pK+dy507U60/OGaijt9x002F4PnaZT1SrfzBRCRkdqoXCx7j92axWd/XyeMXSenHoJhnGJUywNMXQEfjrhdv2c4b+9alG4yBf9EZIF+BJcq1hdqPLLzyr/bvyw/NbyxfWF70/3Fxqh0dVt/t1o+lacYcpDkJIP8G7dbRG2Y1sA7S68P3WUl6Otfu6q9vrixac2o4D1S4/3/tw++LWNknD3k/SghAXy421H7a2Szr4/c7W7s7lb1umsvPaCEKGhely/j2tQXYrzQDZnsy5py9oLf+2udEKQ5z9v55u7wNJmL2fZoDkWJIWfkv63WhxpbDfFAshJGkwhhH3Xa8wA3TaKf/W3m7HgS44a2E7LIoBkmWcf9WiDtgTQnpkvFyIfeBZM0DwUOTvF8aFYFzwdwt/l2zDcsbC01pL/JVCHHu/Hdf8pGVkEN81QIfum2kf93vfOqO17FaTlQy9QIuQtIJbz3G8LD5rgkfIiYWEJEwS3k9WNF7KHzbFRAhJgjjvfGVNmJxoiokQEjdxzvvJqsaLhVWmuAghcbKsUUz8EzoYLJZ5PNp2VxhIlkHlNAgvtjfFRQiJE0y60xpdnIIBkvk99p2xYRFevG+KixASF3ioUmtwcUsMEOboyK108XBgkOy5OzIr2r29jngyyRC37WUOkcwXSlp4Y4ApNkJIHEyWC29ojS1uiQGSeT8wOPKXTAwJDA0Mi22g/OJhHhCE9X55VPgOvSk2Qkgc9OsTymKAZGzHnlQognFCPFn3iweP57vnfrNlrJ67sRDbrOcwbVtRP+GFbYSQHnj+lv7cfrfHgGSGMwwOPBsxIDA2tjcDA6TFg1eEB0/xG+ESP2nxdjwhMTNqbzzsVZwVTUhMlPL5RVojo/xVHhu7yhQfIaQXJsqFO7RGRvlrulz4nSk+QkgvzDWmbVojo/w1XSm8bIqPENILaExaI6P8NV7K7zPFRwjpBTQmrZFR/sIL/03xEUJ6oVHMH9IaGeUvGiBCYmKilH9Ha2RxyZ5UmBVV82NHTfERQnohzjEgzE6WiYbyyESSBsh+dgwTFd3tSYljQITERFx3wfBIhMxMhvCMlrzfGb8xW9meBW3PXsZv7ZM8MiNang3DEnElHL8hbLMNnYTLunyqR2ZVY7a17CdxOhHvghESE/iKp9bIOpX7vJZ4J7ZhgJFx4wV9ksf+IobEl3XEsT0giWM/FW8/uGrHkcdAuhXmTpniI4T0Aj4drDWyThXkAUmYGAQIHgiMiB0G2fFhYJCGeDy2QfIzQPY3wMTQuAZIfnf7BD1mj5viI4T0yj+2HvM4epU0eDztbv+lggGAgcISRgPhYjzk1RzY7hosqPzDb7eNjKQvxsv2pmQ/LJGOHA9hrgGSddf4RRGemzPFRgiJg4fWNdTGRp0ovDnAFBshJA6mK4WPtcZGnajVE3wvNCGxwufBoot3wAiJmWou9zWtsVEnaq6sTjbFRgiJi2duGlcbHHVcr98xyfEfQpKAz4SFa66MPjXFRQiJk7jmA2VZ/PtFSILcvbz2idbwqCXeb1bX+QAqIUkyUS5s1BpfL5JJf67sWcydqJ8PndqaqhQfM8VECEmKPevqR7UG2K3EALkPhOK3/UAofkd5IFVmM7v72PtiljR+Y/9eHzyFXtzEyYeE9IXJSmGX1gi7lRgcWYoBsT2gTh5IlaW7j3hGV196bsvYSHivD55Ck+X8XlM8hJCk+d3G8S+0htiNohigTh5IlW3uPhIPxgfekP1XDft0++ApP0RISJ9pFsZKWmPsRn4GyH6QtJMHUmWbuw/CJq/8TivMNjhy3G4ePIUwLmaKhRDSL65rlg5oDXKUdMfS2kFTHISQfpLL5b7y/rYZtWGOgvDajVIu9w1THISQfrO4VrxVa5yjID50SkgKmK0V/6U10CyLr9wgJEU8taEZ212xtIsPnBKSMqampr78ty1TaoPNkv55z2KvVCp91Zw2ISQt4J1BaKBaw82C9m+f4aAzIWkGDTSLRgjGZ6pcONucJiEkreAvyku/nPhca8jDKPy1xKtIzOkRQtIOxoQeWFUf+hfZ45ETzHcyp0UIGSYWVwr7tYY9DFreKO43p0EIGVYwWRFjKFojT6Mww3m6XHzIZJ8QMuxgXAiT97QGnyZtmq0c4ngPIRllopyfxpdDtcY/SGFy4eJKca3JJiEky+ClZmn4zA/eZMhnuggZUfAunUG86B4vkOc7nAkhLTDuMl7K70vSK8Jfv0axcKSSz59kDksIIfOBMcJftNlq4RAMEu5KaQYlTDA4yxrFg/B0+AgFIaRr8MG/RjF/PcZrjBfj2UIYto2Xi+v5cUBCCEkpMNDjtcobk+O1Q5u2rj364DN3etATf7nfe/YfO6mM6+m/P9i63tDm+9Z7S5Y0D9Sr5X1z/xIuM1WEEEIIyQZ4U8pEo/o/9zy06QutU6QoaOdzW7w5x/g9DpkSQggZesYblSe3PXwrHR8qso45QtXX8E4LU40IIYSQ4QG3unb/fqvayVFUkB790w6vUS1/QCeIEELIUNGsFlf98t51R7XOjaKi6N49t3rNemWXqVKEEEJI+mlWS+889PK9asdGUVGECdOVfP6oqVKEEEJI+sHjuVqn1o2a1xa9n+QvV7dR6VUc1w31yFQpQgghJP1EdYCe/Ov93jnfOsu7+AcXeo//5b52ODrPmdWN9u80OkB377nZO/XUU7xfPXaLur0TYbTjyrEf9eU8+1WedIAIIYSMHFEcIHF+xNHxk3SkazZf65188sktuR2rpCXb/RwqLO39w/aTfWX7goULvD2v3TsvL6IN96wI3MfepuUF6/J75++3eItOX9hOA9LOSba5xwiSfRw7rJvycfPplgHSCbpuYaIDRAghZKiI4gBJ52l3mpr8OuygzhTb7c7aXfeTHS8sf9oIEPY58+zTA8P88uJ3TnAg7PhRjhEk7ThJlI/fcYKumys6QIQQQoaKJEaA/MK0dOyO2o0vCtsv7BaXtj3KbTEtL37hWlivt96iHidKudrh7ghR1OMEiQ4QIYSQoSKKAwRJJ+t2qugopeMN60jdkQg4CFE647D9ZF6OnQ7i+B0X0vbBOV5w8bfbt6j8nAA7XHM+RFGOEaSw8hSFlY9dFrLddsyiHidIdIAIIYQMFVEdIIoKEh0gQgghQwUdICoO0QEihBAyVNABouIQHSBCCCFDBR0gKg7RASKEEDJU9MsB0t7H08kk2zBFmbTb6cTeYVa/z5UOECGEkKGinw6Q/TQU5D6N1IvoAM0XHSBCCCEkgDQ5QOi0MTLkPlKOfe03KMuj53YHL/tKmF+csHU7j26a8ri5FiaPoMtx7fWfFn4877xFeEz+P0tXtM9f+8yG5EHKRI7nvvPHLh833/0QHSBCCCFDRT8dIHTKtlxHBx2322mjw9fenOw6Htq+Qe+7wTY3P1A378dxw7DupuUncZjsPLhOWNDx3HLQ4vRDdIAIIYQMFYMcAXKlddp+HTwcGHfUw93XHTmK4jjY0tKMGiYKOo52CxBpdeIAuSNOWpx+iA4QIYSQoSLtDpC9zR4l0UaPEGbHC3IcILnlJPE1ZyQsDS3MzgMU5GTZI2Nw1pbeMNGRAwS554FyQLrufkmKDhAhhJChol8OEJVt0QEihBAyVNABouIQHSBCCCFDBR0gKg7RASKEEDJUpN0B0ubAUOkTHSBCCCFDRa8OEByUsMnNvSgJB0h7+qobyRNY7vkjz+4k7bQprjIQ0QEihBAyVCTpAGnbtBcF2u/B0ZwJ2wHSHCI3LChN+6krkf2UFtKScPsReldyjDBHJ0p+sW4/wSbb/MJlm18+3f3cfcPKoBvRASKEEDJUxOEAuZ2pdLausyPx7c7YFbbbDosbX9u/0zS10Q+8r8d94aIWZm8Le48QFCW/bv6CwqPkM8oxOQJECCFkpElyBAhCRysjFPhtx9VGUdz03I47rHOPkqbW+XfqEMQ9AuTG8QuPks8ox+z0fMNEB4gQQshQkbQDBOGWy5W5H8377hXkjqKgU8YIUpADhLTsjhvb7VGnKGlqozfyMkE7HpycCy7+duhtMPf8kSdxjMLyK2Guw+IXHiWf2n5umFYGvYgOECGEkKGiVweIoiA6QIQQQoYKOkBUHKIDRAghZKigA0TFITpAhBBChgo6QFQcogNECCFkqKAD1Lv8JjGPkugAEUIIGSr64QDhSagrrr7shHcCZUVpdIDifsw9THSACCGEDBVJO0B43Prs885svwdIe7syHAg8Nm6/odjv0fIocbB0HzW393O3QfJIu2x304YkXcg+D4QjPfsYmkPktz8kj6XL9jBHMSi/7rlCSTuedIAIIYQMFUk6QPLOGnknjqy7zoE4EHaY6yxFjeM6LuIouA5A2AiJnVbYO3O0vNlh2D/o7c1h6UeRe+4cASKEEEICSNIBQqfsjkSIxCmSeJpz475AsJs4mvMh4eJ0iJPk5kkciijOUpAD1Ikzgv1QPq4jZyssv1inA0QIIYQEkJQDFNQBa44LOn1xGKSDt52KqHHsdTvcHily93VHYJA/2wnR3r6MOLK/dlw7LOztzXZaUFDZQWH51eIkLTpAhBBChookR4Ciys9xsRUlDjU40QEihBAyVNABouIQHSBCSNeUc7lzG7X6G1NTMwdvunPH0V8/+pIHPfzf+7xH935IZVxyvX95727vmmuuO1ArlQ/VS6WfmeqRGGlwgKjhVz8cINjIqXrpjeWLqwcfuveao39/bpUHHX37Js9792Yq45Lr/fSD13prl9UPNMuFQ81SIXEbSRKimst9bXJ8cu/W/3rhc61TpKjtT77mTTQn3ivlct8w1SZW6ABRcSgpBwg2culkee/eZ1Z+rnWKFPXWi6u92YlyYjaSJMB4ffx5Oj5UVN33zJ+8Zr35P1NTU182VSgWojhAuP2ESbau+jXBFtLebTOKt8SSLIdebjMm4QDNNEvP0/GhouqdV9Z4ixul2G0kiRnc6kKHpnV0FOWn3S+97dWrtQ/ibOBRHSD7CaM4FfbEkwgdv5uHqPva6mafNCmuctCUJgcIt7rQoWkdHUX56aO/rvcmasVYbSSJkWa5umrjlgeOah0cRYVpy86nvUa9sctUp57p1QHCI97/Wbqi3fm6LzuUR85ltAjrPy38uJ1WnA4Q4gQ97q7tI4qyr4yESZg8aq6FyfmGlQ/kli/yaL/jx1ZYOUQ9HvLsHsN2gPDbLo8wxekATVaLqx7Zfs1RrYOjqDC98tj13nS9GJuNJDFSr1T37XzhDbVzo6goirOziWMESJwFuSUD2fGlw9Ucj04cIDt9yO7A4XiEvfAQ69rxou5rOwiiKGFB5RP1/EVh5QBFuR5uniUccTvJjyjOOjleLe77cO8NaudGUVEUZ30kMYILo3VqFBVVaXKAtA48KL7rVPg5H660kQ9bbroi5M8eydCOF3VfzXEICwsrH79j+ymsHKJcDy3PdriMGgUdx1XcdVLr1NKqG6+7cp6zKXp0e0ON36mQfrN4ibqN0hVnfSQxggujdWoUFVVxdzZah2YLHaNm4GXkwR6VgMOw9IaJEzpcez+3s7e3+zkCYR2/yD2WdivJ73hh+2J7pw4QFFY+4nDYcfxuPUUphyjXI8gBknU4U0gjinMWd53UOrW0Cg7KFZed53365o3q9l6VhAP06uOz3mlzjvKfnlqqbh92xVkfSYzgwmidGkVFVdydjdahUVQnirtOap1aWhXkAGmOBsIWLTzNO/DnNd7/vX2TN1m5tL0d6/X8xfMcHtcB0hwiOyxKmn4OkHasJJ27pBRnfSQxggujdWoUFVVxdzZah0ZRnSjuOql1amlVmJNgOxWfv7Xeu/Dbp8+7PSZhMmoH2elpTom9roWFpennmNnxRcM4UhRnfSQxggujdWoUFVVxNu5mrbx353Nb1E6NoqLo4Ve3efVqeZ+pUj2TNQdIRmDg9CDubeuubm/THBE3Pde5cdfdsChpvvvKSu+8cxbOi4OwM09fENvcpUGKDlBKSdoBqi5ZqXrxa+98UI3fqZD+f/y8om4blP7r1f/1zj7vfPW8oQX/vtB78IU31X170aDKIs7Gjc8LXL9qyUGtY6OoKNpw+8rPKrncmKlSPTOMDpBmd2xHR5wLzVHadXelvQ9ujd214eeBDpCEyT7YhjTsOGFpummI0yPOmoQP4+gPRAcopfTDAbroez/yHvrje+r2XpVEp3/7b571Tjn1NG/z7ufV7Z2qX45JFhwgUCsVShtu+8VhrXOjqCDdsf3Go41aeaOpSrEwbA4QlT7RAUopg3SANEcDYTJC8vDr+7yr8rX2dqxf8bPSvE7e7fQ1J8AOi5KmnwOkHSuKc+eXJ/yjmbx+QzssLG8ysiSjZ1i/MldtH99Nc/vTe71F3zxj3jGSUBKNu1AofH3xdOP9J/5yv9rRUZSrZcunP6jVymebKhQbdICoXkUHKKUM0gGS7X4dvB0mQ6CQnZ7rXLjrWlhYmn6OmR1fFGWkKEqeRFHO1++4nRwnTiXZuPFBwYlm9Z+3bF3zKR7P1jo+anS1dfdGb6JZ2d+slS8wVSZ26ABRvYoOUEoZtAMkoxxwehDXHq3QHBE3PbeD1zp8OyxKmhg5OeOsc+bFkdGUbuYuheVJFCVvttw8RT1O3OpX4y6VSl8tj41dNV6vvIxjUqOp8VrljdLYWA1fZjdVI1FwTK1To7InbX5THEIdMtWJpAlcGK1Ti0vogO3RDJHt6EhHrnX0KzZta++DW2OLV90S6ABJmOyDbUjDjhOWppuGOBjirEl4lNEfyC+PmmMS5XxlO2Q7ZJ0cJ06xcXcHOvDxWu3jV156yUtay2ZnD8wd72RzaNIBSTpAmBxc/vl3T3gUnRqM6ACNGEk7QFT2xcbdHXSAhoOkHCA8iXXBt77ZegEhHhWXlxHKdjhHbhg6aO3pKem03fftaHHxNBiW2G539hIGace193P3teP5pSFPnsl22+EL2qap0/OEwvKL7VjX4vUq2siUQgeI6lVs3N1BB2g4SMIBkse75dF07e3Ibhw4CbmfXDinC9oOAsLc9+fYQofuPsLuOgtaGm6Y5hjYYWFp4LffO32CtkWVdp5B+RUHSspWixOnaCNTCh0gqlexcXcHHaDhIAkHCB2tjDy4sjtle2QI+8BJkLB9r6+a5yBpnTr2CXMMtBcVutL2s8OipCHCfjhP1xEL2ybq9jztMD+nS9svDtFGppSsOEBR5rr0Yz5MWtTPc2Xj7g46QMNB3A5QkLOgbUOnPFP/vlf4z+/M6+D/84rz53X6bqeOtFxnQuvgZaTJjgcn4weXnN2+haXtZ4eFpYG82Pvb5xm0TcJsdXuebhjW7dt0WEc67n5xiDYypfTLAcLkXnsyrzzurU187kZ0gOaLDlD6oQM0HMTtAFGjJ9rIlDIoBwhyHzdHp42nw7CEJ2534PbTUe422RdhdjztyS5tP4nvfqJC8qOlaYe5acpTbbI96NF5970/Wp7tMoHc40k8ezvWtXhJiI27O+gADQd0gKheRRuZUgblAImTYHfS6LRdB0AcBNeJcN+Zo3X4iGM7NXYc1/nSwrQ0w8LkvIKcniAhLbsMwo4n5WO/VsCNk7TYuLuDDtBwQAeI6lW0kSllUA6QJq3T1hwVCQ97CWCQk6S9dNCVlmbUMAnXRnVEmvOCfTpxgPwcLr88JSE27u6gAzQc0AGiehVtZEpJuwMk4fZIjjgOdlzEsW8P+cWRdXmpoZ0n7HP+RZeqI0aisDA4Vvb2IEfLdV4Q13WYouQB6+5Il10WSYuNuzvoAA0HaXGAZJKuLfcx7jBpk4PjlPY4/yCEidJBrwfot2gjU0q/HCAqu2Lj7g46QMNBmhwg+0mnbpyNpB2gtEh7ieQgRRuZUugAUb2Kjbs76AANB2l1gLTHxV0Hx90H6/bIkTxSLutwqiYrl7bTdJ0s7ZgIcx8nt/PgOiPyHh83n1FHtKKkRweIRIIOENWr2Li7gw7QcJBWB0icE+no5X04rmyHxXVOtDBxKOw0/N6xI3HtFwra2/1uRbnv8tHypSlqenSASCToAFG9io27O+gADQdpdYAgu+N3nQBNmqNhh/mNKmmOF46Dbe6ojZ2eX57CRo38FDU9OkAkEnE4QPY7cUTdTMC1J/fKJOUo6XQSNw2SScoi9/1DQXInQKdBbNzdQQdoOEiTA2TbDch1iMQ5ke1ht8i0MDgPsj+ciLs2/NzX8XLDIb9jSJpQkNMURWHp0QEikYjLAXKf8IrymLmrNHbuURT1XHF+2pNwmgPnlyYdoOxAB2g4SIsDRA2vaCNTSr8cIMSJ8ih72Lp9HBxD3qHTyb5ybHn8HOtX5qonOCYQnJOr8rX2eXTirNgKe0Gim0aQA4R/PHLekq77LqGgcnPT6FVs3N1BB2g4oANE9SrayJQSlwNkD0e6nSs66W5eZmivhzkZblw3P5C9vzgBYY4LJA6TnZbriIWlE6cDZJeRGxb13N00ehEbd3fQARoO6ABRvYo2MqXE5QC5I0C2/Dp/dNZ+n6pw18MciE7iugqKrzkiOJZ9vthfc/BcufuJtFElvzTdMnLDopy7lkYvYuPWKeXzi5qVypHHH3lEdUrSomefesqDI1bK5S4zWScWdICoXkUbmVL64QCJ0PHaoxLuLRi3Y3bXxVGQ/YOcJzeu5sTINijIYbBHuHDMxatuOeF87fSC0tJGk/ycES1N9zy1sCjn7nfMbsTGHUxaHSE6PtGI6gAFTbyVx8UxWdd9t06QOonbD7mTj6Eo7+4ZlOzJ1YMsS9rIlBKHA0SNtti4o5EWR4iOT2dEdYCCOlh0xNoTU91Ie1S9X9LOI85zi1u2AzRI0UamFDpAVK9i4+6MQTlCdHy6I6oDBGnvqXHfUQPZHbP7MkGsj5cubTsUbifu5wC5I1CSrr0v0nJHbcKOb8t1dpAXpGefr5tfex85lhzfXYcTGfQmaklPG3lCuH3+Es/dNygtuX5++XPXo4o2MqXQAaJ6FRt3d/TLEaLj0xudOECQ7YhIh+m+uM+vI9YcGzeu5gCh4+7ljctBx7eFeOLMiHOiOUSuJN0oDoWE2fvbx9DOQXM8ITdu2LobFiW/UUQbmVLoAFG9io27N5JyhOj4xEOnDhAknajWwdrb3XAozGnRnB0/B8AdfQo6rsgvLQj7286IO0ITtK9sv+Bb35w3GmZLc+7cY2rnII5J3A5QWH6jijYypWTZAdIez49r8m/cE4mHWWzc8RCXI0THJ166cYCkQ3ZvfYm0jti2U3ZH7tdJ+8W103FHKrS0JNzez8+BQTzbGYHE6ZFjiVMkadkODcrlku+cGei8hb2J2u8c3OMiP0jLLeegdTcsSn6jiDYypWTdAXKf1vJ7v06nogN0XGzc8dKtI0THJxm6cYAoXXBI3BEeLSwtiiu/tJEpZZQdIDwuHvaWZzg6+DcR9Mg+fmtvuZZH14PeNJ0FsXEnQ1RHiI5PstABonoVbWRKyboDJMOhIteRCXvLs99IjzhGfqNJYduzJDbuZPFzhOj49Ac6QFSvoo1MKVl3gIJe0BjlLc9BDhDCZdQo6Didvpl62MTG3R/EEdp5//10fPoIHaD45Dd/J+uijUwpo+wAQfYokfaW5zAHSNbhTCEN+43Nkq4dnkWxcZMsMwoOUL8cEzpAJFVk2QGi+iPUofFK5Ve5XO4rploRMvQ0q9VpjLiNqgOEMDxJhSX+xNlPRtnv6fF7Kky2a0+0YSKxbB8Fh4gOUEqhA0T1KtQhzEnZvXOnN9dhfNosl1eZ6hWZerF4fa1QOGxWCemJuXr42lw9/J1ZjUy9VLqiUS4fvmfLlvZcq1F2gFznRpMdL+wRcb/jZN0JogOUUugAUb1KHCBbO+6915vrTD6d089MVVPBqFGtVHof81pWXHvtoXIud67ZNHKUcrlvYJ5POZ+fFk1Vio9NVwovhwnx7P1QjnPX5SST9EhRKpW+Ouf8fPLkE094c471p4VC4etmkwrKvFEsfnT7pk1H//DiiyfU5VF2gNwwGf2x3y9kO0B2XIS7I0RRj5M10QFKKXSAqF6lOUC2Nt9229HaXEeEjsZUuxZz+1003Wx+JJ3OAzt2eM1qdZfZnBnQAZfHxq6arBR2NYr5Q7PVwqHN11Y/3rWm4b1y26T3j63T3uEHliSmf96z2Hv9jkkPx7t7ee2TZY3iwUaxcAROUyWXG4PjZbKaCUpjY7VbN248KvVv5bXXHq4Wi7Nmc4u5unfSnJP0z/Xr1n3+wnPPzauvrlC/tU4tS4rqmLgjPPLpC3FysG7v477ZmQ4QSRW4MFqnRlFRhTqkdRyu4OigwxmvVN6tl0ovwTFytyOtqampL5vqOVTAwZsuF7bNOTmfwsF5/pYJ7/1tM6pTkjbt3z7jvbhpouUgTZTyn7ScozkHdRivxXi1+ob7ygCMMGKkEbfGVixbduR3v/3tvO1BQp3UOjWKiirUIVM9SZrAhdE6NYqKKtQhrePoRmtXrjyEjtdUz9SCW0yT5cIbGM159IbG0Dg6nQqO0TM3jXurJ8oHxkv5fc3CWCnNThFGszCqqNWtbkUHiOpVdIBSSr1S3bfzhTfUjo2ioihOB6j1jptq9VlTPVMBOnzcwoIDgJEd3FLSnIVREZy9e1fUD0+UCweapcKyND39h8n0WzZvVutWt1oy2fA+3HuD2rFRVBTRAUopjXpj15adT6sdG0WF6dePvuStWH692nF0q3qp9NmgO9U5g3XSZDm/d8uy2kdZHd2JSxglenB1/dPpcv49d55Xv5lzgA5i8rNWr7rVhrW/8F557Hq1Y6OoMP39uVXe4mb5ZVNFSZrAv9taqfTpw/+9T+3gKCpI05NTrU8yaB1Ht7rphhs+weRcU0X7RrM09jOMajx+Y/MLraOnogkTu5dUjo0O9fN2GZzWaxYvPqDVqV6EuWmTtbJ39O2b1A6OooK0uFH6uJrLfc1UU5I2YKSatfp7vBVGRdVDf3zXWzI943UymTSqHtmzB7fB9prqmSiT5cIFs7Xiv/5855TamVO9CU+4LW8U909Xi3lT5IlRL5V+ab+/J07BCVq2eJy3wqjIOvLmem+mWdqP1zKYKkrSTK1WO3t6esl+OkKUn+D4/GLNem/7vb9WO4q4hPe4hL2/pVtgkHB7a8+6xhGt06aS0e82jn8xUy28kdRj93MO0JGwR9p71f/b9Rtv9fJJOkKUr+D43Lx6/IPFjeJPTdUkwwQ6iEatsXFOh2649e7PMM9D6wyp7Ou+Z/7kbbzrPm/J9BLvhrXrEhnx0YSX0uF9LqZKxsJUOf/TNZPlfZizonXQVH908L4l3l3LqgdmK8X15tL0DJ7Ku37p0thvf/kJ7eC2TTd5s5N174Et17TmeWidIZV9vfPKGu+he685es1E+dB0vbiLIz6EDDH1YnEcIzB4m7Nm/PshvMcFL6ozWeqJxdXC1h0r6we1zpgarJ7a0PxkcbnwfK9zhfACzUHWV3Pb9rOJWm1tP+c9EUIISYDW3LByeRUMO77zpRn+JDUzOXmw29sleIpsplr4PW67aB0vlS5hDtZsrbi3m6f/UE/xmLG8UbxfwtNms1NTh+F8pelVAIQQQmIEBn6yXt8xMz5+BP92tQ4hbuF9LtVSaZ3JQmQwovDSLyc+1zpaKt3625Ypb7pS+J9ORlHmnJ+LVq1YEevLD/2EW1/4tAbeKM1bHYQQMmLA8E9Uq3/A4+paJxGX8Hh9vVQ6ZA4bCm51PXZjkxObMyA4sHBkzaUNBC/OxAs0tToUl7b96ldeo1z+/7L23TRCCCEdgA9LXr906adaR9Gr9uze3fqS/B233uotm509gCd7wp4Gmyzm6vdcXz+kdaTUcAtP6i2uFW81l1qlViweQF3ZuH79Z3gMHnUoidth+MBqs1p9xByWEELIqIDbYPVy+X/x1Xatg9CEx5LRIeF21vo1az5etmTJB5ivMVGt/mO8VnuonM9PV3O5k7t5URhuk0yXC28l/TV1arDCU3t4V1OndQT1FXULTxPi9u1ko/FH1D3MLcM35+68/fZW3ezkRZ6YnF8vFj/li+0IIWREwDyLuQ6k9Z4VTP7EpGh0ICuXL9831WgcnNt+dKJWe3m8Wt2Itzij40nyaZhmKXfFHUtrfLJrhBRlNKgXWs5SLncZvieGuozRxzkn/dB1S5d+sPm2247C8ZevzGMEFE9Lml0JIYRkETgypnNIxfwHfIUdk2W1TnIQWl34vnf5hWd5+389fyTq0H0zXuWH53u1y8+fF051L3yXbUmt8N6gJyDjtizaBJ/+IoQQkjjo9CYrhUN4kZ7WOQ5Kfg6QphfWF73TTvk37w83l9Ttcavfx+uXrmuWDlTy+ZNM1SCEEEKyCb4yfsN0+YDWGQ5aQQ4QttkjQH4OiRvPTRPrJ598srex9sN2HIwwNX58QTstbcQp6vG0MO2YfvGiOoBx6t4V9cPNwljJVBFCCCEkW0xVCiseWFX/WOsEk9SOa37ScgBErsMgCnIAXGdBc0gQZh9HZMdz0xF9uH2xd8FZC+ftZ+elVwfIjRMlr/3UUxuaX0zXijtMVSGEEEKywUS5sHHPuvpRrfNLi+AoRHWA/ra54Z17+oJ5zgLCzlh4mrf7uqvbYa78nBHX8XDzoh1P4nXjAEXJa7/14qYJb6pSfMxUGUIIIWS4we0N3ObQOr00CY6COyKyaMGp3jtbJ3wdDYknjoTcvpJwzbFx04HsUSoc85fNy09wxrTjueFIG2mFOUBQWF4HITjJcJZN1SGEEEKGk2Fxfqj0iE4QIYSQoaacy527YabMd/xQHevu5bVPymNjV5mqRAghhAwHaX3UnRoezVYLh8I+n0IIIYSkirS95JAaPuFliY1iPvJHdAkhhJCBMl4srNq9Nt1PfEUVJhC7T2Ph6Sn3nTrdim+ZDtbzt0x4k5XCLlO1CCGEkHSCTwo0i4XPtM5sGOU6QEFh8jSVPDnmF1fe+SNPciGO6wD5pYcnvOx1iavlJytO1bJG8WBaPt9CCCGEqIyXi+sfvaGhdmTDKNsRgdxHxf3eByRhrrMDuc6JvR6WnowYyQgUtl196bne1Zec2z6GlsYwi+8HIoQQkmqyNvoDuaMr8gZlcTb83tBsC3Fk1Aa/g0ZrOk0P+yIvEvbWlvF5DlJWxFEgQgghqaWcz0/vWpOd0R/IdYAg+zaUjMjYcTDq871vnTHvNhX2Kf/w2/O++SWyHaCo6WGfySu/4+W+d147HsKu+u45J+Q3C3rmpnFvulzYZqoaIYQQkh745BeVlPZvxxNhhSOmqhFCCCHpoJrLfW26Uuj7h06p0dHqifKBuXp2sqlyhBBCyOCp5HJj21bUMzX/h0qXMLkek+xNlSOEEEIGD+ZnYJ6G1nFRVBx6/Y5Jb7pSeNlUOUIIIWTwoGNCB6V1XBQVh/55z2JvvJTfZ6ocIYQQMng4AZpKWpwITQghJHXgnzn+oWsdF0XFpUo+75kqRwghhAweOkBUP0QHiBBCSKpI8xwgvCDQ/pyF+y0tiZOVb2dl9QOrnANECCEkdeCL3fhyt9ZxDUpwarS3ImsOwrA6QFE+nZEV/fnOKW+ynN9rqhwhhBAyeNL2GDw+CHrGwtPmfYTUlus4yCiROEHyEVN3XdLDev3yC+Z9hsJ1qGznS9K3v9GlOS/2d77gqNmfztAcNz8HyM2P+xV59/xkHzuPUoayHlYGSYuPwRNCCEkd5Vzu3A0z5YNaxxW30JnL7SzbabHVjQPkpuPnJGlOi50fUVj6brjrYNhhdrq2YxXFAfL7OrxbRloe3TCsu+fWL+FFm3jhpqlyhBBCyOCZmpr6cjU/dlTruAYldNa93AJzR01s2c5DmLMFaelDkhfsizhhI0TuOfk5N/bx/PKH9O3z0/Lol28oynnHqdlq4VChUPi6qXKEEEJIOpiqFB97cVO65gFpIyhahy7OB5Z+8extkN3xiyMj2zTHJcyR0Jw1e7QLzsovm5efEM/Ol+RJO56bf9vZku3aPnaYm0a/nB+8YwrvmjJVjRBCCEkPpVzuss3XVvlBVCp2/WZ1/Wi9mJ81VY0QQghJF3wfEBW3Dt63xGsU85/iNqupZoQQQki64CgQFbc4+kMIIWQo4CgQFZc4+kMIIWRoKOXzi26YLh/QOjSK6kQYTcSooqlahBBCSLoZLxZW7V5bT9Vj8dRwCS/WxAs2TZUihBBChgN8tgCfL9A6N4oKEr/7RQghZGjJ5XJfmevEDmMeh9bJpUXa+2/SJO3FjVnXdKXwcTWX+5qpSoQQQshwUSqVvjpZKRxKsxPUjQPk9wkKqnctaxQPlnK5b5gqRAghhAwnaXeC/N527PdRUCjKN7hk3X5zs5s2pKUV9pmKoOO4n8eQt2Hbx7C/O+Z+gwzr/fzIqS06P4QQQjIFOjV0blqnl5SifDQVCnMutDA/p8U+nsiOp6XthrsOibu90+OgHPBblhKmOWbuOfVT+JguPqprqgwhhBCSDdI6EuQ6Je66FuaOskhYEh9Fhez9ohxHnKj7lv7E++6532zlE2H4/dyNhXaYtm+U9OMWR34IIYRkHnzUEh+31DrCQch1SjQnxS9MRl/EWUjqo6jufmHHgWSkyL3d5oZB9rlA/XJ+3t82g0fd/4UJ86Z6EEIIIdllcaV41+M3Nr/QOkVqNIRXJOBVCaZKEEIIIaPBZLlwwYaZygda50hlWw+sqn88VSmsMFWBEEIIGS3wjaeZauE1vjBxNIRbXktqhfcwH8xUAUIIIWR0mSwXv3fLbOVDrdOksiGO+hBCCCEKGA2arRd/+9IvJz7XOlBqOIUJ77O14l5OdCaEEEICQEeJDjNNT4pRnQvf81reKL3JT1oQQgghHYCOc84R+tf+7TNqB0ulU3jP0y8myvsq+fxJ5lISQgghpFMKhcLXZ2uFtzgilG5hxGdZo/g+HR9CCCEkRlq3xurF3z61ofmJ1gFTg9Hrd0y25vjwVhchhBCSMHia6Ibp8gHeHhuMcJvrrmXVA9Pl4kOYvG4uCyGEEEL6Ad4ng/cI7VnXOKJ11FS8+t3G8S/myvsNfreLEEIISQl4s/TiSmH/87dMqJ031Z1wi2tpvfjBdLWYN0VNCCGEkDRSzeVOnijl39mxsn6Yt8k616419U/xkdJKPn+RKVJCCCGEDBO4TTZZKexa1ige5OiQLozyrJ4oH5iuFF7GU3em6AghhBCSFfC00nS5sG2us/94z7r6UUzo1ZyCLOvFTRN4ZP3gVKX4GEbLTNEQQgghZFTACFF5bOyqyXLhjdlq4dDutfWjeKeN5jgMm3D774kN4951zdKB8VJ+X72Yn+Xj6oQQQgjxBSMjGClqFPOH4Bjdvbz2CW6h4YvmmrMxKMHJwYjOthX1zzCq0ygWjuCWH+fvEEIIISRWME8Go0bmVtrL1fzY0YlS/hPMo4Ej8tC6RmtejSjqRGzEs/d79IaGd/8v6kfN/JyP55waD8drOTi53BgfRyeEEEIIIYSQUL70pf8ffcohpdZP21gAAAAASUVORK5CYII=">
            <a:extLst>
              <a:ext uri="{FF2B5EF4-FFF2-40B4-BE49-F238E27FC236}">
                <a16:creationId xmlns:a16="http://schemas.microsoft.com/office/drawing/2014/main" id="{A5117A9E-B21B-42F7-A3D8-A2270AD91B51}"/>
              </a:ext>
            </a:extLst>
          </p:cNvPr>
          <p:cNvSpPr>
            <a:spLocks noChangeAspect="1" noChangeArrowheads="1"/>
          </p:cNvSpPr>
          <p:nvPr/>
        </p:nvSpPr>
        <p:spPr bwMode="auto">
          <a:xfrm>
            <a:off x="5943600" y="758952"/>
            <a:ext cx="2822448" cy="282244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4" name="Slide Number Placeholder 3">
            <a:extLst>
              <a:ext uri="{FF2B5EF4-FFF2-40B4-BE49-F238E27FC236}">
                <a16:creationId xmlns:a16="http://schemas.microsoft.com/office/drawing/2014/main" id="{B5BEC098-DB5B-4505-A444-D6E2EAA4C0F0}"/>
              </a:ext>
            </a:extLst>
          </p:cNvPr>
          <p:cNvSpPr>
            <a:spLocks noGrp="1"/>
          </p:cNvSpPr>
          <p:nvPr>
            <p:ph type="sldNum" sz="quarter" idx="12"/>
          </p:nvPr>
        </p:nvSpPr>
        <p:spPr/>
        <p:txBody>
          <a:bodyPr/>
          <a:lstStyle/>
          <a:p>
            <a:fld id="{4FAB73BC-B049-4115-A692-8D63A059BFB8}" type="slidenum">
              <a:rPr lang="en-US" smtClean="0"/>
              <a:pPr/>
              <a:t>38</a:t>
            </a:fld>
            <a:endParaRPr lang="en-US"/>
          </a:p>
        </p:txBody>
      </p:sp>
      <p:sp>
        <p:nvSpPr>
          <p:cNvPr id="13" name="Pentagon 8">
            <a:extLst>
              <a:ext uri="{FF2B5EF4-FFF2-40B4-BE49-F238E27FC236}">
                <a16:creationId xmlns:a16="http://schemas.microsoft.com/office/drawing/2014/main" id="{D29D8B24-079A-4D35-8DD0-C64D94B55C55}"/>
              </a:ext>
            </a:extLst>
          </p:cNvPr>
          <p:cNvSpPr/>
          <p:nvPr/>
        </p:nvSpPr>
        <p:spPr>
          <a:xfrm flipH="1">
            <a:off x="2096106" y="116470"/>
            <a:ext cx="8597392" cy="815970"/>
          </a:xfrm>
          <a:prstGeom prst="homePlate">
            <a:avLst>
              <a:gd name="adj" fmla="val 0"/>
            </a:avLst>
          </a:prstGeom>
          <a:solidFill>
            <a:srgbClr val="279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Freeform 6">
            <a:extLst>
              <a:ext uri="{FF2B5EF4-FFF2-40B4-BE49-F238E27FC236}">
                <a16:creationId xmlns:a16="http://schemas.microsoft.com/office/drawing/2014/main" id="{34423905-9413-4284-B981-C63E26134B18}"/>
              </a:ext>
            </a:extLst>
          </p:cNvPr>
          <p:cNvSpPr>
            <a:spLocks/>
          </p:cNvSpPr>
          <p:nvPr/>
        </p:nvSpPr>
        <p:spPr bwMode="auto">
          <a:xfrm>
            <a:off x="1594916" y="116469"/>
            <a:ext cx="594981" cy="815971"/>
          </a:xfrm>
          <a:custGeom>
            <a:avLst/>
            <a:gdLst>
              <a:gd name="T0" fmla="*/ 25 w 2763"/>
              <a:gd name="T1" fmla="*/ 3209 h 3361"/>
              <a:gd name="T2" fmla="*/ 96 w 2763"/>
              <a:gd name="T3" fmla="*/ 2965 h 3361"/>
              <a:gd name="T4" fmla="*/ 205 w 2763"/>
              <a:gd name="T5" fmla="*/ 2729 h 3361"/>
              <a:gd name="T6" fmla="*/ 355 w 2763"/>
              <a:gd name="T7" fmla="*/ 2502 h 3361"/>
              <a:gd name="T8" fmla="*/ 579 w 2763"/>
              <a:gd name="T9" fmla="*/ 2254 h 3361"/>
              <a:gd name="T10" fmla="*/ 887 w 2763"/>
              <a:gd name="T11" fmla="*/ 1980 h 3361"/>
              <a:gd name="T12" fmla="*/ 1287 w 2763"/>
              <a:gd name="T13" fmla="*/ 1671 h 3361"/>
              <a:gd name="T14" fmla="*/ 1523 w 2763"/>
              <a:gd name="T15" fmla="*/ 1481 h 3361"/>
              <a:gd name="T16" fmla="*/ 1657 w 2763"/>
              <a:gd name="T17" fmla="*/ 1352 h 3361"/>
              <a:gd name="T18" fmla="*/ 1737 w 2763"/>
              <a:gd name="T19" fmla="*/ 1250 h 3361"/>
              <a:gd name="T20" fmla="*/ 1787 w 2763"/>
              <a:gd name="T21" fmla="*/ 1155 h 3361"/>
              <a:gd name="T22" fmla="*/ 1817 w 2763"/>
              <a:gd name="T23" fmla="*/ 1064 h 3361"/>
              <a:gd name="T24" fmla="*/ 1823 w 2763"/>
              <a:gd name="T25" fmla="*/ 975 h 3361"/>
              <a:gd name="T26" fmla="*/ 1808 w 2763"/>
              <a:gd name="T27" fmla="*/ 886 h 3361"/>
              <a:gd name="T28" fmla="*/ 1771 w 2763"/>
              <a:gd name="T29" fmla="*/ 807 h 3361"/>
              <a:gd name="T30" fmla="*/ 1712 w 2763"/>
              <a:gd name="T31" fmla="*/ 735 h 3361"/>
              <a:gd name="T32" fmla="*/ 1636 w 2763"/>
              <a:gd name="T33" fmla="*/ 678 h 3361"/>
              <a:gd name="T34" fmla="*/ 1549 w 2763"/>
              <a:gd name="T35" fmla="*/ 643 h 3361"/>
              <a:gd name="T36" fmla="*/ 1451 w 2763"/>
              <a:gd name="T37" fmla="*/ 628 h 3361"/>
              <a:gd name="T38" fmla="*/ 1345 w 2763"/>
              <a:gd name="T39" fmla="*/ 634 h 3361"/>
              <a:gd name="T40" fmla="*/ 1252 w 2763"/>
              <a:gd name="T41" fmla="*/ 663 h 3361"/>
              <a:gd name="T42" fmla="*/ 1170 w 2763"/>
              <a:gd name="T43" fmla="*/ 713 h 3361"/>
              <a:gd name="T44" fmla="*/ 1101 w 2763"/>
              <a:gd name="T45" fmla="*/ 787 h 3361"/>
              <a:gd name="T46" fmla="*/ 1047 w 2763"/>
              <a:gd name="T47" fmla="*/ 892 h 3361"/>
              <a:gd name="T48" fmla="*/ 1007 w 2763"/>
              <a:gd name="T49" fmla="*/ 1032 h 3361"/>
              <a:gd name="T50" fmla="*/ 76 w 2763"/>
              <a:gd name="T51" fmla="*/ 1008 h 3361"/>
              <a:gd name="T52" fmla="*/ 123 w 2763"/>
              <a:gd name="T53" fmla="*/ 789 h 3361"/>
              <a:gd name="T54" fmla="*/ 187 w 2763"/>
              <a:gd name="T55" fmla="*/ 603 h 3361"/>
              <a:gd name="T56" fmla="*/ 269 w 2763"/>
              <a:gd name="T57" fmla="*/ 450 h 3361"/>
              <a:gd name="T58" fmla="*/ 370 w 2763"/>
              <a:gd name="T59" fmla="*/ 323 h 3361"/>
              <a:gd name="T60" fmla="*/ 496 w 2763"/>
              <a:gd name="T61" fmla="*/ 218 h 3361"/>
              <a:gd name="T62" fmla="*/ 643 w 2763"/>
              <a:gd name="T63" fmla="*/ 131 h 3361"/>
              <a:gd name="T64" fmla="*/ 820 w 2763"/>
              <a:gd name="T65" fmla="*/ 66 h 3361"/>
              <a:gd name="T66" fmla="*/ 1036 w 2763"/>
              <a:gd name="T67" fmla="*/ 22 h 3361"/>
              <a:gd name="T68" fmla="*/ 1292 w 2763"/>
              <a:gd name="T69" fmla="*/ 2 h 3361"/>
              <a:gd name="T70" fmla="*/ 1579 w 2763"/>
              <a:gd name="T71" fmla="*/ 4 h 3361"/>
              <a:gd name="T72" fmla="*/ 1837 w 2763"/>
              <a:gd name="T73" fmla="*/ 28 h 3361"/>
              <a:gd name="T74" fmla="*/ 2052 w 2763"/>
              <a:gd name="T75" fmla="*/ 73 h 3361"/>
              <a:gd name="T76" fmla="*/ 2227 w 2763"/>
              <a:gd name="T77" fmla="*/ 140 h 3361"/>
              <a:gd name="T78" fmla="*/ 2375 w 2763"/>
              <a:gd name="T79" fmla="*/ 230 h 3361"/>
              <a:gd name="T80" fmla="*/ 2501 w 2763"/>
              <a:gd name="T81" fmla="*/ 342 h 3361"/>
              <a:gd name="T82" fmla="*/ 2603 w 2763"/>
              <a:gd name="T83" fmla="*/ 478 h 3361"/>
              <a:gd name="T84" fmla="*/ 2680 w 2763"/>
              <a:gd name="T85" fmla="*/ 629 h 3361"/>
              <a:gd name="T86" fmla="*/ 2725 w 2763"/>
              <a:gd name="T87" fmla="*/ 791 h 3361"/>
              <a:gd name="T88" fmla="*/ 2740 w 2763"/>
              <a:gd name="T89" fmla="*/ 962 h 3361"/>
              <a:gd name="T90" fmla="*/ 2723 w 2763"/>
              <a:gd name="T91" fmla="*/ 1149 h 3361"/>
              <a:gd name="T92" fmla="*/ 2670 w 2763"/>
              <a:gd name="T93" fmla="*/ 1329 h 3361"/>
              <a:gd name="T94" fmla="*/ 2584 w 2763"/>
              <a:gd name="T95" fmla="*/ 1505 h 3361"/>
              <a:gd name="T96" fmla="*/ 2456 w 2763"/>
              <a:gd name="T97" fmla="*/ 1680 h 3361"/>
              <a:gd name="T98" fmla="*/ 2271 w 2763"/>
              <a:gd name="T99" fmla="*/ 1866 h 3361"/>
              <a:gd name="T100" fmla="*/ 2029 w 2763"/>
              <a:gd name="T101" fmla="*/ 2062 h 3361"/>
              <a:gd name="T102" fmla="*/ 1734 w 2763"/>
              <a:gd name="T103" fmla="*/ 2271 h 3361"/>
              <a:gd name="T104" fmla="*/ 1545 w 2763"/>
              <a:gd name="T105" fmla="*/ 2412 h 3361"/>
              <a:gd name="T106" fmla="*/ 1415 w 2763"/>
              <a:gd name="T107" fmla="*/ 2526 h 3361"/>
              <a:gd name="T108" fmla="*/ 2763 w 2763"/>
              <a:gd name="T109" fmla="*/ 3361 h 3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63" h="3361">
                <a:moveTo>
                  <a:pt x="2763" y="3361"/>
                </a:moveTo>
                <a:lnTo>
                  <a:pt x="0" y="3361"/>
                </a:lnTo>
                <a:lnTo>
                  <a:pt x="7" y="3310"/>
                </a:lnTo>
                <a:lnTo>
                  <a:pt x="14" y="3259"/>
                </a:lnTo>
                <a:lnTo>
                  <a:pt x="25" y="3209"/>
                </a:lnTo>
                <a:lnTo>
                  <a:pt x="36" y="3159"/>
                </a:lnTo>
                <a:lnTo>
                  <a:pt x="49" y="3110"/>
                </a:lnTo>
                <a:lnTo>
                  <a:pt x="63" y="3061"/>
                </a:lnTo>
                <a:lnTo>
                  <a:pt x="78" y="3013"/>
                </a:lnTo>
                <a:lnTo>
                  <a:pt x="96" y="2965"/>
                </a:lnTo>
                <a:lnTo>
                  <a:pt x="115" y="2917"/>
                </a:lnTo>
                <a:lnTo>
                  <a:pt x="135" y="2869"/>
                </a:lnTo>
                <a:lnTo>
                  <a:pt x="157" y="2822"/>
                </a:lnTo>
                <a:lnTo>
                  <a:pt x="180" y="2776"/>
                </a:lnTo>
                <a:lnTo>
                  <a:pt x="205" y="2729"/>
                </a:lnTo>
                <a:lnTo>
                  <a:pt x="231" y="2684"/>
                </a:lnTo>
                <a:lnTo>
                  <a:pt x="259" y="2639"/>
                </a:lnTo>
                <a:lnTo>
                  <a:pt x="289" y="2594"/>
                </a:lnTo>
                <a:lnTo>
                  <a:pt x="320" y="2548"/>
                </a:lnTo>
                <a:lnTo>
                  <a:pt x="355" y="2502"/>
                </a:lnTo>
                <a:lnTo>
                  <a:pt x="393" y="2454"/>
                </a:lnTo>
                <a:lnTo>
                  <a:pt x="435" y="2405"/>
                </a:lnTo>
                <a:lnTo>
                  <a:pt x="480" y="2356"/>
                </a:lnTo>
                <a:lnTo>
                  <a:pt x="528" y="2305"/>
                </a:lnTo>
                <a:lnTo>
                  <a:pt x="579" y="2254"/>
                </a:lnTo>
                <a:lnTo>
                  <a:pt x="635" y="2202"/>
                </a:lnTo>
                <a:lnTo>
                  <a:pt x="692" y="2147"/>
                </a:lnTo>
                <a:lnTo>
                  <a:pt x="754" y="2093"/>
                </a:lnTo>
                <a:lnTo>
                  <a:pt x="819" y="2038"/>
                </a:lnTo>
                <a:lnTo>
                  <a:pt x="887" y="1980"/>
                </a:lnTo>
                <a:lnTo>
                  <a:pt x="958" y="1923"/>
                </a:lnTo>
                <a:lnTo>
                  <a:pt x="1032" y="1865"/>
                </a:lnTo>
                <a:lnTo>
                  <a:pt x="1110" y="1805"/>
                </a:lnTo>
                <a:lnTo>
                  <a:pt x="1191" y="1745"/>
                </a:lnTo>
                <a:lnTo>
                  <a:pt x="1287" y="1671"/>
                </a:lnTo>
                <a:lnTo>
                  <a:pt x="1375" y="1604"/>
                </a:lnTo>
                <a:lnTo>
                  <a:pt x="1416" y="1571"/>
                </a:lnTo>
                <a:lnTo>
                  <a:pt x="1454" y="1540"/>
                </a:lnTo>
                <a:lnTo>
                  <a:pt x="1489" y="1510"/>
                </a:lnTo>
                <a:lnTo>
                  <a:pt x="1523" y="1481"/>
                </a:lnTo>
                <a:lnTo>
                  <a:pt x="1554" y="1452"/>
                </a:lnTo>
                <a:lnTo>
                  <a:pt x="1583" y="1425"/>
                </a:lnTo>
                <a:lnTo>
                  <a:pt x="1611" y="1400"/>
                </a:lnTo>
                <a:lnTo>
                  <a:pt x="1635" y="1375"/>
                </a:lnTo>
                <a:lnTo>
                  <a:pt x="1657" y="1352"/>
                </a:lnTo>
                <a:lnTo>
                  <a:pt x="1677" y="1330"/>
                </a:lnTo>
                <a:lnTo>
                  <a:pt x="1694" y="1308"/>
                </a:lnTo>
                <a:lnTo>
                  <a:pt x="1710" y="1289"/>
                </a:lnTo>
                <a:lnTo>
                  <a:pt x="1724" y="1270"/>
                </a:lnTo>
                <a:lnTo>
                  <a:pt x="1737" y="1250"/>
                </a:lnTo>
                <a:lnTo>
                  <a:pt x="1749" y="1231"/>
                </a:lnTo>
                <a:lnTo>
                  <a:pt x="1760" y="1211"/>
                </a:lnTo>
                <a:lnTo>
                  <a:pt x="1770" y="1193"/>
                </a:lnTo>
                <a:lnTo>
                  <a:pt x="1779" y="1174"/>
                </a:lnTo>
                <a:lnTo>
                  <a:pt x="1787" y="1155"/>
                </a:lnTo>
                <a:lnTo>
                  <a:pt x="1796" y="1137"/>
                </a:lnTo>
                <a:lnTo>
                  <a:pt x="1802" y="1118"/>
                </a:lnTo>
                <a:lnTo>
                  <a:pt x="1807" y="1101"/>
                </a:lnTo>
                <a:lnTo>
                  <a:pt x="1813" y="1082"/>
                </a:lnTo>
                <a:lnTo>
                  <a:pt x="1817" y="1064"/>
                </a:lnTo>
                <a:lnTo>
                  <a:pt x="1820" y="1047"/>
                </a:lnTo>
                <a:lnTo>
                  <a:pt x="1822" y="1029"/>
                </a:lnTo>
                <a:lnTo>
                  <a:pt x="1823" y="1011"/>
                </a:lnTo>
                <a:lnTo>
                  <a:pt x="1824" y="993"/>
                </a:lnTo>
                <a:lnTo>
                  <a:pt x="1823" y="975"/>
                </a:lnTo>
                <a:lnTo>
                  <a:pt x="1822" y="956"/>
                </a:lnTo>
                <a:lnTo>
                  <a:pt x="1820" y="938"/>
                </a:lnTo>
                <a:lnTo>
                  <a:pt x="1817" y="920"/>
                </a:lnTo>
                <a:lnTo>
                  <a:pt x="1813" y="904"/>
                </a:lnTo>
                <a:lnTo>
                  <a:pt x="1808" y="886"/>
                </a:lnTo>
                <a:lnTo>
                  <a:pt x="1802" y="869"/>
                </a:lnTo>
                <a:lnTo>
                  <a:pt x="1796" y="853"/>
                </a:lnTo>
                <a:lnTo>
                  <a:pt x="1788" y="837"/>
                </a:lnTo>
                <a:lnTo>
                  <a:pt x="1780" y="821"/>
                </a:lnTo>
                <a:lnTo>
                  <a:pt x="1771" y="807"/>
                </a:lnTo>
                <a:lnTo>
                  <a:pt x="1761" y="791"/>
                </a:lnTo>
                <a:lnTo>
                  <a:pt x="1750" y="776"/>
                </a:lnTo>
                <a:lnTo>
                  <a:pt x="1738" y="763"/>
                </a:lnTo>
                <a:lnTo>
                  <a:pt x="1726" y="748"/>
                </a:lnTo>
                <a:lnTo>
                  <a:pt x="1712" y="735"/>
                </a:lnTo>
                <a:lnTo>
                  <a:pt x="1697" y="722"/>
                </a:lnTo>
                <a:lnTo>
                  <a:pt x="1683" y="709"/>
                </a:lnTo>
                <a:lnTo>
                  <a:pt x="1667" y="698"/>
                </a:lnTo>
                <a:lnTo>
                  <a:pt x="1652" y="688"/>
                </a:lnTo>
                <a:lnTo>
                  <a:pt x="1636" y="678"/>
                </a:lnTo>
                <a:lnTo>
                  <a:pt x="1619" y="670"/>
                </a:lnTo>
                <a:lnTo>
                  <a:pt x="1602" y="661"/>
                </a:lnTo>
                <a:lnTo>
                  <a:pt x="1586" y="654"/>
                </a:lnTo>
                <a:lnTo>
                  <a:pt x="1567" y="648"/>
                </a:lnTo>
                <a:lnTo>
                  <a:pt x="1549" y="643"/>
                </a:lnTo>
                <a:lnTo>
                  <a:pt x="1530" y="639"/>
                </a:lnTo>
                <a:lnTo>
                  <a:pt x="1511" y="634"/>
                </a:lnTo>
                <a:lnTo>
                  <a:pt x="1491" y="631"/>
                </a:lnTo>
                <a:lnTo>
                  <a:pt x="1472" y="629"/>
                </a:lnTo>
                <a:lnTo>
                  <a:pt x="1451" y="628"/>
                </a:lnTo>
                <a:lnTo>
                  <a:pt x="1430" y="628"/>
                </a:lnTo>
                <a:lnTo>
                  <a:pt x="1408" y="628"/>
                </a:lnTo>
                <a:lnTo>
                  <a:pt x="1387" y="629"/>
                </a:lnTo>
                <a:lnTo>
                  <a:pt x="1366" y="631"/>
                </a:lnTo>
                <a:lnTo>
                  <a:pt x="1345" y="634"/>
                </a:lnTo>
                <a:lnTo>
                  <a:pt x="1326" y="639"/>
                </a:lnTo>
                <a:lnTo>
                  <a:pt x="1306" y="644"/>
                </a:lnTo>
                <a:lnTo>
                  <a:pt x="1287" y="649"/>
                </a:lnTo>
                <a:lnTo>
                  <a:pt x="1270" y="655"/>
                </a:lnTo>
                <a:lnTo>
                  <a:pt x="1252" y="663"/>
                </a:lnTo>
                <a:lnTo>
                  <a:pt x="1234" y="671"/>
                </a:lnTo>
                <a:lnTo>
                  <a:pt x="1217" y="680"/>
                </a:lnTo>
                <a:lnTo>
                  <a:pt x="1201" y="690"/>
                </a:lnTo>
                <a:lnTo>
                  <a:pt x="1185" y="701"/>
                </a:lnTo>
                <a:lnTo>
                  <a:pt x="1170" y="713"/>
                </a:lnTo>
                <a:lnTo>
                  <a:pt x="1156" y="725"/>
                </a:lnTo>
                <a:lnTo>
                  <a:pt x="1141" y="739"/>
                </a:lnTo>
                <a:lnTo>
                  <a:pt x="1127" y="753"/>
                </a:lnTo>
                <a:lnTo>
                  <a:pt x="1114" y="769"/>
                </a:lnTo>
                <a:lnTo>
                  <a:pt x="1101" y="787"/>
                </a:lnTo>
                <a:lnTo>
                  <a:pt x="1090" y="805"/>
                </a:lnTo>
                <a:lnTo>
                  <a:pt x="1078" y="825"/>
                </a:lnTo>
                <a:lnTo>
                  <a:pt x="1067" y="846"/>
                </a:lnTo>
                <a:lnTo>
                  <a:pt x="1057" y="868"/>
                </a:lnTo>
                <a:lnTo>
                  <a:pt x="1047" y="892"/>
                </a:lnTo>
                <a:lnTo>
                  <a:pt x="1038" y="917"/>
                </a:lnTo>
                <a:lnTo>
                  <a:pt x="1029" y="944"/>
                </a:lnTo>
                <a:lnTo>
                  <a:pt x="1022" y="971"/>
                </a:lnTo>
                <a:lnTo>
                  <a:pt x="1014" y="1001"/>
                </a:lnTo>
                <a:lnTo>
                  <a:pt x="1007" y="1032"/>
                </a:lnTo>
                <a:lnTo>
                  <a:pt x="1001" y="1063"/>
                </a:lnTo>
                <a:lnTo>
                  <a:pt x="996" y="1097"/>
                </a:lnTo>
                <a:lnTo>
                  <a:pt x="990" y="1131"/>
                </a:lnTo>
                <a:lnTo>
                  <a:pt x="70" y="1056"/>
                </a:lnTo>
                <a:lnTo>
                  <a:pt x="76" y="1008"/>
                </a:lnTo>
                <a:lnTo>
                  <a:pt x="85" y="962"/>
                </a:lnTo>
                <a:lnTo>
                  <a:pt x="93" y="916"/>
                </a:lnTo>
                <a:lnTo>
                  <a:pt x="102" y="872"/>
                </a:lnTo>
                <a:lnTo>
                  <a:pt x="113" y="831"/>
                </a:lnTo>
                <a:lnTo>
                  <a:pt x="123" y="789"/>
                </a:lnTo>
                <a:lnTo>
                  <a:pt x="135" y="749"/>
                </a:lnTo>
                <a:lnTo>
                  <a:pt x="146" y="711"/>
                </a:lnTo>
                <a:lnTo>
                  <a:pt x="159" y="673"/>
                </a:lnTo>
                <a:lnTo>
                  <a:pt x="172" y="638"/>
                </a:lnTo>
                <a:lnTo>
                  <a:pt x="187" y="603"/>
                </a:lnTo>
                <a:lnTo>
                  <a:pt x="202" y="570"/>
                </a:lnTo>
                <a:lnTo>
                  <a:pt x="217" y="537"/>
                </a:lnTo>
                <a:lnTo>
                  <a:pt x="234" y="507"/>
                </a:lnTo>
                <a:lnTo>
                  <a:pt x="251" y="478"/>
                </a:lnTo>
                <a:lnTo>
                  <a:pt x="269" y="450"/>
                </a:lnTo>
                <a:lnTo>
                  <a:pt x="287" y="424"/>
                </a:lnTo>
                <a:lnTo>
                  <a:pt x="306" y="398"/>
                </a:lnTo>
                <a:lnTo>
                  <a:pt x="327" y="371"/>
                </a:lnTo>
                <a:lnTo>
                  <a:pt x="348" y="347"/>
                </a:lnTo>
                <a:lnTo>
                  <a:pt x="370" y="323"/>
                </a:lnTo>
                <a:lnTo>
                  <a:pt x="393" y="302"/>
                </a:lnTo>
                <a:lnTo>
                  <a:pt x="417" y="279"/>
                </a:lnTo>
                <a:lnTo>
                  <a:pt x="442" y="258"/>
                </a:lnTo>
                <a:lnTo>
                  <a:pt x="468" y="237"/>
                </a:lnTo>
                <a:lnTo>
                  <a:pt x="496" y="218"/>
                </a:lnTo>
                <a:lnTo>
                  <a:pt x="523" y="198"/>
                </a:lnTo>
                <a:lnTo>
                  <a:pt x="552" y="181"/>
                </a:lnTo>
                <a:lnTo>
                  <a:pt x="581" y="164"/>
                </a:lnTo>
                <a:lnTo>
                  <a:pt x="612" y="147"/>
                </a:lnTo>
                <a:lnTo>
                  <a:pt x="643" y="131"/>
                </a:lnTo>
                <a:lnTo>
                  <a:pt x="676" y="116"/>
                </a:lnTo>
                <a:lnTo>
                  <a:pt x="710" y="102"/>
                </a:lnTo>
                <a:lnTo>
                  <a:pt x="745" y="89"/>
                </a:lnTo>
                <a:lnTo>
                  <a:pt x="782" y="76"/>
                </a:lnTo>
                <a:lnTo>
                  <a:pt x="820" y="66"/>
                </a:lnTo>
                <a:lnTo>
                  <a:pt x="861" y="55"/>
                </a:lnTo>
                <a:lnTo>
                  <a:pt x="901" y="45"/>
                </a:lnTo>
                <a:lnTo>
                  <a:pt x="945" y="37"/>
                </a:lnTo>
                <a:lnTo>
                  <a:pt x="990" y="29"/>
                </a:lnTo>
                <a:lnTo>
                  <a:pt x="1036" y="22"/>
                </a:lnTo>
                <a:lnTo>
                  <a:pt x="1085" y="17"/>
                </a:lnTo>
                <a:lnTo>
                  <a:pt x="1134" y="11"/>
                </a:lnTo>
                <a:lnTo>
                  <a:pt x="1185" y="7"/>
                </a:lnTo>
                <a:lnTo>
                  <a:pt x="1237" y="4"/>
                </a:lnTo>
                <a:lnTo>
                  <a:pt x="1292" y="2"/>
                </a:lnTo>
                <a:lnTo>
                  <a:pt x="1347" y="0"/>
                </a:lnTo>
                <a:lnTo>
                  <a:pt x="1405" y="0"/>
                </a:lnTo>
                <a:lnTo>
                  <a:pt x="1464" y="0"/>
                </a:lnTo>
                <a:lnTo>
                  <a:pt x="1523" y="2"/>
                </a:lnTo>
                <a:lnTo>
                  <a:pt x="1579" y="4"/>
                </a:lnTo>
                <a:lnTo>
                  <a:pt x="1634" y="7"/>
                </a:lnTo>
                <a:lnTo>
                  <a:pt x="1687" y="10"/>
                </a:lnTo>
                <a:lnTo>
                  <a:pt x="1738" y="16"/>
                </a:lnTo>
                <a:lnTo>
                  <a:pt x="1788" y="21"/>
                </a:lnTo>
                <a:lnTo>
                  <a:pt x="1837" y="28"/>
                </a:lnTo>
                <a:lnTo>
                  <a:pt x="1883" y="35"/>
                </a:lnTo>
                <a:lnTo>
                  <a:pt x="1928" y="43"/>
                </a:lnTo>
                <a:lnTo>
                  <a:pt x="1970" y="52"/>
                </a:lnTo>
                <a:lnTo>
                  <a:pt x="2012" y="63"/>
                </a:lnTo>
                <a:lnTo>
                  <a:pt x="2052" y="73"/>
                </a:lnTo>
                <a:lnTo>
                  <a:pt x="2090" y="85"/>
                </a:lnTo>
                <a:lnTo>
                  <a:pt x="2126" y="97"/>
                </a:lnTo>
                <a:lnTo>
                  <a:pt x="2161" y="111"/>
                </a:lnTo>
                <a:lnTo>
                  <a:pt x="2194" y="125"/>
                </a:lnTo>
                <a:lnTo>
                  <a:pt x="2227" y="140"/>
                </a:lnTo>
                <a:lnTo>
                  <a:pt x="2258" y="157"/>
                </a:lnTo>
                <a:lnTo>
                  <a:pt x="2288" y="173"/>
                </a:lnTo>
                <a:lnTo>
                  <a:pt x="2318" y="191"/>
                </a:lnTo>
                <a:lnTo>
                  <a:pt x="2347" y="210"/>
                </a:lnTo>
                <a:lnTo>
                  <a:pt x="2375" y="230"/>
                </a:lnTo>
                <a:lnTo>
                  <a:pt x="2401" y="250"/>
                </a:lnTo>
                <a:lnTo>
                  <a:pt x="2428" y="272"/>
                </a:lnTo>
                <a:lnTo>
                  <a:pt x="2453" y="294"/>
                </a:lnTo>
                <a:lnTo>
                  <a:pt x="2478" y="318"/>
                </a:lnTo>
                <a:lnTo>
                  <a:pt x="2501" y="342"/>
                </a:lnTo>
                <a:lnTo>
                  <a:pt x="2523" y="367"/>
                </a:lnTo>
                <a:lnTo>
                  <a:pt x="2545" y="394"/>
                </a:lnTo>
                <a:lnTo>
                  <a:pt x="2566" y="422"/>
                </a:lnTo>
                <a:lnTo>
                  <a:pt x="2584" y="450"/>
                </a:lnTo>
                <a:lnTo>
                  <a:pt x="2603" y="478"/>
                </a:lnTo>
                <a:lnTo>
                  <a:pt x="2621" y="507"/>
                </a:lnTo>
                <a:lnTo>
                  <a:pt x="2638" y="537"/>
                </a:lnTo>
                <a:lnTo>
                  <a:pt x="2652" y="568"/>
                </a:lnTo>
                <a:lnTo>
                  <a:pt x="2667" y="598"/>
                </a:lnTo>
                <a:lnTo>
                  <a:pt x="2680" y="629"/>
                </a:lnTo>
                <a:lnTo>
                  <a:pt x="2691" y="660"/>
                </a:lnTo>
                <a:lnTo>
                  <a:pt x="2702" y="693"/>
                </a:lnTo>
                <a:lnTo>
                  <a:pt x="2710" y="724"/>
                </a:lnTo>
                <a:lnTo>
                  <a:pt x="2718" y="757"/>
                </a:lnTo>
                <a:lnTo>
                  <a:pt x="2725" y="791"/>
                </a:lnTo>
                <a:lnTo>
                  <a:pt x="2730" y="824"/>
                </a:lnTo>
                <a:lnTo>
                  <a:pt x="2735" y="858"/>
                </a:lnTo>
                <a:lnTo>
                  <a:pt x="2737" y="892"/>
                </a:lnTo>
                <a:lnTo>
                  <a:pt x="2739" y="928"/>
                </a:lnTo>
                <a:lnTo>
                  <a:pt x="2740" y="962"/>
                </a:lnTo>
                <a:lnTo>
                  <a:pt x="2739" y="1000"/>
                </a:lnTo>
                <a:lnTo>
                  <a:pt x="2737" y="1037"/>
                </a:lnTo>
                <a:lnTo>
                  <a:pt x="2734" y="1075"/>
                </a:lnTo>
                <a:lnTo>
                  <a:pt x="2729" y="1111"/>
                </a:lnTo>
                <a:lnTo>
                  <a:pt x="2723" y="1149"/>
                </a:lnTo>
                <a:lnTo>
                  <a:pt x="2715" y="1185"/>
                </a:lnTo>
                <a:lnTo>
                  <a:pt x="2706" y="1221"/>
                </a:lnTo>
                <a:lnTo>
                  <a:pt x="2695" y="1257"/>
                </a:lnTo>
                <a:lnTo>
                  <a:pt x="2684" y="1294"/>
                </a:lnTo>
                <a:lnTo>
                  <a:pt x="2670" y="1329"/>
                </a:lnTo>
                <a:lnTo>
                  <a:pt x="2656" y="1365"/>
                </a:lnTo>
                <a:lnTo>
                  <a:pt x="2640" y="1400"/>
                </a:lnTo>
                <a:lnTo>
                  <a:pt x="2623" y="1436"/>
                </a:lnTo>
                <a:lnTo>
                  <a:pt x="2604" y="1470"/>
                </a:lnTo>
                <a:lnTo>
                  <a:pt x="2584" y="1505"/>
                </a:lnTo>
                <a:lnTo>
                  <a:pt x="2563" y="1540"/>
                </a:lnTo>
                <a:lnTo>
                  <a:pt x="2539" y="1574"/>
                </a:lnTo>
                <a:lnTo>
                  <a:pt x="2513" y="1609"/>
                </a:lnTo>
                <a:lnTo>
                  <a:pt x="2486" y="1644"/>
                </a:lnTo>
                <a:lnTo>
                  <a:pt x="2456" y="1680"/>
                </a:lnTo>
                <a:lnTo>
                  <a:pt x="2423" y="1716"/>
                </a:lnTo>
                <a:lnTo>
                  <a:pt x="2389" y="1753"/>
                </a:lnTo>
                <a:lnTo>
                  <a:pt x="2352" y="1790"/>
                </a:lnTo>
                <a:lnTo>
                  <a:pt x="2313" y="1828"/>
                </a:lnTo>
                <a:lnTo>
                  <a:pt x="2271" y="1866"/>
                </a:lnTo>
                <a:lnTo>
                  <a:pt x="2228" y="1904"/>
                </a:lnTo>
                <a:lnTo>
                  <a:pt x="2182" y="1943"/>
                </a:lnTo>
                <a:lnTo>
                  <a:pt x="2133" y="1982"/>
                </a:lnTo>
                <a:lnTo>
                  <a:pt x="2082" y="2022"/>
                </a:lnTo>
                <a:lnTo>
                  <a:pt x="2029" y="2062"/>
                </a:lnTo>
                <a:lnTo>
                  <a:pt x="1975" y="2102"/>
                </a:lnTo>
                <a:lnTo>
                  <a:pt x="1917" y="2143"/>
                </a:lnTo>
                <a:lnTo>
                  <a:pt x="1850" y="2190"/>
                </a:lnTo>
                <a:lnTo>
                  <a:pt x="1790" y="2232"/>
                </a:lnTo>
                <a:lnTo>
                  <a:pt x="1734" y="2271"/>
                </a:lnTo>
                <a:lnTo>
                  <a:pt x="1685" y="2307"/>
                </a:lnTo>
                <a:lnTo>
                  <a:pt x="1641" y="2338"/>
                </a:lnTo>
                <a:lnTo>
                  <a:pt x="1603" y="2366"/>
                </a:lnTo>
                <a:lnTo>
                  <a:pt x="1572" y="2391"/>
                </a:lnTo>
                <a:lnTo>
                  <a:pt x="1545" y="2412"/>
                </a:lnTo>
                <a:lnTo>
                  <a:pt x="1521" y="2432"/>
                </a:lnTo>
                <a:lnTo>
                  <a:pt x="1497" y="2453"/>
                </a:lnTo>
                <a:lnTo>
                  <a:pt x="1470" y="2476"/>
                </a:lnTo>
                <a:lnTo>
                  <a:pt x="1443" y="2501"/>
                </a:lnTo>
                <a:lnTo>
                  <a:pt x="1415" y="2526"/>
                </a:lnTo>
                <a:lnTo>
                  <a:pt x="1386" y="2553"/>
                </a:lnTo>
                <a:lnTo>
                  <a:pt x="1355" y="2582"/>
                </a:lnTo>
                <a:lnTo>
                  <a:pt x="1324" y="2613"/>
                </a:lnTo>
                <a:lnTo>
                  <a:pt x="2763" y="2613"/>
                </a:lnTo>
                <a:lnTo>
                  <a:pt x="2763" y="3361"/>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Rectangle 31">
            <a:extLst>
              <a:ext uri="{FF2B5EF4-FFF2-40B4-BE49-F238E27FC236}">
                <a16:creationId xmlns:a16="http://schemas.microsoft.com/office/drawing/2014/main" id="{A0110BED-F1F4-44A7-A7DF-B0DFFF384007}"/>
              </a:ext>
            </a:extLst>
          </p:cNvPr>
          <p:cNvSpPr/>
          <p:nvPr/>
        </p:nvSpPr>
        <p:spPr>
          <a:xfrm>
            <a:off x="1889399" y="552705"/>
            <a:ext cx="304800" cy="27801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Rectangle 32">
            <a:extLst>
              <a:ext uri="{FF2B5EF4-FFF2-40B4-BE49-F238E27FC236}">
                <a16:creationId xmlns:a16="http://schemas.microsoft.com/office/drawing/2014/main" id="{22A15987-379A-4D82-BA2A-2DBCDC0AB092}"/>
              </a:ext>
            </a:extLst>
          </p:cNvPr>
          <p:cNvSpPr/>
          <p:nvPr/>
        </p:nvSpPr>
        <p:spPr>
          <a:xfrm>
            <a:off x="1945346" y="116468"/>
            <a:ext cx="301143" cy="16196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TextBox 18">
            <a:extLst>
              <a:ext uri="{FF2B5EF4-FFF2-40B4-BE49-F238E27FC236}">
                <a16:creationId xmlns:a16="http://schemas.microsoft.com/office/drawing/2014/main" id="{D85C9851-887D-4747-AA4F-0FF3AD6F72EE}"/>
              </a:ext>
            </a:extLst>
          </p:cNvPr>
          <p:cNvSpPr txBox="1"/>
          <p:nvPr/>
        </p:nvSpPr>
        <p:spPr>
          <a:xfrm>
            <a:off x="490268" y="1072892"/>
            <a:ext cx="11725754" cy="954107"/>
          </a:xfrm>
          <a:prstGeom prst="rect">
            <a:avLst/>
          </a:prstGeom>
          <a:noFill/>
        </p:spPr>
        <p:txBody>
          <a:bodyPr wrap="square" rtlCol="0" anchor="t">
            <a:spAutoFit/>
          </a:bodyPr>
          <a:lstStyle/>
          <a:p>
            <a:pPr algn="ctr"/>
            <a:r>
              <a:rPr lang="en-US" sz="2800" b="1">
                <a:solidFill>
                  <a:schemeClr val="accent1">
                    <a:lumMod val="75000"/>
                  </a:schemeClr>
                </a:solidFill>
              </a:rPr>
              <a:t>Results – The trash bins are in the southern half of the park, while most of the trash is in the northern half</a:t>
            </a:r>
            <a:endParaRPr lang="en-US">
              <a:solidFill>
                <a:schemeClr val="accent1">
                  <a:lumMod val="75000"/>
                </a:schemeClr>
              </a:solidFill>
            </a:endParaRPr>
          </a:p>
        </p:txBody>
      </p:sp>
      <p:sp>
        <p:nvSpPr>
          <p:cNvPr id="3" name="Rectangle 4">
            <a:extLst>
              <a:ext uri="{FF2B5EF4-FFF2-40B4-BE49-F238E27FC236}">
                <a16:creationId xmlns:a16="http://schemas.microsoft.com/office/drawing/2014/main" id="{FA775771-8BCF-4D5C-A5B9-42BB53DA591E}"/>
              </a:ext>
            </a:extLst>
          </p:cNvPr>
          <p:cNvSpPr/>
          <p:nvPr/>
        </p:nvSpPr>
        <p:spPr>
          <a:xfrm>
            <a:off x="2510434" y="157254"/>
            <a:ext cx="8236803" cy="1039637"/>
          </a:xfrm>
          <a:prstGeom prst="rect">
            <a:avLst/>
          </a:prstGeom>
        </p:spPr>
        <p:txBody>
          <a:bodyPr wrap="square" anchor="t">
            <a:spAutoFit/>
          </a:bodyPr>
          <a:lstStyle/>
          <a:p>
            <a:r>
              <a:rPr lang="en-US" sz="2000" b="1">
                <a:solidFill>
                  <a:schemeClr val="bg1"/>
                </a:solidFill>
              </a:rPr>
              <a:t>Characterize trash problems and management practices at East Potomac Park</a:t>
            </a:r>
          </a:p>
          <a:p>
            <a:endParaRPr lang="en-US" sz="2200" b="1">
              <a:solidFill>
                <a:schemeClr val="bg1"/>
              </a:solidFill>
            </a:endParaRPr>
          </a:p>
        </p:txBody>
      </p:sp>
      <p:pic>
        <p:nvPicPr>
          <p:cNvPr id="17" name="Picture 6" descr="A close up of a map&#10;&#10;Description generated with high confidence">
            <a:extLst>
              <a:ext uri="{FF2B5EF4-FFF2-40B4-BE49-F238E27FC236}">
                <a16:creationId xmlns:a16="http://schemas.microsoft.com/office/drawing/2014/main" id="{BD80BF62-A3E1-FA4A-9043-B106244DF6C0}"/>
              </a:ext>
            </a:extLst>
          </p:cNvPr>
          <p:cNvPicPr>
            <a:picLocks noChangeAspect="1"/>
          </p:cNvPicPr>
          <p:nvPr/>
        </p:nvPicPr>
        <p:blipFill>
          <a:blip r:embed="rId3"/>
          <a:stretch>
            <a:fillRect/>
          </a:stretch>
        </p:blipFill>
        <p:spPr>
          <a:xfrm>
            <a:off x="490268" y="2234969"/>
            <a:ext cx="11240218" cy="4305089"/>
          </a:xfrm>
          <a:prstGeom prst="rect">
            <a:avLst/>
          </a:prstGeom>
        </p:spPr>
      </p:pic>
    </p:spTree>
    <p:extLst>
      <p:ext uri="{BB962C8B-B14F-4D97-AF65-F5344CB8AC3E}">
        <p14:creationId xmlns:p14="http://schemas.microsoft.com/office/powerpoint/2010/main" val="20360316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png;base64,iVBORw0KGgoAAAANSUhEUgAAAkAAAAFSCAYAAAFta1CtAAAAAXNSR0IArs4c6QAAAARnQU1BAACxjwv8YQUAAAAJcEhZcwAADsMAAA7DAcdvqGQAAGiOSURBVHhe7b1buBxFuf/vpZdeeumll15yyQayEzmjgAioKLJBNzprzqd1ysoiJJCYEyQQgkAgRIgJB5P82OF8UkAEhI3RrYL8kcM2gSQQwiH7efq/vpN6J7Uqbx9mpnump+f7eZ7v09PV1dXV1VVvvVNd3f2lflMtFmcr+bzXrWqV8nqTVPZYsqR54Nl/7PR61cp11xwySWYL7WRFd++5WQ231by22P5tkswW9sn+JH+5d/EPLmyvQyeffHJ7eeXYj+Ztg0aqgHqVSTJbaCd65tmnt5a/euyWdhhqCmrXzOpGq6YtOn1he5vIJJkt3JPsRSbJbCEnh9qBGgOhhqDGiM15/C/3tZYSjlqE5c7fb2kXDmSSzBb2CfYqk2S2sE/QrRG27N7KTybJbOGepBTEntfubRli+EIoOK1JuTJJDpbx+vjzj+790OtFpVLpqya5RJpYLpf7ivfuzV4vmq4V95rkOkM74W5kkmsVkNQa1JhTTz2lfcL4/eRf728bbokjS7fZmSS/pJ1wNzLJdYZ2st3IJJdIDdJO9sbrrvQu/Pbp7d/2tvPOWThvXWSS6wz3RM8+73zvoT++5/3Hzyvef736v62/BJC9fdE3z/BWbNo2bz+T3Jempqa+rJ1sp7KbrXay3cgk1xn2SfYik1wor7z0kicyQaFoJxtVzeIl7d8muc6wT9KuKZ3KJBdKLwVkNyvkFSePpayLJD4UawH5Cc1Nfl/0vR951SUr522HTHKh9FJAruyTjyKTXGe4J9qtTHKhxFFAn755o/enp5a2Cgg16tXHZ+cZ6kSM9Pan9847YaxLmFtjUKPOOOuceeEmuVDiKKBuZZLrDPvEe5FJLpBmpXLELqDxWu1jsykQnNyihae1TtK2Nbetu7q1vOKy81rbPn9rfUuoTQhHDbPtlEmuM7STFcHeaOGaTHKhSCFFLRyAk4siKShXKDQsTXKdoZ2sLSmk23/z7AnbbJnkIlHJ578wPyPhnrAtqR1QmNE2yXWGdrLdKIpNKRQKX9+1puG9fsekh2Upl/uG2XQC5VzuXCyRrnaytk6b+wuDZeoLCKqXSifcrjn8wBIvTCZqm533399OUzvZbmSS7ozJ8em3tBPuRL954IH2yUAm6S8trhT2a4Xhp+WN4n6z67ze7vFHHlFPuBPNNEvttPtOo1T6yD4hhD21ofmJVghheumXE59jfzu9ZrU6jbChZa5n+rv52QK2Rjv5qJosFy4wSbXA7WjzMxtoJw2ddsq/tX9ffuFZarjIJJU9pirFx9yT7UaT5Xx3I4BpRztZW/t/Pe29s3Wivb77uqvnbbdlkswW2ol2K5NkttBOtFuZJLOFe5Ifbl/s/eHm0rwwW7XLz1fDIZNktnBP8m+bGy2bc8FZC1u91fe+dUY7HEsUELbh9wvri+39IJNktrBPsFeZJLNFeWzsKu1kO1W9mJ81SWYP7YQh2yFEdw/btGjBqd7G2g9b63Zck1R2sU+2U5kkss3yRulN7eTDtGK8/J5JIvuU8vlFWiH4abpazJtdRwutMFyZqGS6UngZwxdYmqDRQx4p6FYmmWyizdToRia57KGdbDcyyWUPnBzuVckSM8kWLFzQ+r3hnhWtcMwkQ5hMLLfjYB0yyWUPOcFeZZLLHtrJupL5iRAmnLtzEyGTXPZwT7RbmeSyh32SsCuoLdB/lq444XkxqTlY+s1wzRz2SfYik1z20E62G5nksod9kprxdYXHEbRHNU1yg0ebjNCpTFIt3BPtVia5FtpkhE5lkuqMXz/6knrCnapeqe4zSbYKCA6fVnvsxxJswyzPtWJ9zeZrW79Ncl9a3Cy/rJ1wp/pw7w2dF5J2st3I/oMpBdCrTHKtP77aCeMiYC6iSMIx+9WOZ8skGR37JDHVDo8g4FEDzGLFDFaErb3zwdZ2rCNTiGPvBw2igLqRSTI67ol2q6hDFPacH8gEB2IX0KPbG/NOuFOZJKOjnWw36lcBQZg0jqXfjFbInjJsh5sko6OdLJ7kwfLBF95sh6F5IXzz7udbzQ/NULZB/SygqHILBzJJRsc+yV7U7wI68/QFraUYaNQmv8cPbJkkoyMniGe/8GwYaoh94iJ3jjRqlP3oQhprkCaTZHTsk+5F/SggmS2PGuMaa4TB7qBZoTbJIwh4VEH2g0yS0dFOVqR1536KWkCgk8IBndQguzBEtjE3SUZHO1kRCgg+EIwymlPQowidFFCnBBWQZoiDZJKMjnay3QgnMV6tPrt+7dojJmmViVL+HTyGAI2X8u2/JxrNSuW1yUbjSJQahCYGw42ltl1kko7O9idfU0+4U002mr52Zbxc+EC7k2prolw4YKK3kfRWXjujnmyn+uiv67ur5doJdyo5GbeAtMIIktmthZ2mdsKdyiQ7GOyTMUFdT3/BvtVSaZ2W5lCC10ZUc7mvmdUW2ol3IpNMi7m0TzY/s8FkpXDIPeHVhe+3JmvKJE3MKNMePxAtaxQPmuSyh3bC3cgklz20k9UkcxS1bZBJLltU82NHtZPtRnM+0ycm2ewAB1A72W70z3sWZ68W+RVQ0OMGfspkAeGvhHay+M+EQsJDdFg2fnxBu0fDPGn0cu5jCGiuJtlsYZ9kLzLJZQ/tZLuRSS57TJeLD2knbDuKaFZil9ymBWX2cUzBPeFOZZLJNtqJR5HZfTTQCiBIZrfRAi8w0QrDVub+sXcLXv2HIVTIHSIhCaFNfBiUTJbIsPD03x9UL+QgZbJGhgG5aO5bqTEr+5xvndWa2Cdz+vF3WaaKyhJh8rSIPWEQ4fZkQchOB0vsp00yNFkjw4B78dIgkzUyDGgX0JZtJcRyyNL+jWnH+IwFrAysmTzTBiuGcPkwCsJk6SeTNTIMaBdw0DJZI8OAe/FgUWwLIwqzGiJYq6hx/WSyRoYB9+LJ0zDydSV0YeJIQ6ggcI6x1D4H436NSbo/SD78YYdpMlkjw4B2AQctkzUyDGgXEILVgSMMa4FPCNnb4BDDaUY4xpHssSTXMiGO7O/G9ZPJGhkGtAtoK6y7SUImawRv2tcmQg9KJlvzkIvmV1HcwUDxcbRtYYJVw996bZstk7V5aJO1B6VmqVAy2UoW7SIOUrjBaLLWRi6aVCA4uvgXBicYFUQcX1v4viK2a9vEeZZ04IzLqLU46LLNr9KarLWJ8nyJyO/5krDnTjqVyVqyaBcxSPZXtZKQVoG27t6oXsRB6cFn7oytAuGRfzy0hMqK8F13V1rLd19Z2X6WGcIjcD+45Oz2ehSZrCWLdhEh+brPgn9f2HrMbvL6Da0wVCB5BQGeg8ZSe+wO4fJb9sVveabRryJqFQjg6RBcOO2C9ku7f7913lcYbTqpQP2SyVqyaBdxkPKrQN1iP1/lykSJhaAKJJ/Vg3WBJcHn9eQpZFgZWB87Ptaxj3zdyX4xiRsX8vv6k8lasmgX0RaeqYcFkWfstTiwKrAoODm8qQGW6cpctbVN3tog22CZbOvkKosVaFAyWUsW7SIOUlmuQPjIJ955AB/nwJ/XtN+DgMf+YZEg/BYfSayNbXXwu56/uBVXwvxkspYs7gUMsjTQw6/vU8NFtj8Ev8e2Nn5+jy1aoPhkspYs7gV0PwVuSxxgqUSoLFJh0D2hddivhkGFueJnpXnrqFAIQyXVurK4KpD7YVc/jXfwTdMg+l2B/PweWyZryeJewEErbgvkV5HiqjiCXYHQDcmrwiA0LHRL9t9y/HWXSiBdFLol/BbnGV0V4sDpxv7StUHS/UEIl7iyHTJZSxbtIkaROM74ja7K/ttvW6FOFXcFErr5inIn9NsCRZHJWrJoF3GQSqoCJQkezem1AsG5nqxc2rIksDjjpUtb1kheadeNTPaSRbuIgxQuhHQzu3fubC2DvprtMl4urj94n/5gWpCmy4VtJolQ5vJ4VPIoGlkLVK/Wp7ULOSi5Fwa6Z8sW38JA69cqRK8KqrRaHiHtIg5Kixulu0x2R4MXnntOvSgiE63NYzc2j2gXPm7Jx8tttPyJbt+0KZtv1BgG6qXS5+4F+cV11x2cqNdvNVG+hE/2axc6aW2YqXxgsvCliVrt5Ttvv31ePqG5/F9hopA0ol1YV3jPDpZ4MQicUPy2l/gkMN4NJmEi2Q8vFbHDXZmskGFDu5iDkskSGRa0ixgm18LELZM1knYw5Va7gJ1q93VXnxB239KfeN8995snhEdRJZcbM1kkaeaJDePqBRy0XrltklZoGHh/24x6AdMgk0WSZu7/RT30xcJnLDyttcS7u+U1jRKGNzGfe/qC1ttRP9y+eN5+IuyDLg77yb+xv21unBDPFiyjySJJM0mNNPcqvq9viEhbN4Z7bSZrZFjQLqSfpBvSBhIxiIjBRHRbiPfO1omW0MVhXbq+IJkskWFDu5j9lskKGVama8Ud2oVNWtOVwssmCyQLzNaKe7ULHbeWN0pvmkOSrPKPrdPqxe9WcNpN0mQUWT1RPqBVDD9tmq0cMruSLDNer7yMqaODEI5tskGGjYlG9X+0lx0MQtOT9XdMtsiwoF3IQcpkiwwL2kUcpEy2yLAgF27BwgWtZdR3Isr3MaIoapqQyRYZFuTCyacJ7IuN2xPyWz68IhUHS2yH7H3w+jq80s7e194u6djb8Vo8+W2yRYYFuXB4/a5bGcQqQdiGC493HuIdiVjHPvLScTuevYTc7axAGUIuXFpkskWGBe0iBkmshW1VOpVtcVyZbJFhQbuIELoZvHEeFQUXXLoc/MY2qUDo5vAb2yWO3T25YViyAmUI7SJCqCRY2pYGDjIuPpxkhMuLxu049rr7iQQRK1CG0C7iIGWyRYYF7SIOUiZbZFhwL6Dtv3SjXvc32SLDgnYR5dsWYZ9nku+pis+jfTsDn4ayfST5fiqkfazFZIsMC+4FFOGiS0XShIqACmRXGrui2NLC4UifefbpJ4SbbJFhwb2Ag5bJFhkWtIs4SJlskWFBu4iQfR+snzLZIsOCdhEhGQSErwLh3xXupIs/Ix+dgx+EJQYexTmGJAx3+eUrhxI36EuHJltkWNAuonyWUi48rBEuPD60azvECEelkIoi4Yhrr8tvias5zyKTLTIsaBdREyqFFh63TLaIcN8zf1Lf2dxPrd5w+0cmOyegXcRBymTrBG5ZM35Qe2dzP/XRX9f3t4JrF3NQWrfp7sMmW/OQC2d/jVkTup4oX1wOk3scd4zIZGseaag8tky2kke7kIOUydY85MLZtyC0yoQKhEFDtxLBv5G783Y4FFQpsQ3CfnDIJdxkax7aRRykTLaSR7uIg5TJ1jzsC6r9FqECYYkLbk/TgCNt/zuzJZXEDZdtWGI/ezTbZGse2kX0E75cqIVrkk8/dSqTreTRLuIgZbI1D7lwaZHJ1jy0i+gnWFI3zK5U8t0vfD8MFQifAJdtUWWylTzaRUxSQR/chUy25qFdxEHKZGse2kX0k1SWWv7iE8LkC8+Pbm+0KhA+9/R/b9/UjhdVJlvJo11EkX2x0WrsbXaYLPGxOXs7vvZsb8cSaWppiUy25vHwq9vUCzkIPfGX+3uuQP2QyVbyaBfRFr6JGvQRXny5EJ/2PuXU007Yhi8a2vtKBbLjuDLZOoFmvXJIu6D9VLNR8f3aoXYRBymTreTRLuIgZbIVC3jDq/tFHVHcb1nVLiK6Hvc7pv2SyVbyaBdxkDLZioVBVyA4wLvurrR+yxKCJbZ/I558PBfrkHxg146LT2HCL5K4QZ/DNNlKHu0iQsi49p13CQvrioKkpSsy2YqFQVcg+58VvokqlcH+ojO+kSqOMyoFrBYqFH7DkbYrEH7bFQhxka5st2WylTzaRYTwFWb4P1JRHnzhzdaFx0mcfd75rXBb2pea8X15+ca8SNKxw2yZbMXCoCvQIGWylTzaRYTkM95SgSD8y8LFX7FpWyt80TfPOCGOLVRALZwVqDdJ9xYkk63k0S7iIGWyFQtpqkDS5eC3dEvuEkK3ZYfZXZQW308mW8mjXcRBymQrFtJWgbB89fHZE7ZB8JcO/HnNvDA4ye6/OITZPpSfTLaSx72AGNeR7gtC93TFz0rt9aDuB8KYEJYy/uM3RuQnk61YSFMF6rdMtpLHvYCoQKgka+98sO1E2/4OtqFSnHHWOa047r5SgSQ+Ko9WgRAP8d1wk61YYAXqA+4FlIsKh9n+twUrhAqFCgQLdf5Fl7biSYWRfaVSyb8y/OuSymTHQ7gdJjLZ6hmt0mgy0XtGu4iDlMlW8mgXcZAy2YoFrcLYMtFiwb2AcIbhv9iDfa4TjKU7GAhfyN5ujx+JH2X7RW5cCTfZSh7tIg5SJluxoVUcyGyODblwkPyTkgtt32k/75yF7Xgie8DRllQOSOL4jT7bcSGTreTRLmKYMA6k3WANc7CjyGQrVpKuPMC+eHHKb6RZ09BYIFQgbeRZKpDrXHcik63YSbLyAPtCpkEmW8mjXcQwoQJhiUpkjzajAskcINu57kQmW0OHdhHDhJuj6Hrc8Z84ZLKVPNpFHKTGK5V3TdZalHK5b5ifqSGXy33F/GyxYtmyI9pFjCK5Mapt60Uma8mjXcRBCt3Mk0880S6A2zdtOmp+dkw5n59e1ige3LWm4b1+x2RL+H1ds3QA20y0jpGucGpq6svSNWoXMYrcCuTnUHeqVkb7gXYRBym5ILZMViNxw3Rn3wqDOv1eGPJ05+23f2rnUbuIg5TJavJoF3GQsi+KyGQ1kH/es1itHJ1o//YZD1bFJOmLlkftIg5SJqvJo13EQemO7XtOuDCQyarKlmW1j7TK0IseXF3/1CR/ApVcbkzL466tS9ULOSiZ7PaHh/97/qSvQWjLzqdPuCiici53rsnqPLSLH6fMYebRLJc/0fIIPfXAterF7LdMVkeHZqXyd+2CiPDJSRO1BboZ7YInIfcf1+OPPKLmUVTK5xeZqKTfaBcE2nn//GextAudpGy/SMsf9MCOHaPX8tOGe1FQceasz1F76oV2gfshc3iMS102ZzGPuJboDy++yAo0SCbq9U/CxmYO3qdf3H7JZENlvFL5VbVQ+MKskrQxVSk+pl1UV/t/Pd1a7rjmJ63bBKsL3/fe2Trhbaz9sBWOMNlWu/z81nYIvxFmp+Vqslx4w2SHDBvaBdUkFUj0h5tLrSUqyIfb548V2RXIDg+SyQ4ZJsbLhQ+0izkITVYKHY1akxSgXchBymSLDAO4G69dxCDBlxGfx1blh+efENaNONYzRGyYKR/ULmKQLr/wrLYDDZ12yr95L6wvttehc09f4F1w1sIT/KIo2rai/pnJHkk72gUMEyoQrM0ZC09rrR+6b6ZlkVBxJAwVBw72d8/95rx9o8pkj6Qd7eKlQSZ7JO1oFy8NMtkjaUe7eGmQyR5JO9rFS4NM9kja0S6eKzjNcJC1bUHCvzM42Nq2MJnskbSjXbww4d4Xln/b3JgXvvu6q1u3L/AblQ4VCL/lr7x92wNx8dtPJnsk7WgXzxUuuDZI6FoX3ETFEpUDFUj+0ruSSiYVSpPJHkk72sVLg0z2SNqZrhQ+1i7gILV6onzAZI8MA9pFHKSiPPpDUoR2EQcpky0yLEyUCxu1C+lKbpTasw6xLjMS3b/6Es8Ns9ddYWakyRYZJrSL6UoqkB1m/zXHEnfl7SWEfd7aMt76HVaBTHbIsFHJ50/SLmg/1SzlrjDZIcPInnWNI9qF7YfwZg+TDTLMaBe3HzKHJ1lAu8BJyhyWZAntQichcziSRf5855R60ePQP7ZOs/KMApOVwi6tAvSi6UrhZZM8GRXiuGfGe1zkS+PFwqr3t0WfJIbX2k2UC3eY3QmZD15Jhy4JL6mC8Ls0NlYzmwkZfsbr1Yd2/36r+q36UdPDr27zmrXyXlM0hJCkwLtDtUZIHVOtVCiZoiKExM2Dz9ypNjzqmOANmaIihMSN1uggzGiD8Lt5bfGE7UnryrEfqeGanvzr/e38QgsWLlDjaYpybqaoCCFx4za2nb/f4m24Z8W8MDTSmdWN1jYsn/77g96vHrultfxJ/vJWHDFW2raLf3Bha4l9795zc2u7pCvLx/9yX/s49jYIBkbC3TRt2fv45Qdp4fywtI8p5yb72zJFRQiJG63BuY3bbthoxLYRkbhiGNxtrkHDumxfdPrCdjhkH0d+2+lpxtGWm08stbxCkpa2jytTVISQuNEaHDVfpqgIIXGjNThqvkxREULiRmtwYZK/Mud866zWOIq73ZX718b+29NP+f3FCpMpKkJI3GgNLkxigGQMBwZFDBGMksQ79dRTWkt7PGbPa/e2DdCZZ5/eWsq4kDYeI2HueJErdyxK9rPzQwNESMrQGlyY7MFcyDYc+A0jg7tM0uDljpQYA4mPW+0wXIhrGybINSSyLkYNkoFkGDY/AyT5wZIGiJCUoTU4ar5MURFC4kZrcNR8maIihMSN1uBsuX+3whT1b449P8dPazZf2/r7pG2LQ/bfuSCZoiKExI3W4Gy5BggGRmYTYx3jOhjjccdg3LEY7IN4EMZ9bAMk4ZBtlLSBZzddWbq/3TTtbZIGDRAhA0ZrcLbshox1DPzaRgnhePZKGwTGNngxWMcS60tvmGjfMcM6DBkek8BvzSBgoBrb/NL1M0BumpoBkrQk3E+mqAghcaM1OGq+TFERQuJGa3DUfJmiIoTEjdbggoS/RPbfmaQV57Gijvm4MkVFCIkbrcH5yR441sZWJEzGWCS+HUdmP0MyyGwPZLt3x+x9kS62I649voPf9j4id4CcBoiQlKE1OD/Zg8+4q4X358BAQGjosg2GAuv2YK9sg7DNjo/f9kC2DDz7zY6W7WJ03PREbrpuPqPKFBUh/lSLxdnxerP95YBREs67msudbIqiI7QGR82XKaqOKOVy31jcLL9czY8d1a5ZloXzHq8U15uiyC6T45N7H937oUcd1+6X3vbmjNHXTBGFojW4UZProbkyRRVKLpf7yjuvrPG8d2+mLC2dLP/LFFF2uOaa6w5oDZA6prke+DJTVIG4jQ2N0X7FhkwglL8xmAeEdczfkbk97t8aO672N8ndT9btv2wShrzY29z8QFh33wPt5sHdD8eAkK4YICy1mdemqAKBB6o1PuqYtmyc/NgUVTZ4+L/3qQ2POia4wqaoAnEbGxqhbYDsJ9glHL+lIWsDu7ZxgLSBZ9nPNlL47feaVAlz8+M3sOzmwd3PPgZ+Q36PfZiiCgR/tbSG12/deN2VangaZIoqG2iNjjqubg0QdaJMUQWC8tYaXa+CQfn0zRvb61dcdl5r+flb671HtzdaS3h2Ei4GyDZEzeIlreWF3z69FRfp7bq70voNSXz8PvDn5P5CmqLKBlqjo44rqgHCd6+0RkcdlymqQPplgF59fLZlJMTgwKjY8fwMEAzVbeuubq3LvqfNeY9YIs0/PbW0HT8pmaLKBlqjC9JF3/uRGu6n//h5RQ13dftvnvU2735e3WarumSlGh6kbvYRRTVAjWr5A63RUcfUrFcOmaIKJCkDlCWZosoGWqMLkribMCz/9er/emvvfLAV7hoaMVQSLkvXGGD9oT++N88AnXHWOa3l9qf3nmCU7P01Y4gw7Cf5gux9ohpEUVQDBGq18tn0hObrib/c7zUa5Z+aIgqFBihcpqiygdboguQ2+hWbtnlX5Wut39LwYUxcA3TKqae1ljBeWC765hntdRgg22hc8bNSKwwG7sEX3myFiTRj4h4XS4SLUeuXAeo3mCbwyksveZ2q27lO/aBTA3Tm6QsSHW/pl2R8KYpMUWUDrdFRx0UD1F86MUAYAMZ4jYzfvPvKytYYDMZpZFwG2/7v7Zta4VhKQ0fHJ+lImIzpyDYYNyzt8SD7eOOlS+cNYttjTEHHtNOF8cSSBohSRQPUX6IaIHswGLIHky/5zpmt7a88uqRlBOzBYYknDR5GCwYEv0WyTQyPGAxXdribTtAxJV0xZPa2KDJFlQ20Rhcm+Xtlj9sEyf3bY/8l6qc6/fsF0QD1l048oFGVKapsoDW6MMGVhCav39Batw2KDCBDMs4jDd8dk5F0IL+xGgnDUsaRbJ193vmt/d0xJ9lP8mBv60Q0QP2FBihcpqiygdbowuQORNuGAxKjIuswVFh3jcPDr+9rhYthsdPRDBDi2ne3IIQt+PeFvgZIjoE80AAdU9YNkIzV4G+Q+/dK1MlfHqiev1gN70SLFp6mhncqU1TZQGt01HHRAPWXuAwQOh0IhkgGp7HtvHMWtpbueIxIjJeMz8h2WdrjNjLQLWM8trR4NEAKWqPrVLbnkhZ14+1oogHqL3F6QLgDBeMgS2z7wSVnt5Z+A81itPC7Nuf1iOGyDRHuXGGQW9LQvCktHg2QgtbobGGeD+bk4LeM7yAMF0r7m4QlhO34a4TfdjyEy9wejM9gXfaBMPcHYfKXCr8h+68Xxn3kN4TjSJ4kPRwTv21DhHXJE/IChRkqGqD+EocByrpMUWUDrdHZsg0QZM9OlgmArgFyB4vRyP3umMEo2OmLcUFaCNf20wwQlvZxbaPnbrPDw5QmAzRerT6L/NjSDEyY3DRqxeI75hADB/nRGh11XKaosoHW6KjjQoMwRZUampXKEc2wdKrxWi1175bRDJA7xwZjKvYEP1syWNzrg6Hyl81vDlC3Qp798h5VpqiygdboqONKowESujVEaTQ8gp8HJIZFxmIgNGLXOMl22wAFDRxrExEh+TvvDl7LgLas2/mRdYwhyRJh2oRDdynp+KVryxRVNtAaXVoUNj7TD6XZAAlRDVGaDY/gZ4AgGATbWKDxwtDgtxgcabi2YUGY38Cxuz9+Q2Kg8LgH9oUBhEFBGliHZyRGCvHcQWzbgMjxsXSPL0uJ76aryRRVNtAaXVLSBrRlIqGEy5wh/BYDJGM82qB10hoGAyT4GaJhMDxCkAFKk2AwUBfFo4pLUdI1RZUNtEaXlNwBbdzxktnU7kRC+S3GR2Qbq35omAyQIIZomAyPMCwGaJAyRZUNtEZHHdcwGqBhZhAGSP4GdaJu9olLpqiygdboqONCg4A3sXL58s8KhcLXTbG1wZyaRrn8mVklAcxOTR02P+fRrFYfefKJJ1rlPEgDJOMwEMZ64G1DMqZj/y3S9umXTLFlA63RUcclBsjWzPj4EXy7qlGp7MP64488knilmJqa+vJkpbBrtlo49PwtE97hB5b0rBc3TXjLGsWDU5XiY6VS6avmUIkwZ2R2oax+99vfokxPmluf3nn//SeUbVoMkLxs/q4NP28bIKzLwDYNUExojY46Ls0AaaqWSutMkcbCeCm/729bplTDkbT+ec9ib7xc+ABG1mSnZ1atWPGRVm6uBmGAhk2mSLPB9as2HNIaHnVMW+68U20orq5ZvPiAKdKuWFwp3vXnOwdjcMIEgzRdLvzOZLVjYMi0MtP0wI4daqOjjmnn1iWfmmLNDtNTM+9rjW/UtXvXLrWRaHrhuec67pkW14q37t8+ozb6tOrgfUvmjFHxIXMKkRivVvdqZeYnjAcdeXO92gBHWTdeX//AFGk2wTjAeL35MtzgUdXm229XG0UUYTDVFGUgty+tfqA17mHTrjWNj8wpBXLrxo1HtfKKonu2bFGv06hoql56Q7v5QTLK3EU/adPNN3+mNYYwrV250vfbVxhEfumXE59rDXnYhbEqv/GiUi73Da2soqhRLqt3zQjJPDAY6H21hhEkrSE+8Iv6Aa3hZk1PbWh+Yk65Tb1YPKiVU5DqpVKkjxgSkknGK5Vf2Q3ikT17vNtvueXTZqVyeKJWw1/Ui0zUQKZrxR1aQ826ZqqF10wR+IK/FeV8fnqurN9dNjt7AMb+Dy++2C5zrJuohJBOuXdF/bDWODvV6sL3vf2/nm79PnTfjFe7/PzW79NO+bd58aKq2/061Zw39IUpCkJIv8BfN9y21hplN7INEOQaoL9tbnh/uLnU+n3u6Qtay8svPKu1tCVhtgGStHAMWcqxJC07/U6FO3xJT3AkhBhgfN7fFu9tdT8DdMbC01pLeEViXL73rTPmxYHx2H3d1d4L64vtOLIfJMYIM3yxFEMEVX54fuu4H25f7L2ztfuZ17htTyNESMIkYXyyIhihOGdVE0Ic4hrzyap2r60fNUVFCImTyXLhDa3RxS35G+X+LRsWNYqFI6bICCFx0a+HRmGA7DEfeV0EhIFiGcO54KyFraWs+8XDWBG045qf9MWgYVDaFBkhJA7wigytsSUhMTwYXN5Y+2HLGMGo2He2MMgsxkQMjRYP61higBppSXjSmizn95qiI4T0yg3T5ZGY5RyX7l5eO2G2NCGkS565aVxtaJSu1++Y5N8wQuIizkmHoyJTdISQXvnH1mQHb2VSYVaEOUGm6AghvRLXXzC5cyVatODU1hIGCAPG9gA01jHDGesYaMa6zFbGgDLWES6D0ZI2ltiGcNz5wm8I28TQSbisIx05BtYhDHTb652If8EIiRG8JF5raJ0qyABhibtV8kwWDAIMkh0msj0mpIE4MDh4pELudokxc58Ls5/7ksc4cCw7jvyGAerm1j0G7U3REUJ6pVHMX681NEoXpi2YoiOExAHvhEUT/34RkgDT5cI2rcFR8zVdKbxsiowQEidxjQVlVasnOPZDSKLsWVc/qjW+bmUPALuyB5Cjyn6jYj+FL7CaIiKEJElcn02GxABpd6LEANl3rtw3IuLOl9yul/3cu13YB4YJd8gQfvUl57bD5U4Y1rsVPrZoioYQ0g/ifB+0vYTEkER5IyKEeT2NH1/QXsc2bR8cI/e981q/r/ruOa1b7LiFj3Xtdn8UwSM0RUII6SfT5cK/tEY5KlreKO43RUEIGQTVXO5rw/bp5Tg0d94nmyIghAya6Urhf7SGmjXN1gpvmVMmhKSNZY3i+1rDHXb9YqK8z5wiISTtLKkWH9Aa8rBpplr4vTklQsiwgU/5bJipfKA17rTqrmXVA/zEDiEZZHGlsF9r9IMWZnnT6BAyQuAO2mSlcKhfX9wQ4Q2P05XCx6Vc7hsmK4QQcozy2NhVjWL+EF7ujqfLNSMSJuy3bUX9M3ynq5LLjZmkCSFZoFAofH28Xnm5VioeqeTz3ojpKM59bnmSKQ5CSD/AoPLSaycPPPuPnR6101tz07KPS6XSV03xEEKSAsZn9++3qg1xlPXwq9swM/prppgIIUlw/aolB7UGSO30Ntz2i8OmmAghcYPxDq3hUcc1V0YXmeIihMQJBl21RkcdV73KxzUISQTc+dEaHXVcc2XEF5MRkgRoXFqja15bbH0/6yf5y1vrsuyXnv77gx0d85xvndXKr2jPa/eq8TSFHYcGiJCE0AzQms3XntCA4zRAp556ihoeh7rJJw0QIQNCM0CLTl94Qhi8Cnvbf5auaC2vHPtRawmPaWZ1w3fb43+5z7t7z82tddsASeO/+AcXtpZyHHsbBA8HS6QlS6Qp20WyT1B+JK2fFn7cWrrn5ooGiJCEiGqA7IaN5ZN/vb/9dweGQMK1ba7HI+swSBJPwmyjI793/n6Lt+GeFa3fEh/61WO3tOOK3HxCWl41I2jvY4sGiJCE0AwQGqLrXbiNVBqwxLUbr7vNNWhnnn16a2kbFpFmgGxj4eeliDRj4uZHwiUtGiBCBoRmgCD8XYHHII3TbaQYJ8L2pTdMnGCA3G0YUMb6goUL2mlgHb/lOOLNyHHkt+0lYVxK0rKNki3NmGh5xboYP20fWzRAhCSEnwGijosGiJCEoAEKFw0QIQlBAxQuGiBCEqIfBkgbW7HHevolvzGeMNEAEZIQ3RggDOpiMBe3t2X+TpBogAghKr0YIPyWW+qY9Ic7S7Idv+27SxIm+9nbEC4zryUdGDbZB+EQbpvb65DM8RFDiPQkTYkj61hKWCeiASIkIXoxQJjHI4ZEDAAMgtzexi103F63G77cisd+2F9uv4shsw0TlnZcd86QLcSXW+wShv2QH5kRTQNESMro1QMSieGwjYoYDbvhy/wdxBcDJdskHEvXkMhveDL2se1HNDQDZBsuGiBCUkbcBggSL8c2DtgOb0TiYYlJheI5XXDxt9vhsg+WEibPkblGS2Yzi2Fy98NS8mP/LetENECEJEQ3BmjURANESELQAIWLBoiQhKABChcNECEJQQMULhogQhIizABhUBeDt1DQbXBRt3eagiTH17b1QzRAhCREFAPk3vEKUicGyO+VGrbkDlYS0qYBaKIBIiQhOjVAYjTQeDF7WXv9qr2E5JY7Grv9snnbAEmY/WiHNvnQTRdL2zuyf7tpyja5dU8DRMiA6dQAiQGQOT7yKARkz8PRDAX2QTwxCLYxkzRsoxTVAMnS/q2lKdskDRogQgZMpwYIHgyMgjzeII1b4knjdg2F3djFAAW9mlVke0SQm669tH9raboGCHFogAgZIFEMkHgSYnTwF0aMkjwwqr2aFeFo9NLwsY4xHTEqkjZ+u69mFckrWCUehN92urJ0f/u97tXNo5/xE9EAEZIQYQaIogEiJDFogMJFA0RIQtAAhYsGiJCEoAEKFw0QIQnRjQHCILT77fgkZQ8sD0I0QIQkRKcGSG7D99MoxHWsqPN+XNEAEZIQnRogeRmZTESE5BZ50AvI7Nvo7gvLtNnUOAYMBtZlX5nBLLfRJZ6k89PCj1tLkZsuDRAhKaNTAyQTD2GI3Pk10sDteTbuLGR78p9MFnRnU9uzoe19JV2JC8nx3H0gN10aIEJSRicGCA1aJiNCMqFQDASMEsaGbAMk3o5tgGTiHwwC4ruzqcXTEbkGyN0ucsPddKPOfHZFA0RIQnRigKQhy7r89YGBgJdhGwoIYRJXtsl2bBNj5s6mltnPrvHCfljKdtvAYN2d0eymizAtXphogAhJiE4MkJ9s4wKJociKaIBIKKVc7hvj9ebLlXzhKCrMKAnnXavU1pui6AjsrzU66rhQRqa4OqJezM8ubpbn6qR+3bIsnHc1lzvZFEV2yeVyX1m+ct3BR/d+6I26dr/0ttesNvaaookEKovW6KjjQhmZ4orETLP0/DuvrPG8d28eed1z6/RHpVLpq6ZosgWMz33P/EltjKOsyYmpf5kiCoUG6Jjcv5G2OjFASyfLe7WGOMr66K/rvTlv6GumiLIDPR9/1ea6HVNMgWgGyH0HT5C0W9syVwh3zfzS6vaWeFRFyYOtOAxQOZc7V2uA1M3ejjtmDptiygb4f6k1POqYfnHjpo9NUQUSxQDhbhfuHsmdJNzuxjp+Y+neWZLGj9/y0jG5IyUN3d1P1vEbwh0yrCMvsq9sc/Mjd8Hsx0O0PLj7yTHwW/KlvYM6qgFau6x+QGt81DGVcrnLTFENPxh41RoedUw7X3gjUqPRDBAaJeR6BTAG9jweKMgDQlykAS9E9pH49n5yOx+SW+tybPuOWpT8iNw82NvEwNqGFnE04wNFNUB/f26V2vCoYxqvFveZohp+cLdLa3jUcZmiCiTMA7InH9rh4kkEGSBZtycAisGw9xMPBZLJhH4GyM2PdnzIzYN2HrZhisMAHX37JrXh9VvN4iVq+KAVtRyHApyM1uio4zJFFUiYAbINhjR4hEvD1zwQt/FD0rjF27H3g5HB3ycYCTEKfgbIzQ8mJWoGRTOC9n5ufElbjJStqA1Ha3Rx6IrLzlPD/RTVAL36+Kz3p6eWqtuSEA3QiMkUVSCaAaLmK00G6MbrrvQ+ffPG1u8Lv316ewmPVMLFAMkS+2D5+VvrW/EkPfmr/ej2Rnt90cLTWr+TEA3QiMkUVSA0QOEatAESQwGDAiMiBsP1dMSw+BkgkRgx2wM675yFreW7r6xMzCuiARoxmaIKpF4t79MaHXVcgzZA7l8weCkwHjAiMEi3rbt6Xjw/AyQek2aATjv1lNYySdEAdaDqkpVqeL/1Hz+vqOFRZIoqkGajuk1rdNRxjdcrL5viCkRrdHHINUC77q54k5VLW7/hscAjgjFxDZAYFXhPWJ55+oL2OgyQ7Iuwev7itkE78OdkZnGPtAGCQXnoj++p2zR1YoBOOfU0NdxVN8YkaQM0NTX15Uf/tENteNSxJ++jPkqgNTrquGiALAN00fd+1Fr+16v/662988HWEj2DhIsBsg2RGIOzzzu/FRfprdi0rfUbkvj4/eALb7b3E8n+iANh3T3u9qf3ttaRJ9kH690YIlNUoYzXyu9pjY/a6U00K/tNMYWiNTrquEbeAKEhQ1iHEZFwNx4Mi4Tb210jIEZDPCAYj827n2/9PuOsc9rxRLYBcr0xCVv0zTPmhdv72OFRZIoqEosXN/drDXCUdd2qJR+Y4omE1uio46IHZDX623/zbMtLESNiG6QgAwSPZfL6Da111wAhTTFAmjRj4h5Xfkva/TJAoF4rLbth03WfaI1xlHTLXauPYmzMFEtktEZHHRcNkON1/PjqYttgiOcBD8k2QPiLhThYhzGAl4O/RzA2YiRk34df39cOO/+iS1tLW5oxcY8rccSo9dMA9ZPxWu3jV156yetEy2ZnD5jdU4nW6PyEAeAk59z0S+4t/iCNtAEaRZmiSiWjboBw16mTxptW0QBRvjJFlUpG3QDhlrk9qVAmAmKuDubmyDa53Q6DhSUavMz7kcaPJW6hyzZ4VxJHbsnbx8MS8WVe0Hjp2DFEfse00xXvDZ47llFEAzRiMkWVSkbZAGkTAMWYwGBAmOsj83Lk5okYGUlHwiGkZ29DGjiObLfnBMmxEV+bgBh0TKRrzx+yt4WJBmjEZIoqlYyyARLPA0IDFkOze2u1ZRwu+c6ZLWG7baBcYyATC0VBhsKWG+6mE3RMpCuelMSRbWEaeQPkztkJkzbwK4PC/VQ3A9CQKapUMsoGyJ7ZjMYsf2tQL7GE5yJh8IQQfteGn59gDP7v7Zta21wvCoKhwBJ/oxBHvB78luMgPn67RiromG66iCvbwkQDNGeA5E5YlNnLNEDJMepjQKMoGiDFALV6ALN9wb8vbC3tuTkwOJj7I4bHXcptd0kHt9WxTW7X2zOt7WkAV+VrreUVPyu1ljgW5hdhP5lnJPmx89iJTFGlEhqg0RMNkPIXTAyJPYtZjIftedjzcjAHSNIJmq8jYYjnTlCURzAge94RZBswrNvbOpEpqlRCAzR6ogGyPCCRbYCkwcssabvhizfiGgdRkAGC3H3EcCG+ZoDEc5I4sq0TmaJKJTRA3amTQd84hY5SG9DuRDRAAQYIQkNHQctfIKxLmBsff50QLp5NkAFCPDsNSLyxxatuUQ0QlnIMxJVtncgUVSqhAdIlA9S47u42qFMDhIFqGTjuVhhojuMVHSNvgEZNpqhSCQ2QLjFAMgkQgjGSiX8wQHKXSrbbr2TFdiwlHEsxQLKfrCMu5BooO57caZP07XidigZoxGSKKpXQAOmSxi6GyH1Vqu0BuYbDnu1sb8fSDpeJkLaxEmnx6AEp0ACFyxRVKqEB0iWGRyYLujOVXQNkzyOSfe1Xtko8MWBYl7TttERaPBoghbgMkD0GlAbZY0G9yhRVKqEB0mX/BYMBkSUMDYyAa4DESMDgyL4wGPI8l8TDUv7GyV8zzQBBbjwaIIUoBkjm6GBejzv4LIIBwms0NEMkc3S6lTbZ0c6LbLffI0QD5K9RMEBZ1sgaINwClwYu/7EljhgeWcpdL/c2PMLkVjzSw7p7Kx7GBeEwMNqcI9xalztsEOLgOBIP6eGYsq/Es/OEdaRhb/eTKapUQgM0ehpZAyQv/ZIZzpA7gRBLd66OGCB5vaoYMknPT3Jc1wNy0xfPx88DkjzJNsmHpB8mU1SphAZo9DSyBkhkv6dZjIhtgGxDAIkx0P5KYZudvu3d+BkgPw8oyAC5eZJwe91PpqhSAa6XrdmpqSOakQnSquuv/8RNxySfCrRGRx1X2q5XT+BktEZnyzVAaNxo8DAEtuGRpf1KVayLMcBYEP5WYT/sL/vYBka8GxgMSUPzlCQMx7L/0oln5Bog7TWvcvwwmaJKBaV8ftHjjzyiGpZu9OxTT3mlXO4yk3wq0BpdVuQ3YN2JRs4AjbpMUaWGuIxQGo0P0Bqd/a4dmVdjTzIU2TOWtZeERRUMBe6a4e6Y3J6PQ2KAtLxHFQ3QiMkUVaro1Qil1fgArdHZt7Dd298wEq2bCWbiHwwQ4iMMkv3xW4wT9oXkFry9v2yX+T9yWx5hiGfnwz6GrMt+MFyyTfbFUtZlKduwDrnpuqIBGjGZokod3RqhNBsfoDU627OxjQiW7psIZbt4QGGzl939ITEKkgaMlEwsxKxqe12OJxKDJUt7kqPk2V1CYgz90hXRAI2YTFGlkk6NUNqND9AaHQTPAAZEPBC78eK3NHjXANmNGr9hjOx9IXt/WYeBwvFkgqKkAdnPdmFdm0kt+ZBj4rcc111CiO+mq4kGqE+yB5IHKVNUqSWqERoG4wO0RgfBCNgNUxqva3Bk3fZsgmYvu/vLdvGQsC8MgxiWH1xydsuoiKGA4REjgzy6BkjSwFLy72eA3HRlmy0aoB4kd6KCZlWLaICiE2aEhsX4AK3RpU0YUxIDJUYtDkVJlwaoB4kBkomBuCUPay/hMDqQffseS9y2xz6Ia09C7IdMUaUePyM0TMYHaI0ujRJPxf5rFofC0qUB6kF+c3tgZOARyVLCZJKhtk+/ZIpqKHCN0LAZH6A1Ouq4aIB6kBggkTzWYRsg2YbfkBggCXPTSFqmqIYGMULDaHyA1uio46IB6kGu8RCvBi6nZoDsONrM6X7IFNVQASM0jMYHaI0uCeHOlfzdgWSgOIrsweN+iwZoxGSKivSBufp4ktboklQ3xoQGKCZogMK1ft26z9EwTJGdwNTU1JfNTxJANZf7mvmp0qxUXvvdb3+rNrokZRsTeEJY4rY7BoFlAqRMZsQSd6mwj9x+97tdnpRogEZMGMxFwxivVveaYptHs1z+pFAofN2sEh/qpdKR8tjYVWa1TS6X+8rSxYvbrxXRGl2Ssg2QPXdHHomQeT34LXem/Pbph2iARkzSMKBrZ2aOlEqlr5ri+9J4pfIrhJfGxmomqG9gjGe6XPgdruEN0+UDu9Y0vBc3TXiv3zE5TwjDtg0z5YOIO10pvKwZgqS5funSA9u2bv3C9hjnjPrGR/bsmVfGWqNLUpoxsWc+2zOkZcIhDVBM0ACFy24cEBoMDA8MkTSeOS/on6ZIEwMGp1HMH7p7ee2T97fNeIcfWNKT9m+f8batqH/WKBZUzyRudtx7r5TVJ1if+8ulvstIa3RJys+YyMC07QHJXzQaoJigAQqX1kigTTff/Jn8npmcPGiKNFbw1w5G55mbxlUjEqfgKY0X8x9Vc7mTzeFjA17PH158sV1292zZ0v7tSmt01HHRAI2YtEbiasvmzbFWCng7+MukGYp+6N4V9cPNwljJZKdn5urZRVq5adIaHXVcmTJAzWpjr9boqGPa/dLbaiNxhUl/pkh7olka+xn+YmlGYRB6cHX902apsMxkr2vGq9VntXLT9NaLq9WGRx1Ts1w4ZIp1+EHPpDU86phuumOb2kg09fLXBXeCrmuWDmhGIA3CIHfYbfQgqoXCUa3MNN1504za8KhjqpeL46ZYs8GNv7znsNb4qA+9jRtuVhuJpmalcocp0o6YLOf3YkBYa/hp0sH7lnjT5cJbJtsdcdMNN3yilZmmrXferjY86mbv2V3LvjBFmh0w0PnQH99VG+Aoa8XKtWoD8dOcN3nUFGlkNsxUPtAae5p117LqAXhs5hQisXvnTrXM/LR6+aTaAEddU7Xy2aZIs0Upl/vGrb/adVRriKOoJdMzasMI0oprr4383xx/1/5855TawIdB/9g67U1Xi3lzOoHgr5tWXmFatWzaO/r2TWpDHDW98tj13mStcIEp0uxSyeXGMMo+qlq6ZNZ78okn1AYRpgd27Ig0ED1dyV+DvzNawx42LakWHzCn5QsmaWrlFUWYgb76umvUazUqqhfzs6YoSZbBX9HVK1d+qjWEKMI8l7DnwqbLxYe0hjzMmqkWXjOnp4JJmlp5RRHKtF4qZeeuDyFh1IvFg/akuU4U9AqM2Xrxt1oDzoJma0X1OTkw3Wx+pJVVmDC3Kqg8Ccksc67vRWgAWsMIEua7mCTmgb8qWsPNkmBgzenOo5tyxGMaZndCRhO8HkJrHEGa+7vwmdm9zZJacbXWYLMobUyo0zG1Pbt3e/YDv4SMHHMe0EkYANUaiAgN687bb/emG41Dk43GHzGA744B4e5iVgaco2qyPP9uDcpyolZb2yiVPlo2O3sAg/VaedqaGR+nB0RGl/Vr1857UhtPcqPxzHlF+6vF4iwMi4kayFMbml9ojTTLwvSCKC9pK+dy507U60/OGaijt9x002F4PnaZT1SrfzBRCRkdqoXCx7j92axWd/XyeMXSenHoJhnGJUywNMXQEfjrhdv2c4b+9alG4yBf9EZIF+BJcq1hdqPLLzyr/bvyw/NbyxfWF70/3Fxqh0dVt/t1o+lacYcpDkJIP8G7dbRG2Y1sA7S68P3WUl6Otfu6q9vrixac2o4D1S4/3/tw++LWNknD3k/SghAXy421H7a2Szr4/c7W7s7lb1umsvPaCEKGhely/j2tQXYrzQDZnsy5py9oLf+2udEKQ5z9v55u7wNJmL2fZoDkWJIWfkv63WhxpbDfFAshJGkwhhH3Xa8wA3TaKf/W3m7HgS44a2E7LIoBkmWcf9WiDtgTQnpkvFyIfeBZM0DwUOTvF8aFYFzwdwt/l2zDcsbC01pL/JVCHHu/Hdf8pGVkEN81QIfum2kf93vfOqO17FaTlQy9QIuQtIJbz3G8LD5rgkfIiYWEJEwS3k9WNF7KHzbFRAhJgjjvfGVNmJxoiokQEjdxzvvJqsaLhVWmuAghcbKsUUz8EzoYLJZ5PNp2VxhIlkHlNAgvtjfFRQiJE0y60xpdnIIBkvk99p2xYRFevG+KixASF3ioUmtwcUsMEOboyK108XBgkOy5OzIr2r29jngyyRC37WUOkcwXSlp4Y4ApNkJIHEyWC29ojS1uiQGSeT8wOPKXTAwJDA0Mi22g/OJhHhCE9X55VPgOvSk2Qkgc9OsTymKAZGzHnlQognFCPFn3iweP57vnfrNlrJ67sRDbrOcwbVtRP+GFbYSQHnj+lv7cfrfHgGSGMwwOPBsxIDA2tjcDA6TFg1eEB0/xG+ESP2nxdjwhMTNqbzzsVZwVTUhMlPL5RVojo/xVHhu7yhQfIaQXJsqFO7RGRvlrulz4nSk+QkgvzDWmbVojo/w1XSm8bIqPENILaExaI6P8NV7K7zPFRwjpBTQmrZFR/sIL/03xEUJ6oVHMH9IaGeUvGiBCYmKilH9Ha2RxyZ5UmBVV82NHTfERQnohzjEgzE6WiYbyyESSBsh+dgwTFd3tSYljQITERFx3wfBIhMxMhvCMlrzfGb8xW9meBW3PXsZv7ZM8MiNang3DEnElHL8hbLMNnYTLunyqR2ZVY7a17CdxOhHvghESE/iKp9bIOpX7vJZ4J7ZhgJFx4wV9ksf+IobEl3XEsT0giWM/FW8/uGrHkcdAuhXmTpniI4T0Aj4drDWyThXkAUmYGAQIHgiMiB0G2fFhYJCGeDy2QfIzQPY3wMTQuAZIfnf7BD1mj5viI4T0yj+2HvM4epU0eDztbv+lggGAgcISRgPhYjzk1RzY7hosqPzDb7eNjKQvxsv2pmQ/LJGOHA9hrgGSddf4RRGemzPFRgiJg4fWNdTGRp0ovDnAFBshJA6mK4WPtcZGnajVE3wvNCGxwufBoot3wAiJmWou9zWtsVEnaq6sTjbFRgiJi2duGlcbHHVcr98xyfEfQpKAz4SFa66MPjXFRQiJk7jmA2VZ/PtFSILcvbz2idbwqCXeb1bX+QAqIUkyUS5s1BpfL5JJf67sWcydqJ8PndqaqhQfM8VECEmKPevqR7UG2K3EALkPhOK3/UAofkd5IFVmM7v72PtiljR+Y/9eHzyFXtzEyYeE9IXJSmGX1gi7lRgcWYoBsT2gTh5IlaW7j3hGV196bsvYSHivD55Ck+X8XlM8hJCk+d3G8S+0htiNohigTh5IlW3uPhIPxgfekP1XDft0++ApP0RISJ9pFsZKWmPsRn4GyH6QtJMHUmWbuw/CJq/8TivMNjhy3G4ePIUwLmaKhRDSL65rlg5oDXKUdMfS2kFTHISQfpLL5b7y/rYZtWGOgvDajVIu9w1THISQfrO4VrxVa5yjID50SkgKmK0V/6U10CyLr9wgJEU8taEZ212xtIsPnBKSMqampr78ty1TaoPNkv55z2KvVCp91Zw2ISQt4J1BaKBaw82C9m+f4aAzIWkGDTSLRgjGZ6pcONucJiEkreAvyku/nPhca8jDKPy1xKtIzOkRQtIOxoQeWFUf+hfZ45ETzHcyp0UIGSYWVwr7tYY9DFreKO43p0EIGVYwWRFjKFojT6Mww3m6XHzIZJ8QMuxgXAiT97QGnyZtmq0c4ngPIRllopyfxpdDtcY/SGFy4eJKca3JJiEky+ClZmn4zA/eZMhnuggZUfAunUG86B4vkOc7nAkhLTDuMl7K70vSK8Jfv0axcKSSz59kDksIIfOBMcJftNlq4RAMEu5KaQYlTDA4yxrFg/B0+AgFIaRr8MG/RjF/PcZrjBfj2UIYto2Xi+v5cUBCCEkpMNDjtcobk+O1Q5u2rj364DN3etATf7nfe/YfO6mM6+m/P9i63tDm+9Z7S5Y0D9Sr5X1z/xIuM1WEEEIIyQZ4U8pEo/o/9zy06QutU6QoaOdzW7w5x/g9DpkSQggZesYblSe3PXwrHR8qso45QtXX8E4LU40IIYSQ4QG3unb/fqvayVFUkB790w6vUS1/QCeIEELIUNGsFlf98t51R7XOjaKi6N49t3rNemWXqVKEEEJI+mlWS+889PK9asdGUVGECdOVfP6oqVKEEEJI+sHjuVqn1o2a1xa9n+QvV7dR6VUc1w31yFQpQgghJP1EdYCe/Ov93jnfOsu7+AcXeo//5b52ODrPmdWN9u80OkB377nZO/XUU7xfPXaLur0TYbTjyrEf9eU8+1WedIAIIYSMHFEcIHF+xNHxk3SkazZf65188sktuR2rpCXb/RwqLO39w/aTfWX7goULvD2v3TsvL6IN96wI3MfepuUF6/J75++3eItOX9hOA9LOSba5xwiSfRw7rJvycfPplgHSCbpuYaIDRAghZKiI4gBJ52l3mpr8OuygzhTb7c7aXfeTHS8sf9oIEPY58+zTA8P88uJ3TnAg7PhRjhEk7ThJlI/fcYKumys6QIQQQoaKJEaA/MK0dOyO2o0vCtsv7BaXtj3KbTEtL37hWlivt96iHidKudrh7ghR1OMEiQ4QIYSQoSKKAwRJJ+t2qugopeMN60jdkQg4CFE647D9ZF6OnQ7i+B0X0vbBOV5w8bfbt6j8nAA7XHM+RFGOEaSw8hSFlY9dFrLddsyiHidIdIAIIYQMFVEdIIoKEh0gQgghQwUdICoO0QEihBAyVNABouIQHSBCCCFDBR0gKg7RASKEEDJU9MsB0t7H08kk2zBFmbTb6cTeYVa/z5UOECGEkKGinw6Q/TQU5D6N1IvoAM0XHSBCCCEkgDQ5QOi0MTLkPlKOfe03KMuj53YHL/tKmF+csHU7j26a8ri5FiaPoMtx7fWfFn4877xFeEz+P0tXtM9f+8yG5EHKRI7nvvPHLh833/0QHSBCCCFDRT8dIHTKtlxHBx2322mjw9fenOw6Htq+Qe+7wTY3P1A378dxw7DupuUncZjsPLhOWNDx3HLQ4vRDdIAIIYQMFYMcAXKlddp+HTwcGHfUw93XHTmK4jjY0tKMGiYKOo52CxBpdeIAuSNOWpx+iA4QIYSQoSLtDpC9zR4l0UaPEGbHC3IcILnlJPE1ZyQsDS3MzgMU5GTZI2Nw1pbeMNGRAwS554FyQLrufkmKDhAhhJChol8OEJVt0QEihBAyVNABouIQHSBCCCFDBR0gKg7RASKEEDJUpN0B0ubAUOkTHSBCCCFDRa8OEByUsMnNvSgJB0h7+qobyRNY7vkjz+4k7bQprjIQ0QEihBAyVCTpAGnbtBcF2u/B0ZwJ2wHSHCI3LChN+6krkf2UFtKScPsReldyjDBHJ0p+sW4/wSbb/MJlm18+3f3cfcPKoBvRASKEEDJUxOEAuZ2pdLausyPx7c7YFbbbDosbX9u/0zS10Q+8r8d94aIWZm8Le48QFCW/bv6CwqPkM8oxOQJECCFkpElyBAhCRysjFPhtx9VGUdz03I47rHOPkqbW+XfqEMQ9AuTG8QuPks8ox+z0fMNEB4gQQshQkbQDBOGWy5W5H8377hXkjqKgU8YIUpADhLTsjhvb7VGnKGlqozfyMkE7HpycCy7+duhtMPf8kSdxjMLyK2Guw+IXHiWf2n5umFYGvYgOECGEkKGiVweIoiA6QIQQQoYKOkBUHKIDRAghZKigA0TFITpAhBBChgo6QFQcogNECCFkqKAD1Lv8JjGPkugAEUIIGSr64QDhSagrrr7shHcCZUVpdIDifsw9THSACCGEDBVJO0B43Prs885svwdIe7syHAg8Nm6/odjv0fIocbB0HzW393O3QfJIu2x304YkXcg+D4QjPfsYmkPktz8kj6XL9jBHMSi/7rlCSTuedIAIIYQMFUk6QPLOGnknjqy7zoE4EHaY6yxFjeM6LuIouA5A2AiJnVbYO3O0vNlh2D/o7c1h6UeRe+4cASKEEEICSNIBQqfsjkSIxCmSeJpz475AsJs4mvMh4eJ0iJPk5kkciijOUpAD1Ikzgv1QPq4jZyssv1inA0QIIYQEkJQDFNQBa44LOn1xGKSDt52KqHHsdTvcHily93VHYJA/2wnR3r6MOLK/dlw7LOztzXZaUFDZQWH51eIkLTpAhBBChookR4Ciys9xsRUlDjU40QEihBAyVNABouIQHSBCSNeUc7lzG7X6G1NTMwdvunPH0V8/+pIHPfzf+7xH935IZVxyvX95727vmmuuO1ArlQ/VS6WfmeqRGGlwgKjhVz8cINjIqXrpjeWLqwcfuveao39/bpUHHX37Js9792Yq45Lr/fSD13prl9UPNMuFQ81SIXEbSRKimst9bXJ8cu/W/3rhc61TpKjtT77mTTQn3ivlct8w1SZW6ABRcSgpBwg2culkee/eZ1Z+rnWKFPXWi6u92YlyYjaSJMB4ffx5Oj5UVN33zJ+8Zr35P1NTU182VSgWojhAuP2ESbau+jXBFtLebTOKt8SSLIdebjMm4QDNNEvP0/GhouqdV9Z4ixul2G0kiRnc6kKHpnV0FOWn3S+97dWrtQ/ibOBRHSD7CaM4FfbEkwgdv5uHqPva6mafNCmuctCUJgcIt7rQoWkdHUX56aO/rvcmasVYbSSJkWa5umrjlgeOah0cRYVpy86nvUa9sctUp57p1QHCI97/Wbqi3fm6LzuUR85ltAjrPy38uJ1WnA4Q4gQ97q7tI4qyr4yESZg8aq6FyfmGlQ/kli/yaL/jx1ZYOUQ9HvLsHsN2gPDbLo8wxekATVaLqx7Zfs1RrYOjqDC98tj13nS9GJuNJDFSr1T37XzhDbVzo6goirOziWMESJwFuSUD2fGlw9Ucj04cIDt9yO7A4XiEvfAQ69rxou5rOwiiKGFB5RP1/EVh5QBFuR5uniUccTvJjyjOOjleLe77cO8NaudGUVEUZ30kMYILo3VqFBVVaXKAtA48KL7rVPg5H660kQ9bbroi5M8eydCOF3VfzXEICwsrH79j+ymsHKJcDy3PdriMGgUdx1XcdVLr1NKqG6+7cp6zKXp0e0ON36mQfrN4ibqN0hVnfSQxggujdWoUFVVxdzZah2YLHaNm4GXkwR6VgMOw9IaJEzpcez+3s7e3+zkCYR2/yD2WdivJ73hh+2J7pw4QFFY+4nDYcfxuPUUphyjXI8gBknU4U0gjinMWd53UOrW0Cg7KFZed53365o3q9l6VhAP06uOz3mlzjvKfnlqqbh92xVkfSYzgwmidGkVFVdydjdahUVQnirtOap1aWhXkAGmOBsIWLTzNO/DnNd7/vX2TN1m5tL0d6/X8xfMcHtcB0hwiOyxKmn4OkHasJJ27pBRnfSQxggujdWoUFVVxdzZah0ZRnSjuOql1amlVmJNgOxWfv7Xeu/Dbp8+7PSZhMmoH2elpTom9roWFpennmNnxRcM4UhRnfSQxggujdWoUFVVxNu5mrbx353Nb1E6NoqLo4Ve3efVqeZ+pUj2TNQdIRmDg9CDubeuubm/THBE3Pde5cdfdsChpvvvKSu+8cxbOi4OwM09fENvcpUGKDlBKSdoBqi5ZqXrxa+98UI3fqZD+f/y8om4blP7r1f/1zj7vfPW8oQX/vtB78IU31X170aDKIs7Gjc8LXL9qyUGtY6OoKNpw+8rPKrncmKlSPTOMDpBmd2xHR5wLzVHadXelvQ9ujd214eeBDpCEyT7YhjTsOGFpummI0yPOmoQP4+gPRAcopfTDAbroez/yHvrje+r2XpVEp3/7b571Tjn1NG/z7ufV7Z2qX45JFhwgUCsVShtu+8VhrXOjqCDdsf3Go41aeaOpSrEwbA4QlT7RAUopg3SANEcDYTJC8vDr+7yr8rX2dqxf8bPSvE7e7fQ1J8AOi5KmnwOkHSuKc+eXJ/yjmbx+QzssLG8ysiSjZ1i/MldtH99Nc/vTe71F3zxj3jGSUBKNu1AofH3xdOP9J/5yv9rRUZSrZcunP6jVymebKhQbdICoXkUHKKUM0gGS7X4dvB0mQ6CQnZ7rXLjrWlhYmn6OmR1fFGWkKEqeRFHO1++4nRwnTiXZuPFBwYlm9Z+3bF3zKR7P1jo+anS1dfdGb6JZ2d+slS8wVSZ26ABRvYoOUEoZtAMkoxxwehDXHq3QHBE3PbeD1zp8OyxKmhg5OeOsc+bFkdGUbuYuheVJFCVvttw8RT1O3OpX4y6VSl8tj41dNV6vvIxjUqOp8VrljdLYWA1fZjdVI1FwTK1To7InbX5THEIdMtWJpAlcGK1Ti0vogO3RDJHt6EhHrnX0KzZta++DW2OLV90S6ABJmOyDbUjDjhOWppuGOBjirEl4lNEfyC+PmmMS5XxlO2Q7ZJ0cJ06xcXcHOvDxWu3jV156yUtay2ZnD8wd72RzaNIBSTpAmBxc/vl3T3gUnRqM6ACNGEk7QFT2xcbdHXSAhoOkHCA8iXXBt77ZegEhHhWXlxHKdjhHbhg6aO3pKem03fftaHHxNBiW2G539hIGace193P3teP5pSFPnsl22+EL2qap0/OEwvKL7VjX4vUq2siUQgeI6lVs3N1BB2g4SMIBkse75dF07e3Ibhw4CbmfXDinC9oOAsLc9+fYQofuPsLuOgtaGm6Y5hjYYWFp4LffO32CtkWVdp5B+RUHSspWixOnaCNTCh0gqlexcXcHHaDhIAkHCB2tjDy4sjtle2QI+8BJkLB9r6+a5yBpnTr2CXMMtBcVutL2s8OipCHCfjhP1xEL2ybq9jztMD+nS9svDtFGppSsOEBR5rr0Yz5MWtTPc2Xj7g46QMNB3A5QkLOgbUOnPFP/vlf4z+/M6+D/84rz53X6bqeOtFxnQuvgZaTJjgcn4weXnN2+haXtZ4eFpYG82Pvb5xm0TcJsdXuebhjW7dt0WEc67n5xiDYypfTLAcLkXnsyrzzurU187kZ0gOaLDlD6oQM0HMTtAFGjJ9rIlDIoBwhyHzdHp42nw7CEJ2534PbTUe422RdhdjztyS5tP4nvfqJC8qOlaYe5acpTbbI96NF5970/Wp7tMoHc40k8ezvWtXhJiI27O+gADQd0gKheRRuZUgblAImTYHfS6LRdB0AcBNeJcN+Zo3X4iGM7NXYc1/nSwrQ0w8LkvIKcniAhLbsMwo4n5WO/VsCNk7TYuLuDDtBwQAeI6lW0kSllUA6QJq3T1hwVCQ97CWCQk6S9dNCVlmbUMAnXRnVEmvOCfTpxgPwcLr88JSE27u6gAzQc0AGiehVtZEpJuwMk4fZIjjgOdlzEsW8P+cWRdXmpoZ0n7HP+RZeqI0aisDA4Vvb2IEfLdV4Q13WYouQB6+5Il10WSYuNuzvoAA0HaXGAZJKuLfcx7jBpk4PjlPY4/yCEidJBrwfot2gjU0q/HCAqu2Lj7g46QMNBmhwg+0mnbpyNpB2gtEh7ieQgRRuZUugAUb2Kjbs76AANB2l1gLTHxV0Hx90H6/bIkTxSLutwqiYrl7bTdJ0s7ZgIcx8nt/PgOiPyHh83n1FHtKKkRweIRIIOENWr2Li7gw7QcJBWB0icE+no5X04rmyHxXVOtDBxKOw0/N6xI3HtFwra2/1uRbnv8tHypSlqenSASCToAFG9io27O+gADQdpdYAgu+N3nQBNmqNhh/mNKmmOF46Dbe6ojZ2eX57CRo38FDU9OkAkEnE4QPY7cUTdTMC1J/fKJOUo6XQSNw2SScoi9/1DQXInQKdBbNzdQQdoOEiTA2TbDch1iMQ5ke1ht8i0MDgPsj+ciLs2/NzX8XLDIb9jSJpQkNMURWHp0QEikYjLAXKf8IrymLmrNHbuURT1XHF+2pNwmgPnlyYdoOxAB2g4SIsDRA2vaCNTSr8cIMSJ8ih72Lp9HBxD3qHTyb5ybHn8HOtX5qonOCYQnJOr8rX2eXTirNgKe0Gim0aQA4R/PHLekq77LqGgcnPT6FVs3N1BB2g4oANE9SrayJQSlwNkD0e6nSs66W5eZmivhzkZblw3P5C9vzgBYY4LJA6TnZbriIWlE6cDZJeRGxb13N00ehEbd3fQARoO6ABRvYo2MqXE5QC5I0C2/Dp/dNZ+n6pw18MciE7iugqKrzkiOJZ9vthfc/BcufuJtFElvzTdMnLDopy7lkYvYuPWKeXzi5qVypHHH3lEdUrSomefesqDI1bK5S4zWScWdICoXkUbmVL64QCJ0PHaoxLuLRi3Y3bXxVGQ/YOcJzeu5sTINijIYbBHuHDMxatuOeF87fSC0tJGk/ycES1N9zy1sCjn7nfMbsTGHUxaHSE6PtGI6gAFTbyVx8UxWdd9t06QOonbD7mTj6Eo7+4ZlOzJ1YMsS9rIlBKHA0SNtti4o5EWR4iOT2dEdYCCOlh0xNoTU91Ie1S9X9LOI85zi1u2AzRI0UamFDpAVK9i4+6MQTlCdHy6I6oDBGnvqXHfUQPZHbP7MkGsj5cubTsUbifu5wC5I1CSrr0v0nJHbcKOb8t1dpAXpGefr5tfex85lhzfXYcTGfQmaklPG3lCuH3+Es/dNygtuX5++XPXo4o2MqXQAaJ6FRt3d/TLEaLj0xudOECQ7YhIh+m+uM+vI9YcGzeu5gCh4+7ljctBx7eFeOLMiHOiOUSuJN0oDoWE2fvbx9DOQXM8ITdu2LobFiW/UUQbmVLoAFG9io27N5JyhOj4xEOnDhAknajWwdrb3XAozGnRnB0/B8AdfQo6rsgvLQj7286IO0ITtK9sv+Bb35w3GmZLc+7cY2rnII5J3A5QWH6jijYypWTZAdIez49r8m/cE4mHWWzc8RCXI0THJ166cYCkQ3ZvfYm0jti2U3ZH7tdJ+8W103FHKrS0JNzez8+BQTzbGYHE6ZFjiVMkadkODcrlku+cGei8hb2J2u8c3OMiP0jLLeegdTcsSn6jiDYypWTdAXKf1vJ7v06nogN0XGzc8dKtI0THJxm6cYAoXXBI3BEeLSwtiiu/tJEpZZQdIDwuHvaWZzg6+DcR9Mg+fmtvuZZH14PeNJ0FsXEnQ1RHiI5PstABonoVbWRKyboDJMOhIteRCXvLs99IjzhGfqNJYduzJDbuZPFzhOj49Ac6QFSvoo1MKVl3gIJe0BjlLc9BDhDCZdQo6Didvpl62MTG3R/EEdp5//10fPoIHaD45Dd/J+uijUwpo+wAQfYokfaW5zAHSNbhTCEN+43Nkq4dnkWxcZMsMwoOUL8cEzpAJFVk2QGi+iPUofFK5Ve5XO4rploRMvQ0q9VpjLiNqgOEMDxJhSX+xNlPRtnv6fF7Kky2a0+0YSKxbB8Fh4gOUEqhA0T1KtQhzEnZvXOnN9dhfNosl1eZ6hWZerF4fa1QOGxWCemJuXr42lw9/J1ZjUy9VLqiUS4fvmfLlvZcq1F2gFznRpMdL+wRcb/jZN0JogOUUugAUb1KHCBbO+6915vrTD6d089MVVPBqFGtVHof81pWXHvtoXIud67ZNHKUcrlvYJ5POZ+fFk1Vio9NVwovhwnx7P1QjnPX5SST9EhRKpW+Ouf8fPLkE094c471p4VC4etmkwrKvFEsfnT7pk1H//DiiyfU5VF2gNwwGf2x3y9kO0B2XIS7I0RRj5M10QFKKXSAqF6lOUC2Nt9229HaXEeEjsZUuxZz+1003Wx+JJ3OAzt2eM1qdZfZnBnQAZfHxq6arBR2NYr5Q7PVwqHN11Y/3rWm4b1y26T3j63T3uEHliSmf96z2Hv9jkkPx7t7ee2TZY3iwUaxcAROUyWXG4PjZbKaCUpjY7VbN248KvVv5bXXHq4Wi7Nmc4u5unfSnJP0z/Xr1n3+wnPPzauvrlC/tU4tS4rqmLgjPPLpC3FysG7v477ZmQ4QSRW4MFqnRlFRhTqkdRyu4OigwxmvVN6tl0ovwTFytyOtqampL5vqOVTAwZsuF7bNOTmfwsF5/pYJ7/1tM6pTkjbt3z7jvbhpouUgTZTyn7ScozkHdRivxXi1+ob7ygCMMGKkEbfGVixbduR3v/3tvO1BQp3UOjWKiirUIVM9SZrAhdE6NYqKKtQhrePoRmtXrjyEjtdUz9SCW0yT5cIbGM159IbG0Dg6nQqO0TM3jXurJ8oHxkv5fc3CWCnNThFGszCqqNWtbkUHiOpVdIBSSr1S3bfzhTfUjo2ioihOB6j1jptq9VlTPVMBOnzcwoIDgJEd3FLSnIVREZy9e1fUD0+UCweapcKyND39h8n0WzZvVutWt1oy2fA+3HuD2rFRVBTRAUopjXpj15adT6sdG0WF6dePvuStWH692nF0q3qp9NmgO9U5g3XSZDm/d8uy2kdZHd2JSxglenB1/dPpcv49d55Xv5lzgA5i8rNWr7rVhrW/8F557Hq1Y6OoMP39uVXe4mb5ZVNFSZrAv9taqfTpw/+9T+3gKCpI05NTrU8yaB1Ht7rphhs+weRcU0X7RrM09jOMajx+Y/MLraOnogkTu5dUjo0O9fN2GZzWaxYvPqDVqV6EuWmTtbJ39O2b1A6OooK0uFH6uJrLfc1UU5I2YKSatfp7vBVGRdVDf3zXWzI943UymTSqHtmzB7fB9prqmSiT5cIFs7Xiv/5855TamVO9CU+4LW8U909Xi3lT5IlRL5V+ab+/J07BCVq2eJy3wqjIOvLmem+mWdqP1zKYKkrSTK1WO3t6esl+OkKUn+D4/GLNem/7vb9WO4q4hPe4hL2/pVtgkHB7a8+6xhGt06aS0e82jn8xUy28kdRj93MO0JGwR9p71f/b9Rtv9fJJOkKUr+D43Lx6/IPFjeJPTdUkwwQ6iEatsXFOh2649e7PMM9D6wyp7Ou+Z/7kbbzrPm/J9BLvhrXrEhnx0YSX0uF9LqZKxsJUOf/TNZPlfZizonXQVH908L4l3l3LqgdmK8X15tL0DJ7Ku37p0thvf/kJ7eC2TTd5s5N174Et17TmeWidIZV9vfPKGu+he685es1E+dB0vbiLIz6EDDH1YnEcIzB4m7Nm/PshvMcFL6ozWeqJxdXC1h0r6we1zpgarJ7a0PxkcbnwfK9zhfACzUHWV3Pb9rOJWm1tP+c9EUIISYDW3LByeRUMO77zpRn+JDUzOXmw29sleIpsplr4PW67aB0vlS5hDtZsrbi3m6f/UE/xmLG8UbxfwtNms1NTh+F8pelVAIQQQmIEBn6yXt8xMz5+BP92tQ4hbuF9LtVSaZ3JQmQwovDSLyc+1zpaKt3625Ypb7pS+J9ORlHmnJ+LVq1YEevLD/2EW1/4tAbeKM1bHYQQMmLA8E9Uq3/A4+paJxGX8Hh9vVQ6ZA4bCm51PXZjkxObMyA4sHBkzaUNBC/OxAs0tToUl7b96ldeo1z+/7L23TRCCCEdgA9LXr906adaR9Gr9uze3fqS/B233uotm509gCd7wp4Gmyzm6vdcXz+kdaTUcAtP6i2uFW81l1qlViweQF3ZuH79Z3gMHnUoidth+MBqs1p9xByWEELIqIDbYPVy+X/x1Xatg9CEx5LRIeF21vo1az5etmTJB5ivMVGt/mO8VnuonM9PV3O5k7t5URhuk0yXC28l/TV1arDCU3t4V1OndQT1FXULTxPi9u1ko/FH1D3MLcM35+68/fZW3ezkRZ6YnF8vFj/li+0IIWREwDyLuQ6k9Z4VTP7EpGh0ICuXL9831WgcnNt+dKJWe3m8Wt2Itzij40nyaZhmKXfFHUtrfLJrhBRlNKgXWs5SLncZvieGuozRxzkn/dB1S5d+sPm2247C8ZevzGMEFE9Lml0JIYRkETgypnNIxfwHfIUdk2W1TnIQWl34vnf5hWd5+389fyTq0H0zXuWH53u1y8+fF051L3yXbUmt8N6gJyDjtizaBJ/+IoQQkjjo9CYrhUN4kZ7WOQ5Kfg6QphfWF73TTvk37w83l9Ttcavfx+uXrmuWDlTy+ZNM1SCEEEKyCb4yfsN0+YDWGQ5aQQ4QttkjQH4OiRvPTRPrJ598srex9sN2HIwwNX58QTstbcQp6vG0MO2YfvGiOoBx6t4V9cPNwljJVBFCCCEkW0xVCiseWFX/WOsEk9SOa37ScgBErsMgCnIAXGdBc0gQZh9HZMdz0xF9uH2xd8FZC+ftZ+elVwfIjRMlr/3UUxuaX0zXijtMVSGEEEKywUS5sHHPuvpRrfNLi+AoRHWA/ra54Z17+oJ5zgLCzlh4mrf7uqvbYa78nBHX8XDzoh1P4nXjAEXJa7/14qYJb6pSfMxUGUIIIWS4we0N3ObQOr00CY6COyKyaMGp3jtbJ3wdDYknjoTcvpJwzbFx04HsUSoc85fNy09wxrTjueFIG2mFOUBQWF4HITjJcJZN1SGEEEKGk2Fxfqj0iE4QIYSQoaacy527YabMd/xQHevu5bVPymNjV5mqRAghhAwHaX3UnRoezVYLh8I+n0IIIYSkirS95JAaPuFliY1iPvJHdAkhhJCBMl4srNq9Nt1PfEUVJhC7T2Ph6Sn3nTrdim+ZDtbzt0x4k5XCLlO1CCGEkHSCTwo0i4XPtM5sGOU6QEFh8jSVPDnmF1fe+SNPciGO6wD5pYcnvOx1iavlJytO1bJG8WBaPt9CCCGEqIyXi+sfvaGhdmTDKNsRgdxHxf3eByRhrrMDuc6JvR6WnowYyQgUtl196bne1Zec2z6GlsYwi+8HIoQQkmqyNvoDuaMr8gZlcTb83tBsC3Fk1Aa/g0ZrOk0P+yIvEvbWlvF5DlJWxFEgQgghqaWcz0/vWpOd0R/IdYAg+zaUjMjYcTDq871vnTHvNhX2Kf/w2/O++SWyHaCo6WGfySu/4+W+d147HsKu+u45J+Q3C3rmpnFvulzYZqoaIYQQkh745BeVlPZvxxNhhSOmqhFCCCHpoJrLfW26Uuj7h06p0dHqifKBuXp2sqlyhBBCyOCp5HJj21bUMzX/h0qXMLkek+xNlSOEEEIGD+ZnYJ6G1nFRVBx6/Y5Jb7pSeNlUOUIIIWTwoGNCB6V1XBQVh/55z2JvvJTfZ6ocIYQQMng4AZpKWpwITQghJHXgnzn+oWsdF0XFpUo+75kqRwghhAweOkBUP0QHiBBCSKpI8xwgvCDQ/pyF+y0tiZOVb2dl9QOrnANECCEkdeCL3fhyt9ZxDUpwarS3ImsOwrA6QFE+nZEV/fnOKW+ynN9rqhwhhBAyeNL2GDw+CHrGwtPmfYTUlus4yCiROEHyEVN3XdLDev3yC+Z9hsJ1qGznS9K3v9GlOS/2d77gqNmfztAcNz8HyM2P+xV59/xkHzuPUoayHlYGSYuPwRNCCEkd5Vzu3A0z5YNaxxW30JnL7SzbabHVjQPkpuPnJGlOi50fUVj6brjrYNhhdrq2YxXFAfL7OrxbRloe3TCsu+fWL+FFm3jhpqlyhBBCyOCZmpr6cjU/dlTruAYldNa93AJzR01s2c5DmLMFaelDkhfsizhhI0TuOfk5N/bx/PKH9O3z0/Lol28oynnHqdlq4VChUPi6qXKEEEJIOpiqFB97cVO65gFpIyhahy7OB5Z+8extkN3xiyMj2zTHJcyR0Jw1e7QLzsovm5efEM/Ol+RJO56bf9vZku3aPnaYm0a/nB+8YwrvmjJVjRBCCEkPpVzuss3XVvlBVCp2/WZ1/Wi9mJ81VY0QQghJF3wfEBW3Dt63xGsU85/iNqupZoQQQki64CgQFbc4+kMIIWQo4CgQFZc4+kMIIWRoKOXzi26YLh/QOjSK6kQYTcSooqlahBBCSLoZLxZW7V5bT9Vj8dRwCS/WxAs2TZUihBBChgN8tgCfL9A6N4oKEr/7RQghZGjJ5XJfmevEDmMeh9bJpUXa+2/SJO3FjVnXdKXwcTWX+5qpSoQQQshwUSqVvjpZKRxKsxPUjQPk9wkKqnctaxQPlnK5b5gqRAghhAwnaXeC/N527PdRUCjKN7hk3X5zs5s2pKUV9pmKoOO4n8eQt2Hbx7C/O+Z+gwzr/fzIqS06P4QQQjIFOjV0blqnl5SifDQVCnMutDA/p8U+nsiOp6XthrsOibu90+OgHPBblhKmOWbuOfVT+JguPqprqgwhhBCSDdI6EuQ6Je66FuaOskhYEh9Fhez9ohxHnKj7lv7E++6532zlE2H4/dyNhXaYtm+U9OMWR34IIYRkHnzUEh+31DrCQch1SjQnxS9MRl/EWUjqo6jufmHHgWSkyL3d5oZB9rlA/XJ+3t82g0fd/4UJ86Z6EEIIIdllcaV41+M3Nr/QOkVqNIRXJOBVCaZKEEIIIaPBZLlwwYaZygda50hlWw+sqn88VSmsMFWBEEIIGS3wjaeZauE1vjBxNIRbXktqhfcwH8xUAUIIIWR0mSwXv3fLbOVDrdOksiGO+hBCCCEKGA2arRd/+9IvJz7XOlBqOIUJ77O14l5OdCaEEEICQEeJDjNNT4pRnQvf81reKL3JT1oQQgghHYCOc84R+tf+7TNqB0ulU3jP0y8myvsq+fxJ5lISQgghpFMKhcLXZ2uFtzgilG5hxGdZo/g+HR9CCCEkRlq3xurF3z61ofmJ1gFTg9Hrd0y25vjwVhchhBCSMHia6Ibp8gHeHhuMcJvrrmXVA9Pl4kOYvG4uCyGEEEL6Ad4ng/cI7VnXOKJ11FS8+t3G8S/myvsNfreLEEIISQl4s/TiSmH/87dMqJ031Z1wi2tpvfjBdLWYN0VNCCGEkDRSzeVOnijl39mxsn6Yt8k616419U/xkdJKPn+RKVJCCCGEDBO4TTZZKexa1ige5OiQLozyrJ4oH5iuFF7GU3em6AghhBCSFfC00nS5sG2us/94z7r6UUzo1ZyCLOvFTRN4ZP3gVKX4GEbLTNEQQgghZFTACFF5bOyqyXLhjdlq4dDutfWjeKeN5jgMm3D774kN4951zdKB8VJ+X72Yn+Xj6oQQQgjxBSMjGClqFPOH4Bjdvbz2CW6h4YvmmrMxKMHJwYjOthX1zzCq0ygWjuCWH+fvEEIIISRWME8Go0bmVtrL1fzY0YlS/hPMo4Ej8tC6RmtejSjqRGzEs/d79IaGd/8v6kfN/JyP55waD8drOTi53BgfRyeEEEIIIYSQUL70pf8ffcohpdZP21gAAAAASUVORK5CYII=">
            <a:extLst>
              <a:ext uri="{FF2B5EF4-FFF2-40B4-BE49-F238E27FC236}">
                <a16:creationId xmlns:a16="http://schemas.microsoft.com/office/drawing/2014/main" id="{A5117A9E-B21B-42F7-A3D8-A2270AD91B51}"/>
              </a:ext>
            </a:extLst>
          </p:cNvPr>
          <p:cNvSpPr>
            <a:spLocks noChangeAspect="1" noChangeArrowheads="1"/>
          </p:cNvSpPr>
          <p:nvPr/>
        </p:nvSpPr>
        <p:spPr bwMode="auto">
          <a:xfrm>
            <a:off x="5943600" y="758952"/>
            <a:ext cx="2822448" cy="282244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4" name="Slide Number Placeholder 3">
            <a:extLst>
              <a:ext uri="{FF2B5EF4-FFF2-40B4-BE49-F238E27FC236}">
                <a16:creationId xmlns:a16="http://schemas.microsoft.com/office/drawing/2014/main" id="{B5BEC098-DB5B-4505-A444-D6E2EAA4C0F0}"/>
              </a:ext>
            </a:extLst>
          </p:cNvPr>
          <p:cNvSpPr>
            <a:spLocks noGrp="1"/>
          </p:cNvSpPr>
          <p:nvPr>
            <p:ph type="sldNum" sz="quarter" idx="12"/>
          </p:nvPr>
        </p:nvSpPr>
        <p:spPr/>
        <p:txBody>
          <a:bodyPr/>
          <a:lstStyle/>
          <a:p>
            <a:fld id="{4FAB73BC-B049-4115-A692-8D63A059BFB8}" type="slidenum">
              <a:rPr lang="en-US" smtClean="0"/>
              <a:pPr/>
              <a:t>39</a:t>
            </a:fld>
            <a:endParaRPr lang="en-US"/>
          </a:p>
        </p:txBody>
      </p:sp>
      <p:sp>
        <p:nvSpPr>
          <p:cNvPr id="13" name="Pentagon 8">
            <a:extLst>
              <a:ext uri="{FF2B5EF4-FFF2-40B4-BE49-F238E27FC236}">
                <a16:creationId xmlns:a16="http://schemas.microsoft.com/office/drawing/2014/main" id="{D29D8B24-079A-4D35-8DD0-C64D94B55C55}"/>
              </a:ext>
            </a:extLst>
          </p:cNvPr>
          <p:cNvSpPr/>
          <p:nvPr/>
        </p:nvSpPr>
        <p:spPr>
          <a:xfrm flipH="1">
            <a:off x="2096106" y="116470"/>
            <a:ext cx="8597392" cy="815970"/>
          </a:xfrm>
          <a:prstGeom prst="homePlate">
            <a:avLst>
              <a:gd name="adj" fmla="val 0"/>
            </a:avLst>
          </a:prstGeom>
          <a:solidFill>
            <a:srgbClr val="279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Freeform 6">
            <a:extLst>
              <a:ext uri="{FF2B5EF4-FFF2-40B4-BE49-F238E27FC236}">
                <a16:creationId xmlns:a16="http://schemas.microsoft.com/office/drawing/2014/main" id="{34423905-9413-4284-B981-C63E26134B18}"/>
              </a:ext>
            </a:extLst>
          </p:cNvPr>
          <p:cNvSpPr>
            <a:spLocks/>
          </p:cNvSpPr>
          <p:nvPr/>
        </p:nvSpPr>
        <p:spPr bwMode="auto">
          <a:xfrm>
            <a:off x="1594916" y="116469"/>
            <a:ext cx="594981" cy="815971"/>
          </a:xfrm>
          <a:custGeom>
            <a:avLst/>
            <a:gdLst>
              <a:gd name="T0" fmla="*/ 25 w 2763"/>
              <a:gd name="T1" fmla="*/ 3209 h 3361"/>
              <a:gd name="T2" fmla="*/ 96 w 2763"/>
              <a:gd name="T3" fmla="*/ 2965 h 3361"/>
              <a:gd name="T4" fmla="*/ 205 w 2763"/>
              <a:gd name="T5" fmla="*/ 2729 h 3361"/>
              <a:gd name="T6" fmla="*/ 355 w 2763"/>
              <a:gd name="T7" fmla="*/ 2502 h 3361"/>
              <a:gd name="T8" fmla="*/ 579 w 2763"/>
              <a:gd name="T9" fmla="*/ 2254 h 3361"/>
              <a:gd name="T10" fmla="*/ 887 w 2763"/>
              <a:gd name="T11" fmla="*/ 1980 h 3361"/>
              <a:gd name="T12" fmla="*/ 1287 w 2763"/>
              <a:gd name="T13" fmla="*/ 1671 h 3361"/>
              <a:gd name="T14" fmla="*/ 1523 w 2763"/>
              <a:gd name="T15" fmla="*/ 1481 h 3361"/>
              <a:gd name="T16" fmla="*/ 1657 w 2763"/>
              <a:gd name="T17" fmla="*/ 1352 h 3361"/>
              <a:gd name="T18" fmla="*/ 1737 w 2763"/>
              <a:gd name="T19" fmla="*/ 1250 h 3361"/>
              <a:gd name="T20" fmla="*/ 1787 w 2763"/>
              <a:gd name="T21" fmla="*/ 1155 h 3361"/>
              <a:gd name="T22" fmla="*/ 1817 w 2763"/>
              <a:gd name="T23" fmla="*/ 1064 h 3361"/>
              <a:gd name="T24" fmla="*/ 1823 w 2763"/>
              <a:gd name="T25" fmla="*/ 975 h 3361"/>
              <a:gd name="T26" fmla="*/ 1808 w 2763"/>
              <a:gd name="T27" fmla="*/ 886 h 3361"/>
              <a:gd name="T28" fmla="*/ 1771 w 2763"/>
              <a:gd name="T29" fmla="*/ 807 h 3361"/>
              <a:gd name="T30" fmla="*/ 1712 w 2763"/>
              <a:gd name="T31" fmla="*/ 735 h 3361"/>
              <a:gd name="T32" fmla="*/ 1636 w 2763"/>
              <a:gd name="T33" fmla="*/ 678 h 3361"/>
              <a:gd name="T34" fmla="*/ 1549 w 2763"/>
              <a:gd name="T35" fmla="*/ 643 h 3361"/>
              <a:gd name="T36" fmla="*/ 1451 w 2763"/>
              <a:gd name="T37" fmla="*/ 628 h 3361"/>
              <a:gd name="T38" fmla="*/ 1345 w 2763"/>
              <a:gd name="T39" fmla="*/ 634 h 3361"/>
              <a:gd name="T40" fmla="*/ 1252 w 2763"/>
              <a:gd name="T41" fmla="*/ 663 h 3361"/>
              <a:gd name="T42" fmla="*/ 1170 w 2763"/>
              <a:gd name="T43" fmla="*/ 713 h 3361"/>
              <a:gd name="T44" fmla="*/ 1101 w 2763"/>
              <a:gd name="T45" fmla="*/ 787 h 3361"/>
              <a:gd name="T46" fmla="*/ 1047 w 2763"/>
              <a:gd name="T47" fmla="*/ 892 h 3361"/>
              <a:gd name="T48" fmla="*/ 1007 w 2763"/>
              <a:gd name="T49" fmla="*/ 1032 h 3361"/>
              <a:gd name="T50" fmla="*/ 76 w 2763"/>
              <a:gd name="T51" fmla="*/ 1008 h 3361"/>
              <a:gd name="T52" fmla="*/ 123 w 2763"/>
              <a:gd name="T53" fmla="*/ 789 h 3361"/>
              <a:gd name="T54" fmla="*/ 187 w 2763"/>
              <a:gd name="T55" fmla="*/ 603 h 3361"/>
              <a:gd name="T56" fmla="*/ 269 w 2763"/>
              <a:gd name="T57" fmla="*/ 450 h 3361"/>
              <a:gd name="T58" fmla="*/ 370 w 2763"/>
              <a:gd name="T59" fmla="*/ 323 h 3361"/>
              <a:gd name="T60" fmla="*/ 496 w 2763"/>
              <a:gd name="T61" fmla="*/ 218 h 3361"/>
              <a:gd name="T62" fmla="*/ 643 w 2763"/>
              <a:gd name="T63" fmla="*/ 131 h 3361"/>
              <a:gd name="T64" fmla="*/ 820 w 2763"/>
              <a:gd name="T65" fmla="*/ 66 h 3361"/>
              <a:gd name="T66" fmla="*/ 1036 w 2763"/>
              <a:gd name="T67" fmla="*/ 22 h 3361"/>
              <a:gd name="T68" fmla="*/ 1292 w 2763"/>
              <a:gd name="T69" fmla="*/ 2 h 3361"/>
              <a:gd name="T70" fmla="*/ 1579 w 2763"/>
              <a:gd name="T71" fmla="*/ 4 h 3361"/>
              <a:gd name="T72" fmla="*/ 1837 w 2763"/>
              <a:gd name="T73" fmla="*/ 28 h 3361"/>
              <a:gd name="T74" fmla="*/ 2052 w 2763"/>
              <a:gd name="T75" fmla="*/ 73 h 3361"/>
              <a:gd name="T76" fmla="*/ 2227 w 2763"/>
              <a:gd name="T77" fmla="*/ 140 h 3361"/>
              <a:gd name="T78" fmla="*/ 2375 w 2763"/>
              <a:gd name="T79" fmla="*/ 230 h 3361"/>
              <a:gd name="T80" fmla="*/ 2501 w 2763"/>
              <a:gd name="T81" fmla="*/ 342 h 3361"/>
              <a:gd name="T82" fmla="*/ 2603 w 2763"/>
              <a:gd name="T83" fmla="*/ 478 h 3361"/>
              <a:gd name="T84" fmla="*/ 2680 w 2763"/>
              <a:gd name="T85" fmla="*/ 629 h 3361"/>
              <a:gd name="T86" fmla="*/ 2725 w 2763"/>
              <a:gd name="T87" fmla="*/ 791 h 3361"/>
              <a:gd name="T88" fmla="*/ 2740 w 2763"/>
              <a:gd name="T89" fmla="*/ 962 h 3361"/>
              <a:gd name="T90" fmla="*/ 2723 w 2763"/>
              <a:gd name="T91" fmla="*/ 1149 h 3361"/>
              <a:gd name="T92" fmla="*/ 2670 w 2763"/>
              <a:gd name="T93" fmla="*/ 1329 h 3361"/>
              <a:gd name="T94" fmla="*/ 2584 w 2763"/>
              <a:gd name="T95" fmla="*/ 1505 h 3361"/>
              <a:gd name="T96" fmla="*/ 2456 w 2763"/>
              <a:gd name="T97" fmla="*/ 1680 h 3361"/>
              <a:gd name="T98" fmla="*/ 2271 w 2763"/>
              <a:gd name="T99" fmla="*/ 1866 h 3361"/>
              <a:gd name="T100" fmla="*/ 2029 w 2763"/>
              <a:gd name="T101" fmla="*/ 2062 h 3361"/>
              <a:gd name="T102" fmla="*/ 1734 w 2763"/>
              <a:gd name="T103" fmla="*/ 2271 h 3361"/>
              <a:gd name="T104" fmla="*/ 1545 w 2763"/>
              <a:gd name="T105" fmla="*/ 2412 h 3361"/>
              <a:gd name="T106" fmla="*/ 1415 w 2763"/>
              <a:gd name="T107" fmla="*/ 2526 h 3361"/>
              <a:gd name="T108" fmla="*/ 2763 w 2763"/>
              <a:gd name="T109" fmla="*/ 3361 h 3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63" h="3361">
                <a:moveTo>
                  <a:pt x="2763" y="3361"/>
                </a:moveTo>
                <a:lnTo>
                  <a:pt x="0" y="3361"/>
                </a:lnTo>
                <a:lnTo>
                  <a:pt x="7" y="3310"/>
                </a:lnTo>
                <a:lnTo>
                  <a:pt x="14" y="3259"/>
                </a:lnTo>
                <a:lnTo>
                  <a:pt x="25" y="3209"/>
                </a:lnTo>
                <a:lnTo>
                  <a:pt x="36" y="3159"/>
                </a:lnTo>
                <a:lnTo>
                  <a:pt x="49" y="3110"/>
                </a:lnTo>
                <a:lnTo>
                  <a:pt x="63" y="3061"/>
                </a:lnTo>
                <a:lnTo>
                  <a:pt x="78" y="3013"/>
                </a:lnTo>
                <a:lnTo>
                  <a:pt x="96" y="2965"/>
                </a:lnTo>
                <a:lnTo>
                  <a:pt x="115" y="2917"/>
                </a:lnTo>
                <a:lnTo>
                  <a:pt x="135" y="2869"/>
                </a:lnTo>
                <a:lnTo>
                  <a:pt x="157" y="2822"/>
                </a:lnTo>
                <a:lnTo>
                  <a:pt x="180" y="2776"/>
                </a:lnTo>
                <a:lnTo>
                  <a:pt x="205" y="2729"/>
                </a:lnTo>
                <a:lnTo>
                  <a:pt x="231" y="2684"/>
                </a:lnTo>
                <a:lnTo>
                  <a:pt x="259" y="2639"/>
                </a:lnTo>
                <a:lnTo>
                  <a:pt x="289" y="2594"/>
                </a:lnTo>
                <a:lnTo>
                  <a:pt x="320" y="2548"/>
                </a:lnTo>
                <a:lnTo>
                  <a:pt x="355" y="2502"/>
                </a:lnTo>
                <a:lnTo>
                  <a:pt x="393" y="2454"/>
                </a:lnTo>
                <a:lnTo>
                  <a:pt x="435" y="2405"/>
                </a:lnTo>
                <a:lnTo>
                  <a:pt x="480" y="2356"/>
                </a:lnTo>
                <a:lnTo>
                  <a:pt x="528" y="2305"/>
                </a:lnTo>
                <a:lnTo>
                  <a:pt x="579" y="2254"/>
                </a:lnTo>
                <a:lnTo>
                  <a:pt x="635" y="2202"/>
                </a:lnTo>
                <a:lnTo>
                  <a:pt x="692" y="2147"/>
                </a:lnTo>
                <a:lnTo>
                  <a:pt x="754" y="2093"/>
                </a:lnTo>
                <a:lnTo>
                  <a:pt x="819" y="2038"/>
                </a:lnTo>
                <a:lnTo>
                  <a:pt x="887" y="1980"/>
                </a:lnTo>
                <a:lnTo>
                  <a:pt x="958" y="1923"/>
                </a:lnTo>
                <a:lnTo>
                  <a:pt x="1032" y="1865"/>
                </a:lnTo>
                <a:lnTo>
                  <a:pt x="1110" y="1805"/>
                </a:lnTo>
                <a:lnTo>
                  <a:pt x="1191" y="1745"/>
                </a:lnTo>
                <a:lnTo>
                  <a:pt x="1287" y="1671"/>
                </a:lnTo>
                <a:lnTo>
                  <a:pt x="1375" y="1604"/>
                </a:lnTo>
                <a:lnTo>
                  <a:pt x="1416" y="1571"/>
                </a:lnTo>
                <a:lnTo>
                  <a:pt x="1454" y="1540"/>
                </a:lnTo>
                <a:lnTo>
                  <a:pt x="1489" y="1510"/>
                </a:lnTo>
                <a:lnTo>
                  <a:pt x="1523" y="1481"/>
                </a:lnTo>
                <a:lnTo>
                  <a:pt x="1554" y="1452"/>
                </a:lnTo>
                <a:lnTo>
                  <a:pt x="1583" y="1425"/>
                </a:lnTo>
                <a:lnTo>
                  <a:pt x="1611" y="1400"/>
                </a:lnTo>
                <a:lnTo>
                  <a:pt x="1635" y="1375"/>
                </a:lnTo>
                <a:lnTo>
                  <a:pt x="1657" y="1352"/>
                </a:lnTo>
                <a:lnTo>
                  <a:pt x="1677" y="1330"/>
                </a:lnTo>
                <a:lnTo>
                  <a:pt x="1694" y="1308"/>
                </a:lnTo>
                <a:lnTo>
                  <a:pt x="1710" y="1289"/>
                </a:lnTo>
                <a:lnTo>
                  <a:pt x="1724" y="1270"/>
                </a:lnTo>
                <a:lnTo>
                  <a:pt x="1737" y="1250"/>
                </a:lnTo>
                <a:lnTo>
                  <a:pt x="1749" y="1231"/>
                </a:lnTo>
                <a:lnTo>
                  <a:pt x="1760" y="1211"/>
                </a:lnTo>
                <a:lnTo>
                  <a:pt x="1770" y="1193"/>
                </a:lnTo>
                <a:lnTo>
                  <a:pt x="1779" y="1174"/>
                </a:lnTo>
                <a:lnTo>
                  <a:pt x="1787" y="1155"/>
                </a:lnTo>
                <a:lnTo>
                  <a:pt x="1796" y="1137"/>
                </a:lnTo>
                <a:lnTo>
                  <a:pt x="1802" y="1118"/>
                </a:lnTo>
                <a:lnTo>
                  <a:pt x="1807" y="1101"/>
                </a:lnTo>
                <a:lnTo>
                  <a:pt x="1813" y="1082"/>
                </a:lnTo>
                <a:lnTo>
                  <a:pt x="1817" y="1064"/>
                </a:lnTo>
                <a:lnTo>
                  <a:pt x="1820" y="1047"/>
                </a:lnTo>
                <a:lnTo>
                  <a:pt x="1822" y="1029"/>
                </a:lnTo>
                <a:lnTo>
                  <a:pt x="1823" y="1011"/>
                </a:lnTo>
                <a:lnTo>
                  <a:pt x="1824" y="993"/>
                </a:lnTo>
                <a:lnTo>
                  <a:pt x="1823" y="975"/>
                </a:lnTo>
                <a:lnTo>
                  <a:pt x="1822" y="956"/>
                </a:lnTo>
                <a:lnTo>
                  <a:pt x="1820" y="938"/>
                </a:lnTo>
                <a:lnTo>
                  <a:pt x="1817" y="920"/>
                </a:lnTo>
                <a:lnTo>
                  <a:pt x="1813" y="904"/>
                </a:lnTo>
                <a:lnTo>
                  <a:pt x="1808" y="886"/>
                </a:lnTo>
                <a:lnTo>
                  <a:pt x="1802" y="869"/>
                </a:lnTo>
                <a:lnTo>
                  <a:pt x="1796" y="853"/>
                </a:lnTo>
                <a:lnTo>
                  <a:pt x="1788" y="837"/>
                </a:lnTo>
                <a:lnTo>
                  <a:pt x="1780" y="821"/>
                </a:lnTo>
                <a:lnTo>
                  <a:pt x="1771" y="807"/>
                </a:lnTo>
                <a:lnTo>
                  <a:pt x="1761" y="791"/>
                </a:lnTo>
                <a:lnTo>
                  <a:pt x="1750" y="776"/>
                </a:lnTo>
                <a:lnTo>
                  <a:pt x="1738" y="763"/>
                </a:lnTo>
                <a:lnTo>
                  <a:pt x="1726" y="748"/>
                </a:lnTo>
                <a:lnTo>
                  <a:pt x="1712" y="735"/>
                </a:lnTo>
                <a:lnTo>
                  <a:pt x="1697" y="722"/>
                </a:lnTo>
                <a:lnTo>
                  <a:pt x="1683" y="709"/>
                </a:lnTo>
                <a:lnTo>
                  <a:pt x="1667" y="698"/>
                </a:lnTo>
                <a:lnTo>
                  <a:pt x="1652" y="688"/>
                </a:lnTo>
                <a:lnTo>
                  <a:pt x="1636" y="678"/>
                </a:lnTo>
                <a:lnTo>
                  <a:pt x="1619" y="670"/>
                </a:lnTo>
                <a:lnTo>
                  <a:pt x="1602" y="661"/>
                </a:lnTo>
                <a:lnTo>
                  <a:pt x="1586" y="654"/>
                </a:lnTo>
                <a:lnTo>
                  <a:pt x="1567" y="648"/>
                </a:lnTo>
                <a:lnTo>
                  <a:pt x="1549" y="643"/>
                </a:lnTo>
                <a:lnTo>
                  <a:pt x="1530" y="639"/>
                </a:lnTo>
                <a:lnTo>
                  <a:pt x="1511" y="634"/>
                </a:lnTo>
                <a:lnTo>
                  <a:pt x="1491" y="631"/>
                </a:lnTo>
                <a:lnTo>
                  <a:pt x="1472" y="629"/>
                </a:lnTo>
                <a:lnTo>
                  <a:pt x="1451" y="628"/>
                </a:lnTo>
                <a:lnTo>
                  <a:pt x="1430" y="628"/>
                </a:lnTo>
                <a:lnTo>
                  <a:pt x="1408" y="628"/>
                </a:lnTo>
                <a:lnTo>
                  <a:pt x="1387" y="629"/>
                </a:lnTo>
                <a:lnTo>
                  <a:pt x="1366" y="631"/>
                </a:lnTo>
                <a:lnTo>
                  <a:pt x="1345" y="634"/>
                </a:lnTo>
                <a:lnTo>
                  <a:pt x="1326" y="639"/>
                </a:lnTo>
                <a:lnTo>
                  <a:pt x="1306" y="644"/>
                </a:lnTo>
                <a:lnTo>
                  <a:pt x="1287" y="649"/>
                </a:lnTo>
                <a:lnTo>
                  <a:pt x="1270" y="655"/>
                </a:lnTo>
                <a:lnTo>
                  <a:pt x="1252" y="663"/>
                </a:lnTo>
                <a:lnTo>
                  <a:pt x="1234" y="671"/>
                </a:lnTo>
                <a:lnTo>
                  <a:pt x="1217" y="680"/>
                </a:lnTo>
                <a:lnTo>
                  <a:pt x="1201" y="690"/>
                </a:lnTo>
                <a:lnTo>
                  <a:pt x="1185" y="701"/>
                </a:lnTo>
                <a:lnTo>
                  <a:pt x="1170" y="713"/>
                </a:lnTo>
                <a:lnTo>
                  <a:pt x="1156" y="725"/>
                </a:lnTo>
                <a:lnTo>
                  <a:pt x="1141" y="739"/>
                </a:lnTo>
                <a:lnTo>
                  <a:pt x="1127" y="753"/>
                </a:lnTo>
                <a:lnTo>
                  <a:pt x="1114" y="769"/>
                </a:lnTo>
                <a:lnTo>
                  <a:pt x="1101" y="787"/>
                </a:lnTo>
                <a:lnTo>
                  <a:pt x="1090" y="805"/>
                </a:lnTo>
                <a:lnTo>
                  <a:pt x="1078" y="825"/>
                </a:lnTo>
                <a:lnTo>
                  <a:pt x="1067" y="846"/>
                </a:lnTo>
                <a:lnTo>
                  <a:pt x="1057" y="868"/>
                </a:lnTo>
                <a:lnTo>
                  <a:pt x="1047" y="892"/>
                </a:lnTo>
                <a:lnTo>
                  <a:pt x="1038" y="917"/>
                </a:lnTo>
                <a:lnTo>
                  <a:pt x="1029" y="944"/>
                </a:lnTo>
                <a:lnTo>
                  <a:pt x="1022" y="971"/>
                </a:lnTo>
                <a:lnTo>
                  <a:pt x="1014" y="1001"/>
                </a:lnTo>
                <a:lnTo>
                  <a:pt x="1007" y="1032"/>
                </a:lnTo>
                <a:lnTo>
                  <a:pt x="1001" y="1063"/>
                </a:lnTo>
                <a:lnTo>
                  <a:pt x="996" y="1097"/>
                </a:lnTo>
                <a:lnTo>
                  <a:pt x="990" y="1131"/>
                </a:lnTo>
                <a:lnTo>
                  <a:pt x="70" y="1056"/>
                </a:lnTo>
                <a:lnTo>
                  <a:pt x="76" y="1008"/>
                </a:lnTo>
                <a:lnTo>
                  <a:pt x="85" y="962"/>
                </a:lnTo>
                <a:lnTo>
                  <a:pt x="93" y="916"/>
                </a:lnTo>
                <a:lnTo>
                  <a:pt x="102" y="872"/>
                </a:lnTo>
                <a:lnTo>
                  <a:pt x="113" y="831"/>
                </a:lnTo>
                <a:lnTo>
                  <a:pt x="123" y="789"/>
                </a:lnTo>
                <a:lnTo>
                  <a:pt x="135" y="749"/>
                </a:lnTo>
                <a:lnTo>
                  <a:pt x="146" y="711"/>
                </a:lnTo>
                <a:lnTo>
                  <a:pt x="159" y="673"/>
                </a:lnTo>
                <a:lnTo>
                  <a:pt x="172" y="638"/>
                </a:lnTo>
                <a:lnTo>
                  <a:pt x="187" y="603"/>
                </a:lnTo>
                <a:lnTo>
                  <a:pt x="202" y="570"/>
                </a:lnTo>
                <a:lnTo>
                  <a:pt x="217" y="537"/>
                </a:lnTo>
                <a:lnTo>
                  <a:pt x="234" y="507"/>
                </a:lnTo>
                <a:lnTo>
                  <a:pt x="251" y="478"/>
                </a:lnTo>
                <a:lnTo>
                  <a:pt x="269" y="450"/>
                </a:lnTo>
                <a:lnTo>
                  <a:pt x="287" y="424"/>
                </a:lnTo>
                <a:lnTo>
                  <a:pt x="306" y="398"/>
                </a:lnTo>
                <a:lnTo>
                  <a:pt x="327" y="371"/>
                </a:lnTo>
                <a:lnTo>
                  <a:pt x="348" y="347"/>
                </a:lnTo>
                <a:lnTo>
                  <a:pt x="370" y="323"/>
                </a:lnTo>
                <a:lnTo>
                  <a:pt x="393" y="302"/>
                </a:lnTo>
                <a:lnTo>
                  <a:pt x="417" y="279"/>
                </a:lnTo>
                <a:lnTo>
                  <a:pt x="442" y="258"/>
                </a:lnTo>
                <a:lnTo>
                  <a:pt x="468" y="237"/>
                </a:lnTo>
                <a:lnTo>
                  <a:pt x="496" y="218"/>
                </a:lnTo>
                <a:lnTo>
                  <a:pt x="523" y="198"/>
                </a:lnTo>
                <a:lnTo>
                  <a:pt x="552" y="181"/>
                </a:lnTo>
                <a:lnTo>
                  <a:pt x="581" y="164"/>
                </a:lnTo>
                <a:lnTo>
                  <a:pt x="612" y="147"/>
                </a:lnTo>
                <a:lnTo>
                  <a:pt x="643" y="131"/>
                </a:lnTo>
                <a:lnTo>
                  <a:pt x="676" y="116"/>
                </a:lnTo>
                <a:lnTo>
                  <a:pt x="710" y="102"/>
                </a:lnTo>
                <a:lnTo>
                  <a:pt x="745" y="89"/>
                </a:lnTo>
                <a:lnTo>
                  <a:pt x="782" y="76"/>
                </a:lnTo>
                <a:lnTo>
                  <a:pt x="820" y="66"/>
                </a:lnTo>
                <a:lnTo>
                  <a:pt x="861" y="55"/>
                </a:lnTo>
                <a:lnTo>
                  <a:pt x="901" y="45"/>
                </a:lnTo>
                <a:lnTo>
                  <a:pt x="945" y="37"/>
                </a:lnTo>
                <a:lnTo>
                  <a:pt x="990" y="29"/>
                </a:lnTo>
                <a:lnTo>
                  <a:pt x="1036" y="22"/>
                </a:lnTo>
                <a:lnTo>
                  <a:pt x="1085" y="17"/>
                </a:lnTo>
                <a:lnTo>
                  <a:pt x="1134" y="11"/>
                </a:lnTo>
                <a:lnTo>
                  <a:pt x="1185" y="7"/>
                </a:lnTo>
                <a:lnTo>
                  <a:pt x="1237" y="4"/>
                </a:lnTo>
                <a:lnTo>
                  <a:pt x="1292" y="2"/>
                </a:lnTo>
                <a:lnTo>
                  <a:pt x="1347" y="0"/>
                </a:lnTo>
                <a:lnTo>
                  <a:pt x="1405" y="0"/>
                </a:lnTo>
                <a:lnTo>
                  <a:pt x="1464" y="0"/>
                </a:lnTo>
                <a:lnTo>
                  <a:pt x="1523" y="2"/>
                </a:lnTo>
                <a:lnTo>
                  <a:pt x="1579" y="4"/>
                </a:lnTo>
                <a:lnTo>
                  <a:pt x="1634" y="7"/>
                </a:lnTo>
                <a:lnTo>
                  <a:pt x="1687" y="10"/>
                </a:lnTo>
                <a:lnTo>
                  <a:pt x="1738" y="16"/>
                </a:lnTo>
                <a:lnTo>
                  <a:pt x="1788" y="21"/>
                </a:lnTo>
                <a:lnTo>
                  <a:pt x="1837" y="28"/>
                </a:lnTo>
                <a:lnTo>
                  <a:pt x="1883" y="35"/>
                </a:lnTo>
                <a:lnTo>
                  <a:pt x="1928" y="43"/>
                </a:lnTo>
                <a:lnTo>
                  <a:pt x="1970" y="52"/>
                </a:lnTo>
                <a:lnTo>
                  <a:pt x="2012" y="63"/>
                </a:lnTo>
                <a:lnTo>
                  <a:pt x="2052" y="73"/>
                </a:lnTo>
                <a:lnTo>
                  <a:pt x="2090" y="85"/>
                </a:lnTo>
                <a:lnTo>
                  <a:pt x="2126" y="97"/>
                </a:lnTo>
                <a:lnTo>
                  <a:pt x="2161" y="111"/>
                </a:lnTo>
                <a:lnTo>
                  <a:pt x="2194" y="125"/>
                </a:lnTo>
                <a:lnTo>
                  <a:pt x="2227" y="140"/>
                </a:lnTo>
                <a:lnTo>
                  <a:pt x="2258" y="157"/>
                </a:lnTo>
                <a:lnTo>
                  <a:pt x="2288" y="173"/>
                </a:lnTo>
                <a:lnTo>
                  <a:pt x="2318" y="191"/>
                </a:lnTo>
                <a:lnTo>
                  <a:pt x="2347" y="210"/>
                </a:lnTo>
                <a:lnTo>
                  <a:pt x="2375" y="230"/>
                </a:lnTo>
                <a:lnTo>
                  <a:pt x="2401" y="250"/>
                </a:lnTo>
                <a:lnTo>
                  <a:pt x="2428" y="272"/>
                </a:lnTo>
                <a:lnTo>
                  <a:pt x="2453" y="294"/>
                </a:lnTo>
                <a:lnTo>
                  <a:pt x="2478" y="318"/>
                </a:lnTo>
                <a:lnTo>
                  <a:pt x="2501" y="342"/>
                </a:lnTo>
                <a:lnTo>
                  <a:pt x="2523" y="367"/>
                </a:lnTo>
                <a:lnTo>
                  <a:pt x="2545" y="394"/>
                </a:lnTo>
                <a:lnTo>
                  <a:pt x="2566" y="422"/>
                </a:lnTo>
                <a:lnTo>
                  <a:pt x="2584" y="450"/>
                </a:lnTo>
                <a:lnTo>
                  <a:pt x="2603" y="478"/>
                </a:lnTo>
                <a:lnTo>
                  <a:pt x="2621" y="507"/>
                </a:lnTo>
                <a:lnTo>
                  <a:pt x="2638" y="537"/>
                </a:lnTo>
                <a:lnTo>
                  <a:pt x="2652" y="568"/>
                </a:lnTo>
                <a:lnTo>
                  <a:pt x="2667" y="598"/>
                </a:lnTo>
                <a:lnTo>
                  <a:pt x="2680" y="629"/>
                </a:lnTo>
                <a:lnTo>
                  <a:pt x="2691" y="660"/>
                </a:lnTo>
                <a:lnTo>
                  <a:pt x="2702" y="693"/>
                </a:lnTo>
                <a:lnTo>
                  <a:pt x="2710" y="724"/>
                </a:lnTo>
                <a:lnTo>
                  <a:pt x="2718" y="757"/>
                </a:lnTo>
                <a:lnTo>
                  <a:pt x="2725" y="791"/>
                </a:lnTo>
                <a:lnTo>
                  <a:pt x="2730" y="824"/>
                </a:lnTo>
                <a:lnTo>
                  <a:pt x="2735" y="858"/>
                </a:lnTo>
                <a:lnTo>
                  <a:pt x="2737" y="892"/>
                </a:lnTo>
                <a:lnTo>
                  <a:pt x="2739" y="928"/>
                </a:lnTo>
                <a:lnTo>
                  <a:pt x="2740" y="962"/>
                </a:lnTo>
                <a:lnTo>
                  <a:pt x="2739" y="1000"/>
                </a:lnTo>
                <a:lnTo>
                  <a:pt x="2737" y="1037"/>
                </a:lnTo>
                <a:lnTo>
                  <a:pt x="2734" y="1075"/>
                </a:lnTo>
                <a:lnTo>
                  <a:pt x="2729" y="1111"/>
                </a:lnTo>
                <a:lnTo>
                  <a:pt x="2723" y="1149"/>
                </a:lnTo>
                <a:lnTo>
                  <a:pt x="2715" y="1185"/>
                </a:lnTo>
                <a:lnTo>
                  <a:pt x="2706" y="1221"/>
                </a:lnTo>
                <a:lnTo>
                  <a:pt x="2695" y="1257"/>
                </a:lnTo>
                <a:lnTo>
                  <a:pt x="2684" y="1294"/>
                </a:lnTo>
                <a:lnTo>
                  <a:pt x="2670" y="1329"/>
                </a:lnTo>
                <a:lnTo>
                  <a:pt x="2656" y="1365"/>
                </a:lnTo>
                <a:lnTo>
                  <a:pt x="2640" y="1400"/>
                </a:lnTo>
                <a:lnTo>
                  <a:pt x="2623" y="1436"/>
                </a:lnTo>
                <a:lnTo>
                  <a:pt x="2604" y="1470"/>
                </a:lnTo>
                <a:lnTo>
                  <a:pt x="2584" y="1505"/>
                </a:lnTo>
                <a:lnTo>
                  <a:pt x="2563" y="1540"/>
                </a:lnTo>
                <a:lnTo>
                  <a:pt x="2539" y="1574"/>
                </a:lnTo>
                <a:lnTo>
                  <a:pt x="2513" y="1609"/>
                </a:lnTo>
                <a:lnTo>
                  <a:pt x="2486" y="1644"/>
                </a:lnTo>
                <a:lnTo>
                  <a:pt x="2456" y="1680"/>
                </a:lnTo>
                <a:lnTo>
                  <a:pt x="2423" y="1716"/>
                </a:lnTo>
                <a:lnTo>
                  <a:pt x="2389" y="1753"/>
                </a:lnTo>
                <a:lnTo>
                  <a:pt x="2352" y="1790"/>
                </a:lnTo>
                <a:lnTo>
                  <a:pt x="2313" y="1828"/>
                </a:lnTo>
                <a:lnTo>
                  <a:pt x="2271" y="1866"/>
                </a:lnTo>
                <a:lnTo>
                  <a:pt x="2228" y="1904"/>
                </a:lnTo>
                <a:lnTo>
                  <a:pt x="2182" y="1943"/>
                </a:lnTo>
                <a:lnTo>
                  <a:pt x="2133" y="1982"/>
                </a:lnTo>
                <a:lnTo>
                  <a:pt x="2082" y="2022"/>
                </a:lnTo>
                <a:lnTo>
                  <a:pt x="2029" y="2062"/>
                </a:lnTo>
                <a:lnTo>
                  <a:pt x="1975" y="2102"/>
                </a:lnTo>
                <a:lnTo>
                  <a:pt x="1917" y="2143"/>
                </a:lnTo>
                <a:lnTo>
                  <a:pt x="1850" y="2190"/>
                </a:lnTo>
                <a:lnTo>
                  <a:pt x="1790" y="2232"/>
                </a:lnTo>
                <a:lnTo>
                  <a:pt x="1734" y="2271"/>
                </a:lnTo>
                <a:lnTo>
                  <a:pt x="1685" y="2307"/>
                </a:lnTo>
                <a:lnTo>
                  <a:pt x="1641" y="2338"/>
                </a:lnTo>
                <a:lnTo>
                  <a:pt x="1603" y="2366"/>
                </a:lnTo>
                <a:lnTo>
                  <a:pt x="1572" y="2391"/>
                </a:lnTo>
                <a:lnTo>
                  <a:pt x="1545" y="2412"/>
                </a:lnTo>
                <a:lnTo>
                  <a:pt x="1521" y="2432"/>
                </a:lnTo>
                <a:lnTo>
                  <a:pt x="1497" y="2453"/>
                </a:lnTo>
                <a:lnTo>
                  <a:pt x="1470" y="2476"/>
                </a:lnTo>
                <a:lnTo>
                  <a:pt x="1443" y="2501"/>
                </a:lnTo>
                <a:lnTo>
                  <a:pt x="1415" y="2526"/>
                </a:lnTo>
                <a:lnTo>
                  <a:pt x="1386" y="2553"/>
                </a:lnTo>
                <a:lnTo>
                  <a:pt x="1355" y="2582"/>
                </a:lnTo>
                <a:lnTo>
                  <a:pt x="1324" y="2613"/>
                </a:lnTo>
                <a:lnTo>
                  <a:pt x="2763" y="2613"/>
                </a:lnTo>
                <a:lnTo>
                  <a:pt x="2763" y="3361"/>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Rectangle 31">
            <a:extLst>
              <a:ext uri="{FF2B5EF4-FFF2-40B4-BE49-F238E27FC236}">
                <a16:creationId xmlns:a16="http://schemas.microsoft.com/office/drawing/2014/main" id="{A0110BED-F1F4-44A7-A7DF-B0DFFF384007}"/>
              </a:ext>
            </a:extLst>
          </p:cNvPr>
          <p:cNvSpPr/>
          <p:nvPr/>
        </p:nvSpPr>
        <p:spPr>
          <a:xfrm>
            <a:off x="1889399" y="552705"/>
            <a:ext cx="304800" cy="27801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Rectangle 32">
            <a:extLst>
              <a:ext uri="{FF2B5EF4-FFF2-40B4-BE49-F238E27FC236}">
                <a16:creationId xmlns:a16="http://schemas.microsoft.com/office/drawing/2014/main" id="{22A15987-379A-4D82-BA2A-2DBCDC0AB092}"/>
              </a:ext>
            </a:extLst>
          </p:cNvPr>
          <p:cNvSpPr/>
          <p:nvPr/>
        </p:nvSpPr>
        <p:spPr>
          <a:xfrm>
            <a:off x="1945346" y="116468"/>
            <a:ext cx="301143" cy="16196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6" name="Picture 5" descr="A close up of a logo&#10;&#10;Description generated with very high confidence">
            <a:extLst>
              <a:ext uri="{FF2B5EF4-FFF2-40B4-BE49-F238E27FC236}">
                <a16:creationId xmlns:a16="http://schemas.microsoft.com/office/drawing/2014/main" id="{6C98852E-169A-447C-9D69-3D0971F8D6E8}"/>
              </a:ext>
            </a:extLst>
          </p:cNvPr>
          <p:cNvPicPr>
            <a:picLocks noChangeAspect="1"/>
          </p:cNvPicPr>
          <p:nvPr/>
        </p:nvPicPr>
        <p:blipFill>
          <a:blip r:embed="rId3">
            <a:duotone>
              <a:schemeClr val="accent1">
                <a:shade val="45000"/>
                <a:satMod val="135000"/>
              </a:schemeClr>
              <a:prstClr val="white"/>
            </a:duotone>
          </a:blip>
          <a:stretch>
            <a:fillRect/>
          </a:stretch>
        </p:blipFill>
        <p:spPr>
          <a:xfrm flipH="1">
            <a:off x="1961779" y="2395606"/>
            <a:ext cx="2054371" cy="2054371"/>
          </a:xfrm>
          <a:prstGeom prst="rect">
            <a:avLst/>
          </a:prstGeom>
        </p:spPr>
      </p:pic>
      <p:pic>
        <p:nvPicPr>
          <p:cNvPr id="22" name="Picture 21" descr="A close up of a logo&#10;&#10;Description generated with very high confidence">
            <a:extLst>
              <a:ext uri="{FF2B5EF4-FFF2-40B4-BE49-F238E27FC236}">
                <a16:creationId xmlns:a16="http://schemas.microsoft.com/office/drawing/2014/main" id="{327FA63B-24B8-4206-AC72-EEA67373E189}"/>
              </a:ext>
            </a:extLst>
          </p:cNvPr>
          <p:cNvPicPr>
            <a:picLocks noChangeAspect="1"/>
          </p:cNvPicPr>
          <p:nvPr/>
        </p:nvPicPr>
        <p:blipFill>
          <a:blip r:embed="rId3">
            <a:duotone>
              <a:schemeClr val="accent1">
                <a:shade val="45000"/>
                <a:satMod val="135000"/>
              </a:schemeClr>
              <a:prstClr val="white"/>
            </a:duotone>
          </a:blip>
          <a:stretch>
            <a:fillRect/>
          </a:stretch>
        </p:blipFill>
        <p:spPr>
          <a:xfrm flipH="1">
            <a:off x="1948636" y="3735589"/>
            <a:ext cx="2054371" cy="2054371"/>
          </a:xfrm>
          <a:prstGeom prst="rect">
            <a:avLst/>
          </a:prstGeom>
        </p:spPr>
      </p:pic>
      <p:pic>
        <p:nvPicPr>
          <p:cNvPr id="9" name="Picture 8" descr="A close up of a necklace&#10;&#10;Description generated with high confidence">
            <a:extLst>
              <a:ext uri="{FF2B5EF4-FFF2-40B4-BE49-F238E27FC236}">
                <a16:creationId xmlns:a16="http://schemas.microsoft.com/office/drawing/2014/main" id="{499CDF3D-F1CC-46E7-84BF-0ECD70F7E539}"/>
              </a:ext>
            </a:extLst>
          </p:cNvPr>
          <p:cNvPicPr>
            <a:picLocks noChangeAspect="1"/>
          </p:cNvPicPr>
          <p:nvPr/>
        </p:nvPicPr>
        <p:blipFill>
          <a:blip r:embed="rId4">
            <a:duotone>
              <a:schemeClr val="accent1">
                <a:shade val="45000"/>
                <a:satMod val="135000"/>
              </a:schemeClr>
              <a:prstClr val="white"/>
            </a:duotone>
          </a:blip>
          <a:stretch>
            <a:fillRect/>
          </a:stretch>
        </p:blipFill>
        <p:spPr>
          <a:xfrm>
            <a:off x="945824" y="3064638"/>
            <a:ext cx="722376" cy="619179"/>
          </a:xfrm>
          <a:prstGeom prst="rect">
            <a:avLst/>
          </a:prstGeom>
        </p:spPr>
      </p:pic>
      <p:pic>
        <p:nvPicPr>
          <p:cNvPr id="25" name="Picture 24" descr="A close up of a necklace&#10;&#10;Description generated with high confidence">
            <a:extLst>
              <a:ext uri="{FF2B5EF4-FFF2-40B4-BE49-F238E27FC236}">
                <a16:creationId xmlns:a16="http://schemas.microsoft.com/office/drawing/2014/main" id="{66475281-3D74-4938-B59B-54B5E034984B}"/>
              </a:ext>
            </a:extLst>
          </p:cNvPr>
          <p:cNvPicPr>
            <a:picLocks noChangeAspect="1"/>
          </p:cNvPicPr>
          <p:nvPr/>
        </p:nvPicPr>
        <p:blipFill>
          <a:blip r:embed="rId4">
            <a:duotone>
              <a:schemeClr val="accent1">
                <a:shade val="45000"/>
                <a:satMod val="135000"/>
              </a:schemeClr>
              <a:prstClr val="white"/>
            </a:duotone>
          </a:blip>
          <a:stretch>
            <a:fillRect/>
          </a:stretch>
        </p:blipFill>
        <p:spPr>
          <a:xfrm>
            <a:off x="929519" y="4381204"/>
            <a:ext cx="725538" cy="621890"/>
          </a:xfrm>
          <a:prstGeom prst="rect">
            <a:avLst/>
          </a:prstGeom>
        </p:spPr>
      </p:pic>
      <p:pic>
        <p:nvPicPr>
          <p:cNvPr id="11" name="Graphic 10">
            <a:extLst>
              <a:ext uri="{FF2B5EF4-FFF2-40B4-BE49-F238E27FC236}">
                <a16:creationId xmlns:a16="http://schemas.microsoft.com/office/drawing/2014/main" id="{D379729D-9901-4D25-A83B-6209641D1D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02234" y="3587768"/>
            <a:ext cx="501650" cy="501650"/>
          </a:xfrm>
          <a:prstGeom prst="rect">
            <a:avLst/>
          </a:prstGeom>
        </p:spPr>
      </p:pic>
      <p:pic>
        <p:nvPicPr>
          <p:cNvPr id="26" name="Graphic 25">
            <a:extLst>
              <a:ext uri="{FF2B5EF4-FFF2-40B4-BE49-F238E27FC236}">
                <a16:creationId xmlns:a16="http://schemas.microsoft.com/office/drawing/2014/main" id="{A1752296-50CE-4E0B-9746-D8E933518A5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02941" y="3587768"/>
            <a:ext cx="501650" cy="501650"/>
          </a:xfrm>
          <a:prstGeom prst="rect">
            <a:avLst/>
          </a:prstGeom>
        </p:spPr>
      </p:pic>
      <p:pic>
        <p:nvPicPr>
          <p:cNvPr id="36" name="Graphic 35">
            <a:extLst>
              <a:ext uri="{FF2B5EF4-FFF2-40B4-BE49-F238E27FC236}">
                <a16:creationId xmlns:a16="http://schemas.microsoft.com/office/drawing/2014/main" id="{6A2576B0-7734-447D-9F98-ADC2E47A58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03839" y="4089418"/>
            <a:ext cx="501650" cy="501650"/>
          </a:xfrm>
          <a:prstGeom prst="rect">
            <a:avLst/>
          </a:prstGeom>
        </p:spPr>
      </p:pic>
      <p:pic>
        <p:nvPicPr>
          <p:cNvPr id="37" name="Graphic 36">
            <a:extLst>
              <a:ext uri="{FF2B5EF4-FFF2-40B4-BE49-F238E27FC236}">
                <a16:creationId xmlns:a16="http://schemas.microsoft.com/office/drawing/2014/main" id="{D88270AB-5A4F-46BA-B698-ED8E57484C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98914" y="4092309"/>
            <a:ext cx="501650" cy="501650"/>
          </a:xfrm>
          <a:prstGeom prst="rect">
            <a:avLst/>
          </a:prstGeom>
        </p:spPr>
      </p:pic>
      <p:pic>
        <p:nvPicPr>
          <p:cNvPr id="38" name="Graphic 37">
            <a:extLst>
              <a:ext uri="{FF2B5EF4-FFF2-40B4-BE49-F238E27FC236}">
                <a16:creationId xmlns:a16="http://schemas.microsoft.com/office/drawing/2014/main" id="{971AF0DE-0B23-455F-A6F4-4E9FD4EA3C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02043" y="3587768"/>
            <a:ext cx="501650" cy="501650"/>
          </a:xfrm>
          <a:prstGeom prst="rect">
            <a:avLst/>
          </a:prstGeom>
        </p:spPr>
      </p:pic>
      <p:pic>
        <p:nvPicPr>
          <p:cNvPr id="39" name="Graphic 38">
            <a:extLst>
              <a:ext uri="{FF2B5EF4-FFF2-40B4-BE49-F238E27FC236}">
                <a16:creationId xmlns:a16="http://schemas.microsoft.com/office/drawing/2014/main" id="{2559970E-42E0-4C0C-BD43-288CF73893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87817" y="4089418"/>
            <a:ext cx="501650" cy="501650"/>
          </a:xfrm>
          <a:prstGeom prst="rect">
            <a:avLst/>
          </a:prstGeom>
        </p:spPr>
      </p:pic>
      <p:cxnSp>
        <p:nvCxnSpPr>
          <p:cNvPr id="42" name="Straight Connector 41">
            <a:extLst>
              <a:ext uri="{FF2B5EF4-FFF2-40B4-BE49-F238E27FC236}">
                <a16:creationId xmlns:a16="http://schemas.microsoft.com/office/drawing/2014/main" id="{80E128D4-3D96-4F3C-AE2D-49BFEABB1A7E}"/>
              </a:ext>
            </a:extLst>
          </p:cNvPr>
          <p:cNvCxnSpPr/>
          <p:nvPr/>
        </p:nvCxnSpPr>
        <p:spPr>
          <a:xfrm>
            <a:off x="6336226" y="2428810"/>
            <a:ext cx="0" cy="3394354"/>
          </a:xfrm>
          <a:prstGeom prst="line">
            <a:avLst/>
          </a:prstGeom>
          <a:ln w="41275"/>
        </p:spPr>
        <p:style>
          <a:lnRef idx="1">
            <a:schemeClr val="accent1"/>
          </a:lnRef>
          <a:fillRef idx="0">
            <a:schemeClr val="accent1"/>
          </a:fillRef>
          <a:effectRef idx="0">
            <a:schemeClr val="accent1"/>
          </a:effectRef>
          <a:fontRef idx="minor">
            <a:schemeClr val="tx1"/>
          </a:fontRef>
        </p:style>
      </p:cxnSp>
      <p:pic>
        <p:nvPicPr>
          <p:cNvPr id="44" name="Picture 43" descr="A picture containing clipart&#10;&#10;Description generated with very high confidence">
            <a:extLst>
              <a:ext uri="{FF2B5EF4-FFF2-40B4-BE49-F238E27FC236}">
                <a16:creationId xmlns:a16="http://schemas.microsoft.com/office/drawing/2014/main" id="{A80B24AD-511B-48DD-BD80-7C0599CAB297}"/>
              </a:ext>
            </a:extLst>
          </p:cNvPr>
          <p:cNvPicPr>
            <a:picLocks noChangeAspect="1"/>
          </p:cNvPicPr>
          <p:nvPr/>
        </p:nvPicPr>
        <p:blipFill>
          <a:blip r:embed="rId7"/>
          <a:stretch>
            <a:fillRect/>
          </a:stretch>
        </p:blipFill>
        <p:spPr>
          <a:xfrm>
            <a:off x="6994805" y="2428810"/>
            <a:ext cx="3772113" cy="1152590"/>
          </a:xfrm>
          <a:prstGeom prst="rect">
            <a:avLst/>
          </a:prstGeom>
        </p:spPr>
      </p:pic>
      <p:sp>
        <p:nvSpPr>
          <p:cNvPr id="3" name="Rectangle 4">
            <a:extLst>
              <a:ext uri="{FF2B5EF4-FFF2-40B4-BE49-F238E27FC236}">
                <a16:creationId xmlns:a16="http://schemas.microsoft.com/office/drawing/2014/main" id="{C2C1E255-E854-49BB-A9AD-C323769323EC}"/>
              </a:ext>
            </a:extLst>
          </p:cNvPr>
          <p:cNvSpPr/>
          <p:nvPr/>
        </p:nvSpPr>
        <p:spPr>
          <a:xfrm>
            <a:off x="2340657" y="134623"/>
            <a:ext cx="8236803" cy="1039637"/>
          </a:xfrm>
          <a:prstGeom prst="rect">
            <a:avLst/>
          </a:prstGeom>
        </p:spPr>
        <p:txBody>
          <a:bodyPr wrap="square" anchor="t">
            <a:spAutoFit/>
          </a:bodyPr>
          <a:lstStyle/>
          <a:p>
            <a:r>
              <a:rPr lang="en-US" sz="2000" b="1">
                <a:solidFill>
                  <a:schemeClr val="bg1"/>
                </a:solidFill>
              </a:rPr>
              <a:t>Characterize trash problems and management practices at East Potomac Park</a:t>
            </a:r>
          </a:p>
          <a:p>
            <a:endParaRPr lang="en-US" sz="2200" b="1">
              <a:solidFill>
                <a:schemeClr val="bg1"/>
              </a:solidFill>
            </a:endParaRPr>
          </a:p>
        </p:txBody>
      </p:sp>
      <p:cxnSp>
        <p:nvCxnSpPr>
          <p:cNvPr id="27" name="Straight Connector 26">
            <a:extLst>
              <a:ext uri="{FF2B5EF4-FFF2-40B4-BE49-F238E27FC236}">
                <a16:creationId xmlns:a16="http://schemas.microsoft.com/office/drawing/2014/main" id="{EE026183-D677-E14C-81A0-63F6F74467BA}"/>
              </a:ext>
            </a:extLst>
          </p:cNvPr>
          <p:cNvCxnSpPr>
            <a:cxnSpLocks/>
          </p:cNvCxnSpPr>
          <p:nvPr/>
        </p:nvCxnSpPr>
        <p:spPr>
          <a:xfrm flipH="1">
            <a:off x="6916093" y="4157835"/>
            <a:ext cx="4050587" cy="0"/>
          </a:xfrm>
          <a:prstGeom prst="line">
            <a:avLst/>
          </a:prstGeom>
          <a:ln w="41275"/>
        </p:spPr>
        <p:style>
          <a:lnRef idx="1">
            <a:schemeClr val="accent1"/>
          </a:lnRef>
          <a:fillRef idx="0">
            <a:schemeClr val="accent1"/>
          </a:fillRef>
          <a:effectRef idx="0">
            <a:schemeClr val="accent1"/>
          </a:effectRef>
          <a:fontRef idx="minor">
            <a:schemeClr val="tx1"/>
          </a:fontRef>
        </p:style>
      </p:cxnSp>
      <p:pic>
        <p:nvPicPr>
          <p:cNvPr id="15" name="Picture 14" descr="A picture containing clipart&#10;&#10;Description automatically generated">
            <a:extLst>
              <a:ext uri="{FF2B5EF4-FFF2-40B4-BE49-F238E27FC236}">
                <a16:creationId xmlns:a16="http://schemas.microsoft.com/office/drawing/2014/main" id="{BE33513D-621B-7143-9B3A-584F2181EB9C}"/>
              </a:ext>
            </a:extLst>
          </p:cNvPr>
          <p:cNvPicPr>
            <a:picLocks noChangeAspect="1"/>
          </p:cNvPicPr>
          <p:nvPr/>
        </p:nvPicPr>
        <p:blipFill>
          <a:blip r:embed="rId8"/>
          <a:stretch>
            <a:fillRect/>
          </a:stretch>
        </p:blipFill>
        <p:spPr>
          <a:xfrm>
            <a:off x="8198085" y="4449977"/>
            <a:ext cx="1660844" cy="1638093"/>
          </a:xfrm>
          <a:prstGeom prst="rect">
            <a:avLst/>
          </a:prstGeom>
        </p:spPr>
      </p:pic>
      <p:sp>
        <p:nvSpPr>
          <p:cNvPr id="28" name="TextBox 27">
            <a:extLst>
              <a:ext uri="{FF2B5EF4-FFF2-40B4-BE49-F238E27FC236}">
                <a16:creationId xmlns:a16="http://schemas.microsoft.com/office/drawing/2014/main" id="{F0FBAC9A-4549-AB45-9CA5-D42F7FF8639B}"/>
              </a:ext>
            </a:extLst>
          </p:cNvPr>
          <p:cNvSpPr txBox="1"/>
          <p:nvPr/>
        </p:nvSpPr>
        <p:spPr>
          <a:xfrm>
            <a:off x="1614540" y="1084868"/>
            <a:ext cx="9152371" cy="954107"/>
          </a:xfrm>
          <a:prstGeom prst="rect">
            <a:avLst/>
          </a:prstGeom>
          <a:noFill/>
        </p:spPr>
        <p:txBody>
          <a:bodyPr wrap="square" rtlCol="0" anchor="t">
            <a:spAutoFit/>
          </a:bodyPr>
          <a:lstStyle/>
          <a:p>
            <a:pPr algn="ctr"/>
            <a:r>
              <a:rPr lang="en-US" sz="2800" b="1">
                <a:solidFill>
                  <a:schemeClr val="accent1">
                    <a:lumMod val="75000"/>
                  </a:schemeClr>
                </a:solidFill>
              </a:rPr>
              <a:t>Results – East Potomac Park uses a variety of resources for trash pickup</a:t>
            </a:r>
          </a:p>
        </p:txBody>
      </p:sp>
      <p:sp>
        <p:nvSpPr>
          <p:cNvPr id="49" name="矩形 27">
            <a:extLst>
              <a:ext uri="{FF2B5EF4-FFF2-40B4-BE49-F238E27FC236}">
                <a16:creationId xmlns:a16="http://schemas.microsoft.com/office/drawing/2014/main" id="{0D5EC022-C421-49F9-959F-63E9B3977B04}"/>
              </a:ext>
            </a:extLst>
          </p:cNvPr>
          <p:cNvSpPr/>
          <p:nvPr/>
        </p:nvSpPr>
        <p:spPr>
          <a:xfrm>
            <a:off x="-165100" y="0"/>
            <a:ext cx="12461777" cy="7037046"/>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2414657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41">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Rectangle 43">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41" name="Rectangle 45">
            <a:extLst>
              <a:ext uri="{FF2B5EF4-FFF2-40B4-BE49-F238E27FC236}">
                <a16:creationId xmlns:a16="http://schemas.microsoft.com/office/drawing/2014/main" id="{D589E016-1EE1-484C-8423-012B4B780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sky, outdoor, building, top&#10;&#10;Description automatically generated">
            <a:extLst>
              <a:ext uri="{FF2B5EF4-FFF2-40B4-BE49-F238E27FC236}">
                <a16:creationId xmlns:a16="http://schemas.microsoft.com/office/drawing/2014/main" id="{3F4D90A7-2AC9-5C43-B573-BBD08CAFCCFB}"/>
              </a:ext>
            </a:extLst>
          </p:cNvPr>
          <p:cNvPicPr>
            <a:picLocks noChangeAspect="1"/>
          </p:cNvPicPr>
          <p:nvPr/>
        </p:nvPicPr>
        <p:blipFill rotWithShape="1">
          <a:blip r:embed="rId3">
            <a:extLst/>
          </a:blip>
          <a:srcRect t="19948" r="9092" b="3425"/>
          <a:stretch/>
        </p:blipFill>
        <p:spPr>
          <a:xfrm>
            <a:off x="20" y="-1"/>
            <a:ext cx="12188932" cy="6858000"/>
          </a:xfrm>
          <a:prstGeom prst="rect">
            <a:avLst/>
          </a:prstGeom>
        </p:spPr>
      </p:pic>
      <p:sp>
        <p:nvSpPr>
          <p:cNvPr id="43" name="Rectangle 47">
            <a:extLst>
              <a:ext uri="{FF2B5EF4-FFF2-40B4-BE49-F238E27FC236}">
                <a16:creationId xmlns:a16="http://schemas.microsoft.com/office/drawing/2014/main" id="{46100866-3689-418C-84D9-07C7E2435C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00114"/>
            <a:ext cx="4053525" cy="4257773"/>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extBox 4">
            <a:extLst>
              <a:ext uri="{FF2B5EF4-FFF2-40B4-BE49-F238E27FC236}">
                <a16:creationId xmlns:a16="http://schemas.microsoft.com/office/drawing/2014/main" id="{54B9F191-680D-B140-8D70-EF7BE1E85FA7}"/>
              </a:ext>
            </a:extLst>
          </p:cNvPr>
          <p:cNvSpPr txBox="1"/>
          <p:nvPr/>
        </p:nvSpPr>
        <p:spPr>
          <a:xfrm>
            <a:off x="345786" y="2121212"/>
            <a:ext cx="3361953" cy="2470488"/>
          </a:xfrm>
          <a:prstGeom prst="rect">
            <a:avLst/>
          </a:prstGeom>
        </p:spPr>
        <p:txBody>
          <a:bodyPr vert="horz" lIns="91440" tIns="45720" rIns="91440" bIns="45720" rtlCol="0" anchor="b">
            <a:normAutofit fontScale="92500"/>
          </a:bodyPr>
          <a:lstStyle/>
          <a:p>
            <a:pPr defTabSz="914400">
              <a:lnSpc>
                <a:spcPct val="90000"/>
              </a:lnSpc>
              <a:spcBef>
                <a:spcPct val="0"/>
              </a:spcBef>
              <a:spcAft>
                <a:spcPts val="600"/>
              </a:spcAft>
            </a:pPr>
            <a:r>
              <a:rPr lang="en-US" sz="3400" spc="-100">
                <a:solidFill>
                  <a:schemeClr val="bg1"/>
                </a:solidFill>
                <a:latin typeface="+mj-lt"/>
                <a:ea typeface="+mj-ea"/>
                <a:cs typeface="+mj-cs"/>
              </a:rPr>
              <a:t>National Park</a:t>
            </a:r>
            <a:r>
              <a:rPr lang="en-US" altLang="zh-CN" sz="3400" spc="-100">
                <a:solidFill>
                  <a:schemeClr val="bg1"/>
                </a:solidFill>
                <a:latin typeface="+mj-lt"/>
                <a:ea typeface="+mj-ea"/>
                <a:cs typeface="+mj-cs"/>
              </a:rPr>
              <a:t> visitors generate </a:t>
            </a:r>
            <a:r>
              <a:rPr lang="en-US" altLang="zh-CN" sz="5400" b="1" spc="-100">
                <a:solidFill>
                  <a:schemeClr val="bg1"/>
                </a:solidFill>
                <a:latin typeface="+mj-lt"/>
                <a:ea typeface="+mj-ea"/>
                <a:cs typeface="+mj-cs"/>
              </a:rPr>
              <a:t>50,000</a:t>
            </a:r>
            <a:r>
              <a:rPr lang="en-US" altLang="zh-CN" sz="3400" spc="-100">
                <a:solidFill>
                  <a:schemeClr val="bg1"/>
                </a:solidFill>
                <a:latin typeface="+mj-lt"/>
                <a:ea typeface="+mj-ea"/>
                <a:cs typeface="+mj-cs"/>
              </a:rPr>
              <a:t>tons of trash every year</a:t>
            </a:r>
            <a:r>
              <a:rPr lang="en-US" sz="3400" spc="-100">
                <a:solidFill>
                  <a:schemeClr val="bg1"/>
                </a:solidFill>
                <a:latin typeface="+mj-lt"/>
                <a:ea typeface="+mj-ea"/>
                <a:cs typeface="+mj-cs"/>
              </a:rPr>
              <a:t> </a:t>
            </a:r>
          </a:p>
        </p:txBody>
      </p:sp>
      <p:sp>
        <p:nvSpPr>
          <p:cNvPr id="2" name="Slide Number Placeholder 1">
            <a:extLst>
              <a:ext uri="{FF2B5EF4-FFF2-40B4-BE49-F238E27FC236}">
                <a16:creationId xmlns:a16="http://schemas.microsoft.com/office/drawing/2014/main" id="{E633F310-1D4E-403C-A43C-226BAACDD461}"/>
              </a:ext>
            </a:extLst>
          </p:cNvPr>
          <p:cNvSpPr>
            <a:spLocks noGrp="1"/>
          </p:cNvSpPr>
          <p:nvPr>
            <p:ph type="sldNum" sz="quarter" idx="12"/>
          </p:nvPr>
        </p:nvSpPr>
        <p:spPr/>
        <p:txBody>
          <a:bodyPr/>
          <a:lstStyle/>
          <a:p>
            <a:fld id="{4FAB73BC-B049-4115-A692-8D63A059BFB8}" type="slidenum">
              <a:rPr lang="en-US" smtClean="0"/>
              <a:pPr/>
              <a:t>4</a:t>
            </a:fld>
            <a:endParaRPr lang="en-US"/>
          </a:p>
        </p:txBody>
      </p:sp>
    </p:spTree>
    <p:extLst>
      <p:ext uri="{BB962C8B-B14F-4D97-AF65-F5344CB8AC3E}">
        <p14:creationId xmlns:p14="http://schemas.microsoft.com/office/powerpoint/2010/main" val="1729318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7">
            <a:extLst>
              <a:ext uri="{FF2B5EF4-FFF2-40B4-BE49-F238E27FC236}">
                <a16:creationId xmlns:a16="http://schemas.microsoft.com/office/drawing/2014/main" id="{1425BA13-4C5E-5049-8CEF-700FA042A255}"/>
              </a:ext>
            </a:extLst>
          </p:cNvPr>
          <p:cNvSpPr/>
          <p:nvPr/>
        </p:nvSpPr>
        <p:spPr>
          <a:xfrm>
            <a:off x="-177800" y="-177800"/>
            <a:ext cx="12447539" cy="7243567"/>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 name="AutoShape 2" descr="data:image/png;base64,iVBORw0KGgoAAAANSUhEUgAAAkAAAAFSCAYAAAFta1CtAAAAAXNSR0IArs4c6QAAAARnQU1BAACxjwv8YQUAAAAJcEhZcwAADsMAAA7DAcdvqGQAAGiOSURBVHhe7b1buBxFuf/vpZdeeumll15yyQayEzmjgAioKLJBNzprzqd1ysoiJJCYEyQQgkAgRIgJB5P82OF8UkAEhI3RrYL8kcM2gSQQwiH7efq/vpN6J7Uqbx9mpnump+f7eZ7v09PV1dXV1VVvvVNd3f2lflMtFmcr+bzXrWqV8nqTVPZYsqR54Nl/7PR61cp11xwySWYL7WRFd++5WQ231by22P5tkswW9sn+JH+5d/EPLmyvQyeffHJ7eeXYj+Ztg0aqgHqVSTJbaCd65tmnt5a/euyWdhhqCmrXzOpGq6YtOn1he5vIJJkt3JPsRSbJbCEnh9qBGgOhhqDGiM15/C/3tZYSjlqE5c7fb2kXDmSSzBb2CfYqk2S2sE/QrRG27N7KTybJbOGepBTEntfubRli+EIoOK1JuTJJDpbx+vjzj+790OtFpVLpqya5RJpYLpf7ivfuzV4vmq4V95rkOkM74W5kkmsVkNQa1JhTTz2lfcL4/eRf728bbokjS7fZmSS/pJ1wNzLJdYZ2st3IJJdIDdJO9sbrrvQu/Pbp7d/2tvPOWThvXWSS6wz3RM8+73zvoT++5/3Hzyvef736v62/BJC9fdE3z/BWbNo2bz+T3Jempqa+rJ1sp7KbrXay3cgk1xn2SfYik1wor7z0kicyQaFoJxtVzeIl7d8muc6wT9KuKZ3KJBdKLwVkNyvkFSePpayLJD4UawH5Cc1Nfl/0vR951SUr522HTHKh9FJAruyTjyKTXGe4J9qtTHKhxFFAn755o/enp5a2Cgg16tXHZ+cZ6kSM9Pan9847YaxLmFtjUKPOOOuceeEmuVDiKKBuZZLrDPvEe5FJLpBmpXLELqDxWu1jsykQnNyihae1TtK2Nbetu7q1vOKy81rbPn9rfUuoTQhHDbPtlEmuM7STFcHeaOGaTHKhSCFFLRyAk4siKShXKDQsTXKdoZ2sLSmk23/z7AnbbJnkIlHJ578wPyPhnrAtqR1QmNE2yXWGdrLdKIpNKRQKX9+1puG9fsekh2Upl/uG2XQC5VzuXCyRrnaytk6b+wuDZeoLCKqXSifcrjn8wBIvTCZqm533399OUzvZbmSS7ozJ8em3tBPuRL954IH2yUAm6S8trhT2a4Xhp+WN4n6z67ze7vFHHlFPuBPNNEvttPtOo1T6yD4hhD21ofmJVghheumXE59jfzu9ZrU6jbChZa5n+rv52QK2Rjv5qJosFy4wSbXA7WjzMxtoJw2ddsq/tX9ffuFZarjIJJU9pirFx9yT7UaT5Xx3I4BpRztZW/t/Pe29s3Wivb77uqvnbbdlkswW2ol2K5NkttBOtFuZJLOFe5Ifbl/s/eHm0rwwW7XLz1fDIZNktnBP8m+bGy2bc8FZC1u91fe+dUY7HEsUELbh9wvri+39IJNktrBPsFeZJLNFeWzsKu1kO1W9mJ81SWYP7YQh2yFEdw/btGjBqd7G2g9b63Zck1R2sU+2U5kkss3yRulN7eTDtGK8/J5JIvuU8vlFWiH4abpazJtdRwutMFyZqGS6UngZwxdYmqDRQx4p6FYmmWyizdToRia57KGdbDcyyWUPnBzuVckSM8kWLFzQ+r3hnhWtcMwkQ5hMLLfjYB0yyWUPOcFeZZLLHtrJupL5iRAmnLtzEyGTXPZwT7RbmeSyh32SsCuoLdB/lq444XkxqTlY+s1wzRz2SfYik1z20E62G5nksod9kprxdYXHEbRHNU1yg0ebjNCpTFIt3BPtVia5FtpkhE5lkuqMXz/6knrCnapeqe4zSbYKCA6fVnvsxxJswyzPtWJ9zeZrW79Ncl9a3Cy/rJ1wp/pw7w2dF5J2st3I/oMpBdCrTHKtP77aCeMiYC6iSMIx+9WOZ8skGR37JDHVDo8g4FEDzGLFDFaErb3zwdZ2rCNTiGPvBw2igLqRSTI67ol2q6hDFPacH8gEB2IX0KPbG/NOuFOZJKOjnWw36lcBQZg0jqXfjFbInjJsh5sko6OdLJ7kwfLBF95sh6F5IXzz7udbzQ/NULZB/SygqHILBzJJRsc+yV7U7wI68/QFraUYaNQmv8cPbJkkoyMniGe/8GwYaoh94iJ3jjRqlP3oQhprkCaTZHTsk+5F/SggmS2PGuMaa4TB7qBZoTbJIwh4VEH2g0yS0dFOVqR1536KWkCgk8IBndQguzBEtjE3SUZHO1kRCgg+EIwymlPQowidFFCnBBWQZoiDZJKMjnay3QgnMV6tPrt+7dojJmmViVL+HTyGAI2X8u2/JxrNSuW1yUbjSJQahCYGw42ltl1kko7O9idfU0+4U002mr52Zbxc+EC7k2prolw4YKK3kfRWXjujnmyn+uiv67ur5doJdyo5GbeAtMIIktmthZ2mdsKdyiQ7GOyTMUFdT3/BvtVSaZ2W5lCC10ZUc7mvmdUW2ol3IpNMi7m0TzY/s8FkpXDIPeHVhe+3JmvKJE3MKNMePxAtaxQPmuSyh3bC3cgklz20k9UkcxS1bZBJLltU82NHtZPtRnM+0ycm2ewAB1A72W70z3sWZ68W+RVQ0OMGfspkAeGvhHay+M+EQsJDdFg2fnxBu0fDPGn0cu5jCGiuJtlsYZ9kLzLJZQ/tZLuRSS57TJeLD2knbDuKaFZil9ymBWX2cUzBPeFOZZLJNtqJR5HZfTTQCiBIZrfRAi8w0QrDVub+sXcLXv2HIVTIHSIhCaFNfBiUTJbIsPD03x9UL+QgZbJGhgG5aO5bqTEr+5xvndWa2Cdz+vF3WaaKyhJh8rSIPWEQ4fZkQchOB0vsp00yNFkjw4B78dIgkzUyDGgX0JZtJcRyyNL+jWnH+IwFrAysmTzTBiuGcPkwCsJk6SeTNTIMaBdw0DJZI8OAe/FgUWwLIwqzGiJYq6hx/WSyRoYB9+LJ0zDydSV0YeJIQ6ggcI6x1D4H436NSbo/SD78YYdpMlkjw4B2AQctkzUyDGgXEILVgSMMa4FPCNnb4BDDaUY4xpHssSTXMiGO7O/G9ZPJGhkGtAtoK6y7SUImawRv2tcmQg9KJlvzkIvmV1HcwUDxcbRtYYJVw996bZstk7V5aJO1B6VmqVAy2UoW7SIOUrjBaLLWRi6aVCA4uvgXBicYFUQcX1v4viK2a9vEeZZ04IzLqLU46LLNr9KarLWJ8nyJyO/5krDnTjqVyVqyaBcxSPZXtZKQVoG27t6oXsRB6cFn7oytAuGRfzy0hMqK8F13V1rLd19Z2X6WGcIjcD+45Oz2ehSZrCWLdhEh+brPgn9f2HrMbvL6Da0wVCB5BQGeg8ZSe+wO4fJb9sVveabRryJqFQjg6RBcOO2C9ku7f7913lcYbTqpQP2SyVqyaBdxkPKrQN1iP1/lykSJhaAKJJ/Vg3WBJcHn9eQpZFgZWB87Ptaxj3zdyX4xiRsX8vv6k8lasmgX0RaeqYcFkWfstTiwKrAoODm8qQGW6cpctbVN3tog22CZbOvkKosVaFAyWUsW7SIOUlmuQPjIJ955AB/nwJ/XtN+DgMf+YZEg/BYfSayNbXXwu56/uBVXwvxkspYs7gUMsjTQw6/vU8NFtj8Ev8e2Nn5+jy1aoPhkspYs7gV0PwVuSxxgqUSoLFJh0D2hddivhkGFueJnpXnrqFAIQyXVurK4KpD7YVc/jXfwTdMg+l2B/PweWyZryeJewEErbgvkV5HiqjiCXYHQDcmrwiA0LHRL9t9y/HWXSiBdFLol/BbnGV0V4sDpxv7StUHS/UEIl7iyHTJZSxbtIkaROM74ja7K/ttvW6FOFXcFErr5inIn9NsCRZHJWrJoF3GQSqoCJQkezem1AsG5nqxc2rIksDjjpUtb1kheadeNTPaSRbuIgxQuhHQzu3fubC2DvprtMl4urj94n/5gWpCmy4VtJolQ5vJ4VPIoGlkLVK/Wp7ULOSi5Fwa6Z8sW38JA69cqRK8KqrRaHiHtIg5Kixulu0x2R4MXnntOvSgiE63NYzc2j2gXPm7Jx8tttPyJbt+0KZtv1BgG6qXS5+4F+cV11x2cqNdvNVG+hE/2axc6aW2YqXxgsvCliVrt5Ttvv31ePqG5/F9hopA0ol1YV3jPDpZ4MQicUPy2l/gkMN4NJmEi2Q8vFbHDXZmskGFDu5iDkskSGRa0ixgm18LELZM1knYw5Va7gJ1q93VXnxB239KfeN8995snhEdRJZcbM1kkaeaJDePqBRy0XrltklZoGHh/24x6AdMgk0WSZu7/RT30xcJnLDyttcS7u+U1jRKGNzGfe/qC1ttRP9y+eN5+IuyDLg77yb+xv21unBDPFiyjySJJM0mNNPcqvq9viEhbN4Z7bSZrZFjQLqSfpBvSBhIxiIjBRHRbiPfO1omW0MVhXbq+IJkskWFDu5j9lskKGVama8Ud2oVNWtOVwssmCyQLzNaKe7ULHbeWN0pvmkOSrPKPrdPqxe9WcNpN0mQUWT1RPqBVDD9tmq0cMruSLDNer7yMqaODEI5tskGGjYlG9X+0lx0MQtOT9XdMtsiwoF3IQcpkiwwL2kUcpEy2yLAgF27BwgWtZdR3Isr3MaIoapqQyRYZFuTCyacJ7IuN2xPyWz68IhUHS2yH7H3w+jq80s7e194u6djb8Vo8+W2yRYYFuXB4/a5bGcQqQdiGC493HuIdiVjHPvLScTuevYTc7axAGUIuXFpkskWGBe0iBkmshW1VOpVtcVyZbJFhQbuIELoZvHEeFQUXXLoc/MY2qUDo5vAb2yWO3T25YViyAmUI7SJCqCRY2pYGDjIuPpxkhMuLxu049rr7iQQRK1CG0C7iIGWyRYYF7SIOUiZbZFhwL6Dtv3SjXvc32SLDgnYR5dsWYZ9nku+pis+jfTsDn4ayfST5fiqkfazFZIsMC+4FFOGiS0XShIqACmRXGrui2NLC4UifefbpJ4SbbJFhwb2Ag5bJFhkWtIs4SJlskWFBu4iQfR+snzLZIsOCdhEhGQSErwLh3xXupIs/Ix+dgx+EJQYexTmGJAx3+eUrhxI36EuHJltkWNAuonyWUi48rBEuPD60azvECEelkIoi4Yhrr8tvias5zyKTLTIsaBdREyqFFh63TLaIcN8zf1Lf2dxPrd5w+0cmOyegXcRBymTrBG5ZM35Qe2dzP/XRX9f3t4JrF3NQWrfp7sMmW/OQC2d/jVkTup4oX1wOk3scd4zIZGseaag8tky2kke7kIOUydY85MLZtyC0yoQKhEFDtxLBv5G783Y4FFQpsQ3CfnDIJdxkax7aRRykTLaSR7uIg5TJ1jzsC6r9FqECYYkLbk/TgCNt/zuzJZXEDZdtWGI/ezTbZGse2kX0E75cqIVrkk8/dSqTreTRLuIgZbI1D7lwaZHJ1jy0i+gnWFI3zK5U8t0vfD8MFQifAJdtUWWylTzaRUxSQR/chUy25qFdxEHKZGse2kX0k1SWWv7iE8LkC8+Pbm+0KhA+9/R/b9/UjhdVJlvJo11EkX2x0WrsbXaYLPGxOXs7vvZsb8cSaWppiUy25vHwq9vUCzkIPfGX+3uuQP2QyVbyaBfRFr6JGvQRXny5EJ/2PuXU007Yhi8a2vtKBbLjuDLZOoFmvXJIu6D9VLNR8f3aoXYRBymTreTRLuIgZbIVC3jDq/tFHVHcb1nVLiK6Hvc7pv2SyVbyaBdxkDLZioVBVyA4wLvurrR+yxKCJbZ/I558PBfrkHxg146LT2HCL5K4QZ/DNNlKHu0iQsi49p13CQvrioKkpSsy2YqFQVcg+58VvokqlcH+ojO+kSqOMyoFrBYqFH7DkbYrEH7bFQhxka5st2WylTzaRYTwFWb4P1JRHnzhzdaFx0mcfd75rXBb2pea8X15+ca8SNKxw2yZbMXCoCvQIGWylTzaRYTkM95SgSD8y8LFX7FpWyt80TfPOCGOLVRALZwVqDdJ9xYkk63k0S7iIGWyFQtpqkDS5eC3dEvuEkK3ZYfZXZQW308mW8mjXcRBymQrFtJWgbB89fHZE7ZB8JcO/HnNvDA4ye6/OITZPpSfTLaSx72AGNeR7gtC93TFz0rt9aDuB8KYEJYy/uM3RuQnk61YSFMF6rdMtpLHvYCoQKgka+98sO1E2/4OtqFSnHHWOa047r5SgSQ+Ko9WgRAP8d1wk61YYAXqA+4FlIsKh9n+twUrhAqFCgQLdf5Fl7biSYWRfaVSyb8y/OuSymTHQ7gdJjLZ6hmt0mgy0XtGu4iDlMlW8mgXcZAy2YoFrcLYMtFiwb2AcIbhv9iDfa4TjKU7GAhfyN5ujx+JH2X7RW5cCTfZSh7tIg5SJluxoVUcyGyODblwkPyTkgtt32k/75yF7Xgie8DRllQOSOL4jT7bcSGTreTRLmKYMA6k3WANc7CjyGQrVpKuPMC+eHHKb6RZ09BYIFQgbeRZKpDrXHcik63YSbLyAPtCpkEmW8mjXcQwoQJhiUpkjzajAskcINu57kQmW0OHdhHDhJuj6Hrc8Z84ZLKVPNpFHKTGK5V3TdZalHK5b5ifqSGXy33F/GyxYtmyI9pFjCK5Mapt60Uma8mjXcRBCt3Mk0880S6A2zdtOmp+dkw5n59e1ige3LWm4b1+x2RL+H1ds3QA20y0jpGucGpq6svSNWoXMYrcCuTnUHeqVkb7gXYRBym5ILZMViNxw3Rn3wqDOv1eGPJ05+23f2rnUbuIg5TJavJoF3GQsi+KyGQ1kH/es1itHJ1o//YZD1bFJOmLlkftIg5SJqvJo13EQemO7XtOuDCQyarKlmW1j7TK0IseXF3/1CR/ApVcbkzL466tS9ULOSiZ7PaHh/97/qSvQWjLzqdPuCiici53rsnqPLSLH6fMYebRLJc/0fIIPfXAterF7LdMVkeHZqXyd+2CiPDJSRO1BboZ7YInIfcf1+OPPKLmUVTK5xeZqKTfaBcE2nn//GextAudpGy/SMsf9MCOHaPX8tOGe1FQceasz1F76oV2gfshc3iMS102ZzGPuJboDy++yAo0SCbq9U/CxmYO3qdf3H7JZENlvFL5VbVQ+MKskrQxVSk+pl1UV/t/Pd1a7rjmJ63bBKsL3/fe2Trhbaz9sBWOMNlWu/z81nYIvxFmp+Vqslx4w2SHDBvaBdUkFUj0h5tLrSUqyIfb548V2RXIDg+SyQ4ZJsbLhQ+0izkITVYKHY1akxSgXchBymSLDAO4G69dxCDBlxGfx1blh+efENaNONYzRGyYKR/ULmKQLr/wrLYDDZ12yr95L6wvttehc09f4F1w1sIT/KIo2rai/pnJHkk72gUMEyoQrM0ZC09rrR+6b6ZlkVBxJAwVBw72d8/95rx9o8pkj6Qd7eKlQSZ7JO1oFy8NMtkjaUe7eGmQyR5JO9rFS4NM9kja0S6eKzjNcJC1bUHCvzM42Nq2MJnskbSjXbww4d4Xln/b3JgXvvu6q1u3L/AblQ4VCL/lr7x92wNx8dtPJnsk7WgXzxUuuDZI6FoX3ETFEpUDFUj+0ruSSiYVSpPJHkk72sVLg0z2SNqZrhQ+1i7gILV6onzAZI8MA9pFHKSiPPpDUoR2EQcpky0yLEyUCxu1C+lKbpTasw6xLjMS3b/6Es8Ns9ddYWakyRYZJrSL6UoqkB1m/zXHEnfl7SWEfd7aMt76HVaBTHbIsFHJ50/SLmg/1SzlrjDZIcPInnWNI9qF7YfwZg+TDTLMaBe3HzKHJ1lAu8BJyhyWZAntQichcziSRf5855R60ePQP7ZOs/KMApOVwi6tAvSi6UrhZZM8GRXiuGfGe1zkS+PFwqr3t0WfJIbX2k2UC3eY3QmZD15Jhy4JL6mC8Ls0NlYzmwkZfsbr1Yd2/36r+q36UdPDr27zmrXyXlM0hJCkwLtDtUZIHVOtVCiZoiKExM2Dz9ypNjzqmOANmaIihMSN1uggzGiD8Lt5bfGE7UnryrEfqeGanvzr/e38QgsWLlDjaYpybqaoCCFx4za2nb/f4m24Z8W8MDTSmdWN1jYsn/77g96vHrultfxJ/vJWHDFW2raLf3Bha4l9795zc2u7pCvLx/9yX/s49jYIBkbC3TRt2fv45Qdp4fywtI8p5yb72zJFRQiJG63BuY3bbthoxLYRkbhiGNxtrkHDumxfdPrCdjhkH0d+2+lpxtGWm08stbxCkpa2jytTVISQuNEaHDVfpqgIIXGjNThqvkxREULiRmtwYZK/Mud866zWOIq73ZX718b+29NP+f3FCpMpKkJI3GgNLkxigGQMBwZFDBGMksQ79dRTWkt7PGbPa/e2DdCZZ5/eWsq4kDYeI2HueJErdyxK9rPzQwNESMrQGlyY7MFcyDYc+A0jg7tM0uDljpQYA4mPW+0wXIhrGybINSSyLkYNkoFkGDY/AyT5wZIGiJCUoTU4ar5MURFC4kZrcNR8maIihMSN1uBsuX+3whT1b449P8dPazZf2/r7pG2LQ/bfuSCZoiKExI3W4Gy5BggGRmYTYx3jOhjjccdg3LEY7IN4EMZ9bAMk4ZBtlLSBZzddWbq/3TTtbZIGDRAhA0ZrcLbshox1DPzaRgnhePZKGwTGNngxWMcS60tvmGjfMcM6DBkek8BvzSBgoBrb/NL1M0BumpoBkrQk3E+mqAghcaM1OGq+TFERQuJGa3DUfJmiIoTEjdbggoS/RPbfmaQV57Gijvm4MkVFCIkbrcH5yR441sZWJEzGWCS+HUdmP0MyyGwPZLt3x+x9kS62I649voPf9j4id4CcBoiQlKE1OD/Zg8+4q4X358BAQGjosg2GAuv2YK9sg7DNjo/f9kC2DDz7zY6W7WJ03PREbrpuPqPKFBUh/lSLxdnxerP95YBREs67msudbIqiI7QGR82XKaqOKOVy31jcLL9czY8d1a5ZloXzHq8U15uiyC6T45N7H937oUcd1+6X3vbmjNHXTBGFojW4UZProbkyRRVKLpf7yjuvrPG8d2+mLC2dLP/LFFF2uOaa6w5oDZA6prke+DJTVIG4jQ2N0X7FhkwglL8xmAeEdczfkbk97t8aO672N8ndT9btv2wShrzY29z8QFh33wPt5sHdD8eAkK4YICy1mdemqAKBB6o1PuqYtmyc/NgUVTZ4+L/3qQ2POia4wqaoAnEbGxqhbYDsJ9glHL+lIWsDu7ZxgLSBZ9nPNlL47feaVAlz8+M3sOzmwd3PPgZ+Q36PfZiiCgR/tbSG12/deN2VangaZIoqG2iNjjqubg0QdaJMUQWC8tYaXa+CQfn0zRvb61dcdl5r+flb671HtzdaS3h2Ei4GyDZEzeIlreWF3z69FRfp7bq70voNSXz8PvDn5P5CmqLKBlqjo44rqgHCd6+0RkcdlymqQPplgF59fLZlJMTgwKjY8fwMEAzVbeuubq3LvqfNeY9YIs0/PbW0HT8pmaLKBlqjC9JF3/uRGu6n//h5RQ13dftvnvU2735e3WarumSlGh6kbvYRRTVAjWr5A63RUcfUrFcOmaIKJCkDlCWZosoGWqMLkribMCz/9er/emvvfLAV7hoaMVQSLkvXGGD9oT++N88AnXHWOa3l9qf3nmCU7P01Y4gw7Cf5gux9ohpEUVQDBGq18tn0hObrib/c7zUa5Z+aIgqFBihcpqiygdboguQ2+hWbtnlX5Wut39LwYUxcA3TKqae1ljBeWC765hntdRgg22hc8bNSKwwG7sEX3myFiTRj4h4XS4SLUeuXAeo3mCbwyksveZ2q27lO/aBTA3Tm6QsSHW/pl2R8KYpMUWUDrdFRx0UD1F86MUAYAMZ4jYzfvPvKytYYDMZpZFwG2/7v7Zta4VhKQ0fHJ+lImIzpyDYYNyzt8SD7eOOlS+cNYttjTEHHtNOF8cSSBohSRQPUX6IaIHswGLIHky/5zpmt7a88uqRlBOzBYYknDR5GCwYEv0WyTQyPGAxXdribTtAxJV0xZPa2KDJFlQ20Rhcm+Xtlj9sEyf3bY/8l6qc6/fsF0QD1l048oFGVKapsoDW6MMGVhCav39Batw2KDCBDMs4jDd8dk5F0IL+xGgnDUsaRbJ193vmt/d0xJ9lP8mBv60Q0QP2FBihcpqiygdbowuQORNuGAxKjIuswVFh3jcPDr+9rhYthsdPRDBDi2ne3IIQt+PeFvgZIjoE80AAdU9YNkIzV4G+Q+/dK1MlfHqiev1gN70SLFp6mhncqU1TZQGt01HHRAPWXuAwQOh0IhkgGp7HtvHMWtpbueIxIjJeMz8h2WdrjNjLQLWM8trR4NEAKWqPrVLbnkhZ14+1oogHqL3F6QLgDBeMgS2z7wSVnt5Z+A81itPC7Nuf1iOGyDRHuXGGQW9LQvCktHg2QgtbobGGeD+bk4LeM7yAMF0r7m4QlhO34a4TfdjyEy9wejM9gXfaBMPcHYfKXCr8h+68Xxn3kN4TjSJ4kPRwTv21DhHXJE/IChRkqGqD+EocByrpMUWUDrdHZsg0QZM9OlgmArgFyB4vRyP3umMEo2OmLcUFaCNf20wwQlvZxbaPnbrPDw5QmAzRerT6L/NjSDEyY3DRqxeI75hADB/nRGh11XKaosoHW6KjjQoMwRZUampXKEc2wdKrxWi1175bRDJA7xwZjKvYEP1syWNzrg6Hyl81vDlC3Qp798h5VpqiygdboqONKowESujVEaTQ8gp8HJIZFxmIgNGLXOMl22wAFDRxrExEh+TvvDl7LgLas2/mRdYwhyRJh2oRDdynp+KVryxRVNtAaXVoUNj7TD6XZAAlRDVGaDY/gZ4AgGATbWKDxwtDgtxgcabi2YUGY38Cxuz9+Q2Kg8LgH9oUBhEFBGliHZyRGCvHcQWzbgMjxsXSPL0uJ76aryRRVNtAaXVLSBrRlIqGEy5wh/BYDJGM82qB10hoGAyT4GaJhMDxCkAFKk2AwUBfFo4pLUdI1RZUNtEaXlNwBbdzxktnU7kRC+S3GR2Qbq35omAyQIIZomAyPMCwGaJAyRZUNtEZHHdcwGqBhZhAGSP4GdaJu9olLpqiygdboqONCg4A3sXL58s8KhcLXTbG1wZyaRrn8mVklAcxOTR02P+fRrFYfefKJJ1rlPEgDJOMwEMZ64G1DMqZj/y3S9umXTLFlA63RUcclBsjWzPj4EXy7qlGp7MP64488knilmJqa+vJkpbBrtlo49PwtE97hB5b0rBc3TXjLGsWDU5XiY6VS6avmUIkwZ2R2oax+99vfokxPmluf3nn//SeUbVoMkLxs/q4NP28bIKzLwDYNUExojY46Ls0AaaqWSutMkcbCeCm/729bplTDkbT+ec9ib7xc+ABG1mSnZ1atWPGRVm6uBmGAhk2mSLPB9as2HNIaHnVMW+68U20orq5ZvPiAKdKuWFwp3vXnOwdjcMIEgzRdLvzOZLVjYMi0MtP0wI4daqOjjmnn1iWfmmLNDtNTM+9rjW/UtXvXLrWRaHrhuec67pkW14q37t8+ozb6tOrgfUvmjFHxIXMKkRivVvdqZeYnjAcdeXO92gBHWTdeX//AFGk2wTjAeL35MtzgUdXm229XG0UUYTDVFGUgty+tfqA17mHTrjWNj8wpBXLrxo1HtfKKonu2bFGv06hoql56Q7v5QTLK3EU/adPNN3+mNYYwrV250vfbVxhEfumXE59rDXnYhbEqv/GiUi73Da2soqhRLqt3zQjJPDAY6H21hhEkrSE+8Iv6Aa3hZk1PbWh+Yk65Tb1YPKiVU5DqpVKkjxgSkknGK5Vf2Q3ikT17vNtvueXTZqVyeKJWw1/Ui0zUQKZrxR1aQ826ZqqF10wR+IK/FeV8fnqurN9dNjt7AMb+Dy++2C5zrJuohJBOuXdF/bDWODvV6sL3vf2/nm79PnTfjFe7/PzW79NO+bd58aKq2/061Zw39IUpCkJIv8BfN9y21hplN7INEOQaoL9tbnh/uLnU+n3u6Qtay8svPKu1tCVhtgGStHAMWcqxJC07/U6FO3xJT3AkhBhgfN7fFu9tdT8DdMbC01pLeEViXL73rTPmxYHx2H3d1d4L64vtOLIfJMYIM3yxFEMEVX54fuu4H25f7L2ztfuZ17htTyNESMIkYXyyIhihOGdVE0Ic4hrzyap2r60fNUVFCImTyXLhDa3RxS35G+X+LRsWNYqFI6bICCFx0a+HRmGA7DEfeV0EhIFiGcO54KyFraWs+8XDWBG045qf9MWgYVDaFBkhJA7wigytsSUhMTwYXN5Y+2HLGMGo2He2MMgsxkQMjRYP61higBppSXjSmizn95qiI4T0yg3T5ZGY5RyX7l5eO2G2NCGkS565aVxtaJSu1++Y5N8wQuIizkmHoyJTdISQXvnH1mQHb2VSYVaEOUGm6AghvRLXXzC5cyVatODU1hIGCAPG9gA01jHDGesYaMa6zFbGgDLWES6D0ZI2ltiGcNz5wm8I28TQSbisIx05BtYhDHTb652If8EIiRG8JF5raJ0qyABhibtV8kwWDAIMkh0msj0mpIE4MDh4pELudokxc58Ls5/7ksc4cCw7jvyGAerm1j0G7U3REUJ6pVHMX681NEoXpi2YoiOExAHvhEUT/34RkgDT5cI2rcFR8zVdKbxsiowQEidxjQVlVasnOPZDSKLsWVc/qjW+bmUPALuyB5Cjyn6jYj+FL7CaIiKEJElcn02GxABpd6LEANl3rtw3IuLOl9yul/3cu13YB4YJd8gQfvUl57bD5U4Y1rsVPrZoioYQ0g/ifB+0vYTEkER5IyKEeT2NH1/QXsc2bR8cI/e981q/r/ruOa1b7LiFj3Xtdn8UwSM0RUII6SfT5cK/tEY5KlreKO43RUEIGQTVXO5rw/bp5Tg0d94nmyIghAya6Urhf7SGmjXN1gpvmVMmhKSNZY3i+1rDHXb9YqK8z5wiISTtLKkWH9Aa8rBpplr4vTklQsiwgU/5bJipfKA17rTqrmXVA/zEDiEZZHGlsF9r9IMWZnnT6BAyQuAO2mSlcKhfX9wQ4Q2P05XCx6Vc7hsmK4QQcozy2NhVjWL+EF7ujqfLNSMSJuy3bUX9M3ynq5LLjZmkCSFZoFAofH28Xnm5VioeqeTz3ojpKM59bnmSKQ5CSD/AoPLSaycPPPuPnR6101tz07KPS6XSV03xEEKSAsZn9++3qg1xlPXwq9swM/prppgIIUlw/aolB7UGSO30Ntz2i8OmmAghcYPxDq3hUcc1V0YXmeIihMQJBl21RkcdV73KxzUISQTc+dEaHXVcc2XEF5MRkgRoXFqja15bbH0/6yf5y1vrsuyXnv77gx0d85xvndXKr2jPa/eq8TSFHYcGiJCE0AzQms3XntCA4zRAp556ihoeh7rJJw0QIQNCM0CLTl94Qhi8Cnvbf5auaC2vHPtRawmPaWZ1w3fb43+5z7t7z82tddsASeO/+AcXtpZyHHsbBA8HS6QlS6Qp20WyT1B+JK2fFn7cWrrn5ooGiJCEiGqA7IaN5ZN/vb/9dweGQMK1ba7HI+swSBJPwmyjI793/n6Lt+GeFa3fEh/61WO3tOOK3HxCWl41I2jvY4sGiJCE0AwQGqLrXbiNVBqwxLUbr7vNNWhnnn16a2kbFpFmgGxj4eeliDRj4uZHwiUtGiBCBoRmgCD8XYHHII3TbaQYJ8L2pTdMnGCA3G0YUMb6goUL2mlgHb/lOOLNyHHkt+0lYVxK0rKNki3NmGh5xboYP20fWzRAhCSEnwGijosGiJCEoAEKFw0QIQlBAxQuGiBCEqIfBkgbW7HHevolvzGeMNEAEZIQ3RggDOpiMBe3t2X+TpBogAghKr0YIPyWW+qY9Ic7S7Idv+27SxIm+9nbEC4zryUdGDbZB+EQbpvb65DM8RFDiPQkTYkj61hKWCeiASIkIXoxQJjHI4ZEDAAMgtzexi103F63G77cisd+2F9uv4shsw0TlnZcd86QLcSXW+wShv2QH5kRTQNESMro1QMSieGwjYoYDbvhy/wdxBcDJdskHEvXkMhveDL2se1HNDQDZBsuGiBCUkbcBggSL8c2DtgOb0TiYYlJheI5XXDxt9vhsg+WEibPkblGS2Yzi2Fy98NS8mP/LetENECEJEQ3BmjURANESELQAIWLBoiQhKABChcNECEJQQMULhogQhIizABhUBeDt1DQbXBRt3eagiTH17b1QzRAhCREFAPk3vEKUicGyO+VGrbkDlYS0qYBaKIBIiQhOjVAYjTQeDF7WXv9qr2E5JY7Grv9snnbAEmY/WiHNvnQTRdL2zuyf7tpyja5dU8DRMiA6dQAiQGQOT7yKARkz8PRDAX2QTwxCLYxkzRsoxTVAMnS/q2lKdskDRogQgZMpwYIHgyMgjzeII1b4knjdg2F3djFAAW9mlVke0SQm669tH9raboGCHFogAgZIFEMkHgSYnTwF0aMkjwwqr2aFeFo9NLwsY4xHTEqkjZ+u69mFckrWCUehN92urJ0f/u97tXNo5/xE9EAEZIQYQaIogEiJDFogMJFA0RIQtAAhYsGiJCEoAEKFw0QIQnRjQHCILT77fgkZQ8sD0I0QIQkRKcGSG7D99MoxHWsqPN+XNEAEZIQnRogeRmZTESE5BZ50AvI7Nvo7gvLtNnUOAYMBtZlX5nBLLfRJZ6k89PCj1tLkZsuDRAhKaNTAyQTD2GI3Pk10sDteTbuLGR78p9MFnRnU9uzoe19JV2JC8nx3H0gN10aIEJSRicGCA1aJiNCMqFQDASMEsaGbAMk3o5tgGTiHwwC4ruzqcXTEbkGyN0ucsPddKPOfHZFA0RIQnRigKQhy7r89YGBgJdhGwoIYRJXtsl2bBNj5s6mltnPrvHCfljKdtvAYN2d0eymizAtXphogAhJiE4MkJ9s4wKJociKaIBIKKVc7hvj9ebLlXzhKCrMKAnnXavU1pui6AjsrzU66rhQRqa4OqJezM8ubpbn6qR+3bIsnHc1lzvZFEV2yeVyX1m+ct3BR/d+6I26dr/0ttesNvaaookEKovW6KjjQhmZ4orETLP0/DuvrPG8d28eed1z6/RHpVLpq6ZosgWMz33P/EltjKOsyYmpf5kiCoUG6Jjcv5G2OjFASyfLe7WGOMr66K/rvTlv6GumiLIDPR9/1ea6HVNMgWgGyH0HT5C0W9syVwh3zfzS6vaWeFRFyYOtOAxQOZc7V2uA1M3ejjtmDptiygb4f6k1POqYfnHjpo9NUQUSxQDhbhfuHsmdJNzuxjp+Y+neWZLGj9/y0jG5IyUN3d1P1vEbwh0yrCMvsq9sc/Mjd8Hsx0O0PLj7yTHwW/KlvYM6qgFau6x+QGt81DGVcrnLTFENPxh41RoedUw7X3gjUqPRDBAaJeR6BTAG9jweKMgDQlykAS9E9pH49n5yOx+SW+tybPuOWpT8iNw82NvEwNqGFnE04wNFNUB/f26V2vCoYxqvFveZohp+cLdLa3jUcZmiCiTMA7InH9rh4kkEGSBZtycAisGw9xMPBZLJhH4GyM2PdnzIzYN2HrZhisMAHX37JrXh9VvN4iVq+KAVtRyHApyM1uio4zJFFUiYAbINhjR4hEvD1zwQt/FD0rjF27H3g5HB3ycYCTEKfgbIzQ8mJWoGRTOC9n5ufElbjJStqA1Ha3Rx6IrLzlPD/RTVAL36+Kz3p6eWqtuSEA3QiMkUVSCaAaLmK00G6MbrrvQ+ffPG1u8Lv316ewmPVMLFAMkS+2D5+VvrW/EkPfmr/ej2Rnt90cLTWr+TEA3QiMkUVSA0QOEatAESQwGDAiMiBsP1dMSw+BkgkRgx2wM675yFreW7r6xMzCuiARoxmaIKpF4t79MaHXVcgzZA7l8weCkwHjAiMEi3rbt6Xjw/AyQek2aATjv1lNYySdEAdaDqkpVqeL/1Hz+vqOFRZIoqkGajuk1rdNRxjdcrL5viCkRrdHHINUC77q54k5VLW7/hscAjgjFxDZAYFXhPWJ55+oL2OgyQ7Iuwev7itkE78OdkZnGPtAGCQXnoj++p2zR1YoBOOfU0NdxVN8YkaQM0NTX15Uf/tENteNSxJ++jPkqgNTrquGiALAN00fd+1Fr+16v/662988HWEj2DhIsBsg2RGIOzzzu/FRfprdi0rfUbkvj4/eALb7b3E8n+iANh3T3u9qf3ttaRJ9kH690YIlNUoYzXyu9pjY/a6U00K/tNMYWiNTrquEbeAKEhQ1iHEZFwNx4Mi4Tb210jIEZDPCAYj827n2/9PuOsc9rxRLYBcr0xCVv0zTPmhdv72OFRZIoqEosXN/drDXCUdd2qJR+Y4omE1uio46IHZDX623/zbMtLESNiG6QgAwSPZfL6Da111wAhTTFAmjRj4h5Xfkva/TJAoF4rLbth03WfaI1xlHTLXauPYmzMFEtktEZHHRcNkON1/PjqYttgiOcBD8k2QPiLhThYhzGAl4O/RzA2YiRk34df39cOO/+iS1tLW5oxcY8rccSo9dMA9ZPxWu3jV156yetEy2ZnD5jdU4nW6PyEAeAk59z0S+4t/iCNtAEaRZmiSiWjboBw16mTxptW0QBRvjJFlUpG3QDhlrk9qVAmAmKuDubmyDa53Q6DhSUavMz7kcaPJW6hyzZ4VxJHbsnbx8MS8WVe0Hjp2DFEfse00xXvDZ47llFEAzRiMkWVSkbZAGkTAMWYwGBAmOsj83Lk5okYGUlHwiGkZ29DGjiObLfnBMmxEV+bgBh0TKRrzx+yt4WJBmjEZIoqlYyyARLPA0IDFkOze2u1ZRwu+c6ZLWG7baBcYyATC0VBhsKWG+6mE3RMpCuelMSRbWEaeQPkztkJkzbwK4PC/VQ3A9CQKapUMsoGyJ7ZjMYsf2tQL7GE5yJh8IQQfteGn59gDP7v7Zta21wvCoKhwBJ/oxBHvB78luMgPn67RiromG66iCvbwkQDNGeA5E5YlNnLNEDJMepjQKMoGiDFALV6ALN9wb8vbC3tuTkwOJj7I4bHXcptd0kHt9WxTW7X2zOt7WkAV+VrreUVPyu1ljgW5hdhP5lnJPmx89iJTFGlEhqg0RMNkPIXTAyJPYtZjIftedjzcjAHSNIJmq8jYYjnTlCURzAge94RZBswrNvbOpEpqlRCAzR6ogGyPCCRbYCkwcssabvhizfiGgdRkAGC3H3EcCG+ZoDEc5I4sq0TmaJKJTRA3amTQd84hY5SG9DuRDRAAQYIQkNHQctfIKxLmBsff50QLp5NkAFCPDsNSLyxxatuUQ0QlnIMxJVtncgUVSqhAdIlA9S47u42qFMDhIFqGTjuVhhojuMVHSNvgEZNpqhSCQ2QLjFAMgkQgjGSiX8wQHKXSrbbr2TFdiwlHEsxQLKfrCMu5BooO57caZP07XidigZoxGSKKpXQAOmSxi6GyH1Vqu0BuYbDnu1sb8fSDpeJkLaxEmnx6AEp0ACFyxRVKqEB0iWGRyYLujOVXQNkzyOSfe1Xtko8MWBYl7TttERaPBoghbgMkD0GlAbZY0G9yhRVKqEB0mX/BYMBkSUMDYyAa4DESMDgyL4wGPI8l8TDUv7GyV8zzQBBbjwaIIUoBkjm6GBejzv4LIIBwms0NEMkc3S6lTbZ0c6LbLffI0QD5K9RMEBZ1sgaINwClwYu/7EljhgeWcpdL/c2PMLkVjzSw7p7Kx7GBeEwMNqcI9xalztsEOLgOBIP6eGYsq/Es/OEdaRhb/eTKapUQgM0ehpZAyQv/ZIZzpA7gRBLd66OGCB5vaoYMknPT3Jc1wNy0xfPx88DkjzJNsmHpB8mU1SphAZo9DSyBkhkv6dZjIhtgGxDAIkx0P5KYZudvu3d+BkgPw8oyAC5eZJwe91PpqhSAa6XrdmpqSOakQnSquuv/8RNxySfCrRGRx1X2q5XT+BktEZnyzVAaNxo8DAEtuGRpf1KVayLMcBYEP5WYT/sL/vYBka8GxgMSUPzlCQMx7L/0oln5Bog7TWvcvwwmaJKBaV8ftHjjzyiGpZu9OxTT3mlXO4yk3wq0BpdVuQ3YN2JRs4AjbpMUaWGuIxQGo0P0Bqd/a4dmVdjTzIU2TOWtZeERRUMBe6a4e6Y3J6PQ2KAtLxHFQ3QiMkUVaro1Qil1fgArdHZt7Dd298wEq2bCWbiHwwQ4iMMkv3xW4wT9oXkFry9v2yX+T9yWx5hiGfnwz6GrMt+MFyyTfbFUtZlKduwDrnpuqIBGjGZokod3RqhNBsfoDU627OxjQiW7psIZbt4QGGzl939ITEKkgaMlEwsxKxqe12OJxKDJUt7kqPk2V1CYgz90hXRAI2YTFGlkk6NUNqND9AaHQTPAAZEPBC78eK3NHjXANmNGr9hjOx9IXt/WYeBwvFkgqKkAdnPdmFdm0kt+ZBj4rcc111CiO+mq4kGqE+yB5IHKVNUqSWqERoG4wO0RgfBCNgNUxqva3Bk3fZsgmYvu/vLdvGQsC8MgxiWH1xydsuoiKGA4REjgzy6BkjSwFLy72eA3HRlmy0aoB4kd6KCZlWLaICiE2aEhsX4AK3RpU0YUxIDJUYtDkVJlwaoB4kBkomBuCUPay/hMDqQffseS9y2xz6Ia09C7IdMUaUePyM0TMYHaI0ujRJPxf5rFofC0qUB6kF+c3tgZOARyVLCZJKhtk+/ZIpqKHCN0LAZH6A1Ouq4aIB6kBggkTzWYRsg2YbfkBggCXPTSFqmqIYGMULDaHyA1uio46IB6kGu8RCvBi6nZoDsONrM6X7IFNVQASM0jMYHaI0uCeHOlfzdgWSgOIrsweN+iwZoxGSKivSBufp4ktboklQ3xoQGKCZogMK1ft26z9EwTJGdwNTU1JfNTxJANZf7mvmp0qxUXvvdb3+rNrokZRsTeEJY4rY7BoFlAqRMZsQSd6mwj9x+97tdnpRogEZMGMxFwxivVveaYptHs1z+pFAofN2sEh/qpdKR8tjYVWa1TS6X+8rSxYvbrxXRGl2Ssg2QPXdHHomQeT34LXem/Pbph2iARkzSMKBrZ2aOlEqlr5ri+9J4pfIrhJfGxmomqG9gjGe6XPgdruEN0+UDu9Y0vBc3TXiv3zE5TwjDtg0z5YOIO10pvKwZgqS5funSA9u2bv3C9hjnjPrGR/bsmVfGWqNLUpoxsWc+2zOkZcIhDVBM0ACFy24cEBoMDA8MkTSeOS/on6ZIEwMGp1HMH7p7ee2T97fNeIcfWNKT9m+f8batqH/WKBZUzyRudtx7r5TVJ1if+8ulvstIa3RJys+YyMC07QHJXzQaoJigAQqX1kigTTff/Jn8npmcPGiKNFbw1w5G55mbxlUjEqfgKY0X8x9Vc7mTzeFjA17PH158sV1292zZ0v7tSmt01HHRAI2YtEbiasvmzbFWCng7+MukGYp+6N4V9cPNwljJZKdn5urZRVq5adIaHXVcmTJAzWpjr9boqGPa/dLbaiNxhUl/pkh7olka+xn+YmlGYRB6cHX902apsMxkr2vGq9VntXLT9NaLq9WGRx1Ts1w4ZIp1+EHPpDU86phuumOb2kg09fLXBXeCrmuWDmhGIA3CIHfYbfQgqoXCUa3MNN1504za8KhjqpeL46ZYs8GNv7znsNb4qA+9jRtuVhuJpmalcocp0o6YLOf3YkBYa/hp0sH7lnjT5cJbJtsdcdMNN3yilZmmrXferjY86mbv2V3LvjBFmh0w0PnQH99VG+Aoa8XKtWoD8dOcN3nUFGlkNsxUPtAae5p117LqAXhs5hQisXvnTrXM/LR6+aTaAEddU7Xy2aZIs0Upl/vGrb/adVRriKOoJdMzasMI0oprr4383xx/1/5855TawIdB/9g67U1Xi3lzOoHgr5tWXmFatWzaO/r2TWpDHDW98tj13mStcIEp0uxSyeXGMMo+qlq6ZNZ78okn1AYRpgd27Ig0ED1dyV+DvzNawx42LakWHzCn5QsmaWrlFUWYgb76umvUazUqqhfzs6YoSZbBX9HVK1d+qjWEKMI8l7DnwqbLxYe0hjzMmqkWXjOnp4JJmlp5RRHKtF4qZeeuDyFh1IvFg/akuU4U9AqM2Xrxt1oDzoJma0X1OTkw3Wx+pJVVmDC3Kqg8Ccksc67vRWgAWsMIEua7mCTmgb8qWsPNkmBgzenOo5tyxGMaZndCRhO8HkJrHEGa+7vwmdm9zZJacbXWYLMobUyo0zG1Pbt3e/YDv4SMHHMe0EkYANUaiAgN687bb/emG41Dk43GHzGA744B4e5iVgaco2qyPP9uDcpyolZb2yiVPlo2O3sAg/VaedqaGR+nB0RGl/Vr1857UhtPcqPxzHlF+6vF4iwMi4kayFMbml9ojTTLwvSCKC9pK+dy507U60/OGaijt9x002F4PnaZT1SrfzBRCRkdqoXCx7j92axWd/XyeMXSenHoJhnGJUywNMXQEfjrhdv2c4b+9alG4yBf9EZIF+BJcq1hdqPLLzyr/bvyw/NbyxfWF70/3Fxqh0dVt/t1o+lacYcpDkJIP8G7dbRG2Y1sA7S68P3WUl6Otfu6q9vrixac2o4D1S4/3/tw++LWNknD3k/SghAXy421H7a2Szr4/c7W7s7lb1umsvPaCEKGhely/j2tQXYrzQDZnsy5py9oLf+2udEKQ5z9v55u7wNJmL2fZoDkWJIWfkv63WhxpbDfFAshJGkwhhH3Xa8wA3TaKf/W3m7HgS44a2E7LIoBkmWcf9WiDtgTQnpkvFyIfeBZM0DwUOTvF8aFYFzwdwt/l2zDcsbC01pL/JVCHHu/Hdf8pGVkEN81QIfum2kf93vfOqO17FaTlQy9QIuQtIJbz3G8LD5rgkfIiYWEJEwS3k9WNF7KHzbFRAhJgjjvfGVNmJxoiokQEjdxzvvJqsaLhVWmuAghcbKsUUz8EzoYLJZ5PNp2VxhIlkHlNAgvtjfFRQiJE0y60xpdnIIBkvk99p2xYRFevG+KixASF3ioUmtwcUsMEOboyK108XBgkOy5OzIr2r29jngyyRC37WUOkcwXSlp4Y4ApNkJIHEyWC29ojS1uiQGSeT8wOPKXTAwJDA0Mi22g/OJhHhCE9X55VPgOvSk2Qkgc9OsTymKAZGzHnlQognFCPFn3iweP57vnfrNlrJ67sRDbrOcwbVtRP+GFbYSQHnj+lv7cfrfHgGSGMwwOPBsxIDA2tjcDA6TFg1eEB0/xG+ESP2nxdjwhMTNqbzzsVZwVTUhMlPL5RVojo/xVHhu7yhQfIaQXJsqFO7RGRvlrulz4nSk+QkgvzDWmbVojo/w1XSm8bIqPENILaExaI6P8NV7K7zPFRwjpBTQmrZFR/sIL/03xEUJ6oVHMH9IaGeUvGiBCYmKilH9Ha2RxyZ5UmBVV82NHTfERQnohzjEgzE6WiYbyyESSBsh+dgwTFd3tSYljQITERFx3wfBIhMxMhvCMlrzfGb8xW9meBW3PXsZv7ZM8MiNang3DEnElHL8hbLMNnYTLunyqR2ZVY7a17CdxOhHvghESE/iKp9bIOpX7vJZ4J7ZhgJFx4wV9ksf+IobEl3XEsT0giWM/FW8/uGrHkcdAuhXmTpniI4T0Aj4drDWyThXkAUmYGAQIHgiMiB0G2fFhYJCGeDy2QfIzQPY3wMTQuAZIfnf7BD1mj5viI4T0yj+2HvM4epU0eDztbv+lggGAgcISRgPhYjzk1RzY7hosqPzDb7eNjKQvxsv2pmQ/LJGOHA9hrgGSddf4RRGemzPFRgiJg4fWNdTGRp0ovDnAFBshJA6mK4WPtcZGnajVE3wvNCGxwufBoot3wAiJmWou9zWtsVEnaq6sTjbFRgiJi2duGlcbHHVcr98xyfEfQpKAz4SFa66MPjXFRQiJk7jmA2VZ/PtFSILcvbz2idbwqCXeb1bX+QAqIUkyUS5s1BpfL5JJf67sWcydqJ8PndqaqhQfM8VECEmKPevqR7UG2K3EALkPhOK3/UAofkd5IFVmM7v72PtiljR+Y/9eHzyFXtzEyYeE9IXJSmGX1gi7lRgcWYoBsT2gTh5IlaW7j3hGV196bsvYSHivD55Ck+X8XlM8hJCk+d3G8S+0htiNohigTh5IlW3uPhIPxgfekP1XDft0++ApP0RISJ9pFsZKWmPsRn4GyH6QtJMHUmWbuw/CJq/8TivMNjhy3G4ePIUwLmaKhRDSL65rlg5oDXKUdMfS2kFTHISQfpLL5b7y/rYZtWGOgvDajVIu9w1THISQfrO4VrxVa5yjID50SkgKmK0V/6U10CyLr9wgJEU8taEZ212xtIsPnBKSMqampr78ty1TaoPNkv55z2KvVCp91Zw2ISQt4J1BaKBaw82C9m+f4aAzIWkGDTSLRgjGZ6pcONucJiEkreAvyku/nPhca8jDKPy1xKtIzOkRQtIOxoQeWFUf+hfZ45ETzHcyp0UIGSYWVwr7tYY9DFreKO43p0EIGVYwWRFjKFojT6Mww3m6XHzIZJ8QMuxgXAiT97QGnyZtmq0c4ngPIRllopyfxpdDtcY/SGFy4eJKca3JJiEky+ClZmn4zA/eZMhnuggZUfAunUG86B4vkOc7nAkhLTDuMl7K70vSK8Jfv0axcKSSz59kDksIIfOBMcJftNlq4RAMEu5KaQYlTDA4yxrFg/B0+AgFIaRr8MG/RjF/PcZrjBfj2UIYto2Xi+v5cUBCCEkpMNDjtcobk+O1Q5u2rj364DN3etATf7nfe/YfO6mM6+m/P9i63tDm+9Z7S5Y0D9Sr5X1z/xIuM1WEEEIIyQZ4U8pEo/o/9zy06QutU6QoaOdzW7w5x/g9DpkSQggZesYblSe3PXwrHR8qso45QtXX8E4LU40IIYSQ4QG3unb/fqvayVFUkB790w6vUS1/QCeIEELIUNGsFlf98t51R7XOjaKi6N49t3rNemWXqVKEEEJI+mlWS+889PK9asdGUVGECdOVfP6oqVKEEEJI+sHjuVqn1o2a1xa9n+QvV7dR6VUc1w31yFQpQgghJP1EdYCe/Ov93jnfOsu7+AcXeo//5b52ODrPmdWN9u80OkB377nZO/XUU7xfPXaLur0TYbTjyrEf9eU8+1WedIAIIYSMHFEcIHF+xNHxk3SkazZf65188sktuR2rpCXb/RwqLO39w/aTfWX7goULvD2v3TsvL6IN96wI3MfepuUF6/J75++3eItOX9hOA9LOSba5xwiSfRw7rJvycfPplgHSCbpuYaIDRAghZKiI4gBJ52l3mpr8OuygzhTb7c7aXfeTHS8sf9oIEPY58+zTA8P88uJ3TnAg7PhRjhEk7ThJlI/fcYKumys6QIQQQoaKJEaA/MK0dOyO2o0vCtsv7BaXtj3KbTEtL37hWlivt96iHidKudrh7ghR1OMEiQ4QIYSQoSKKAwRJJ+t2qugopeMN60jdkQg4CFE647D9ZF6OnQ7i+B0X0vbBOV5w8bfbt6j8nAA7XHM+RFGOEaSw8hSFlY9dFrLddsyiHidIdIAIIYQMFVEdIIoKEh0gQgghQwUdICoO0QEihBAyVNABouIQHSBCCCFDBR0gKg7RASKEEDJU9MsB0t7H08kk2zBFmbTb6cTeYVa/z5UOECGEkKGinw6Q/TQU5D6N1IvoAM0XHSBCCCEkgDQ5QOi0MTLkPlKOfe03KMuj53YHL/tKmF+csHU7j26a8ri5FiaPoMtx7fWfFn4877xFeEz+P0tXtM9f+8yG5EHKRI7nvvPHLh833/0QHSBCCCFDRT8dIHTKtlxHBx2322mjw9fenOw6Htq+Qe+7wTY3P1A378dxw7DupuUncZjsPLhOWNDx3HLQ4vRDdIAIIYQMFYMcAXKlddp+HTwcGHfUw93XHTmK4jjY0tKMGiYKOo52CxBpdeIAuSNOWpx+iA4QIYSQoSLtDpC9zR4l0UaPEGbHC3IcILnlJPE1ZyQsDS3MzgMU5GTZI2Nw1pbeMNGRAwS554FyQLrufkmKDhAhhJChol8OEJVt0QEihBAyVNABouIQHSBCCCFDBR0gKg7RASKEEDJUpN0B0ubAUOkTHSBCCCFDRa8OEByUsMnNvSgJB0h7+qobyRNY7vkjz+4k7bQprjIQ0QEihBAyVCTpAGnbtBcF2u/B0ZwJ2wHSHCI3LChN+6krkf2UFtKScPsReldyjDBHJ0p+sW4/wSbb/MJlm18+3f3cfcPKoBvRASKEEDJUxOEAuZ2pdLausyPx7c7YFbbbDosbX9u/0zS10Q+8r8d94aIWZm8Le48QFCW/bv6CwqPkM8oxOQJECCFkpElyBAhCRysjFPhtx9VGUdz03I47rHOPkqbW+XfqEMQ9AuTG8QuPks8ox+z0fMNEB4gQQshQkbQDBOGWy5W5H8377hXkjqKgU8YIUpADhLTsjhvb7VGnKGlqozfyMkE7HpycCy7+duhtMPf8kSdxjMLyK2Guw+IXHiWf2n5umFYGvYgOECGEkKGiVweIoiA6QIQQQoYKOkBUHKIDRAghZKigA0TFITpAhBBChgo6QFQcogNECCFkqKAD1Lv8JjGPkugAEUIIGSr64QDhSagrrr7shHcCZUVpdIDifsw9THSACCGEDBVJO0B43Prs885svwdIe7syHAg8Nm6/odjv0fIocbB0HzW393O3QfJIu2x304YkXcg+D4QjPfsYmkPktz8kj6XL9jBHMSi/7rlCSTuedIAIIYQMFUk6QPLOGnknjqy7zoE4EHaY6yxFjeM6LuIouA5A2AiJnVbYO3O0vNlh2D/o7c1h6UeRe+4cASKEEEICSNIBQqfsjkSIxCmSeJpz475AsJs4mvMh4eJ0iJPk5kkciijOUpAD1Ikzgv1QPq4jZyssv1inA0QIIYQEkJQDFNQBa44LOn1xGKSDt52KqHHsdTvcHily93VHYJA/2wnR3r6MOLK/dlw7LOztzXZaUFDZQWH51eIkLTpAhBBChookR4Ciys9xsRUlDjU40QEihBAyVNABouIQHSBCSNeUc7lzG7X6G1NTMwdvunPH0V8/+pIHPfzf+7xH935IZVxyvX95727vmmuuO1ArlQ/VS6WfmeqRGGlwgKjhVz8cINjIqXrpjeWLqwcfuveao39/bpUHHX37Js9792Yq45Lr/fSD13prl9UPNMuFQ81SIXEbSRKimst9bXJ8cu/W/3rhc61TpKjtT77mTTQn3ivlct8w1SZW6ABRcSgpBwg2culkee/eZ1Z+rnWKFPXWi6u92YlyYjaSJMB4ffx5Oj5UVN33zJ+8Zr35P1NTU182VSgWojhAuP2ESbau+jXBFtLebTOKt8SSLIdebjMm4QDNNEvP0/GhouqdV9Z4ixul2G0kiRnc6kKHpnV0FOWn3S+97dWrtQ/ibOBRHSD7CaM4FfbEkwgdv5uHqPva6mafNCmuctCUJgcIt7rQoWkdHUX56aO/rvcmasVYbSSJkWa5umrjlgeOah0cRYVpy86nvUa9sctUp57p1QHCI97/Wbqi3fm6LzuUR85ltAjrPy38uJ1WnA4Q4gQ97q7tI4qyr4yESZg8aq6FyfmGlQ/kli/yaL/jx1ZYOUQ9HvLsHsN2gPDbLo8wxekATVaLqx7Zfs1RrYOjqDC98tj13nS9GJuNJDFSr1T37XzhDbVzo6goirOziWMESJwFuSUD2fGlw9Ucj04cIDt9yO7A4XiEvfAQ69rxou5rOwiiKGFB5RP1/EVh5QBFuR5uniUccTvJjyjOOjleLe77cO8NaudGUVEUZ30kMYILo3VqFBVVaXKAtA48KL7rVPg5H660kQ9bbroi5M8eydCOF3VfzXEICwsrH79j+ymsHKJcDy3PdriMGgUdx1XcdVLr1NKqG6+7cp6zKXp0e0ON36mQfrN4ibqN0hVnfSQxggujdWoUFVVxdzZah2YLHaNm4GXkwR6VgMOw9IaJEzpcez+3s7e3+zkCYR2/yD2WdivJ73hh+2J7pw4QFFY+4nDYcfxuPUUphyjXI8gBknU4U0gjinMWd53UOrW0Cg7KFZed53365o3q9l6VhAP06uOz3mlzjvKfnlqqbh92xVkfSYzgwmidGkVFVdydjdahUVQnirtOap1aWhXkAGmOBsIWLTzNO/DnNd7/vX2TN1m5tL0d6/X8xfMcHtcB0hwiOyxKmn4OkHasJJ27pBRnfSQxggujdWoUFVVxdzZah0ZRnSjuOql1amlVmJNgOxWfv7Xeu/Dbp8+7PSZhMmoH2elpTom9roWFpennmNnxRcM4UhRnfSQxggujdWoUFVVxNu5mrbx353Nb1E6NoqLo4Ve3efVqeZ+pUj2TNQdIRmDg9CDubeuubm/THBE3Pde5cdfdsChpvvvKSu+8cxbOi4OwM09fENvcpUGKDlBKSdoBqi5ZqXrxa+98UI3fqZD+f/y8om4blP7r1f/1zj7vfPW8oQX/vtB78IU31X170aDKIs7Gjc8LXL9qyUGtY6OoKNpw+8rPKrncmKlSPTOMDpBmd2xHR5wLzVHadXelvQ9ujd214eeBDpCEyT7YhjTsOGFpummI0yPOmoQP4+gPRAcopfTDAbroez/yHvrje+r2XpVEp3/7b571Tjn1NG/z7ufV7Z2qX45JFhwgUCsVShtu+8VhrXOjqCDdsf3Go41aeaOpSrEwbA4QlT7RAUopg3SANEcDYTJC8vDr+7yr8rX2dqxf8bPSvE7e7fQ1J8AOi5KmnwOkHSuKc+eXJ/yjmbx+QzssLG8ysiSjZ1i/MldtH99Nc/vTe71F3zxj3jGSUBKNu1AofH3xdOP9J/5yv9rRUZSrZcunP6jVymebKhQbdICoXkUHKKUM0gGS7X4dvB0mQ6CQnZ7rXLjrWlhYmn6OmR1fFGWkKEqeRFHO1++4nRwnTiXZuPFBwYlm9Z+3bF3zKR7P1jo+anS1dfdGb6JZ2d+slS8wVSZ26ABRvYoOUEoZtAMkoxxwehDXHq3QHBE3PbeD1zp8OyxKmhg5OeOsc+bFkdGUbuYuheVJFCVvttw8RT1O3OpX4y6VSl8tj41dNV6vvIxjUqOp8VrljdLYWA1fZjdVI1FwTK1To7InbX5THEIdMtWJpAlcGK1Ti0vogO3RDJHt6EhHrnX0KzZta++DW2OLV90S6ABJmOyDbUjDjhOWppuGOBjirEl4lNEfyC+PmmMS5XxlO2Q7ZJ0cJ06xcXcHOvDxWu3jV156yUtay2ZnD8wd72RzaNIBSTpAmBxc/vl3T3gUnRqM6ACNGEk7QFT2xcbdHXSAhoOkHCA8iXXBt77ZegEhHhWXlxHKdjhHbhg6aO3pKem03fftaHHxNBiW2G539hIGace193P3teP5pSFPnsl22+EL2qap0/OEwvKL7VjX4vUq2siUQgeI6lVs3N1BB2g4SMIBkse75dF07e3Ibhw4CbmfXDinC9oOAsLc9+fYQofuPsLuOgtaGm6Y5hjYYWFp4LffO32CtkWVdp5B+RUHSspWixOnaCNTCh0gqlexcXcHHaDhIAkHCB2tjDy4sjtle2QI+8BJkLB9r6+a5yBpnTr2CXMMtBcVutL2s8OipCHCfjhP1xEL2ybq9jztMD+nS9svDtFGppSsOEBR5rr0Yz5MWtTPc2Xj7g46QMNB3A5QkLOgbUOnPFP/vlf4z+/M6+D/84rz53X6bqeOtFxnQuvgZaTJjgcn4weXnN2+haXtZ4eFpYG82Pvb5xm0TcJsdXuebhjW7dt0WEc67n5xiDYypfTLAcLkXnsyrzzurU187kZ0gOaLDlD6oQM0HMTtAFGjJ9rIlDIoBwhyHzdHp42nw7CEJ2534PbTUe422RdhdjztyS5tP4nvfqJC8qOlaYe5acpTbbI96NF5970/Wp7tMoHc40k8ezvWtXhJiI27O+gADQd0gKheRRuZUgblAImTYHfS6LRdB0AcBNeJcN+Zo3X4iGM7NXYc1/nSwrQ0w8LkvIKcniAhLbsMwo4n5WO/VsCNk7TYuLuDDtBwQAeI6lW0kSllUA6QJq3T1hwVCQ97CWCQk6S9dNCVlmbUMAnXRnVEmvOCfTpxgPwcLr88JSE27u6gAzQc0AGiehVtZEpJuwMk4fZIjjgOdlzEsW8P+cWRdXmpoZ0n7HP+RZeqI0aisDA4Vvb2IEfLdV4Q13WYouQB6+5Il10WSYuNuzvoAA0HaXGAZJKuLfcx7jBpk4PjlPY4/yCEidJBrwfot2gjU0q/HCAqu2Lj7g46QMNBmhwg+0mnbpyNpB2gtEh7ieQgRRuZUugAUb2Kjbs76AANB2l1gLTHxV0Hx90H6/bIkTxSLutwqiYrl7bTdJ0s7ZgIcx8nt/PgOiPyHh83n1FHtKKkRweIRIIOENWr2Li7gw7QcJBWB0icE+no5X04rmyHxXVOtDBxKOw0/N6xI3HtFwra2/1uRbnv8tHypSlqenSASCToAFG9io27O+gADQdpdYAgu+N3nQBNmqNhh/mNKmmOF46Dbe6ojZ2eX57CRo38FDU9OkAkEnE4QPY7cUTdTMC1J/fKJOUo6XQSNw2SScoi9/1DQXInQKdBbNzdQQdoOEiTA2TbDch1iMQ5ke1ht8i0MDgPsj+ciLs2/NzX8XLDIb9jSJpQkNMURWHp0QEikYjLAXKf8IrymLmrNHbuURT1XHF+2pNwmgPnlyYdoOxAB2g4SIsDRA2vaCNTSr8cIMSJ8ih72Lp9HBxD3qHTyb5ybHn8HOtX5qonOCYQnJOr8rX2eXTirNgKe0Gim0aQA4R/PHLekq77LqGgcnPT6FVs3N1BB2g4oANE9SrayJQSlwNkD0e6nSs66W5eZmivhzkZblw3P5C9vzgBYY4LJA6TnZbriIWlE6cDZJeRGxb13N00ehEbd3fQARoO6ABRvYo2MqXE5QC5I0C2/Dp/dNZ+n6pw18MciE7iugqKrzkiOJZ9vthfc/BcufuJtFElvzTdMnLDopy7lkYvYuPWKeXzi5qVypHHH3lEdUrSomefesqDI1bK5S4zWScWdICoXkUbmVL64QCJ0PHaoxLuLRi3Y3bXxVGQ/YOcJzeu5sTINijIYbBHuHDMxatuOeF87fSC0tJGk/ycES1N9zy1sCjn7nfMbsTGHUxaHSE6PtGI6gAFTbyVx8UxWdd9t06QOonbD7mTj6Eo7+4ZlOzJ1YMsS9rIlBKHA0SNtti4o5EWR4iOT2dEdYCCOlh0xNoTU91Ie1S9X9LOI85zi1u2AzRI0UamFDpAVK9i4+6MQTlCdHy6I6oDBGnvqXHfUQPZHbP7MkGsj5cubTsUbifu5wC5I1CSrr0v0nJHbcKOb8t1dpAXpGefr5tfex85lhzfXYcTGfQmaklPG3lCuH3+Es/dNygtuX5++XPXo4o2MqXQAaJ6FRt3d/TLEaLj0xudOECQ7YhIh+m+uM+vI9YcGzeu5gCh4+7ljctBx7eFeOLMiHOiOUSuJN0oDoWE2fvbx9DOQXM8ITdu2LobFiW/UUQbmVLoAFG9io27N5JyhOj4xEOnDhAknajWwdrb3XAozGnRnB0/B8AdfQo6rsgvLQj7286IO0ITtK9sv+Bb35w3GmZLc+7cY2rnII5J3A5QWH6jijYypWTZAdIez49r8m/cE4mHWWzc8RCXI0THJ166cYCkQ3ZvfYm0jti2U3ZH7tdJ+8W103FHKrS0JNzez8+BQTzbGYHE6ZFjiVMkadkODcrlku+cGei8hb2J2u8c3OMiP0jLLeegdTcsSn6jiDYypWTdAXKf1vJ7v06nogN0XGzc8dKtI0THJxm6cYAoXXBI3BEeLSwtiiu/tJEpZZQdIDwuHvaWZzg6+DcR9Mg+fmtvuZZH14PeNJ0FsXEnQ1RHiI5PstABonoVbWRKyboDJMOhIteRCXvLs99IjzhGfqNJYduzJDbuZPFzhOj49Ac6QFSvoo1MKVl3gIJe0BjlLc9BDhDCZdQo6Didvpl62MTG3R/EEdp5//10fPoIHaD45Dd/J+uijUwpo+wAQfYokfaW5zAHSNbhTCEN+43Nkq4dnkWxcZMsMwoOUL8cEzpAJFVk2QGi+iPUofFK5Ve5XO4rploRMvQ0q9VpjLiNqgOEMDxJhSX+xNlPRtnv6fF7Kky2a0+0YSKxbB8Fh4gOUEqhA0T1KtQhzEnZvXOnN9dhfNosl1eZ6hWZerF4fa1QOGxWCemJuXr42lw9/J1ZjUy9VLqiUS4fvmfLlvZcq1F2gFznRpMdL+wRcb/jZN0JogOUUugAUb1KHCBbO+6915vrTD6d089MVVPBqFGtVHof81pWXHvtoXIud67ZNHKUcrlvYJ5POZ+fFk1Vio9NVwovhwnx7P1QjnPX5SST9EhRKpW+Ouf8fPLkE094c471p4VC4etmkwrKvFEsfnT7pk1H//DiiyfU5VF2gNwwGf2x3y9kO0B2XIS7I0RRj5M10QFKKXSAqF6lOUC2Nt9229HaXEeEjsZUuxZz+1003Wx+JJ3OAzt2eM1qdZfZnBnQAZfHxq6arBR2NYr5Q7PVwqHN11Y/3rWm4b1y26T3j63T3uEHliSmf96z2Hv9jkkPx7t7ee2TZY3iwUaxcAROUyWXG4PjZbKaCUpjY7VbN248KvVv5bXXHq4Wi7Nmc4u5unfSnJP0z/Xr1n3+wnPPzauvrlC/tU4tS4rqmLgjPPLpC3FysG7v477ZmQ4QSRW4MFqnRlFRhTqkdRyu4OigwxmvVN6tl0ovwTFytyOtqampL5vqOVTAwZsuF7bNOTmfwsF5/pYJ7/1tM6pTkjbt3z7jvbhpouUgTZTyn7ScozkHdRivxXi1+ob7ygCMMGKkEbfGVixbduR3v/3tvO1BQp3UOjWKiirUIVM9SZrAhdE6NYqKKtQhrePoRmtXrjyEjtdUz9SCW0yT5cIbGM159IbG0Dg6nQqO0TM3jXurJ8oHxkv5fc3CWCnNThFGszCqqNWtbkUHiOpVdIBSSr1S3bfzhTfUjo2ioihOB6j1jptq9VlTPVMBOnzcwoIDgJEd3FLSnIVREZy9e1fUD0+UCweapcKyND39h8n0WzZvVutWt1oy2fA+3HuD2rFRVBTRAUopjXpj15adT6sdG0WF6dePvuStWH692nF0q3qp9NmgO9U5g3XSZDm/d8uy2kdZHd2JSxglenB1/dPpcv49d55Xv5lzgA5i8rNWr7rVhrW/8F557Hq1Y6OoMP39uVXe4mb5ZVNFSZrAv9taqfTpw/+9T+3gKCpI05NTrU8yaB1Ht7rphhs+weRcU0X7RrM09jOMajx+Y/MLraOnogkTu5dUjo0O9fN2GZzWaxYvPqDVqV6EuWmTtbJ39O2b1A6OooK0uFH6uJrLfc1UU5I2YKSatfp7vBVGRdVDf3zXWzI943UymTSqHtmzB7fB9prqmSiT5cIFs7Xiv/5855TamVO9CU+4LW8U909Xi3lT5IlRL5V+ab+/J07BCVq2eJy3wqjIOvLmem+mWdqP1zKYKkrSTK1WO3t6esl+OkKUn+D4/GLNem/7vb9WO4q4hPe4hL2/pVtgkHB7a8+6xhGt06aS0e82jn8xUy28kdRj93MO0JGwR9p71f/b9Rtv9fJJOkKUr+D43Lx6/IPFjeJPTdUkwwQ6iEatsXFOh2649e7PMM9D6wyp7Ou+Z/7kbbzrPm/J9BLvhrXrEhnx0YSX0uF9LqZKxsJUOf/TNZPlfZizonXQVH908L4l3l3LqgdmK8X15tL0DJ7Ku37p0thvf/kJ7eC2TTd5s5N174Et17TmeWidIZV9vfPKGu+he685es1E+dB0vbiLIz6EDDH1YnEcIzB4m7Nm/PshvMcFL6ozWeqJxdXC1h0r6we1zpgarJ7a0PxkcbnwfK9zhfACzUHWV3Pb9rOJWm1tP+c9EUIISYDW3LByeRUMO77zpRn+JDUzOXmw29sleIpsplr4PW67aB0vlS5hDtZsrbi3m6f/UE/xmLG8UbxfwtNms1NTh+F8pelVAIQQQmIEBn6yXt8xMz5+BP92tQ4hbuF9LtVSaZ3JQmQwovDSLyc+1zpaKt3625Ypb7pS+J9ORlHmnJ+LVq1YEevLD/2EW1/4tAbeKM1bHYQQMmLA8E9Uq3/A4+paJxGX8Hh9vVQ6ZA4bCm51PXZjkxObMyA4sHBkzaUNBC/OxAs0tToUl7b96ldeo1z+/7L23TRCCCEdgA9LXr906adaR9Gr9uze3fqS/B233uotm509gCd7wp4Gmyzm6vdcXz+kdaTUcAtP6i2uFW81l1qlViweQF3ZuH79Z3gMHnUoidth+MBqs1p9xByWEELIqIDbYPVy+X/x1Xatg9CEx5LRIeF21vo1az5etmTJB5ivMVGt/mO8VnuonM9PV3O5k7t5URhuk0yXC28l/TV1arDCU3t4V1OndQT1FXULTxPi9u1ko/FH1D3MLcM35+68/fZW3ezkRZ6YnF8vFj/li+0IIWREwDyLuQ6k9Z4VTP7EpGh0ICuXL9831WgcnNt+dKJWe3m8Wt2Itzij40nyaZhmKXfFHUtrfLJrhBRlNKgXWs5SLncZvieGuozRxzkn/dB1S5d+sPm2247C8ZevzGMEFE9Lml0JIYRkETgypnNIxfwHfIUdk2W1TnIQWl34vnf5hWd5+389fyTq0H0zXuWH53u1y8+fF051L3yXbUmt8N6gJyDjtizaBJ/+IoQQkjjo9CYrhUN4kZ7WOQ5Kfg6QphfWF73TTvk37w83l9Ttcavfx+uXrmuWDlTy+ZNM1SCEEEKyCb4yfsN0+YDWGQ5aQQ4QttkjQH4OiRvPTRPrJ598srex9sN2HIwwNX58QTstbcQp6vG0MO2YfvGiOoBx6t4V9cPNwljJVBFCCCEkW0xVCiseWFX/WOsEk9SOa37ScgBErsMgCnIAXGdBc0gQZh9HZMdz0xF9uH2xd8FZC+ftZ+elVwfIjRMlr/3UUxuaX0zXijtMVSGEEEKywUS5sHHPuvpRrfNLi+AoRHWA/ra54Z17+oJ5zgLCzlh4mrf7uqvbYa78nBHX8XDzoh1P4nXjAEXJa7/14qYJb6pSfMxUGUIIIWS4we0N3ObQOr00CY6COyKyaMGp3jtbJ3wdDYknjoTcvpJwzbFx04HsUSoc85fNy09wxrTjueFIG2mFOUBQWF4HITjJcJZN1SGEEEKGk2Fxfqj0iE4QIYSQoaacy527YabMd/xQHevu5bVPymNjV5mqRAghhAwHaX3UnRoezVYLh8I+n0IIIYSkirS95JAaPuFliY1iPvJHdAkhhJCBMl4srNq9Nt1PfEUVJhC7T2Ph6Sn3nTrdim+ZDtbzt0x4k5XCLlO1CCGEkHSCTwo0i4XPtM5sGOU6QEFh8jSVPDnmF1fe+SNPciGO6wD5pYcnvOx1iavlJytO1bJG8WBaPt9CCCGEqIyXi+sfvaGhdmTDKNsRgdxHxf3eByRhrrMDuc6JvR6WnowYyQgUtl196bne1Zec2z6GlsYwi+8HIoQQkmqyNvoDuaMr8gZlcTb83tBsC3Fk1Aa/g0ZrOk0P+yIvEvbWlvF5DlJWxFEgQgghqaWcz0/vWpOd0R/IdYAg+zaUjMjYcTDq871vnTHvNhX2Kf/w2/O++SWyHaCo6WGfySu/4+W+d147HsKu+u45J+Q3C3rmpnFvulzYZqoaIYQQkh745BeVlPZvxxNhhSOmqhFCCCHpoJrLfW26Uuj7h06p0dHqifKBuXp2sqlyhBBCyOCp5HJj21bUMzX/h0qXMLkek+xNlSOEEEIGD+ZnYJ6G1nFRVBx6/Y5Jb7pSeNlUOUIIIWTwoGNCB6V1XBQVh/55z2JvvJTfZ6ocIYQQMng4AZpKWpwITQghJHXgnzn+oWsdF0XFpUo+75kqRwghhAweOkBUP0QHiBBCSKpI8xwgvCDQ/pyF+y0tiZOVb2dl9QOrnANECCEkdeCL3fhyt9ZxDUpwarS3ImsOwrA6QFE+nZEV/fnOKW+ynN9rqhwhhBAyeNL2GDw+CHrGwtPmfYTUlus4yCiROEHyEVN3XdLDev3yC+Z9hsJ1qGznS9K3v9GlOS/2d77gqNmfztAcNz8HyM2P+xV59/xkHzuPUoayHlYGSYuPwRNCCEkd5Vzu3A0z5YNaxxW30JnL7SzbabHVjQPkpuPnJGlOi50fUVj6brjrYNhhdrq2YxXFAfL7OrxbRloe3TCsu+fWL+FFm3jhpqlyhBBCyOCZmpr6cjU/dlTruAYldNa93AJzR01s2c5DmLMFaelDkhfsizhhI0TuOfk5N/bx/PKH9O3z0/Lol28oynnHqdlq4VChUPi6qXKEEEJIOpiqFB97cVO65gFpIyhahy7OB5Z+8extkN3xiyMj2zTHJcyR0Jw1e7QLzsovm5efEM/Ol+RJO56bf9vZku3aPnaYm0a/nB+8YwrvmjJVjRBCCEkPpVzuss3XVvlBVCp2/WZ1/Wi9mJ81VY0QQghJF3wfEBW3Dt63xGsU85/iNqupZoQQQki64CgQFbc4+kMIIWQo4CgQFZc4+kMIIWRoKOXzi26YLh/QOjSK6kQYTcSooqlahBBCSLoZLxZW7V5bT9Vj8dRwCS/WxAs2TZUihBBChgN8tgCfL9A6N4oKEr/7RQghZGjJ5XJfmevEDmMeh9bJpUXa+2/SJO3FjVnXdKXwcTWX+5qpSoQQQshwUSqVvjpZKRxKsxPUjQPk9wkKqnctaxQPlnK5b5gqRAghhAwnaXeC/N527PdRUCjKN7hk3X5zs5s2pKUV9pmKoOO4n8eQt2Hbx7C/O+Z+gwzr/fzIqS06P4QQQjIFOjV0blqnl5SifDQVCnMutDA/p8U+nsiOp6XthrsOibu90+OgHPBblhKmOWbuOfVT+JguPqprqgwhhBCSDdI6EuQ6Je66FuaOskhYEh9Fhez9ohxHnKj7lv7E++6532zlE2H4/dyNhXaYtm+U9OMWR34IIYRkHnzUEh+31DrCQch1SjQnxS9MRl/EWUjqo6jufmHHgWSkyL3d5oZB9rlA/XJ+3t82g0fd/4UJ86Z6EEIIIdllcaV41+M3Nr/QOkVqNIRXJOBVCaZKEEIIIaPBZLlwwYaZygda50hlWw+sqn88VSmsMFWBEEIIGS3wjaeZauE1vjBxNIRbXktqhfcwH8xUAUIIIWR0mSwXv3fLbOVDrdOksiGO+hBCCCEKGA2arRd/+9IvJz7XOlBqOIUJ77O14l5OdCaEEEICQEeJDjNNT4pRnQvf81reKL3JT1oQQgghHYCOc84R+tf+7TNqB0ulU3jP0y8myvsq+fxJ5lISQgghpFMKhcLXZ2uFtzgilG5hxGdZo/g+HR9CCCEkRlq3xurF3z61ofmJ1gFTg9Hrd0y25vjwVhchhBCSMHia6Ibp8gHeHhuMcJvrrmXVA9Pl4kOYvG4uCyGEEEL6Ad4ng/cI7VnXOKJ11FS8+t3G8S/myvsNfreLEEIISQl4s/TiSmH/87dMqJ031Z1wi2tpvfjBdLWYN0VNCCGEkDRSzeVOnijl39mxsn6Yt8k616419U/xkdJKPn+RKVJCCCGEDBO4TTZZKexa1ige5OiQLozyrJ4oH5iuFF7GU3em6AghhBCSFfC00nS5sG2us/94z7r6UUzo1ZyCLOvFTRN4ZP3gVKX4GEbLTNEQQgghZFTACFF5bOyqyXLhjdlq4dDutfWjeKeN5jgMm3D774kN4951zdKB8VJ+X72Yn+Xj6oQQQgjxBSMjGClqFPOH4Bjdvbz2CW6h4YvmmrMxKMHJwYjOthX1zzCq0ygWjuCWH+fvEEIIISRWME8Go0bmVtrL1fzY0YlS/hPMo4Ej8tC6RmtejSjqRGzEs/d79IaGd/8v6kfN/JyP55waD8drOTi53BgfRyeEEEIIIYSQUL70pf8ffcohpdZP21gAAAAASUVORK5CYII=">
            <a:extLst>
              <a:ext uri="{FF2B5EF4-FFF2-40B4-BE49-F238E27FC236}">
                <a16:creationId xmlns:a16="http://schemas.microsoft.com/office/drawing/2014/main" id="{A5117A9E-B21B-42F7-A3D8-A2270AD91B51}"/>
              </a:ext>
            </a:extLst>
          </p:cNvPr>
          <p:cNvSpPr>
            <a:spLocks noChangeAspect="1" noChangeArrowheads="1"/>
          </p:cNvSpPr>
          <p:nvPr/>
        </p:nvSpPr>
        <p:spPr bwMode="auto">
          <a:xfrm>
            <a:off x="5943600" y="758952"/>
            <a:ext cx="2822448" cy="282244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4" name="Slide Number Placeholder 3">
            <a:extLst>
              <a:ext uri="{FF2B5EF4-FFF2-40B4-BE49-F238E27FC236}">
                <a16:creationId xmlns:a16="http://schemas.microsoft.com/office/drawing/2014/main" id="{B5BEC098-DB5B-4505-A444-D6E2EAA4C0F0}"/>
              </a:ext>
            </a:extLst>
          </p:cNvPr>
          <p:cNvSpPr>
            <a:spLocks noGrp="1"/>
          </p:cNvSpPr>
          <p:nvPr>
            <p:ph type="sldNum" sz="quarter" idx="12"/>
          </p:nvPr>
        </p:nvSpPr>
        <p:spPr/>
        <p:txBody>
          <a:bodyPr/>
          <a:lstStyle/>
          <a:p>
            <a:fld id="{4FAB73BC-B049-4115-A692-8D63A059BFB8}" type="slidenum">
              <a:rPr lang="en-US" smtClean="0"/>
              <a:pPr/>
              <a:t>40</a:t>
            </a:fld>
            <a:endParaRPr lang="en-US"/>
          </a:p>
        </p:txBody>
      </p:sp>
      <p:pic>
        <p:nvPicPr>
          <p:cNvPr id="6" name="Picture 5">
            <a:extLst>
              <a:ext uri="{FF2B5EF4-FFF2-40B4-BE49-F238E27FC236}">
                <a16:creationId xmlns:a16="http://schemas.microsoft.com/office/drawing/2014/main" id="{D859D6FE-A068-4B14-AA03-C9480DE94CE1}"/>
              </a:ext>
            </a:extLst>
          </p:cNvPr>
          <p:cNvPicPr>
            <a:picLocks noChangeAspect="1"/>
          </p:cNvPicPr>
          <p:nvPr/>
        </p:nvPicPr>
        <p:blipFill>
          <a:blip r:embed="rId3">
            <a:duotone>
              <a:schemeClr val="accent1">
                <a:shade val="45000"/>
                <a:satMod val="135000"/>
              </a:schemeClr>
              <a:prstClr val="white"/>
            </a:duotone>
            <a:extLst>
              <a:ext uri="{837473B0-CC2E-450A-ABE3-18F120FF3D39}">
                <a1611:picAttrSrcUrl xmlns:a1611="http://schemas.microsoft.com/office/drawing/2016/11/main" r:id="rId4"/>
              </a:ext>
            </a:extLst>
          </a:blip>
          <a:stretch>
            <a:fillRect/>
          </a:stretch>
        </p:blipFill>
        <p:spPr>
          <a:xfrm>
            <a:off x="4635425" y="2460636"/>
            <a:ext cx="3052762" cy="3117714"/>
          </a:xfrm>
          <a:prstGeom prst="rect">
            <a:avLst/>
          </a:prstGeom>
        </p:spPr>
      </p:pic>
      <p:sp>
        <p:nvSpPr>
          <p:cNvPr id="13" name="Pentagon 8">
            <a:extLst>
              <a:ext uri="{FF2B5EF4-FFF2-40B4-BE49-F238E27FC236}">
                <a16:creationId xmlns:a16="http://schemas.microsoft.com/office/drawing/2014/main" id="{D29D8B24-079A-4D35-8DD0-C64D94B55C55}"/>
              </a:ext>
            </a:extLst>
          </p:cNvPr>
          <p:cNvSpPr/>
          <p:nvPr/>
        </p:nvSpPr>
        <p:spPr>
          <a:xfrm flipH="1">
            <a:off x="2096106" y="116470"/>
            <a:ext cx="8597392" cy="815970"/>
          </a:xfrm>
          <a:prstGeom prst="homePlate">
            <a:avLst>
              <a:gd name="adj" fmla="val 0"/>
            </a:avLst>
          </a:prstGeom>
          <a:solidFill>
            <a:srgbClr val="279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Freeform 6">
            <a:extLst>
              <a:ext uri="{FF2B5EF4-FFF2-40B4-BE49-F238E27FC236}">
                <a16:creationId xmlns:a16="http://schemas.microsoft.com/office/drawing/2014/main" id="{34423905-9413-4284-B981-C63E26134B18}"/>
              </a:ext>
            </a:extLst>
          </p:cNvPr>
          <p:cNvSpPr>
            <a:spLocks/>
          </p:cNvSpPr>
          <p:nvPr/>
        </p:nvSpPr>
        <p:spPr bwMode="auto">
          <a:xfrm>
            <a:off x="1594916" y="116469"/>
            <a:ext cx="594981" cy="815971"/>
          </a:xfrm>
          <a:custGeom>
            <a:avLst/>
            <a:gdLst>
              <a:gd name="T0" fmla="*/ 25 w 2763"/>
              <a:gd name="T1" fmla="*/ 3209 h 3361"/>
              <a:gd name="T2" fmla="*/ 96 w 2763"/>
              <a:gd name="T3" fmla="*/ 2965 h 3361"/>
              <a:gd name="T4" fmla="*/ 205 w 2763"/>
              <a:gd name="T5" fmla="*/ 2729 h 3361"/>
              <a:gd name="T6" fmla="*/ 355 w 2763"/>
              <a:gd name="T7" fmla="*/ 2502 h 3361"/>
              <a:gd name="T8" fmla="*/ 579 w 2763"/>
              <a:gd name="T9" fmla="*/ 2254 h 3361"/>
              <a:gd name="T10" fmla="*/ 887 w 2763"/>
              <a:gd name="T11" fmla="*/ 1980 h 3361"/>
              <a:gd name="T12" fmla="*/ 1287 w 2763"/>
              <a:gd name="T13" fmla="*/ 1671 h 3361"/>
              <a:gd name="T14" fmla="*/ 1523 w 2763"/>
              <a:gd name="T15" fmla="*/ 1481 h 3361"/>
              <a:gd name="T16" fmla="*/ 1657 w 2763"/>
              <a:gd name="T17" fmla="*/ 1352 h 3361"/>
              <a:gd name="T18" fmla="*/ 1737 w 2763"/>
              <a:gd name="T19" fmla="*/ 1250 h 3361"/>
              <a:gd name="T20" fmla="*/ 1787 w 2763"/>
              <a:gd name="T21" fmla="*/ 1155 h 3361"/>
              <a:gd name="T22" fmla="*/ 1817 w 2763"/>
              <a:gd name="T23" fmla="*/ 1064 h 3361"/>
              <a:gd name="T24" fmla="*/ 1823 w 2763"/>
              <a:gd name="T25" fmla="*/ 975 h 3361"/>
              <a:gd name="T26" fmla="*/ 1808 w 2763"/>
              <a:gd name="T27" fmla="*/ 886 h 3361"/>
              <a:gd name="T28" fmla="*/ 1771 w 2763"/>
              <a:gd name="T29" fmla="*/ 807 h 3361"/>
              <a:gd name="T30" fmla="*/ 1712 w 2763"/>
              <a:gd name="T31" fmla="*/ 735 h 3361"/>
              <a:gd name="T32" fmla="*/ 1636 w 2763"/>
              <a:gd name="T33" fmla="*/ 678 h 3361"/>
              <a:gd name="T34" fmla="*/ 1549 w 2763"/>
              <a:gd name="T35" fmla="*/ 643 h 3361"/>
              <a:gd name="T36" fmla="*/ 1451 w 2763"/>
              <a:gd name="T37" fmla="*/ 628 h 3361"/>
              <a:gd name="T38" fmla="*/ 1345 w 2763"/>
              <a:gd name="T39" fmla="*/ 634 h 3361"/>
              <a:gd name="T40" fmla="*/ 1252 w 2763"/>
              <a:gd name="T41" fmla="*/ 663 h 3361"/>
              <a:gd name="T42" fmla="*/ 1170 w 2763"/>
              <a:gd name="T43" fmla="*/ 713 h 3361"/>
              <a:gd name="T44" fmla="*/ 1101 w 2763"/>
              <a:gd name="T45" fmla="*/ 787 h 3361"/>
              <a:gd name="T46" fmla="*/ 1047 w 2763"/>
              <a:gd name="T47" fmla="*/ 892 h 3361"/>
              <a:gd name="T48" fmla="*/ 1007 w 2763"/>
              <a:gd name="T49" fmla="*/ 1032 h 3361"/>
              <a:gd name="T50" fmla="*/ 76 w 2763"/>
              <a:gd name="T51" fmla="*/ 1008 h 3361"/>
              <a:gd name="T52" fmla="*/ 123 w 2763"/>
              <a:gd name="T53" fmla="*/ 789 h 3361"/>
              <a:gd name="T54" fmla="*/ 187 w 2763"/>
              <a:gd name="T55" fmla="*/ 603 h 3361"/>
              <a:gd name="T56" fmla="*/ 269 w 2763"/>
              <a:gd name="T57" fmla="*/ 450 h 3361"/>
              <a:gd name="T58" fmla="*/ 370 w 2763"/>
              <a:gd name="T59" fmla="*/ 323 h 3361"/>
              <a:gd name="T60" fmla="*/ 496 w 2763"/>
              <a:gd name="T61" fmla="*/ 218 h 3361"/>
              <a:gd name="T62" fmla="*/ 643 w 2763"/>
              <a:gd name="T63" fmla="*/ 131 h 3361"/>
              <a:gd name="T64" fmla="*/ 820 w 2763"/>
              <a:gd name="T65" fmla="*/ 66 h 3361"/>
              <a:gd name="T66" fmla="*/ 1036 w 2763"/>
              <a:gd name="T67" fmla="*/ 22 h 3361"/>
              <a:gd name="T68" fmla="*/ 1292 w 2763"/>
              <a:gd name="T69" fmla="*/ 2 h 3361"/>
              <a:gd name="T70" fmla="*/ 1579 w 2763"/>
              <a:gd name="T71" fmla="*/ 4 h 3361"/>
              <a:gd name="T72" fmla="*/ 1837 w 2763"/>
              <a:gd name="T73" fmla="*/ 28 h 3361"/>
              <a:gd name="T74" fmla="*/ 2052 w 2763"/>
              <a:gd name="T75" fmla="*/ 73 h 3361"/>
              <a:gd name="T76" fmla="*/ 2227 w 2763"/>
              <a:gd name="T77" fmla="*/ 140 h 3361"/>
              <a:gd name="T78" fmla="*/ 2375 w 2763"/>
              <a:gd name="T79" fmla="*/ 230 h 3361"/>
              <a:gd name="T80" fmla="*/ 2501 w 2763"/>
              <a:gd name="T81" fmla="*/ 342 h 3361"/>
              <a:gd name="T82" fmla="*/ 2603 w 2763"/>
              <a:gd name="T83" fmla="*/ 478 h 3361"/>
              <a:gd name="T84" fmla="*/ 2680 w 2763"/>
              <a:gd name="T85" fmla="*/ 629 h 3361"/>
              <a:gd name="T86" fmla="*/ 2725 w 2763"/>
              <a:gd name="T87" fmla="*/ 791 h 3361"/>
              <a:gd name="T88" fmla="*/ 2740 w 2763"/>
              <a:gd name="T89" fmla="*/ 962 h 3361"/>
              <a:gd name="T90" fmla="*/ 2723 w 2763"/>
              <a:gd name="T91" fmla="*/ 1149 h 3361"/>
              <a:gd name="T92" fmla="*/ 2670 w 2763"/>
              <a:gd name="T93" fmla="*/ 1329 h 3361"/>
              <a:gd name="T94" fmla="*/ 2584 w 2763"/>
              <a:gd name="T95" fmla="*/ 1505 h 3361"/>
              <a:gd name="T96" fmla="*/ 2456 w 2763"/>
              <a:gd name="T97" fmla="*/ 1680 h 3361"/>
              <a:gd name="T98" fmla="*/ 2271 w 2763"/>
              <a:gd name="T99" fmla="*/ 1866 h 3361"/>
              <a:gd name="T100" fmla="*/ 2029 w 2763"/>
              <a:gd name="T101" fmla="*/ 2062 h 3361"/>
              <a:gd name="T102" fmla="*/ 1734 w 2763"/>
              <a:gd name="T103" fmla="*/ 2271 h 3361"/>
              <a:gd name="T104" fmla="*/ 1545 w 2763"/>
              <a:gd name="T105" fmla="*/ 2412 h 3361"/>
              <a:gd name="T106" fmla="*/ 1415 w 2763"/>
              <a:gd name="T107" fmla="*/ 2526 h 3361"/>
              <a:gd name="T108" fmla="*/ 2763 w 2763"/>
              <a:gd name="T109" fmla="*/ 3361 h 3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63" h="3361">
                <a:moveTo>
                  <a:pt x="2763" y="3361"/>
                </a:moveTo>
                <a:lnTo>
                  <a:pt x="0" y="3361"/>
                </a:lnTo>
                <a:lnTo>
                  <a:pt x="7" y="3310"/>
                </a:lnTo>
                <a:lnTo>
                  <a:pt x="14" y="3259"/>
                </a:lnTo>
                <a:lnTo>
                  <a:pt x="25" y="3209"/>
                </a:lnTo>
                <a:lnTo>
                  <a:pt x="36" y="3159"/>
                </a:lnTo>
                <a:lnTo>
                  <a:pt x="49" y="3110"/>
                </a:lnTo>
                <a:lnTo>
                  <a:pt x="63" y="3061"/>
                </a:lnTo>
                <a:lnTo>
                  <a:pt x="78" y="3013"/>
                </a:lnTo>
                <a:lnTo>
                  <a:pt x="96" y="2965"/>
                </a:lnTo>
                <a:lnTo>
                  <a:pt x="115" y="2917"/>
                </a:lnTo>
                <a:lnTo>
                  <a:pt x="135" y="2869"/>
                </a:lnTo>
                <a:lnTo>
                  <a:pt x="157" y="2822"/>
                </a:lnTo>
                <a:lnTo>
                  <a:pt x="180" y="2776"/>
                </a:lnTo>
                <a:lnTo>
                  <a:pt x="205" y="2729"/>
                </a:lnTo>
                <a:lnTo>
                  <a:pt x="231" y="2684"/>
                </a:lnTo>
                <a:lnTo>
                  <a:pt x="259" y="2639"/>
                </a:lnTo>
                <a:lnTo>
                  <a:pt x="289" y="2594"/>
                </a:lnTo>
                <a:lnTo>
                  <a:pt x="320" y="2548"/>
                </a:lnTo>
                <a:lnTo>
                  <a:pt x="355" y="2502"/>
                </a:lnTo>
                <a:lnTo>
                  <a:pt x="393" y="2454"/>
                </a:lnTo>
                <a:lnTo>
                  <a:pt x="435" y="2405"/>
                </a:lnTo>
                <a:lnTo>
                  <a:pt x="480" y="2356"/>
                </a:lnTo>
                <a:lnTo>
                  <a:pt x="528" y="2305"/>
                </a:lnTo>
                <a:lnTo>
                  <a:pt x="579" y="2254"/>
                </a:lnTo>
                <a:lnTo>
                  <a:pt x="635" y="2202"/>
                </a:lnTo>
                <a:lnTo>
                  <a:pt x="692" y="2147"/>
                </a:lnTo>
                <a:lnTo>
                  <a:pt x="754" y="2093"/>
                </a:lnTo>
                <a:lnTo>
                  <a:pt x="819" y="2038"/>
                </a:lnTo>
                <a:lnTo>
                  <a:pt x="887" y="1980"/>
                </a:lnTo>
                <a:lnTo>
                  <a:pt x="958" y="1923"/>
                </a:lnTo>
                <a:lnTo>
                  <a:pt x="1032" y="1865"/>
                </a:lnTo>
                <a:lnTo>
                  <a:pt x="1110" y="1805"/>
                </a:lnTo>
                <a:lnTo>
                  <a:pt x="1191" y="1745"/>
                </a:lnTo>
                <a:lnTo>
                  <a:pt x="1287" y="1671"/>
                </a:lnTo>
                <a:lnTo>
                  <a:pt x="1375" y="1604"/>
                </a:lnTo>
                <a:lnTo>
                  <a:pt x="1416" y="1571"/>
                </a:lnTo>
                <a:lnTo>
                  <a:pt x="1454" y="1540"/>
                </a:lnTo>
                <a:lnTo>
                  <a:pt x="1489" y="1510"/>
                </a:lnTo>
                <a:lnTo>
                  <a:pt x="1523" y="1481"/>
                </a:lnTo>
                <a:lnTo>
                  <a:pt x="1554" y="1452"/>
                </a:lnTo>
                <a:lnTo>
                  <a:pt x="1583" y="1425"/>
                </a:lnTo>
                <a:lnTo>
                  <a:pt x="1611" y="1400"/>
                </a:lnTo>
                <a:lnTo>
                  <a:pt x="1635" y="1375"/>
                </a:lnTo>
                <a:lnTo>
                  <a:pt x="1657" y="1352"/>
                </a:lnTo>
                <a:lnTo>
                  <a:pt x="1677" y="1330"/>
                </a:lnTo>
                <a:lnTo>
                  <a:pt x="1694" y="1308"/>
                </a:lnTo>
                <a:lnTo>
                  <a:pt x="1710" y="1289"/>
                </a:lnTo>
                <a:lnTo>
                  <a:pt x="1724" y="1270"/>
                </a:lnTo>
                <a:lnTo>
                  <a:pt x="1737" y="1250"/>
                </a:lnTo>
                <a:lnTo>
                  <a:pt x="1749" y="1231"/>
                </a:lnTo>
                <a:lnTo>
                  <a:pt x="1760" y="1211"/>
                </a:lnTo>
                <a:lnTo>
                  <a:pt x="1770" y="1193"/>
                </a:lnTo>
                <a:lnTo>
                  <a:pt x="1779" y="1174"/>
                </a:lnTo>
                <a:lnTo>
                  <a:pt x="1787" y="1155"/>
                </a:lnTo>
                <a:lnTo>
                  <a:pt x="1796" y="1137"/>
                </a:lnTo>
                <a:lnTo>
                  <a:pt x="1802" y="1118"/>
                </a:lnTo>
                <a:lnTo>
                  <a:pt x="1807" y="1101"/>
                </a:lnTo>
                <a:lnTo>
                  <a:pt x="1813" y="1082"/>
                </a:lnTo>
                <a:lnTo>
                  <a:pt x="1817" y="1064"/>
                </a:lnTo>
                <a:lnTo>
                  <a:pt x="1820" y="1047"/>
                </a:lnTo>
                <a:lnTo>
                  <a:pt x="1822" y="1029"/>
                </a:lnTo>
                <a:lnTo>
                  <a:pt x="1823" y="1011"/>
                </a:lnTo>
                <a:lnTo>
                  <a:pt x="1824" y="993"/>
                </a:lnTo>
                <a:lnTo>
                  <a:pt x="1823" y="975"/>
                </a:lnTo>
                <a:lnTo>
                  <a:pt x="1822" y="956"/>
                </a:lnTo>
                <a:lnTo>
                  <a:pt x="1820" y="938"/>
                </a:lnTo>
                <a:lnTo>
                  <a:pt x="1817" y="920"/>
                </a:lnTo>
                <a:lnTo>
                  <a:pt x="1813" y="904"/>
                </a:lnTo>
                <a:lnTo>
                  <a:pt x="1808" y="886"/>
                </a:lnTo>
                <a:lnTo>
                  <a:pt x="1802" y="869"/>
                </a:lnTo>
                <a:lnTo>
                  <a:pt x="1796" y="853"/>
                </a:lnTo>
                <a:lnTo>
                  <a:pt x="1788" y="837"/>
                </a:lnTo>
                <a:lnTo>
                  <a:pt x="1780" y="821"/>
                </a:lnTo>
                <a:lnTo>
                  <a:pt x="1771" y="807"/>
                </a:lnTo>
                <a:lnTo>
                  <a:pt x="1761" y="791"/>
                </a:lnTo>
                <a:lnTo>
                  <a:pt x="1750" y="776"/>
                </a:lnTo>
                <a:lnTo>
                  <a:pt x="1738" y="763"/>
                </a:lnTo>
                <a:lnTo>
                  <a:pt x="1726" y="748"/>
                </a:lnTo>
                <a:lnTo>
                  <a:pt x="1712" y="735"/>
                </a:lnTo>
                <a:lnTo>
                  <a:pt x="1697" y="722"/>
                </a:lnTo>
                <a:lnTo>
                  <a:pt x="1683" y="709"/>
                </a:lnTo>
                <a:lnTo>
                  <a:pt x="1667" y="698"/>
                </a:lnTo>
                <a:lnTo>
                  <a:pt x="1652" y="688"/>
                </a:lnTo>
                <a:lnTo>
                  <a:pt x="1636" y="678"/>
                </a:lnTo>
                <a:lnTo>
                  <a:pt x="1619" y="670"/>
                </a:lnTo>
                <a:lnTo>
                  <a:pt x="1602" y="661"/>
                </a:lnTo>
                <a:lnTo>
                  <a:pt x="1586" y="654"/>
                </a:lnTo>
                <a:lnTo>
                  <a:pt x="1567" y="648"/>
                </a:lnTo>
                <a:lnTo>
                  <a:pt x="1549" y="643"/>
                </a:lnTo>
                <a:lnTo>
                  <a:pt x="1530" y="639"/>
                </a:lnTo>
                <a:lnTo>
                  <a:pt x="1511" y="634"/>
                </a:lnTo>
                <a:lnTo>
                  <a:pt x="1491" y="631"/>
                </a:lnTo>
                <a:lnTo>
                  <a:pt x="1472" y="629"/>
                </a:lnTo>
                <a:lnTo>
                  <a:pt x="1451" y="628"/>
                </a:lnTo>
                <a:lnTo>
                  <a:pt x="1430" y="628"/>
                </a:lnTo>
                <a:lnTo>
                  <a:pt x="1408" y="628"/>
                </a:lnTo>
                <a:lnTo>
                  <a:pt x="1387" y="629"/>
                </a:lnTo>
                <a:lnTo>
                  <a:pt x="1366" y="631"/>
                </a:lnTo>
                <a:lnTo>
                  <a:pt x="1345" y="634"/>
                </a:lnTo>
                <a:lnTo>
                  <a:pt x="1326" y="639"/>
                </a:lnTo>
                <a:lnTo>
                  <a:pt x="1306" y="644"/>
                </a:lnTo>
                <a:lnTo>
                  <a:pt x="1287" y="649"/>
                </a:lnTo>
                <a:lnTo>
                  <a:pt x="1270" y="655"/>
                </a:lnTo>
                <a:lnTo>
                  <a:pt x="1252" y="663"/>
                </a:lnTo>
                <a:lnTo>
                  <a:pt x="1234" y="671"/>
                </a:lnTo>
                <a:lnTo>
                  <a:pt x="1217" y="680"/>
                </a:lnTo>
                <a:lnTo>
                  <a:pt x="1201" y="690"/>
                </a:lnTo>
                <a:lnTo>
                  <a:pt x="1185" y="701"/>
                </a:lnTo>
                <a:lnTo>
                  <a:pt x="1170" y="713"/>
                </a:lnTo>
                <a:lnTo>
                  <a:pt x="1156" y="725"/>
                </a:lnTo>
                <a:lnTo>
                  <a:pt x="1141" y="739"/>
                </a:lnTo>
                <a:lnTo>
                  <a:pt x="1127" y="753"/>
                </a:lnTo>
                <a:lnTo>
                  <a:pt x="1114" y="769"/>
                </a:lnTo>
                <a:lnTo>
                  <a:pt x="1101" y="787"/>
                </a:lnTo>
                <a:lnTo>
                  <a:pt x="1090" y="805"/>
                </a:lnTo>
                <a:lnTo>
                  <a:pt x="1078" y="825"/>
                </a:lnTo>
                <a:lnTo>
                  <a:pt x="1067" y="846"/>
                </a:lnTo>
                <a:lnTo>
                  <a:pt x="1057" y="868"/>
                </a:lnTo>
                <a:lnTo>
                  <a:pt x="1047" y="892"/>
                </a:lnTo>
                <a:lnTo>
                  <a:pt x="1038" y="917"/>
                </a:lnTo>
                <a:lnTo>
                  <a:pt x="1029" y="944"/>
                </a:lnTo>
                <a:lnTo>
                  <a:pt x="1022" y="971"/>
                </a:lnTo>
                <a:lnTo>
                  <a:pt x="1014" y="1001"/>
                </a:lnTo>
                <a:lnTo>
                  <a:pt x="1007" y="1032"/>
                </a:lnTo>
                <a:lnTo>
                  <a:pt x="1001" y="1063"/>
                </a:lnTo>
                <a:lnTo>
                  <a:pt x="996" y="1097"/>
                </a:lnTo>
                <a:lnTo>
                  <a:pt x="990" y="1131"/>
                </a:lnTo>
                <a:lnTo>
                  <a:pt x="70" y="1056"/>
                </a:lnTo>
                <a:lnTo>
                  <a:pt x="76" y="1008"/>
                </a:lnTo>
                <a:lnTo>
                  <a:pt x="85" y="962"/>
                </a:lnTo>
                <a:lnTo>
                  <a:pt x="93" y="916"/>
                </a:lnTo>
                <a:lnTo>
                  <a:pt x="102" y="872"/>
                </a:lnTo>
                <a:lnTo>
                  <a:pt x="113" y="831"/>
                </a:lnTo>
                <a:lnTo>
                  <a:pt x="123" y="789"/>
                </a:lnTo>
                <a:lnTo>
                  <a:pt x="135" y="749"/>
                </a:lnTo>
                <a:lnTo>
                  <a:pt x="146" y="711"/>
                </a:lnTo>
                <a:lnTo>
                  <a:pt x="159" y="673"/>
                </a:lnTo>
                <a:lnTo>
                  <a:pt x="172" y="638"/>
                </a:lnTo>
                <a:lnTo>
                  <a:pt x="187" y="603"/>
                </a:lnTo>
                <a:lnTo>
                  <a:pt x="202" y="570"/>
                </a:lnTo>
                <a:lnTo>
                  <a:pt x="217" y="537"/>
                </a:lnTo>
                <a:lnTo>
                  <a:pt x="234" y="507"/>
                </a:lnTo>
                <a:lnTo>
                  <a:pt x="251" y="478"/>
                </a:lnTo>
                <a:lnTo>
                  <a:pt x="269" y="450"/>
                </a:lnTo>
                <a:lnTo>
                  <a:pt x="287" y="424"/>
                </a:lnTo>
                <a:lnTo>
                  <a:pt x="306" y="398"/>
                </a:lnTo>
                <a:lnTo>
                  <a:pt x="327" y="371"/>
                </a:lnTo>
                <a:lnTo>
                  <a:pt x="348" y="347"/>
                </a:lnTo>
                <a:lnTo>
                  <a:pt x="370" y="323"/>
                </a:lnTo>
                <a:lnTo>
                  <a:pt x="393" y="302"/>
                </a:lnTo>
                <a:lnTo>
                  <a:pt x="417" y="279"/>
                </a:lnTo>
                <a:lnTo>
                  <a:pt x="442" y="258"/>
                </a:lnTo>
                <a:lnTo>
                  <a:pt x="468" y="237"/>
                </a:lnTo>
                <a:lnTo>
                  <a:pt x="496" y="218"/>
                </a:lnTo>
                <a:lnTo>
                  <a:pt x="523" y="198"/>
                </a:lnTo>
                <a:lnTo>
                  <a:pt x="552" y="181"/>
                </a:lnTo>
                <a:lnTo>
                  <a:pt x="581" y="164"/>
                </a:lnTo>
                <a:lnTo>
                  <a:pt x="612" y="147"/>
                </a:lnTo>
                <a:lnTo>
                  <a:pt x="643" y="131"/>
                </a:lnTo>
                <a:lnTo>
                  <a:pt x="676" y="116"/>
                </a:lnTo>
                <a:lnTo>
                  <a:pt x="710" y="102"/>
                </a:lnTo>
                <a:lnTo>
                  <a:pt x="745" y="89"/>
                </a:lnTo>
                <a:lnTo>
                  <a:pt x="782" y="76"/>
                </a:lnTo>
                <a:lnTo>
                  <a:pt x="820" y="66"/>
                </a:lnTo>
                <a:lnTo>
                  <a:pt x="861" y="55"/>
                </a:lnTo>
                <a:lnTo>
                  <a:pt x="901" y="45"/>
                </a:lnTo>
                <a:lnTo>
                  <a:pt x="945" y="37"/>
                </a:lnTo>
                <a:lnTo>
                  <a:pt x="990" y="29"/>
                </a:lnTo>
                <a:lnTo>
                  <a:pt x="1036" y="22"/>
                </a:lnTo>
                <a:lnTo>
                  <a:pt x="1085" y="17"/>
                </a:lnTo>
                <a:lnTo>
                  <a:pt x="1134" y="11"/>
                </a:lnTo>
                <a:lnTo>
                  <a:pt x="1185" y="7"/>
                </a:lnTo>
                <a:lnTo>
                  <a:pt x="1237" y="4"/>
                </a:lnTo>
                <a:lnTo>
                  <a:pt x="1292" y="2"/>
                </a:lnTo>
                <a:lnTo>
                  <a:pt x="1347" y="0"/>
                </a:lnTo>
                <a:lnTo>
                  <a:pt x="1405" y="0"/>
                </a:lnTo>
                <a:lnTo>
                  <a:pt x="1464" y="0"/>
                </a:lnTo>
                <a:lnTo>
                  <a:pt x="1523" y="2"/>
                </a:lnTo>
                <a:lnTo>
                  <a:pt x="1579" y="4"/>
                </a:lnTo>
                <a:lnTo>
                  <a:pt x="1634" y="7"/>
                </a:lnTo>
                <a:lnTo>
                  <a:pt x="1687" y="10"/>
                </a:lnTo>
                <a:lnTo>
                  <a:pt x="1738" y="16"/>
                </a:lnTo>
                <a:lnTo>
                  <a:pt x="1788" y="21"/>
                </a:lnTo>
                <a:lnTo>
                  <a:pt x="1837" y="28"/>
                </a:lnTo>
                <a:lnTo>
                  <a:pt x="1883" y="35"/>
                </a:lnTo>
                <a:lnTo>
                  <a:pt x="1928" y="43"/>
                </a:lnTo>
                <a:lnTo>
                  <a:pt x="1970" y="52"/>
                </a:lnTo>
                <a:lnTo>
                  <a:pt x="2012" y="63"/>
                </a:lnTo>
                <a:lnTo>
                  <a:pt x="2052" y="73"/>
                </a:lnTo>
                <a:lnTo>
                  <a:pt x="2090" y="85"/>
                </a:lnTo>
                <a:lnTo>
                  <a:pt x="2126" y="97"/>
                </a:lnTo>
                <a:lnTo>
                  <a:pt x="2161" y="111"/>
                </a:lnTo>
                <a:lnTo>
                  <a:pt x="2194" y="125"/>
                </a:lnTo>
                <a:lnTo>
                  <a:pt x="2227" y="140"/>
                </a:lnTo>
                <a:lnTo>
                  <a:pt x="2258" y="157"/>
                </a:lnTo>
                <a:lnTo>
                  <a:pt x="2288" y="173"/>
                </a:lnTo>
                <a:lnTo>
                  <a:pt x="2318" y="191"/>
                </a:lnTo>
                <a:lnTo>
                  <a:pt x="2347" y="210"/>
                </a:lnTo>
                <a:lnTo>
                  <a:pt x="2375" y="230"/>
                </a:lnTo>
                <a:lnTo>
                  <a:pt x="2401" y="250"/>
                </a:lnTo>
                <a:lnTo>
                  <a:pt x="2428" y="272"/>
                </a:lnTo>
                <a:lnTo>
                  <a:pt x="2453" y="294"/>
                </a:lnTo>
                <a:lnTo>
                  <a:pt x="2478" y="318"/>
                </a:lnTo>
                <a:lnTo>
                  <a:pt x="2501" y="342"/>
                </a:lnTo>
                <a:lnTo>
                  <a:pt x="2523" y="367"/>
                </a:lnTo>
                <a:lnTo>
                  <a:pt x="2545" y="394"/>
                </a:lnTo>
                <a:lnTo>
                  <a:pt x="2566" y="422"/>
                </a:lnTo>
                <a:lnTo>
                  <a:pt x="2584" y="450"/>
                </a:lnTo>
                <a:lnTo>
                  <a:pt x="2603" y="478"/>
                </a:lnTo>
                <a:lnTo>
                  <a:pt x="2621" y="507"/>
                </a:lnTo>
                <a:lnTo>
                  <a:pt x="2638" y="537"/>
                </a:lnTo>
                <a:lnTo>
                  <a:pt x="2652" y="568"/>
                </a:lnTo>
                <a:lnTo>
                  <a:pt x="2667" y="598"/>
                </a:lnTo>
                <a:lnTo>
                  <a:pt x="2680" y="629"/>
                </a:lnTo>
                <a:lnTo>
                  <a:pt x="2691" y="660"/>
                </a:lnTo>
                <a:lnTo>
                  <a:pt x="2702" y="693"/>
                </a:lnTo>
                <a:lnTo>
                  <a:pt x="2710" y="724"/>
                </a:lnTo>
                <a:lnTo>
                  <a:pt x="2718" y="757"/>
                </a:lnTo>
                <a:lnTo>
                  <a:pt x="2725" y="791"/>
                </a:lnTo>
                <a:lnTo>
                  <a:pt x="2730" y="824"/>
                </a:lnTo>
                <a:lnTo>
                  <a:pt x="2735" y="858"/>
                </a:lnTo>
                <a:lnTo>
                  <a:pt x="2737" y="892"/>
                </a:lnTo>
                <a:lnTo>
                  <a:pt x="2739" y="928"/>
                </a:lnTo>
                <a:lnTo>
                  <a:pt x="2740" y="962"/>
                </a:lnTo>
                <a:lnTo>
                  <a:pt x="2739" y="1000"/>
                </a:lnTo>
                <a:lnTo>
                  <a:pt x="2737" y="1037"/>
                </a:lnTo>
                <a:lnTo>
                  <a:pt x="2734" y="1075"/>
                </a:lnTo>
                <a:lnTo>
                  <a:pt x="2729" y="1111"/>
                </a:lnTo>
                <a:lnTo>
                  <a:pt x="2723" y="1149"/>
                </a:lnTo>
                <a:lnTo>
                  <a:pt x="2715" y="1185"/>
                </a:lnTo>
                <a:lnTo>
                  <a:pt x="2706" y="1221"/>
                </a:lnTo>
                <a:lnTo>
                  <a:pt x="2695" y="1257"/>
                </a:lnTo>
                <a:lnTo>
                  <a:pt x="2684" y="1294"/>
                </a:lnTo>
                <a:lnTo>
                  <a:pt x="2670" y="1329"/>
                </a:lnTo>
                <a:lnTo>
                  <a:pt x="2656" y="1365"/>
                </a:lnTo>
                <a:lnTo>
                  <a:pt x="2640" y="1400"/>
                </a:lnTo>
                <a:lnTo>
                  <a:pt x="2623" y="1436"/>
                </a:lnTo>
                <a:lnTo>
                  <a:pt x="2604" y="1470"/>
                </a:lnTo>
                <a:lnTo>
                  <a:pt x="2584" y="1505"/>
                </a:lnTo>
                <a:lnTo>
                  <a:pt x="2563" y="1540"/>
                </a:lnTo>
                <a:lnTo>
                  <a:pt x="2539" y="1574"/>
                </a:lnTo>
                <a:lnTo>
                  <a:pt x="2513" y="1609"/>
                </a:lnTo>
                <a:lnTo>
                  <a:pt x="2486" y="1644"/>
                </a:lnTo>
                <a:lnTo>
                  <a:pt x="2456" y="1680"/>
                </a:lnTo>
                <a:lnTo>
                  <a:pt x="2423" y="1716"/>
                </a:lnTo>
                <a:lnTo>
                  <a:pt x="2389" y="1753"/>
                </a:lnTo>
                <a:lnTo>
                  <a:pt x="2352" y="1790"/>
                </a:lnTo>
                <a:lnTo>
                  <a:pt x="2313" y="1828"/>
                </a:lnTo>
                <a:lnTo>
                  <a:pt x="2271" y="1866"/>
                </a:lnTo>
                <a:lnTo>
                  <a:pt x="2228" y="1904"/>
                </a:lnTo>
                <a:lnTo>
                  <a:pt x="2182" y="1943"/>
                </a:lnTo>
                <a:lnTo>
                  <a:pt x="2133" y="1982"/>
                </a:lnTo>
                <a:lnTo>
                  <a:pt x="2082" y="2022"/>
                </a:lnTo>
                <a:lnTo>
                  <a:pt x="2029" y="2062"/>
                </a:lnTo>
                <a:lnTo>
                  <a:pt x="1975" y="2102"/>
                </a:lnTo>
                <a:lnTo>
                  <a:pt x="1917" y="2143"/>
                </a:lnTo>
                <a:lnTo>
                  <a:pt x="1850" y="2190"/>
                </a:lnTo>
                <a:lnTo>
                  <a:pt x="1790" y="2232"/>
                </a:lnTo>
                <a:lnTo>
                  <a:pt x="1734" y="2271"/>
                </a:lnTo>
                <a:lnTo>
                  <a:pt x="1685" y="2307"/>
                </a:lnTo>
                <a:lnTo>
                  <a:pt x="1641" y="2338"/>
                </a:lnTo>
                <a:lnTo>
                  <a:pt x="1603" y="2366"/>
                </a:lnTo>
                <a:lnTo>
                  <a:pt x="1572" y="2391"/>
                </a:lnTo>
                <a:lnTo>
                  <a:pt x="1545" y="2412"/>
                </a:lnTo>
                <a:lnTo>
                  <a:pt x="1521" y="2432"/>
                </a:lnTo>
                <a:lnTo>
                  <a:pt x="1497" y="2453"/>
                </a:lnTo>
                <a:lnTo>
                  <a:pt x="1470" y="2476"/>
                </a:lnTo>
                <a:lnTo>
                  <a:pt x="1443" y="2501"/>
                </a:lnTo>
                <a:lnTo>
                  <a:pt x="1415" y="2526"/>
                </a:lnTo>
                <a:lnTo>
                  <a:pt x="1386" y="2553"/>
                </a:lnTo>
                <a:lnTo>
                  <a:pt x="1355" y="2582"/>
                </a:lnTo>
                <a:lnTo>
                  <a:pt x="1324" y="2613"/>
                </a:lnTo>
                <a:lnTo>
                  <a:pt x="2763" y="2613"/>
                </a:lnTo>
                <a:lnTo>
                  <a:pt x="2763" y="3361"/>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Rectangle 31">
            <a:extLst>
              <a:ext uri="{FF2B5EF4-FFF2-40B4-BE49-F238E27FC236}">
                <a16:creationId xmlns:a16="http://schemas.microsoft.com/office/drawing/2014/main" id="{A0110BED-F1F4-44A7-A7DF-B0DFFF384007}"/>
              </a:ext>
            </a:extLst>
          </p:cNvPr>
          <p:cNvSpPr/>
          <p:nvPr/>
        </p:nvSpPr>
        <p:spPr>
          <a:xfrm>
            <a:off x="1889399" y="552705"/>
            <a:ext cx="304800" cy="27801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Rectangle 32">
            <a:extLst>
              <a:ext uri="{FF2B5EF4-FFF2-40B4-BE49-F238E27FC236}">
                <a16:creationId xmlns:a16="http://schemas.microsoft.com/office/drawing/2014/main" id="{22A15987-379A-4D82-BA2A-2DBCDC0AB092}"/>
              </a:ext>
            </a:extLst>
          </p:cNvPr>
          <p:cNvSpPr/>
          <p:nvPr/>
        </p:nvSpPr>
        <p:spPr>
          <a:xfrm>
            <a:off x="1945346" y="116468"/>
            <a:ext cx="301143" cy="16196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 name="Rectangle 4">
            <a:extLst>
              <a:ext uri="{FF2B5EF4-FFF2-40B4-BE49-F238E27FC236}">
                <a16:creationId xmlns:a16="http://schemas.microsoft.com/office/drawing/2014/main" id="{9B2759F9-B98A-4A0F-9EC2-BBD444D8F5D5}"/>
              </a:ext>
            </a:extLst>
          </p:cNvPr>
          <p:cNvSpPr/>
          <p:nvPr/>
        </p:nvSpPr>
        <p:spPr>
          <a:xfrm>
            <a:off x="2360281" y="148169"/>
            <a:ext cx="8236803" cy="1039637"/>
          </a:xfrm>
          <a:prstGeom prst="rect">
            <a:avLst/>
          </a:prstGeom>
        </p:spPr>
        <p:txBody>
          <a:bodyPr wrap="square" anchor="t">
            <a:spAutoFit/>
          </a:bodyPr>
          <a:lstStyle/>
          <a:p>
            <a:r>
              <a:rPr lang="en-US" sz="2000" b="1">
                <a:solidFill>
                  <a:schemeClr val="bg1"/>
                </a:solidFill>
              </a:rPr>
              <a:t>Characterize trash problems and management practices at East Potomac Park</a:t>
            </a:r>
          </a:p>
          <a:p>
            <a:endParaRPr lang="en-US" sz="2200" b="1">
              <a:solidFill>
                <a:schemeClr val="bg1"/>
              </a:solidFill>
            </a:endParaRPr>
          </a:p>
        </p:txBody>
      </p:sp>
      <p:sp>
        <p:nvSpPr>
          <p:cNvPr id="14" name="TextBox 13">
            <a:extLst>
              <a:ext uri="{FF2B5EF4-FFF2-40B4-BE49-F238E27FC236}">
                <a16:creationId xmlns:a16="http://schemas.microsoft.com/office/drawing/2014/main" id="{B9E97519-954A-A143-906B-E6094F93173C}"/>
              </a:ext>
            </a:extLst>
          </p:cNvPr>
          <p:cNvSpPr txBox="1"/>
          <p:nvPr/>
        </p:nvSpPr>
        <p:spPr>
          <a:xfrm>
            <a:off x="1594916" y="1084868"/>
            <a:ext cx="9200084" cy="954107"/>
          </a:xfrm>
          <a:prstGeom prst="rect">
            <a:avLst/>
          </a:prstGeom>
          <a:noFill/>
        </p:spPr>
        <p:txBody>
          <a:bodyPr wrap="square" rtlCol="0">
            <a:spAutoFit/>
          </a:bodyPr>
          <a:lstStyle/>
          <a:p>
            <a:pPr algn="ctr"/>
            <a:r>
              <a:rPr lang="en-US" sz="2800" b="1">
                <a:solidFill>
                  <a:schemeClr val="accent1">
                    <a:lumMod val="75000"/>
                  </a:schemeClr>
                </a:solidFill>
              </a:rPr>
              <a:t>Results – There are no educational programs in East Potomac Park</a:t>
            </a:r>
          </a:p>
        </p:txBody>
      </p:sp>
      <p:sp>
        <p:nvSpPr>
          <p:cNvPr id="7" name="TextBox 6">
            <a:extLst>
              <a:ext uri="{FF2B5EF4-FFF2-40B4-BE49-F238E27FC236}">
                <a16:creationId xmlns:a16="http://schemas.microsoft.com/office/drawing/2014/main" id="{2E7C889A-A9DD-48A6-8261-4FE1DFD8AC33}"/>
              </a:ext>
            </a:extLst>
          </p:cNvPr>
          <p:cNvSpPr txBox="1"/>
          <p:nvPr/>
        </p:nvSpPr>
        <p:spPr>
          <a:xfrm>
            <a:off x="6400800" y="6991130"/>
            <a:ext cx="3052762" cy="230832"/>
          </a:xfrm>
          <a:prstGeom prst="rect">
            <a:avLst/>
          </a:prstGeom>
          <a:noFill/>
        </p:spPr>
        <p:txBody>
          <a:bodyPr wrap="square" rtlCol="0">
            <a:spAutoFit/>
          </a:bodyPr>
          <a:lstStyle/>
          <a:p>
            <a:r>
              <a:rPr lang="en-US" sz="900">
                <a:hlinkClick r:id="rId4" tooltip="http://commons.wikimedia.org/wiki/File:Indian_Election_Symbol_Book.svg"/>
              </a:rPr>
              <a:t>This Photo</a:t>
            </a:r>
            <a:r>
              <a:rPr lang="en-US" sz="900"/>
              <a:t> by Unknown Author is licensed under </a:t>
            </a:r>
            <a:r>
              <a:rPr lang="en-US" sz="900">
                <a:hlinkClick r:id="rId5" tooltip="https://creativecommons.org/licenses/by-sa/3.0/"/>
              </a:rPr>
              <a:t>CC BY-SA</a:t>
            </a:r>
            <a:endParaRPr lang="en-US" sz="900"/>
          </a:p>
        </p:txBody>
      </p:sp>
      <p:pic>
        <p:nvPicPr>
          <p:cNvPr id="11" name="Picture 10">
            <a:extLst>
              <a:ext uri="{FF2B5EF4-FFF2-40B4-BE49-F238E27FC236}">
                <a16:creationId xmlns:a16="http://schemas.microsoft.com/office/drawing/2014/main" id="{01DC6CDF-C4C5-4BF4-BE52-6F8687B34D91}"/>
              </a:ext>
            </a:extLst>
          </p:cNvPr>
          <p:cNvPicPr>
            <a:picLocks noChangeAspect="1"/>
          </p:cNvPicPr>
          <p:nvPr/>
        </p:nvPicPr>
        <p:blipFill rotWithShape="1">
          <a:blip r:embed="rId6"/>
          <a:srcRect r="46089"/>
          <a:stretch/>
        </p:blipFill>
        <p:spPr>
          <a:xfrm>
            <a:off x="4203503" y="1646238"/>
            <a:ext cx="4209594" cy="4638502"/>
          </a:xfrm>
          <a:prstGeom prst="rect">
            <a:avLst/>
          </a:prstGeom>
        </p:spPr>
      </p:pic>
    </p:spTree>
    <p:extLst>
      <p:ext uri="{BB962C8B-B14F-4D97-AF65-F5344CB8AC3E}">
        <p14:creationId xmlns:p14="http://schemas.microsoft.com/office/powerpoint/2010/main" val="4214909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png;base64,iVBORw0KGgoAAAANSUhEUgAAAkAAAAFSCAYAAAFta1CtAAAAAXNSR0IArs4c6QAAAARnQU1BAACxjwv8YQUAAAAJcEhZcwAADsMAAA7DAcdvqGQAAGiOSURBVHhe7b1buBxFuf/vpZdeeumll15yyQayEzmjgAioKLJBNzprzqd1ysoiJJCYEyQQgkAgRIgJB5P82OF8UkAEhI3RrYL8kcM2gSQQwiH7efq/vpN6J7Uqbx9mpnump+f7eZ7v09PV1dXV1VVvvVNd3f2lflMtFmcr+bzXrWqV8nqTVPZYsqR54Nl/7PR61cp11xwySWYL7WRFd++5WQ231by22P5tkswW9sn+JH+5d/EPLmyvQyeffHJ7eeXYj+Ztg0aqgHqVSTJbaCd65tmnt5a/euyWdhhqCmrXzOpGq6YtOn1he5vIJJkt3JPsRSbJbCEnh9qBGgOhhqDGiM15/C/3tZYSjlqE5c7fb2kXDmSSzBb2CfYqk2S2sE/QrRG27N7KTybJbOGepBTEntfubRli+EIoOK1JuTJJDpbx+vjzj+790OtFpVLpqya5RJpYLpf7ivfuzV4vmq4V95rkOkM74W5kkmsVkNQa1JhTTz2lfcL4/eRf728bbokjS7fZmSS/pJ1wNzLJdYZ2st3IJJdIDdJO9sbrrvQu/Pbp7d/2tvPOWThvXWSS6wz3RM8+73zvoT++5/3Hzyvef736v62/BJC9fdE3z/BWbNo2bz+T3Jempqa+rJ1sp7KbrXay3cgk1xn2SfYik1wor7z0kicyQaFoJxtVzeIl7d8muc6wT9KuKZ3KJBdKLwVkNyvkFSePpayLJD4UawH5Cc1Nfl/0vR951SUr522HTHKh9FJAruyTjyKTXGe4J9qtTHKhxFFAn755o/enp5a2Cgg16tXHZ+cZ6kSM9Pan9847YaxLmFtjUKPOOOuceeEmuVDiKKBuZZLrDPvEe5FJLpBmpXLELqDxWu1jsykQnNyihae1TtK2Nbetu7q1vOKy81rbPn9rfUuoTQhHDbPtlEmuM7STFcHeaOGaTHKhSCFFLRyAk4siKShXKDQsTXKdoZ2sLSmk23/z7AnbbJnkIlHJ578wPyPhnrAtqR1QmNE2yXWGdrLdKIpNKRQKX9+1puG9fsekh2Upl/uG2XQC5VzuXCyRrnaytk6b+wuDZeoLCKqXSifcrjn8wBIvTCZqm533399OUzvZbmSS7ozJ8em3tBPuRL954IH2yUAm6S8trhT2a4Xhp+WN4n6z67ze7vFHHlFPuBPNNEvttPtOo1T6yD4hhD21ofmJVghheumXE59jfzu9ZrU6jbChZa5n+rv52QK2Rjv5qJosFy4wSbXA7WjzMxtoJw2ddsq/tX9ffuFZarjIJJU9pirFx9yT7UaT5Xx3I4BpRztZW/t/Pe29s3Wivb77uqvnbbdlkswW2ol2K5NkttBOtFuZJLOFe5Ifbl/s/eHm0rwwW7XLz1fDIZNktnBP8m+bGy2bc8FZC1u91fe+dUY7HEsUELbh9wvri+39IJNktrBPsFeZJLNFeWzsKu1kO1W9mJ81SWYP7YQh2yFEdw/btGjBqd7G2g9b63Zck1R2sU+2U5kkss3yRulN7eTDtGK8/J5JIvuU8vlFWiH4abpazJtdRwutMFyZqGS6UngZwxdYmqDRQx4p6FYmmWyizdToRia57KGdbDcyyWUPnBzuVckSM8kWLFzQ+r3hnhWtcMwkQ5hMLLfjYB0yyWUPOcFeZZLLHtrJupL5iRAmnLtzEyGTXPZwT7RbmeSyh32SsCuoLdB/lq444XkxqTlY+s1wzRz2SfYik1z20E62G5nksod9kprxdYXHEbRHNU1yg0ebjNCpTFIt3BPtVia5FtpkhE5lkuqMXz/6knrCnapeqe4zSbYKCA6fVnvsxxJswyzPtWJ9zeZrW79Ncl9a3Cy/rJ1wp/pw7w2dF5J2st3I/oMpBdCrTHKtP77aCeMiYC6iSMIx+9WOZ8skGR37JDHVDo8g4FEDzGLFDFaErb3zwdZ2rCNTiGPvBw2igLqRSTI67ol2q6hDFPacH8gEB2IX0KPbG/NOuFOZJKOjnWw36lcBQZg0jqXfjFbInjJsh5sko6OdLJ7kwfLBF95sh6F5IXzz7udbzQ/NULZB/SygqHILBzJJRsc+yV7U7wI68/QFraUYaNQmv8cPbJkkoyMniGe/8GwYaoh94iJ3jjRqlP3oQhprkCaTZHTsk+5F/SggmS2PGuMaa4TB7qBZoTbJIwh4VEH2g0yS0dFOVqR1536KWkCgk8IBndQguzBEtjE3SUZHO1kRCgg+EIwymlPQowidFFCnBBWQZoiDZJKMjnay3QgnMV6tPrt+7dojJmmViVL+HTyGAI2X8u2/JxrNSuW1yUbjSJQahCYGw42ltl1kko7O9idfU0+4U002mr52Zbxc+EC7k2prolw4YKK3kfRWXjujnmyn+uiv67ur5doJdyo5GbeAtMIIktmthZ2mdsKdyiQ7GOyTMUFdT3/BvtVSaZ2W5lCC10ZUc7mvmdUW2ol3IpNMi7m0TzY/s8FkpXDIPeHVhe+3JmvKJE3MKNMePxAtaxQPmuSyh3bC3cgklz20k9UkcxS1bZBJLltU82NHtZPtRnM+0ycm2ewAB1A72W70z3sWZ68W+RVQ0OMGfspkAeGvhHay+M+EQsJDdFg2fnxBu0fDPGn0cu5jCGiuJtlsYZ9kLzLJZQ/tZLuRSS57TJeLD2knbDuKaFZil9ymBWX2cUzBPeFOZZLJNtqJR5HZfTTQCiBIZrfRAi8w0QrDVub+sXcLXv2HIVTIHSIhCaFNfBiUTJbIsPD03x9UL+QgZbJGhgG5aO5bqTEr+5xvndWa2Cdz+vF3WaaKyhJh8rSIPWEQ4fZkQchOB0vsp00yNFkjw4B78dIgkzUyDGgX0JZtJcRyyNL+jWnH+IwFrAysmTzTBiuGcPkwCsJk6SeTNTIMaBdw0DJZI8OAe/FgUWwLIwqzGiJYq6hx/WSyRoYB9+LJ0zDydSV0YeJIQ6ggcI6x1D4H436NSbo/SD78YYdpMlkjw4B2AQctkzUyDGgXEILVgSMMa4FPCNnb4BDDaUY4xpHssSTXMiGO7O/G9ZPJGhkGtAtoK6y7SUImawRv2tcmQg9KJlvzkIvmV1HcwUDxcbRtYYJVw996bZstk7V5aJO1B6VmqVAy2UoW7SIOUrjBaLLWRi6aVCA4uvgXBicYFUQcX1v4viK2a9vEeZZ04IzLqLU46LLNr9KarLWJ8nyJyO/5krDnTjqVyVqyaBcxSPZXtZKQVoG27t6oXsRB6cFn7oytAuGRfzy0hMqK8F13V1rLd19Z2X6WGcIjcD+45Oz2ehSZrCWLdhEh+brPgn9f2HrMbvL6Da0wVCB5BQGeg8ZSe+wO4fJb9sVveabRryJqFQjg6RBcOO2C9ku7f7913lcYbTqpQP2SyVqyaBdxkPKrQN1iP1/lykSJhaAKJJ/Vg3WBJcHn9eQpZFgZWB87Ptaxj3zdyX4xiRsX8vv6k8lasmgX0RaeqYcFkWfstTiwKrAoODm8qQGW6cpctbVN3tog22CZbOvkKosVaFAyWUsW7SIOUlmuQPjIJ955AB/nwJ/XtN+DgMf+YZEg/BYfSayNbXXwu56/uBVXwvxkspYs7gUMsjTQw6/vU8NFtj8Ev8e2Nn5+jy1aoPhkspYs7gV0PwVuSxxgqUSoLFJh0D2hddivhkGFueJnpXnrqFAIQyXVurK4KpD7YVc/jXfwTdMg+l2B/PweWyZryeJewEErbgvkV5HiqjiCXYHQDcmrwiA0LHRL9t9y/HWXSiBdFLol/BbnGV0V4sDpxv7StUHS/UEIl7iyHTJZSxbtIkaROM74ja7K/ttvW6FOFXcFErr5inIn9NsCRZHJWrJoF3GQSqoCJQkezem1AsG5nqxc2rIksDjjpUtb1kheadeNTPaSRbuIgxQuhHQzu3fubC2DvprtMl4urj94n/5gWpCmy4VtJolQ5vJ4VPIoGlkLVK/Wp7ULOSi5Fwa6Z8sW38JA69cqRK8KqrRaHiHtIg5Kixulu0x2R4MXnntOvSgiE63NYzc2j2gXPm7Jx8tttPyJbt+0KZtv1BgG6qXS5+4F+cV11x2cqNdvNVG+hE/2axc6aW2YqXxgsvCliVrt5Ttvv31ePqG5/F9hopA0ol1YV3jPDpZ4MQicUPy2l/gkMN4NJmEi2Q8vFbHDXZmskGFDu5iDkskSGRa0ixgm18LELZM1knYw5Va7gJ1q93VXnxB239KfeN8995snhEdRJZcbM1kkaeaJDePqBRy0XrltklZoGHh/24x6AdMgk0WSZu7/RT30xcJnLDyttcS7u+U1jRKGNzGfe/qC1ttRP9y+eN5+IuyDLg77yb+xv21unBDPFiyjySJJM0mNNPcqvq9viEhbN4Z7bSZrZFjQLqSfpBvSBhIxiIjBRHRbiPfO1omW0MVhXbq+IJkskWFDu5j9lskKGVama8Ud2oVNWtOVwssmCyQLzNaKe7ULHbeWN0pvmkOSrPKPrdPqxe9WcNpN0mQUWT1RPqBVDD9tmq0cMruSLDNer7yMqaODEI5tskGGjYlG9X+0lx0MQtOT9XdMtsiwoF3IQcpkiwwL2kUcpEy2yLAgF27BwgWtZdR3Isr3MaIoapqQyRYZFuTCyacJ7IuN2xPyWz68IhUHS2yH7H3w+jq80s7e194u6djb8Vo8+W2yRYYFuXB4/a5bGcQqQdiGC493HuIdiVjHPvLScTuevYTc7axAGUIuXFpkskWGBe0iBkmshW1VOpVtcVyZbJFhQbuIELoZvHEeFQUXXLoc/MY2qUDo5vAb2yWO3T25YViyAmUI7SJCqCRY2pYGDjIuPpxkhMuLxu049rr7iQQRK1CG0C7iIGWyRYYF7SIOUiZbZFhwL6Dtv3SjXvc32SLDgnYR5dsWYZ9nku+pis+jfTsDn4ayfST5fiqkfazFZIsMC+4FFOGiS0XShIqACmRXGrui2NLC4UifefbpJ4SbbJFhwb2Ag5bJFhkWtIs4SJlskWFBu4iQfR+snzLZIsOCdhEhGQSErwLh3xXupIs/Ix+dgx+EJQYexTmGJAx3+eUrhxI36EuHJltkWNAuonyWUi48rBEuPD60azvECEelkIoi4Yhrr8tvias5zyKTLTIsaBdREyqFFh63TLaIcN8zf1Lf2dxPrd5w+0cmOyegXcRBymTrBG5ZM35Qe2dzP/XRX9f3t4JrF3NQWrfp7sMmW/OQC2d/jVkTup4oX1wOk3scd4zIZGseaag8tky2kke7kIOUydY85MLZtyC0yoQKhEFDtxLBv5G783Y4FFQpsQ3CfnDIJdxkax7aRRykTLaSR7uIg5TJ1jzsC6r9FqECYYkLbk/TgCNt/zuzJZXEDZdtWGI/ezTbZGse2kX0E75cqIVrkk8/dSqTreTRLuIgZbI1D7lwaZHJ1jy0i+gnWFI3zK5U8t0vfD8MFQifAJdtUWWylTzaRUxSQR/chUy25qFdxEHKZGse2kX0k1SWWv7iE8LkC8+Pbm+0KhA+9/R/b9/UjhdVJlvJo11EkX2x0WrsbXaYLPGxOXs7vvZsb8cSaWppiUy25vHwq9vUCzkIPfGX+3uuQP2QyVbyaBfRFr6JGvQRXny5EJ/2PuXU007Yhi8a2vtKBbLjuDLZOoFmvXJIu6D9VLNR8f3aoXYRBymTreTRLuIgZbIVC3jDq/tFHVHcb1nVLiK6Hvc7pv2SyVbyaBdxkDLZioVBVyA4wLvurrR+yxKCJbZ/I558PBfrkHxg146LT2HCL5K4QZ/DNNlKHu0iQsi49p13CQvrioKkpSsy2YqFQVcg+58VvokqlcH+ojO+kSqOMyoFrBYqFH7DkbYrEH7bFQhxka5st2WylTzaRYTwFWb4P1JRHnzhzdaFx0mcfd75rXBb2pea8X15+ca8SNKxw2yZbMXCoCvQIGWylTzaRYTkM95SgSD8y8LFX7FpWyt80TfPOCGOLVRALZwVqDdJ9xYkk63k0S7iIGWyFQtpqkDS5eC3dEvuEkK3ZYfZXZQW308mW8mjXcRBymQrFtJWgbB89fHZE7ZB8JcO/HnNvDA4ye6/OITZPpSfTLaSx72AGNeR7gtC93TFz0rt9aDuB8KYEJYy/uM3RuQnk61YSFMF6rdMtpLHvYCoQKgka+98sO1E2/4OtqFSnHHWOa047r5SgSQ+Ko9WgRAP8d1wk61YYAXqA+4FlIsKh9n+twUrhAqFCgQLdf5Fl7biSYWRfaVSyb8y/OuSymTHQ7gdJjLZ6hmt0mgy0XtGu4iDlMlW8mgXcZAy2YoFrcLYMtFiwb2AcIbhv9iDfa4TjKU7GAhfyN5ujx+JH2X7RW5cCTfZSh7tIg5SJluxoVUcyGyODblwkPyTkgtt32k/75yF7Xgie8DRllQOSOL4jT7bcSGTreTRLmKYMA6k3WANc7CjyGQrVpKuPMC+eHHKb6RZ09BYIFQgbeRZKpDrXHcik63YSbLyAPtCpkEmW8mjXcQwoQJhiUpkjzajAskcINu57kQmW0OHdhHDhJuj6Hrc8Z84ZLKVPNpFHKTGK5V3TdZalHK5b5ifqSGXy33F/GyxYtmyI9pFjCK5Mapt60Uma8mjXcRBCt3Mk0880S6A2zdtOmp+dkw5n59e1ige3LWm4b1+x2RL+H1ds3QA20y0jpGucGpq6svSNWoXMYrcCuTnUHeqVkb7gXYRBym5ILZMViNxw3Rn3wqDOv1eGPJ05+23f2rnUbuIg5TJavJoF3GQsi+KyGQ1kH/es1itHJ1o//YZD1bFJOmLlkftIg5SJqvJo13EQemO7XtOuDCQyarKlmW1j7TK0IseXF3/1CR/ApVcbkzL466tS9ULOSiZ7PaHh/97/qSvQWjLzqdPuCiici53rsnqPLSLH6fMYebRLJc/0fIIPfXAterF7LdMVkeHZqXyd+2CiPDJSRO1BboZ7YInIfcf1+OPPKLmUVTK5xeZqKTfaBcE2nn//GextAudpGy/SMsf9MCOHaPX8tOGe1FQceasz1F76oV2gfshc3iMS102ZzGPuJboDy++yAo0SCbq9U/CxmYO3qdf3H7JZENlvFL5VbVQ+MKskrQxVSk+pl1UV/t/Pd1a7rjmJ63bBKsL3/fe2Trhbaz9sBWOMNlWu/z81nYIvxFmp+Vqslx4w2SHDBvaBdUkFUj0h5tLrSUqyIfb548V2RXIDg+SyQ4ZJsbLhQ+0izkITVYKHY1akxSgXchBymSLDAO4G69dxCDBlxGfx1blh+efENaNONYzRGyYKR/ULmKQLr/wrLYDDZ12yr95L6wvttehc09f4F1w1sIT/KIo2rai/pnJHkk72gUMEyoQrM0ZC09rrR+6b6ZlkVBxJAwVBw72d8/95rx9o8pkj6Qd7eKlQSZ7JO1oFy8NMtkjaUe7eGmQyR5JO9rFS4NM9kja0S6eKzjNcJC1bUHCvzM42Nq2MJnskbSjXbww4d4Xln/b3JgXvvu6q1u3L/AblQ4VCL/lr7x92wNx8dtPJnsk7WgXzxUuuDZI6FoX3ETFEpUDFUj+0ruSSiYVSpPJHkk72sVLg0z2SNqZrhQ+1i7gILV6onzAZI8MA9pFHKSiPPpDUoR2EQcpky0yLEyUCxu1C+lKbpTasw6xLjMS3b/6Es8Ns9ddYWakyRYZJrSL6UoqkB1m/zXHEnfl7SWEfd7aMt76HVaBTHbIsFHJ50/SLmg/1SzlrjDZIcPInnWNI9qF7YfwZg+TDTLMaBe3HzKHJ1lAu8BJyhyWZAntQichcziSRf5855R60ePQP7ZOs/KMApOVwi6tAvSi6UrhZZM8GRXiuGfGe1zkS+PFwqr3t0WfJIbX2k2UC3eY3QmZD15Jhy4JL6mC8Ls0NlYzmwkZfsbr1Yd2/36r+q36UdPDr27zmrXyXlM0hJCkwLtDtUZIHVOtVCiZoiKExM2Dz9ypNjzqmOANmaIihMSN1uggzGiD8Lt5bfGE7UnryrEfqeGanvzr/e38QgsWLlDjaYpybqaoCCFx4za2nb/f4m24Z8W8MDTSmdWN1jYsn/77g96vHrultfxJ/vJWHDFW2raLf3Bha4l9795zc2u7pCvLx/9yX/s49jYIBkbC3TRt2fv45Qdp4fywtI8p5yb72zJFRQiJG63BuY3bbthoxLYRkbhiGNxtrkHDumxfdPrCdjhkH0d+2+lpxtGWm08stbxCkpa2jytTVISQuNEaHDVfpqgIIXGjNThqvkxREULiRmtwYZK/Mud866zWOIq73ZX718b+29NP+f3FCpMpKkJI3GgNLkxigGQMBwZFDBGMksQ79dRTWkt7PGbPa/e2DdCZZ5/eWsq4kDYeI2HueJErdyxK9rPzQwNESMrQGlyY7MFcyDYc+A0jg7tM0uDljpQYA4mPW+0wXIhrGybINSSyLkYNkoFkGDY/AyT5wZIGiJCUoTU4ar5MURFC4kZrcNR8maIihMSN1uBsuX+3whT1b449P8dPazZf2/r7pG2LQ/bfuSCZoiKExI3W4Gy5BggGRmYTYx3jOhjjccdg3LEY7IN4EMZ9bAMk4ZBtlLSBZzddWbq/3TTtbZIGDRAhA0ZrcLbshox1DPzaRgnhePZKGwTGNngxWMcS60tvmGjfMcM6DBkek8BvzSBgoBrb/NL1M0BumpoBkrQk3E+mqAghcaM1OGq+TFERQuJGa3DUfJmiIoTEjdbggoS/RPbfmaQV57Gijvm4MkVFCIkbrcH5yR441sZWJEzGWCS+HUdmP0MyyGwPZLt3x+x9kS62I649voPf9j4id4CcBoiQlKE1OD/Zg8+4q4X358BAQGjosg2GAuv2YK9sg7DNjo/f9kC2DDz7zY6W7WJ03PREbrpuPqPKFBUh/lSLxdnxerP95YBREs67msudbIqiI7QGR82XKaqOKOVy31jcLL9czY8d1a5ZloXzHq8U15uiyC6T45N7H937oUcd1+6X3vbmjNHXTBGFojW4UZProbkyRRVKLpf7yjuvrPG8d2+mLC2dLP/LFFF2uOaa6w5oDZA6prke+DJTVIG4jQ2N0X7FhkwglL8xmAeEdczfkbk97t8aO672N8ndT9btv2wShrzY29z8QFh33wPt5sHdD8eAkK4YICy1mdemqAKBB6o1PuqYtmyc/NgUVTZ4+L/3qQ2POia4wqaoAnEbGxqhbYDsJ9glHL+lIWsDu7ZxgLSBZ9nPNlL47feaVAlz8+M3sOzmwd3PPgZ+Q36PfZiiCgR/tbSG12/deN2VangaZIoqG2iNjjqubg0QdaJMUQWC8tYaXa+CQfn0zRvb61dcdl5r+flb671HtzdaS3h2Ei4GyDZEzeIlreWF3z69FRfp7bq70voNSXz8PvDn5P5CmqLKBlqjo44rqgHCd6+0RkcdlymqQPplgF59fLZlJMTgwKjY8fwMEAzVbeuubq3LvqfNeY9YIs0/PbW0HT8pmaLKBlqjC9JF3/uRGu6n//h5RQ13dftvnvU2735e3WarumSlGh6kbvYRRTVAjWr5A63RUcfUrFcOmaIKJCkDlCWZosoGWqMLkribMCz/9er/emvvfLAV7hoaMVQSLkvXGGD9oT++N88AnXHWOa3l9qf3nmCU7P01Y4gw7Cf5gux9ohpEUVQDBGq18tn0hObrib/c7zUa5Z+aIgqFBihcpqiygdboguQ2+hWbtnlX5Wut39LwYUxcA3TKqae1ljBeWC765hntdRgg22hc8bNSKwwG7sEX3myFiTRj4h4XS4SLUeuXAeo3mCbwyksveZ2q27lO/aBTA3Tm6QsSHW/pl2R8KYpMUWUDrdFRx0UD1F86MUAYAMZ4jYzfvPvKytYYDMZpZFwG2/7v7Zta4VhKQ0fHJ+lImIzpyDYYNyzt8SD7eOOlS+cNYttjTEHHtNOF8cSSBohSRQPUX6IaIHswGLIHky/5zpmt7a88uqRlBOzBYYknDR5GCwYEv0WyTQyPGAxXdribTtAxJV0xZPa2KDJFlQ20Rhcm+Xtlj9sEyf3bY/8l6qc6/fsF0QD1l048oFGVKapsoDW6MMGVhCav39Batw2KDCBDMs4jDd8dk5F0IL+xGgnDUsaRbJ193vmt/d0xJ9lP8mBv60Q0QP2FBihcpqiygdbowuQORNuGAxKjIuswVFh3jcPDr+9rhYthsdPRDBDi2ne3IIQt+PeFvgZIjoE80AAdU9YNkIzV4G+Q+/dK1MlfHqiev1gN70SLFp6mhncqU1TZQGt01HHRAPWXuAwQOh0IhkgGp7HtvHMWtpbueIxIjJeMz8h2WdrjNjLQLWM8trR4NEAKWqPrVLbnkhZ14+1oogHqL3F6QLgDBeMgS2z7wSVnt5Z+A81itPC7Nuf1iOGyDRHuXGGQW9LQvCktHg2QgtbobGGeD+bk4LeM7yAMF0r7m4QlhO34a4TfdjyEy9wejM9gXfaBMPcHYfKXCr8h+68Xxn3kN4TjSJ4kPRwTv21DhHXJE/IChRkqGqD+EocByrpMUWUDrdHZsg0QZM9OlgmArgFyB4vRyP3umMEo2OmLcUFaCNf20wwQlvZxbaPnbrPDw5QmAzRerT6L/NjSDEyY3DRqxeI75hADB/nRGh11XKaosoHW6KjjQoMwRZUampXKEc2wdKrxWi1175bRDJA7xwZjKvYEP1syWNzrg6Hyl81vDlC3Qp798h5VpqiygdboqONKowESujVEaTQ8gp8HJIZFxmIgNGLXOMl22wAFDRxrExEh+TvvDl7LgLas2/mRdYwhyRJh2oRDdynp+KVryxRVNtAaXVoUNj7TD6XZAAlRDVGaDY/gZ4AgGATbWKDxwtDgtxgcabi2YUGY38Cxuz9+Q2Kg8LgH9oUBhEFBGliHZyRGCvHcQWzbgMjxsXSPL0uJ76aryRRVNtAaXVLSBrRlIqGEy5wh/BYDJGM82qB10hoGAyT4GaJhMDxCkAFKk2AwUBfFo4pLUdI1RZUNtEaXlNwBbdzxktnU7kRC+S3GR2Qbq35omAyQIIZomAyPMCwGaJAyRZUNtEZHHdcwGqBhZhAGSP4GdaJu9olLpqiygdboqONCg4A3sXL58s8KhcLXTbG1wZyaRrn8mVklAcxOTR02P+fRrFYfefKJJ1rlPEgDJOMwEMZ64G1DMqZj/y3S9umXTLFlA63RUcclBsjWzPj4EXy7qlGp7MP64488knilmJqa+vJkpbBrtlo49PwtE97hB5b0rBc3TXjLGsWDU5XiY6VS6avmUIkwZ2R2oax+99vfokxPmluf3nn//SeUbVoMkLxs/q4NP28bIKzLwDYNUExojY46Ls0AaaqWSutMkcbCeCm/729bplTDkbT+ec9ib7xc+ABG1mSnZ1atWPGRVm6uBmGAhk2mSLPB9as2HNIaHnVMW+68U20orq5ZvPiAKdKuWFwp3vXnOwdjcMIEgzRdLvzOZLVjYMi0MtP0wI4daqOjjmnn1iWfmmLNDtNTM+9rjW/UtXvXLrWRaHrhuec67pkW14q37t8+ozb6tOrgfUvmjFHxIXMKkRivVvdqZeYnjAcdeXO92gBHWTdeX//AFGk2wTjAeL35MtzgUdXm229XG0UUYTDVFGUgty+tfqA17mHTrjWNj8wpBXLrxo1HtfKKonu2bFGv06hoql56Q7v5QTLK3EU/adPNN3+mNYYwrV250vfbVxhEfumXE59rDXnYhbEqv/GiUi73Da2soqhRLqt3zQjJPDAY6H21hhEkrSE+8Iv6Aa3hZk1PbWh+Yk65Tb1YPKiVU5DqpVKkjxgSkknGK5Vf2Q3ikT17vNtvueXTZqVyeKJWw1/Ui0zUQKZrxR1aQ826ZqqF10wR+IK/FeV8fnqurN9dNjt7AMb+Dy++2C5zrJuohJBOuXdF/bDWODvV6sL3vf2/nm79PnTfjFe7/PzW79NO+bd58aKq2/061Zw39IUpCkJIv8BfN9y21hplN7INEOQaoL9tbnh/uLnU+n3u6Qtay8svPKu1tCVhtgGStHAMWcqxJC07/U6FO3xJT3AkhBhgfN7fFu9tdT8DdMbC01pLeEViXL73rTPmxYHx2H3d1d4L64vtOLIfJMYIM3yxFEMEVX54fuu4H25f7L2ztfuZ17htTyNESMIkYXyyIhihOGdVE0Ic4hrzyap2r60fNUVFCImTyXLhDa3RxS35G+X+LRsWNYqFI6bICCFx0a+HRmGA7DEfeV0EhIFiGcO54KyFraWs+8XDWBG045qf9MWgYVDaFBkhJA7wigytsSUhMTwYXN5Y+2HLGMGo2He2MMgsxkQMjRYP61higBppSXjSmizn95qiI4T0yg3T5ZGY5RyX7l5eO2G2NCGkS565aVxtaJSu1++Y5N8wQuIizkmHoyJTdISQXvnH1mQHb2VSYVaEOUGm6AghvRLXXzC5cyVatODU1hIGCAPG9gA01jHDGesYaMa6zFbGgDLWES6D0ZI2ltiGcNz5wm8I28TQSbisIx05BtYhDHTb652If8EIiRG8JF5raJ0qyABhibtV8kwWDAIMkh0msj0mpIE4MDh4pELudokxc58Ls5/7ksc4cCw7jvyGAerm1j0G7U3REUJ6pVHMX681NEoXpi2YoiOExAHvhEUT/34RkgDT5cI2rcFR8zVdKbxsiowQEidxjQVlVasnOPZDSKLsWVc/qjW+bmUPALuyB5Cjyn6jYj+FL7CaIiKEJElcn02GxABpd6LEANl3rtw3IuLOl9yul/3cu13YB4YJd8gQfvUl57bD5U4Y1rsVPrZoioYQ0g/ifB+0vYTEkER5IyKEeT2NH1/QXsc2bR8cI/e981q/r/ruOa1b7LiFj3Xtdn8UwSM0RUII6SfT5cK/tEY5KlreKO43RUEIGQTVXO5rw/bp5Tg0d94nmyIghAya6Urhf7SGmjXN1gpvmVMmhKSNZY3i+1rDHXb9YqK8z5wiISTtLKkWH9Aa8rBpplr4vTklQsiwgU/5bJipfKA17rTqrmXVA/zEDiEZZHGlsF9r9IMWZnnT6BAyQuAO2mSlcKhfX9wQ4Q2P05XCx6Vc7hsmK4QQcozy2NhVjWL+EF7ujqfLNSMSJuy3bUX9M3ynq5LLjZmkCSFZoFAofH28Xnm5VioeqeTz3ojpKM59bnmSKQ5CSD/AoPLSaycPPPuPnR6101tz07KPS6XSV03xEEKSAsZn9++3qg1xlPXwq9swM/prppgIIUlw/aolB7UGSO30Ntz2i8OmmAghcYPxDq3hUcc1V0YXmeIihMQJBl21RkcdV73KxzUISQTc+dEaHXVcc2XEF5MRkgRoXFqja15bbH0/6yf5y1vrsuyXnv77gx0d85xvndXKr2jPa/eq8TSFHYcGiJCE0AzQms3XntCA4zRAp556ihoeh7rJJw0QIQNCM0CLTl94Qhi8Cnvbf5auaC2vHPtRawmPaWZ1w3fb43+5z7t7z82tddsASeO/+AcXtpZyHHsbBA8HS6QlS6Qp20WyT1B+JK2fFn7cWrrn5ooGiJCEiGqA7IaN5ZN/vb/9dweGQMK1ba7HI+swSBJPwmyjI793/n6Lt+GeFa3fEh/61WO3tOOK3HxCWl41I2jvY4sGiJCE0AwQGqLrXbiNVBqwxLUbr7vNNWhnnn16a2kbFpFmgGxj4eeliDRj4uZHwiUtGiBCBoRmgCD8XYHHII3TbaQYJ8L2pTdMnGCA3G0YUMb6goUL2mlgHb/lOOLNyHHkt+0lYVxK0rKNki3NmGh5xboYP20fWzRAhCSEnwGijosGiJCEoAEKFw0QIQlBAxQuGiBCEqIfBkgbW7HHevolvzGeMNEAEZIQ3RggDOpiMBe3t2X+TpBogAghKr0YIPyWW+qY9Ic7S7Idv+27SxIm+9nbEC4zryUdGDbZB+EQbpvb65DM8RFDiPQkTYkj61hKWCeiASIkIXoxQJjHI4ZEDAAMgtzexi103F63G77cisd+2F9uv4shsw0TlnZcd86QLcSXW+wShv2QH5kRTQNESMro1QMSieGwjYoYDbvhy/wdxBcDJdskHEvXkMhveDL2se1HNDQDZBsuGiBCUkbcBggSL8c2DtgOb0TiYYlJheI5XXDxt9vhsg+WEibPkblGS2Yzi2Fy98NS8mP/LetENECEJEQ3BmjURANESELQAIWLBoiQhKABChcNECEJQQMULhogQhIizABhUBeDt1DQbXBRt3eagiTH17b1QzRAhCREFAPk3vEKUicGyO+VGrbkDlYS0qYBaKIBIiQhOjVAYjTQeDF7WXv9qr2E5JY7Grv9snnbAEmY/WiHNvnQTRdL2zuyf7tpyja5dU8DRMiA6dQAiQGQOT7yKARkz8PRDAX2QTwxCLYxkzRsoxTVAMnS/q2lKdskDRogQgZMpwYIHgyMgjzeII1b4knjdg2F3djFAAW9mlVke0SQm669tH9raboGCHFogAgZIFEMkHgSYnTwF0aMkjwwqr2aFeFo9NLwsY4xHTEqkjZ+u69mFckrWCUehN92urJ0f/u97tXNo5/xE9EAEZIQYQaIogEiJDFogMJFA0RIQtAAhYsGiJCEoAEKFw0QIQnRjQHCILT77fgkZQ8sD0I0QIQkRKcGSG7D99MoxHWsqPN+XNEAEZIQnRogeRmZTESE5BZ50AvI7Nvo7gvLtNnUOAYMBtZlX5nBLLfRJZ6k89PCj1tLkZsuDRAhKaNTAyQTD2GI3Pk10sDteTbuLGR78p9MFnRnU9uzoe19JV2JC8nx3H0gN10aIEJSRicGCA1aJiNCMqFQDASMEsaGbAMk3o5tgGTiHwwC4ruzqcXTEbkGyN0ucsPddKPOfHZFA0RIQnRigKQhy7r89YGBgJdhGwoIYRJXtsl2bBNj5s6mltnPrvHCfljKdtvAYN2d0eymizAtXphogAhJiE4MkJ9s4wKJociKaIBIKKVc7hvj9ebLlXzhKCrMKAnnXavU1pui6AjsrzU66rhQRqa4OqJezM8ubpbn6qR+3bIsnHc1lzvZFEV2yeVyX1m+ct3BR/d+6I26dr/0ttesNvaaookEKovW6KjjQhmZ4orETLP0/DuvrPG8d28eed1z6/RHpVLpq6ZosgWMz33P/EltjKOsyYmpf5kiCoUG6Jjcv5G2OjFASyfLe7WGOMr66K/rvTlv6GumiLIDPR9/1ea6HVNMgWgGyH0HT5C0W9syVwh3zfzS6vaWeFRFyYOtOAxQOZc7V2uA1M3ejjtmDptiygb4f6k1POqYfnHjpo9NUQUSxQDhbhfuHsmdJNzuxjp+Y+neWZLGj9/y0jG5IyUN3d1P1vEbwh0yrCMvsq9sc/Mjd8Hsx0O0PLj7yTHwW/KlvYM6qgFau6x+QGt81DGVcrnLTFENPxh41RoedUw7X3gjUqPRDBAaJeR6BTAG9jweKMgDQlykAS9E9pH49n5yOx+SW+tybPuOWpT8iNw82NvEwNqGFnE04wNFNUB/f26V2vCoYxqvFveZohp+cLdLa3jUcZmiCiTMA7InH9rh4kkEGSBZtycAisGw9xMPBZLJhH4GyM2PdnzIzYN2HrZhisMAHX37JrXh9VvN4iVq+KAVtRyHApyM1uio4zJFFUiYAbINhjR4hEvD1zwQt/FD0rjF27H3g5HB3ycYCTEKfgbIzQ8mJWoGRTOC9n5ufElbjJStqA1Ha3Rx6IrLzlPD/RTVAL36+Kz3p6eWqtuSEA3QiMkUVSCaAaLmK00G6MbrrvQ+ffPG1u8Lv316ewmPVMLFAMkS+2D5+VvrW/EkPfmr/ej2Rnt90cLTWr+TEA3QiMkUVSA0QOEatAESQwGDAiMiBsP1dMSw+BkgkRgx2wM675yFreW7r6xMzCuiARoxmaIKpF4t79MaHXVcgzZA7l8weCkwHjAiMEi3rbt6Xjw/AyQek2aATjv1lNYySdEAdaDqkpVqeL/1Hz+vqOFRZIoqkGajuk1rdNRxjdcrL5viCkRrdHHINUC77q54k5VLW7/hscAjgjFxDZAYFXhPWJ55+oL2OgyQ7Iuwev7itkE78OdkZnGPtAGCQXnoj++p2zR1YoBOOfU0NdxVN8YkaQM0NTX15Uf/tENteNSxJ++jPkqgNTrquGiALAN00fd+1Fr+16v/662988HWEj2DhIsBsg2RGIOzzzu/FRfprdi0rfUbkvj4/eALb7b3E8n+iANh3T3u9qf3ttaRJ9kH690YIlNUoYzXyu9pjY/a6U00K/tNMYWiNTrquEbeAKEhQ1iHEZFwNx4Mi4Tb210jIEZDPCAYj827n2/9PuOsc9rxRLYBcr0xCVv0zTPmhdv72OFRZIoqEosXN/drDXCUdd2qJR+Y4omE1uio46IHZDX623/zbMtLESNiG6QgAwSPZfL6Da111wAhTTFAmjRj4h5Xfkva/TJAoF4rLbth03WfaI1xlHTLXauPYmzMFEtktEZHHRcNkON1/PjqYttgiOcBD8k2QPiLhThYhzGAl4O/RzA2YiRk34df39cOO/+iS1tLW5oxcY8rccSo9dMA9ZPxWu3jV156yetEy2ZnD5jdU4nW6PyEAeAk59z0S+4t/iCNtAEaRZmiSiWjboBw16mTxptW0QBRvjJFlUpG3QDhlrk9qVAmAmKuDubmyDa53Q6DhSUavMz7kcaPJW6hyzZ4VxJHbsnbx8MS8WVe0Hjp2DFEfse00xXvDZ47llFEAzRiMkWVSkbZAGkTAMWYwGBAmOsj83Lk5okYGUlHwiGkZ29DGjiObLfnBMmxEV+bgBh0TKRrzx+yt4WJBmjEZIoqlYyyARLPA0IDFkOze2u1ZRwu+c6ZLWG7baBcYyATC0VBhsKWG+6mE3RMpCuelMSRbWEaeQPkztkJkzbwK4PC/VQ3A9CQKapUMsoGyJ7ZjMYsf2tQL7GE5yJh8IQQfteGn59gDP7v7Zta21wvCoKhwBJ/oxBHvB78luMgPn67RiromG66iCvbwkQDNGeA5E5YlNnLNEDJMepjQKMoGiDFALV6ALN9wb8vbC3tuTkwOJj7I4bHXcptd0kHt9WxTW7X2zOt7WkAV+VrreUVPyu1ljgW5hdhP5lnJPmx89iJTFGlEhqg0RMNkPIXTAyJPYtZjIftedjzcjAHSNIJmq8jYYjnTlCURzAge94RZBswrNvbOpEpqlRCAzR6ogGyPCCRbYCkwcssabvhizfiGgdRkAGC3H3EcCG+ZoDEc5I4sq0TmaJKJTRA3amTQd84hY5SG9DuRDRAAQYIQkNHQctfIKxLmBsff50QLp5NkAFCPDsNSLyxxatuUQ0QlnIMxJVtncgUVSqhAdIlA9S47u42qFMDhIFqGTjuVhhojuMVHSNvgEZNpqhSCQ2QLjFAMgkQgjGSiX8wQHKXSrbbr2TFdiwlHEsxQLKfrCMu5BooO57caZP07XidigZoxGSKKpXQAOmSxi6GyH1Vqu0BuYbDnu1sb8fSDpeJkLaxEmnx6AEp0ACFyxRVKqEB0iWGRyYLujOVXQNkzyOSfe1Xtko8MWBYl7TttERaPBoghbgMkD0GlAbZY0G9yhRVKqEB0mX/BYMBkSUMDYyAa4DESMDgyL4wGPI8l8TDUv7GyV8zzQBBbjwaIIUoBkjm6GBejzv4LIIBwms0NEMkc3S6lTbZ0c6LbLffI0QD5K9RMEBZ1sgaINwClwYu/7EljhgeWcpdL/c2PMLkVjzSw7p7Kx7GBeEwMNqcI9xalztsEOLgOBIP6eGYsq/Es/OEdaRhb/eTKapUQgM0ehpZAyQv/ZIZzpA7gRBLd66OGCB5vaoYMknPT3Jc1wNy0xfPx88DkjzJNsmHpB8mU1SphAZo9DSyBkhkv6dZjIhtgGxDAIkx0P5KYZudvu3d+BkgPw8oyAC5eZJwe91PpqhSAa6XrdmpqSOakQnSquuv/8RNxySfCrRGRx1X2q5XT+BktEZnyzVAaNxo8DAEtuGRpf1KVayLMcBYEP5WYT/sL/vYBka8GxgMSUPzlCQMx7L/0oln5Bog7TWvcvwwmaJKBaV8ftHjjzyiGpZu9OxTT3mlXO4yk3wq0BpdVuQ3YN2JRs4AjbpMUaWGuIxQGo0P0Bqd/a4dmVdjTzIU2TOWtZeERRUMBe6a4e6Y3J6PQ2KAtLxHFQ3QiMkUVaro1Qil1fgArdHZt7Dd298wEq2bCWbiHwwQ4iMMkv3xW4wT9oXkFry9v2yX+T9yWx5hiGfnwz6GrMt+MFyyTfbFUtZlKduwDrnpuqIBGjGZokod3RqhNBsfoDU627OxjQiW7psIZbt4QGGzl939ITEKkgaMlEwsxKxqe12OJxKDJUt7kqPk2V1CYgz90hXRAI2YTFGlkk6NUNqND9AaHQTPAAZEPBC78eK3NHjXANmNGr9hjOx9IXt/WYeBwvFkgqKkAdnPdmFdm0kt+ZBj4rcc111CiO+mq4kGqE+yB5IHKVNUqSWqERoG4wO0RgfBCNgNUxqva3Bk3fZsgmYvu/vLdvGQsC8MgxiWH1xydsuoiKGA4REjgzy6BkjSwFLy72eA3HRlmy0aoB4kd6KCZlWLaICiE2aEhsX4AK3RpU0YUxIDJUYtDkVJlwaoB4kBkomBuCUPay/hMDqQffseS9y2xz6Ia09C7IdMUaUePyM0TMYHaI0ujRJPxf5rFofC0qUB6kF+c3tgZOARyVLCZJKhtk+/ZIpqKHCN0LAZH6A1Ouq4aIB6kBggkTzWYRsg2YbfkBggCXPTSFqmqIYGMULDaHyA1uio46IB6kGu8RCvBi6nZoDsONrM6X7IFNVQASM0jMYHaI0uCeHOlfzdgWSgOIrsweN+iwZoxGSKivSBufp4ktboklQ3xoQGKCZogMK1ft26z9EwTJGdwNTU1JfNTxJANZf7mvmp0qxUXvvdb3+rNrokZRsTeEJY4rY7BoFlAqRMZsQSd6mwj9x+97tdnpRogEZMGMxFwxivVveaYptHs1z+pFAofN2sEh/qpdKR8tjYVWa1TS6X+8rSxYvbrxXRGl2Ssg2QPXdHHomQeT34LXem/Pbph2iARkzSMKBrZ2aOlEqlr5ri+9J4pfIrhJfGxmomqG9gjGe6XPgdruEN0+UDu9Y0vBc3TXiv3zE5TwjDtg0z5YOIO10pvKwZgqS5funSA9u2bv3C9hjnjPrGR/bsmVfGWqNLUpoxsWc+2zOkZcIhDVBM0ACFy24cEBoMDA8MkTSeOS/on6ZIEwMGp1HMH7p7ee2T97fNeIcfWNKT9m+f8batqH/WKBZUzyRudtx7r5TVJ1if+8ulvstIa3RJys+YyMC07QHJXzQaoJigAQqX1kigTTff/Jn8npmcPGiKNFbw1w5G55mbxlUjEqfgKY0X8x9Vc7mTzeFjA17PH158sV1292zZ0v7tSmt01HHRAI2YtEbiasvmzbFWCng7+MukGYp+6N4V9cPNwljJZKdn5urZRVq5adIaHXVcmTJAzWpjr9boqGPa/dLbaiNxhUl/pkh7olka+xn+YmlGYRB6cHX902apsMxkr2vGq9VntXLT9NaLq9WGRx1Ts1w4ZIp1+EHPpDU86phuumOb2kg09fLXBXeCrmuWDmhGIA3CIHfYbfQgqoXCUa3MNN1504za8KhjqpeL46ZYs8GNv7znsNb4qA+9jRtuVhuJpmalcocp0o6YLOf3YkBYa/hp0sH7lnjT5cJbJtsdcdMNN3yilZmmrXferjY86mbv2V3LvjBFmh0w0PnQH99VG+Aoa8XKtWoD8dOcN3nUFGlkNsxUPtAae5p117LqAXhs5hQisXvnTrXM/LR6+aTaAEddU7Xy2aZIs0Upl/vGrb/adVRriKOoJdMzasMI0oprr4383xx/1/5855TawIdB/9g67U1Xi3lzOoHgr5tWXmFatWzaO/r2TWpDHDW98tj13mStcIEp0uxSyeXGMMo+qlq6ZNZ78okn1AYRpgd27Ig0ED1dyV+DvzNawx42LakWHzCn5QsmaWrlFUWYgb76umvUazUqqhfzs6YoSZbBX9HVK1d+qjWEKMI8l7DnwqbLxYe0hjzMmqkWXjOnp4JJmlp5RRHKtF4qZeeuDyFh1IvFg/akuU4U9AqM2Xrxt1oDzoJma0X1OTkw3Wx+pJVVmDC3Kqg8Ccksc67vRWgAWsMIEua7mCTmgb8qWsPNkmBgzenOo5tyxGMaZndCRhO8HkJrHEGa+7vwmdm9zZJacbXWYLMobUyo0zG1Pbt3e/YDv4SMHHMe0EkYANUaiAgN687bb/emG41Dk43GHzGA744B4e5iVgaco2qyPP9uDcpyolZb2yiVPlo2O3sAg/VaedqaGR+nB0RGl/Vr1857UhtPcqPxzHlF+6vF4iwMi4kayFMbml9ojTTLwvSCKC9pK+dy507U60/OGaijt9x002F4PnaZT1SrfzBRCRkdqoXCx7j92axWd/XyeMXSenHoJhnGJUywNMXQEfjrhdv2c4b+9alG4yBf9EZIF+BJcq1hdqPLLzyr/bvyw/NbyxfWF70/3Fxqh0dVt/t1o+lacYcpDkJIP8G7dbRG2Y1sA7S68P3WUl6Otfu6q9vrixac2o4D1S4/3/tw++LWNknD3k/SghAXy421H7a2Szr4/c7W7s7lb1umsvPaCEKGhely/j2tQXYrzQDZnsy5py9oLf+2udEKQ5z9v55u7wNJmL2fZoDkWJIWfkv63WhxpbDfFAshJGkwhhH3Xa8wA3TaKf/W3m7HgS44a2E7LIoBkmWcf9WiDtgTQnpkvFyIfeBZM0DwUOTvF8aFYFzwdwt/l2zDcsbC01pL/JVCHHu/Hdf8pGVkEN81QIfum2kf93vfOqO17FaTlQy9QIuQtIJbz3G8LD5rgkfIiYWEJEwS3k9WNF7KHzbFRAhJgjjvfGVNmJxoiokQEjdxzvvJqsaLhVWmuAghcbKsUUz8EzoYLJZ5PNp2VxhIlkHlNAgvtjfFRQiJE0y60xpdnIIBkvk99p2xYRFevG+KixASF3ioUmtwcUsMEOboyK108XBgkOy5OzIr2r29jngyyRC37WUOkcwXSlp4Y4ApNkJIHEyWC29ojS1uiQGSeT8wOPKXTAwJDA0Mi22g/OJhHhCE9X55VPgOvSk2Qkgc9OsTymKAZGzHnlQognFCPFn3iweP57vnfrNlrJ67sRDbrOcwbVtRP+GFbYSQHnj+lv7cfrfHgGSGMwwOPBsxIDA2tjcDA6TFg1eEB0/xG+ESP2nxdjwhMTNqbzzsVZwVTUhMlPL5RVojo/xVHhu7yhQfIaQXJsqFO7RGRvlrulz4nSk+QkgvzDWmbVojo/w1XSm8bIqPENILaExaI6P8NV7K7zPFRwjpBTQmrZFR/sIL/03xEUJ6oVHMH9IaGeUvGiBCYmKilH9Ha2RxyZ5UmBVV82NHTfERQnohzjEgzE6WiYbyyESSBsh+dgwTFd3tSYljQITERFx3wfBIhMxMhvCMlrzfGb8xW9meBW3PXsZv7ZM8MiNang3DEnElHL8hbLMNnYTLunyqR2ZVY7a17CdxOhHvghESE/iKp9bIOpX7vJZ4J7ZhgJFx4wV9ksf+IobEl3XEsT0giWM/FW8/uGrHkcdAuhXmTpniI4T0Aj4drDWyThXkAUmYGAQIHgiMiB0G2fFhYJCGeDy2QfIzQPY3wMTQuAZIfnf7BD1mj5viI4T0yj+2HvM4epU0eDztbv+lggGAgcISRgPhYjzk1RzY7hosqPzDb7eNjKQvxsv2pmQ/LJGOHA9hrgGSddf4RRGemzPFRgiJg4fWNdTGRp0ovDnAFBshJA6mK4WPtcZGnajVE3wvNCGxwufBoot3wAiJmWou9zWtsVEnaq6sTjbFRgiJi2duGlcbHHVcr98xyfEfQpKAz4SFa66MPjXFRQiJk7jmA2VZ/PtFSILcvbz2idbwqCXeb1bX+QAqIUkyUS5s1BpfL5JJf67sWcydqJ8PndqaqhQfM8VECEmKPevqR7UG2K3EALkPhOK3/UAofkd5IFVmM7v72PtiljR+Y/9eHzyFXtzEyYeE9IXJSmGX1gi7lRgcWYoBsT2gTh5IlaW7j3hGV196bsvYSHivD55Ck+X8XlM8hJCk+d3G8S+0htiNohigTh5IlW3uPhIPxgfekP1XDft0++ApP0RISJ9pFsZKWmPsRn4GyH6QtJMHUmWbuw/CJq/8TivMNjhy3G4ePIUwLmaKhRDSL65rlg5oDXKUdMfS2kFTHISQfpLL5b7y/rYZtWGOgvDajVIu9w1THISQfrO4VrxVa5yjID50SkgKmK0V/6U10CyLr9wgJEU8taEZ212xtIsPnBKSMqampr78ty1TaoPNkv55z2KvVCp91Zw2ISQt4J1BaKBaw82C9m+f4aAzIWkGDTSLRgjGZ6pcONucJiEkreAvyku/nPhca8jDKPy1xKtIzOkRQtIOxoQeWFUf+hfZ45ETzHcyp0UIGSYWVwr7tYY9DFreKO43p0EIGVYwWRFjKFojT6Mww3m6XHzIZJ8QMuxgXAiT97QGnyZtmq0c4ngPIRllopyfxpdDtcY/SGFy4eJKca3JJiEky+ClZmn4zA/eZMhnuggZUfAunUG86B4vkOc7nAkhLTDuMl7K70vSK8Jfv0axcKSSz59kDksIIfOBMcJftNlq4RAMEu5KaQYlTDA4yxrFg/B0+AgFIaRr8MG/RjF/PcZrjBfj2UIYto2Xi+v5cUBCCEkpMNDjtcobk+O1Q5u2rj364DN3etATf7nfe/YfO6mM6+m/P9i63tDm+9Z7S5Y0D9Sr5X1z/xIuM1WEEEIIyQZ4U8pEo/o/9zy06QutU6QoaOdzW7w5x/g9DpkSQggZesYblSe3PXwrHR8qso45QtXX8E4LU40IIYSQ4QG3unb/fqvayVFUkB790w6vUS1/QCeIEELIUNGsFlf98t51R7XOjaKi6N49t3rNemWXqVKEEEJI+mlWS+889PK9asdGUVGECdOVfP6oqVKEEEJI+sHjuVqn1o2a1xa9n+QvV7dR6VUc1w31yFQpQgghJP1EdYCe/Ov93jnfOsu7+AcXeo//5b52ODrPmdWN9u80OkB377nZO/XUU7xfPXaLur0TYbTjyrEf9eU8+1WedIAIIYSMHFEcIHF+xNHxk3SkazZf65188sktuR2rpCXb/RwqLO39w/aTfWX7goULvD2v3TsvL6IN96wI3MfepuUF6/J75++3eItOX9hOA9LOSba5xwiSfRw7rJvycfPplgHSCbpuYaIDRAghZKiI4gBJ52l3mpr8OuygzhTb7c7aXfeTHS8sf9oIEPY58+zTA8P88uJ3TnAg7PhRjhEk7ThJlI/fcYKumys6QIQQQoaKJEaA/MK0dOyO2o0vCtsv7BaXtj3KbTEtL37hWlivt96iHidKudrh7ghR1OMEiQ4QIYSQoSKKAwRJJ+t2qugopeMN60jdkQg4CFE647D9ZF6OnQ7i+B0X0vbBOV5w8bfbt6j8nAA7XHM+RFGOEaSw8hSFlY9dFrLddsyiHidIdIAIIYQMFVEdIIoKEh0gQgghQwUdICoO0QEihBAyVNABouIQHSBCCCFDBR0gKg7RASKEEDJU9MsB0t7H08kk2zBFmbTb6cTeYVa/z5UOECGEkKGinw6Q/TQU5D6N1IvoAM0XHSBCCCEkgDQ5QOi0MTLkPlKOfe03KMuj53YHL/tKmF+csHU7j26a8ri5FiaPoMtx7fWfFn4877xFeEz+P0tXtM9f+8yG5EHKRI7nvvPHLh833/0QHSBCCCFDRT8dIHTKtlxHBx2322mjw9fenOw6Htq+Qe+7wTY3P1A378dxw7DupuUncZjsPLhOWNDx3HLQ4vRDdIAIIYQMFYMcAXKlddp+HTwcGHfUw93XHTmK4jjY0tKMGiYKOo52CxBpdeIAuSNOWpx+iA4QIYSQoSLtDpC9zR4l0UaPEGbHC3IcILnlJPE1ZyQsDS3MzgMU5GTZI2Nw1pbeMNGRAwS554FyQLrufkmKDhAhhJChol8OEJVt0QEihBAyVNABouIQHSBCCCFDBR0gKg7RASKEEDJUpN0B0ubAUOkTHSBCCCFDRa8OEByUsMnNvSgJB0h7+qobyRNY7vkjz+4k7bQprjIQ0QEihBAyVCTpAGnbtBcF2u/B0ZwJ2wHSHCI3LChN+6krkf2UFtKScPsReldyjDBHJ0p+sW4/wSbb/MJlm18+3f3cfcPKoBvRASKEEDJUxOEAuZ2pdLausyPx7c7YFbbbDosbX9u/0zS10Q+8r8d94aIWZm8Le48QFCW/bv6CwqPkM8oxOQJECCFkpElyBAhCRysjFPhtx9VGUdz03I47rHOPkqbW+XfqEMQ9AuTG8QuPks8ox+z0fMNEB4gQQshQkbQDBOGWy5W5H8377hXkjqKgU8YIUpADhLTsjhvb7VGnKGlqozfyMkE7HpycCy7+duhtMPf8kSdxjMLyK2Guw+IXHiWf2n5umFYGvYgOECGEkKGiVweIoiA6QIQQQoYKOkBUHKIDRAghZKigA0TFITpAhBBChgo6QFQcogNECCFkqKAD1Lv8JjGPkugAEUIIGSr64QDhSagrrr7shHcCZUVpdIDifsw9THSACCGEDBVJO0B43Prs885svwdIe7syHAg8Nm6/odjv0fIocbB0HzW393O3QfJIu2x304YkXcg+D4QjPfsYmkPktz8kj6XL9jBHMSi/7rlCSTuedIAIIYQMFUk6QPLOGnknjqy7zoE4EHaY6yxFjeM6LuIouA5A2AiJnVbYO3O0vNlh2D/o7c1h6UeRe+4cASKEEEICSNIBQqfsjkSIxCmSeJpz475AsJs4mvMh4eJ0iJPk5kkciijOUpAD1Ikzgv1QPq4jZyssv1inA0QIIYQEkJQDFNQBa44LOn1xGKSDt52KqHHsdTvcHily93VHYJA/2wnR3r6MOLK/dlw7LOztzXZaUFDZQWH51eIkLTpAhBBChookR4Ciys9xsRUlDjU40QEihBAyVNABouIQHSBCSNeUc7lzG7X6G1NTMwdvunPH0V8/+pIHPfzf+7xH935IZVxyvX95727vmmuuO1ArlQ/VS6WfmeqRGGlwgKjhVz8cINjIqXrpjeWLqwcfuveao39/bpUHHX37Js9792Yq45Lr/fSD13prl9UPNMuFQ81SIXEbSRKimst9bXJ8cu/W/3rhc61TpKjtT77mTTQn3ivlct8w1SZW6ABRcSgpBwg2culkee/eZ1Z+rnWKFPXWi6u92YlyYjaSJMB4ffx5Oj5UVN33zJ+8Zr35P1NTU182VSgWojhAuP2ESbau+jXBFtLebTOKt8SSLIdebjMm4QDNNEvP0/GhouqdV9Z4ixul2G0kiRnc6kKHpnV0FOWn3S+97dWrtQ/ibOBRHSD7CaM4FfbEkwgdv5uHqPva6mafNCmuctCUJgcIt7rQoWkdHUX56aO/rvcmasVYbSSJkWa5umrjlgeOah0cRYVpy86nvUa9sctUp57p1QHCI97/Wbqi3fm6LzuUR85ltAjrPy38uJ1WnA4Q4gQ97q7tI4qyr4yESZg8aq6FyfmGlQ/kli/yaL/jx1ZYOUQ9HvLsHsN2gPDbLo8wxekATVaLqx7Zfs1RrYOjqDC98tj13nS9GJuNJDFSr1T37XzhDbVzo6goirOziWMESJwFuSUD2fGlw9Ucj04cIDt9yO7A4XiEvfAQ69rxou5rOwiiKGFB5RP1/EVh5QBFuR5uniUccTvJjyjOOjleLe77cO8NaudGUVEUZ30kMYILo3VqFBVVaXKAtA48KL7rVPg5H660kQ9bbroi5M8eydCOF3VfzXEICwsrH79j+ymsHKJcDy3PdriMGgUdx1XcdVLr1NKqG6+7cp6zKXp0e0ON36mQfrN4ibqN0hVnfSQxggujdWoUFVVxdzZah2YLHaNm4GXkwR6VgMOw9IaJEzpcez+3s7e3+zkCYR2/yD2WdivJ73hh+2J7pw4QFFY+4nDYcfxuPUUphyjXI8gBknU4U0gjinMWd53UOrW0Cg7KFZed53365o3q9l6VhAP06uOz3mlzjvKfnlqqbh92xVkfSYzgwmidGkVFVdydjdahUVQnirtOap1aWhXkAGmOBsIWLTzNO/DnNd7/vX2TN1m5tL0d6/X8xfMcHtcB0hwiOyxKmn4OkHasJJ27pBRnfSQxggujdWoUFVVxdzZah0ZRnSjuOql1amlVmJNgOxWfv7Xeu/Dbp8+7PSZhMmoH2elpTom9roWFpennmNnxRcM4UhRnfSQxggujdWoUFVVxNu5mrbx353Nb1E6NoqLo4Ve3efVqeZ+pUj2TNQdIRmDg9CDubeuubm/THBE3Pde5cdfdsChpvvvKSu+8cxbOi4OwM09fENvcpUGKDlBKSdoBqi5ZqXrxa+98UI3fqZD+f/y8om4blP7r1f/1zj7vfPW8oQX/vtB78IU31X170aDKIs7Gjc8LXL9qyUGtY6OoKNpw+8rPKrncmKlSPTOMDpBmd2xHR5wLzVHadXelvQ9ujd214eeBDpCEyT7YhjTsOGFpummI0yPOmoQP4+gPRAcopfTDAbroez/yHvrje+r2XpVEp3/7b571Tjn1NG/z7ufV7Z2qX45JFhwgUCsVShtu+8VhrXOjqCDdsf3Go41aeaOpSrEwbA4QlT7RAUopg3SANEcDYTJC8vDr+7yr8rX2dqxf8bPSvE7e7fQ1J8AOi5KmnwOkHSuKc+eXJ/yjmbx+QzssLG8ysiSjZ1i/MldtH99Nc/vTe71F3zxj3jGSUBKNu1AofH3xdOP9J/5yv9rRUZSrZcunP6jVymebKhQbdICoXkUHKKUM0gGS7X4dvB0mQ6CQnZ7rXLjrWlhYmn6OmR1fFGWkKEqeRFHO1++4nRwnTiXZuPFBwYlm9Z+3bF3zKR7P1jo+anS1dfdGb6JZ2d+slS8wVSZ26ABRvYoOUEoZtAMkoxxwehDXHq3QHBE3PbeD1zp8OyxKmhg5OeOsc+bFkdGUbuYuheVJFCVvttw8RT1O3OpX4y6VSl8tj41dNV6vvIxjUqOp8VrljdLYWA1fZjdVI1FwTK1To7InbX5THEIdMtWJpAlcGK1Ti0vogO3RDJHt6EhHrnX0KzZta++DW2OLV90S6ABJmOyDbUjDjhOWppuGOBjirEl4lNEfyC+PmmMS5XxlO2Q7ZJ0cJ06xcXcHOvDxWu3jV156yUtay2ZnD8wd72RzaNIBSTpAmBxc/vl3T3gUnRqM6ACNGEk7QFT2xcbdHXSAhoOkHCA8iXXBt77ZegEhHhWXlxHKdjhHbhg6aO3pKem03fftaHHxNBiW2G539hIGace193P3teP5pSFPnsl22+EL2qap0/OEwvKL7VjX4vUq2siUQgeI6lVs3N1BB2g4SMIBkse75dF07e3Ibhw4CbmfXDinC9oOAsLc9+fYQofuPsLuOgtaGm6Y5hjYYWFp4LffO32CtkWVdp5B+RUHSspWixOnaCNTCh0gqlexcXcHHaDhIAkHCB2tjDy4sjtle2QI+8BJkLB9r6+a5yBpnTr2CXMMtBcVutL2s8OipCHCfjhP1xEL2ybq9jztMD+nS9svDtFGppSsOEBR5rr0Yz5MWtTPc2Xj7g46QMNB3A5QkLOgbUOnPFP/vlf4z+/M6+D/84rz53X6bqeOtFxnQuvgZaTJjgcn4weXnN2+haXtZ4eFpYG82Pvb5xm0TcJsdXuebhjW7dt0WEc67n5xiDYypfTLAcLkXnsyrzzurU187kZ0gOaLDlD6oQM0HMTtAFGjJ9rIlDIoBwhyHzdHp42nw7CEJ2534PbTUe422RdhdjztyS5tP4nvfqJC8qOlaYe5acpTbbI96NF5970/Wp7tMoHc40k8ezvWtXhJiI27O+gADQd0gKheRRuZUgblAImTYHfS6LRdB0AcBNeJcN+Zo3X4iGM7NXYc1/nSwrQ0w8LkvIKcniAhLbsMwo4n5WO/VsCNk7TYuLuDDtBwQAeI6lW0kSllUA6QJq3T1hwVCQ97CWCQk6S9dNCVlmbUMAnXRnVEmvOCfTpxgPwcLr88JSE27u6gAzQc0AGiehVtZEpJuwMk4fZIjjgOdlzEsW8P+cWRdXmpoZ0n7HP+RZeqI0aisDA4Vvb2IEfLdV4Q13WYouQB6+5Il10WSYuNuzvoAA0HaXGAZJKuLfcx7jBpk4PjlPY4/yCEidJBrwfot2gjU0q/HCAqu2Lj7g46QMNBmhwg+0mnbpyNpB2gtEh7ieQgRRuZUugAUb2Kjbs76AANB2l1gLTHxV0Hx90H6/bIkTxSLutwqiYrl7bTdJ0s7ZgIcx8nt/PgOiPyHh83n1FHtKKkRweIRIIOENWr2Li7gw7QcJBWB0icE+no5X04rmyHxXVOtDBxKOw0/N6xI3HtFwra2/1uRbnv8tHypSlqenSASCToAFG9io27O+gADQdpdYAgu+N3nQBNmqNhh/mNKmmOF46Dbe6ojZ2eX57CRo38FDU9OkAkEnE4QPY7cUTdTMC1J/fKJOUo6XQSNw2SScoi9/1DQXInQKdBbNzdQQdoOEiTA2TbDch1iMQ5ke1ht8i0MDgPsj+ciLs2/NzX8XLDIb9jSJpQkNMURWHp0QEikYjLAXKf8IrymLmrNHbuURT1XHF+2pNwmgPnlyYdoOxAB2g4SIsDRA2vaCNTSr8cIMSJ8ih72Lp9HBxD3qHTyb5ybHn8HOtX5qonOCYQnJOr8rX2eXTirNgKe0Gim0aQA4R/PHLekq77LqGgcnPT6FVs3N1BB2g4oANE9SrayJQSlwNkD0e6nSs66W5eZmivhzkZblw3P5C9vzgBYY4LJA6TnZbriIWlE6cDZJeRGxb13N00ehEbd3fQARoO6ABRvYo2MqXE5QC5I0C2/Dp/dNZ+n6pw18MciE7iugqKrzkiOJZ9vthfc/BcufuJtFElvzTdMnLDopy7lkYvYuPWKeXzi5qVypHHH3lEdUrSomefesqDI1bK5S4zWScWdICoXkUbmVL64QCJ0PHaoxLuLRi3Y3bXxVGQ/YOcJzeu5sTINijIYbBHuHDMxatuOeF87fSC0tJGk/ycES1N9zy1sCjn7nfMbsTGHUxaHSE6PtGI6gAFTbyVx8UxWdd9t06QOonbD7mTj6Eo7+4ZlOzJ1YMsS9rIlBKHA0SNtti4o5EWR4iOT2dEdYCCOlh0xNoTU91Ie1S9X9LOI85zi1u2AzRI0UamFDpAVK9i4+6MQTlCdHy6I6oDBGnvqXHfUQPZHbP7MkGsj5cubTsUbifu5wC5I1CSrr0v0nJHbcKOb8t1dpAXpGefr5tfex85lhzfXYcTGfQmaklPG3lCuH3+Es/dNygtuX5++XPXo4o2MqXQAaJ6FRt3d/TLEaLj0xudOECQ7YhIh+m+uM+vI9YcGzeu5gCh4+7ljctBx7eFeOLMiHOiOUSuJN0oDoWE2fvbx9DOQXM8ITdu2LobFiW/UUQbmVLoAFG9io27N5JyhOj4xEOnDhAknajWwdrb3XAozGnRnB0/B8AdfQo6rsgvLQj7286IO0ITtK9sv+Bb35w3GmZLc+7cY2rnII5J3A5QWH6jijYypWTZAdIez49r8m/cE4mHWWzc8RCXI0THJ166cYCkQ3ZvfYm0jti2U3ZH7tdJ+8W103FHKrS0JNzez8+BQTzbGYHE6ZFjiVMkadkODcrlku+cGei8hb2J2u8c3OMiP0jLLeegdTcsSn6jiDYypWTdAXKf1vJ7v06nogN0XGzc8dKtI0THJxm6cYAoXXBI3BEeLSwtiiu/tJEpZZQdIDwuHvaWZzg6+DcR9Mg+fmtvuZZH14PeNJ0FsXEnQ1RHiI5PstABonoVbWRKyboDJMOhIteRCXvLs99IjzhGfqNJYduzJDbuZPFzhOj49Ac6QFSvoo1MKVl3gIJe0BjlLc9BDhDCZdQo6Didvpl62MTG3R/EEdp5//10fPoIHaD45Dd/J+uijUwpo+wAQfYokfaW5zAHSNbhTCEN+43Nkq4dnkWxcZMsMwoOUL8cEzpAJFVk2QGi+iPUofFK5Ve5XO4rploRMvQ0q9VpjLiNqgOEMDxJhSX+xNlPRtnv6fF7Kky2a0+0YSKxbB8Fh4gOUEqhA0T1KtQhzEnZvXOnN9dhfNosl1eZ6hWZerF4fa1QOGxWCemJuXr42lw9/J1ZjUy9VLqiUS4fvmfLlvZcq1F2gFznRpMdL+wRcb/jZN0JogOUUugAUb1KHCBbO+6915vrTD6d089MVVPBqFGtVHof81pWXHvtoXIud67ZNHKUcrlvYJ5POZ+fFk1Vio9NVwovhwnx7P1QjnPX5SST9EhRKpW+Ouf8fPLkE094c471p4VC4etmkwrKvFEsfnT7pk1H//DiiyfU5VF2gNwwGf2x3y9kO0B2XIS7I0RRj5M10QFKKXSAqF6lOUC2Nt9229HaXEeEjsZUuxZz+1003Wx+JJ3OAzt2eM1qdZfZnBnQAZfHxq6arBR2NYr5Q7PVwqHN11Y/3rWm4b1y26T3j63T3uEHliSmf96z2Hv9jkkPx7t7ee2TZY3iwUaxcAROUyWXG4PjZbKaCUpjY7VbN248KvVv5bXXHq4Wi7Nmc4u5unfSnJP0z/Xr1n3+wnPPzauvrlC/tU4tS4rqmLgjPPLpC3FysG7v477ZmQ4QSRW4MFqnRlFRhTqkdRyu4OigwxmvVN6tl0ovwTFytyOtqampL5vqOVTAwZsuF7bNOTmfwsF5/pYJ7/1tM6pTkjbt3z7jvbhpouUgTZTyn7ScozkHdRivxXi1+ob7ygCMMGKkEbfGVixbduR3v/3tvO1BQp3UOjWKiirUIVM9SZrAhdE6NYqKKtQhrePoRmtXrjyEjtdUz9SCW0yT5cIbGM159IbG0Dg6nQqO0TM3jXurJ8oHxkv5fc3CWCnNThFGszCqqNWtbkUHiOpVdIBSSr1S3bfzhTfUjo2ioihOB6j1jptq9VlTPVMBOnzcwoIDgJEd3FLSnIVREZy9e1fUD0+UCweapcKyND39h8n0WzZvVutWt1oy2fA+3HuD2rFRVBTRAUopjXpj15adT6sdG0WF6dePvuStWH692nF0q3qp9NmgO9U5g3XSZDm/d8uy2kdZHd2JSxglenB1/dPpcv49d55Xv5lzgA5i8rNWr7rVhrW/8F557Hq1Y6OoMP39uVXe4mb5ZVNFSZrAv9taqfTpw/+9T+3gKCpI05NTrU8yaB1Ht7rphhs+weRcU0X7RrM09jOMajx+Y/MLraOnogkTu5dUjo0O9fN2GZzWaxYvPqDVqV6EuWmTtbJ39O2b1A6OooK0uFH6uJrLfc1UU5I2YKSatfp7vBVGRdVDf3zXWzI943UymTSqHtmzB7fB9prqmSiT5cIFs7Xiv/5855TamVO9CU+4LW8U909Xi3lT5IlRL5V+ab+/J07BCVq2eJy3wqjIOvLmem+mWdqP1zKYKkrSTK1WO3t6esl+OkKUn+D4/GLNem/7vb9WO4q4hPe4hL2/pVtgkHB7a8+6xhGt06aS0e82jn8xUy28kdRj93MO0JGwR9p71f/b9Rtv9fJJOkKUr+D43Lx6/IPFjeJPTdUkwwQ6iEatsXFOh2649e7PMM9D6wyp7Ou+Z/7kbbzrPm/J9BLvhrXrEhnx0YSX0uF9LqZKxsJUOf/TNZPlfZizonXQVH908L4l3l3LqgdmK8X15tL0DJ7Ku37p0thvf/kJ7eC2TTd5s5N174Et17TmeWidIZV9vfPKGu+he685es1E+dB0vbiLIz6EDDH1YnEcIzB4m7Nm/PshvMcFL6ozWeqJxdXC1h0r6we1zpgarJ7a0PxkcbnwfK9zhfACzUHWV3Pb9rOJWm1tP+c9EUIISYDW3LByeRUMO77zpRn+JDUzOXmw29sleIpsplr4PW67aB0vlS5hDtZsrbi3m6f/UE/xmLG8UbxfwtNms1NTh+F8pelVAIQQQmIEBn6yXt8xMz5+BP92tQ4hbuF9LtVSaZ3JQmQwovDSLyc+1zpaKt3625Ypb7pS+J9ORlHmnJ+LVq1YEevLD/2EW1/4tAbeKM1bHYQQMmLA8E9Uq3/A4+paJxGX8Hh9vVQ6ZA4bCm51PXZjkxObMyA4sHBkzaUNBC/OxAs0tToUl7b96ldeo1z+/7L23TRCCCEdgA9LXr906adaR9Gr9uze3fqS/B233uotm509gCd7wp4Gmyzm6vdcXz+kdaTUcAtP6i2uFW81l1qlViweQF3ZuH79Z3gMHnUoidth+MBqs1p9xByWEELIqIDbYPVy+X/x1Xatg9CEx5LRIeF21vo1az5etmTJB5ivMVGt/mO8VnuonM9PV3O5k7t5URhuk0yXC28l/TV1arDCU3t4V1OndQT1FXULTxPi9u1ko/FH1D3MLcM35+68/fZW3ezkRZ6YnF8vFj/li+0IIWREwDyLuQ6k9Z4VTP7EpGh0ICuXL9831WgcnNt+dKJWe3m8Wt2Itzij40nyaZhmKXfFHUtrfLJrhBRlNKgXWs5SLncZvieGuozRxzkn/dB1S5d+sPm2247C8ZevzGMEFE9Lml0JIYRkETgypnNIxfwHfIUdk2W1TnIQWl34vnf5hWd5+389fyTq0H0zXuWH53u1y8+fF051L3yXbUmt8N6gJyDjtizaBJ/+IoQQkjjo9CYrhUN4kZ7WOQ5Kfg6QphfWF73TTvk37w83l9Ttcavfx+uXrmuWDlTy+ZNM1SCEEEKyCb4yfsN0+YDWGQ5aQQ4QttkjQH4OiRvPTRPrJ598srex9sN2HIwwNX58QTstbcQp6vG0MO2YfvGiOoBx6t4V9cPNwljJVBFCCCEkW0xVCiseWFX/WOsEk9SOa37ScgBErsMgCnIAXGdBc0gQZh9HZMdz0xF9uH2xd8FZC+ftZ+elVwfIjRMlr/3UUxuaX0zXijtMVSGEEEKywUS5sHHPuvpRrfNLi+AoRHWA/ra54Z17+oJ5zgLCzlh4mrf7uqvbYa78nBHX8XDzoh1P4nXjAEXJa7/14qYJb6pSfMxUGUIIIWS4we0N3ObQOr00CY6COyKyaMGp3jtbJ3wdDYknjoTcvpJwzbFx04HsUSoc85fNy09wxrTjueFIG2mFOUBQWF4HITjJcJZN1SGEEEKGk2Fxfqj0iE4QIYSQoaacy527YabMd/xQHevu5bVPymNjV5mqRAghhAwHaX3UnRoezVYLh8I+n0IIIYSkirS95JAaPuFliY1iPvJHdAkhhJCBMl4srNq9Nt1PfEUVJhC7T2Ph6Sn3nTrdim+ZDtbzt0x4k5XCLlO1CCGEkHSCTwo0i4XPtM5sGOU6QEFh8jSVPDnmF1fe+SNPciGO6wD5pYcnvOx1iavlJytO1bJG8WBaPt9CCCGEqIyXi+sfvaGhdmTDKNsRgdxHxf3eByRhrrMDuc6JvR6WnowYyQgUtl196bne1Zec2z6GlsYwi+8HIoQQkmqyNvoDuaMr8gZlcTb83tBsC3Fk1Aa/g0ZrOk0P+yIvEvbWlvF5DlJWxFEgQgghqaWcz0/vWpOd0R/IdYAg+zaUjMjYcTDq871vnTHvNhX2Kf/w2/O++SWyHaCo6WGfySu/4+W+d147HsKu+u45J+Q3C3rmpnFvulzYZqoaIYQQkh745BeVlPZvxxNhhSOmqhFCCCHpoJrLfW26Uuj7h06p0dHqifKBuXp2sqlyhBBCyOCp5HJj21bUMzX/h0qXMLkek+xNlSOEEEIGD+ZnYJ6G1nFRVBx6/Y5Jb7pSeNlUOUIIIWTwoGNCB6V1XBQVh/55z2JvvJTfZ6ocIYQQMng4AZpKWpwITQghJHXgnzn+oWsdF0XFpUo+75kqRwghhAweOkBUP0QHiBBCSKpI8xwgvCDQ/pyF+y0tiZOVb2dl9QOrnANECCEkdeCL3fhyt9ZxDUpwarS3ImsOwrA6QFE+nZEV/fnOKW+ynN9rqhwhhBAyeNL2GDw+CHrGwtPmfYTUlus4yCiROEHyEVN3XdLDev3yC+Z9hsJ1qGznS9K3v9GlOS/2d77gqNmfztAcNz8HyM2P+xV59/xkHzuPUoayHlYGSYuPwRNCCEkd5Vzu3A0z5YNaxxW30JnL7SzbabHVjQPkpuPnJGlOi50fUVj6brjrYNhhdrq2YxXFAfL7OrxbRloe3TCsu+fWL+FFm3jhpqlyhBBCyOCZmpr6cjU/dlTruAYldNa93AJzR01s2c5DmLMFaelDkhfsizhhI0TuOfk5N/bx/PKH9O3z0/Lol28oynnHqdlq4VChUPi6qXKEEEJIOpiqFB97cVO65gFpIyhahy7OB5Z+8extkN3xiyMj2zTHJcyR0Jw1e7QLzsovm5efEM/Ol+RJO56bf9vZku3aPnaYm0a/nB+8YwrvmjJVjRBCCEkPpVzuss3XVvlBVCp2/WZ1/Wi9mJ81VY0QQghJF3wfEBW3Dt63xGsU85/iNqupZoQQQki64CgQFbc4+kMIIWQo4CgQFZc4+kMIIWRoKOXzi26YLh/QOjSK6kQYTcSooqlahBBCSLoZLxZW7V5bT9Vj8dRwCS/WxAs2TZUihBBChgN8tgCfL9A6N4oKEr/7RQghZGjJ5XJfmevEDmMeh9bJpUXa+2/SJO3FjVnXdKXwcTWX+5qpSoQQQshwUSqVvjpZKRxKsxPUjQPk9wkKqnctaxQPlnK5b5gqRAghhAwnaXeC/N527PdRUCjKN7hk3X5zs5s2pKUV9pmKoOO4n8eQt2Hbx7C/O+Z+gwzr/fzIqS06P4QQQjIFOjV0blqnl5SifDQVCnMutDA/p8U+nsiOp6XthrsOibu90+OgHPBblhKmOWbuOfVT+JguPqprqgwhhBCSDdI6EuQ6Je66FuaOskhYEh9Fhez9ohxHnKj7lv7E++6532zlE2H4/dyNhXaYtm+U9OMWR34IIYRkHnzUEh+31DrCQch1SjQnxS9MRl/EWUjqo6jufmHHgWSkyL3d5oZB9rlA/XJ+3t82g0fd/4UJ86Z6EEIIIdllcaV41+M3Nr/QOkVqNIRXJOBVCaZKEEIIIaPBZLlwwYaZygda50hlWw+sqn88VSmsMFWBEEIIGS3wjaeZauE1vjBxNIRbXktqhfcwH8xUAUIIIWR0mSwXv3fLbOVDrdOksiGO+hBCCCEKGA2arRd/+9IvJz7XOlBqOIUJ77O14l5OdCaEEEICQEeJDjNNT4pRnQvf81reKL3JT1oQQgghHYCOc84R+tf+7TNqB0ulU3jP0y8myvsq+fxJ5lISQgghpFMKhcLXZ2uFtzgilG5hxGdZo/g+HR9CCCEkRlq3xurF3z61ofmJ1gFTg9Hrd0y25vjwVhchhBCSMHia6Ibp8gHeHhuMcJvrrmXVA9Pl4kOYvG4uCyGEEEL6Ad4ng/cI7VnXOKJ11FS8+t3G8S/myvsNfreLEEIISQl4s/TiSmH/87dMqJ031Z1wi2tpvfjBdLWYN0VNCCGEkDRSzeVOnijl39mxsn6Yt8k616419U/xkdJKPn+RKVJCCCGEDBO4TTZZKexa1ige5OiQLozyrJ4oH5iuFF7GU3em6AghhBCSFfC00nS5sG2us/94z7r6UUzo1ZyCLOvFTRN4ZP3gVKX4GEbLTNEQQgghZFTACFF5bOyqyXLhjdlq4dDutfWjeKeN5jgMm3D774kN4951zdKB8VJ+X72Yn+Xj6oQQQgjxBSMjGClqFPOH4Bjdvbz2CW6h4YvmmrMxKMHJwYjOthX1zzCq0ygWjuCWH+fvEEIIISRWME8Go0bmVtrL1fzY0YlS/hPMo4Ej8tC6RmtejSjqRGzEs/d79IaGd/8v6kfN/JyP55waD8drOTi53BgfRyeEEEIIIYSQUL70pf8ffcohpdZP21gAAAAASUVORK5CYII=">
            <a:extLst>
              <a:ext uri="{FF2B5EF4-FFF2-40B4-BE49-F238E27FC236}">
                <a16:creationId xmlns:a16="http://schemas.microsoft.com/office/drawing/2014/main" id="{A5117A9E-B21B-42F7-A3D8-A2270AD91B51}"/>
              </a:ext>
            </a:extLst>
          </p:cNvPr>
          <p:cNvSpPr>
            <a:spLocks noChangeAspect="1" noChangeArrowheads="1"/>
          </p:cNvSpPr>
          <p:nvPr/>
        </p:nvSpPr>
        <p:spPr bwMode="auto">
          <a:xfrm>
            <a:off x="5943600" y="758952"/>
            <a:ext cx="2822448" cy="282244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4" name="Slide Number Placeholder 3">
            <a:extLst>
              <a:ext uri="{FF2B5EF4-FFF2-40B4-BE49-F238E27FC236}">
                <a16:creationId xmlns:a16="http://schemas.microsoft.com/office/drawing/2014/main" id="{B5BEC098-DB5B-4505-A444-D6E2EAA4C0F0}"/>
              </a:ext>
            </a:extLst>
          </p:cNvPr>
          <p:cNvSpPr>
            <a:spLocks noGrp="1"/>
          </p:cNvSpPr>
          <p:nvPr>
            <p:ph type="sldNum" sz="quarter" idx="12"/>
          </p:nvPr>
        </p:nvSpPr>
        <p:spPr/>
        <p:txBody>
          <a:bodyPr/>
          <a:lstStyle/>
          <a:p>
            <a:fld id="{4FAB73BC-B049-4115-A692-8D63A059BFB8}" type="slidenum">
              <a:rPr lang="en-US" smtClean="0"/>
              <a:pPr/>
              <a:t>41</a:t>
            </a:fld>
            <a:endParaRPr lang="en-US"/>
          </a:p>
        </p:txBody>
      </p:sp>
      <p:sp>
        <p:nvSpPr>
          <p:cNvPr id="13" name="Pentagon 8">
            <a:extLst>
              <a:ext uri="{FF2B5EF4-FFF2-40B4-BE49-F238E27FC236}">
                <a16:creationId xmlns:a16="http://schemas.microsoft.com/office/drawing/2014/main" id="{D29D8B24-079A-4D35-8DD0-C64D94B55C55}"/>
              </a:ext>
            </a:extLst>
          </p:cNvPr>
          <p:cNvSpPr/>
          <p:nvPr/>
        </p:nvSpPr>
        <p:spPr>
          <a:xfrm flipH="1">
            <a:off x="2096106" y="116470"/>
            <a:ext cx="8597392" cy="815970"/>
          </a:xfrm>
          <a:prstGeom prst="homePlate">
            <a:avLst>
              <a:gd name="adj" fmla="val 0"/>
            </a:avLst>
          </a:prstGeom>
          <a:solidFill>
            <a:srgbClr val="279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Freeform 6">
            <a:extLst>
              <a:ext uri="{FF2B5EF4-FFF2-40B4-BE49-F238E27FC236}">
                <a16:creationId xmlns:a16="http://schemas.microsoft.com/office/drawing/2014/main" id="{34423905-9413-4284-B981-C63E26134B18}"/>
              </a:ext>
            </a:extLst>
          </p:cNvPr>
          <p:cNvSpPr>
            <a:spLocks/>
          </p:cNvSpPr>
          <p:nvPr/>
        </p:nvSpPr>
        <p:spPr bwMode="auto">
          <a:xfrm>
            <a:off x="1594916" y="116469"/>
            <a:ext cx="594981" cy="815971"/>
          </a:xfrm>
          <a:custGeom>
            <a:avLst/>
            <a:gdLst>
              <a:gd name="T0" fmla="*/ 25 w 2763"/>
              <a:gd name="T1" fmla="*/ 3209 h 3361"/>
              <a:gd name="T2" fmla="*/ 96 w 2763"/>
              <a:gd name="T3" fmla="*/ 2965 h 3361"/>
              <a:gd name="T4" fmla="*/ 205 w 2763"/>
              <a:gd name="T5" fmla="*/ 2729 h 3361"/>
              <a:gd name="T6" fmla="*/ 355 w 2763"/>
              <a:gd name="T7" fmla="*/ 2502 h 3361"/>
              <a:gd name="T8" fmla="*/ 579 w 2763"/>
              <a:gd name="T9" fmla="*/ 2254 h 3361"/>
              <a:gd name="T10" fmla="*/ 887 w 2763"/>
              <a:gd name="T11" fmla="*/ 1980 h 3361"/>
              <a:gd name="T12" fmla="*/ 1287 w 2763"/>
              <a:gd name="T13" fmla="*/ 1671 h 3361"/>
              <a:gd name="T14" fmla="*/ 1523 w 2763"/>
              <a:gd name="T15" fmla="*/ 1481 h 3361"/>
              <a:gd name="T16" fmla="*/ 1657 w 2763"/>
              <a:gd name="T17" fmla="*/ 1352 h 3361"/>
              <a:gd name="T18" fmla="*/ 1737 w 2763"/>
              <a:gd name="T19" fmla="*/ 1250 h 3361"/>
              <a:gd name="T20" fmla="*/ 1787 w 2763"/>
              <a:gd name="T21" fmla="*/ 1155 h 3361"/>
              <a:gd name="T22" fmla="*/ 1817 w 2763"/>
              <a:gd name="T23" fmla="*/ 1064 h 3361"/>
              <a:gd name="T24" fmla="*/ 1823 w 2763"/>
              <a:gd name="T25" fmla="*/ 975 h 3361"/>
              <a:gd name="T26" fmla="*/ 1808 w 2763"/>
              <a:gd name="T27" fmla="*/ 886 h 3361"/>
              <a:gd name="T28" fmla="*/ 1771 w 2763"/>
              <a:gd name="T29" fmla="*/ 807 h 3361"/>
              <a:gd name="T30" fmla="*/ 1712 w 2763"/>
              <a:gd name="T31" fmla="*/ 735 h 3361"/>
              <a:gd name="T32" fmla="*/ 1636 w 2763"/>
              <a:gd name="T33" fmla="*/ 678 h 3361"/>
              <a:gd name="T34" fmla="*/ 1549 w 2763"/>
              <a:gd name="T35" fmla="*/ 643 h 3361"/>
              <a:gd name="T36" fmla="*/ 1451 w 2763"/>
              <a:gd name="T37" fmla="*/ 628 h 3361"/>
              <a:gd name="T38" fmla="*/ 1345 w 2763"/>
              <a:gd name="T39" fmla="*/ 634 h 3361"/>
              <a:gd name="T40" fmla="*/ 1252 w 2763"/>
              <a:gd name="T41" fmla="*/ 663 h 3361"/>
              <a:gd name="T42" fmla="*/ 1170 w 2763"/>
              <a:gd name="T43" fmla="*/ 713 h 3361"/>
              <a:gd name="T44" fmla="*/ 1101 w 2763"/>
              <a:gd name="T45" fmla="*/ 787 h 3361"/>
              <a:gd name="T46" fmla="*/ 1047 w 2763"/>
              <a:gd name="T47" fmla="*/ 892 h 3361"/>
              <a:gd name="T48" fmla="*/ 1007 w 2763"/>
              <a:gd name="T49" fmla="*/ 1032 h 3361"/>
              <a:gd name="T50" fmla="*/ 76 w 2763"/>
              <a:gd name="T51" fmla="*/ 1008 h 3361"/>
              <a:gd name="T52" fmla="*/ 123 w 2763"/>
              <a:gd name="T53" fmla="*/ 789 h 3361"/>
              <a:gd name="T54" fmla="*/ 187 w 2763"/>
              <a:gd name="T55" fmla="*/ 603 h 3361"/>
              <a:gd name="T56" fmla="*/ 269 w 2763"/>
              <a:gd name="T57" fmla="*/ 450 h 3361"/>
              <a:gd name="T58" fmla="*/ 370 w 2763"/>
              <a:gd name="T59" fmla="*/ 323 h 3361"/>
              <a:gd name="T60" fmla="*/ 496 w 2763"/>
              <a:gd name="T61" fmla="*/ 218 h 3361"/>
              <a:gd name="T62" fmla="*/ 643 w 2763"/>
              <a:gd name="T63" fmla="*/ 131 h 3361"/>
              <a:gd name="T64" fmla="*/ 820 w 2763"/>
              <a:gd name="T65" fmla="*/ 66 h 3361"/>
              <a:gd name="T66" fmla="*/ 1036 w 2763"/>
              <a:gd name="T67" fmla="*/ 22 h 3361"/>
              <a:gd name="T68" fmla="*/ 1292 w 2763"/>
              <a:gd name="T69" fmla="*/ 2 h 3361"/>
              <a:gd name="T70" fmla="*/ 1579 w 2763"/>
              <a:gd name="T71" fmla="*/ 4 h 3361"/>
              <a:gd name="T72" fmla="*/ 1837 w 2763"/>
              <a:gd name="T73" fmla="*/ 28 h 3361"/>
              <a:gd name="T74" fmla="*/ 2052 w 2763"/>
              <a:gd name="T75" fmla="*/ 73 h 3361"/>
              <a:gd name="T76" fmla="*/ 2227 w 2763"/>
              <a:gd name="T77" fmla="*/ 140 h 3361"/>
              <a:gd name="T78" fmla="*/ 2375 w 2763"/>
              <a:gd name="T79" fmla="*/ 230 h 3361"/>
              <a:gd name="T80" fmla="*/ 2501 w 2763"/>
              <a:gd name="T81" fmla="*/ 342 h 3361"/>
              <a:gd name="T82" fmla="*/ 2603 w 2763"/>
              <a:gd name="T83" fmla="*/ 478 h 3361"/>
              <a:gd name="T84" fmla="*/ 2680 w 2763"/>
              <a:gd name="T85" fmla="*/ 629 h 3361"/>
              <a:gd name="T86" fmla="*/ 2725 w 2763"/>
              <a:gd name="T87" fmla="*/ 791 h 3361"/>
              <a:gd name="T88" fmla="*/ 2740 w 2763"/>
              <a:gd name="T89" fmla="*/ 962 h 3361"/>
              <a:gd name="T90" fmla="*/ 2723 w 2763"/>
              <a:gd name="T91" fmla="*/ 1149 h 3361"/>
              <a:gd name="T92" fmla="*/ 2670 w 2763"/>
              <a:gd name="T93" fmla="*/ 1329 h 3361"/>
              <a:gd name="T94" fmla="*/ 2584 w 2763"/>
              <a:gd name="T95" fmla="*/ 1505 h 3361"/>
              <a:gd name="T96" fmla="*/ 2456 w 2763"/>
              <a:gd name="T97" fmla="*/ 1680 h 3361"/>
              <a:gd name="T98" fmla="*/ 2271 w 2763"/>
              <a:gd name="T99" fmla="*/ 1866 h 3361"/>
              <a:gd name="T100" fmla="*/ 2029 w 2763"/>
              <a:gd name="T101" fmla="*/ 2062 h 3361"/>
              <a:gd name="T102" fmla="*/ 1734 w 2763"/>
              <a:gd name="T103" fmla="*/ 2271 h 3361"/>
              <a:gd name="T104" fmla="*/ 1545 w 2763"/>
              <a:gd name="T105" fmla="*/ 2412 h 3361"/>
              <a:gd name="T106" fmla="*/ 1415 w 2763"/>
              <a:gd name="T107" fmla="*/ 2526 h 3361"/>
              <a:gd name="T108" fmla="*/ 2763 w 2763"/>
              <a:gd name="T109" fmla="*/ 3361 h 3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63" h="3361">
                <a:moveTo>
                  <a:pt x="2763" y="3361"/>
                </a:moveTo>
                <a:lnTo>
                  <a:pt x="0" y="3361"/>
                </a:lnTo>
                <a:lnTo>
                  <a:pt x="7" y="3310"/>
                </a:lnTo>
                <a:lnTo>
                  <a:pt x="14" y="3259"/>
                </a:lnTo>
                <a:lnTo>
                  <a:pt x="25" y="3209"/>
                </a:lnTo>
                <a:lnTo>
                  <a:pt x="36" y="3159"/>
                </a:lnTo>
                <a:lnTo>
                  <a:pt x="49" y="3110"/>
                </a:lnTo>
                <a:lnTo>
                  <a:pt x="63" y="3061"/>
                </a:lnTo>
                <a:lnTo>
                  <a:pt x="78" y="3013"/>
                </a:lnTo>
                <a:lnTo>
                  <a:pt x="96" y="2965"/>
                </a:lnTo>
                <a:lnTo>
                  <a:pt x="115" y="2917"/>
                </a:lnTo>
                <a:lnTo>
                  <a:pt x="135" y="2869"/>
                </a:lnTo>
                <a:lnTo>
                  <a:pt x="157" y="2822"/>
                </a:lnTo>
                <a:lnTo>
                  <a:pt x="180" y="2776"/>
                </a:lnTo>
                <a:lnTo>
                  <a:pt x="205" y="2729"/>
                </a:lnTo>
                <a:lnTo>
                  <a:pt x="231" y="2684"/>
                </a:lnTo>
                <a:lnTo>
                  <a:pt x="259" y="2639"/>
                </a:lnTo>
                <a:lnTo>
                  <a:pt x="289" y="2594"/>
                </a:lnTo>
                <a:lnTo>
                  <a:pt x="320" y="2548"/>
                </a:lnTo>
                <a:lnTo>
                  <a:pt x="355" y="2502"/>
                </a:lnTo>
                <a:lnTo>
                  <a:pt x="393" y="2454"/>
                </a:lnTo>
                <a:lnTo>
                  <a:pt x="435" y="2405"/>
                </a:lnTo>
                <a:lnTo>
                  <a:pt x="480" y="2356"/>
                </a:lnTo>
                <a:lnTo>
                  <a:pt x="528" y="2305"/>
                </a:lnTo>
                <a:lnTo>
                  <a:pt x="579" y="2254"/>
                </a:lnTo>
                <a:lnTo>
                  <a:pt x="635" y="2202"/>
                </a:lnTo>
                <a:lnTo>
                  <a:pt x="692" y="2147"/>
                </a:lnTo>
                <a:lnTo>
                  <a:pt x="754" y="2093"/>
                </a:lnTo>
                <a:lnTo>
                  <a:pt x="819" y="2038"/>
                </a:lnTo>
                <a:lnTo>
                  <a:pt x="887" y="1980"/>
                </a:lnTo>
                <a:lnTo>
                  <a:pt x="958" y="1923"/>
                </a:lnTo>
                <a:lnTo>
                  <a:pt x="1032" y="1865"/>
                </a:lnTo>
                <a:lnTo>
                  <a:pt x="1110" y="1805"/>
                </a:lnTo>
                <a:lnTo>
                  <a:pt x="1191" y="1745"/>
                </a:lnTo>
                <a:lnTo>
                  <a:pt x="1287" y="1671"/>
                </a:lnTo>
                <a:lnTo>
                  <a:pt x="1375" y="1604"/>
                </a:lnTo>
                <a:lnTo>
                  <a:pt x="1416" y="1571"/>
                </a:lnTo>
                <a:lnTo>
                  <a:pt x="1454" y="1540"/>
                </a:lnTo>
                <a:lnTo>
                  <a:pt x="1489" y="1510"/>
                </a:lnTo>
                <a:lnTo>
                  <a:pt x="1523" y="1481"/>
                </a:lnTo>
                <a:lnTo>
                  <a:pt x="1554" y="1452"/>
                </a:lnTo>
                <a:lnTo>
                  <a:pt x="1583" y="1425"/>
                </a:lnTo>
                <a:lnTo>
                  <a:pt x="1611" y="1400"/>
                </a:lnTo>
                <a:lnTo>
                  <a:pt x="1635" y="1375"/>
                </a:lnTo>
                <a:lnTo>
                  <a:pt x="1657" y="1352"/>
                </a:lnTo>
                <a:lnTo>
                  <a:pt x="1677" y="1330"/>
                </a:lnTo>
                <a:lnTo>
                  <a:pt x="1694" y="1308"/>
                </a:lnTo>
                <a:lnTo>
                  <a:pt x="1710" y="1289"/>
                </a:lnTo>
                <a:lnTo>
                  <a:pt x="1724" y="1270"/>
                </a:lnTo>
                <a:lnTo>
                  <a:pt x="1737" y="1250"/>
                </a:lnTo>
                <a:lnTo>
                  <a:pt x="1749" y="1231"/>
                </a:lnTo>
                <a:lnTo>
                  <a:pt x="1760" y="1211"/>
                </a:lnTo>
                <a:lnTo>
                  <a:pt x="1770" y="1193"/>
                </a:lnTo>
                <a:lnTo>
                  <a:pt x="1779" y="1174"/>
                </a:lnTo>
                <a:lnTo>
                  <a:pt x="1787" y="1155"/>
                </a:lnTo>
                <a:lnTo>
                  <a:pt x="1796" y="1137"/>
                </a:lnTo>
                <a:lnTo>
                  <a:pt x="1802" y="1118"/>
                </a:lnTo>
                <a:lnTo>
                  <a:pt x="1807" y="1101"/>
                </a:lnTo>
                <a:lnTo>
                  <a:pt x="1813" y="1082"/>
                </a:lnTo>
                <a:lnTo>
                  <a:pt x="1817" y="1064"/>
                </a:lnTo>
                <a:lnTo>
                  <a:pt x="1820" y="1047"/>
                </a:lnTo>
                <a:lnTo>
                  <a:pt x="1822" y="1029"/>
                </a:lnTo>
                <a:lnTo>
                  <a:pt x="1823" y="1011"/>
                </a:lnTo>
                <a:lnTo>
                  <a:pt x="1824" y="993"/>
                </a:lnTo>
                <a:lnTo>
                  <a:pt x="1823" y="975"/>
                </a:lnTo>
                <a:lnTo>
                  <a:pt x="1822" y="956"/>
                </a:lnTo>
                <a:lnTo>
                  <a:pt x="1820" y="938"/>
                </a:lnTo>
                <a:lnTo>
                  <a:pt x="1817" y="920"/>
                </a:lnTo>
                <a:lnTo>
                  <a:pt x="1813" y="904"/>
                </a:lnTo>
                <a:lnTo>
                  <a:pt x="1808" y="886"/>
                </a:lnTo>
                <a:lnTo>
                  <a:pt x="1802" y="869"/>
                </a:lnTo>
                <a:lnTo>
                  <a:pt x="1796" y="853"/>
                </a:lnTo>
                <a:lnTo>
                  <a:pt x="1788" y="837"/>
                </a:lnTo>
                <a:lnTo>
                  <a:pt x="1780" y="821"/>
                </a:lnTo>
                <a:lnTo>
                  <a:pt x="1771" y="807"/>
                </a:lnTo>
                <a:lnTo>
                  <a:pt x="1761" y="791"/>
                </a:lnTo>
                <a:lnTo>
                  <a:pt x="1750" y="776"/>
                </a:lnTo>
                <a:lnTo>
                  <a:pt x="1738" y="763"/>
                </a:lnTo>
                <a:lnTo>
                  <a:pt x="1726" y="748"/>
                </a:lnTo>
                <a:lnTo>
                  <a:pt x="1712" y="735"/>
                </a:lnTo>
                <a:lnTo>
                  <a:pt x="1697" y="722"/>
                </a:lnTo>
                <a:lnTo>
                  <a:pt x="1683" y="709"/>
                </a:lnTo>
                <a:lnTo>
                  <a:pt x="1667" y="698"/>
                </a:lnTo>
                <a:lnTo>
                  <a:pt x="1652" y="688"/>
                </a:lnTo>
                <a:lnTo>
                  <a:pt x="1636" y="678"/>
                </a:lnTo>
                <a:lnTo>
                  <a:pt x="1619" y="670"/>
                </a:lnTo>
                <a:lnTo>
                  <a:pt x="1602" y="661"/>
                </a:lnTo>
                <a:lnTo>
                  <a:pt x="1586" y="654"/>
                </a:lnTo>
                <a:lnTo>
                  <a:pt x="1567" y="648"/>
                </a:lnTo>
                <a:lnTo>
                  <a:pt x="1549" y="643"/>
                </a:lnTo>
                <a:lnTo>
                  <a:pt x="1530" y="639"/>
                </a:lnTo>
                <a:lnTo>
                  <a:pt x="1511" y="634"/>
                </a:lnTo>
                <a:lnTo>
                  <a:pt x="1491" y="631"/>
                </a:lnTo>
                <a:lnTo>
                  <a:pt x="1472" y="629"/>
                </a:lnTo>
                <a:lnTo>
                  <a:pt x="1451" y="628"/>
                </a:lnTo>
                <a:lnTo>
                  <a:pt x="1430" y="628"/>
                </a:lnTo>
                <a:lnTo>
                  <a:pt x="1408" y="628"/>
                </a:lnTo>
                <a:lnTo>
                  <a:pt x="1387" y="629"/>
                </a:lnTo>
                <a:lnTo>
                  <a:pt x="1366" y="631"/>
                </a:lnTo>
                <a:lnTo>
                  <a:pt x="1345" y="634"/>
                </a:lnTo>
                <a:lnTo>
                  <a:pt x="1326" y="639"/>
                </a:lnTo>
                <a:lnTo>
                  <a:pt x="1306" y="644"/>
                </a:lnTo>
                <a:lnTo>
                  <a:pt x="1287" y="649"/>
                </a:lnTo>
                <a:lnTo>
                  <a:pt x="1270" y="655"/>
                </a:lnTo>
                <a:lnTo>
                  <a:pt x="1252" y="663"/>
                </a:lnTo>
                <a:lnTo>
                  <a:pt x="1234" y="671"/>
                </a:lnTo>
                <a:lnTo>
                  <a:pt x="1217" y="680"/>
                </a:lnTo>
                <a:lnTo>
                  <a:pt x="1201" y="690"/>
                </a:lnTo>
                <a:lnTo>
                  <a:pt x="1185" y="701"/>
                </a:lnTo>
                <a:lnTo>
                  <a:pt x="1170" y="713"/>
                </a:lnTo>
                <a:lnTo>
                  <a:pt x="1156" y="725"/>
                </a:lnTo>
                <a:lnTo>
                  <a:pt x="1141" y="739"/>
                </a:lnTo>
                <a:lnTo>
                  <a:pt x="1127" y="753"/>
                </a:lnTo>
                <a:lnTo>
                  <a:pt x="1114" y="769"/>
                </a:lnTo>
                <a:lnTo>
                  <a:pt x="1101" y="787"/>
                </a:lnTo>
                <a:lnTo>
                  <a:pt x="1090" y="805"/>
                </a:lnTo>
                <a:lnTo>
                  <a:pt x="1078" y="825"/>
                </a:lnTo>
                <a:lnTo>
                  <a:pt x="1067" y="846"/>
                </a:lnTo>
                <a:lnTo>
                  <a:pt x="1057" y="868"/>
                </a:lnTo>
                <a:lnTo>
                  <a:pt x="1047" y="892"/>
                </a:lnTo>
                <a:lnTo>
                  <a:pt x="1038" y="917"/>
                </a:lnTo>
                <a:lnTo>
                  <a:pt x="1029" y="944"/>
                </a:lnTo>
                <a:lnTo>
                  <a:pt x="1022" y="971"/>
                </a:lnTo>
                <a:lnTo>
                  <a:pt x="1014" y="1001"/>
                </a:lnTo>
                <a:lnTo>
                  <a:pt x="1007" y="1032"/>
                </a:lnTo>
                <a:lnTo>
                  <a:pt x="1001" y="1063"/>
                </a:lnTo>
                <a:lnTo>
                  <a:pt x="996" y="1097"/>
                </a:lnTo>
                <a:lnTo>
                  <a:pt x="990" y="1131"/>
                </a:lnTo>
                <a:lnTo>
                  <a:pt x="70" y="1056"/>
                </a:lnTo>
                <a:lnTo>
                  <a:pt x="76" y="1008"/>
                </a:lnTo>
                <a:lnTo>
                  <a:pt x="85" y="962"/>
                </a:lnTo>
                <a:lnTo>
                  <a:pt x="93" y="916"/>
                </a:lnTo>
                <a:lnTo>
                  <a:pt x="102" y="872"/>
                </a:lnTo>
                <a:lnTo>
                  <a:pt x="113" y="831"/>
                </a:lnTo>
                <a:lnTo>
                  <a:pt x="123" y="789"/>
                </a:lnTo>
                <a:lnTo>
                  <a:pt x="135" y="749"/>
                </a:lnTo>
                <a:lnTo>
                  <a:pt x="146" y="711"/>
                </a:lnTo>
                <a:lnTo>
                  <a:pt x="159" y="673"/>
                </a:lnTo>
                <a:lnTo>
                  <a:pt x="172" y="638"/>
                </a:lnTo>
                <a:lnTo>
                  <a:pt x="187" y="603"/>
                </a:lnTo>
                <a:lnTo>
                  <a:pt x="202" y="570"/>
                </a:lnTo>
                <a:lnTo>
                  <a:pt x="217" y="537"/>
                </a:lnTo>
                <a:lnTo>
                  <a:pt x="234" y="507"/>
                </a:lnTo>
                <a:lnTo>
                  <a:pt x="251" y="478"/>
                </a:lnTo>
                <a:lnTo>
                  <a:pt x="269" y="450"/>
                </a:lnTo>
                <a:lnTo>
                  <a:pt x="287" y="424"/>
                </a:lnTo>
                <a:lnTo>
                  <a:pt x="306" y="398"/>
                </a:lnTo>
                <a:lnTo>
                  <a:pt x="327" y="371"/>
                </a:lnTo>
                <a:lnTo>
                  <a:pt x="348" y="347"/>
                </a:lnTo>
                <a:lnTo>
                  <a:pt x="370" y="323"/>
                </a:lnTo>
                <a:lnTo>
                  <a:pt x="393" y="302"/>
                </a:lnTo>
                <a:lnTo>
                  <a:pt x="417" y="279"/>
                </a:lnTo>
                <a:lnTo>
                  <a:pt x="442" y="258"/>
                </a:lnTo>
                <a:lnTo>
                  <a:pt x="468" y="237"/>
                </a:lnTo>
                <a:lnTo>
                  <a:pt x="496" y="218"/>
                </a:lnTo>
                <a:lnTo>
                  <a:pt x="523" y="198"/>
                </a:lnTo>
                <a:lnTo>
                  <a:pt x="552" y="181"/>
                </a:lnTo>
                <a:lnTo>
                  <a:pt x="581" y="164"/>
                </a:lnTo>
                <a:lnTo>
                  <a:pt x="612" y="147"/>
                </a:lnTo>
                <a:lnTo>
                  <a:pt x="643" y="131"/>
                </a:lnTo>
                <a:lnTo>
                  <a:pt x="676" y="116"/>
                </a:lnTo>
                <a:lnTo>
                  <a:pt x="710" y="102"/>
                </a:lnTo>
                <a:lnTo>
                  <a:pt x="745" y="89"/>
                </a:lnTo>
                <a:lnTo>
                  <a:pt x="782" y="76"/>
                </a:lnTo>
                <a:lnTo>
                  <a:pt x="820" y="66"/>
                </a:lnTo>
                <a:lnTo>
                  <a:pt x="861" y="55"/>
                </a:lnTo>
                <a:lnTo>
                  <a:pt x="901" y="45"/>
                </a:lnTo>
                <a:lnTo>
                  <a:pt x="945" y="37"/>
                </a:lnTo>
                <a:lnTo>
                  <a:pt x="990" y="29"/>
                </a:lnTo>
                <a:lnTo>
                  <a:pt x="1036" y="22"/>
                </a:lnTo>
                <a:lnTo>
                  <a:pt x="1085" y="17"/>
                </a:lnTo>
                <a:lnTo>
                  <a:pt x="1134" y="11"/>
                </a:lnTo>
                <a:lnTo>
                  <a:pt x="1185" y="7"/>
                </a:lnTo>
                <a:lnTo>
                  <a:pt x="1237" y="4"/>
                </a:lnTo>
                <a:lnTo>
                  <a:pt x="1292" y="2"/>
                </a:lnTo>
                <a:lnTo>
                  <a:pt x="1347" y="0"/>
                </a:lnTo>
                <a:lnTo>
                  <a:pt x="1405" y="0"/>
                </a:lnTo>
                <a:lnTo>
                  <a:pt x="1464" y="0"/>
                </a:lnTo>
                <a:lnTo>
                  <a:pt x="1523" y="2"/>
                </a:lnTo>
                <a:lnTo>
                  <a:pt x="1579" y="4"/>
                </a:lnTo>
                <a:lnTo>
                  <a:pt x="1634" y="7"/>
                </a:lnTo>
                <a:lnTo>
                  <a:pt x="1687" y="10"/>
                </a:lnTo>
                <a:lnTo>
                  <a:pt x="1738" y="16"/>
                </a:lnTo>
                <a:lnTo>
                  <a:pt x="1788" y="21"/>
                </a:lnTo>
                <a:lnTo>
                  <a:pt x="1837" y="28"/>
                </a:lnTo>
                <a:lnTo>
                  <a:pt x="1883" y="35"/>
                </a:lnTo>
                <a:lnTo>
                  <a:pt x="1928" y="43"/>
                </a:lnTo>
                <a:lnTo>
                  <a:pt x="1970" y="52"/>
                </a:lnTo>
                <a:lnTo>
                  <a:pt x="2012" y="63"/>
                </a:lnTo>
                <a:lnTo>
                  <a:pt x="2052" y="73"/>
                </a:lnTo>
                <a:lnTo>
                  <a:pt x="2090" y="85"/>
                </a:lnTo>
                <a:lnTo>
                  <a:pt x="2126" y="97"/>
                </a:lnTo>
                <a:lnTo>
                  <a:pt x="2161" y="111"/>
                </a:lnTo>
                <a:lnTo>
                  <a:pt x="2194" y="125"/>
                </a:lnTo>
                <a:lnTo>
                  <a:pt x="2227" y="140"/>
                </a:lnTo>
                <a:lnTo>
                  <a:pt x="2258" y="157"/>
                </a:lnTo>
                <a:lnTo>
                  <a:pt x="2288" y="173"/>
                </a:lnTo>
                <a:lnTo>
                  <a:pt x="2318" y="191"/>
                </a:lnTo>
                <a:lnTo>
                  <a:pt x="2347" y="210"/>
                </a:lnTo>
                <a:lnTo>
                  <a:pt x="2375" y="230"/>
                </a:lnTo>
                <a:lnTo>
                  <a:pt x="2401" y="250"/>
                </a:lnTo>
                <a:lnTo>
                  <a:pt x="2428" y="272"/>
                </a:lnTo>
                <a:lnTo>
                  <a:pt x="2453" y="294"/>
                </a:lnTo>
                <a:lnTo>
                  <a:pt x="2478" y="318"/>
                </a:lnTo>
                <a:lnTo>
                  <a:pt x="2501" y="342"/>
                </a:lnTo>
                <a:lnTo>
                  <a:pt x="2523" y="367"/>
                </a:lnTo>
                <a:lnTo>
                  <a:pt x="2545" y="394"/>
                </a:lnTo>
                <a:lnTo>
                  <a:pt x="2566" y="422"/>
                </a:lnTo>
                <a:lnTo>
                  <a:pt x="2584" y="450"/>
                </a:lnTo>
                <a:lnTo>
                  <a:pt x="2603" y="478"/>
                </a:lnTo>
                <a:lnTo>
                  <a:pt x="2621" y="507"/>
                </a:lnTo>
                <a:lnTo>
                  <a:pt x="2638" y="537"/>
                </a:lnTo>
                <a:lnTo>
                  <a:pt x="2652" y="568"/>
                </a:lnTo>
                <a:lnTo>
                  <a:pt x="2667" y="598"/>
                </a:lnTo>
                <a:lnTo>
                  <a:pt x="2680" y="629"/>
                </a:lnTo>
                <a:lnTo>
                  <a:pt x="2691" y="660"/>
                </a:lnTo>
                <a:lnTo>
                  <a:pt x="2702" y="693"/>
                </a:lnTo>
                <a:lnTo>
                  <a:pt x="2710" y="724"/>
                </a:lnTo>
                <a:lnTo>
                  <a:pt x="2718" y="757"/>
                </a:lnTo>
                <a:lnTo>
                  <a:pt x="2725" y="791"/>
                </a:lnTo>
                <a:lnTo>
                  <a:pt x="2730" y="824"/>
                </a:lnTo>
                <a:lnTo>
                  <a:pt x="2735" y="858"/>
                </a:lnTo>
                <a:lnTo>
                  <a:pt x="2737" y="892"/>
                </a:lnTo>
                <a:lnTo>
                  <a:pt x="2739" y="928"/>
                </a:lnTo>
                <a:lnTo>
                  <a:pt x="2740" y="962"/>
                </a:lnTo>
                <a:lnTo>
                  <a:pt x="2739" y="1000"/>
                </a:lnTo>
                <a:lnTo>
                  <a:pt x="2737" y="1037"/>
                </a:lnTo>
                <a:lnTo>
                  <a:pt x="2734" y="1075"/>
                </a:lnTo>
                <a:lnTo>
                  <a:pt x="2729" y="1111"/>
                </a:lnTo>
                <a:lnTo>
                  <a:pt x="2723" y="1149"/>
                </a:lnTo>
                <a:lnTo>
                  <a:pt x="2715" y="1185"/>
                </a:lnTo>
                <a:lnTo>
                  <a:pt x="2706" y="1221"/>
                </a:lnTo>
                <a:lnTo>
                  <a:pt x="2695" y="1257"/>
                </a:lnTo>
                <a:lnTo>
                  <a:pt x="2684" y="1294"/>
                </a:lnTo>
                <a:lnTo>
                  <a:pt x="2670" y="1329"/>
                </a:lnTo>
                <a:lnTo>
                  <a:pt x="2656" y="1365"/>
                </a:lnTo>
                <a:lnTo>
                  <a:pt x="2640" y="1400"/>
                </a:lnTo>
                <a:lnTo>
                  <a:pt x="2623" y="1436"/>
                </a:lnTo>
                <a:lnTo>
                  <a:pt x="2604" y="1470"/>
                </a:lnTo>
                <a:lnTo>
                  <a:pt x="2584" y="1505"/>
                </a:lnTo>
                <a:lnTo>
                  <a:pt x="2563" y="1540"/>
                </a:lnTo>
                <a:lnTo>
                  <a:pt x="2539" y="1574"/>
                </a:lnTo>
                <a:lnTo>
                  <a:pt x="2513" y="1609"/>
                </a:lnTo>
                <a:lnTo>
                  <a:pt x="2486" y="1644"/>
                </a:lnTo>
                <a:lnTo>
                  <a:pt x="2456" y="1680"/>
                </a:lnTo>
                <a:lnTo>
                  <a:pt x="2423" y="1716"/>
                </a:lnTo>
                <a:lnTo>
                  <a:pt x="2389" y="1753"/>
                </a:lnTo>
                <a:lnTo>
                  <a:pt x="2352" y="1790"/>
                </a:lnTo>
                <a:lnTo>
                  <a:pt x="2313" y="1828"/>
                </a:lnTo>
                <a:lnTo>
                  <a:pt x="2271" y="1866"/>
                </a:lnTo>
                <a:lnTo>
                  <a:pt x="2228" y="1904"/>
                </a:lnTo>
                <a:lnTo>
                  <a:pt x="2182" y="1943"/>
                </a:lnTo>
                <a:lnTo>
                  <a:pt x="2133" y="1982"/>
                </a:lnTo>
                <a:lnTo>
                  <a:pt x="2082" y="2022"/>
                </a:lnTo>
                <a:lnTo>
                  <a:pt x="2029" y="2062"/>
                </a:lnTo>
                <a:lnTo>
                  <a:pt x="1975" y="2102"/>
                </a:lnTo>
                <a:lnTo>
                  <a:pt x="1917" y="2143"/>
                </a:lnTo>
                <a:lnTo>
                  <a:pt x="1850" y="2190"/>
                </a:lnTo>
                <a:lnTo>
                  <a:pt x="1790" y="2232"/>
                </a:lnTo>
                <a:lnTo>
                  <a:pt x="1734" y="2271"/>
                </a:lnTo>
                <a:lnTo>
                  <a:pt x="1685" y="2307"/>
                </a:lnTo>
                <a:lnTo>
                  <a:pt x="1641" y="2338"/>
                </a:lnTo>
                <a:lnTo>
                  <a:pt x="1603" y="2366"/>
                </a:lnTo>
                <a:lnTo>
                  <a:pt x="1572" y="2391"/>
                </a:lnTo>
                <a:lnTo>
                  <a:pt x="1545" y="2412"/>
                </a:lnTo>
                <a:lnTo>
                  <a:pt x="1521" y="2432"/>
                </a:lnTo>
                <a:lnTo>
                  <a:pt x="1497" y="2453"/>
                </a:lnTo>
                <a:lnTo>
                  <a:pt x="1470" y="2476"/>
                </a:lnTo>
                <a:lnTo>
                  <a:pt x="1443" y="2501"/>
                </a:lnTo>
                <a:lnTo>
                  <a:pt x="1415" y="2526"/>
                </a:lnTo>
                <a:lnTo>
                  <a:pt x="1386" y="2553"/>
                </a:lnTo>
                <a:lnTo>
                  <a:pt x="1355" y="2582"/>
                </a:lnTo>
                <a:lnTo>
                  <a:pt x="1324" y="2613"/>
                </a:lnTo>
                <a:lnTo>
                  <a:pt x="2763" y="2613"/>
                </a:lnTo>
                <a:lnTo>
                  <a:pt x="2763" y="3361"/>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Rectangle 31">
            <a:extLst>
              <a:ext uri="{FF2B5EF4-FFF2-40B4-BE49-F238E27FC236}">
                <a16:creationId xmlns:a16="http://schemas.microsoft.com/office/drawing/2014/main" id="{A0110BED-F1F4-44A7-A7DF-B0DFFF384007}"/>
              </a:ext>
            </a:extLst>
          </p:cNvPr>
          <p:cNvSpPr/>
          <p:nvPr/>
        </p:nvSpPr>
        <p:spPr>
          <a:xfrm>
            <a:off x="1889399" y="552705"/>
            <a:ext cx="304800" cy="27801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Rectangle 32">
            <a:extLst>
              <a:ext uri="{FF2B5EF4-FFF2-40B4-BE49-F238E27FC236}">
                <a16:creationId xmlns:a16="http://schemas.microsoft.com/office/drawing/2014/main" id="{22A15987-379A-4D82-BA2A-2DBCDC0AB092}"/>
              </a:ext>
            </a:extLst>
          </p:cNvPr>
          <p:cNvSpPr/>
          <p:nvPr/>
        </p:nvSpPr>
        <p:spPr>
          <a:xfrm>
            <a:off x="1945346" y="116468"/>
            <a:ext cx="301143" cy="16196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 name="Rectangle 4">
            <a:extLst>
              <a:ext uri="{FF2B5EF4-FFF2-40B4-BE49-F238E27FC236}">
                <a16:creationId xmlns:a16="http://schemas.microsoft.com/office/drawing/2014/main" id="{CC148D2A-897F-4D47-880F-A6D230E121CD}"/>
              </a:ext>
            </a:extLst>
          </p:cNvPr>
          <p:cNvSpPr/>
          <p:nvPr/>
        </p:nvSpPr>
        <p:spPr>
          <a:xfrm>
            <a:off x="2397332" y="171892"/>
            <a:ext cx="8236803" cy="1039637"/>
          </a:xfrm>
          <a:prstGeom prst="rect">
            <a:avLst/>
          </a:prstGeom>
        </p:spPr>
        <p:txBody>
          <a:bodyPr wrap="square" anchor="t">
            <a:spAutoFit/>
          </a:bodyPr>
          <a:lstStyle/>
          <a:p>
            <a:r>
              <a:rPr lang="en-US" sz="2000" b="1">
                <a:solidFill>
                  <a:schemeClr val="bg1"/>
                </a:solidFill>
              </a:rPr>
              <a:t>Characterize trash problems and management practices at East Potomac Park</a:t>
            </a:r>
          </a:p>
          <a:p>
            <a:endParaRPr lang="en-US" sz="2200" b="1">
              <a:solidFill>
                <a:schemeClr val="bg1"/>
              </a:solidFill>
            </a:endParaRPr>
          </a:p>
        </p:txBody>
      </p:sp>
      <p:graphicFrame>
        <p:nvGraphicFramePr>
          <p:cNvPr id="15" name="Chart 14">
            <a:extLst>
              <a:ext uri="{FF2B5EF4-FFF2-40B4-BE49-F238E27FC236}">
                <a16:creationId xmlns:a16="http://schemas.microsoft.com/office/drawing/2014/main" id="{C57D7307-FF87-7A42-B06A-DC6FA0C41905}"/>
              </a:ext>
            </a:extLst>
          </p:cNvPr>
          <p:cNvGraphicFramePr>
            <a:graphicFrameLocks/>
          </p:cNvGraphicFramePr>
          <p:nvPr>
            <p:extLst>
              <p:ext uri="{D42A27DB-BD31-4B8C-83A1-F6EECF244321}">
                <p14:modId xmlns:p14="http://schemas.microsoft.com/office/powerpoint/2010/main" val="1855362000"/>
              </p:ext>
            </p:extLst>
          </p:nvPr>
        </p:nvGraphicFramePr>
        <p:xfrm>
          <a:off x="2397332" y="2014891"/>
          <a:ext cx="7595691" cy="4506729"/>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6E4F4623-69A4-5746-BE55-85F6DF95122A}"/>
              </a:ext>
            </a:extLst>
          </p:cNvPr>
          <p:cNvSpPr txBox="1"/>
          <p:nvPr/>
        </p:nvSpPr>
        <p:spPr>
          <a:xfrm>
            <a:off x="1883360" y="1084868"/>
            <a:ext cx="8965375" cy="523220"/>
          </a:xfrm>
          <a:prstGeom prst="rect">
            <a:avLst/>
          </a:prstGeom>
          <a:noFill/>
        </p:spPr>
        <p:txBody>
          <a:bodyPr wrap="square" rtlCol="0" anchor="t">
            <a:spAutoFit/>
          </a:bodyPr>
          <a:lstStyle/>
          <a:p>
            <a:r>
              <a:rPr lang="en-US" sz="2800" b="1">
                <a:solidFill>
                  <a:schemeClr val="accent1">
                    <a:lumMod val="75000"/>
                  </a:schemeClr>
                </a:solidFill>
              </a:rPr>
              <a:t>Results – There were three trash pickup projects in 2018</a:t>
            </a:r>
          </a:p>
        </p:txBody>
      </p:sp>
      <p:sp>
        <p:nvSpPr>
          <p:cNvPr id="17" name="矩形 27">
            <a:extLst>
              <a:ext uri="{FF2B5EF4-FFF2-40B4-BE49-F238E27FC236}">
                <a16:creationId xmlns:a16="http://schemas.microsoft.com/office/drawing/2014/main" id="{D89FBF90-6410-E241-B73B-8D2710F7064D}"/>
              </a:ext>
            </a:extLst>
          </p:cNvPr>
          <p:cNvSpPr/>
          <p:nvPr/>
        </p:nvSpPr>
        <p:spPr>
          <a:xfrm>
            <a:off x="0" y="0"/>
            <a:ext cx="12192001" cy="68580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9006657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7">
            <a:extLst>
              <a:ext uri="{FF2B5EF4-FFF2-40B4-BE49-F238E27FC236}">
                <a16:creationId xmlns:a16="http://schemas.microsoft.com/office/drawing/2014/main" id="{1425BA13-4C5E-5049-8CEF-700FA042A255}"/>
              </a:ext>
            </a:extLst>
          </p:cNvPr>
          <p:cNvSpPr/>
          <p:nvPr/>
        </p:nvSpPr>
        <p:spPr>
          <a:xfrm>
            <a:off x="-38870" y="26933"/>
            <a:ext cx="12269739" cy="7108934"/>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tx1"/>
              </a:solidFill>
              <a:effectLst/>
              <a:uLnTx/>
              <a:uFillTx/>
              <a:latin typeface="Arial"/>
              <a:ea typeface="微软雅黑"/>
              <a:cs typeface="+mn-cs"/>
            </a:endParaRPr>
          </a:p>
        </p:txBody>
      </p:sp>
      <p:sp>
        <p:nvSpPr>
          <p:cNvPr id="2" name="AutoShape 2" descr="data:image/png;base64,iVBORw0KGgoAAAANSUhEUgAAAkAAAAFSCAYAAAFta1CtAAAAAXNSR0IArs4c6QAAAARnQU1BAACxjwv8YQUAAAAJcEhZcwAADsMAAA7DAcdvqGQAAGiOSURBVHhe7b1buBxFuf/vpZdeeumll15yyQayEzmjgAioKLJBNzprzqd1ysoiJJCYEyQQgkAgRIgJB5P82OF8UkAEhI3RrYL8kcM2gSQQwiH7efq/vpN6J7Uqbx9mpnump+f7eZ7v09PV1dXV1VVvvVNd3f2lflMtFmcr+bzXrWqV8nqTVPZYsqR54Nl/7PR61cp11xwySWYL7WRFd++5WQ231by22P5tkswW9sn+JH+5d/EPLmyvQyeffHJ7eeXYj+Ztg0aqgHqVSTJbaCd65tmnt5a/euyWdhhqCmrXzOpGq6YtOn1he5vIJJkt3JPsRSbJbCEnh9qBGgOhhqDGiM15/C/3tZYSjlqE5c7fb2kXDmSSzBb2CfYqk2S2sE/QrRG27N7KTybJbOGepBTEntfubRli+EIoOK1JuTJJDpbx+vjzj+790OtFpVLpqya5RJpYLpf7ivfuzV4vmq4V95rkOkM74W5kkmsVkNQa1JhTTz2lfcL4/eRf728bbokjS7fZmSS/pJ1wNzLJdYZ2st3IJJdIDdJO9sbrrvQu/Pbp7d/2tvPOWThvXWSS6wz3RM8+73zvoT++5/3Hzyvef736v62/BJC9fdE3z/BWbNo2bz+T3Jempqa+rJ1sp7KbrXay3cgk1xn2SfYik1wor7z0kicyQaFoJxtVzeIl7d8muc6wT9KuKZ3KJBdKLwVkNyvkFSePpayLJD4UawH5Cc1Nfl/0vR951SUr522HTHKh9FJAruyTjyKTXGe4J9qtTHKhxFFAn755o/enp5a2Cgg16tXHZ+cZ6kSM9Pan9847YaxLmFtjUKPOOOuceeEmuVDiKKBuZZLrDPvEe5FJLpBmpXLELqDxWu1jsykQnNyihae1TtK2Nbetu7q1vOKy81rbPn9rfUuoTQhHDbPtlEmuM7STFcHeaOGaTHKhSCFFLRyAk4siKShXKDQsTXKdoZ2sLSmk23/z7AnbbJnkIlHJ578wPyPhnrAtqR1QmNE2yXWGdrLdKIpNKRQKX9+1puG9fsekh2Upl/uG2XQC5VzuXCyRrnaytk6b+wuDZeoLCKqXSifcrjn8wBIvTCZqm533399OUzvZbmSS7ozJ8em3tBPuRL954IH2yUAm6S8trhT2a4Xhp+WN4n6z67ze7vFHHlFPuBPNNEvttPtOo1T6yD4hhD21ofmJVghheumXE59jfzu9ZrU6jbChZa5n+rv52QK2Rjv5qJosFy4wSbXA7WjzMxtoJw2ddsq/tX9ffuFZarjIJJU9pirFx9yT7UaT5Xx3I4BpRztZW/t/Pe29s3Wivb77uqvnbbdlkswW2ol2K5NkttBOtFuZJLOFe5Ifbl/s/eHm0rwwW7XLz1fDIZNktnBP8m+bGy2bc8FZC1u91fe+dUY7HEsUELbh9wvri+39IJNktrBPsFeZJLNFeWzsKu1kO1W9mJ81SWYP7YQh2yFEdw/btGjBqd7G2g9b63Zck1R2sU+2U5kkss3yRulN7eTDtGK8/J5JIvuU8vlFWiH4abpazJtdRwutMFyZqGS6UngZwxdYmqDRQx4p6FYmmWyizdToRia57KGdbDcyyWUPnBzuVckSM8kWLFzQ+r3hnhWtcMwkQ5hMLLfjYB0yyWUPOcFeZZLLHtrJupL5iRAmnLtzEyGTXPZwT7RbmeSyh32SsCuoLdB/lq444XkxqTlY+s1wzRz2SfYik1z20E62G5nksod9kprxdYXHEbRHNU1yg0ebjNCpTFIt3BPtVia5FtpkhE5lkuqMXz/6knrCnapeqe4zSbYKCA6fVnvsxxJswyzPtWJ9zeZrW79Ncl9a3Cy/rJ1wp/pw7w2dF5J2st3I/oMpBdCrTHKtP77aCeMiYC6iSMIx+9WOZ8skGR37JDHVDo8g4FEDzGLFDFaErb3zwdZ2rCNTiGPvBw2igLqRSTI67ol2q6hDFPacH8gEB2IX0KPbG/NOuFOZJKOjnWw36lcBQZg0jqXfjFbInjJsh5sko6OdLJ7kwfLBF95sh6F5IXzz7udbzQ/NULZB/SygqHILBzJJRsc+yV7U7wI68/QFraUYaNQmv8cPbJkkoyMniGe/8GwYaoh94iJ3jjRqlP3oQhprkCaTZHTsk+5F/SggmS2PGuMaa4TB7qBZoTbJIwh4VEH2g0yS0dFOVqR1536KWkCgk8IBndQguzBEtjE3SUZHO1kRCgg+EIwymlPQowidFFCnBBWQZoiDZJKMjnay3QgnMV6tPrt+7dojJmmViVL+HTyGAI2X8u2/JxrNSuW1yUbjSJQahCYGw42ltl1kko7O9idfU0+4U002mr52Zbxc+EC7k2prolw4YKK3kfRWXjujnmyn+uiv67ur5doJdyo5GbeAtMIIktmthZ2mdsKdyiQ7GOyTMUFdT3/BvtVSaZ2W5lCC10ZUc7mvmdUW2ol3IpNMi7m0TzY/s8FkpXDIPeHVhe+3JmvKJE3MKNMePxAtaxQPmuSyh3bC3cgklz20k9UkcxS1bZBJLltU82NHtZPtRnM+0ycm2ewAB1A72W70z3sWZ68W+RVQ0OMGfspkAeGvhHay+M+EQsJDdFg2fnxBu0fDPGn0cu5jCGiuJtlsYZ9kLzLJZQ/tZLuRSS57TJeLD2knbDuKaFZil9ymBWX2cUzBPeFOZZLJNtqJR5HZfTTQCiBIZrfRAi8w0QrDVub+sXcLXv2HIVTIHSIhCaFNfBiUTJbIsPD03x9UL+QgZbJGhgG5aO5bqTEr+5xvndWa2Cdz+vF3WaaKyhJh8rSIPWEQ4fZkQchOB0vsp00yNFkjw4B78dIgkzUyDGgX0JZtJcRyyNL+jWnH+IwFrAysmTzTBiuGcPkwCsJk6SeTNTIMaBdw0DJZI8OAe/FgUWwLIwqzGiJYq6hx/WSyRoYB9+LJ0zDydSV0YeJIQ6ggcI6x1D4H436NSbo/SD78YYdpMlkjw4B2AQctkzUyDGgXEILVgSMMa4FPCNnb4BDDaUY4xpHssSTXMiGO7O/G9ZPJGhkGtAtoK6y7SUImawRv2tcmQg9KJlvzkIvmV1HcwUDxcbRtYYJVw996bZstk7V5aJO1B6VmqVAy2UoW7SIOUrjBaLLWRi6aVCA4uvgXBicYFUQcX1v4viK2a9vEeZZ04IzLqLU46LLNr9KarLWJ8nyJyO/5krDnTjqVyVqyaBcxSPZXtZKQVoG27t6oXsRB6cFn7oytAuGRfzy0hMqK8F13V1rLd19Z2X6WGcIjcD+45Oz2ehSZrCWLdhEh+brPgn9f2HrMbvL6Da0wVCB5BQGeg8ZSe+wO4fJb9sVveabRryJqFQjg6RBcOO2C9ku7f7913lcYbTqpQP2SyVqyaBdxkPKrQN1iP1/lykSJhaAKJJ/Vg3WBJcHn9eQpZFgZWB87Ptaxj3zdyX4xiRsX8vv6k8lasmgX0RaeqYcFkWfstTiwKrAoODm8qQGW6cpctbVN3tog22CZbOvkKosVaFAyWUsW7SIOUlmuQPjIJ955AB/nwJ/XtN+DgMf+YZEg/BYfSayNbXXwu56/uBVXwvxkspYs7gUMsjTQw6/vU8NFtj8Ev8e2Nn5+jy1aoPhkspYs7gV0PwVuSxxgqUSoLFJh0D2hddivhkGFueJnpXnrqFAIQyXVurK4KpD7YVc/jXfwTdMg+l2B/PweWyZryeJewEErbgvkV5HiqjiCXYHQDcmrwiA0LHRL9t9y/HWXSiBdFLol/BbnGV0V4sDpxv7StUHS/UEIl7iyHTJZSxbtIkaROM74ja7K/ttvW6FOFXcFErr5inIn9NsCRZHJWrJoF3GQSqoCJQkezem1AsG5nqxc2rIksDjjpUtb1kheadeNTPaSRbuIgxQuhHQzu3fubC2DvprtMl4urj94n/5gWpCmy4VtJolQ5vJ4VPIoGlkLVK/Wp7ULOSi5Fwa6Z8sW38JA69cqRK8KqrRaHiHtIg5Kixulu0x2R4MXnntOvSgiE63NYzc2j2gXPm7Jx8tttPyJbt+0KZtv1BgG6qXS5+4F+cV11x2cqNdvNVG+hE/2axc6aW2YqXxgsvCliVrt5Ttvv31ePqG5/F9hopA0ol1YV3jPDpZ4MQicUPy2l/gkMN4NJmEi2Q8vFbHDXZmskGFDu5iDkskSGRa0ixgm18LELZM1knYw5Va7gJ1q93VXnxB239KfeN8995snhEdRJZcbM1kkaeaJDePqBRy0XrltklZoGHh/24x6AdMgk0WSZu7/RT30xcJnLDyttcS7u+U1jRKGNzGfe/qC1ttRP9y+eN5+IuyDLg77yb+xv21unBDPFiyjySJJM0mNNPcqvq9viEhbN4Z7bSZrZFjQLqSfpBvSBhIxiIjBRHRbiPfO1omW0MVhXbq+IJkskWFDu5j9lskKGVama8Ud2oVNWtOVwssmCyQLzNaKe7ULHbeWN0pvmkOSrPKPrdPqxe9WcNpN0mQUWT1RPqBVDD9tmq0cMruSLDNer7yMqaODEI5tskGGjYlG9X+0lx0MQtOT9XdMtsiwoF3IQcpkiwwL2kUcpEy2yLAgF27BwgWtZdR3Isr3MaIoapqQyRYZFuTCyacJ7IuN2xPyWz68IhUHS2yH7H3w+jq80s7e194u6djb8Vo8+W2yRYYFuXB4/a5bGcQqQdiGC493HuIdiVjHPvLScTuevYTc7axAGUIuXFpkskWGBe0iBkmshW1VOpVtcVyZbJFhQbuIELoZvHEeFQUXXLoc/MY2qUDo5vAb2yWO3T25YViyAmUI7SJCqCRY2pYGDjIuPpxkhMuLxu049rr7iQQRK1CG0C7iIGWyRYYF7SIOUiZbZFhwL6Dtv3SjXvc32SLDgnYR5dsWYZ9nku+pis+jfTsDn4ayfST5fiqkfazFZIsMC+4FFOGiS0XShIqACmRXGrui2NLC4UifefbpJ4SbbJFhwb2Ag5bJFhkWtIs4SJlskWFBu4iQfR+snzLZIsOCdhEhGQSErwLh3xXupIs/Ix+dgx+EJQYexTmGJAx3+eUrhxI36EuHJltkWNAuonyWUi48rBEuPD60azvECEelkIoi4Yhrr8tvias5zyKTLTIsaBdREyqFFh63TLaIcN8zf1Lf2dxPrd5w+0cmOyegXcRBymTrBG5ZM35Qe2dzP/XRX9f3t4JrF3NQWrfp7sMmW/OQC2d/jVkTup4oX1wOk3scd4zIZGseaag8tky2kke7kIOUydY85MLZtyC0yoQKhEFDtxLBv5G783Y4FFQpsQ3CfnDIJdxkax7aRRykTLaSR7uIg5TJ1jzsC6r9FqECYYkLbk/TgCNt/zuzJZXEDZdtWGI/ezTbZGse2kX0E75cqIVrkk8/dSqTreTRLuIgZbI1D7lwaZHJ1jy0i+gnWFI3zK5U8t0vfD8MFQifAJdtUWWylTzaRUxSQR/chUy25qFdxEHKZGse2kX0k1SWWv7iE8LkC8+Pbm+0KhA+9/R/b9/UjhdVJlvJo11EkX2x0WrsbXaYLPGxOXs7vvZsb8cSaWppiUy25vHwq9vUCzkIPfGX+3uuQP2QyVbyaBfRFr6JGvQRXny5EJ/2PuXU007Yhi8a2vtKBbLjuDLZOoFmvXJIu6D9VLNR8f3aoXYRBymTreTRLuIgZbIVC3jDq/tFHVHcb1nVLiK6Hvc7pv2SyVbyaBdxkDLZioVBVyA4wLvurrR+yxKCJbZ/I558PBfrkHxg146LT2HCL5K4QZ/DNNlKHu0iQsi49p13CQvrioKkpSsy2YqFQVcg+58VvokqlcH+ojO+kSqOMyoFrBYqFH7DkbYrEH7bFQhxka5st2WylTzaRYTwFWb4P1JRHnzhzdaFx0mcfd75rXBb2pea8X15+ca8SNKxw2yZbMXCoCvQIGWylTzaRYTkM95SgSD8y8LFX7FpWyt80TfPOCGOLVRALZwVqDdJ9xYkk63k0S7iIGWyFQtpqkDS5eC3dEvuEkK3ZYfZXZQW308mW8mjXcRBymQrFtJWgbB89fHZE7ZB8JcO/HnNvDA4ye6/OITZPpSfTLaSx72AGNeR7gtC93TFz0rt9aDuB8KYEJYy/uM3RuQnk61YSFMF6rdMtpLHvYCoQKgka+98sO1E2/4OtqFSnHHWOa047r5SgSQ+Ko9WgRAP8d1wk61YYAXqA+4FlIsKh9n+twUrhAqFCgQLdf5Fl7biSYWRfaVSyb8y/OuSymTHQ7gdJjLZ6hmt0mgy0XtGu4iDlMlW8mgXcZAy2YoFrcLYMtFiwb2AcIbhv9iDfa4TjKU7GAhfyN5ujx+JH2X7RW5cCTfZSh7tIg5SJluxoVUcyGyODblwkPyTkgtt32k/75yF7Xgie8DRllQOSOL4jT7bcSGTreTRLmKYMA6k3WANc7CjyGQrVpKuPMC+eHHKb6RZ09BYIFQgbeRZKpDrXHcik63YSbLyAPtCpkEmW8mjXcQwoQJhiUpkjzajAskcINu57kQmW0OHdhHDhJuj6Hrc8Z84ZLKVPNpFHKTGK5V3TdZalHK5b5ifqSGXy33F/GyxYtmyI9pFjCK5Mapt60Uma8mjXcRBCt3Mk0880S6A2zdtOmp+dkw5n59e1ige3LWm4b1+x2RL+H1ds3QA20y0jpGucGpq6svSNWoXMYrcCuTnUHeqVkb7gXYRBym5ILZMViNxw3Rn3wqDOv1eGPJ05+23f2rnUbuIg5TJavJoF3GQsi+KyGQ1kH/es1itHJ1o//YZD1bFJOmLlkftIg5SJqvJo13EQemO7XtOuDCQyarKlmW1j7TK0IseXF3/1CR/ApVcbkzL466tS9ULOSiZ7PaHh/97/qSvQWjLzqdPuCiici53rsnqPLSLH6fMYebRLJc/0fIIPfXAterF7LdMVkeHZqXyd+2CiPDJSRO1BboZ7YInIfcf1+OPPKLmUVTK5xeZqKTfaBcE2nn//GextAudpGy/SMsf9MCOHaPX8tOGe1FQceasz1F76oV2gfshc3iMS102ZzGPuJboDy++yAo0SCbq9U/CxmYO3qdf3H7JZENlvFL5VbVQ+MKskrQxVSk+pl1UV/t/Pd1a7rjmJ63bBKsL3/fe2Trhbaz9sBWOMNlWu/z81nYIvxFmp+Vqslx4w2SHDBvaBdUkFUj0h5tLrSUqyIfb548V2RXIDg+SyQ4ZJsbLhQ+0izkITVYKHY1akxSgXchBymSLDAO4G69dxCDBlxGfx1blh+efENaNONYzRGyYKR/ULmKQLr/wrLYDDZ12yr95L6wvttehc09f4F1w1sIT/KIo2rai/pnJHkk72gUMEyoQrM0ZC09rrR+6b6ZlkVBxJAwVBw72d8/95rx9o8pkj6Qd7eKlQSZ7JO1oFy8NMtkjaUe7eGmQyR5JO9rFS4NM9kja0S6eKzjNcJC1bUHCvzM42Nq2MJnskbSjXbww4d4Xln/b3JgXvvu6q1u3L/AblQ4VCL/lr7x92wNx8dtPJnsk7WgXzxUuuDZI6FoX3ETFEpUDFUj+0ruSSiYVSpPJHkk72sVLg0z2SNqZrhQ+1i7gILV6onzAZI8MA9pFHKSiPPpDUoR2EQcpky0yLEyUCxu1C+lKbpTasw6xLjMS3b/6Es8Ns9ddYWakyRYZJrSL6UoqkB1m/zXHEnfl7SWEfd7aMt76HVaBTHbIsFHJ50/SLmg/1SzlrjDZIcPInnWNI9qF7YfwZg+TDTLMaBe3HzKHJ1lAu8BJyhyWZAntQichcziSRf5855R60ePQP7ZOs/KMApOVwi6tAvSi6UrhZZM8GRXiuGfGe1zkS+PFwqr3t0WfJIbX2k2UC3eY3QmZD15Jhy4JL6mC8Ls0NlYzmwkZfsbr1Yd2/36r+q36UdPDr27zmrXyXlM0hJCkwLtDtUZIHVOtVCiZoiKExM2Dz9ypNjzqmOANmaIihMSN1uggzGiD8Lt5bfGE7UnryrEfqeGanvzr/e38QgsWLlDjaYpybqaoCCFx4za2nb/f4m24Z8W8MDTSmdWN1jYsn/77g96vHrultfxJ/vJWHDFW2raLf3Bha4l9795zc2u7pCvLx/9yX/s49jYIBkbC3TRt2fv45Qdp4fywtI8p5yb72zJFRQiJG63BuY3bbthoxLYRkbhiGNxtrkHDumxfdPrCdjhkH0d+2+lpxtGWm08stbxCkpa2jytTVISQuNEaHDVfpqgIIXGjNThqvkxREULiRmtwYZK/Mud866zWOIq73ZX718b+29NP+f3FCpMpKkJI3GgNLkxigGQMBwZFDBGMksQ79dRTWkt7PGbPa/e2DdCZZ5/eWsq4kDYeI2HueJErdyxK9rPzQwNESMrQGlyY7MFcyDYc+A0jg7tM0uDljpQYA4mPW+0wXIhrGybINSSyLkYNkoFkGDY/AyT5wZIGiJCUoTU4ar5MURFC4kZrcNR8maIihMSN1uBsuX+3whT1b449P8dPazZf2/r7pG2LQ/bfuSCZoiKExI3W4Gy5BggGRmYTYx3jOhjjccdg3LEY7IN4EMZ9bAMk4ZBtlLSBZzddWbq/3TTtbZIGDRAhA0ZrcLbshox1DPzaRgnhePZKGwTGNngxWMcS60tvmGjfMcM6DBkek8BvzSBgoBrb/NL1M0BumpoBkrQk3E+mqAghcaM1OGq+TFERQuJGa3DUfJmiIoTEjdbggoS/RPbfmaQV57Gijvm4MkVFCIkbrcH5yR441sZWJEzGWCS+HUdmP0MyyGwPZLt3x+x9kS62I649voPf9j4id4CcBoiQlKE1OD/Zg8+4q4X358BAQGjosg2GAuv2YK9sg7DNjo/f9kC2DDz7zY6W7WJ03PREbrpuPqPKFBUh/lSLxdnxerP95YBREs67msudbIqiI7QGR82XKaqOKOVy31jcLL9czY8d1a5ZloXzHq8U15uiyC6T45N7H937oUcd1+6X3vbmjNHXTBGFojW4UZProbkyRRVKLpf7yjuvrPG8d2+mLC2dLP/LFFF2uOaa6w5oDZA6prke+DJTVIG4jQ2N0X7FhkwglL8xmAeEdczfkbk97t8aO672N8ndT9btv2wShrzY29z8QFh33wPt5sHdD8eAkK4YICy1mdemqAKBB6o1PuqYtmyc/NgUVTZ4+L/3qQ2POia4wqaoAnEbGxqhbYDsJ9glHL+lIWsDu7ZxgLSBZ9nPNlL47feaVAlz8+M3sOzmwd3PPgZ+Q36PfZiiCgR/tbSG12/deN2VangaZIoqG2iNjjqubg0QdaJMUQWC8tYaXa+CQfn0zRvb61dcdl5r+flb671HtzdaS3h2Ei4GyDZEzeIlreWF3z69FRfp7bq70voNSXz8PvDn5P5CmqLKBlqjo44rqgHCd6+0RkcdlymqQPplgF59fLZlJMTgwKjY8fwMEAzVbeuubq3LvqfNeY9YIs0/PbW0HT8pmaLKBlqjC9JF3/uRGu6n//h5RQ13dftvnvU2735e3WarumSlGh6kbvYRRTVAjWr5A63RUcfUrFcOmaIKJCkDlCWZosoGWqMLkribMCz/9er/emvvfLAV7hoaMVQSLkvXGGD9oT++N88AnXHWOa3l9qf3nmCU7P01Y4gw7Cf5gux9ohpEUVQDBGq18tn0hObrib/c7zUa5Z+aIgqFBihcpqiygdboguQ2+hWbtnlX5Wut39LwYUxcA3TKqae1ljBeWC765hntdRgg22hc8bNSKwwG7sEX3myFiTRj4h4XS4SLUeuXAeo3mCbwyksveZ2q27lO/aBTA3Tm6QsSHW/pl2R8KYpMUWUDrdFRx0UD1F86MUAYAMZ4jYzfvPvKytYYDMZpZFwG2/7v7Zta4VhKQ0fHJ+lImIzpyDYYNyzt8SD7eOOlS+cNYttjTEHHtNOF8cSSBohSRQPUX6IaIHswGLIHky/5zpmt7a88uqRlBOzBYYknDR5GCwYEv0WyTQyPGAxXdribTtAxJV0xZPa2KDJFlQ20Rhcm+Xtlj9sEyf3bY/8l6qc6/fsF0QD1l048oFGVKapsoDW6MMGVhCav39Batw2KDCBDMs4jDd8dk5F0IL+xGgnDUsaRbJ193vmt/d0xJ9lP8mBv60Q0QP2FBihcpqiygdbowuQORNuGAxKjIuswVFh3jcPDr+9rhYthsdPRDBDi2ne3IIQt+PeFvgZIjoE80AAdU9YNkIzV4G+Q+/dK1MlfHqiev1gN70SLFp6mhncqU1TZQGt01HHRAPWXuAwQOh0IhkgGp7HtvHMWtpbueIxIjJeMz8h2WdrjNjLQLWM8trR4NEAKWqPrVLbnkhZ14+1oogHqL3F6QLgDBeMgS2z7wSVnt5Z+A81itPC7Nuf1iOGyDRHuXGGQW9LQvCktHg2QgtbobGGeD+bk4LeM7yAMF0r7m4QlhO34a4TfdjyEy9wejM9gXfaBMPcHYfKXCr8h+68Xxn3kN4TjSJ4kPRwTv21DhHXJE/IChRkqGqD+EocByrpMUWUDrdHZsg0QZM9OlgmArgFyB4vRyP3umMEo2OmLcUFaCNf20wwQlvZxbaPnbrPDw5QmAzRerT6L/NjSDEyY3DRqxeI75hADB/nRGh11XKaosoHW6KjjQoMwRZUampXKEc2wdKrxWi1175bRDJA7xwZjKvYEP1syWNzrg6Hyl81vDlC3Qp798h5VpqiygdboqONKowESujVEaTQ8gp8HJIZFxmIgNGLXOMl22wAFDRxrExEh+TvvDl7LgLas2/mRdYwhyRJh2oRDdynp+KVryxRVNtAaXVoUNj7TD6XZAAlRDVGaDY/gZ4AgGATbWKDxwtDgtxgcabi2YUGY38Cxuz9+Q2Kg8LgH9oUBhEFBGliHZyRGCvHcQWzbgMjxsXSPL0uJ76aryRRVNtAaXVLSBrRlIqGEy5wh/BYDJGM82qB10hoGAyT4GaJhMDxCkAFKk2AwUBfFo4pLUdI1RZUNtEaXlNwBbdzxktnU7kRC+S3GR2Qbq35omAyQIIZomAyPMCwGaJAyRZUNtEZHHdcwGqBhZhAGSP4GdaJu9olLpqiygdboqONCg4A3sXL58s8KhcLXTbG1wZyaRrn8mVklAcxOTR02P+fRrFYfefKJJ1rlPEgDJOMwEMZ64G1DMqZj/y3S9umXTLFlA63RUcclBsjWzPj4EXy7qlGp7MP64488knilmJqa+vJkpbBrtlo49PwtE97hB5b0rBc3TXjLGsWDU5XiY6VS6avmUIkwZ2R2oax+99vfokxPmluf3nn//SeUbVoMkLxs/q4NP28bIKzLwDYNUExojY46Ls0AaaqWSutMkcbCeCm/729bplTDkbT+ec9ib7xc+ABG1mSnZ1atWPGRVm6uBmGAhk2mSLPB9as2HNIaHnVMW+68U20orq5ZvPiAKdKuWFwp3vXnOwdjcMIEgzRdLvzOZLVjYMi0MtP0wI4daqOjjmnn1iWfmmLNDtNTM+9rjW/UtXvXLrWRaHrhuec67pkW14q37t8+ozb6tOrgfUvmjFHxIXMKkRivVvdqZeYnjAcdeXO92gBHWTdeX//AFGk2wTjAeL35MtzgUdXm229XG0UUYTDVFGUgty+tfqA17mHTrjWNj8wpBXLrxo1HtfKKonu2bFGv06hoql56Q7v5QTLK3EU/adPNN3+mNYYwrV250vfbVxhEfumXE59rDXnYhbEqv/GiUi73Da2soqhRLqt3zQjJPDAY6H21hhEkrSE+8Iv6Aa3hZk1PbWh+Yk65Tb1YPKiVU5DqpVKkjxgSkknGK5Vf2Q3ikT17vNtvueXTZqVyeKJWw1/Ui0zUQKZrxR1aQ826ZqqF10wR+IK/FeV8fnqurN9dNjt7AMb+Dy++2C5zrJuohJBOuXdF/bDWODvV6sL3vf2/nm79PnTfjFe7/PzW79NO+bd58aKq2/061Zw39IUpCkJIv8BfN9y21hplN7INEOQaoL9tbnh/uLnU+n3u6Qtay8svPKu1tCVhtgGStHAMWcqxJC07/U6FO3xJT3AkhBhgfN7fFu9tdT8DdMbC01pLeEViXL73rTPmxYHx2H3d1d4L64vtOLIfJMYIM3yxFEMEVX54fuu4H25f7L2ztfuZ17htTyNESMIkYXyyIhihOGdVE0Ic4hrzyap2r60fNUVFCImTyXLhDa3RxS35G+X+LRsWNYqFI6bICCFx0a+HRmGA7DEfeV0EhIFiGcO54KyFraWs+8XDWBG045qf9MWgYVDaFBkhJA7wigytsSUhMTwYXN5Y+2HLGMGo2He2MMgsxkQMjRYP61higBppSXjSmizn95qiI4T0yg3T5ZGY5RyX7l5eO2G2NCGkS565aVxtaJSu1++Y5N8wQuIizkmHoyJTdISQXvnH1mQHb2VSYVaEOUGm6AghvRLXXzC5cyVatODU1hIGCAPG9gA01jHDGesYaMa6zFbGgDLWES6D0ZI2ltiGcNz5wm8I28TQSbisIx05BtYhDHTb652If8EIiRG8JF5raJ0qyABhibtV8kwWDAIMkh0msj0mpIE4MDh4pELudokxc58Ls5/7ksc4cCw7jvyGAerm1j0G7U3REUJ6pVHMX681NEoXpi2YoiOExAHvhEUT/34RkgDT5cI2rcFR8zVdKbxsiowQEidxjQVlVasnOPZDSKLsWVc/qjW+bmUPALuyB5Cjyn6jYj+FL7CaIiKEJElcn02GxABpd6LEANl3rtw3IuLOl9yul/3cu13YB4YJd8gQfvUl57bD5U4Y1rsVPrZoioYQ0g/ifB+0vYTEkER5IyKEeT2NH1/QXsc2bR8cI/e981q/r/ruOa1b7LiFj3Xtdn8UwSM0RUII6SfT5cK/tEY5KlreKO43RUEIGQTVXO5rw/bp5Tg0d94nmyIghAya6Urhf7SGmjXN1gpvmVMmhKSNZY3i+1rDHXb9YqK8z5wiISTtLKkWH9Aa8rBpplr4vTklQsiwgU/5bJipfKA17rTqrmXVA/zEDiEZZHGlsF9r9IMWZnnT6BAyQuAO2mSlcKhfX9wQ4Q2P05XCx6Vc7hsmK4QQcozy2NhVjWL+EF7ujqfLNSMSJuy3bUX9M3ynq5LLjZmkCSFZoFAofH28Xnm5VioeqeTz3ojpKM59bnmSKQ5CSD/AoPLSaycPPPuPnR6101tz07KPS6XSV03xEEKSAsZn9++3qg1xlPXwq9swM/prppgIIUlw/aolB7UGSO30Ntz2i8OmmAghcYPxDq3hUcc1V0YXmeIihMQJBl21RkcdV73KxzUISQTc+dEaHXVcc2XEF5MRkgRoXFqja15bbH0/6yf5y1vrsuyXnv77gx0d85xvndXKr2jPa/eq8TSFHYcGiJCE0AzQms3XntCA4zRAp556ihoeh7rJJw0QIQNCM0CLTl94Qhi8Cnvbf5auaC2vHPtRawmPaWZ1w3fb43+5z7t7z82tddsASeO/+AcXtpZyHHsbBA8HS6QlS6Qp20WyT1B+JK2fFn7cWrrn5ooGiJCEiGqA7IaN5ZN/vb/9dweGQMK1ba7HI+swSBJPwmyjI793/n6Lt+GeFa3fEh/61WO3tOOK3HxCWl41I2jvY4sGiJCE0AwQGqLrXbiNVBqwxLUbr7vNNWhnnn16a2kbFpFmgGxj4eeliDRj4uZHwiUtGiBCBoRmgCD8XYHHII3TbaQYJ8L2pTdMnGCA3G0YUMb6goUL2mlgHb/lOOLNyHHkt+0lYVxK0rKNki3NmGh5xboYP20fWzRAhCSEnwGijosGiJCEoAEKFw0QIQlBAxQuGiBCEqIfBkgbW7HHevolvzGeMNEAEZIQ3RggDOpiMBe3t2X+TpBogAghKr0YIPyWW+qY9Ic7S7Idv+27SxIm+9nbEC4zryUdGDbZB+EQbpvb65DM8RFDiPQkTYkj61hKWCeiASIkIXoxQJjHI4ZEDAAMgtzexi103F63G77cisd+2F9uv4shsw0TlnZcd86QLcSXW+wShv2QH5kRTQNESMro1QMSieGwjYoYDbvhy/wdxBcDJdskHEvXkMhveDL2se1HNDQDZBsuGiBCUkbcBggSL8c2DtgOb0TiYYlJheI5XXDxt9vhsg+WEibPkblGS2Yzi2Fy98NS8mP/LetENECEJEQ3BmjURANESELQAIWLBoiQhKABChcNECEJQQMULhogQhIizABhUBeDt1DQbXBRt3eagiTH17b1QzRAhCREFAPk3vEKUicGyO+VGrbkDlYS0qYBaKIBIiQhOjVAYjTQeDF7WXv9qr2E5JY7Grv9snnbAEmY/WiHNvnQTRdL2zuyf7tpyja5dU8DRMiA6dQAiQGQOT7yKARkz8PRDAX2QTwxCLYxkzRsoxTVAMnS/q2lKdskDRogQgZMpwYIHgyMgjzeII1b4knjdg2F3djFAAW9mlVke0SQm669tH9raboGCHFogAgZIFEMkHgSYnTwF0aMkjwwqr2aFeFo9NLwsY4xHTEqkjZ+u69mFckrWCUehN92urJ0f/u97tXNo5/xE9EAEZIQYQaIogEiJDFogMJFA0RIQtAAhYsGiJCEoAEKFw0QIQnRjQHCILT77fgkZQ8sD0I0QIQkRKcGSG7D99MoxHWsqPN+XNEAEZIQnRogeRmZTESE5BZ50AvI7Nvo7gvLtNnUOAYMBtZlX5nBLLfRJZ6k89PCj1tLkZsuDRAhKaNTAyQTD2GI3Pk10sDteTbuLGR78p9MFnRnU9uzoe19JV2JC8nx3H0gN10aIEJSRicGCA1aJiNCMqFQDASMEsaGbAMk3o5tgGTiHwwC4ruzqcXTEbkGyN0ucsPddKPOfHZFA0RIQnRigKQhy7r89YGBgJdhGwoIYRJXtsl2bBNj5s6mltnPrvHCfljKdtvAYN2d0eymizAtXphogAhJiE4MkJ9s4wKJociKaIBIKKVc7hvj9ebLlXzhKCrMKAnnXavU1pui6AjsrzU66rhQRqa4OqJezM8ubpbn6qR+3bIsnHc1lzvZFEV2yeVyX1m+ct3BR/d+6I26dr/0ttesNvaaookEKovW6KjjQhmZ4orETLP0/DuvrPG8d28eed1z6/RHpVLpq6ZosgWMz33P/EltjKOsyYmpf5kiCoUG6Jjcv5G2OjFASyfLe7WGOMr66K/rvTlv6GumiLIDPR9/1ea6HVNMgWgGyH0HT5C0W9syVwh3zfzS6vaWeFRFyYOtOAxQOZc7V2uA1M3ejjtmDptiygb4f6k1POqYfnHjpo9NUQUSxQDhbhfuHsmdJNzuxjp+Y+neWZLGj9/y0jG5IyUN3d1P1vEbwh0yrCMvsq9sc/Mjd8Hsx0O0PLj7yTHwW/KlvYM6qgFau6x+QGt81DGVcrnLTFENPxh41RoedUw7X3gjUqPRDBAaJeR6BTAG9jweKMgDQlykAS9E9pH49n5yOx+SW+tybPuOWpT8iNw82NvEwNqGFnE04wNFNUB/f26V2vCoYxqvFveZohp+cLdLa3jUcZmiCiTMA7InH9rh4kkEGSBZtycAisGw9xMPBZLJhH4GyM2PdnzIzYN2HrZhisMAHX37JrXh9VvN4iVq+KAVtRyHApyM1uio4zJFFUiYAbINhjR4hEvD1zwQt/FD0rjF27H3g5HB3ycYCTEKfgbIzQ8mJWoGRTOC9n5ufElbjJStqA1Ha3Rx6IrLzlPD/RTVAL36+Kz3p6eWqtuSEA3QiMkUVSCaAaLmK00G6MbrrvQ+ffPG1u8Lv316ewmPVMLFAMkS+2D5+VvrW/EkPfmr/ej2Rnt90cLTWr+TEA3QiMkUVSA0QOEatAESQwGDAiMiBsP1dMSw+BkgkRgx2wM675yFreW7r6xMzCuiARoxmaIKpF4t79MaHXVcgzZA7l8weCkwHjAiMEi3rbt6Xjw/AyQek2aATjv1lNYySdEAdaDqkpVqeL/1Hz+vqOFRZIoqkGajuk1rdNRxjdcrL5viCkRrdHHINUC77q54k5VLW7/hscAjgjFxDZAYFXhPWJ55+oL2OgyQ7Iuwev7itkE78OdkZnGPtAGCQXnoj++p2zR1YoBOOfU0NdxVN8YkaQM0NTX15Uf/tENteNSxJ++jPkqgNTrquGiALAN00fd+1Fr+16v/662988HWEj2DhIsBsg2RGIOzzzu/FRfprdi0rfUbkvj4/eALb7b3E8n+iANh3T3u9qf3ttaRJ9kH690YIlNUoYzXyu9pjY/a6U00K/tNMYWiNTrquEbeAKEhQ1iHEZFwNx4Mi4Tb210jIEZDPCAYj827n2/9PuOsc9rxRLYBcr0xCVv0zTPmhdv72OFRZIoqEosXN/drDXCUdd2qJR+Y4omE1uio46IHZDX623/zbMtLESNiG6QgAwSPZfL6Da111wAhTTFAmjRj4h5Xfkva/TJAoF4rLbth03WfaI1xlHTLXauPYmzMFEtktEZHHRcNkON1/PjqYttgiOcBD8k2QPiLhThYhzGAl4O/RzA2YiRk34df39cOO/+iS1tLW5oxcY8rccSo9dMA9ZPxWu3jV156yetEy2ZnD5jdU4nW6PyEAeAk59z0S+4t/iCNtAEaRZmiSiWjboBw16mTxptW0QBRvjJFlUpG3QDhlrk9qVAmAmKuDubmyDa53Q6DhSUavMz7kcaPJW6hyzZ4VxJHbsnbx8MS8WVe0Hjp2DFEfse00xXvDZ47llFEAzRiMkWVSkbZAGkTAMWYwGBAmOsj83Lk5okYGUlHwiGkZ29DGjiObLfnBMmxEV+bgBh0TKRrzx+yt4WJBmjEZIoqlYyyARLPA0IDFkOze2u1ZRwu+c6ZLWG7baBcYyATC0VBhsKWG+6mE3RMpCuelMSRbWEaeQPkztkJkzbwK4PC/VQ3A9CQKapUMsoGyJ7ZjMYsf2tQL7GE5yJh8IQQfteGn59gDP7v7Zta21wvCoKhwBJ/oxBHvB78luMgPn67RiromG66iCvbwkQDNGeA5E5YlNnLNEDJMepjQKMoGiDFALV6ALN9wb8vbC3tuTkwOJj7I4bHXcptd0kHt9WxTW7X2zOt7WkAV+VrreUVPyu1ljgW5hdhP5lnJPmx89iJTFGlEhqg0RMNkPIXTAyJPYtZjIftedjzcjAHSNIJmq8jYYjnTlCURzAge94RZBswrNvbOpEpqlRCAzR6ogGyPCCRbYCkwcssabvhizfiGgdRkAGC3H3EcCG+ZoDEc5I4sq0TmaJKJTRA3amTQd84hY5SG9DuRDRAAQYIQkNHQctfIKxLmBsff50QLp5NkAFCPDsNSLyxxatuUQ0QlnIMxJVtncgUVSqhAdIlA9S47u42qFMDhIFqGTjuVhhojuMVHSNvgEZNpqhSCQ2QLjFAMgkQgjGSiX8wQHKXSrbbr2TFdiwlHEsxQLKfrCMu5BooO57caZP07XidigZoxGSKKpXQAOmSxi6GyH1Vqu0BuYbDnu1sb8fSDpeJkLaxEmnx6AEp0ACFyxRVKqEB0iWGRyYLujOVXQNkzyOSfe1Xtko8MWBYl7TttERaPBoghbgMkD0GlAbZY0G9yhRVKqEB0mX/BYMBkSUMDYyAa4DESMDgyL4wGPI8l8TDUv7GyV8zzQBBbjwaIIUoBkjm6GBejzv4LIIBwms0NEMkc3S6lTbZ0c6LbLffI0QD5K9RMEBZ1sgaINwClwYu/7EljhgeWcpdL/c2PMLkVjzSw7p7Kx7GBeEwMNqcI9xalztsEOLgOBIP6eGYsq/Es/OEdaRhb/eTKapUQgM0ehpZAyQv/ZIZzpA7gRBLd66OGCB5vaoYMknPT3Jc1wNy0xfPx88DkjzJNsmHpB8mU1SphAZo9DSyBkhkv6dZjIhtgGxDAIkx0P5KYZudvu3d+BkgPw8oyAC5eZJwe91PpqhSAa6XrdmpqSOakQnSquuv/8RNxySfCrRGRx1X2q5XT+BktEZnyzVAaNxo8DAEtuGRpf1KVayLMcBYEP5WYT/sL/vYBka8GxgMSUPzlCQMx7L/0oln5Bog7TWvcvwwmaJKBaV8ftHjjzyiGpZu9OxTT3mlXO4yk3wq0BpdVuQ3YN2JRs4AjbpMUaWGuIxQGo0P0Bqd/a4dmVdjTzIU2TOWtZeERRUMBe6a4e6Y3J6PQ2KAtLxHFQ3QiMkUVaro1Qil1fgArdHZt7Dd298wEq2bCWbiHwwQ4iMMkv3xW4wT9oXkFry9v2yX+T9yWx5hiGfnwz6GrMt+MFyyTfbFUtZlKduwDrnpuqIBGjGZokod3RqhNBsfoDU627OxjQiW7psIZbt4QGGzl939ITEKkgaMlEwsxKxqe12OJxKDJUt7kqPk2V1CYgz90hXRAI2YTFGlkk6NUNqND9AaHQTPAAZEPBC78eK3NHjXANmNGr9hjOx9IXt/WYeBwvFkgqKkAdnPdmFdm0kt+ZBj4rcc111CiO+mq4kGqE+yB5IHKVNUqSWqERoG4wO0RgfBCNgNUxqva3Bk3fZsgmYvu/vLdvGQsC8MgxiWH1xydsuoiKGA4REjgzy6BkjSwFLy72eA3HRlmy0aoB4kd6KCZlWLaICiE2aEhsX4AK3RpU0YUxIDJUYtDkVJlwaoB4kBkomBuCUPay/hMDqQffseS9y2xz6Ia09C7IdMUaUePyM0TMYHaI0ujRJPxf5rFofC0qUB6kF+c3tgZOARyVLCZJKhtk+/ZIpqKHCN0LAZH6A1Ouq4aIB6kBggkTzWYRsg2YbfkBggCXPTSFqmqIYGMULDaHyA1uio46IB6kGu8RCvBi6nZoDsONrM6X7IFNVQASM0jMYHaI0uCeHOlfzdgWSgOIrsweN+iwZoxGSKivSBufp4ktboklQ3xoQGKCZogMK1ft26z9EwTJGdwNTU1JfNTxJANZf7mvmp0qxUXvvdb3+rNrokZRsTeEJY4rY7BoFlAqRMZsQSd6mwj9x+97tdnpRogEZMGMxFwxivVveaYptHs1z+pFAofN2sEh/qpdKR8tjYVWa1TS6X+8rSxYvbrxXRGl2Ssg2QPXdHHomQeT34LXem/Pbph2iARkzSMKBrZ2aOlEqlr5ri+9J4pfIrhJfGxmomqG9gjGe6XPgdruEN0+UDu9Y0vBc3TXiv3zE5TwjDtg0z5YOIO10pvKwZgqS5funSA9u2bv3C9hjnjPrGR/bsmVfGWqNLUpoxsWc+2zOkZcIhDVBM0ACFy24cEBoMDA8MkTSeOS/on6ZIEwMGp1HMH7p7ee2T97fNeIcfWNKT9m+f8batqH/WKBZUzyRudtx7r5TVJ1if+8ulvstIa3RJys+YyMC07QHJXzQaoJigAQqX1kigTTff/Jn8npmcPGiKNFbw1w5G55mbxlUjEqfgKY0X8x9Vc7mTzeFjA17PH158sV1292zZ0v7tSmt01HHRAI2YtEbiasvmzbFWCng7+MukGYp+6N4V9cPNwljJZKdn5urZRVq5adIaHXVcmTJAzWpjr9boqGPa/dLbaiNxhUl/pkh7olka+xn+YmlGYRB6cHX902apsMxkr2vGq9VntXLT9NaLq9WGRx1Ts1w4ZIp1+EHPpDU86phuumOb2kg09fLXBXeCrmuWDmhGIA3CIHfYbfQgqoXCUa3MNN1504za8KhjqpeL46ZYs8GNv7znsNb4qA+9jRtuVhuJpmalcocp0o6YLOf3YkBYa/hp0sH7lnjT5cJbJtsdcdMNN3yilZmmrXferjY86mbv2V3LvjBFmh0w0PnQH99VG+Aoa8XKtWoD8dOcN3nUFGlkNsxUPtAae5p117LqAXhs5hQisXvnTrXM/LR6+aTaAEddU7Xy2aZIs0Upl/vGrb/adVRriKOoJdMzasMI0oprr4383xx/1/5855TawIdB/9g67U1Xi3lzOoHgr5tWXmFatWzaO/r2TWpDHDW98tj13mStcIEp0uxSyeXGMMo+qlq6ZNZ78okn1AYRpgd27Ig0ED1dyV+DvzNawx42LakWHzCn5QsmaWrlFUWYgb76umvUazUqqhfzs6YoSZbBX9HVK1d+qjWEKMI8l7DnwqbLxYe0hjzMmqkWXjOnp4JJmlp5RRHKtF4qZeeuDyFh1IvFg/akuU4U9AqM2Xrxt1oDzoJma0X1OTkw3Wx+pJVVmDC3Kqg8Ccksc67vRWgAWsMIEua7mCTmgb8qWsPNkmBgzenOo5tyxGMaZndCRhO8HkJrHEGa+7vwmdm9zZJacbXWYLMobUyo0zG1Pbt3e/YDv4SMHHMe0EkYANUaiAgN687bb/emG41Dk43GHzGA744B4e5iVgaco2qyPP9uDcpyolZb2yiVPlo2O3sAg/VaedqaGR+nB0RGl/Vr1857UhtPcqPxzHlF+6vF4iwMi4kayFMbml9ojTTLwvSCKC9pK+dy507U60/OGaijt9x002F4PnaZT1SrfzBRCRkdqoXCx7j92axWd/XyeMXSenHoJhnGJUywNMXQEfjrhdv2c4b+9alG4yBf9EZIF+BJcq1hdqPLLzyr/bvyw/NbyxfWF70/3Fxqh0dVt/t1o+lacYcpDkJIP8G7dbRG2Y1sA7S68P3WUl6Otfu6q9vrixac2o4D1S4/3/tw++LWNknD3k/SghAXy421H7a2Szr4/c7W7s7lb1umsvPaCEKGhely/j2tQXYrzQDZnsy5py9oLf+2udEKQ5z9v55u7wNJmL2fZoDkWJIWfkv63WhxpbDfFAshJGkwhhH3Xa8wA3TaKf/W3m7HgS44a2E7LIoBkmWcf9WiDtgTQnpkvFyIfeBZM0DwUOTvF8aFYFzwdwt/l2zDcsbC01pL/JVCHHu/Hdf8pGVkEN81QIfum2kf93vfOqO17FaTlQy9QIuQtIJbz3G8LD5rgkfIiYWEJEwS3k9WNF7KHzbFRAhJgjjvfGVNmJxoiokQEjdxzvvJqsaLhVWmuAghcbKsUUz8EzoYLJZ5PNp2VxhIlkHlNAgvtjfFRQiJE0y60xpdnIIBkvk99p2xYRFevG+KixASF3ioUmtwcUsMEOboyK108XBgkOy5OzIr2r29jngyyRC37WUOkcwXSlp4Y4ApNkJIHEyWC29ojS1uiQGSeT8wOPKXTAwJDA0Mi22g/OJhHhCE9X55VPgOvSk2Qkgc9OsTymKAZGzHnlQognFCPFn3iweP57vnfrNlrJ67sRDbrOcwbVtRP+GFbYSQHnj+lv7cfrfHgGSGMwwOPBsxIDA2tjcDA6TFg1eEB0/xG+ESP2nxdjwhMTNqbzzsVZwVTUhMlPL5RVojo/xVHhu7yhQfIaQXJsqFO7RGRvlrulz4nSk+QkgvzDWmbVojo/w1XSm8bIqPENILaExaI6P8NV7K7zPFRwjpBTQmrZFR/sIL/03xEUJ6oVHMH9IaGeUvGiBCYmKilH9Ha2RxyZ5UmBVV82NHTfERQnohzjEgzE6WiYbyyESSBsh+dgwTFd3tSYljQITERFx3wfBIhMxMhvCMlrzfGb8xW9meBW3PXsZv7ZM8MiNang3DEnElHL8hbLMNnYTLunyqR2ZVY7a17CdxOhHvghESE/iKp9bIOpX7vJZ4J7ZhgJFx4wV9ksf+IobEl3XEsT0giWM/FW8/uGrHkcdAuhXmTpniI4T0Aj4drDWyThXkAUmYGAQIHgiMiB0G2fFhYJCGeDy2QfIzQPY3wMTQuAZIfnf7BD1mj5viI4T0yj+2HvM4epU0eDztbv+lggGAgcISRgPhYjzk1RzY7hosqPzDb7eNjKQvxsv2pmQ/LJGOHA9hrgGSddf4RRGemzPFRgiJg4fWNdTGRp0ovDnAFBshJA6mK4WPtcZGnajVE3wvNCGxwufBoot3wAiJmWou9zWtsVEnaq6sTjbFRgiJi2duGlcbHHVcr98xyfEfQpKAz4SFa66MPjXFRQiJk7jmA2VZ/PtFSILcvbz2idbwqCXeb1bX+QAqIUkyUS5s1BpfL5JJf67sWcydqJ8PndqaqhQfM8VECEmKPevqR7UG2K3EALkPhOK3/UAofkd5IFVmM7v72PtiljR+Y/9eHzyFXtzEyYeE9IXJSmGX1gi7lRgcWYoBsT2gTh5IlaW7j3hGV196bsvYSHivD55Ck+X8XlM8hJCk+d3G8S+0htiNohigTh5IlW3uPhIPxgfekP1XDft0++ApP0RISJ9pFsZKWmPsRn4GyH6QtJMHUmWbuw/CJq/8TivMNjhy3G4ePIUwLmaKhRDSL65rlg5oDXKUdMfS2kFTHISQfpLL5b7y/rYZtWGOgvDajVIu9w1THISQfrO4VrxVa5yjID50SkgKmK0V/6U10CyLr9wgJEU8taEZ212xtIsPnBKSMqampr78ty1TaoPNkv55z2KvVCp91Zw2ISQt4J1BaKBaw82C9m+f4aAzIWkGDTSLRgjGZ6pcONucJiEkreAvyku/nPhca8jDKPy1xKtIzOkRQtIOxoQeWFUf+hfZ45ETzHcyp0UIGSYWVwr7tYY9DFreKO43p0EIGVYwWRFjKFojT6Mww3m6XHzIZJ8QMuxgXAiT97QGnyZtmq0c4ngPIRllopyfxpdDtcY/SGFy4eJKca3JJiEky+ClZmn4zA/eZMhnuggZUfAunUG86B4vkOc7nAkhLTDuMl7K70vSK8Jfv0axcKSSz59kDksIIfOBMcJftNlq4RAMEu5KaQYlTDA4yxrFg/B0+AgFIaRr8MG/RjF/PcZrjBfj2UIYto2Xi+v5cUBCCEkpMNDjtcobk+O1Q5u2rj364DN3etATf7nfe/YfO6mM6+m/P9i63tDm+9Z7S5Y0D9Sr5X1z/xIuM1WEEEIIyQZ4U8pEo/o/9zy06QutU6QoaOdzW7w5x/g9DpkSQggZesYblSe3PXwrHR8qso45QtXX8E4LU40IIYSQ4QG3unb/fqvayVFUkB790w6vUS1/QCeIEELIUNGsFlf98t51R7XOjaKi6N49t3rNemWXqVKEEEJI+mlWS+889PK9asdGUVGECdOVfP6oqVKEEEJI+sHjuVqn1o2a1xa9n+QvV7dR6VUc1w31yFQpQgghJP1EdYCe/Ov93jnfOsu7+AcXeo//5b52ODrPmdWN9u80OkB377nZO/XUU7xfPXaLur0TYbTjyrEf9eU8+1WedIAIIYSMHFEcIHF+xNHxk3SkazZf65188sktuR2rpCXb/RwqLO39w/aTfWX7goULvD2v3TsvL6IN96wI3MfepuUF6/J75++3eItOX9hOA9LOSba5xwiSfRw7rJvycfPplgHSCbpuYaIDRAghZKiI4gBJ52l3mpr8OuygzhTb7c7aXfeTHS8sf9oIEPY58+zTA8P88uJ3TnAg7PhRjhEk7ThJlI/fcYKumys6QIQQQoaKJEaA/MK0dOyO2o0vCtsv7BaXtj3KbTEtL37hWlivt96iHidKudrh7ghR1OMEiQ4QIYSQoSKKAwRJJ+t2qugopeMN60jdkQg4CFE647D9ZF6OnQ7i+B0X0vbBOV5w8bfbt6j8nAA7XHM+RFGOEaSw8hSFlY9dFrLddsyiHidIdIAIIYQMFVEdIIoKEh0gQgghQwUdICoO0QEihBAyVNABouIQHSBCCCFDBR0gKg7RASKEEDJU9MsB0t7H08kk2zBFmbTb6cTeYVa/z5UOECGEkKGinw6Q/TQU5D6N1IvoAM0XHSBCCCEkgDQ5QOi0MTLkPlKOfe03KMuj53YHL/tKmF+csHU7j26a8ri5FiaPoMtx7fWfFn4877xFeEz+P0tXtM9f+8yG5EHKRI7nvvPHLh833/0QHSBCCCFDRT8dIHTKtlxHBx2322mjw9fenOw6Htq+Qe+7wTY3P1A378dxw7DupuUncZjsPLhOWNDx3HLQ4vRDdIAIIYQMFYMcAXKlddp+HTwcGHfUw93XHTmK4jjY0tKMGiYKOo52CxBpdeIAuSNOWpx+iA4QIYSQoSLtDpC9zR4l0UaPEGbHC3IcILnlJPE1ZyQsDS3MzgMU5GTZI2Nw1pbeMNGRAwS554FyQLrufkmKDhAhhJChol8OEJVt0QEihBAyVNABouIQHSBCCCFDBR0gKg7RASKEEDJUpN0B0ubAUOkTHSBCCCFDRa8OEByUsMnNvSgJB0h7+qobyRNY7vkjz+4k7bQprjIQ0QEihBAyVCTpAGnbtBcF2u/B0ZwJ2wHSHCI3LChN+6krkf2UFtKScPsReldyjDBHJ0p+sW4/wSbb/MJlm18+3f3cfcPKoBvRASKEEDJUxOEAuZ2pdLausyPx7c7YFbbbDosbX9u/0zS10Q+8r8d94aIWZm8Le48QFCW/bv6CwqPkM8oxOQJECCFkpElyBAhCRysjFPhtx9VGUdz03I47rHOPkqbW+XfqEMQ9AuTG8QuPks8ox+z0fMNEB4gQQshQkbQDBOGWy5W5H8377hXkjqKgU8YIUpADhLTsjhvb7VGnKGlqozfyMkE7HpycCy7+duhtMPf8kSdxjMLyK2Guw+IXHiWf2n5umFYGvYgOECGEkKGiVweIoiA6QIQQQoYKOkBUHKIDRAghZKigA0TFITpAhBBChgo6QFQcogNECCFkqKAD1Lv8JjGPkugAEUIIGSr64QDhSagrrr7shHcCZUVpdIDifsw9THSACCGEDBVJO0B43Prs885svwdIe7syHAg8Nm6/odjv0fIocbB0HzW393O3QfJIu2x304YkXcg+D4QjPfsYmkPktz8kj6XL9jBHMSi/7rlCSTuedIAIIYQMFUk6QPLOGnknjqy7zoE4EHaY6yxFjeM6LuIouA5A2AiJnVbYO3O0vNlh2D/o7c1h6UeRe+4cASKEEEICSNIBQqfsjkSIxCmSeJpz475AsJs4mvMh4eJ0iJPk5kkciijOUpAD1Ikzgv1QPq4jZyssv1inA0QIIYQEkJQDFNQBa44LOn1xGKSDt52KqHHsdTvcHily93VHYJA/2wnR3r6MOLK/dlw7LOztzXZaUFDZQWH51eIkLTpAhBBChookR4Ciys9xsRUlDjU40QEihBAyVNABouIQHSBCSNeUc7lzG7X6G1NTMwdvunPH0V8/+pIHPfzf+7xH935IZVxyvX95727vmmuuO1ArlQ/VS6WfmeqRGGlwgKjhVz8cINjIqXrpjeWLqwcfuveao39/bpUHHX37Js9792Yq45Lr/fSD13prl9UPNMuFQ81SIXEbSRKimst9bXJ8cu/W/3rhc61TpKjtT77mTTQn3ivlct8w1SZW6ABRcSgpBwg2culkee/eZ1Z+rnWKFPXWi6u92YlyYjaSJMB4ffx5Oj5UVN33zJ+8Zr35P1NTU182VSgWojhAuP2ESbau+jXBFtLebTOKt8SSLIdebjMm4QDNNEvP0/GhouqdV9Z4ixul2G0kiRnc6kKHpnV0FOWn3S+97dWrtQ/ibOBRHSD7CaM4FfbEkwgdv5uHqPva6mafNCmuctCUJgcIt7rQoWkdHUX56aO/rvcmasVYbSSJkWa5umrjlgeOah0cRYVpy86nvUa9sctUp57p1QHCI97/Wbqi3fm6LzuUR85ltAjrPy38uJ1WnA4Q4gQ97q7tI4qyr4yESZg8aq6FyfmGlQ/kli/yaL/jx1ZYOUQ9HvLsHsN2gPDbLo8wxekATVaLqx7Zfs1RrYOjqDC98tj13nS9GJuNJDFSr1T37XzhDbVzo6goirOziWMESJwFuSUD2fGlw9Ucj04cIDt9yO7A4XiEvfAQ69rxou5rOwiiKGFB5RP1/EVh5QBFuR5uniUccTvJjyjOOjleLe77cO8NaudGUVEUZ30kMYILo3VqFBVVaXKAtA48KL7rVPg5H660kQ9bbroi5M8eydCOF3VfzXEICwsrH79j+ymsHKJcDy3PdriMGgUdx1XcdVLr1NKqG6+7cp6zKXp0e0ON36mQfrN4ibqN0hVnfSQxggujdWoUFVVxdzZah2YLHaNm4GXkwR6VgMOw9IaJEzpcez+3s7e3+zkCYR2/yD2WdivJ73hh+2J7pw4QFFY+4nDYcfxuPUUphyjXI8gBknU4U0gjinMWd53UOrW0Cg7KFZed53365o3q9l6VhAP06uOz3mlzjvKfnlqqbh92xVkfSYzgwmidGkVFVdydjdahUVQnirtOap1aWhXkAGmOBsIWLTzNO/DnNd7/vX2TN1m5tL0d6/X8xfMcHtcB0hwiOyxKmn4OkHasJJ27pBRnfSQxggujdWoUFVVxdzZah0ZRnSjuOql1amlVmJNgOxWfv7Xeu/Dbp8+7PSZhMmoH2elpTom9roWFpennmNnxRcM4UhRnfSQxggujdWoUFVVxNu5mrbx353Nb1E6NoqLo4Ve3efVqeZ+pUj2TNQdIRmDg9CDubeuubm/THBE3Pde5cdfdsChpvvvKSu+8cxbOi4OwM09fENvcpUGKDlBKSdoBqi5ZqXrxa+98UI3fqZD+f/y8om4blP7r1f/1zj7vfPW8oQX/vtB78IU31X170aDKIs7Gjc8LXL9qyUGtY6OoKNpw+8rPKrncmKlSPTOMDpBmd2xHR5wLzVHadXelvQ9ujd214eeBDpCEyT7YhjTsOGFpummI0yPOmoQP4+gPRAcopfTDAbroez/yHvrje+r2XpVEp3/7b571Tjn1NG/z7ufV7Z2qX45JFhwgUCsVShtu+8VhrXOjqCDdsf3Go41aeaOpSrEwbA4QlT7RAUopg3SANEcDYTJC8vDr+7yr8rX2dqxf8bPSvE7e7fQ1J8AOi5KmnwOkHSuKc+eXJ/yjmbx+QzssLG8ysiSjZ1i/MldtH99Nc/vTe71F3zxj3jGSUBKNu1AofH3xdOP9J/5yv9rRUZSrZcunP6jVymebKhQbdICoXkUHKKUM0gGS7X4dvB0mQ6CQnZ7rXLjrWlhYmn6OmR1fFGWkKEqeRFHO1++4nRwnTiXZuPFBwYlm9Z+3bF3zKR7P1jo+anS1dfdGb6JZ2d+slS8wVSZ26ABRvYoOUEoZtAMkoxxwehDXHq3QHBE3PbeD1zp8OyxKmhg5OeOsc+bFkdGUbuYuheVJFCVvttw8RT1O3OpX4y6VSl8tj41dNV6vvIxjUqOp8VrljdLYWA1fZjdVI1FwTK1To7InbX5THEIdMtWJpAlcGK1Ti0vogO3RDJHt6EhHrnX0KzZta++DW2OLV90S6ABJmOyDbUjDjhOWppuGOBjirEl4lNEfyC+PmmMS5XxlO2Q7ZJ0cJ06xcXcHOvDxWu3jV156yUtay2ZnD8wd72RzaNIBSTpAmBxc/vl3T3gUnRqM6ACNGEk7QFT2xcbdHXSAhoOkHCA8iXXBt77ZegEhHhWXlxHKdjhHbhg6aO3pKem03fftaHHxNBiW2G539hIGace193P3teP5pSFPnsl22+EL2qap0/OEwvKL7VjX4vUq2siUQgeI6lVs3N1BB2g4SMIBkse75dF07e3Ibhw4CbmfXDinC9oOAsLc9+fYQofuPsLuOgtaGm6Y5hjYYWFp4LffO32CtkWVdp5B+RUHSspWixOnaCNTCh0gqlexcXcHHaDhIAkHCB2tjDy4sjtle2QI+8BJkLB9r6+a5yBpnTr2CXMMtBcVutL2s8OipCHCfjhP1xEL2ybq9jztMD+nS9svDtFGppSsOEBR5rr0Yz5MWtTPc2Xj7g46QMNB3A5QkLOgbUOnPFP/vlf4z+/M6+D/84rz53X6bqeOtFxnQuvgZaTJjgcn4weXnN2+haXtZ4eFpYG82Pvb5xm0TcJsdXuebhjW7dt0WEc67n5xiDYypfTLAcLkXnsyrzzurU187kZ0gOaLDlD6oQM0HMTtAFGjJ9rIlDIoBwhyHzdHp42nw7CEJ2534PbTUe422RdhdjztyS5tP4nvfqJC8qOlaYe5acpTbbI96NF5970/Wp7tMoHc40k8ezvWtXhJiI27O+gADQd0gKheRRuZUgblAImTYHfS6LRdB0AcBNeJcN+Zo3X4iGM7NXYc1/nSwrQ0w8LkvIKcniAhLbsMwo4n5WO/VsCNk7TYuLuDDtBwQAeI6lW0kSllUA6QJq3T1hwVCQ97CWCQk6S9dNCVlmbUMAnXRnVEmvOCfTpxgPwcLr88JSE27u6gAzQc0AGiehVtZEpJuwMk4fZIjjgOdlzEsW8P+cWRdXmpoZ0n7HP+RZeqI0aisDA4Vvb2IEfLdV4Q13WYouQB6+5Il10WSYuNuzvoAA0HaXGAZJKuLfcx7jBpk4PjlPY4/yCEidJBrwfot2gjU0q/HCAqu2Lj7g46QMNBmhwg+0mnbpyNpB2gtEh7ieQgRRuZUugAUb2Kjbs76AANB2l1gLTHxV0Hx90H6/bIkTxSLutwqiYrl7bTdJ0s7ZgIcx8nt/PgOiPyHh83n1FHtKKkRweIRIIOENWr2Li7gw7QcJBWB0icE+no5X04rmyHxXVOtDBxKOw0/N6xI3HtFwra2/1uRbnv8tHypSlqenSASCToAFG9io27O+gADQdpdYAgu+N3nQBNmqNhh/mNKmmOF46Dbe6ojZ2eX57CRo38FDU9OkAkEnE4QPY7cUTdTMC1J/fKJOUo6XQSNw2SScoi9/1DQXInQKdBbNzdQQdoOEiTA2TbDch1iMQ5ke1ht8i0MDgPsj+ciLs2/NzX8XLDIb9jSJpQkNMURWHp0QEikYjLAXKf8IrymLmrNHbuURT1XHF+2pNwmgPnlyYdoOxAB2g4SIsDRA2vaCNTSr8cIMSJ8ih72Lp9HBxD3qHTyb5ybHn8HOtX5qonOCYQnJOr8rX2eXTirNgKe0Gim0aQA4R/PHLekq77LqGgcnPT6FVs3N1BB2g4oANE9SrayJQSlwNkD0e6nSs66W5eZmivhzkZblw3P5C9vzgBYY4LJA6TnZbriIWlE6cDZJeRGxb13N00ehEbd3fQARoO6ABRvYo2MqXE5QC5I0C2/Dp/dNZ+n6pw18MciE7iugqKrzkiOJZ9vthfc/BcufuJtFElvzTdMnLDopy7lkYvYuPWKeXzi5qVypHHH3lEdUrSomefesqDI1bK5S4zWScWdICoXkUbmVL64QCJ0PHaoxLuLRi3Y3bXxVGQ/YOcJzeu5sTINijIYbBHuHDMxatuOeF87fSC0tJGk/ycES1N9zy1sCjn7nfMbsTGHUxaHSE6PtGI6gAFTbyVx8UxWdd9t06QOonbD7mTj6Eo7+4ZlOzJ1YMsS9rIlBKHA0SNtti4o5EWR4iOT2dEdYCCOlh0xNoTU91Ie1S9X9LOI85zi1u2AzRI0UamFDpAVK9i4+6MQTlCdHy6I6oDBGnvqXHfUQPZHbP7MkGsj5cubTsUbifu5wC5I1CSrr0v0nJHbcKOb8t1dpAXpGefr5tfex85lhzfXYcTGfQmaklPG3lCuH3+Es/dNygtuX5++XPXo4o2MqXQAaJ6FRt3d/TLEaLj0xudOECQ7YhIh+m+uM+vI9YcGzeu5gCh4+7ljctBx7eFeOLMiHOiOUSuJN0oDoWE2fvbx9DOQXM8ITdu2LobFiW/UUQbmVLoAFG9io27N5JyhOj4xEOnDhAknajWwdrb3XAozGnRnB0/B8AdfQo6rsgvLQj7286IO0ITtK9sv+Bb35w3GmZLc+7cY2rnII5J3A5QWH6jijYypWTZAdIez49r8m/cE4mHWWzc8RCXI0THJ166cYCkQ3ZvfYm0jti2U3ZH7tdJ+8W103FHKrS0JNzez8+BQTzbGYHE6ZFjiVMkadkODcrlku+cGei8hb2J2u8c3OMiP0jLLeegdTcsSn6jiDYypWTdAXKf1vJ7v06nogN0XGzc8dKtI0THJxm6cYAoXXBI3BEeLSwtiiu/tJEpZZQdIDwuHvaWZzg6+DcR9Mg+fmtvuZZH14PeNJ0FsXEnQ1RHiI5PstABonoVbWRKyboDJMOhIteRCXvLs99IjzhGfqNJYduzJDbuZPFzhOj49Ac6QFSvoo1MKVl3gIJe0BjlLc9BDhDCZdQo6Didvpl62MTG3R/EEdp5//10fPoIHaD45Dd/J+uijUwpo+wAQfYokfaW5zAHSNbhTCEN+43Nkq4dnkWxcZMsMwoOUL8cEzpAJFVk2QGi+iPUofFK5Ve5XO4rploRMvQ0q9VpjLiNqgOEMDxJhSX+xNlPRtnv6fF7Kky2a0+0YSKxbB8Fh4gOUEqhA0T1KtQhzEnZvXOnN9dhfNosl1eZ6hWZerF4fa1QOGxWCemJuXr42lw9/J1ZjUy9VLqiUS4fvmfLlvZcq1F2gFznRpMdL+wRcb/jZN0JogOUUugAUb1KHCBbO+6915vrTD6d089MVVPBqFGtVHof81pWXHvtoXIud67ZNHKUcrlvYJ5POZ+fFk1Vio9NVwovhwnx7P1QjnPX5SST9EhRKpW+Ouf8fPLkE094c471p4VC4etmkwrKvFEsfnT7pk1H//DiiyfU5VF2gNwwGf2x3y9kO0B2XIS7I0RRj5M10QFKKXSAqF6lOUC2Nt9229HaXEeEjsZUuxZz+1003Wx+JJ3OAzt2eM1qdZfZnBnQAZfHxq6arBR2NYr5Q7PVwqHN11Y/3rWm4b1y26T3j63T3uEHliSmf96z2Hv9jkkPx7t7ee2TZY3iwUaxcAROUyWXG4PjZbKaCUpjY7VbN248KvVv5bXXHq4Wi7Nmc4u5unfSnJP0z/Xr1n3+wnPPzauvrlC/tU4tS4rqmLgjPPLpC3FysG7v477ZmQ4QSRW4MFqnRlFRhTqkdRyu4OigwxmvVN6tl0ovwTFytyOtqampL5vqOVTAwZsuF7bNOTmfwsF5/pYJ7/1tM6pTkjbt3z7jvbhpouUgTZTyn7ScozkHdRivxXi1+ob7ygCMMGKkEbfGVixbduR3v/3tvO1BQp3UOjWKiirUIVM9SZrAhdE6NYqKKtQhrePoRmtXrjyEjtdUz9SCW0yT5cIbGM159IbG0Dg6nQqO0TM3jXurJ8oHxkv5fc3CWCnNThFGszCqqNWtbkUHiOpVdIBSSr1S3bfzhTfUjo2ioihOB6j1jptq9VlTPVMBOnzcwoIDgJEd3FLSnIVREZy9e1fUD0+UCweapcKyND39h8n0WzZvVutWt1oy2fA+3HuD2rFRVBTRAUopjXpj15adT6sdG0WF6dePvuStWH692nF0q3qp9NmgO9U5g3XSZDm/d8uy2kdZHd2JSxglenB1/dPpcv49d55Xv5lzgA5i8rNWr7rVhrW/8F557Hq1Y6OoMP39uVXe4mb5ZVNFSZrAv9taqfTpw/+9T+3gKCpI05NTrU8yaB1Ht7rphhs+weRcU0X7RrM09jOMajx+Y/MLraOnogkTu5dUjo0O9fN2GZzWaxYvPqDVqV6EuWmTtbJ39O2b1A6OooK0uFH6uJrLfc1UU5I2YKSatfp7vBVGRdVDf3zXWzI943UymTSqHtmzB7fB9prqmSiT5cIFs7Xiv/5855TamVO9CU+4LW8U909Xi3lT5IlRL5V+ab+/J07BCVq2eJy3wqjIOvLmem+mWdqP1zKYKkrSTK1WO3t6esl+OkKUn+D4/GLNem/7vb9WO4q4hPe4hL2/pVtgkHB7a8+6xhGt06aS0e82jn8xUy28kdRj93MO0JGwR9p71f/b9Rtv9fJJOkKUr+D43Lx6/IPFjeJPTdUkwwQ6iEatsXFOh2649e7PMM9D6wyp7Ou+Z/7kbbzrPm/J9BLvhrXrEhnx0YSX0uF9LqZKxsJUOf/TNZPlfZizonXQVH908L4l3l3LqgdmK8X15tL0DJ7Ku37p0thvf/kJ7eC2TTd5s5N174Et17TmeWidIZV9vfPKGu+he685es1E+dB0vbiLIz6EDDH1YnEcIzB4m7Nm/PshvMcFL6ozWeqJxdXC1h0r6we1zpgarJ7a0PxkcbnwfK9zhfACzUHWV3Pb9rOJWm1tP+c9EUIISYDW3LByeRUMO77zpRn+JDUzOXmw29sleIpsplr4PW67aB0vlS5hDtZsrbi3m6f/UE/xmLG8UbxfwtNms1NTh+F8pelVAIQQQmIEBn6yXt8xMz5+BP92tQ4hbuF9LtVSaZ3JQmQwovDSLyc+1zpaKt3625Ypb7pS+J9ORlHmnJ+LVq1YEevLD/2EW1/4tAbeKM1bHYQQMmLA8E9Uq3/A4+paJxGX8Hh9vVQ6ZA4bCm51PXZjkxObMyA4sHBkzaUNBC/OxAs0tToUl7b96ldeo1z+/7L23TRCCCEdgA9LXr906adaR9Gr9uze3fqS/B233uotm509gCd7wp4Gmyzm6vdcXz+kdaTUcAtP6i2uFW81l1qlViweQF3ZuH79Z3gMHnUoidth+MBqs1p9xByWEELIqIDbYPVy+X/x1Xatg9CEx5LRIeF21vo1az5etmTJB5ivMVGt/mO8VnuonM9PV3O5k7t5URhuk0yXC28l/TV1arDCU3t4V1OndQT1FXULTxPi9u1ko/FH1D3MLcM35+68/fZW3ezkRZ6YnF8vFj/li+0IIWREwDyLuQ6k9Z4VTP7EpGh0ICuXL9831WgcnNt+dKJWe3m8Wt2Itzij40nyaZhmKXfFHUtrfLJrhBRlNKgXWs5SLncZvieGuozRxzkn/dB1S5d+sPm2247C8ZevzGMEFE9Lml0JIYRkETgypnNIxfwHfIUdk2W1TnIQWl34vnf5hWd5+389fyTq0H0zXuWH53u1y8+fF051L3yXbUmt8N6gJyDjtizaBJ/+IoQQkjjo9CYrhUN4kZ7WOQ5Kfg6QphfWF73TTvk37w83l9Ttcavfx+uXrmuWDlTy+ZNM1SCEEEKyCb4yfsN0+YDWGQ5aQQ4QttkjQH4OiRvPTRPrJ598srex9sN2HIwwNX58QTstbcQp6vG0MO2YfvGiOoBx6t4V9cPNwljJVBFCCCEkW0xVCiseWFX/WOsEk9SOa37ScgBErsMgCnIAXGdBc0gQZh9HZMdz0xF9uH2xd8FZC+ftZ+elVwfIjRMlr/3UUxuaX0zXijtMVSGEEEKywUS5sHHPuvpRrfNLi+AoRHWA/ra54Z17+oJ5zgLCzlh4mrf7uqvbYa78nBHX8XDzoh1P4nXjAEXJa7/14qYJb6pSfMxUGUIIIWS4we0N3ObQOr00CY6COyKyaMGp3jtbJ3wdDYknjoTcvpJwzbFx04HsUSoc85fNy09wxrTjueFIG2mFOUBQWF4HITjJcJZN1SGEEEKGk2Fxfqj0iE4QIYSQoaacy527YabMd/xQHevu5bVPymNjV5mqRAghhAwHaX3UnRoezVYLh8I+n0IIIYSkirS95JAaPuFliY1iPvJHdAkhhJCBMl4srNq9Nt1PfEUVJhC7T2Ph6Sn3nTrdim+ZDtbzt0x4k5XCLlO1CCGEkHSCTwo0i4XPtM5sGOU6QEFh8jSVPDnmF1fe+SNPciGO6wD5pYcnvOx1iavlJytO1bJG8WBaPt9CCCGEqIyXi+sfvaGhdmTDKNsRgdxHxf3eByRhrrMDuc6JvR6WnowYyQgUtl196bne1Zec2z6GlsYwi+8HIoQQkmqyNvoDuaMr8gZlcTb83tBsC3Fk1Aa/g0ZrOk0P+yIvEvbWlvF5DlJWxFEgQgghqaWcz0/vWpOd0R/IdYAg+zaUjMjYcTDq871vnTHvNhX2Kf/w2/O++SWyHaCo6WGfySu/4+W+d147HsKu+u45J+Q3C3rmpnFvulzYZqoaIYQQkh745BeVlPZvxxNhhSOmqhFCCCHpoJrLfW26Uuj7h06p0dHqifKBuXp2sqlyhBBCyOCp5HJj21bUMzX/h0qXMLkek+xNlSOEEEIGD+ZnYJ6G1nFRVBx6/Y5Jb7pSeNlUOUIIIWTwoGNCB6V1XBQVh/55z2JvvJTfZ6ocIYQQMng4AZpKWpwITQghJHXgnzn+oWsdF0XFpUo+75kqRwghhAweOkBUP0QHiBBCSKpI8xwgvCDQ/pyF+y0tiZOVb2dl9QOrnANECCEkdeCL3fhyt9ZxDUpwarS3ImsOwrA6QFE+nZEV/fnOKW+ynN9rqhwhhBAyeNL2GDw+CHrGwtPmfYTUlus4yCiROEHyEVN3XdLDev3yC+Z9hsJ1qGznS9K3v9GlOS/2d77gqNmfztAcNz8HyM2P+xV59/xkHzuPUoayHlYGSYuPwRNCCEkd5Vzu3A0z5YNaxxW30JnL7SzbabHVjQPkpuPnJGlOi50fUVj6brjrYNhhdrq2YxXFAfL7OrxbRloe3TCsu+fWL+FFm3jhpqlyhBBCyOCZmpr6cjU/dlTruAYldNa93AJzR01s2c5DmLMFaelDkhfsizhhI0TuOfk5N/bx/PKH9O3z0/Lol28oynnHqdlq4VChUPi6qXKEEEJIOpiqFB97cVO65gFpIyhahy7OB5Z+8extkN3xiyMj2zTHJcyR0Jw1e7QLzsovm5efEM/Ol+RJO56bf9vZku3aPnaYm0a/nB+8YwrvmjJVjRBCCEkPpVzuss3XVvlBVCp2/WZ1/Wi9mJ81VY0QQghJF3wfEBW3Dt63xGsU85/iNqupZoQQQki64CgQFbc4+kMIIWQo4CgQFZc4+kMIIWRoKOXzi26YLh/QOjSK6kQYTcSooqlahBBCSLoZLxZW7V5bT9Vj8dRwCS/WxAs2TZUihBBChgN8tgCfL9A6N4oKEr/7RQghZGjJ5XJfmevEDmMeh9bJpUXa+2/SJO3FjVnXdKXwcTWX+5qpSoQQQshwUSqVvjpZKRxKsxPUjQPk9wkKqnctaxQPlnK5b5gqRAghhAwnaXeC/N527PdRUCjKN7hk3X5zs5s2pKUV9pmKoOO4n8eQt2Hbx7C/O+Z+gwzr/fzIqS06P4QQQjIFOjV0blqnl5SifDQVCnMutDA/p8U+nsiOp6XthrsOibu90+OgHPBblhKmOWbuOfVT+JguPqprqgwhhBCSDdI6EuQ6Je66FuaOskhYEh9Fhez9ohxHnKj7lv7E++6532zlE2H4/dyNhXaYtm+U9OMWR34IIYRkHnzUEh+31DrCQch1SjQnxS9MRl/EWUjqo6jufmHHgWSkyL3d5oZB9rlA/XJ+3t82g0fd/4UJ86Z6EEIIIdllcaV41+M3Nr/QOkVqNIRXJOBVCaZKEEIIIaPBZLlwwYaZygda50hlWw+sqn88VSmsMFWBEEIIGS3wjaeZauE1vjBxNIRbXktqhfcwH8xUAUIIIWR0mSwXv3fLbOVDrdOksiGO+hBCCCEKGA2arRd/+9IvJz7XOlBqOIUJ77O14l5OdCaEEEICQEeJDjNNT4pRnQvf81reKL3JT1oQQgghHYCOc84R+tf+7TNqB0ulU3jP0y8myvsq+fxJ5lISQgghpFMKhcLXZ2uFtzgilG5hxGdZo/g+HR9CCCEkRlq3xurF3z61ofmJ1gFTg9Hrd0y25vjwVhchhBCSMHia6Ibp8gHeHhuMcJvrrmXVA9Pl4kOYvG4uCyGEEEL6Ad4ng/cI7VnXOKJ11FS8+t3G8S/myvsNfreLEEIISQl4s/TiSmH/87dMqJ031Z1wi2tpvfjBdLWYN0VNCCGEkDRSzeVOnijl39mxsn6Yt8k616419U/xkdJKPn+RKVJCCCGEDBO4TTZZKexa1ige5OiQLozyrJ4oH5iuFF7GU3em6AghhBCSFfC00nS5sG2us/94z7r6UUzo1ZyCLOvFTRN4ZP3gVKX4GEbLTNEQQgghZFTACFF5bOyqyXLhjdlq4dDutfWjeKeN5jgMm3D774kN4951zdKB8VJ+X72Yn+Xj6oQQQgjxBSMjGClqFPOH4Bjdvbz2CW6h4YvmmrMxKMHJwYjOthX1zzCq0ygWjuCWH+fvEEIIISRWME8Go0bmVtrL1fzY0YlS/hPMo4Ej8tC6RmtejSjqRGzEs/d79IaGd/8v6kfN/JyP55waD8drOTi53BgfRyeEEEIIIYSQUL70pf8ffcohpdZP21gAAAAASUVORK5CYII=">
            <a:extLst>
              <a:ext uri="{FF2B5EF4-FFF2-40B4-BE49-F238E27FC236}">
                <a16:creationId xmlns:a16="http://schemas.microsoft.com/office/drawing/2014/main" id="{A5117A9E-B21B-42F7-A3D8-A2270AD91B51}"/>
              </a:ext>
            </a:extLst>
          </p:cNvPr>
          <p:cNvSpPr>
            <a:spLocks noChangeAspect="1" noChangeArrowheads="1"/>
          </p:cNvSpPr>
          <p:nvPr/>
        </p:nvSpPr>
        <p:spPr bwMode="auto">
          <a:xfrm>
            <a:off x="5943600" y="758952"/>
            <a:ext cx="2822448" cy="282244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4" name="Slide Number Placeholder 3">
            <a:extLst>
              <a:ext uri="{FF2B5EF4-FFF2-40B4-BE49-F238E27FC236}">
                <a16:creationId xmlns:a16="http://schemas.microsoft.com/office/drawing/2014/main" id="{B5BEC098-DB5B-4505-A444-D6E2EAA4C0F0}"/>
              </a:ext>
            </a:extLst>
          </p:cNvPr>
          <p:cNvSpPr>
            <a:spLocks noGrp="1"/>
          </p:cNvSpPr>
          <p:nvPr>
            <p:ph type="sldNum" sz="quarter" idx="12"/>
          </p:nvPr>
        </p:nvSpPr>
        <p:spPr/>
        <p:txBody>
          <a:bodyPr/>
          <a:lstStyle/>
          <a:p>
            <a:fld id="{4FAB73BC-B049-4115-A692-8D63A059BFB8}" type="slidenum">
              <a:rPr lang="en-US" smtClean="0"/>
              <a:pPr/>
              <a:t>42</a:t>
            </a:fld>
            <a:endParaRPr lang="en-US"/>
          </a:p>
        </p:txBody>
      </p:sp>
      <p:sp>
        <p:nvSpPr>
          <p:cNvPr id="13" name="Pentagon 8">
            <a:extLst>
              <a:ext uri="{FF2B5EF4-FFF2-40B4-BE49-F238E27FC236}">
                <a16:creationId xmlns:a16="http://schemas.microsoft.com/office/drawing/2014/main" id="{D29D8B24-079A-4D35-8DD0-C64D94B55C55}"/>
              </a:ext>
            </a:extLst>
          </p:cNvPr>
          <p:cNvSpPr/>
          <p:nvPr/>
        </p:nvSpPr>
        <p:spPr>
          <a:xfrm flipH="1">
            <a:off x="2096106" y="116470"/>
            <a:ext cx="8597392" cy="815970"/>
          </a:xfrm>
          <a:prstGeom prst="homePlate">
            <a:avLst>
              <a:gd name="adj" fmla="val 0"/>
            </a:avLst>
          </a:prstGeom>
          <a:solidFill>
            <a:srgbClr val="279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Freeform 6">
            <a:extLst>
              <a:ext uri="{FF2B5EF4-FFF2-40B4-BE49-F238E27FC236}">
                <a16:creationId xmlns:a16="http://schemas.microsoft.com/office/drawing/2014/main" id="{34423905-9413-4284-B981-C63E26134B18}"/>
              </a:ext>
            </a:extLst>
          </p:cNvPr>
          <p:cNvSpPr>
            <a:spLocks/>
          </p:cNvSpPr>
          <p:nvPr/>
        </p:nvSpPr>
        <p:spPr bwMode="auto">
          <a:xfrm>
            <a:off x="1594916" y="116469"/>
            <a:ext cx="594981" cy="815971"/>
          </a:xfrm>
          <a:custGeom>
            <a:avLst/>
            <a:gdLst>
              <a:gd name="T0" fmla="*/ 25 w 2763"/>
              <a:gd name="T1" fmla="*/ 3209 h 3361"/>
              <a:gd name="T2" fmla="*/ 96 w 2763"/>
              <a:gd name="T3" fmla="*/ 2965 h 3361"/>
              <a:gd name="T4" fmla="*/ 205 w 2763"/>
              <a:gd name="T5" fmla="*/ 2729 h 3361"/>
              <a:gd name="T6" fmla="*/ 355 w 2763"/>
              <a:gd name="T7" fmla="*/ 2502 h 3361"/>
              <a:gd name="T8" fmla="*/ 579 w 2763"/>
              <a:gd name="T9" fmla="*/ 2254 h 3361"/>
              <a:gd name="T10" fmla="*/ 887 w 2763"/>
              <a:gd name="T11" fmla="*/ 1980 h 3361"/>
              <a:gd name="T12" fmla="*/ 1287 w 2763"/>
              <a:gd name="T13" fmla="*/ 1671 h 3361"/>
              <a:gd name="T14" fmla="*/ 1523 w 2763"/>
              <a:gd name="T15" fmla="*/ 1481 h 3361"/>
              <a:gd name="T16" fmla="*/ 1657 w 2763"/>
              <a:gd name="T17" fmla="*/ 1352 h 3361"/>
              <a:gd name="T18" fmla="*/ 1737 w 2763"/>
              <a:gd name="T19" fmla="*/ 1250 h 3361"/>
              <a:gd name="T20" fmla="*/ 1787 w 2763"/>
              <a:gd name="T21" fmla="*/ 1155 h 3361"/>
              <a:gd name="T22" fmla="*/ 1817 w 2763"/>
              <a:gd name="T23" fmla="*/ 1064 h 3361"/>
              <a:gd name="T24" fmla="*/ 1823 w 2763"/>
              <a:gd name="T25" fmla="*/ 975 h 3361"/>
              <a:gd name="T26" fmla="*/ 1808 w 2763"/>
              <a:gd name="T27" fmla="*/ 886 h 3361"/>
              <a:gd name="T28" fmla="*/ 1771 w 2763"/>
              <a:gd name="T29" fmla="*/ 807 h 3361"/>
              <a:gd name="T30" fmla="*/ 1712 w 2763"/>
              <a:gd name="T31" fmla="*/ 735 h 3361"/>
              <a:gd name="T32" fmla="*/ 1636 w 2763"/>
              <a:gd name="T33" fmla="*/ 678 h 3361"/>
              <a:gd name="T34" fmla="*/ 1549 w 2763"/>
              <a:gd name="T35" fmla="*/ 643 h 3361"/>
              <a:gd name="T36" fmla="*/ 1451 w 2763"/>
              <a:gd name="T37" fmla="*/ 628 h 3361"/>
              <a:gd name="T38" fmla="*/ 1345 w 2763"/>
              <a:gd name="T39" fmla="*/ 634 h 3361"/>
              <a:gd name="T40" fmla="*/ 1252 w 2763"/>
              <a:gd name="T41" fmla="*/ 663 h 3361"/>
              <a:gd name="T42" fmla="*/ 1170 w 2763"/>
              <a:gd name="T43" fmla="*/ 713 h 3361"/>
              <a:gd name="T44" fmla="*/ 1101 w 2763"/>
              <a:gd name="T45" fmla="*/ 787 h 3361"/>
              <a:gd name="T46" fmla="*/ 1047 w 2763"/>
              <a:gd name="T47" fmla="*/ 892 h 3361"/>
              <a:gd name="T48" fmla="*/ 1007 w 2763"/>
              <a:gd name="T49" fmla="*/ 1032 h 3361"/>
              <a:gd name="T50" fmla="*/ 76 w 2763"/>
              <a:gd name="T51" fmla="*/ 1008 h 3361"/>
              <a:gd name="T52" fmla="*/ 123 w 2763"/>
              <a:gd name="T53" fmla="*/ 789 h 3361"/>
              <a:gd name="T54" fmla="*/ 187 w 2763"/>
              <a:gd name="T55" fmla="*/ 603 h 3361"/>
              <a:gd name="T56" fmla="*/ 269 w 2763"/>
              <a:gd name="T57" fmla="*/ 450 h 3361"/>
              <a:gd name="T58" fmla="*/ 370 w 2763"/>
              <a:gd name="T59" fmla="*/ 323 h 3361"/>
              <a:gd name="T60" fmla="*/ 496 w 2763"/>
              <a:gd name="T61" fmla="*/ 218 h 3361"/>
              <a:gd name="T62" fmla="*/ 643 w 2763"/>
              <a:gd name="T63" fmla="*/ 131 h 3361"/>
              <a:gd name="T64" fmla="*/ 820 w 2763"/>
              <a:gd name="T65" fmla="*/ 66 h 3361"/>
              <a:gd name="T66" fmla="*/ 1036 w 2763"/>
              <a:gd name="T67" fmla="*/ 22 h 3361"/>
              <a:gd name="T68" fmla="*/ 1292 w 2763"/>
              <a:gd name="T69" fmla="*/ 2 h 3361"/>
              <a:gd name="T70" fmla="*/ 1579 w 2763"/>
              <a:gd name="T71" fmla="*/ 4 h 3361"/>
              <a:gd name="T72" fmla="*/ 1837 w 2763"/>
              <a:gd name="T73" fmla="*/ 28 h 3361"/>
              <a:gd name="T74" fmla="*/ 2052 w 2763"/>
              <a:gd name="T75" fmla="*/ 73 h 3361"/>
              <a:gd name="T76" fmla="*/ 2227 w 2763"/>
              <a:gd name="T77" fmla="*/ 140 h 3361"/>
              <a:gd name="T78" fmla="*/ 2375 w 2763"/>
              <a:gd name="T79" fmla="*/ 230 h 3361"/>
              <a:gd name="T80" fmla="*/ 2501 w 2763"/>
              <a:gd name="T81" fmla="*/ 342 h 3361"/>
              <a:gd name="T82" fmla="*/ 2603 w 2763"/>
              <a:gd name="T83" fmla="*/ 478 h 3361"/>
              <a:gd name="T84" fmla="*/ 2680 w 2763"/>
              <a:gd name="T85" fmla="*/ 629 h 3361"/>
              <a:gd name="T86" fmla="*/ 2725 w 2763"/>
              <a:gd name="T87" fmla="*/ 791 h 3361"/>
              <a:gd name="T88" fmla="*/ 2740 w 2763"/>
              <a:gd name="T89" fmla="*/ 962 h 3361"/>
              <a:gd name="T90" fmla="*/ 2723 w 2763"/>
              <a:gd name="T91" fmla="*/ 1149 h 3361"/>
              <a:gd name="T92" fmla="*/ 2670 w 2763"/>
              <a:gd name="T93" fmla="*/ 1329 h 3361"/>
              <a:gd name="T94" fmla="*/ 2584 w 2763"/>
              <a:gd name="T95" fmla="*/ 1505 h 3361"/>
              <a:gd name="T96" fmla="*/ 2456 w 2763"/>
              <a:gd name="T97" fmla="*/ 1680 h 3361"/>
              <a:gd name="T98" fmla="*/ 2271 w 2763"/>
              <a:gd name="T99" fmla="*/ 1866 h 3361"/>
              <a:gd name="T100" fmla="*/ 2029 w 2763"/>
              <a:gd name="T101" fmla="*/ 2062 h 3361"/>
              <a:gd name="T102" fmla="*/ 1734 w 2763"/>
              <a:gd name="T103" fmla="*/ 2271 h 3361"/>
              <a:gd name="T104" fmla="*/ 1545 w 2763"/>
              <a:gd name="T105" fmla="*/ 2412 h 3361"/>
              <a:gd name="T106" fmla="*/ 1415 w 2763"/>
              <a:gd name="T107" fmla="*/ 2526 h 3361"/>
              <a:gd name="T108" fmla="*/ 2763 w 2763"/>
              <a:gd name="T109" fmla="*/ 3361 h 3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63" h="3361">
                <a:moveTo>
                  <a:pt x="2763" y="3361"/>
                </a:moveTo>
                <a:lnTo>
                  <a:pt x="0" y="3361"/>
                </a:lnTo>
                <a:lnTo>
                  <a:pt x="7" y="3310"/>
                </a:lnTo>
                <a:lnTo>
                  <a:pt x="14" y="3259"/>
                </a:lnTo>
                <a:lnTo>
                  <a:pt x="25" y="3209"/>
                </a:lnTo>
                <a:lnTo>
                  <a:pt x="36" y="3159"/>
                </a:lnTo>
                <a:lnTo>
                  <a:pt x="49" y="3110"/>
                </a:lnTo>
                <a:lnTo>
                  <a:pt x="63" y="3061"/>
                </a:lnTo>
                <a:lnTo>
                  <a:pt x="78" y="3013"/>
                </a:lnTo>
                <a:lnTo>
                  <a:pt x="96" y="2965"/>
                </a:lnTo>
                <a:lnTo>
                  <a:pt x="115" y="2917"/>
                </a:lnTo>
                <a:lnTo>
                  <a:pt x="135" y="2869"/>
                </a:lnTo>
                <a:lnTo>
                  <a:pt x="157" y="2822"/>
                </a:lnTo>
                <a:lnTo>
                  <a:pt x="180" y="2776"/>
                </a:lnTo>
                <a:lnTo>
                  <a:pt x="205" y="2729"/>
                </a:lnTo>
                <a:lnTo>
                  <a:pt x="231" y="2684"/>
                </a:lnTo>
                <a:lnTo>
                  <a:pt x="259" y="2639"/>
                </a:lnTo>
                <a:lnTo>
                  <a:pt x="289" y="2594"/>
                </a:lnTo>
                <a:lnTo>
                  <a:pt x="320" y="2548"/>
                </a:lnTo>
                <a:lnTo>
                  <a:pt x="355" y="2502"/>
                </a:lnTo>
                <a:lnTo>
                  <a:pt x="393" y="2454"/>
                </a:lnTo>
                <a:lnTo>
                  <a:pt x="435" y="2405"/>
                </a:lnTo>
                <a:lnTo>
                  <a:pt x="480" y="2356"/>
                </a:lnTo>
                <a:lnTo>
                  <a:pt x="528" y="2305"/>
                </a:lnTo>
                <a:lnTo>
                  <a:pt x="579" y="2254"/>
                </a:lnTo>
                <a:lnTo>
                  <a:pt x="635" y="2202"/>
                </a:lnTo>
                <a:lnTo>
                  <a:pt x="692" y="2147"/>
                </a:lnTo>
                <a:lnTo>
                  <a:pt x="754" y="2093"/>
                </a:lnTo>
                <a:lnTo>
                  <a:pt x="819" y="2038"/>
                </a:lnTo>
                <a:lnTo>
                  <a:pt x="887" y="1980"/>
                </a:lnTo>
                <a:lnTo>
                  <a:pt x="958" y="1923"/>
                </a:lnTo>
                <a:lnTo>
                  <a:pt x="1032" y="1865"/>
                </a:lnTo>
                <a:lnTo>
                  <a:pt x="1110" y="1805"/>
                </a:lnTo>
                <a:lnTo>
                  <a:pt x="1191" y="1745"/>
                </a:lnTo>
                <a:lnTo>
                  <a:pt x="1287" y="1671"/>
                </a:lnTo>
                <a:lnTo>
                  <a:pt x="1375" y="1604"/>
                </a:lnTo>
                <a:lnTo>
                  <a:pt x="1416" y="1571"/>
                </a:lnTo>
                <a:lnTo>
                  <a:pt x="1454" y="1540"/>
                </a:lnTo>
                <a:lnTo>
                  <a:pt x="1489" y="1510"/>
                </a:lnTo>
                <a:lnTo>
                  <a:pt x="1523" y="1481"/>
                </a:lnTo>
                <a:lnTo>
                  <a:pt x="1554" y="1452"/>
                </a:lnTo>
                <a:lnTo>
                  <a:pt x="1583" y="1425"/>
                </a:lnTo>
                <a:lnTo>
                  <a:pt x="1611" y="1400"/>
                </a:lnTo>
                <a:lnTo>
                  <a:pt x="1635" y="1375"/>
                </a:lnTo>
                <a:lnTo>
                  <a:pt x="1657" y="1352"/>
                </a:lnTo>
                <a:lnTo>
                  <a:pt x="1677" y="1330"/>
                </a:lnTo>
                <a:lnTo>
                  <a:pt x="1694" y="1308"/>
                </a:lnTo>
                <a:lnTo>
                  <a:pt x="1710" y="1289"/>
                </a:lnTo>
                <a:lnTo>
                  <a:pt x="1724" y="1270"/>
                </a:lnTo>
                <a:lnTo>
                  <a:pt x="1737" y="1250"/>
                </a:lnTo>
                <a:lnTo>
                  <a:pt x="1749" y="1231"/>
                </a:lnTo>
                <a:lnTo>
                  <a:pt x="1760" y="1211"/>
                </a:lnTo>
                <a:lnTo>
                  <a:pt x="1770" y="1193"/>
                </a:lnTo>
                <a:lnTo>
                  <a:pt x="1779" y="1174"/>
                </a:lnTo>
                <a:lnTo>
                  <a:pt x="1787" y="1155"/>
                </a:lnTo>
                <a:lnTo>
                  <a:pt x="1796" y="1137"/>
                </a:lnTo>
                <a:lnTo>
                  <a:pt x="1802" y="1118"/>
                </a:lnTo>
                <a:lnTo>
                  <a:pt x="1807" y="1101"/>
                </a:lnTo>
                <a:lnTo>
                  <a:pt x="1813" y="1082"/>
                </a:lnTo>
                <a:lnTo>
                  <a:pt x="1817" y="1064"/>
                </a:lnTo>
                <a:lnTo>
                  <a:pt x="1820" y="1047"/>
                </a:lnTo>
                <a:lnTo>
                  <a:pt x="1822" y="1029"/>
                </a:lnTo>
                <a:lnTo>
                  <a:pt x="1823" y="1011"/>
                </a:lnTo>
                <a:lnTo>
                  <a:pt x="1824" y="993"/>
                </a:lnTo>
                <a:lnTo>
                  <a:pt x="1823" y="975"/>
                </a:lnTo>
                <a:lnTo>
                  <a:pt x="1822" y="956"/>
                </a:lnTo>
                <a:lnTo>
                  <a:pt x="1820" y="938"/>
                </a:lnTo>
                <a:lnTo>
                  <a:pt x="1817" y="920"/>
                </a:lnTo>
                <a:lnTo>
                  <a:pt x="1813" y="904"/>
                </a:lnTo>
                <a:lnTo>
                  <a:pt x="1808" y="886"/>
                </a:lnTo>
                <a:lnTo>
                  <a:pt x="1802" y="869"/>
                </a:lnTo>
                <a:lnTo>
                  <a:pt x="1796" y="853"/>
                </a:lnTo>
                <a:lnTo>
                  <a:pt x="1788" y="837"/>
                </a:lnTo>
                <a:lnTo>
                  <a:pt x="1780" y="821"/>
                </a:lnTo>
                <a:lnTo>
                  <a:pt x="1771" y="807"/>
                </a:lnTo>
                <a:lnTo>
                  <a:pt x="1761" y="791"/>
                </a:lnTo>
                <a:lnTo>
                  <a:pt x="1750" y="776"/>
                </a:lnTo>
                <a:lnTo>
                  <a:pt x="1738" y="763"/>
                </a:lnTo>
                <a:lnTo>
                  <a:pt x="1726" y="748"/>
                </a:lnTo>
                <a:lnTo>
                  <a:pt x="1712" y="735"/>
                </a:lnTo>
                <a:lnTo>
                  <a:pt x="1697" y="722"/>
                </a:lnTo>
                <a:lnTo>
                  <a:pt x="1683" y="709"/>
                </a:lnTo>
                <a:lnTo>
                  <a:pt x="1667" y="698"/>
                </a:lnTo>
                <a:lnTo>
                  <a:pt x="1652" y="688"/>
                </a:lnTo>
                <a:lnTo>
                  <a:pt x="1636" y="678"/>
                </a:lnTo>
                <a:lnTo>
                  <a:pt x="1619" y="670"/>
                </a:lnTo>
                <a:lnTo>
                  <a:pt x="1602" y="661"/>
                </a:lnTo>
                <a:lnTo>
                  <a:pt x="1586" y="654"/>
                </a:lnTo>
                <a:lnTo>
                  <a:pt x="1567" y="648"/>
                </a:lnTo>
                <a:lnTo>
                  <a:pt x="1549" y="643"/>
                </a:lnTo>
                <a:lnTo>
                  <a:pt x="1530" y="639"/>
                </a:lnTo>
                <a:lnTo>
                  <a:pt x="1511" y="634"/>
                </a:lnTo>
                <a:lnTo>
                  <a:pt x="1491" y="631"/>
                </a:lnTo>
                <a:lnTo>
                  <a:pt x="1472" y="629"/>
                </a:lnTo>
                <a:lnTo>
                  <a:pt x="1451" y="628"/>
                </a:lnTo>
                <a:lnTo>
                  <a:pt x="1430" y="628"/>
                </a:lnTo>
                <a:lnTo>
                  <a:pt x="1408" y="628"/>
                </a:lnTo>
                <a:lnTo>
                  <a:pt x="1387" y="629"/>
                </a:lnTo>
                <a:lnTo>
                  <a:pt x="1366" y="631"/>
                </a:lnTo>
                <a:lnTo>
                  <a:pt x="1345" y="634"/>
                </a:lnTo>
                <a:lnTo>
                  <a:pt x="1326" y="639"/>
                </a:lnTo>
                <a:lnTo>
                  <a:pt x="1306" y="644"/>
                </a:lnTo>
                <a:lnTo>
                  <a:pt x="1287" y="649"/>
                </a:lnTo>
                <a:lnTo>
                  <a:pt x="1270" y="655"/>
                </a:lnTo>
                <a:lnTo>
                  <a:pt x="1252" y="663"/>
                </a:lnTo>
                <a:lnTo>
                  <a:pt x="1234" y="671"/>
                </a:lnTo>
                <a:lnTo>
                  <a:pt x="1217" y="680"/>
                </a:lnTo>
                <a:lnTo>
                  <a:pt x="1201" y="690"/>
                </a:lnTo>
                <a:lnTo>
                  <a:pt x="1185" y="701"/>
                </a:lnTo>
                <a:lnTo>
                  <a:pt x="1170" y="713"/>
                </a:lnTo>
                <a:lnTo>
                  <a:pt x="1156" y="725"/>
                </a:lnTo>
                <a:lnTo>
                  <a:pt x="1141" y="739"/>
                </a:lnTo>
                <a:lnTo>
                  <a:pt x="1127" y="753"/>
                </a:lnTo>
                <a:lnTo>
                  <a:pt x="1114" y="769"/>
                </a:lnTo>
                <a:lnTo>
                  <a:pt x="1101" y="787"/>
                </a:lnTo>
                <a:lnTo>
                  <a:pt x="1090" y="805"/>
                </a:lnTo>
                <a:lnTo>
                  <a:pt x="1078" y="825"/>
                </a:lnTo>
                <a:lnTo>
                  <a:pt x="1067" y="846"/>
                </a:lnTo>
                <a:lnTo>
                  <a:pt x="1057" y="868"/>
                </a:lnTo>
                <a:lnTo>
                  <a:pt x="1047" y="892"/>
                </a:lnTo>
                <a:lnTo>
                  <a:pt x="1038" y="917"/>
                </a:lnTo>
                <a:lnTo>
                  <a:pt x="1029" y="944"/>
                </a:lnTo>
                <a:lnTo>
                  <a:pt x="1022" y="971"/>
                </a:lnTo>
                <a:lnTo>
                  <a:pt x="1014" y="1001"/>
                </a:lnTo>
                <a:lnTo>
                  <a:pt x="1007" y="1032"/>
                </a:lnTo>
                <a:lnTo>
                  <a:pt x="1001" y="1063"/>
                </a:lnTo>
                <a:lnTo>
                  <a:pt x="996" y="1097"/>
                </a:lnTo>
                <a:lnTo>
                  <a:pt x="990" y="1131"/>
                </a:lnTo>
                <a:lnTo>
                  <a:pt x="70" y="1056"/>
                </a:lnTo>
                <a:lnTo>
                  <a:pt x="76" y="1008"/>
                </a:lnTo>
                <a:lnTo>
                  <a:pt x="85" y="962"/>
                </a:lnTo>
                <a:lnTo>
                  <a:pt x="93" y="916"/>
                </a:lnTo>
                <a:lnTo>
                  <a:pt x="102" y="872"/>
                </a:lnTo>
                <a:lnTo>
                  <a:pt x="113" y="831"/>
                </a:lnTo>
                <a:lnTo>
                  <a:pt x="123" y="789"/>
                </a:lnTo>
                <a:lnTo>
                  <a:pt x="135" y="749"/>
                </a:lnTo>
                <a:lnTo>
                  <a:pt x="146" y="711"/>
                </a:lnTo>
                <a:lnTo>
                  <a:pt x="159" y="673"/>
                </a:lnTo>
                <a:lnTo>
                  <a:pt x="172" y="638"/>
                </a:lnTo>
                <a:lnTo>
                  <a:pt x="187" y="603"/>
                </a:lnTo>
                <a:lnTo>
                  <a:pt x="202" y="570"/>
                </a:lnTo>
                <a:lnTo>
                  <a:pt x="217" y="537"/>
                </a:lnTo>
                <a:lnTo>
                  <a:pt x="234" y="507"/>
                </a:lnTo>
                <a:lnTo>
                  <a:pt x="251" y="478"/>
                </a:lnTo>
                <a:lnTo>
                  <a:pt x="269" y="450"/>
                </a:lnTo>
                <a:lnTo>
                  <a:pt x="287" y="424"/>
                </a:lnTo>
                <a:lnTo>
                  <a:pt x="306" y="398"/>
                </a:lnTo>
                <a:lnTo>
                  <a:pt x="327" y="371"/>
                </a:lnTo>
                <a:lnTo>
                  <a:pt x="348" y="347"/>
                </a:lnTo>
                <a:lnTo>
                  <a:pt x="370" y="323"/>
                </a:lnTo>
                <a:lnTo>
                  <a:pt x="393" y="302"/>
                </a:lnTo>
                <a:lnTo>
                  <a:pt x="417" y="279"/>
                </a:lnTo>
                <a:lnTo>
                  <a:pt x="442" y="258"/>
                </a:lnTo>
                <a:lnTo>
                  <a:pt x="468" y="237"/>
                </a:lnTo>
                <a:lnTo>
                  <a:pt x="496" y="218"/>
                </a:lnTo>
                <a:lnTo>
                  <a:pt x="523" y="198"/>
                </a:lnTo>
                <a:lnTo>
                  <a:pt x="552" y="181"/>
                </a:lnTo>
                <a:lnTo>
                  <a:pt x="581" y="164"/>
                </a:lnTo>
                <a:lnTo>
                  <a:pt x="612" y="147"/>
                </a:lnTo>
                <a:lnTo>
                  <a:pt x="643" y="131"/>
                </a:lnTo>
                <a:lnTo>
                  <a:pt x="676" y="116"/>
                </a:lnTo>
                <a:lnTo>
                  <a:pt x="710" y="102"/>
                </a:lnTo>
                <a:lnTo>
                  <a:pt x="745" y="89"/>
                </a:lnTo>
                <a:lnTo>
                  <a:pt x="782" y="76"/>
                </a:lnTo>
                <a:lnTo>
                  <a:pt x="820" y="66"/>
                </a:lnTo>
                <a:lnTo>
                  <a:pt x="861" y="55"/>
                </a:lnTo>
                <a:lnTo>
                  <a:pt x="901" y="45"/>
                </a:lnTo>
                <a:lnTo>
                  <a:pt x="945" y="37"/>
                </a:lnTo>
                <a:lnTo>
                  <a:pt x="990" y="29"/>
                </a:lnTo>
                <a:lnTo>
                  <a:pt x="1036" y="22"/>
                </a:lnTo>
                <a:lnTo>
                  <a:pt x="1085" y="17"/>
                </a:lnTo>
                <a:lnTo>
                  <a:pt x="1134" y="11"/>
                </a:lnTo>
                <a:lnTo>
                  <a:pt x="1185" y="7"/>
                </a:lnTo>
                <a:lnTo>
                  <a:pt x="1237" y="4"/>
                </a:lnTo>
                <a:lnTo>
                  <a:pt x="1292" y="2"/>
                </a:lnTo>
                <a:lnTo>
                  <a:pt x="1347" y="0"/>
                </a:lnTo>
                <a:lnTo>
                  <a:pt x="1405" y="0"/>
                </a:lnTo>
                <a:lnTo>
                  <a:pt x="1464" y="0"/>
                </a:lnTo>
                <a:lnTo>
                  <a:pt x="1523" y="2"/>
                </a:lnTo>
                <a:lnTo>
                  <a:pt x="1579" y="4"/>
                </a:lnTo>
                <a:lnTo>
                  <a:pt x="1634" y="7"/>
                </a:lnTo>
                <a:lnTo>
                  <a:pt x="1687" y="10"/>
                </a:lnTo>
                <a:lnTo>
                  <a:pt x="1738" y="16"/>
                </a:lnTo>
                <a:lnTo>
                  <a:pt x="1788" y="21"/>
                </a:lnTo>
                <a:lnTo>
                  <a:pt x="1837" y="28"/>
                </a:lnTo>
                <a:lnTo>
                  <a:pt x="1883" y="35"/>
                </a:lnTo>
                <a:lnTo>
                  <a:pt x="1928" y="43"/>
                </a:lnTo>
                <a:lnTo>
                  <a:pt x="1970" y="52"/>
                </a:lnTo>
                <a:lnTo>
                  <a:pt x="2012" y="63"/>
                </a:lnTo>
                <a:lnTo>
                  <a:pt x="2052" y="73"/>
                </a:lnTo>
                <a:lnTo>
                  <a:pt x="2090" y="85"/>
                </a:lnTo>
                <a:lnTo>
                  <a:pt x="2126" y="97"/>
                </a:lnTo>
                <a:lnTo>
                  <a:pt x="2161" y="111"/>
                </a:lnTo>
                <a:lnTo>
                  <a:pt x="2194" y="125"/>
                </a:lnTo>
                <a:lnTo>
                  <a:pt x="2227" y="140"/>
                </a:lnTo>
                <a:lnTo>
                  <a:pt x="2258" y="157"/>
                </a:lnTo>
                <a:lnTo>
                  <a:pt x="2288" y="173"/>
                </a:lnTo>
                <a:lnTo>
                  <a:pt x="2318" y="191"/>
                </a:lnTo>
                <a:lnTo>
                  <a:pt x="2347" y="210"/>
                </a:lnTo>
                <a:lnTo>
                  <a:pt x="2375" y="230"/>
                </a:lnTo>
                <a:lnTo>
                  <a:pt x="2401" y="250"/>
                </a:lnTo>
                <a:lnTo>
                  <a:pt x="2428" y="272"/>
                </a:lnTo>
                <a:lnTo>
                  <a:pt x="2453" y="294"/>
                </a:lnTo>
                <a:lnTo>
                  <a:pt x="2478" y="318"/>
                </a:lnTo>
                <a:lnTo>
                  <a:pt x="2501" y="342"/>
                </a:lnTo>
                <a:lnTo>
                  <a:pt x="2523" y="367"/>
                </a:lnTo>
                <a:lnTo>
                  <a:pt x="2545" y="394"/>
                </a:lnTo>
                <a:lnTo>
                  <a:pt x="2566" y="422"/>
                </a:lnTo>
                <a:lnTo>
                  <a:pt x="2584" y="450"/>
                </a:lnTo>
                <a:lnTo>
                  <a:pt x="2603" y="478"/>
                </a:lnTo>
                <a:lnTo>
                  <a:pt x="2621" y="507"/>
                </a:lnTo>
                <a:lnTo>
                  <a:pt x="2638" y="537"/>
                </a:lnTo>
                <a:lnTo>
                  <a:pt x="2652" y="568"/>
                </a:lnTo>
                <a:lnTo>
                  <a:pt x="2667" y="598"/>
                </a:lnTo>
                <a:lnTo>
                  <a:pt x="2680" y="629"/>
                </a:lnTo>
                <a:lnTo>
                  <a:pt x="2691" y="660"/>
                </a:lnTo>
                <a:lnTo>
                  <a:pt x="2702" y="693"/>
                </a:lnTo>
                <a:lnTo>
                  <a:pt x="2710" y="724"/>
                </a:lnTo>
                <a:lnTo>
                  <a:pt x="2718" y="757"/>
                </a:lnTo>
                <a:lnTo>
                  <a:pt x="2725" y="791"/>
                </a:lnTo>
                <a:lnTo>
                  <a:pt x="2730" y="824"/>
                </a:lnTo>
                <a:lnTo>
                  <a:pt x="2735" y="858"/>
                </a:lnTo>
                <a:lnTo>
                  <a:pt x="2737" y="892"/>
                </a:lnTo>
                <a:lnTo>
                  <a:pt x="2739" y="928"/>
                </a:lnTo>
                <a:lnTo>
                  <a:pt x="2740" y="962"/>
                </a:lnTo>
                <a:lnTo>
                  <a:pt x="2739" y="1000"/>
                </a:lnTo>
                <a:lnTo>
                  <a:pt x="2737" y="1037"/>
                </a:lnTo>
                <a:lnTo>
                  <a:pt x="2734" y="1075"/>
                </a:lnTo>
                <a:lnTo>
                  <a:pt x="2729" y="1111"/>
                </a:lnTo>
                <a:lnTo>
                  <a:pt x="2723" y="1149"/>
                </a:lnTo>
                <a:lnTo>
                  <a:pt x="2715" y="1185"/>
                </a:lnTo>
                <a:lnTo>
                  <a:pt x="2706" y="1221"/>
                </a:lnTo>
                <a:lnTo>
                  <a:pt x="2695" y="1257"/>
                </a:lnTo>
                <a:lnTo>
                  <a:pt x="2684" y="1294"/>
                </a:lnTo>
                <a:lnTo>
                  <a:pt x="2670" y="1329"/>
                </a:lnTo>
                <a:lnTo>
                  <a:pt x="2656" y="1365"/>
                </a:lnTo>
                <a:lnTo>
                  <a:pt x="2640" y="1400"/>
                </a:lnTo>
                <a:lnTo>
                  <a:pt x="2623" y="1436"/>
                </a:lnTo>
                <a:lnTo>
                  <a:pt x="2604" y="1470"/>
                </a:lnTo>
                <a:lnTo>
                  <a:pt x="2584" y="1505"/>
                </a:lnTo>
                <a:lnTo>
                  <a:pt x="2563" y="1540"/>
                </a:lnTo>
                <a:lnTo>
                  <a:pt x="2539" y="1574"/>
                </a:lnTo>
                <a:lnTo>
                  <a:pt x="2513" y="1609"/>
                </a:lnTo>
                <a:lnTo>
                  <a:pt x="2486" y="1644"/>
                </a:lnTo>
                <a:lnTo>
                  <a:pt x="2456" y="1680"/>
                </a:lnTo>
                <a:lnTo>
                  <a:pt x="2423" y="1716"/>
                </a:lnTo>
                <a:lnTo>
                  <a:pt x="2389" y="1753"/>
                </a:lnTo>
                <a:lnTo>
                  <a:pt x="2352" y="1790"/>
                </a:lnTo>
                <a:lnTo>
                  <a:pt x="2313" y="1828"/>
                </a:lnTo>
                <a:lnTo>
                  <a:pt x="2271" y="1866"/>
                </a:lnTo>
                <a:lnTo>
                  <a:pt x="2228" y="1904"/>
                </a:lnTo>
                <a:lnTo>
                  <a:pt x="2182" y="1943"/>
                </a:lnTo>
                <a:lnTo>
                  <a:pt x="2133" y="1982"/>
                </a:lnTo>
                <a:lnTo>
                  <a:pt x="2082" y="2022"/>
                </a:lnTo>
                <a:lnTo>
                  <a:pt x="2029" y="2062"/>
                </a:lnTo>
                <a:lnTo>
                  <a:pt x="1975" y="2102"/>
                </a:lnTo>
                <a:lnTo>
                  <a:pt x="1917" y="2143"/>
                </a:lnTo>
                <a:lnTo>
                  <a:pt x="1850" y="2190"/>
                </a:lnTo>
                <a:lnTo>
                  <a:pt x="1790" y="2232"/>
                </a:lnTo>
                <a:lnTo>
                  <a:pt x="1734" y="2271"/>
                </a:lnTo>
                <a:lnTo>
                  <a:pt x="1685" y="2307"/>
                </a:lnTo>
                <a:lnTo>
                  <a:pt x="1641" y="2338"/>
                </a:lnTo>
                <a:lnTo>
                  <a:pt x="1603" y="2366"/>
                </a:lnTo>
                <a:lnTo>
                  <a:pt x="1572" y="2391"/>
                </a:lnTo>
                <a:lnTo>
                  <a:pt x="1545" y="2412"/>
                </a:lnTo>
                <a:lnTo>
                  <a:pt x="1521" y="2432"/>
                </a:lnTo>
                <a:lnTo>
                  <a:pt x="1497" y="2453"/>
                </a:lnTo>
                <a:lnTo>
                  <a:pt x="1470" y="2476"/>
                </a:lnTo>
                <a:lnTo>
                  <a:pt x="1443" y="2501"/>
                </a:lnTo>
                <a:lnTo>
                  <a:pt x="1415" y="2526"/>
                </a:lnTo>
                <a:lnTo>
                  <a:pt x="1386" y="2553"/>
                </a:lnTo>
                <a:lnTo>
                  <a:pt x="1355" y="2582"/>
                </a:lnTo>
                <a:lnTo>
                  <a:pt x="1324" y="2613"/>
                </a:lnTo>
                <a:lnTo>
                  <a:pt x="2763" y="2613"/>
                </a:lnTo>
                <a:lnTo>
                  <a:pt x="2763" y="3361"/>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Rectangle 31">
            <a:extLst>
              <a:ext uri="{FF2B5EF4-FFF2-40B4-BE49-F238E27FC236}">
                <a16:creationId xmlns:a16="http://schemas.microsoft.com/office/drawing/2014/main" id="{A0110BED-F1F4-44A7-A7DF-B0DFFF384007}"/>
              </a:ext>
            </a:extLst>
          </p:cNvPr>
          <p:cNvSpPr/>
          <p:nvPr/>
        </p:nvSpPr>
        <p:spPr>
          <a:xfrm>
            <a:off x="1889399" y="552705"/>
            <a:ext cx="304800" cy="27801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Rectangle 32">
            <a:extLst>
              <a:ext uri="{FF2B5EF4-FFF2-40B4-BE49-F238E27FC236}">
                <a16:creationId xmlns:a16="http://schemas.microsoft.com/office/drawing/2014/main" id="{22A15987-379A-4D82-BA2A-2DBCDC0AB092}"/>
              </a:ext>
            </a:extLst>
          </p:cNvPr>
          <p:cNvSpPr/>
          <p:nvPr/>
        </p:nvSpPr>
        <p:spPr>
          <a:xfrm>
            <a:off x="1945346" y="116468"/>
            <a:ext cx="301143" cy="16196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 name="Rectangle 4">
            <a:extLst>
              <a:ext uri="{FF2B5EF4-FFF2-40B4-BE49-F238E27FC236}">
                <a16:creationId xmlns:a16="http://schemas.microsoft.com/office/drawing/2014/main" id="{CC148D2A-897F-4D47-880F-A6D230E121CD}"/>
              </a:ext>
            </a:extLst>
          </p:cNvPr>
          <p:cNvSpPr/>
          <p:nvPr/>
        </p:nvSpPr>
        <p:spPr>
          <a:xfrm>
            <a:off x="2360281" y="171892"/>
            <a:ext cx="8236803" cy="1039637"/>
          </a:xfrm>
          <a:prstGeom prst="rect">
            <a:avLst/>
          </a:prstGeom>
        </p:spPr>
        <p:txBody>
          <a:bodyPr wrap="square" anchor="t">
            <a:spAutoFit/>
          </a:bodyPr>
          <a:lstStyle/>
          <a:p>
            <a:r>
              <a:rPr lang="en-US" sz="2000" b="1">
                <a:solidFill>
                  <a:schemeClr val="bg1"/>
                </a:solidFill>
              </a:rPr>
              <a:t>Characterize trash problems and management practices at East Potomac Park</a:t>
            </a:r>
          </a:p>
          <a:p>
            <a:endParaRPr lang="en-US" sz="2200" b="1">
              <a:solidFill>
                <a:schemeClr val="bg1"/>
              </a:solidFill>
            </a:endParaRPr>
          </a:p>
        </p:txBody>
      </p:sp>
      <p:pic>
        <p:nvPicPr>
          <p:cNvPr id="7" name="Picture 6" descr="A screenshot of a cell phone&#10;&#10;Description automatically generated">
            <a:extLst>
              <a:ext uri="{FF2B5EF4-FFF2-40B4-BE49-F238E27FC236}">
                <a16:creationId xmlns:a16="http://schemas.microsoft.com/office/drawing/2014/main" id="{36B612AF-0704-8842-971B-5855D3065FE5}"/>
              </a:ext>
            </a:extLst>
          </p:cNvPr>
          <p:cNvPicPr>
            <a:picLocks noChangeAspect="1"/>
          </p:cNvPicPr>
          <p:nvPr/>
        </p:nvPicPr>
        <p:blipFill>
          <a:blip r:embed="rId3"/>
          <a:stretch>
            <a:fillRect/>
          </a:stretch>
        </p:blipFill>
        <p:spPr>
          <a:xfrm>
            <a:off x="1138040" y="2154265"/>
            <a:ext cx="9182289" cy="36810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Box 13">
            <a:extLst>
              <a:ext uri="{FF2B5EF4-FFF2-40B4-BE49-F238E27FC236}">
                <a16:creationId xmlns:a16="http://schemas.microsoft.com/office/drawing/2014/main" id="{26214D92-97CC-B340-A832-B9B76DD4D768}"/>
              </a:ext>
            </a:extLst>
          </p:cNvPr>
          <p:cNvSpPr txBox="1"/>
          <p:nvPr/>
        </p:nvSpPr>
        <p:spPr>
          <a:xfrm>
            <a:off x="2041511" y="1084868"/>
            <a:ext cx="8275263" cy="523220"/>
          </a:xfrm>
          <a:prstGeom prst="rect">
            <a:avLst/>
          </a:prstGeom>
          <a:noFill/>
        </p:spPr>
        <p:txBody>
          <a:bodyPr wrap="square" rtlCol="0" anchor="t">
            <a:spAutoFit/>
          </a:bodyPr>
          <a:lstStyle/>
          <a:p>
            <a:r>
              <a:rPr lang="en-US" sz="2800" b="1">
                <a:solidFill>
                  <a:schemeClr val="accent1">
                    <a:lumMod val="75000"/>
                  </a:schemeClr>
                </a:solidFill>
              </a:rPr>
              <a:t>Results – Officers rarely give out fines for littering</a:t>
            </a:r>
          </a:p>
        </p:txBody>
      </p:sp>
    </p:spTree>
    <p:extLst>
      <p:ext uri="{BB962C8B-B14F-4D97-AF65-F5344CB8AC3E}">
        <p14:creationId xmlns:p14="http://schemas.microsoft.com/office/powerpoint/2010/main" val="41467036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png;base64,iVBORw0KGgoAAAANSUhEUgAAAkAAAAFSCAYAAAFta1CtAAAAAXNSR0IArs4c6QAAAARnQU1BAACxjwv8YQUAAAAJcEhZcwAADsMAAA7DAcdvqGQAAGiOSURBVHhe7b1buBxFuf/vpZdeeumll15yyQayEzmjgAioKLJBNzprzqd1ysoiJJCYEyQQgkAgRIgJB5P82OF8UkAEhI3RrYL8kcM2gSQQwiH7efq/vpN6J7Uqbx9mpnump+f7eZ7v09PV1dXV1VVvvVNd3f2lflMtFmcr+bzXrWqV8nqTVPZYsqR54Nl/7PR61cp11xwySWYL7WRFd++5WQ231by22P5tkswW9sn+JH+5d/EPLmyvQyeffHJ7eeXYj+Ztg0aqgHqVSTJbaCd65tmnt5a/euyWdhhqCmrXzOpGq6YtOn1he5vIJJkt3JPsRSbJbCEnh9qBGgOhhqDGiM15/C/3tZYSjlqE5c7fb2kXDmSSzBb2CfYqk2S2sE/QrRG27N7KTybJbOGepBTEntfubRli+EIoOK1JuTJJDpbx+vjzj+790OtFpVLpqya5RJpYLpf7ivfuzV4vmq4V95rkOkM74W5kkmsVkNQa1JhTTz2lfcL4/eRf728bbokjS7fZmSS/pJ1wNzLJdYZ2st3IJJdIDdJO9sbrrvQu/Pbp7d/2tvPOWThvXWSS6wz3RM8+73zvoT++5/3Hzyvef736v62/BJC9fdE3z/BWbNo2bz+T3Jempqa+rJ1sp7KbrXay3cgk1xn2SfYik1wor7z0kicyQaFoJxtVzeIl7d8muc6wT9KuKZ3KJBdKLwVkNyvkFSePpayLJD4UawH5Cc1Nfl/0vR951SUr522HTHKh9FJAruyTjyKTXGe4J9qtTHKhxFFAn755o/enp5a2Cgg16tXHZ+cZ6kSM9Pan9847YaxLmFtjUKPOOOuceeEmuVDiKKBuZZLrDPvEe5FJLpBmpXLELqDxWu1jsykQnNyihae1TtK2Nbetu7q1vOKy81rbPn9rfUuoTQhHDbPtlEmuM7STFcHeaOGaTHKhSCFFLRyAk4siKShXKDQsTXKdoZ2sLSmk23/z7AnbbJnkIlHJ578wPyPhnrAtqR1QmNE2yXWGdrLdKIpNKRQKX9+1puG9fsekh2Upl/uG2XQC5VzuXCyRrnaytk6b+wuDZeoLCKqXSifcrjn8wBIvTCZqm533399OUzvZbmSS7ozJ8em3tBPuRL954IH2yUAm6S8trhT2a4Xhp+WN4n6z67ze7vFHHlFPuBPNNEvttPtOo1T6yD4hhD21ofmJVghheumXE59jfzu9ZrU6jbChZa5n+rv52QK2Rjv5qJosFy4wSbXA7WjzMxtoJw2ddsq/tX9ffuFZarjIJJU9pirFx9yT7UaT5Xx3I4BpRztZW/t/Pe29s3Wivb77uqvnbbdlkswW2ol2K5NkttBOtFuZJLOFe5Ifbl/s/eHm0rwwW7XLz1fDIZNktnBP8m+bGy2bc8FZC1u91fe+dUY7HEsUELbh9wvri+39IJNktrBPsFeZJLNFeWzsKu1kO1W9mJ81SWYP7YQh2yFEdw/btGjBqd7G2g9b63Zck1R2sU+2U5kkss3yRulN7eTDtGK8/J5JIvuU8vlFWiH4abpazJtdRwutMFyZqGS6UngZwxdYmqDRQx4p6FYmmWyizdToRia57KGdbDcyyWUPnBzuVckSM8kWLFzQ+r3hnhWtcMwkQ5hMLLfjYB0yyWUPOcFeZZLLHtrJupL5iRAmnLtzEyGTXPZwT7RbmeSyh32SsCuoLdB/lq444XkxqTlY+s1wzRz2SfYik1z20E62G5nksod9kprxdYXHEbRHNU1yg0ebjNCpTFIt3BPtVia5FtpkhE5lkuqMXz/6knrCnapeqe4zSbYKCA6fVnvsxxJswyzPtWJ9zeZrW79Ncl9a3Cy/rJ1wp/pw7w2dF5J2st3I/oMpBdCrTHKtP77aCeMiYC6iSMIx+9WOZ8skGR37JDHVDo8g4FEDzGLFDFaErb3zwdZ2rCNTiGPvBw2igLqRSTI67ol2q6hDFPacH8gEB2IX0KPbG/NOuFOZJKOjnWw36lcBQZg0jqXfjFbInjJsh5sko6OdLJ7kwfLBF95sh6F5IXzz7udbzQ/NULZB/SygqHILBzJJRsc+yV7U7wI68/QFraUYaNQmv8cPbJkkoyMniGe/8GwYaoh94iJ3jjRqlP3oQhprkCaTZHTsk+5F/SggmS2PGuMaa4TB7qBZoTbJIwh4VEH2g0yS0dFOVqR1536KWkCgk8IBndQguzBEtjE3SUZHO1kRCgg+EIwymlPQowidFFCnBBWQZoiDZJKMjnay3QgnMV6tPrt+7dojJmmViVL+HTyGAI2X8u2/JxrNSuW1yUbjSJQahCYGw42ltl1kko7O9idfU0+4U002mr52Zbxc+EC7k2prolw4YKK3kfRWXjujnmyn+uiv67ur5doJdyo5GbeAtMIIktmthZ2mdsKdyiQ7GOyTMUFdT3/BvtVSaZ2W5lCC10ZUc7mvmdUW2ol3IpNMi7m0TzY/s8FkpXDIPeHVhe+3JmvKJE3MKNMePxAtaxQPmuSyh3bC3cgklz20k9UkcxS1bZBJLltU82NHtZPtRnM+0ycm2ewAB1A72W70z3sWZ68W+RVQ0OMGfspkAeGvhHay+M+EQsJDdFg2fnxBu0fDPGn0cu5jCGiuJtlsYZ9kLzLJZQ/tZLuRSS57TJeLD2knbDuKaFZil9ymBWX2cUzBPeFOZZLJNtqJR5HZfTTQCiBIZrfRAi8w0QrDVub+sXcLXv2HIVTIHSIhCaFNfBiUTJbIsPD03x9UL+QgZbJGhgG5aO5bqTEr+5xvndWa2Cdz+vF3WaaKyhJh8rSIPWEQ4fZkQchOB0vsp00yNFkjw4B78dIgkzUyDGgX0JZtJcRyyNL+jWnH+IwFrAysmTzTBiuGcPkwCsJk6SeTNTIMaBdw0DJZI8OAe/FgUWwLIwqzGiJYq6hx/WSyRoYB9+LJ0zDydSV0YeJIQ6ggcI6x1D4H436NSbo/SD78YYdpMlkjw4B2AQctkzUyDGgXEILVgSMMa4FPCNnb4BDDaUY4xpHssSTXMiGO7O/G9ZPJGhkGtAtoK6y7SUImawRv2tcmQg9KJlvzkIvmV1HcwUDxcbRtYYJVw996bZstk7V5aJO1B6VmqVAy2UoW7SIOUrjBaLLWRi6aVCA4uvgXBicYFUQcX1v4viK2a9vEeZZ04IzLqLU46LLNr9KarLWJ8nyJyO/5krDnTjqVyVqyaBcxSPZXtZKQVoG27t6oXsRB6cFn7oytAuGRfzy0hMqK8F13V1rLd19Z2X6WGcIjcD+45Oz2ehSZrCWLdhEh+brPgn9f2HrMbvL6Da0wVCB5BQGeg8ZSe+wO4fJb9sVveabRryJqFQjg6RBcOO2C9ku7f7913lcYbTqpQP2SyVqyaBdxkPKrQN1iP1/lykSJhaAKJJ/Vg3WBJcHn9eQpZFgZWB87Ptaxj3zdyX4xiRsX8vv6k8lasmgX0RaeqYcFkWfstTiwKrAoODm8qQGW6cpctbVN3tog22CZbOvkKosVaFAyWUsW7SIOUlmuQPjIJ955AB/nwJ/XtN+DgMf+YZEg/BYfSayNbXXwu56/uBVXwvxkspYs7gUMsjTQw6/vU8NFtj8Ev8e2Nn5+jy1aoPhkspYs7gV0PwVuSxxgqUSoLFJh0D2hddivhkGFueJnpXnrqFAIQyXVurK4KpD7YVc/jXfwTdMg+l2B/PweWyZryeJewEErbgvkV5HiqjiCXYHQDcmrwiA0LHRL9t9y/HWXSiBdFLol/BbnGV0V4sDpxv7StUHS/UEIl7iyHTJZSxbtIkaROM74ja7K/ttvW6FOFXcFErr5inIn9NsCRZHJWrJoF3GQSqoCJQkezem1AsG5nqxc2rIksDjjpUtb1kheadeNTPaSRbuIgxQuhHQzu3fubC2DvprtMl4urj94n/5gWpCmy4VtJolQ5vJ4VPIoGlkLVK/Wp7ULOSi5Fwa6Z8sW38JA69cqRK8KqrRaHiHtIg5Kixulu0x2R4MXnntOvSgiE63NYzc2j2gXPm7Jx8tttPyJbt+0KZtv1BgG6qXS5+4F+cV11x2cqNdvNVG+hE/2axc6aW2YqXxgsvCliVrt5Ttvv31ePqG5/F9hopA0ol1YV3jPDpZ4MQicUPy2l/gkMN4NJmEi2Q8vFbHDXZmskGFDu5iDkskSGRa0ixgm18LELZM1knYw5Va7gJ1q93VXnxB239KfeN8995snhEdRJZcbM1kkaeaJDePqBRy0XrltklZoGHh/24x6AdMgk0WSZu7/RT30xcJnLDyttcS7u+U1jRKGNzGfe/qC1ttRP9y+eN5+IuyDLg77yb+xv21unBDPFiyjySJJM0mNNPcqvq9viEhbN4Z7bSZrZFjQLqSfpBvSBhIxiIjBRHRbiPfO1omW0MVhXbq+IJkskWFDu5j9lskKGVama8Ud2oVNWtOVwssmCyQLzNaKe7ULHbeWN0pvmkOSrPKPrdPqxe9WcNpN0mQUWT1RPqBVDD9tmq0cMruSLDNer7yMqaODEI5tskGGjYlG9X+0lx0MQtOT9XdMtsiwoF3IQcpkiwwL2kUcpEy2yLAgF27BwgWtZdR3Isr3MaIoapqQyRYZFuTCyacJ7IuN2xPyWz68IhUHS2yH7H3w+jq80s7e194u6djb8Vo8+W2yRYYFuXB4/a5bGcQqQdiGC493HuIdiVjHPvLScTuevYTc7axAGUIuXFpkskWGBe0iBkmshW1VOpVtcVyZbJFhQbuIELoZvHEeFQUXXLoc/MY2qUDo5vAb2yWO3T25YViyAmUI7SJCqCRY2pYGDjIuPpxkhMuLxu049rr7iQQRK1CG0C7iIGWyRYYF7SIOUiZbZFhwL6Dtv3SjXvc32SLDgnYR5dsWYZ9nku+pis+jfTsDn4ayfST5fiqkfazFZIsMC+4FFOGiS0XShIqACmRXGrui2NLC4UifefbpJ4SbbJFhwb2Ag5bJFhkWtIs4SJlskWFBu4iQfR+snzLZIsOCdhEhGQSErwLh3xXupIs/Ix+dgx+EJQYexTmGJAx3+eUrhxI36EuHJltkWNAuonyWUi48rBEuPD60azvECEelkIoi4Yhrr8tvias5zyKTLTIsaBdREyqFFh63TLaIcN8zf1Lf2dxPrd5w+0cmOyegXcRBymTrBG5ZM35Qe2dzP/XRX9f3t4JrF3NQWrfp7sMmW/OQC2d/jVkTup4oX1wOk3scd4zIZGseaag8tky2kke7kIOUydY85MLZtyC0yoQKhEFDtxLBv5G783Y4FFQpsQ3CfnDIJdxkax7aRRykTLaSR7uIg5TJ1jzsC6r9FqECYYkLbk/TgCNt/zuzJZXEDZdtWGI/ezTbZGse2kX0E75cqIVrkk8/dSqTreTRLuIgZbI1D7lwaZHJ1jy0i+gnWFI3zK5U8t0vfD8MFQifAJdtUWWylTzaRUxSQR/chUy25qFdxEHKZGse2kX0k1SWWv7iE8LkC8+Pbm+0KhA+9/R/b9/UjhdVJlvJo11EkX2x0WrsbXaYLPGxOXs7vvZsb8cSaWppiUy25vHwq9vUCzkIPfGX+3uuQP2QyVbyaBfRFr6JGvQRXny5EJ/2PuXU007Yhi8a2vtKBbLjuDLZOoFmvXJIu6D9VLNR8f3aoXYRBymTreTRLuIgZbIVC3jDq/tFHVHcb1nVLiK6Hvc7pv2SyVbyaBdxkDLZioVBVyA4wLvurrR+yxKCJbZ/I558PBfrkHxg146LT2HCL5K4QZ/DNNlKHu0iQsi49p13CQvrioKkpSsy2YqFQVcg+58VvokqlcH+ojO+kSqOMyoFrBYqFH7DkbYrEH7bFQhxka5st2WylTzaRYTwFWb4P1JRHnzhzdaFx0mcfd75rXBb2pea8X15+ca8SNKxw2yZbMXCoCvQIGWylTzaRYTkM95SgSD8y8LFX7FpWyt80TfPOCGOLVRALZwVqDdJ9xYkk63k0S7iIGWyFQtpqkDS5eC3dEvuEkK3ZYfZXZQW308mW8mjXcRBymQrFtJWgbB89fHZE7ZB8JcO/HnNvDA4ye6/OITZPpSfTLaSx72AGNeR7gtC93TFz0rt9aDuB8KYEJYy/uM3RuQnk61YSFMF6rdMtpLHvYCoQKgka+98sO1E2/4OtqFSnHHWOa047r5SgSQ+Ko9WgRAP8d1wk61YYAXqA+4FlIsKh9n+twUrhAqFCgQLdf5Fl7biSYWRfaVSyb8y/OuSymTHQ7gdJjLZ6hmt0mgy0XtGu4iDlMlW8mgXcZAy2YoFrcLYMtFiwb2AcIbhv9iDfa4TjKU7GAhfyN5ujx+JH2X7RW5cCTfZSh7tIg5SJluxoVUcyGyODblwkPyTkgtt32k/75yF7Xgie8DRllQOSOL4jT7bcSGTreTRLmKYMA6k3WANc7CjyGQrVpKuPMC+eHHKb6RZ09BYIFQgbeRZKpDrXHcik63YSbLyAPtCpkEmW8mjXcQwoQJhiUpkjzajAskcINu57kQmW0OHdhHDhJuj6Hrc8Z84ZLKVPNpFHKTGK5V3TdZalHK5b5ifqSGXy33F/GyxYtmyI9pFjCK5Mapt60Uma8mjXcRBCt3Mk0880S6A2zdtOmp+dkw5n59e1ige3LWm4b1+x2RL+H1ds3QA20y0jpGucGpq6svSNWoXMYrcCuTnUHeqVkb7gXYRBym5ILZMViNxw3Rn3wqDOv1eGPJ05+23f2rnUbuIg5TJavJoF3GQsi+KyGQ1kH/es1itHJ1o//YZD1bFJOmLlkftIg5SJqvJo13EQemO7XtOuDCQyarKlmW1j7TK0IseXF3/1CR/ApVcbkzL466tS9ULOSiZ7PaHh/97/qSvQWjLzqdPuCiici53rsnqPLSLH6fMYebRLJc/0fIIPfXAterF7LdMVkeHZqXyd+2CiPDJSRO1BboZ7YInIfcf1+OPPKLmUVTK5xeZqKTfaBcE2nn//GextAudpGy/SMsf9MCOHaPX8tOGe1FQceasz1F76oV2gfshc3iMS102ZzGPuJboDy++yAo0SCbq9U/CxmYO3qdf3H7JZENlvFL5VbVQ+MKskrQxVSk+pl1UV/t/Pd1a7rjmJ63bBKsL3/fe2Trhbaz9sBWOMNlWu/z81nYIvxFmp+Vqslx4w2SHDBvaBdUkFUj0h5tLrSUqyIfb548V2RXIDg+SyQ4ZJsbLhQ+0izkITVYKHY1akxSgXchBymSLDAO4G69dxCDBlxGfx1blh+efENaNONYzRGyYKR/ULmKQLr/wrLYDDZ12yr95L6wvttehc09f4F1w1sIT/KIo2rai/pnJHkk72gUMEyoQrM0ZC09rrR+6b6ZlkVBxJAwVBw72d8/95rx9o8pkj6Qd7eKlQSZ7JO1oFy8NMtkjaUe7eGmQyR5JO9rFS4NM9kja0S6eKzjNcJC1bUHCvzM42Nq2MJnskbSjXbww4d4Xln/b3JgXvvu6q1u3L/AblQ4VCL/lr7x92wNx8dtPJnsk7WgXzxUuuDZI6FoX3ETFEpUDFUj+0ruSSiYVSpPJHkk72sVLg0z2SNqZrhQ+1i7gILV6onzAZI8MA9pFHKSiPPpDUoR2EQcpky0yLEyUCxu1C+lKbpTasw6xLjMS3b/6Es8Ns9ddYWakyRYZJrSL6UoqkB1m/zXHEnfl7SWEfd7aMt76HVaBTHbIsFHJ50/SLmg/1SzlrjDZIcPInnWNI9qF7YfwZg+TDTLMaBe3HzKHJ1lAu8BJyhyWZAntQichcziSRf5855R60ePQP7ZOs/KMApOVwi6tAvSi6UrhZZM8GRXiuGfGe1zkS+PFwqr3t0WfJIbX2k2UC3eY3QmZD15Jhy4JL6mC8Ls0NlYzmwkZfsbr1Yd2/36r+q36UdPDr27zmrXyXlM0hJCkwLtDtUZIHVOtVCiZoiKExM2Dz9ypNjzqmOANmaIihMSN1uggzGiD8Lt5bfGE7UnryrEfqeGanvzr/e38QgsWLlDjaYpybqaoCCFx4za2nb/f4m24Z8W8MDTSmdWN1jYsn/77g96vHrultfxJ/vJWHDFW2raLf3Bha4l9795zc2u7pCvLx/9yX/s49jYIBkbC3TRt2fv45Qdp4fywtI8p5yb72zJFRQiJG63BuY3bbthoxLYRkbhiGNxtrkHDumxfdPrCdjhkH0d+2+lpxtGWm08stbxCkpa2jytTVISQuNEaHDVfpqgIIXGjNThqvkxREULiRmtwYZK/Mud866zWOIq73ZX718b+29NP+f3FCpMpKkJI3GgNLkxigGQMBwZFDBGMksQ79dRTWkt7PGbPa/e2DdCZZ5/eWsq4kDYeI2HueJErdyxK9rPzQwNESMrQGlyY7MFcyDYc+A0jg7tM0uDljpQYA4mPW+0wXIhrGybINSSyLkYNkoFkGDY/AyT5wZIGiJCUoTU4ar5MURFC4kZrcNR8maIihMSN1uBsuX+3whT1b449P8dPazZf2/r7pG2LQ/bfuSCZoiKExI3W4Gy5BggGRmYTYx3jOhjjccdg3LEY7IN4EMZ9bAMk4ZBtlLSBZzddWbq/3TTtbZIGDRAhA0ZrcLbshox1DPzaRgnhePZKGwTGNngxWMcS60tvmGjfMcM6DBkek8BvzSBgoBrb/NL1M0BumpoBkrQk3E+mqAghcaM1OGq+TFERQuJGa3DUfJmiIoTEjdbggoS/RPbfmaQV57Gijvm4MkVFCIkbrcH5yR441sZWJEzGWCS+HUdmP0MyyGwPZLt3x+x9kS62I649voPf9j4id4CcBoiQlKE1OD/Zg8+4q4X358BAQGjosg2GAuv2YK9sg7DNjo/f9kC2DDz7zY6W7WJ03PREbrpuPqPKFBUh/lSLxdnxerP95YBREs67msudbIqiI7QGR82XKaqOKOVy31jcLL9czY8d1a5ZloXzHq8U15uiyC6T45N7H937oUcd1+6X3vbmjNHXTBGFojW4UZProbkyRRVKLpf7yjuvrPG8d2+mLC2dLP/LFFF2uOaa6w5oDZA6prke+DJTVIG4jQ2N0X7FhkwglL8xmAeEdczfkbk97t8aO672N8ndT9btv2wShrzY29z8QFh33wPt5sHdD8eAkK4YICy1mdemqAKBB6o1PuqYtmyc/NgUVTZ4+L/3qQ2POia4wqaoAnEbGxqhbYDsJ9glHL+lIWsDu7ZxgLSBZ9nPNlL47feaVAlz8+M3sOzmwd3PPgZ+Q36PfZiiCgR/tbSG12/deN2VangaZIoqG2iNjjqubg0QdaJMUQWC8tYaXa+CQfn0zRvb61dcdl5r+flb671HtzdaS3h2Ei4GyDZEzeIlreWF3z69FRfp7bq70voNSXz8PvDn5P5CmqLKBlqjo44rqgHCd6+0RkcdlymqQPplgF59fLZlJMTgwKjY8fwMEAzVbeuubq3LvqfNeY9YIs0/PbW0HT8pmaLKBlqjC9JF3/uRGu6n//h5RQ13dftvnvU2735e3WarumSlGh6kbvYRRTVAjWr5A63RUcfUrFcOmaIKJCkDlCWZosoGWqMLkribMCz/9er/emvvfLAV7hoaMVQSLkvXGGD9oT++N88AnXHWOa3l9qf3nmCU7P01Y4gw7Cf5gux9ohpEUVQDBGq18tn0hObrib/c7zUa5Z+aIgqFBihcpqiygdboguQ2+hWbtnlX5Wut39LwYUxcA3TKqae1ljBeWC765hntdRgg22hc8bNSKwwG7sEX3myFiTRj4h4XS4SLUeuXAeo3mCbwyksveZ2q27lO/aBTA3Tm6QsSHW/pl2R8KYpMUWUDrdFRx0UD1F86MUAYAMZ4jYzfvPvKytYYDMZpZFwG2/7v7Zta4VhKQ0fHJ+lImIzpyDYYNyzt8SD7eOOlS+cNYttjTEHHtNOF8cSSBohSRQPUX6IaIHswGLIHky/5zpmt7a88uqRlBOzBYYknDR5GCwYEv0WyTQyPGAxXdribTtAxJV0xZPa2KDJFlQ20Rhcm+Xtlj9sEyf3bY/8l6qc6/fsF0QD1l048oFGVKapsoDW6MMGVhCav39Batw2KDCBDMs4jDd8dk5F0IL+xGgnDUsaRbJ193vmt/d0xJ9lP8mBv60Q0QP2FBihcpqiygdbowuQORNuGAxKjIuswVFh3jcPDr+9rhYthsdPRDBDi2ne3IIQt+PeFvgZIjoE80AAdU9YNkIzV4G+Q+/dK1MlfHqiev1gN70SLFp6mhncqU1TZQGt01HHRAPWXuAwQOh0IhkgGp7HtvHMWtpbueIxIjJeMz8h2WdrjNjLQLWM8trR4NEAKWqPrVLbnkhZ14+1oogHqL3F6QLgDBeMgS2z7wSVnt5Z+A81itPC7Nuf1iOGyDRHuXGGQW9LQvCktHg2QgtbobGGeD+bk4LeM7yAMF0r7m4QlhO34a4TfdjyEy9wejM9gXfaBMPcHYfKXCr8h+68Xxn3kN4TjSJ4kPRwTv21DhHXJE/IChRkqGqD+EocByrpMUWUDrdHZsg0QZM9OlgmArgFyB4vRyP3umMEo2OmLcUFaCNf20wwQlvZxbaPnbrPDw5QmAzRerT6L/NjSDEyY3DRqxeI75hADB/nRGh11XKaosoHW6KjjQoMwRZUampXKEc2wdKrxWi1175bRDJA7xwZjKvYEP1syWNzrg6Hyl81vDlC3Qp798h5VpqiygdboqONKowESujVEaTQ8gp8HJIZFxmIgNGLXOMl22wAFDRxrExEh+TvvDl7LgLas2/mRdYwhyRJh2oRDdynp+KVryxRVNtAaXVoUNj7TD6XZAAlRDVGaDY/gZ4AgGATbWKDxwtDgtxgcabi2YUGY38Cxuz9+Q2Kg8LgH9oUBhEFBGliHZyRGCvHcQWzbgMjxsXSPL0uJ76aryRRVNtAaXVLSBrRlIqGEy5wh/BYDJGM82qB10hoGAyT4GaJhMDxCkAFKk2AwUBfFo4pLUdI1RZUNtEaXlNwBbdzxktnU7kRC+S3GR2Qbq35omAyQIIZomAyPMCwGaJAyRZUNtEZHHdcwGqBhZhAGSP4GdaJu9olLpqiygdboqONCg4A3sXL58s8KhcLXTbG1wZyaRrn8mVklAcxOTR02P+fRrFYfefKJJ1rlPEgDJOMwEMZ64G1DMqZj/y3S9umXTLFlA63RUcclBsjWzPj4EXy7qlGp7MP64488knilmJqa+vJkpbBrtlo49PwtE97hB5b0rBc3TXjLGsWDU5XiY6VS6avmUIkwZ2R2oax+99vfokxPmluf3nn//SeUbVoMkLxs/q4NP28bIKzLwDYNUExojY46Ls0AaaqWSutMkcbCeCm/729bplTDkbT+ec9ib7xc+ABG1mSnZ1atWPGRVm6uBmGAhk2mSLPB9as2HNIaHnVMW+68U20orq5ZvPiAKdKuWFwp3vXnOwdjcMIEgzRdLvzOZLVjYMi0MtP0wI4daqOjjmnn1iWfmmLNDtNTM+9rjW/UtXvXLrWRaHrhuec67pkW14q37t8+ozb6tOrgfUvmjFHxIXMKkRivVvdqZeYnjAcdeXO92gBHWTdeX//AFGk2wTjAeL35MtzgUdXm229XG0UUYTDVFGUgty+tfqA17mHTrjWNj8wpBXLrxo1HtfKKonu2bFGv06hoql56Q7v5QTLK3EU/adPNN3+mNYYwrV250vfbVxhEfumXE59rDXnYhbEqv/GiUi73Da2soqhRLqt3zQjJPDAY6H21hhEkrSE+8Iv6Aa3hZk1PbWh+Yk65Tb1YPKiVU5DqpVKkjxgSkknGK5Vf2Q3ikT17vNtvueXTZqVyeKJWw1/Ui0zUQKZrxR1aQ826ZqqF10wR+IK/FeV8fnqurN9dNjt7AMb+Dy++2C5zrJuohJBOuXdF/bDWODvV6sL3vf2/nm79PnTfjFe7/PzW79NO+bd58aKq2/061Zw39IUpCkJIv8BfN9y21hplN7INEOQaoL9tbnh/uLnU+n3u6Qtay8svPKu1tCVhtgGStHAMWcqxJC07/U6FO3xJT3AkhBhgfN7fFu9tdT8DdMbC01pLeEViXL73rTPmxYHx2H3d1d4L64vtOLIfJMYIM3yxFEMEVX54fuu4H25f7L2ztfuZ17htTyNESMIkYXyyIhihOGdVE0Ic4hrzyap2r60fNUVFCImTyXLhDa3RxS35G+X+LRsWNYqFI6bICCFx0a+HRmGA7DEfeV0EhIFiGcO54KyFraWs+8XDWBG045qf9MWgYVDaFBkhJA7wigytsSUhMTwYXN5Y+2HLGMGo2He2MMgsxkQMjRYP61higBppSXjSmizn95qiI4T0yg3T5ZGY5RyX7l5eO2G2NCGkS565aVxtaJSu1++Y5N8wQuIizkmHoyJTdISQXvnH1mQHb2VSYVaEOUGm6AghvRLXXzC5cyVatODU1hIGCAPG9gA01jHDGesYaMa6zFbGgDLWES6D0ZI2ltiGcNz5wm8I28TQSbisIx05BtYhDHTb652If8EIiRG8JF5raJ0qyABhibtV8kwWDAIMkh0msj0mpIE4MDh4pELudokxc58Ls5/7ksc4cCw7jvyGAerm1j0G7U3REUJ6pVHMX681NEoXpi2YoiOExAHvhEUT/34RkgDT5cI2rcFR8zVdKbxsiowQEidxjQVlVasnOPZDSKLsWVc/qjW+bmUPALuyB5Cjyn6jYj+FL7CaIiKEJElcn02GxABpd6LEANl3rtw3IuLOl9yul/3cu13YB4YJd8gQfvUl57bD5U4Y1rsVPrZoioYQ0g/ifB+0vYTEkER5IyKEeT2NH1/QXsc2bR8cI/e981q/r/ruOa1b7LiFj3Xtdn8UwSM0RUII6SfT5cK/tEY5KlreKO43RUEIGQTVXO5rw/bp5Tg0d94nmyIghAya6Urhf7SGmjXN1gpvmVMmhKSNZY3i+1rDHXb9YqK8z5wiISTtLKkWH9Aa8rBpplr4vTklQsiwgU/5bJipfKA17rTqrmXVA/zEDiEZZHGlsF9r9IMWZnnT6BAyQuAO2mSlcKhfX9wQ4Q2P05XCx6Vc7hsmK4QQcozy2NhVjWL+EF7ujqfLNSMSJuy3bUX9M3ynq5LLjZmkCSFZoFAofH28Xnm5VioeqeTz3ojpKM59bnmSKQ5CSD/AoPLSaycPPPuPnR6101tz07KPS6XSV03xEEKSAsZn9++3qg1xlPXwq9swM/prppgIIUlw/aolB7UGSO30Ntz2i8OmmAghcYPxDq3hUcc1V0YXmeIihMQJBl21RkcdV73KxzUISQTc+dEaHXVcc2XEF5MRkgRoXFqja15bbH0/6yf5y1vrsuyXnv77gx0d85xvndXKr2jPa/eq8TSFHYcGiJCE0AzQms3XntCA4zRAp556ihoeh7rJJw0QIQNCM0CLTl94Qhi8Cnvbf5auaC2vHPtRawmPaWZ1w3fb43+5z7t7z82tddsASeO/+AcXtpZyHHsbBA8HS6QlS6Qp20WyT1B+JK2fFn7cWrrn5ooGiJCEiGqA7IaN5ZN/vb/9dweGQMK1ba7HI+swSBJPwmyjI793/n6Lt+GeFa3fEh/61WO3tOOK3HxCWl41I2jvY4sGiJCE0AwQGqLrXbiNVBqwxLUbr7vNNWhnnn16a2kbFpFmgGxj4eeliDRj4uZHwiUtGiBCBoRmgCD8XYHHII3TbaQYJ8L2pTdMnGCA3G0YUMb6goUL2mlgHb/lOOLNyHHkt+0lYVxK0rKNki3NmGh5xboYP20fWzRAhCSEnwGijosGiJCEoAEKFw0QIQlBAxQuGiBCEqIfBkgbW7HHevolvzGeMNEAEZIQ3RggDOpiMBe3t2X+TpBogAghKr0YIPyWW+qY9Ic7S7Idv+27SxIm+9nbEC4zryUdGDbZB+EQbpvb65DM8RFDiPQkTYkj61hKWCeiASIkIXoxQJjHI4ZEDAAMgtzexi103F63G77cisd+2F9uv4shsw0TlnZcd86QLcSXW+wShv2QH5kRTQNESMro1QMSieGwjYoYDbvhy/wdxBcDJdskHEvXkMhveDL2se1HNDQDZBsuGiBCUkbcBggSL8c2DtgOb0TiYYlJheI5XXDxt9vhsg+WEibPkblGS2Yzi2Fy98NS8mP/LetENECEJEQ3BmjURANESELQAIWLBoiQhKABChcNECEJQQMULhogQhIizABhUBeDt1DQbXBRt3eagiTH17b1QzRAhCREFAPk3vEKUicGyO+VGrbkDlYS0qYBaKIBIiQhOjVAYjTQeDF7WXv9qr2E5JY7Grv9snnbAEmY/WiHNvnQTRdL2zuyf7tpyja5dU8DRMiA6dQAiQGQOT7yKARkz8PRDAX2QTwxCLYxkzRsoxTVAMnS/q2lKdskDRogQgZMpwYIHgyMgjzeII1b4knjdg2F3djFAAW9mlVke0SQm669tH9raboGCHFogAgZIFEMkHgSYnTwF0aMkjwwqr2aFeFo9NLwsY4xHTEqkjZ+u69mFckrWCUehN92urJ0f/u97tXNo5/xE9EAEZIQYQaIogEiJDFogMJFA0RIQtAAhYsGiJCEoAEKFw0QIQnRjQHCILT77fgkZQ8sD0I0QIQkRKcGSG7D99MoxHWsqPN+XNEAEZIQnRogeRmZTESE5BZ50AvI7Nvo7gvLtNnUOAYMBtZlX5nBLLfRJZ6k89PCj1tLkZsuDRAhKaNTAyQTD2GI3Pk10sDteTbuLGR78p9MFnRnU9uzoe19JV2JC8nx3H0gN10aIEJSRicGCA1aJiNCMqFQDASMEsaGbAMk3o5tgGTiHwwC4ruzqcXTEbkGyN0ucsPddKPOfHZFA0RIQnRigKQhy7r89YGBgJdhGwoIYRJXtsl2bBNj5s6mltnPrvHCfljKdtvAYN2d0eymizAtXphogAhJiE4MkJ9s4wKJociKaIBIKKVc7hvj9ebLlXzhKCrMKAnnXavU1pui6AjsrzU66rhQRqa4OqJezM8ubpbn6qR+3bIsnHc1lzvZFEV2yeVyX1m+ct3BR/d+6I26dr/0ttesNvaaookEKovW6KjjQhmZ4orETLP0/DuvrPG8d28eed1z6/RHpVLpq6ZosgWMz33P/EltjKOsyYmpf5kiCoUG6Jjcv5G2OjFASyfLe7WGOMr66K/rvTlv6GumiLIDPR9/1ea6HVNMgWgGyH0HT5C0W9syVwh3zfzS6vaWeFRFyYOtOAxQOZc7V2uA1M3ejjtmDptiygb4f6k1POqYfnHjpo9NUQUSxQDhbhfuHsmdJNzuxjp+Y+neWZLGj9/y0jG5IyUN3d1P1vEbwh0yrCMvsq9sc/Mjd8Hsx0O0PLj7yTHwW/KlvYM6qgFau6x+QGt81DGVcrnLTFENPxh41RoedUw7X3gjUqPRDBAaJeR6BTAG9jweKMgDQlykAS9E9pH49n5yOx+SW+tybPuOWpT8iNw82NvEwNqGFnE04wNFNUB/f26V2vCoYxqvFveZohp+cLdLa3jUcZmiCiTMA7InH9rh4kkEGSBZtycAisGw9xMPBZLJhH4GyM2PdnzIzYN2HrZhisMAHX37JrXh9VvN4iVq+KAVtRyHApyM1uio4zJFFUiYAbINhjR4hEvD1zwQt/FD0rjF27H3g5HB3ycYCTEKfgbIzQ8mJWoGRTOC9n5ufElbjJStqA1Ha3Rx6IrLzlPD/RTVAL36+Kz3p6eWqtuSEA3QiMkUVSCaAaLmK00G6MbrrvQ+ffPG1u8Lv316ewmPVMLFAMkS+2D5+VvrW/EkPfmr/ej2Rnt90cLTWr+TEA3QiMkUVSA0QOEatAESQwGDAiMiBsP1dMSw+BkgkRgx2wM675yFreW7r6xMzCuiARoxmaIKpF4t79MaHXVcgzZA7l8weCkwHjAiMEi3rbt6Xjw/AyQek2aATjv1lNYySdEAdaDqkpVqeL/1Hz+vqOFRZIoqkGajuk1rdNRxjdcrL5viCkRrdHHINUC77q54k5VLW7/hscAjgjFxDZAYFXhPWJ55+oL2OgyQ7Iuwev7itkE78OdkZnGPtAGCQXnoj++p2zR1YoBOOfU0NdxVN8YkaQM0NTX15Uf/tENteNSxJ++jPkqgNTrquGiALAN00fd+1Fr+16v/662988HWEj2DhIsBsg2RGIOzzzu/FRfprdi0rfUbkvj4/eALb7b3E8n+iANh3T3u9qf3ttaRJ9kH690YIlNUoYzXyu9pjY/a6U00K/tNMYWiNTrquEbeAKEhQ1iHEZFwNx4Mi4Tb210jIEZDPCAYj827n2/9PuOsc9rxRLYBcr0xCVv0zTPmhdv72OFRZIoqEosXN/drDXCUdd2qJR+Y4omE1uio46IHZDX623/zbMtLESNiG6QgAwSPZfL6Da111wAhTTFAmjRj4h5Xfkva/TJAoF4rLbth03WfaI1xlHTLXauPYmzMFEtktEZHHRcNkON1/PjqYttgiOcBD8k2QPiLhThYhzGAl4O/RzA2YiRk34df39cOO/+iS1tLW5oxcY8rccSo9dMA9ZPxWu3jV156yetEy2ZnD5jdU4nW6PyEAeAk59z0S+4t/iCNtAEaRZmiSiWjboBw16mTxptW0QBRvjJFlUpG3QDhlrk9qVAmAmKuDubmyDa53Q6DhSUavMz7kcaPJW6hyzZ4VxJHbsnbx8MS8WVe0Hjp2DFEfse00xXvDZ47llFEAzRiMkWVSkbZAGkTAMWYwGBAmOsj83Lk5okYGUlHwiGkZ29DGjiObLfnBMmxEV+bgBh0TKRrzx+yt4WJBmjEZIoqlYyyARLPA0IDFkOze2u1ZRwu+c6ZLWG7baBcYyATC0VBhsKWG+6mE3RMpCuelMSRbWEaeQPkztkJkzbwK4PC/VQ3A9CQKapUMsoGyJ7ZjMYsf2tQL7GE5yJh8IQQfteGn59gDP7v7Zta21wvCoKhwBJ/oxBHvB78luMgPn67RiromG66iCvbwkQDNGeA5E5YlNnLNEDJMepjQKMoGiDFALV6ALN9wb8vbC3tuTkwOJj7I4bHXcptd0kHt9WxTW7X2zOt7WkAV+VrreUVPyu1ljgW5hdhP5lnJPmx89iJTFGlEhqg0RMNkPIXTAyJPYtZjIftedjzcjAHSNIJmq8jYYjnTlCURzAge94RZBswrNvbOpEpqlRCAzR6ogGyPCCRbYCkwcssabvhizfiGgdRkAGC3H3EcCG+ZoDEc5I4sq0TmaJKJTRA3amTQd84hY5SG9DuRDRAAQYIQkNHQctfIKxLmBsff50QLp5NkAFCPDsNSLyxxatuUQ0QlnIMxJVtncgUVSqhAdIlA9S47u42qFMDhIFqGTjuVhhojuMVHSNvgEZNpqhSCQ2QLjFAMgkQgjGSiX8wQHKXSrbbr2TFdiwlHEsxQLKfrCMu5BooO57caZP07XidigZoxGSKKpXQAOmSxi6GyH1Vqu0BuYbDnu1sb8fSDpeJkLaxEmnx6AEp0ACFyxRVKqEB0iWGRyYLujOVXQNkzyOSfe1Xtko8MWBYl7TttERaPBoghbgMkD0GlAbZY0G9yhRVKqEB0mX/BYMBkSUMDYyAa4DESMDgyL4wGPI8l8TDUv7GyV8zzQBBbjwaIIUoBkjm6GBejzv4LIIBwms0NEMkc3S6lTbZ0c6LbLffI0QD5K9RMEBZ1sgaINwClwYu/7EljhgeWcpdL/c2PMLkVjzSw7p7Kx7GBeEwMNqcI9xalztsEOLgOBIP6eGYsq/Es/OEdaRhb/eTKapUQgM0ehpZAyQv/ZIZzpA7gRBLd66OGCB5vaoYMknPT3Jc1wNy0xfPx88DkjzJNsmHpB8mU1SphAZo9DSyBkhkv6dZjIhtgGxDAIkx0P5KYZudvu3d+BkgPw8oyAC5eZJwe91PpqhSAa6XrdmpqSOakQnSquuv/8RNxySfCrRGRx1X2q5XT+BktEZnyzVAaNxo8DAEtuGRpf1KVayLMcBYEP5WYT/sL/vYBka8GxgMSUPzlCQMx7L/0oln5Bog7TWvcvwwmaJKBaV8ftHjjzyiGpZu9OxTT3mlXO4yk3wq0BpdVuQ3YN2JRs4AjbpMUaWGuIxQGo0P0Bqd/a4dmVdjTzIU2TOWtZeERRUMBe6a4e6Y3J6PQ2KAtLxHFQ3QiMkUVaro1Qil1fgArdHZt7Dd298wEq2bCWbiHwwQ4iMMkv3xW4wT9oXkFry9v2yX+T9yWx5hiGfnwz6GrMt+MFyyTfbFUtZlKduwDrnpuqIBGjGZokod3RqhNBsfoDU627OxjQiW7psIZbt4QGGzl939ITEKkgaMlEwsxKxqe12OJxKDJUt7kqPk2V1CYgz90hXRAI2YTFGlkk6NUNqND9AaHQTPAAZEPBC78eK3NHjXANmNGr9hjOx9IXt/WYeBwvFkgqKkAdnPdmFdm0kt+ZBj4rcc111CiO+mq4kGqE+yB5IHKVNUqSWqERoG4wO0RgfBCNgNUxqva3Bk3fZsgmYvu/vLdvGQsC8MgxiWH1xydsuoiKGA4REjgzy6BkjSwFLy72eA3HRlmy0aoB4kd6KCZlWLaICiE2aEhsX4AK3RpU0YUxIDJUYtDkVJlwaoB4kBkomBuCUPay/hMDqQffseS9y2xz6Ia09C7IdMUaUePyM0TMYHaI0ujRJPxf5rFofC0qUB6kF+c3tgZOARyVLCZJKhtk+/ZIpqKHCN0LAZH6A1Ouq4aIB6kBggkTzWYRsg2YbfkBggCXPTSFqmqIYGMULDaHyA1uio46IB6kGu8RCvBi6nZoDsONrM6X7IFNVQASM0jMYHaI0uCeHOlfzdgWSgOIrsweN+iwZoxGSKivSBufp4ktboklQ3xoQGKCZogMK1ft26z9EwTJGdwNTU1JfNTxJANZf7mvmp0qxUXvvdb3+rNrokZRsTeEJY4rY7BoFlAqRMZsQSd6mwj9x+97tdnpRogEZMGMxFwxivVveaYptHs1z+pFAofN2sEh/qpdKR8tjYVWa1TS6X+8rSxYvbrxXRGl2Ssg2QPXdHHomQeT34LXem/Pbph2iARkzSMKBrZ2aOlEqlr5ri+9J4pfIrhJfGxmomqG9gjGe6XPgdruEN0+UDu9Y0vBc3TXiv3zE5TwjDtg0z5YOIO10pvKwZgqS5funSA9u2bv3C9hjnjPrGR/bsmVfGWqNLUpoxsWc+2zOkZcIhDVBM0ACFy24cEBoMDA8MkTSeOS/on6ZIEwMGp1HMH7p7ee2T97fNeIcfWNKT9m+f8batqH/WKBZUzyRudtx7r5TVJ1if+8ulvstIa3RJys+YyMC07QHJXzQaoJigAQqX1kigTTff/Jn8npmcPGiKNFbw1w5G55mbxlUjEqfgKY0X8x9Vc7mTzeFjA17PH158sV1292zZ0v7tSmt01HHRAI2YtEbiasvmzbFWCng7+MukGYp+6N4V9cPNwljJZKdn5urZRVq5adIaHXVcmTJAzWpjr9boqGPa/dLbaiNxhUl/pkh7olka+xn+YmlGYRB6cHX902apsMxkr2vGq9VntXLT9NaLq9WGRx1Ts1w4ZIp1+EHPpDU86phuumOb2kg09fLXBXeCrmuWDmhGIA3CIHfYbfQgqoXCUa3MNN1504za8KhjqpeL46ZYs8GNv7znsNb4qA+9jRtuVhuJpmalcocp0o6YLOf3YkBYa/hp0sH7lnjT5cJbJtsdcdMNN3yilZmmrXferjY86mbv2V3LvjBFmh0w0PnQH99VG+Aoa8XKtWoD8dOcN3nUFGlkNsxUPtAae5p117LqAXhs5hQisXvnTrXM/LR6+aTaAEddU7Xy2aZIs0Upl/vGrb/adVRriKOoJdMzasMI0oprr4383xx/1/5855TawIdB/9g67U1Xi3lzOoHgr5tWXmFatWzaO/r2TWpDHDW98tj13mStcIEp0uxSyeXGMMo+qlq6ZNZ78okn1AYRpgd27Ig0ED1dyV+DvzNawx42LakWHzCn5QsmaWrlFUWYgb76umvUazUqqhfzs6YoSZbBX9HVK1d+qjWEKMI8l7DnwqbLxYe0hjzMmqkWXjOnp4JJmlp5RRHKtF4qZeeuDyFh1IvFg/akuU4U9AqM2Xrxt1oDzoJma0X1OTkw3Wx+pJVVmDC3Kqg8Ccksc67vRWgAWsMIEua7mCTmgb8qWsPNkmBgzenOo5tyxGMaZndCRhO8HkJrHEGa+7vwmdm9zZJacbXWYLMobUyo0zG1Pbt3e/YDv4SMHHMe0EkYANUaiAgN687bb/emG41Dk43GHzGA744B4e5iVgaco2qyPP9uDcpyolZb2yiVPlo2O3sAg/VaedqaGR+nB0RGl/Vr1857UhtPcqPxzHlF+6vF4iwMi4kayFMbml9ojTTLwvSCKC9pK+dy507U60/OGaijt9x002F4PnaZT1SrfzBRCRkdqoXCx7j92axWd/XyeMXSenHoJhnGJUywNMXQEfjrhdv2c4b+9alG4yBf9EZIF+BJcq1hdqPLLzyr/bvyw/NbyxfWF70/3Fxqh0dVt/t1o+lacYcpDkJIP8G7dbRG2Y1sA7S68P3WUl6Otfu6q9vrixac2o4D1S4/3/tw++LWNknD3k/SghAXy421H7a2Szr4/c7W7s7lb1umsvPaCEKGhely/j2tQXYrzQDZnsy5py9oLf+2udEKQ5z9v55u7wNJmL2fZoDkWJIWfkv63WhxpbDfFAshJGkwhhH3Xa8wA3TaKf/W3m7HgS44a2E7LIoBkmWcf9WiDtgTQnpkvFyIfeBZM0DwUOTvF8aFYFzwdwt/l2zDcsbC01pL/JVCHHu/Hdf8pGVkEN81QIfum2kf93vfOqO17FaTlQy9QIuQtIJbz3G8LD5rgkfIiYWEJEwS3k9WNF7KHzbFRAhJgjjvfGVNmJxoiokQEjdxzvvJqsaLhVWmuAghcbKsUUz8EzoYLJZ5PNp2VxhIlkHlNAgvtjfFRQiJE0y60xpdnIIBkvk99p2xYRFevG+KixASF3ioUmtwcUsMEOboyK108XBgkOy5OzIr2r29jngyyRC37WUOkcwXSlp4Y4ApNkJIHEyWC29ojS1uiQGSeT8wOPKXTAwJDA0Mi22g/OJhHhCE9X55VPgOvSk2Qkgc9OsTymKAZGzHnlQognFCPFn3iweP57vnfrNlrJ67sRDbrOcwbVtRP+GFbYSQHnj+lv7cfrfHgGSGMwwOPBsxIDA2tjcDA6TFg1eEB0/xG+ESP2nxdjwhMTNqbzzsVZwVTUhMlPL5RVojo/xVHhu7yhQfIaQXJsqFO7RGRvlrulz4nSk+QkgvzDWmbVojo/w1XSm8bIqPENILaExaI6P8NV7K7zPFRwjpBTQmrZFR/sIL/03xEUJ6oVHMH9IaGeUvGiBCYmKilH9Ha2RxyZ5UmBVV82NHTfERQnohzjEgzE6WiYbyyESSBsh+dgwTFd3tSYljQITERFx3wfBIhMxMhvCMlrzfGb8xW9meBW3PXsZv7ZM8MiNang3DEnElHL8hbLMNnYTLunyqR2ZVY7a17CdxOhHvghESE/iKp9bIOpX7vJZ4J7ZhgJFx4wV9ksf+IobEl3XEsT0giWM/FW8/uGrHkcdAuhXmTpniI4T0Aj4drDWyThXkAUmYGAQIHgiMiB0G2fFhYJCGeDy2QfIzQPY3wMTQuAZIfnf7BD1mj5viI4T0yj+2HvM4epU0eDztbv+lggGAgcISRgPhYjzk1RzY7hosqPzDb7eNjKQvxsv2pmQ/LJGOHA9hrgGSddf4RRGemzPFRgiJg4fWNdTGRp0ovDnAFBshJA6mK4WPtcZGnajVE3wvNCGxwufBoot3wAiJmWou9zWtsVEnaq6sTjbFRgiJi2duGlcbHHVcr98xyfEfQpKAz4SFa66MPjXFRQiJk7jmA2VZ/PtFSILcvbz2idbwqCXeb1bX+QAqIUkyUS5s1BpfL5JJf67sWcydqJ8PndqaqhQfM8VECEmKPevqR7UG2K3EALkPhOK3/UAofkd5IFVmM7v72PtiljR+Y/9eHzyFXtzEyYeE9IXJSmGX1gi7lRgcWYoBsT2gTh5IlaW7j3hGV196bsvYSHivD55Ck+X8XlM8hJCk+d3G8S+0htiNohigTh5IlW3uPhIPxgfekP1XDft0++ApP0RISJ9pFsZKWmPsRn4GyH6QtJMHUmWbuw/CJq/8TivMNjhy3G4ePIUwLmaKhRDSL65rlg5oDXKUdMfS2kFTHISQfpLL5b7y/rYZtWGOgvDajVIu9w1THISQfrO4VrxVa5yjID50SkgKmK0V/6U10CyLr9wgJEU8taEZ212xtIsPnBKSMqampr78ty1TaoPNkv55z2KvVCp91Zw2ISQt4J1BaKBaw82C9m+f4aAzIWkGDTSLRgjGZ6pcONucJiEkreAvyku/nPhca8jDKPy1xKtIzOkRQtIOxoQeWFUf+hfZ45ETzHcyp0UIGSYWVwr7tYY9DFreKO43p0EIGVYwWRFjKFojT6Mww3m6XHzIZJ8QMuxgXAiT97QGnyZtmq0c4ngPIRllopyfxpdDtcY/SGFy4eJKca3JJiEky+ClZmn4zA/eZMhnuggZUfAunUG86B4vkOc7nAkhLTDuMl7K70vSK8Jfv0axcKSSz59kDksIIfOBMcJftNlq4RAMEu5KaQYlTDA4yxrFg/B0+AgFIaRr8MG/RjF/PcZrjBfj2UIYto2Xi+v5cUBCCEkpMNDjtcobk+O1Q5u2rj364DN3etATf7nfe/YfO6mM6+m/P9i63tDm+9Z7S5Y0D9Sr5X1z/xIuM1WEEEIIyQZ4U8pEo/o/9zy06QutU6QoaOdzW7w5x/g9DpkSQggZesYblSe3PXwrHR8qso45QtXX8E4LU40IIYSQ4QG3unb/fqvayVFUkB790w6vUS1/QCeIEELIUNGsFlf98t51R7XOjaKi6N49t3rNemWXqVKEEEJI+mlWS+889PK9asdGUVGECdOVfP6oqVKEEEJI+sHjuVqn1o2a1xa9n+QvV7dR6VUc1w31yFQpQgghJP1EdYCe/Ov93jnfOsu7+AcXeo//5b52ODrPmdWN9u80OkB377nZO/XUU7xfPXaLur0TYbTjyrEf9eU8+1WedIAIIYSMHFEcIHF+xNHxk3SkazZf65188sktuR2rpCXb/RwqLO39w/aTfWX7goULvD2v3TsvL6IN96wI3MfepuUF6/J75++3eItOX9hOA9LOSba5xwiSfRw7rJvycfPplgHSCbpuYaIDRAghZKiI4gBJ52l3mpr8OuygzhTb7c7aXfeTHS8sf9oIEPY58+zTA8P88uJ3TnAg7PhRjhEk7ThJlI/fcYKumys6QIQQQoaKJEaA/MK0dOyO2o0vCtsv7BaXtj3KbTEtL37hWlivt96iHidKudrh7ghR1OMEiQ4QIYSQoSKKAwRJJ+t2qugopeMN60jdkQg4CFE647D9ZF6OnQ7i+B0X0vbBOV5w8bfbt6j8nAA7XHM+RFGOEaSw8hSFlY9dFrLddsyiHidIdIAIIYQMFVEdIIoKEh0gQgghQwUdICoO0QEihBAyVNABouIQHSBCCCFDBR0gKg7RASKEEDJU9MsB0t7H08kk2zBFmbTb6cTeYVa/z5UOECGEkKGinw6Q/TQU5D6N1IvoAM0XHSBCCCEkgDQ5QOi0MTLkPlKOfe03KMuj53YHL/tKmF+csHU7j26a8ri5FiaPoMtx7fWfFn4877xFeEz+P0tXtM9f+8yG5EHKRI7nvvPHLh833/0QHSBCCCFDRT8dIHTKtlxHBx2322mjw9fenOw6Htq+Qe+7wTY3P1A378dxw7DupuUncZjsPLhOWNDx3HLQ4vRDdIAIIYQMFYMcAXKlddp+HTwcGHfUw93XHTmK4jjY0tKMGiYKOo52CxBpdeIAuSNOWpx+iA4QIYSQoSLtDpC9zR4l0UaPEGbHC3IcILnlJPE1ZyQsDS3MzgMU5GTZI2Nw1pbeMNGRAwS554FyQLrufkmKDhAhhJChol8OEJVt0QEihBAyVNABouIQHSBCCCFDBR0gKg7RASKEEDJUpN0B0ubAUOkTHSBCCCFDRa8OEByUsMnNvSgJB0h7+qobyRNY7vkjz+4k7bQprjIQ0QEihBAyVCTpAGnbtBcF2u/B0ZwJ2wHSHCI3LChN+6krkf2UFtKScPsReldyjDBHJ0p+sW4/wSbb/MJlm18+3f3cfcPKoBvRASKEEDJUxOEAuZ2pdLausyPx7c7YFbbbDosbX9u/0zS10Q+8r8d94aIWZm8Le48QFCW/bv6CwqPkM8oxOQJECCFkpElyBAhCRysjFPhtx9VGUdz03I47rHOPkqbW+XfqEMQ9AuTG8QuPks8ox+z0fMNEB4gQQshQkbQDBOGWy5W5H8377hXkjqKgU8YIUpADhLTsjhvb7VGnKGlqozfyMkE7HpycCy7+duhtMPf8kSdxjMLyK2Guw+IXHiWf2n5umFYGvYgOECGEkKGiVweIoiA6QIQQQoYKOkBUHKIDRAghZKigA0TFITpAhBBChgo6QFQcogNECCFkqKAD1Lv8JjGPkugAEUIIGSr64QDhSagrrr7shHcCZUVpdIDifsw9THSACCGEDBVJO0B43Prs885svwdIe7syHAg8Nm6/odjv0fIocbB0HzW393O3QfJIu2x304YkXcg+D4QjPfsYmkPktz8kj6XL9jBHMSi/7rlCSTuedIAIIYQMFUk6QPLOGnknjqy7zoE4EHaY6yxFjeM6LuIouA5A2AiJnVbYO3O0vNlh2D/o7c1h6UeRe+4cASKEEEICSNIBQqfsjkSIxCmSeJpz475AsJs4mvMh4eJ0iJPk5kkciijOUpAD1Ikzgv1QPq4jZyssv1inA0QIIYQEkJQDFNQBa44LOn1xGKSDt52KqHHsdTvcHily93VHYJA/2wnR3r6MOLK/dlw7LOztzXZaUFDZQWH51eIkLTpAhBBChookR4Ciys9xsRUlDjU40QEihBAyVNABouIQHSBCSNeUc7lzG7X6G1NTMwdvunPH0V8/+pIHPfzf+7xH935IZVxyvX95727vmmuuO1ArlQ/VS6WfmeqRGGlwgKjhVz8cINjIqXrpjeWLqwcfuveao39/bpUHHX37Js9792Yq45Lr/fSD13prl9UPNMuFQ81SIXEbSRKimst9bXJ8cu/W/3rhc61TpKjtT77mTTQn3ivlct8w1SZW6ABRcSgpBwg2culkee/eZ1Z+rnWKFPXWi6u92YlyYjaSJMB4ffx5Oj5UVN33zJ+8Zr35P1NTU182VSgWojhAuP2ESbau+jXBFtLebTOKt8SSLIdebjMm4QDNNEvP0/GhouqdV9Z4ixul2G0kiRnc6kKHpnV0FOWn3S+97dWrtQ/ibOBRHSD7CaM4FfbEkwgdv5uHqPva6mafNCmuctCUJgcIt7rQoWkdHUX56aO/rvcmasVYbSSJkWa5umrjlgeOah0cRYVpy86nvUa9sctUp57p1QHCI97/Wbqi3fm6LzuUR85ltAjrPy38uJ1WnA4Q4gQ97q7tI4qyr4yESZg8aq6FyfmGlQ/kli/yaL/jx1ZYOUQ9HvLsHsN2gPDbLo8wxekATVaLqx7Zfs1RrYOjqDC98tj13nS9GJuNJDFSr1T37XzhDbVzo6goirOziWMESJwFuSUD2fGlw9Ucj04cIDt9yO7A4XiEvfAQ69rxou5rOwiiKGFB5RP1/EVh5QBFuR5uniUccTvJjyjOOjleLe77cO8NaudGUVEUZ30kMYILo3VqFBVVaXKAtA48KL7rVPg5H660kQ9bbroi5M8eydCOF3VfzXEICwsrH79j+ymsHKJcDy3PdriMGgUdx1XcdVLr1NKqG6+7cp6zKXp0e0ON36mQfrN4ibqN0hVnfSQxggujdWoUFVVxdzZah2YLHaNm4GXkwR6VgMOw9IaJEzpcez+3s7e3+zkCYR2/yD2WdivJ73hh+2J7pw4QFFY+4nDYcfxuPUUphyjXI8gBknU4U0gjinMWd53UOrW0Cg7KFZed53365o3q9l6VhAP06uOz3mlzjvKfnlqqbh92xVkfSYzgwmidGkVFVdydjdahUVQnirtOap1aWhXkAGmOBsIWLTzNO/DnNd7/vX2TN1m5tL0d6/X8xfMcHtcB0hwiOyxKmn4OkHasJJ27pBRnfSQxggujdWoUFVVxdzZah0ZRnSjuOql1amlVmJNgOxWfv7Xeu/Dbp8+7PSZhMmoH2elpTom9roWFpennmNnxRcM4UhRnfSQxggujdWoUFVVxNu5mrbx353Nb1E6NoqLo4Ve3efVqeZ+pUj2TNQdIRmDg9CDubeuubm/THBE3Pde5cdfdsChpvvvKSu+8cxbOi4OwM09fENvcpUGKDlBKSdoBqi5ZqXrxa+98UI3fqZD+f/y8om4blP7r1f/1zj7vfPW8oQX/vtB78IU31X170aDKIs7Gjc8LXL9qyUGtY6OoKNpw+8rPKrncmKlSPTOMDpBmd2xHR5wLzVHadXelvQ9ujd214eeBDpCEyT7YhjTsOGFpummI0yPOmoQP4+gPRAcopfTDAbroez/yHvrje+r2XpVEp3/7b571Tjn1NG/z7ufV7Z2qX45JFhwgUCsVShtu+8VhrXOjqCDdsf3Go41aeaOpSrEwbA4QlT7RAUopg3SANEcDYTJC8vDr+7yr8rX2dqxf8bPSvE7e7fQ1J8AOi5KmnwOkHSuKc+eXJ/yjmbx+QzssLG8ysiSjZ1i/MldtH99Nc/vTe71F3zxj3jGSUBKNu1AofH3xdOP9J/5yv9rRUZSrZcunP6jVymebKhQbdICoXkUHKKUM0gGS7X4dvB0mQ6CQnZ7rXLjrWlhYmn6OmR1fFGWkKEqeRFHO1++4nRwnTiXZuPFBwYlm9Z+3bF3zKR7P1jo+anS1dfdGb6JZ2d+slS8wVSZ26ABRvYoOUEoZtAMkoxxwehDXHq3QHBE3PbeD1zp8OyxKmhg5OeOsc+bFkdGUbuYuheVJFCVvttw8RT1O3OpX4y6VSl8tj41dNV6vvIxjUqOp8VrljdLYWA1fZjdVI1FwTK1To7InbX5THEIdMtWJpAlcGK1Ti0vogO3RDJHt6EhHrnX0KzZta++DW2OLV90S6ABJmOyDbUjDjhOWppuGOBjirEl4lNEfyC+PmmMS5XxlO2Q7ZJ0cJ06xcXcHOvDxWu3jV156yUtay2ZnD8wd72RzaNIBSTpAmBxc/vl3T3gUnRqM6ACNGEk7QFT2xcbdHXSAhoOkHCA8iXXBt77ZegEhHhWXlxHKdjhHbhg6aO3pKem03fftaHHxNBiW2G539hIGace193P3teP5pSFPnsl22+EL2qap0/OEwvKL7VjX4vUq2siUQgeI6lVs3N1BB2g4SMIBkse75dF07e3Ibhw4CbmfXDinC9oOAsLc9+fYQofuPsLuOgtaGm6Y5hjYYWFp4LffO32CtkWVdp5B+RUHSspWixOnaCNTCh0gqlexcXcHHaDhIAkHCB2tjDy4sjtle2QI+8BJkLB9r6+a5yBpnTr2CXMMtBcVutL2s8OipCHCfjhP1xEL2ybq9jztMD+nS9svDtFGppSsOEBR5rr0Yz5MWtTPc2Xj7g46QMNB3A5QkLOgbUOnPFP/vlf4z+/M6+D/84rz53X6bqeOtFxnQuvgZaTJjgcn4weXnN2+haXtZ4eFpYG82Pvb5xm0TcJsdXuebhjW7dt0WEc67n5xiDYypfTLAcLkXnsyrzzurU187kZ0gOaLDlD6oQM0HMTtAFGjJ9rIlDIoBwhyHzdHp42nw7CEJ2534PbTUe422RdhdjztyS5tP4nvfqJC8qOlaYe5acpTbbI96NF5970/Wp7tMoHc40k8ezvWtXhJiI27O+gADQd0gKheRRuZUgblAImTYHfS6LRdB0AcBNeJcN+Zo3X4iGM7NXYc1/nSwrQ0w8LkvIKcniAhLbsMwo4n5WO/VsCNk7TYuLuDDtBwQAeI6lW0kSllUA6QJq3T1hwVCQ97CWCQk6S9dNCVlmbUMAnXRnVEmvOCfTpxgPwcLr88JSE27u6gAzQc0AGiehVtZEpJuwMk4fZIjjgOdlzEsW8P+cWRdXmpoZ0n7HP+RZeqI0aisDA4Vvb2IEfLdV4Q13WYouQB6+5Il10WSYuNuzvoAA0HaXGAZJKuLfcx7jBpk4PjlPY4/yCEidJBrwfot2gjU0q/HCAqu2Lj7g46QMNBmhwg+0mnbpyNpB2gtEh7ieQgRRuZUugAUb2Kjbs76AANB2l1gLTHxV0Hx90H6/bIkTxSLutwqiYrl7bTdJ0s7ZgIcx8nt/PgOiPyHh83n1FHtKKkRweIRIIOENWr2Li7gw7QcJBWB0icE+no5X04rmyHxXVOtDBxKOw0/N6xI3HtFwra2/1uRbnv8tHypSlqenSASCToAFG9io27O+gADQdpdYAgu+N3nQBNmqNhh/mNKmmOF46Dbe6ojZ2eX57CRo38FDU9OkAkEnE4QPY7cUTdTMC1J/fKJOUo6XQSNw2SScoi9/1DQXInQKdBbNzdQQdoOEiTA2TbDch1iMQ5ke1ht8i0MDgPsj+ciLs2/NzX8XLDIb9jSJpQkNMURWHp0QEikYjLAXKf8IrymLmrNHbuURT1XHF+2pNwmgPnlyYdoOxAB2g4SIsDRA2vaCNTSr8cIMSJ8ih72Lp9HBxD3qHTyb5ybHn8HOtX5qonOCYQnJOr8rX2eXTirNgKe0Gim0aQA4R/PHLekq77LqGgcnPT6FVs3N1BB2g4oANE9SrayJQSlwNkD0e6nSs66W5eZmivhzkZblw3P5C9vzgBYY4LJA6TnZbriIWlE6cDZJeRGxb13N00ehEbd3fQARoO6ABRvYo2MqXE5QC5I0C2/Dp/dNZ+n6pw18MciE7iugqKrzkiOJZ9vthfc/BcufuJtFElvzTdMnLDopy7lkYvYuPWKeXzi5qVypHHH3lEdUrSomefesqDI1bK5S4zWScWdICoXkUbmVL64QCJ0PHaoxLuLRi3Y3bXxVGQ/YOcJzeu5sTINijIYbBHuHDMxatuOeF87fSC0tJGk/ycES1N9zy1sCjn7nfMbsTGHUxaHSE6PtGI6gAFTbyVx8UxWdd9t06QOonbD7mTj6Eo7+4ZlOzJ1YMsS9rIlBKHA0SNtti4o5EWR4iOT2dEdYCCOlh0xNoTU91Ie1S9X9LOI85zi1u2AzRI0UamFDpAVK9i4+6MQTlCdHy6I6oDBGnvqXHfUQPZHbP7MkGsj5cubTsUbifu5wC5I1CSrr0v0nJHbcKOb8t1dpAXpGefr5tfex85lhzfXYcTGfQmaklPG3lCuH3+Es/dNygtuX5++XPXo4o2MqXQAaJ6FRt3d/TLEaLj0xudOECQ7YhIh+m+uM+vI9YcGzeu5gCh4+7ljctBx7eFeOLMiHOiOUSuJN0oDoWE2fvbx9DOQXM8ITdu2LobFiW/UUQbmVLoAFG9io27N5JyhOj4xEOnDhAknajWwdrb3XAozGnRnB0/B8AdfQo6rsgvLQj7286IO0ITtK9sv+Bb35w3GmZLc+7cY2rnII5J3A5QWH6jijYypWTZAdIez49r8m/cE4mHWWzc8RCXI0THJ166cYCkQ3ZvfYm0jti2U3ZH7tdJ+8W103FHKrS0JNzez8+BQTzbGYHE6ZFjiVMkadkODcrlku+cGei8hb2J2u8c3OMiP0jLLeegdTcsSn6jiDYypWTdAXKf1vJ7v06nogN0XGzc8dKtI0THJxm6cYAoXXBI3BEeLSwtiiu/tJEpZZQdIDwuHvaWZzg6+DcR9Mg+fmtvuZZH14PeNJ0FsXEnQ1RHiI5PstABonoVbWRKyboDJMOhIteRCXvLs99IjzhGfqNJYduzJDbuZPFzhOj49Ac6QFSvoo1MKVl3gIJe0BjlLc9BDhDCZdQo6Didvpl62MTG3R/EEdp5//10fPoIHaD45Dd/J+uijUwpo+wAQfYokfaW5zAHSNbhTCEN+43Nkq4dnkWxcZMsMwoOUL8cEzpAJFVk2QGi+iPUofFK5Ve5XO4rploRMvQ0q9VpjLiNqgOEMDxJhSX+xNlPRtnv6fF7Kky2a0+0YSKxbB8Fh4gOUEqhA0T1KtQhzEnZvXOnN9dhfNosl1eZ6hWZerF4fa1QOGxWCemJuXr42lw9/J1ZjUy9VLqiUS4fvmfLlvZcq1F2gFznRpMdL+wRcb/jZN0JogOUUugAUb1KHCBbO+6915vrTD6d089MVVPBqFGtVHof81pWXHvtoXIud67ZNHKUcrlvYJ5POZ+fFk1Vio9NVwovhwnx7P1QjnPX5SST9EhRKpW+Ouf8fPLkE094c471p4VC4etmkwrKvFEsfnT7pk1H//DiiyfU5VF2gNwwGf2x3y9kO0B2XIS7I0RRj5M10QFKKXSAqF6lOUC2Nt9229HaXEeEjsZUuxZz+1003Wx+JJ3OAzt2eM1qdZfZnBnQAZfHxq6arBR2NYr5Q7PVwqHN11Y/3rWm4b1y26T3j63T3uEHliSmf96z2Hv9jkkPx7t7ee2TZY3iwUaxcAROUyWXG4PjZbKaCUpjY7VbN248KvVv5bXXHq4Wi7Nmc4u5unfSnJP0z/Xr1n3+wnPPzauvrlC/tU4tS4rqmLgjPPLpC3FysG7v477ZmQ4QSRW4MFqnRlFRhTqkdRyu4OigwxmvVN6tl0ovwTFytyOtqampL5vqOVTAwZsuF7bNOTmfwsF5/pYJ7/1tM6pTkjbt3z7jvbhpouUgTZTyn7ScozkHdRivxXi1+ob7ygCMMGKkEbfGVixbduR3v/3tvO1BQp3UOjWKiirUIVM9SZrAhdE6NYqKKtQhrePoRmtXrjyEjtdUz9SCW0yT5cIbGM159IbG0Dg6nQqO0TM3jXurJ8oHxkv5fc3CWCnNThFGszCqqNWtbkUHiOpVdIBSSr1S3bfzhTfUjo2ioihOB6j1jptq9VlTPVMBOnzcwoIDgJEd3FLSnIVREZy9e1fUD0+UCweapcKyND39h8n0WzZvVutWt1oy2fA+3HuD2rFRVBTRAUopjXpj15adT6sdG0WF6dePvuStWH692nF0q3qp9NmgO9U5g3XSZDm/d8uy2kdZHd2JSxglenB1/dPpcv49d55Xv5lzgA5i8rNWr7rVhrW/8F557Hq1Y6OoMP39uVXe4mb5ZVNFSZrAv9taqfTpw/+9T+3gKCpI05NTrU8yaB1Ht7rphhs+weRcU0X7RrM09jOMajx+Y/MLraOnogkTu5dUjo0O9fN2GZzWaxYvPqDVqV6EuWmTtbJ39O2b1A6OooK0uFH6uJrLfc1UU5I2YKSatfp7vBVGRdVDf3zXWzI943UymTSqHtmzB7fB9prqmSiT5cIFs7Xiv/5855TamVO9CU+4LW8U909Xi3lT5IlRL5V+ab+/J07BCVq2eJy3wqjIOvLmem+mWdqP1zKYKkrSTK1WO3t6esl+OkKUn+D4/GLNem/7vb9WO4q4hPe4hL2/pVtgkHB7a8+6xhGt06aS0e82jn8xUy28kdRj93MO0JGwR9p71f/b9Rtv9fJJOkKUr+D43Lx6/IPFjeJPTdUkwwQ6iEatsXFOh2649e7PMM9D6wyp7Ou+Z/7kbbzrPm/J9BLvhrXrEhnx0YSX0uF9LqZKxsJUOf/TNZPlfZizonXQVH908L4l3l3LqgdmK8X15tL0DJ7Ku37p0thvf/kJ7eC2TTd5s5N174Et17TmeWidIZV9vfPKGu+he685es1E+dB0vbiLIz6EDDH1YnEcIzB4m7Nm/PshvMcFL6ozWeqJxdXC1h0r6we1zpgarJ7a0PxkcbnwfK9zhfACzUHWV3Pb9rOJWm1tP+c9EUIISYDW3LByeRUMO77zpRn+JDUzOXmw29sleIpsplr4PW67aB0vlS5hDtZsrbi3m6f/UE/xmLG8UbxfwtNms1NTh+F8pelVAIQQQmIEBn6yXt8xMz5+BP92tQ4hbuF9LtVSaZ3JQmQwovDSLyc+1zpaKt3625Ypb7pS+J9ORlHmnJ+LVq1YEevLD/2EW1/4tAbeKM1bHYQQMmLA8E9Uq3/A4+paJxGX8Hh9vVQ6ZA4bCm51PXZjkxObMyA4sHBkzaUNBC/OxAs0tToUl7b96ldeo1z+/7L23TRCCCEdgA9LXr906adaR9Gr9uze3fqS/B233uotm509gCd7wp4Gmyzm6vdcXz+kdaTUcAtP6i2uFW81l1qlViweQF3ZuH79Z3gMHnUoidth+MBqs1p9xByWEELIqIDbYPVy+X/x1Xatg9CEx5LRIeF21vo1az5etmTJB5ivMVGt/mO8VnuonM9PV3O5k7t5URhuk0yXC28l/TV1arDCU3t4V1OndQT1FXULTxPi9u1ko/FH1D3MLcM35+68/fZW3ezkRZ6YnF8vFj/li+0IIWREwDyLuQ6k9Z4VTP7EpGh0ICuXL9831WgcnNt+dKJWe3m8Wt2Itzij40nyaZhmKXfFHUtrfLJrhBRlNKgXWs5SLncZvieGuozRxzkn/dB1S5d+sPm2247C8ZevzGMEFE9Lml0JIYRkETgypnNIxfwHfIUdk2W1TnIQWl34vnf5hWd5+389fyTq0H0zXuWH53u1y8+fF051L3yXbUmt8N6gJyDjtizaBJ/+IoQQkjjo9CYrhUN4kZ7WOQ5Kfg6QphfWF73TTvk37w83l9Ttcavfx+uXrmuWDlTy+ZNM1SCEEEKyCb4yfsN0+YDWGQ5aQQ4QttkjQH4OiRvPTRPrJ598srex9sN2HIwwNX58QTstbcQp6vG0MO2YfvGiOoBx6t4V9cPNwljJVBFCCCEkW0xVCiseWFX/WOsEk9SOa37ScgBErsMgCnIAXGdBc0gQZh9HZMdz0xF9uH2xd8FZC+ftZ+elVwfIjRMlr/3UUxuaX0zXijtMVSGEEEKywUS5sHHPuvpRrfNLi+AoRHWA/ra54Z17+oJ5zgLCzlh4mrf7uqvbYa78nBHX8XDzoh1P4nXjAEXJa7/14qYJb6pSfMxUGUIIIWS4we0N3ObQOr00CY6COyKyaMGp3jtbJ3wdDYknjoTcvpJwzbFx04HsUSoc85fNy09wxrTjueFIG2mFOUBQWF4HITjJcJZN1SGEEEKGk2Fxfqj0iE4QIYSQoaacy527YabMd/xQHevu5bVPymNjV5mqRAghhAwHaX3UnRoezVYLh8I+n0IIIYSkirS95JAaPuFliY1iPvJHdAkhhJCBMl4srNq9Nt1PfEUVJhC7T2Ph6Sn3nTrdim+ZDtbzt0x4k5XCLlO1CCGEkHSCTwo0i4XPtM5sGOU6QEFh8jSVPDnmF1fe+SNPciGO6wD5pYcnvOx1iavlJytO1bJG8WBaPt9CCCGEqIyXi+sfvaGhdmTDKNsRgdxHxf3eByRhrrMDuc6JvR6WnowYyQgUtl196bne1Zec2z6GlsYwi+8HIoQQkmqyNvoDuaMr8gZlcTb83tBsC3Fk1Aa/g0ZrOk0P+yIvEvbWlvF5DlJWxFEgQgghqaWcz0/vWpOd0R/IdYAg+zaUjMjYcTDq871vnTHvNhX2Kf/w2/O++SWyHaCo6WGfySu/4+W+d147HsKu+u45J+Q3C3rmpnFvulzYZqoaIYQQkh745BeVlPZvxxNhhSOmqhFCCCHpoJrLfW26Uuj7h06p0dHqifKBuXp2sqlyhBBCyOCp5HJj21bUMzX/h0qXMLkek+xNlSOEEEIGD+ZnYJ6G1nFRVBx6/Y5Jb7pSeNlUOUIIIWTwoGNCB6V1XBQVh/55z2JvvJTfZ6ocIYQQMng4AZpKWpwITQghJHXgnzn+oWsdF0XFpUo+75kqRwghhAweOkBUP0QHiBBCSKpI8xwgvCDQ/pyF+y0tiZOVb2dl9QOrnANECCEkdeCL3fhyt9ZxDUpwarS3ImsOwrA6QFE+nZEV/fnOKW+ynN9rqhwhhBAyeNL2GDw+CHrGwtPmfYTUlus4yCiROEHyEVN3XdLDev3yC+Z9hsJ1qGznS9K3v9GlOS/2d77gqNmfztAcNz8HyM2P+xV59/xkHzuPUoayHlYGSYuPwRNCCEkd5Vzu3A0z5YNaxxW30JnL7SzbabHVjQPkpuPnJGlOi50fUVj6brjrYNhhdrq2YxXFAfL7OrxbRloe3TCsu+fWL+FFm3jhpqlyhBBCyOCZmpr6cjU/dlTruAYldNa93AJzR01s2c5DmLMFaelDkhfsizhhI0TuOfk5N/bx/PKH9O3z0/Lol28oynnHqdlq4VChUPi6qXKEEEJIOpiqFB97cVO65gFpIyhahy7OB5Z+8extkN3xiyMj2zTHJcyR0Jw1e7QLzsovm5efEM/Ol+RJO56bf9vZku3aPnaYm0a/nB+8YwrvmjJVjRBCCEkPpVzuss3XVvlBVCp2/WZ1/Wi9mJ81VY0QQghJF3wfEBW3Dt63xGsU85/iNqupZoQQQki64CgQFbc4+kMIIWQo4CgQFZc4+kMIIWRoKOXzi26YLh/QOjSK6kQYTcSooqlahBBCSLoZLxZW7V5bT9Vj8dRwCS/WxAs2TZUihBBChgN8tgCfL9A6N4oKEr/7RQghZGjJ5XJfmevEDmMeh9bJpUXa+2/SJO3FjVnXdKXwcTWX+5qpSoQQQshwUSqVvjpZKRxKsxPUjQPk9wkKqnctaxQPlnK5b5gqRAghhAwnaXeC/N527PdRUCjKN7hk3X5zs5s2pKUV9pmKoOO4n8eQt2Hbx7C/O+Z+gwzr/fzIqS06P4QQQjIFOjV0blqnl5SifDQVCnMutDA/p8U+nsiOp6XthrsOibu90+OgHPBblhKmOWbuOfVT+JguPqprqgwhhBCSDdI6EuQ6Je66FuaOskhYEh9Fhez9ohxHnKj7lv7E++6532zlE2H4/dyNhXaYtm+U9OMWR34IIYRkHnzUEh+31DrCQch1SjQnxS9MRl/EWUjqo6jufmHHgWSkyL3d5oZB9rlA/XJ+3t82g0fd/4UJ86Z6EEIIIdllcaV41+M3Nr/QOkVqNIRXJOBVCaZKEEIIIaPBZLlwwYaZygda50hlWw+sqn88VSmsMFWBEEIIGS3wjaeZauE1vjBxNIRbXktqhfcwH8xUAUIIIWR0mSwXv3fLbOVDrdOksiGO+hBCCCEKGA2arRd/+9IvJz7XOlBqOIUJ77O14l5OdCaEEEICQEeJDjNNT4pRnQvf81reKL3JT1oQQgghHYCOc84R+tf+7TNqB0ulU3jP0y8myvsq+fxJ5lISQgghpFMKhcLXZ2uFtzgilG5hxGdZo/g+HR9CCCEkRlq3xurF3z61ofmJ1gFTg9Hrd0y25vjwVhchhBCSMHia6Ibp8gHeHhuMcJvrrmXVA9Pl4kOYvG4uCyGEEEL6Ad4ng/cI7VnXOKJ11FS8+t3G8S/myvsNfreLEEIISQl4s/TiSmH/87dMqJ031Z1wi2tpvfjBdLWYN0VNCCGEkDRSzeVOnijl39mxsn6Yt8k616419U/xkdJKPn+RKVJCCCGEDBO4TTZZKexa1ige5OiQLozyrJ4oH5iuFF7GU3em6AghhBCSFfC00nS5sG2us/94z7r6UUzo1ZyCLOvFTRN4ZP3gVKX4GEbLTNEQQgghZFTACFF5bOyqyXLhjdlq4dDutfWjeKeN5jgMm3D774kN4951zdKB8VJ+X72Yn+Xj6oQQQgjxBSMjGClqFPOH4Bjdvbz2CW6h4YvmmrMxKMHJwYjOthX1zzCq0ygWjuCWH+fvEEIIISRWME8Go0bmVtrL1fzY0YlS/hPMo4Ej8tC6RmtejSjqRGzEs/d79IaGd/8v6kfN/JyP55waD8drOTi53BgfRyeEEEIIIYSQUL70pf8ffcohpdZP21gAAAAASUVORK5CYII=">
            <a:extLst>
              <a:ext uri="{FF2B5EF4-FFF2-40B4-BE49-F238E27FC236}">
                <a16:creationId xmlns:a16="http://schemas.microsoft.com/office/drawing/2014/main" id="{A5117A9E-B21B-42F7-A3D8-A2270AD91B51}"/>
              </a:ext>
            </a:extLst>
          </p:cNvPr>
          <p:cNvSpPr>
            <a:spLocks noChangeAspect="1" noChangeArrowheads="1"/>
          </p:cNvSpPr>
          <p:nvPr/>
        </p:nvSpPr>
        <p:spPr bwMode="auto">
          <a:xfrm>
            <a:off x="5943600" y="758952"/>
            <a:ext cx="2822448" cy="282244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4" name="Slide Number Placeholder 3">
            <a:extLst>
              <a:ext uri="{FF2B5EF4-FFF2-40B4-BE49-F238E27FC236}">
                <a16:creationId xmlns:a16="http://schemas.microsoft.com/office/drawing/2014/main" id="{B5BEC098-DB5B-4505-A444-D6E2EAA4C0F0}"/>
              </a:ext>
            </a:extLst>
          </p:cNvPr>
          <p:cNvSpPr>
            <a:spLocks noGrp="1"/>
          </p:cNvSpPr>
          <p:nvPr>
            <p:ph type="sldNum" sz="quarter" idx="12"/>
          </p:nvPr>
        </p:nvSpPr>
        <p:spPr/>
        <p:txBody>
          <a:bodyPr/>
          <a:lstStyle/>
          <a:p>
            <a:fld id="{4FAB73BC-B049-4115-A692-8D63A059BFB8}" type="slidenum">
              <a:rPr lang="en-US" smtClean="0"/>
              <a:pPr/>
              <a:t>43</a:t>
            </a:fld>
            <a:endParaRPr lang="en-US"/>
          </a:p>
        </p:txBody>
      </p:sp>
      <p:sp>
        <p:nvSpPr>
          <p:cNvPr id="13" name="Pentagon 8">
            <a:extLst>
              <a:ext uri="{FF2B5EF4-FFF2-40B4-BE49-F238E27FC236}">
                <a16:creationId xmlns:a16="http://schemas.microsoft.com/office/drawing/2014/main" id="{D29D8B24-079A-4D35-8DD0-C64D94B55C55}"/>
              </a:ext>
            </a:extLst>
          </p:cNvPr>
          <p:cNvSpPr/>
          <p:nvPr/>
        </p:nvSpPr>
        <p:spPr>
          <a:xfrm flipH="1">
            <a:off x="2096106" y="116470"/>
            <a:ext cx="7947054" cy="815970"/>
          </a:xfrm>
          <a:prstGeom prst="homePlate">
            <a:avLst>
              <a:gd name="adj" fmla="val 0"/>
            </a:avLst>
          </a:prstGeom>
          <a:solidFill>
            <a:srgbClr val="279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Rectangle 4">
            <a:extLst>
              <a:ext uri="{FF2B5EF4-FFF2-40B4-BE49-F238E27FC236}">
                <a16:creationId xmlns:a16="http://schemas.microsoft.com/office/drawing/2014/main" id="{25CB789B-495B-4C37-9078-812048CB72C4}"/>
              </a:ext>
            </a:extLst>
          </p:cNvPr>
          <p:cNvSpPr/>
          <p:nvPr/>
        </p:nvSpPr>
        <p:spPr>
          <a:xfrm>
            <a:off x="2510434" y="157254"/>
            <a:ext cx="8597392" cy="738664"/>
          </a:xfrm>
          <a:prstGeom prst="rect">
            <a:avLst/>
          </a:prstGeom>
        </p:spPr>
        <p:txBody>
          <a:bodyPr wrap="square">
            <a:spAutoFit/>
          </a:bodyPr>
          <a:lstStyle/>
          <a:p>
            <a:r>
              <a:rPr lang="en-US" sz="2000" b="1">
                <a:solidFill>
                  <a:schemeClr val="bg1"/>
                </a:solidFill>
              </a:rPr>
              <a:t>Identify factors that affect littering behavior and visitor awareness</a:t>
            </a:r>
          </a:p>
          <a:p>
            <a:endParaRPr lang="en-US" sz="2200" b="1">
              <a:solidFill>
                <a:schemeClr val="bg1"/>
              </a:solidFill>
            </a:endParaRPr>
          </a:p>
        </p:txBody>
      </p:sp>
      <p:sp>
        <p:nvSpPr>
          <p:cNvPr id="19" name="TextBox 18">
            <a:extLst>
              <a:ext uri="{FF2B5EF4-FFF2-40B4-BE49-F238E27FC236}">
                <a16:creationId xmlns:a16="http://schemas.microsoft.com/office/drawing/2014/main" id="{D85C9851-887D-4747-AA4F-0FF3AD6F72EE}"/>
              </a:ext>
            </a:extLst>
          </p:cNvPr>
          <p:cNvSpPr txBox="1"/>
          <p:nvPr/>
        </p:nvSpPr>
        <p:spPr>
          <a:xfrm>
            <a:off x="3669998" y="1082412"/>
            <a:ext cx="5543566" cy="523220"/>
          </a:xfrm>
          <a:prstGeom prst="rect">
            <a:avLst/>
          </a:prstGeom>
          <a:noFill/>
        </p:spPr>
        <p:txBody>
          <a:bodyPr wrap="square" rtlCol="0">
            <a:spAutoFit/>
          </a:bodyPr>
          <a:lstStyle/>
          <a:p>
            <a:r>
              <a:rPr lang="en-US" altLang="zh-CN" sz="2800" b="1">
                <a:solidFill>
                  <a:schemeClr val="accent1">
                    <a:lumMod val="75000"/>
                  </a:schemeClr>
                </a:solidFill>
              </a:rPr>
              <a:t>Method</a:t>
            </a:r>
            <a:r>
              <a:rPr lang="zh-CN" altLang="en-US" sz="2800" b="1">
                <a:solidFill>
                  <a:schemeClr val="accent1">
                    <a:lumMod val="75000"/>
                  </a:schemeClr>
                </a:solidFill>
              </a:rPr>
              <a:t> </a:t>
            </a:r>
            <a:r>
              <a:rPr lang="en-US" altLang="zh-CN" sz="2800" b="1">
                <a:solidFill>
                  <a:schemeClr val="accent1">
                    <a:lumMod val="75000"/>
                  </a:schemeClr>
                </a:solidFill>
              </a:rPr>
              <a:t>-</a:t>
            </a:r>
            <a:r>
              <a:rPr lang="zh-CN" altLang="en-US" sz="2800" b="1">
                <a:solidFill>
                  <a:schemeClr val="accent1">
                    <a:lumMod val="75000"/>
                  </a:schemeClr>
                </a:solidFill>
              </a:rPr>
              <a:t> </a:t>
            </a:r>
            <a:r>
              <a:rPr lang="en-US" sz="2800" b="1">
                <a:solidFill>
                  <a:schemeClr val="accent1">
                    <a:lumMod val="75000"/>
                  </a:schemeClr>
                </a:solidFill>
              </a:rPr>
              <a:t>Literature Reviews </a:t>
            </a:r>
          </a:p>
        </p:txBody>
      </p:sp>
      <p:sp>
        <p:nvSpPr>
          <p:cNvPr id="14" name="Freeform 7">
            <a:extLst>
              <a:ext uri="{FF2B5EF4-FFF2-40B4-BE49-F238E27FC236}">
                <a16:creationId xmlns:a16="http://schemas.microsoft.com/office/drawing/2014/main" id="{B2344609-0C3D-4EA9-ABD6-434BDB0B7988}"/>
              </a:ext>
            </a:extLst>
          </p:cNvPr>
          <p:cNvSpPr>
            <a:spLocks/>
          </p:cNvSpPr>
          <p:nvPr/>
        </p:nvSpPr>
        <p:spPr bwMode="auto">
          <a:xfrm>
            <a:off x="1755782" y="116470"/>
            <a:ext cx="581758" cy="815970"/>
          </a:xfrm>
          <a:custGeom>
            <a:avLst/>
            <a:gdLst>
              <a:gd name="T0" fmla="*/ 161 w 2735"/>
              <a:gd name="T1" fmla="*/ 573 h 3416"/>
              <a:gd name="T2" fmla="*/ 264 w 2735"/>
              <a:gd name="T3" fmla="*/ 414 h 3416"/>
              <a:gd name="T4" fmla="*/ 393 w 2735"/>
              <a:gd name="T5" fmla="*/ 280 h 3416"/>
              <a:gd name="T6" fmla="*/ 549 w 2735"/>
              <a:gd name="T7" fmla="*/ 169 h 3416"/>
              <a:gd name="T8" fmla="*/ 734 w 2735"/>
              <a:gd name="T9" fmla="*/ 87 h 3416"/>
              <a:gd name="T10" fmla="*/ 952 w 2735"/>
              <a:gd name="T11" fmla="*/ 31 h 3416"/>
              <a:gd name="T12" fmla="*/ 1495 w 2735"/>
              <a:gd name="T13" fmla="*/ 4 h 3416"/>
              <a:gd name="T14" fmla="*/ 1775 w 2735"/>
              <a:gd name="T15" fmla="*/ 33 h 3416"/>
              <a:gd name="T16" fmla="*/ 2009 w 2735"/>
              <a:gd name="T17" fmla="*/ 94 h 3416"/>
              <a:gd name="T18" fmla="*/ 2197 w 2735"/>
              <a:gd name="T19" fmla="*/ 185 h 3416"/>
              <a:gd name="T20" fmla="*/ 2343 w 2735"/>
              <a:gd name="T21" fmla="*/ 303 h 3416"/>
              <a:gd name="T22" fmla="*/ 2451 w 2735"/>
              <a:gd name="T23" fmla="*/ 439 h 3416"/>
              <a:gd name="T24" fmla="*/ 2524 w 2735"/>
              <a:gd name="T25" fmla="*/ 591 h 3416"/>
              <a:gd name="T26" fmla="*/ 2559 w 2735"/>
              <a:gd name="T27" fmla="*/ 757 h 3416"/>
              <a:gd name="T28" fmla="*/ 2557 w 2735"/>
              <a:gd name="T29" fmla="*/ 952 h 3416"/>
              <a:gd name="T30" fmla="*/ 2498 w 2735"/>
              <a:gd name="T31" fmla="*/ 1145 h 3416"/>
              <a:gd name="T32" fmla="*/ 2381 w 2735"/>
              <a:gd name="T33" fmla="*/ 1318 h 3416"/>
              <a:gd name="T34" fmla="*/ 2204 w 2735"/>
              <a:gd name="T35" fmla="*/ 1470 h 3416"/>
              <a:gd name="T36" fmla="*/ 2264 w 2735"/>
              <a:gd name="T37" fmla="*/ 1589 h 3416"/>
              <a:gd name="T38" fmla="*/ 2465 w 2735"/>
              <a:gd name="T39" fmla="*/ 1704 h 3416"/>
              <a:gd name="T40" fmla="*/ 2594 w 2735"/>
              <a:gd name="T41" fmla="*/ 1837 h 3416"/>
              <a:gd name="T42" fmla="*/ 2684 w 2735"/>
              <a:gd name="T43" fmla="*/ 2002 h 3416"/>
              <a:gd name="T44" fmla="*/ 2730 w 2735"/>
              <a:gd name="T45" fmla="*/ 2200 h 3416"/>
              <a:gd name="T46" fmla="*/ 2725 w 2735"/>
              <a:gd name="T47" fmla="*/ 2454 h 3416"/>
              <a:gd name="T48" fmla="*/ 2650 w 2735"/>
              <a:gd name="T49" fmla="*/ 2731 h 3416"/>
              <a:gd name="T50" fmla="*/ 2501 w 2735"/>
              <a:gd name="T51" fmla="*/ 2989 h 3416"/>
              <a:gd name="T52" fmla="*/ 2282 w 2735"/>
              <a:gd name="T53" fmla="*/ 3194 h 3416"/>
              <a:gd name="T54" fmla="*/ 1995 w 2735"/>
              <a:gd name="T55" fmla="*/ 3336 h 3416"/>
              <a:gd name="T56" fmla="*/ 1621 w 2735"/>
              <a:gd name="T57" fmla="*/ 3407 h 3416"/>
              <a:gd name="T58" fmla="*/ 1187 w 2735"/>
              <a:gd name="T59" fmla="*/ 3410 h 3416"/>
              <a:gd name="T60" fmla="*/ 830 w 2735"/>
              <a:gd name="T61" fmla="*/ 3357 h 3416"/>
              <a:gd name="T62" fmla="*/ 563 w 2735"/>
              <a:gd name="T63" fmla="*/ 3251 h 3416"/>
              <a:gd name="T64" fmla="*/ 349 w 2735"/>
              <a:gd name="T65" fmla="*/ 3096 h 3416"/>
              <a:gd name="T66" fmla="*/ 179 w 2735"/>
              <a:gd name="T67" fmla="*/ 2891 h 3416"/>
              <a:gd name="T68" fmla="*/ 50 w 2735"/>
              <a:gd name="T69" fmla="*/ 2633 h 3416"/>
              <a:gd name="T70" fmla="*/ 943 w 2735"/>
              <a:gd name="T71" fmla="*/ 2462 h 3416"/>
              <a:gd name="T72" fmla="*/ 1024 w 2735"/>
              <a:gd name="T73" fmla="*/ 2666 h 3416"/>
              <a:gd name="T74" fmla="*/ 1133 w 2735"/>
              <a:gd name="T75" fmla="*/ 2786 h 3416"/>
              <a:gd name="T76" fmla="*/ 1275 w 2735"/>
              <a:gd name="T77" fmla="*/ 2847 h 3416"/>
              <a:gd name="T78" fmla="*/ 1446 w 2735"/>
              <a:gd name="T79" fmla="*/ 2853 h 3416"/>
              <a:gd name="T80" fmla="*/ 1604 w 2735"/>
              <a:gd name="T81" fmla="*/ 2793 h 3416"/>
              <a:gd name="T82" fmla="*/ 1729 w 2735"/>
              <a:gd name="T83" fmla="*/ 2668 h 3416"/>
              <a:gd name="T84" fmla="*/ 1798 w 2735"/>
              <a:gd name="T85" fmla="*/ 2494 h 3416"/>
              <a:gd name="T86" fmla="*/ 1806 w 2735"/>
              <a:gd name="T87" fmla="*/ 2279 h 3416"/>
              <a:gd name="T88" fmla="*/ 1754 w 2735"/>
              <a:gd name="T89" fmla="*/ 2094 h 3416"/>
              <a:gd name="T90" fmla="*/ 1644 w 2735"/>
              <a:gd name="T91" fmla="*/ 1963 h 3416"/>
              <a:gd name="T92" fmla="*/ 1489 w 2735"/>
              <a:gd name="T93" fmla="*/ 1892 h 3416"/>
              <a:gd name="T94" fmla="*/ 1279 w 2735"/>
              <a:gd name="T95" fmla="*/ 1886 h 3416"/>
              <a:gd name="T96" fmla="*/ 1189 w 2735"/>
              <a:gd name="T97" fmla="*/ 1285 h 3416"/>
              <a:gd name="T98" fmla="*/ 1365 w 2735"/>
              <a:gd name="T99" fmla="*/ 1272 h 3416"/>
              <a:gd name="T100" fmla="*/ 1507 w 2735"/>
              <a:gd name="T101" fmla="*/ 1200 h 3416"/>
              <a:gd name="T102" fmla="*/ 1610 w 2735"/>
              <a:gd name="T103" fmla="*/ 1082 h 3416"/>
              <a:gd name="T104" fmla="*/ 1655 w 2735"/>
              <a:gd name="T105" fmla="*/ 941 h 3416"/>
              <a:gd name="T106" fmla="*/ 1644 w 2735"/>
              <a:gd name="T107" fmla="*/ 798 h 3416"/>
              <a:gd name="T108" fmla="*/ 1588 w 2735"/>
              <a:gd name="T109" fmla="*/ 685 h 3416"/>
              <a:gd name="T110" fmla="*/ 1490 w 2735"/>
              <a:gd name="T111" fmla="*/ 607 h 3416"/>
              <a:gd name="T112" fmla="*/ 1358 w 2735"/>
              <a:gd name="T113" fmla="*/ 574 h 3416"/>
              <a:gd name="T114" fmla="*/ 1208 w 2735"/>
              <a:gd name="T115" fmla="*/ 586 h 3416"/>
              <a:gd name="T116" fmla="*/ 1084 w 2735"/>
              <a:gd name="T117" fmla="*/ 647 h 3416"/>
              <a:gd name="T118" fmla="*/ 991 w 2735"/>
              <a:gd name="T119" fmla="*/ 764 h 3416"/>
              <a:gd name="T120" fmla="*/ 930 w 2735"/>
              <a:gd name="T121" fmla="*/ 953 h 3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35" h="3416">
                <a:moveTo>
                  <a:pt x="921" y="1011"/>
                </a:moveTo>
                <a:lnTo>
                  <a:pt x="51" y="857"/>
                </a:lnTo>
                <a:lnTo>
                  <a:pt x="65" y="805"/>
                </a:lnTo>
                <a:lnTo>
                  <a:pt x="81" y="755"/>
                </a:lnTo>
                <a:lnTo>
                  <a:pt x="99" y="707"/>
                </a:lnTo>
                <a:lnTo>
                  <a:pt x="118" y="661"/>
                </a:lnTo>
                <a:lnTo>
                  <a:pt x="138" y="617"/>
                </a:lnTo>
                <a:lnTo>
                  <a:pt x="161" y="573"/>
                </a:lnTo>
                <a:lnTo>
                  <a:pt x="172" y="552"/>
                </a:lnTo>
                <a:lnTo>
                  <a:pt x="184" y="531"/>
                </a:lnTo>
                <a:lnTo>
                  <a:pt x="196" y="510"/>
                </a:lnTo>
                <a:lnTo>
                  <a:pt x="209" y="490"/>
                </a:lnTo>
                <a:lnTo>
                  <a:pt x="222" y="471"/>
                </a:lnTo>
                <a:lnTo>
                  <a:pt x="236" y="452"/>
                </a:lnTo>
                <a:lnTo>
                  <a:pt x="250" y="433"/>
                </a:lnTo>
                <a:lnTo>
                  <a:pt x="264" y="414"/>
                </a:lnTo>
                <a:lnTo>
                  <a:pt x="279" y="395"/>
                </a:lnTo>
                <a:lnTo>
                  <a:pt x="294" y="378"/>
                </a:lnTo>
                <a:lnTo>
                  <a:pt x="309" y="361"/>
                </a:lnTo>
                <a:lnTo>
                  <a:pt x="326" y="343"/>
                </a:lnTo>
                <a:lnTo>
                  <a:pt x="342" y="327"/>
                </a:lnTo>
                <a:lnTo>
                  <a:pt x="358" y="311"/>
                </a:lnTo>
                <a:lnTo>
                  <a:pt x="376" y="294"/>
                </a:lnTo>
                <a:lnTo>
                  <a:pt x="393" y="280"/>
                </a:lnTo>
                <a:lnTo>
                  <a:pt x="412" y="264"/>
                </a:lnTo>
                <a:lnTo>
                  <a:pt x="429" y="249"/>
                </a:lnTo>
                <a:lnTo>
                  <a:pt x="448" y="235"/>
                </a:lnTo>
                <a:lnTo>
                  <a:pt x="467" y="221"/>
                </a:lnTo>
                <a:lnTo>
                  <a:pt x="487" y="208"/>
                </a:lnTo>
                <a:lnTo>
                  <a:pt x="507" y="194"/>
                </a:lnTo>
                <a:lnTo>
                  <a:pt x="528" y="182"/>
                </a:lnTo>
                <a:lnTo>
                  <a:pt x="549" y="169"/>
                </a:lnTo>
                <a:lnTo>
                  <a:pt x="570" y="158"/>
                </a:lnTo>
                <a:lnTo>
                  <a:pt x="592" y="146"/>
                </a:lnTo>
                <a:lnTo>
                  <a:pt x="615" y="135"/>
                </a:lnTo>
                <a:lnTo>
                  <a:pt x="638" y="124"/>
                </a:lnTo>
                <a:lnTo>
                  <a:pt x="661" y="114"/>
                </a:lnTo>
                <a:lnTo>
                  <a:pt x="685" y="104"/>
                </a:lnTo>
                <a:lnTo>
                  <a:pt x="710" y="95"/>
                </a:lnTo>
                <a:lnTo>
                  <a:pt x="734" y="87"/>
                </a:lnTo>
                <a:lnTo>
                  <a:pt x="760" y="78"/>
                </a:lnTo>
                <a:lnTo>
                  <a:pt x="786" y="70"/>
                </a:lnTo>
                <a:lnTo>
                  <a:pt x="812" y="63"/>
                </a:lnTo>
                <a:lnTo>
                  <a:pt x="839" y="55"/>
                </a:lnTo>
                <a:lnTo>
                  <a:pt x="867" y="49"/>
                </a:lnTo>
                <a:lnTo>
                  <a:pt x="895" y="43"/>
                </a:lnTo>
                <a:lnTo>
                  <a:pt x="923" y="37"/>
                </a:lnTo>
                <a:lnTo>
                  <a:pt x="952" y="31"/>
                </a:lnTo>
                <a:lnTo>
                  <a:pt x="1012" y="22"/>
                </a:lnTo>
                <a:lnTo>
                  <a:pt x="1073" y="14"/>
                </a:lnTo>
                <a:lnTo>
                  <a:pt x="1137" y="7"/>
                </a:lnTo>
                <a:lnTo>
                  <a:pt x="1202" y="3"/>
                </a:lnTo>
                <a:lnTo>
                  <a:pt x="1269" y="1"/>
                </a:lnTo>
                <a:lnTo>
                  <a:pt x="1339" y="0"/>
                </a:lnTo>
                <a:lnTo>
                  <a:pt x="1419" y="1"/>
                </a:lnTo>
                <a:lnTo>
                  <a:pt x="1495" y="4"/>
                </a:lnTo>
                <a:lnTo>
                  <a:pt x="1533" y="6"/>
                </a:lnTo>
                <a:lnTo>
                  <a:pt x="1570" y="8"/>
                </a:lnTo>
                <a:lnTo>
                  <a:pt x="1605" y="11"/>
                </a:lnTo>
                <a:lnTo>
                  <a:pt x="1641" y="15"/>
                </a:lnTo>
                <a:lnTo>
                  <a:pt x="1675" y="19"/>
                </a:lnTo>
                <a:lnTo>
                  <a:pt x="1709" y="23"/>
                </a:lnTo>
                <a:lnTo>
                  <a:pt x="1742" y="28"/>
                </a:lnTo>
                <a:lnTo>
                  <a:pt x="1775" y="33"/>
                </a:lnTo>
                <a:lnTo>
                  <a:pt x="1806" y="40"/>
                </a:lnTo>
                <a:lnTo>
                  <a:pt x="1837" y="46"/>
                </a:lnTo>
                <a:lnTo>
                  <a:pt x="1868" y="53"/>
                </a:lnTo>
                <a:lnTo>
                  <a:pt x="1897" y="61"/>
                </a:lnTo>
                <a:lnTo>
                  <a:pt x="1926" y="68"/>
                </a:lnTo>
                <a:lnTo>
                  <a:pt x="1954" y="76"/>
                </a:lnTo>
                <a:lnTo>
                  <a:pt x="1982" y="85"/>
                </a:lnTo>
                <a:lnTo>
                  <a:pt x="2009" y="94"/>
                </a:lnTo>
                <a:lnTo>
                  <a:pt x="2034" y="103"/>
                </a:lnTo>
                <a:lnTo>
                  <a:pt x="2060" y="114"/>
                </a:lnTo>
                <a:lnTo>
                  <a:pt x="2084" y="124"/>
                </a:lnTo>
                <a:lnTo>
                  <a:pt x="2108" y="136"/>
                </a:lnTo>
                <a:lnTo>
                  <a:pt x="2132" y="147"/>
                </a:lnTo>
                <a:lnTo>
                  <a:pt x="2154" y="159"/>
                </a:lnTo>
                <a:lnTo>
                  <a:pt x="2176" y="171"/>
                </a:lnTo>
                <a:lnTo>
                  <a:pt x="2197" y="185"/>
                </a:lnTo>
                <a:lnTo>
                  <a:pt x="2218" y="197"/>
                </a:lnTo>
                <a:lnTo>
                  <a:pt x="2238" y="212"/>
                </a:lnTo>
                <a:lnTo>
                  <a:pt x="2257" y="226"/>
                </a:lnTo>
                <a:lnTo>
                  <a:pt x="2276" y="241"/>
                </a:lnTo>
                <a:lnTo>
                  <a:pt x="2293" y="256"/>
                </a:lnTo>
                <a:lnTo>
                  <a:pt x="2310" y="271"/>
                </a:lnTo>
                <a:lnTo>
                  <a:pt x="2327" y="287"/>
                </a:lnTo>
                <a:lnTo>
                  <a:pt x="2343" y="303"/>
                </a:lnTo>
                <a:lnTo>
                  <a:pt x="2358" y="319"/>
                </a:lnTo>
                <a:lnTo>
                  <a:pt x="2374" y="336"/>
                </a:lnTo>
                <a:lnTo>
                  <a:pt x="2388" y="353"/>
                </a:lnTo>
                <a:lnTo>
                  <a:pt x="2401" y="369"/>
                </a:lnTo>
                <a:lnTo>
                  <a:pt x="2415" y="386"/>
                </a:lnTo>
                <a:lnTo>
                  <a:pt x="2427" y="404"/>
                </a:lnTo>
                <a:lnTo>
                  <a:pt x="2440" y="422"/>
                </a:lnTo>
                <a:lnTo>
                  <a:pt x="2451" y="439"/>
                </a:lnTo>
                <a:lnTo>
                  <a:pt x="2462" y="457"/>
                </a:lnTo>
                <a:lnTo>
                  <a:pt x="2472" y="476"/>
                </a:lnTo>
                <a:lnTo>
                  <a:pt x="2483" y="495"/>
                </a:lnTo>
                <a:lnTo>
                  <a:pt x="2492" y="513"/>
                </a:lnTo>
                <a:lnTo>
                  <a:pt x="2501" y="532"/>
                </a:lnTo>
                <a:lnTo>
                  <a:pt x="2509" y="552"/>
                </a:lnTo>
                <a:lnTo>
                  <a:pt x="2516" y="571"/>
                </a:lnTo>
                <a:lnTo>
                  <a:pt x="2524" y="591"/>
                </a:lnTo>
                <a:lnTo>
                  <a:pt x="2530" y="610"/>
                </a:lnTo>
                <a:lnTo>
                  <a:pt x="2536" y="631"/>
                </a:lnTo>
                <a:lnTo>
                  <a:pt x="2541" y="652"/>
                </a:lnTo>
                <a:lnTo>
                  <a:pt x="2545" y="672"/>
                </a:lnTo>
                <a:lnTo>
                  <a:pt x="2550" y="694"/>
                </a:lnTo>
                <a:lnTo>
                  <a:pt x="2554" y="715"/>
                </a:lnTo>
                <a:lnTo>
                  <a:pt x="2557" y="737"/>
                </a:lnTo>
                <a:lnTo>
                  <a:pt x="2559" y="757"/>
                </a:lnTo>
                <a:lnTo>
                  <a:pt x="2561" y="779"/>
                </a:lnTo>
                <a:lnTo>
                  <a:pt x="2563" y="802"/>
                </a:lnTo>
                <a:lnTo>
                  <a:pt x="2563" y="824"/>
                </a:lnTo>
                <a:lnTo>
                  <a:pt x="2564" y="847"/>
                </a:lnTo>
                <a:lnTo>
                  <a:pt x="2563" y="873"/>
                </a:lnTo>
                <a:lnTo>
                  <a:pt x="2562" y="899"/>
                </a:lnTo>
                <a:lnTo>
                  <a:pt x="2560" y="925"/>
                </a:lnTo>
                <a:lnTo>
                  <a:pt x="2557" y="952"/>
                </a:lnTo>
                <a:lnTo>
                  <a:pt x="2553" y="977"/>
                </a:lnTo>
                <a:lnTo>
                  <a:pt x="2548" y="1002"/>
                </a:lnTo>
                <a:lnTo>
                  <a:pt x="2541" y="1027"/>
                </a:lnTo>
                <a:lnTo>
                  <a:pt x="2535" y="1051"/>
                </a:lnTo>
                <a:lnTo>
                  <a:pt x="2527" y="1075"/>
                </a:lnTo>
                <a:lnTo>
                  <a:pt x="2518" y="1099"/>
                </a:lnTo>
                <a:lnTo>
                  <a:pt x="2509" y="1122"/>
                </a:lnTo>
                <a:lnTo>
                  <a:pt x="2498" y="1145"/>
                </a:lnTo>
                <a:lnTo>
                  <a:pt x="2487" y="1168"/>
                </a:lnTo>
                <a:lnTo>
                  <a:pt x="2474" y="1190"/>
                </a:lnTo>
                <a:lnTo>
                  <a:pt x="2461" y="1212"/>
                </a:lnTo>
                <a:lnTo>
                  <a:pt x="2447" y="1234"/>
                </a:lnTo>
                <a:lnTo>
                  <a:pt x="2431" y="1255"/>
                </a:lnTo>
                <a:lnTo>
                  <a:pt x="2416" y="1277"/>
                </a:lnTo>
                <a:lnTo>
                  <a:pt x="2399" y="1298"/>
                </a:lnTo>
                <a:lnTo>
                  <a:pt x="2381" y="1318"/>
                </a:lnTo>
                <a:lnTo>
                  <a:pt x="2362" y="1339"/>
                </a:lnTo>
                <a:lnTo>
                  <a:pt x="2343" y="1358"/>
                </a:lnTo>
                <a:lnTo>
                  <a:pt x="2322" y="1377"/>
                </a:lnTo>
                <a:lnTo>
                  <a:pt x="2301" y="1397"/>
                </a:lnTo>
                <a:lnTo>
                  <a:pt x="2278" y="1416"/>
                </a:lnTo>
                <a:lnTo>
                  <a:pt x="2255" y="1434"/>
                </a:lnTo>
                <a:lnTo>
                  <a:pt x="2230" y="1452"/>
                </a:lnTo>
                <a:lnTo>
                  <a:pt x="2204" y="1470"/>
                </a:lnTo>
                <a:lnTo>
                  <a:pt x="2178" y="1488"/>
                </a:lnTo>
                <a:lnTo>
                  <a:pt x="2151" y="1505"/>
                </a:lnTo>
                <a:lnTo>
                  <a:pt x="2123" y="1521"/>
                </a:lnTo>
                <a:lnTo>
                  <a:pt x="2095" y="1538"/>
                </a:lnTo>
                <a:lnTo>
                  <a:pt x="2141" y="1550"/>
                </a:lnTo>
                <a:lnTo>
                  <a:pt x="2185" y="1563"/>
                </a:lnTo>
                <a:lnTo>
                  <a:pt x="2225" y="1575"/>
                </a:lnTo>
                <a:lnTo>
                  <a:pt x="2264" y="1589"/>
                </a:lnTo>
                <a:lnTo>
                  <a:pt x="2299" y="1604"/>
                </a:lnTo>
                <a:lnTo>
                  <a:pt x="2331" y="1618"/>
                </a:lnTo>
                <a:lnTo>
                  <a:pt x="2360" y="1633"/>
                </a:lnTo>
                <a:lnTo>
                  <a:pt x="2388" y="1649"/>
                </a:lnTo>
                <a:lnTo>
                  <a:pt x="2407" y="1662"/>
                </a:lnTo>
                <a:lnTo>
                  <a:pt x="2427" y="1676"/>
                </a:lnTo>
                <a:lnTo>
                  <a:pt x="2447" y="1689"/>
                </a:lnTo>
                <a:lnTo>
                  <a:pt x="2465" y="1704"/>
                </a:lnTo>
                <a:lnTo>
                  <a:pt x="2484" y="1718"/>
                </a:lnTo>
                <a:lnTo>
                  <a:pt x="2501" y="1734"/>
                </a:lnTo>
                <a:lnTo>
                  <a:pt x="2517" y="1750"/>
                </a:lnTo>
                <a:lnTo>
                  <a:pt x="2534" y="1766"/>
                </a:lnTo>
                <a:lnTo>
                  <a:pt x="2550" y="1783"/>
                </a:lnTo>
                <a:lnTo>
                  <a:pt x="2564" y="1801"/>
                </a:lnTo>
                <a:lnTo>
                  <a:pt x="2579" y="1819"/>
                </a:lnTo>
                <a:lnTo>
                  <a:pt x="2594" y="1837"/>
                </a:lnTo>
                <a:lnTo>
                  <a:pt x="2606" y="1856"/>
                </a:lnTo>
                <a:lnTo>
                  <a:pt x="2620" y="1875"/>
                </a:lnTo>
                <a:lnTo>
                  <a:pt x="2631" y="1896"/>
                </a:lnTo>
                <a:lnTo>
                  <a:pt x="2644" y="1916"/>
                </a:lnTo>
                <a:lnTo>
                  <a:pt x="2654" y="1936"/>
                </a:lnTo>
                <a:lnTo>
                  <a:pt x="2665" y="1958"/>
                </a:lnTo>
                <a:lnTo>
                  <a:pt x="2674" y="1980"/>
                </a:lnTo>
                <a:lnTo>
                  <a:pt x="2684" y="2002"/>
                </a:lnTo>
                <a:lnTo>
                  <a:pt x="2692" y="2025"/>
                </a:lnTo>
                <a:lnTo>
                  <a:pt x="2699" y="2049"/>
                </a:lnTo>
                <a:lnTo>
                  <a:pt x="2707" y="2073"/>
                </a:lnTo>
                <a:lnTo>
                  <a:pt x="2712" y="2097"/>
                </a:lnTo>
                <a:lnTo>
                  <a:pt x="2718" y="2122"/>
                </a:lnTo>
                <a:lnTo>
                  <a:pt x="2722" y="2148"/>
                </a:lnTo>
                <a:lnTo>
                  <a:pt x="2726" y="2174"/>
                </a:lnTo>
                <a:lnTo>
                  <a:pt x="2730" y="2200"/>
                </a:lnTo>
                <a:lnTo>
                  <a:pt x="2732" y="2228"/>
                </a:lnTo>
                <a:lnTo>
                  <a:pt x="2734" y="2255"/>
                </a:lnTo>
                <a:lnTo>
                  <a:pt x="2735" y="2283"/>
                </a:lnTo>
                <a:lnTo>
                  <a:pt x="2735" y="2311"/>
                </a:lnTo>
                <a:lnTo>
                  <a:pt x="2735" y="2348"/>
                </a:lnTo>
                <a:lnTo>
                  <a:pt x="2733" y="2383"/>
                </a:lnTo>
                <a:lnTo>
                  <a:pt x="2730" y="2419"/>
                </a:lnTo>
                <a:lnTo>
                  <a:pt x="2725" y="2454"/>
                </a:lnTo>
                <a:lnTo>
                  <a:pt x="2720" y="2489"/>
                </a:lnTo>
                <a:lnTo>
                  <a:pt x="2714" y="2524"/>
                </a:lnTo>
                <a:lnTo>
                  <a:pt x="2707" y="2559"/>
                </a:lnTo>
                <a:lnTo>
                  <a:pt x="2697" y="2594"/>
                </a:lnTo>
                <a:lnTo>
                  <a:pt x="2688" y="2628"/>
                </a:lnTo>
                <a:lnTo>
                  <a:pt x="2676" y="2663"/>
                </a:lnTo>
                <a:lnTo>
                  <a:pt x="2664" y="2697"/>
                </a:lnTo>
                <a:lnTo>
                  <a:pt x="2650" y="2731"/>
                </a:lnTo>
                <a:lnTo>
                  <a:pt x="2635" y="2765"/>
                </a:lnTo>
                <a:lnTo>
                  <a:pt x="2620" y="2798"/>
                </a:lnTo>
                <a:lnTo>
                  <a:pt x="2602" y="2832"/>
                </a:lnTo>
                <a:lnTo>
                  <a:pt x="2584" y="2865"/>
                </a:lnTo>
                <a:lnTo>
                  <a:pt x="2564" y="2897"/>
                </a:lnTo>
                <a:lnTo>
                  <a:pt x="2544" y="2930"/>
                </a:lnTo>
                <a:lnTo>
                  <a:pt x="2522" y="2960"/>
                </a:lnTo>
                <a:lnTo>
                  <a:pt x="2501" y="2989"/>
                </a:lnTo>
                <a:lnTo>
                  <a:pt x="2476" y="3018"/>
                </a:lnTo>
                <a:lnTo>
                  <a:pt x="2451" y="3047"/>
                </a:lnTo>
                <a:lnTo>
                  <a:pt x="2426" y="3074"/>
                </a:lnTo>
                <a:lnTo>
                  <a:pt x="2399" y="3099"/>
                </a:lnTo>
                <a:lnTo>
                  <a:pt x="2372" y="3124"/>
                </a:lnTo>
                <a:lnTo>
                  <a:pt x="2343" y="3149"/>
                </a:lnTo>
                <a:lnTo>
                  <a:pt x="2313" y="3172"/>
                </a:lnTo>
                <a:lnTo>
                  <a:pt x="2282" y="3194"/>
                </a:lnTo>
                <a:lnTo>
                  <a:pt x="2251" y="3215"/>
                </a:lnTo>
                <a:lnTo>
                  <a:pt x="2217" y="3235"/>
                </a:lnTo>
                <a:lnTo>
                  <a:pt x="2184" y="3254"/>
                </a:lnTo>
                <a:lnTo>
                  <a:pt x="2148" y="3273"/>
                </a:lnTo>
                <a:lnTo>
                  <a:pt x="2112" y="3290"/>
                </a:lnTo>
                <a:lnTo>
                  <a:pt x="2075" y="3306"/>
                </a:lnTo>
                <a:lnTo>
                  <a:pt x="2035" y="3321"/>
                </a:lnTo>
                <a:lnTo>
                  <a:pt x="1995" y="3336"/>
                </a:lnTo>
                <a:lnTo>
                  <a:pt x="1952" y="3348"/>
                </a:lnTo>
                <a:lnTo>
                  <a:pt x="1910" y="3360"/>
                </a:lnTo>
                <a:lnTo>
                  <a:pt x="1865" y="3371"/>
                </a:lnTo>
                <a:lnTo>
                  <a:pt x="1819" y="3381"/>
                </a:lnTo>
                <a:lnTo>
                  <a:pt x="1771" y="3389"/>
                </a:lnTo>
                <a:lnTo>
                  <a:pt x="1722" y="3396"/>
                </a:lnTo>
                <a:lnTo>
                  <a:pt x="1672" y="3402"/>
                </a:lnTo>
                <a:lnTo>
                  <a:pt x="1621" y="3407"/>
                </a:lnTo>
                <a:lnTo>
                  <a:pt x="1567" y="3411"/>
                </a:lnTo>
                <a:lnTo>
                  <a:pt x="1513" y="3414"/>
                </a:lnTo>
                <a:lnTo>
                  <a:pt x="1458" y="3415"/>
                </a:lnTo>
                <a:lnTo>
                  <a:pt x="1400" y="3416"/>
                </a:lnTo>
                <a:lnTo>
                  <a:pt x="1345" y="3416"/>
                </a:lnTo>
                <a:lnTo>
                  <a:pt x="1290" y="3414"/>
                </a:lnTo>
                <a:lnTo>
                  <a:pt x="1237" y="3412"/>
                </a:lnTo>
                <a:lnTo>
                  <a:pt x="1187" y="3410"/>
                </a:lnTo>
                <a:lnTo>
                  <a:pt x="1137" y="3406"/>
                </a:lnTo>
                <a:lnTo>
                  <a:pt x="1088" y="3401"/>
                </a:lnTo>
                <a:lnTo>
                  <a:pt x="1041" y="3396"/>
                </a:lnTo>
                <a:lnTo>
                  <a:pt x="996" y="3390"/>
                </a:lnTo>
                <a:lnTo>
                  <a:pt x="952" y="3383"/>
                </a:lnTo>
                <a:lnTo>
                  <a:pt x="911" y="3374"/>
                </a:lnTo>
                <a:lnTo>
                  <a:pt x="870" y="3366"/>
                </a:lnTo>
                <a:lnTo>
                  <a:pt x="830" y="3357"/>
                </a:lnTo>
                <a:lnTo>
                  <a:pt x="792" y="3346"/>
                </a:lnTo>
                <a:lnTo>
                  <a:pt x="756" y="3335"/>
                </a:lnTo>
                <a:lnTo>
                  <a:pt x="721" y="3323"/>
                </a:lnTo>
                <a:lnTo>
                  <a:pt x="688" y="3310"/>
                </a:lnTo>
                <a:lnTo>
                  <a:pt x="655" y="3296"/>
                </a:lnTo>
                <a:lnTo>
                  <a:pt x="624" y="3281"/>
                </a:lnTo>
                <a:lnTo>
                  <a:pt x="594" y="3267"/>
                </a:lnTo>
                <a:lnTo>
                  <a:pt x="563" y="3251"/>
                </a:lnTo>
                <a:lnTo>
                  <a:pt x="534" y="3234"/>
                </a:lnTo>
                <a:lnTo>
                  <a:pt x="505" y="3217"/>
                </a:lnTo>
                <a:lnTo>
                  <a:pt x="478" y="3198"/>
                </a:lnTo>
                <a:lnTo>
                  <a:pt x="450" y="3179"/>
                </a:lnTo>
                <a:lnTo>
                  <a:pt x="423" y="3159"/>
                </a:lnTo>
                <a:lnTo>
                  <a:pt x="398" y="3140"/>
                </a:lnTo>
                <a:lnTo>
                  <a:pt x="373" y="3118"/>
                </a:lnTo>
                <a:lnTo>
                  <a:pt x="349" y="3096"/>
                </a:lnTo>
                <a:lnTo>
                  <a:pt x="325" y="3073"/>
                </a:lnTo>
                <a:lnTo>
                  <a:pt x="302" y="3050"/>
                </a:lnTo>
                <a:lnTo>
                  <a:pt x="280" y="3025"/>
                </a:lnTo>
                <a:lnTo>
                  <a:pt x="258" y="3000"/>
                </a:lnTo>
                <a:lnTo>
                  <a:pt x="238" y="2974"/>
                </a:lnTo>
                <a:lnTo>
                  <a:pt x="217" y="2948"/>
                </a:lnTo>
                <a:lnTo>
                  <a:pt x="198" y="2919"/>
                </a:lnTo>
                <a:lnTo>
                  <a:pt x="179" y="2891"/>
                </a:lnTo>
                <a:lnTo>
                  <a:pt x="161" y="2862"/>
                </a:lnTo>
                <a:lnTo>
                  <a:pt x="143" y="2832"/>
                </a:lnTo>
                <a:lnTo>
                  <a:pt x="126" y="2800"/>
                </a:lnTo>
                <a:lnTo>
                  <a:pt x="109" y="2769"/>
                </a:lnTo>
                <a:lnTo>
                  <a:pt x="94" y="2737"/>
                </a:lnTo>
                <a:lnTo>
                  <a:pt x="79" y="2703"/>
                </a:lnTo>
                <a:lnTo>
                  <a:pt x="64" y="2669"/>
                </a:lnTo>
                <a:lnTo>
                  <a:pt x="50" y="2633"/>
                </a:lnTo>
                <a:lnTo>
                  <a:pt x="36" y="2598"/>
                </a:lnTo>
                <a:lnTo>
                  <a:pt x="24" y="2561"/>
                </a:lnTo>
                <a:lnTo>
                  <a:pt x="11" y="2524"/>
                </a:lnTo>
                <a:lnTo>
                  <a:pt x="0" y="2485"/>
                </a:lnTo>
                <a:lnTo>
                  <a:pt x="921" y="2363"/>
                </a:lnTo>
                <a:lnTo>
                  <a:pt x="928" y="2398"/>
                </a:lnTo>
                <a:lnTo>
                  <a:pt x="936" y="2430"/>
                </a:lnTo>
                <a:lnTo>
                  <a:pt x="943" y="2462"/>
                </a:lnTo>
                <a:lnTo>
                  <a:pt x="951" y="2492"/>
                </a:lnTo>
                <a:lnTo>
                  <a:pt x="961" y="2521"/>
                </a:lnTo>
                <a:lnTo>
                  <a:pt x="970" y="2548"/>
                </a:lnTo>
                <a:lnTo>
                  <a:pt x="980" y="2574"/>
                </a:lnTo>
                <a:lnTo>
                  <a:pt x="990" y="2599"/>
                </a:lnTo>
                <a:lnTo>
                  <a:pt x="1001" y="2623"/>
                </a:lnTo>
                <a:lnTo>
                  <a:pt x="1012" y="2645"/>
                </a:lnTo>
                <a:lnTo>
                  <a:pt x="1024" y="2666"/>
                </a:lnTo>
                <a:lnTo>
                  <a:pt x="1036" y="2686"/>
                </a:lnTo>
                <a:lnTo>
                  <a:pt x="1049" y="2703"/>
                </a:lnTo>
                <a:lnTo>
                  <a:pt x="1061" y="2720"/>
                </a:lnTo>
                <a:lnTo>
                  <a:pt x="1075" y="2736"/>
                </a:lnTo>
                <a:lnTo>
                  <a:pt x="1089" y="2749"/>
                </a:lnTo>
                <a:lnTo>
                  <a:pt x="1103" y="2763"/>
                </a:lnTo>
                <a:lnTo>
                  <a:pt x="1119" y="2775"/>
                </a:lnTo>
                <a:lnTo>
                  <a:pt x="1133" y="2786"/>
                </a:lnTo>
                <a:lnTo>
                  <a:pt x="1150" y="2796"/>
                </a:lnTo>
                <a:lnTo>
                  <a:pt x="1166" y="2807"/>
                </a:lnTo>
                <a:lnTo>
                  <a:pt x="1183" y="2815"/>
                </a:lnTo>
                <a:lnTo>
                  <a:pt x="1200" y="2823"/>
                </a:lnTo>
                <a:lnTo>
                  <a:pt x="1218" y="2831"/>
                </a:lnTo>
                <a:lnTo>
                  <a:pt x="1237" y="2837"/>
                </a:lnTo>
                <a:lnTo>
                  <a:pt x="1256" y="2842"/>
                </a:lnTo>
                <a:lnTo>
                  <a:pt x="1275" y="2847"/>
                </a:lnTo>
                <a:lnTo>
                  <a:pt x="1294" y="2850"/>
                </a:lnTo>
                <a:lnTo>
                  <a:pt x="1315" y="2854"/>
                </a:lnTo>
                <a:lnTo>
                  <a:pt x="1336" y="2856"/>
                </a:lnTo>
                <a:lnTo>
                  <a:pt x="1357" y="2857"/>
                </a:lnTo>
                <a:lnTo>
                  <a:pt x="1379" y="2858"/>
                </a:lnTo>
                <a:lnTo>
                  <a:pt x="1402" y="2857"/>
                </a:lnTo>
                <a:lnTo>
                  <a:pt x="1424" y="2856"/>
                </a:lnTo>
                <a:lnTo>
                  <a:pt x="1446" y="2853"/>
                </a:lnTo>
                <a:lnTo>
                  <a:pt x="1467" y="2849"/>
                </a:lnTo>
                <a:lnTo>
                  <a:pt x="1488" y="2844"/>
                </a:lnTo>
                <a:lnTo>
                  <a:pt x="1509" y="2838"/>
                </a:lnTo>
                <a:lnTo>
                  <a:pt x="1529" y="2832"/>
                </a:lnTo>
                <a:lnTo>
                  <a:pt x="1548" y="2823"/>
                </a:lnTo>
                <a:lnTo>
                  <a:pt x="1567" y="2814"/>
                </a:lnTo>
                <a:lnTo>
                  <a:pt x="1585" y="2805"/>
                </a:lnTo>
                <a:lnTo>
                  <a:pt x="1604" y="2793"/>
                </a:lnTo>
                <a:lnTo>
                  <a:pt x="1621" y="2782"/>
                </a:lnTo>
                <a:lnTo>
                  <a:pt x="1639" y="2768"/>
                </a:lnTo>
                <a:lnTo>
                  <a:pt x="1655" y="2753"/>
                </a:lnTo>
                <a:lnTo>
                  <a:pt x="1671" y="2739"/>
                </a:lnTo>
                <a:lnTo>
                  <a:pt x="1687" y="2722"/>
                </a:lnTo>
                <a:lnTo>
                  <a:pt x="1701" y="2704"/>
                </a:lnTo>
                <a:lnTo>
                  <a:pt x="1716" y="2687"/>
                </a:lnTo>
                <a:lnTo>
                  <a:pt x="1729" y="2668"/>
                </a:lnTo>
                <a:lnTo>
                  <a:pt x="1741" y="2649"/>
                </a:lnTo>
                <a:lnTo>
                  <a:pt x="1752" y="2629"/>
                </a:lnTo>
                <a:lnTo>
                  <a:pt x="1762" y="2608"/>
                </a:lnTo>
                <a:lnTo>
                  <a:pt x="1770" y="2587"/>
                </a:lnTo>
                <a:lnTo>
                  <a:pt x="1779" y="2565"/>
                </a:lnTo>
                <a:lnTo>
                  <a:pt x="1786" y="2542"/>
                </a:lnTo>
                <a:lnTo>
                  <a:pt x="1792" y="2518"/>
                </a:lnTo>
                <a:lnTo>
                  <a:pt x="1798" y="2494"/>
                </a:lnTo>
                <a:lnTo>
                  <a:pt x="1802" y="2469"/>
                </a:lnTo>
                <a:lnTo>
                  <a:pt x="1805" y="2443"/>
                </a:lnTo>
                <a:lnTo>
                  <a:pt x="1808" y="2416"/>
                </a:lnTo>
                <a:lnTo>
                  <a:pt x="1809" y="2389"/>
                </a:lnTo>
                <a:lnTo>
                  <a:pt x="1809" y="2361"/>
                </a:lnTo>
                <a:lnTo>
                  <a:pt x="1809" y="2333"/>
                </a:lnTo>
                <a:lnTo>
                  <a:pt x="1808" y="2306"/>
                </a:lnTo>
                <a:lnTo>
                  <a:pt x="1806" y="2279"/>
                </a:lnTo>
                <a:lnTo>
                  <a:pt x="1802" y="2253"/>
                </a:lnTo>
                <a:lnTo>
                  <a:pt x="1798" y="2228"/>
                </a:lnTo>
                <a:lnTo>
                  <a:pt x="1793" y="2204"/>
                </a:lnTo>
                <a:lnTo>
                  <a:pt x="1787" y="2180"/>
                </a:lnTo>
                <a:lnTo>
                  <a:pt x="1780" y="2158"/>
                </a:lnTo>
                <a:lnTo>
                  <a:pt x="1772" y="2136"/>
                </a:lnTo>
                <a:lnTo>
                  <a:pt x="1763" y="2115"/>
                </a:lnTo>
                <a:lnTo>
                  <a:pt x="1754" y="2094"/>
                </a:lnTo>
                <a:lnTo>
                  <a:pt x="1743" y="2075"/>
                </a:lnTo>
                <a:lnTo>
                  <a:pt x="1732" y="2056"/>
                </a:lnTo>
                <a:lnTo>
                  <a:pt x="1719" y="2039"/>
                </a:lnTo>
                <a:lnTo>
                  <a:pt x="1706" y="2021"/>
                </a:lnTo>
                <a:lnTo>
                  <a:pt x="1692" y="2005"/>
                </a:lnTo>
                <a:lnTo>
                  <a:pt x="1676" y="1990"/>
                </a:lnTo>
                <a:lnTo>
                  <a:pt x="1661" y="1975"/>
                </a:lnTo>
                <a:lnTo>
                  <a:pt x="1644" y="1963"/>
                </a:lnTo>
                <a:lnTo>
                  <a:pt x="1627" y="1950"/>
                </a:lnTo>
                <a:lnTo>
                  <a:pt x="1609" y="1939"/>
                </a:lnTo>
                <a:lnTo>
                  <a:pt x="1592" y="1928"/>
                </a:lnTo>
                <a:lnTo>
                  <a:pt x="1572" y="1919"/>
                </a:lnTo>
                <a:lnTo>
                  <a:pt x="1552" y="1910"/>
                </a:lnTo>
                <a:lnTo>
                  <a:pt x="1532" y="1903"/>
                </a:lnTo>
                <a:lnTo>
                  <a:pt x="1511" y="1897"/>
                </a:lnTo>
                <a:lnTo>
                  <a:pt x="1489" y="1892"/>
                </a:lnTo>
                <a:lnTo>
                  <a:pt x="1467" y="1886"/>
                </a:lnTo>
                <a:lnTo>
                  <a:pt x="1444" y="1883"/>
                </a:lnTo>
                <a:lnTo>
                  <a:pt x="1420" y="1881"/>
                </a:lnTo>
                <a:lnTo>
                  <a:pt x="1396" y="1879"/>
                </a:lnTo>
                <a:lnTo>
                  <a:pt x="1371" y="1879"/>
                </a:lnTo>
                <a:lnTo>
                  <a:pt x="1343" y="1879"/>
                </a:lnTo>
                <a:lnTo>
                  <a:pt x="1311" y="1882"/>
                </a:lnTo>
                <a:lnTo>
                  <a:pt x="1279" y="1886"/>
                </a:lnTo>
                <a:lnTo>
                  <a:pt x="1242" y="1893"/>
                </a:lnTo>
                <a:lnTo>
                  <a:pt x="1205" y="1900"/>
                </a:lnTo>
                <a:lnTo>
                  <a:pt x="1163" y="1909"/>
                </a:lnTo>
                <a:lnTo>
                  <a:pt x="1120" y="1920"/>
                </a:lnTo>
                <a:lnTo>
                  <a:pt x="1074" y="1932"/>
                </a:lnTo>
                <a:lnTo>
                  <a:pt x="1122" y="1276"/>
                </a:lnTo>
                <a:lnTo>
                  <a:pt x="1157" y="1281"/>
                </a:lnTo>
                <a:lnTo>
                  <a:pt x="1189" y="1285"/>
                </a:lnTo>
                <a:lnTo>
                  <a:pt x="1216" y="1288"/>
                </a:lnTo>
                <a:lnTo>
                  <a:pt x="1239" y="1288"/>
                </a:lnTo>
                <a:lnTo>
                  <a:pt x="1262" y="1288"/>
                </a:lnTo>
                <a:lnTo>
                  <a:pt x="1283" y="1286"/>
                </a:lnTo>
                <a:lnTo>
                  <a:pt x="1304" y="1283"/>
                </a:lnTo>
                <a:lnTo>
                  <a:pt x="1325" y="1280"/>
                </a:lnTo>
                <a:lnTo>
                  <a:pt x="1346" y="1277"/>
                </a:lnTo>
                <a:lnTo>
                  <a:pt x="1365" y="1272"/>
                </a:lnTo>
                <a:lnTo>
                  <a:pt x="1384" y="1266"/>
                </a:lnTo>
                <a:lnTo>
                  <a:pt x="1403" y="1259"/>
                </a:lnTo>
                <a:lnTo>
                  <a:pt x="1422" y="1252"/>
                </a:lnTo>
                <a:lnTo>
                  <a:pt x="1440" y="1243"/>
                </a:lnTo>
                <a:lnTo>
                  <a:pt x="1457" y="1233"/>
                </a:lnTo>
                <a:lnTo>
                  <a:pt x="1474" y="1223"/>
                </a:lnTo>
                <a:lnTo>
                  <a:pt x="1490" y="1212"/>
                </a:lnTo>
                <a:lnTo>
                  <a:pt x="1507" y="1200"/>
                </a:lnTo>
                <a:lnTo>
                  <a:pt x="1522" y="1187"/>
                </a:lnTo>
                <a:lnTo>
                  <a:pt x="1537" y="1174"/>
                </a:lnTo>
                <a:lnTo>
                  <a:pt x="1552" y="1159"/>
                </a:lnTo>
                <a:lnTo>
                  <a:pt x="1565" y="1145"/>
                </a:lnTo>
                <a:lnTo>
                  <a:pt x="1578" y="1129"/>
                </a:lnTo>
                <a:lnTo>
                  <a:pt x="1589" y="1113"/>
                </a:lnTo>
                <a:lnTo>
                  <a:pt x="1600" y="1098"/>
                </a:lnTo>
                <a:lnTo>
                  <a:pt x="1610" y="1082"/>
                </a:lnTo>
                <a:lnTo>
                  <a:pt x="1619" y="1065"/>
                </a:lnTo>
                <a:lnTo>
                  <a:pt x="1627" y="1049"/>
                </a:lnTo>
                <a:lnTo>
                  <a:pt x="1634" y="1032"/>
                </a:lnTo>
                <a:lnTo>
                  <a:pt x="1640" y="1014"/>
                </a:lnTo>
                <a:lnTo>
                  <a:pt x="1645" y="996"/>
                </a:lnTo>
                <a:lnTo>
                  <a:pt x="1649" y="979"/>
                </a:lnTo>
                <a:lnTo>
                  <a:pt x="1652" y="960"/>
                </a:lnTo>
                <a:lnTo>
                  <a:pt x="1655" y="941"/>
                </a:lnTo>
                <a:lnTo>
                  <a:pt x="1656" y="922"/>
                </a:lnTo>
                <a:lnTo>
                  <a:pt x="1656" y="903"/>
                </a:lnTo>
                <a:lnTo>
                  <a:pt x="1656" y="884"/>
                </a:lnTo>
                <a:lnTo>
                  <a:pt x="1655" y="866"/>
                </a:lnTo>
                <a:lnTo>
                  <a:pt x="1653" y="848"/>
                </a:lnTo>
                <a:lnTo>
                  <a:pt x="1651" y="831"/>
                </a:lnTo>
                <a:lnTo>
                  <a:pt x="1648" y="814"/>
                </a:lnTo>
                <a:lnTo>
                  <a:pt x="1644" y="798"/>
                </a:lnTo>
                <a:lnTo>
                  <a:pt x="1640" y="783"/>
                </a:lnTo>
                <a:lnTo>
                  <a:pt x="1634" y="767"/>
                </a:lnTo>
                <a:lnTo>
                  <a:pt x="1628" y="752"/>
                </a:lnTo>
                <a:lnTo>
                  <a:pt x="1622" y="738"/>
                </a:lnTo>
                <a:lnTo>
                  <a:pt x="1615" y="724"/>
                </a:lnTo>
                <a:lnTo>
                  <a:pt x="1606" y="711"/>
                </a:lnTo>
                <a:lnTo>
                  <a:pt x="1598" y="698"/>
                </a:lnTo>
                <a:lnTo>
                  <a:pt x="1588" y="685"/>
                </a:lnTo>
                <a:lnTo>
                  <a:pt x="1578" y="674"/>
                </a:lnTo>
                <a:lnTo>
                  <a:pt x="1567" y="663"/>
                </a:lnTo>
                <a:lnTo>
                  <a:pt x="1556" y="651"/>
                </a:lnTo>
                <a:lnTo>
                  <a:pt x="1543" y="642"/>
                </a:lnTo>
                <a:lnTo>
                  <a:pt x="1531" y="632"/>
                </a:lnTo>
                <a:lnTo>
                  <a:pt x="1518" y="623"/>
                </a:lnTo>
                <a:lnTo>
                  <a:pt x="1505" y="615"/>
                </a:lnTo>
                <a:lnTo>
                  <a:pt x="1490" y="607"/>
                </a:lnTo>
                <a:lnTo>
                  <a:pt x="1475" y="601"/>
                </a:lnTo>
                <a:lnTo>
                  <a:pt x="1461" y="595"/>
                </a:lnTo>
                <a:lnTo>
                  <a:pt x="1445" y="590"/>
                </a:lnTo>
                <a:lnTo>
                  <a:pt x="1428" y="585"/>
                </a:lnTo>
                <a:lnTo>
                  <a:pt x="1412" y="581"/>
                </a:lnTo>
                <a:lnTo>
                  <a:pt x="1395" y="578"/>
                </a:lnTo>
                <a:lnTo>
                  <a:pt x="1377" y="576"/>
                </a:lnTo>
                <a:lnTo>
                  <a:pt x="1358" y="574"/>
                </a:lnTo>
                <a:lnTo>
                  <a:pt x="1339" y="573"/>
                </a:lnTo>
                <a:lnTo>
                  <a:pt x="1321" y="573"/>
                </a:lnTo>
                <a:lnTo>
                  <a:pt x="1301" y="573"/>
                </a:lnTo>
                <a:lnTo>
                  <a:pt x="1281" y="574"/>
                </a:lnTo>
                <a:lnTo>
                  <a:pt x="1262" y="576"/>
                </a:lnTo>
                <a:lnTo>
                  <a:pt x="1243" y="578"/>
                </a:lnTo>
                <a:lnTo>
                  <a:pt x="1225" y="582"/>
                </a:lnTo>
                <a:lnTo>
                  <a:pt x="1208" y="586"/>
                </a:lnTo>
                <a:lnTo>
                  <a:pt x="1191" y="591"/>
                </a:lnTo>
                <a:lnTo>
                  <a:pt x="1174" y="597"/>
                </a:lnTo>
                <a:lnTo>
                  <a:pt x="1157" y="603"/>
                </a:lnTo>
                <a:lnTo>
                  <a:pt x="1142" y="610"/>
                </a:lnTo>
                <a:lnTo>
                  <a:pt x="1127" y="619"/>
                </a:lnTo>
                <a:lnTo>
                  <a:pt x="1112" y="627"/>
                </a:lnTo>
                <a:lnTo>
                  <a:pt x="1098" y="636"/>
                </a:lnTo>
                <a:lnTo>
                  <a:pt x="1084" y="647"/>
                </a:lnTo>
                <a:lnTo>
                  <a:pt x="1071" y="658"/>
                </a:lnTo>
                <a:lnTo>
                  <a:pt x="1057" y="670"/>
                </a:lnTo>
                <a:lnTo>
                  <a:pt x="1046" y="682"/>
                </a:lnTo>
                <a:lnTo>
                  <a:pt x="1033" y="697"/>
                </a:lnTo>
                <a:lnTo>
                  <a:pt x="1023" y="712"/>
                </a:lnTo>
                <a:lnTo>
                  <a:pt x="1011" y="728"/>
                </a:lnTo>
                <a:lnTo>
                  <a:pt x="1001" y="745"/>
                </a:lnTo>
                <a:lnTo>
                  <a:pt x="991" y="764"/>
                </a:lnTo>
                <a:lnTo>
                  <a:pt x="982" y="784"/>
                </a:lnTo>
                <a:lnTo>
                  <a:pt x="973" y="803"/>
                </a:lnTo>
                <a:lnTo>
                  <a:pt x="965" y="825"/>
                </a:lnTo>
                <a:lnTo>
                  <a:pt x="957" y="849"/>
                </a:lnTo>
                <a:lnTo>
                  <a:pt x="949" y="873"/>
                </a:lnTo>
                <a:lnTo>
                  <a:pt x="943" y="898"/>
                </a:lnTo>
                <a:lnTo>
                  <a:pt x="937" y="924"/>
                </a:lnTo>
                <a:lnTo>
                  <a:pt x="930" y="953"/>
                </a:lnTo>
                <a:lnTo>
                  <a:pt x="925" y="981"/>
                </a:lnTo>
                <a:lnTo>
                  <a:pt x="921" y="1011"/>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Rectangle 34">
            <a:extLst>
              <a:ext uri="{FF2B5EF4-FFF2-40B4-BE49-F238E27FC236}">
                <a16:creationId xmlns:a16="http://schemas.microsoft.com/office/drawing/2014/main" id="{11DB487A-7CC5-435C-B82A-D8D87AAC0681}"/>
              </a:ext>
            </a:extLst>
          </p:cNvPr>
          <p:cNvSpPr/>
          <p:nvPr/>
        </p:nvSpPr>
        <p:spPr>
          <a:xfrm>
            <a:off x="2003789" y="116470"/>
            <a:ext cx="304800" cy="12355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Rectangle 33">
            <a:extLst>
              <a:ext uri="{FF2B5EF4-FFF2-40B4-BE49-F238E27FC236}">
                <a16:creationId xmlns:a16="http://schemas.microsoft.com/office/drawing/2014/main" id="{8228E54D-CEBF-4D8D-B711-1DD784FB9045}"/>
              </a:ext>
            </a:extLst>
          </p:cNvPr>
          <p:cNvSpPr/>
          <p:nvPr/>
        </p:nvSpPr>
        <p:spPr>
          <a:xfrm>
            <a:off x="1997216" y="808886"/>
            <a:ext cx="304800" cy="12355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6" name="Picture 15">
            <a:extLst>
              <a:ext uri="{FF2B5EF4-FFF2-40B4-BE49-F238E27FC236}">
                <a16:creationId xmlns:a16="http://schemas.microsoft.com/office/drawing/2014/main" id="{E5208ED8-0A4C-5347-914E-5FDD38E0F473}"/>
              </a:ext>
            </a:extLst>
          </p:cNvPr>
          <p:cNvPicPr>
            <a:picLocks noChangeAspect="1"/>
          </p:cNvPicPr>
          <p:nvPr/>
        </p:nvPicPr>
        <p:blipFill>
          <a:blip r:embed="rId3"/>
          <a:stretch>
            <a:fillRect/>
          </a:stretch>
        </p:blipFill>
        <p:spPr>
          <a:xfrm>
            <a:off x="4385741" y="1913753"/>
            <a:ext cx="3760631" cy="2107468"/>
          </a:xfrm>
          <a:prstGeom prst="rect">
            <a:avLst/>
          </a:prstGeom>
        </p:spPr>
      </p:pic>
      <p:pic>
        <p:nvPicPr>
          <p:cNvPr id="18" name="Picture 17" descr="A close up of a logo&#10;&#10;Description automatically generated">
            <a:extLst>
              <a:ext uri="{FF2B5EF4-FFF2-40B4-BE49-F238E27FC236}">
                <a16:creationId xmlns:a16="http://schemas.microsoft.com/office/drawing/2014/main" id="{F6E06491-E7E5-154B-90FC-A6AD22941ED5}"/>
              </a:ext>
            </a:extLst>
          </p:cNvPr>
          <p:cNvPicPr>
            <a:picLocks noChangeAspect="1"/>
          </p:cNvPicPr>
          <p:nvPr/>
        </p:nvPicPr>
        <p:blipFill>
          <a:blip r:embed="rId4"/>
          <a:stretch>
            <a:fillRect/>
          </a:stretch>
        </p:blipFill>
        <p:spPr>
          <a:xfrm>
            <a:off x="763340" y="3783556"/>
            <a:ext cx="2360411" cy="2360411"/>
          </a:xfrm>
          <a:prstGeom prst="rect">
            <a:avLst/>
          </a:prstGeom>
        </p:spPr>
      </p:pic>
      <p:pic>
        <p:nvPicPr>
          <p:cNvPr id="21" name="Picture 20" descr="A close up of a logo&#10;&#10;Description automatically generated">
            <a:extLst>
              <a:ext uri="{FF2B5EF4-FFF2-40B4-BE49-F238E27FC236}">
                <a16:creationId xmlns:a16="http://schemas.microsoft.com/office/drawing/2014/main" id="{504A8180-3CDA-654E-83E0-7F763D9625F2}"/>
              </a:ext>
            </a:extLst>
          </p:cNvPr>
          <p:cNvPicPr>
            <a:picLocks noChangeAspect="1"/>
          </p:cNvPicPr>
          <p:nvPr/>
        </p:nvPicPr>
        <p:blipFill>
          <a:blip r:embed="rId5">
            <a:duotone>
              <a:schemeClr val="accent1">
                <a:shade val="45000"/>
                <a:satMod val="135000"/>
              </a:schemeClr>
              <a:prstClr val="white"/>
            </a:duotone>
          </a:blip>
          <a:stretch>
            <a:fillRect/>
          </a:stretch>
        </p:blipFill>
        <p:spPr>
          <a:xfrm>
            <a:off x="4000021" y="4469325"/>
            <a:ext cx="3862246" cy="1422199"/>
          </a:xfrm>
          <a:prstGeom prst="rect">
            <a:avLst/>
          </a:prstGeom>
        </p:spPr>
      </p:pic>
      <p:pic>
        <p:nvPicPr>
          <p:cNvPr id="6" name="Picture 5">
            <a:extLst>
              <a:ext uri="{FF2B5EF4-FFF2-40B4-BE49-F238E27FC236}">
                <a16:creationId xmlns:a16="http://schemas.microsoft.com/office/drawing/2014/main" id="{C45E8093-BCDA-1946-AC4F-CE4C984D296F}"/>
              </a:ext>
            </a:extLst>
          </p:cNvPr>
          <p:cNvPicPr>
            <a:picLocks noChangeAspect="1"/>
          </p:cNvPicPr>
          <p:nvPr/>
        </p:nvPicPr>
        <p:blipFill>
          <a:blip r:embed="rId6"/>
          <a:stretch>
            <a:fillRect/>
          </a:stretch>
        </p:blipFill>
        <p:spPr>
          <a:xfrm>
            <a:off x="8176403" y="4772440"/>
            <a:ext cx="3733565" cy="934766"/>
          </a:xfrm>
          <a:prstGeom prst="rect">
            <a:avLst/>
          </a:prstGeom>
        </p:spPr>
      </p:pic>
      <p:sp>
        <p:nvSpPr>
          <p:cNvPr id="22" name="矩形 27">
            <a:extLst>
              <a:ext uri="{FF2B5EF4-FFF2-40B4-BE49-F238E27FC236}">
                <a16:creationId xmlns:a16="http://schemas.microsoft.com/office/drawing/2014/main" id="{070715E7-74CB-4B20-A76E-7AF4EA06EAF8}"/>
              </a:ext>
            </a:extLst>
          </p:cNvPr>
          <p:cNvSpPr/>
          <p:nvPr/>
        </p:nvSpPr>
        <p:spPr>
          <a:xfrm>
            <a:off x="0" y="0"/>
            <a:ext cx="12269739" cy="7108934"/>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26236226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png;base64,iVBORw0KGgoAAAANSUhEUgAAAkAAAAFSCAYAAAFta1CtAAAAAXNSR0IArs4c6QAAAARnQU1BAACxjwv8YQUAAAAJcEhZcwAADsMAAA7DAcdvqGQAAGiOSURBVHhe7b1buBxFuf/vpZdeeumll15yyQayEzmjgAioKLJBNzprzqd1ysoiJJCYEyQQgkAgRIgJB5P82OF8UkAEhI3RrYL8kcM2gSQQwiH7efq/vpN6J7Uqbx9mpnump+f7eZ7v09PV1dXV1VVvvVNd3f2lflMtFmcr+bzXrWqV8nqTVPZYsqR54Nl/7PR61cp11xwySWYL7WRFd++5WQ231by22P5tkswW9sn+JH+5d/EPLmyvQyeffHJ7eeXYj+Ztg0aqgHqVSTJbaCd65tmnt5a/euyWdhhqCmrXzOpGq6YtOn1he5vIJJkt3JPsRSbJbCEnh9qBGgOhhqDGiM15/C/3tZYSjlqE5c7fb2kXDmSSzBb2CfYqk2S2sE/QrRG27N7KTybJbOGepBTEntfubRli+EIoOK1JuTJJDpbx+vjzj+790OtFpVLpqya5RJpYLpf7ivfuzV4vmq4V95rkOkM74W5kkmsVkNQa1JhTTz2lfcL4/eRf728bbokjS7fZmSS/pJ1wNzLJdYZ2st3IJJdIDdJO9sbrrvQu/Pbp7d/2tvPOWThvXWSS6wz3RM8+73zvoT++5/3Hzyvef736v62/BJC9fdE3z/BWbNo2bz+T3Jempqa+rJ1sp7KbrXay3cgk1xn2SfYik1wor7z0kicyQaFoJxtVzeIl7d8muc6wT9KuKZ3KJBdKLwVkNyvkFSePpayLJD4UawH5Cc1Nfl/0vR951SUr522HTHKh9FJAruyTjyKTXGe4J9qtTHKhxFFAn755o/enp5a2Cgg16tXHZ+cZ6kSM9Pan9847YaxLmFtjUKPOOOuceeEmuVDiKKBuZZLrDPvEe5FJLpBmpXLELqDxWu1jsykQnNyihae1TtK2Nbetu7q1vOKy81rbPn9rfUuoTQhHDbPtlEmuM7STFcHeaOGaTHKhSCFFLRyAk4siKShXKDQsTXKdoZ2sLSmk23/z7AnbbJnkIlHJ578wPyPhnrAtqR1QmNE2yXWGdrLdKIpNKRQKX9+1puG9fsekh2Upl/uG2XQC5VzuXCyRrnaytk6b+wuDZeoLCKqXSifcrjn8wBIvTCZqm533399OUzvZbmSS7ozJ8em3tBPuRL954IH2yUAm6S8trhT2a4Xhp+WN4n6z67ze7vFHHlFPuBPNNEvttPtOo1T6yD4hhD21ofmJVghheumXE59jfzu9ZrU6jbChZa5n+rv52QK2Rjv5qJosFy4wSbXA7WjzMxtoJw2ddsq/tX9ffuFZarjIJJU9pirFx9yT7UaT5Xx3I4BpRztZW/t/Pe29s3Wivb77uqvnbbdlkswW2ol2K5NkttBOtFuZJLOFe5Ifbl/s/eHm0rwwW7XLz1fDIZNktnBP8m+bGy2bc8FZC1u91fe+dUY7HEsUELbh9wvri+39IJNktrBPsFeZJLNFeWzsKu1kO1W9mJ81SWYP7YQh2yFEdw/btGjBqd7G2g9b63Zck1R2sU+2U5kkss3yRulN7eTDtGK8/J5JIvuU8vlFWiH4abpazJtdRwutMFyZqGS6UngZwxdYmqDRQx4p6FYmmWyizdToRia57KGdbDcyyWUPnBzuVckSM8kWLFzQ+r3hnhWtcMwkQ5hMLLfjYB0yyWUPOcFeZZLLHtrJupL5iRAmnLtzEyGTXPZwT7RbmeSyh32SsCuoLdB/lq444XkxqTlY+s1wzRz2SfYik1z20E62G5nksod9kprxdYXHEbRHNU1yg0ebjNCpTFIt3BPtVia5FtpkhE5lkuqMXz/6knrCnapeqe4zSbYKCA6fVnvsxxJswyzPtWJ9zeZrW79Ncl9a3Cy/rJ1wp/pw7w2dF5J2st3I/oMpBdCrTHKtP77aCeMiYC6iSMIx+9WOZ8skGR37JDHVDo8g4FEDzGLFDFaErb3zwdZ2rCNTiGPvBw2igLqRSTI67ol2q6hDFPacH8gEB2IX0KPbG/NOuFOZJKOjnWw36lcBQZg0jqXfjFbInjJsh5sko6OdLJ7kwfLBF95sh6F5IXzz7udbzQ/NULZB/SygqHILBzJJRsc+yV7U7wI68/QFraUYaNQmv8cPbJkkoyMniGe/8GwYaoh94iJ3jjRqlP3oQhprkCaTZHTsk+5F/SggmS2PGuMaa4TB7qBZoTbJIwh4VEH2g0yS0dFOVqR1536KWkCgk8IBndQguzBEtjE3SUZHO1kRCgg+EIwymlPQowidFFCnBBWQZoiDZJKMjnay3QgnMV6tPrt+7dojJmmViVL+HTyGAI2X8u2/JxrNSuW1yUbjSJQahCYGw42ltl1kko7O9idfU0+4U002mr52Zbxc+EC7k2prolw4YKK3kfRWXjujnmyn+uiv67ur5doJdyo5GbeAtMIIktmthZ2mdsKdyiQ7GOyTMUFdT3/BvtVSaZ2W5lCC10ZUc7mvmdUW2ol3IpNMi7m0TzY/s8FkpXDIPeHVhe+3JmvKJE3MKNMePxAtaxQPmuSyh3bC3cgklz20k9UkcxS1bZBJLltU82NHtZPtRnM+0ycm2ewAB1A72W70z3sWZ68W+RVQ0OMGfspkAeGvhHay+M+EQsJDdFg2fnxBu0fDPGn0cu5jCGiuJtlsYZ9kLzLJZQ/tZLuRSS57TJeLD2knbDuKaFZil9ymBWX2cUzBPeFOZZLJNtqJR5HZfTTQCiBIZrfRAi8w0QrDVub+sXcLXv2HIVTIHSIhCaFNfBiUTJbIsPD03x9UL+QgZbJGhgG5aO5bqTEr+5xvndWa2Cdz+vF3WaaKyhJh8rSIPWEQ4fZkQchOB0vsp00yNFkjw4B78dIgkzUyDGgX0JZtJcRyyNL+jWnH+IwFrAysmTzTBiuGcPkwCsJk6SeTNTIMaBdw0DJZI8OAe/FgUWwLIwqzGiJYq6hx/WSyRoYB9+LJ0zDydSV0YeJIQ6ggcI6x1D4H436NSbo/SD78YYdpMlkjw4B2AQctkzUyDGgXEILVgSMMa4FPCNnb4BDDaUY4xpHssSTXMiGO7O/G9ZPJGhkGtAtoK6y7SUImawRv2tcmQg9KJlvzkIvmV1HcwUDxcbRtYYJVw996bZstk7V5aJO1B6VmqVAy2UoW7SIOUrjBaLLWRi6aVCA4uvgXBicYFUQcX1v4viK2a9vEeZZ04IzLqLU46LLNr9KarLWJ8nyJyO/5krDnTjqVyVqyaBcxSPZXtZKQVoG27t6oXsRB6cFn7oytAuGRfzy0hMqK8F13V1rLd19Z2X6WGcIjcD+45Oz2ehSZrCWLdhEh+brPgn9f2HrMbvL6Da0wVCB5BQGeg8ZSe+wO4fJb9sVveabRryJqFQjg6RBcOO2C9ku7f7913lcYbTqpQP2SyVqyaBdxkPKrQN1iP1/lykSJhaAKJJ/Vg3WBJcHn9eQpZFgZWB87Ptaxj3zdyX4xiRsX8vv6k8lasmgX0RaeqYcFkWfstTiwKrAoODm8qQGW6cpctbVN3tog22CZbOvkKosVaFAyWUsW7SIOUlmuQPjIJ955AB/nwJ/XtN+DgMf+YZEg/BYfSayNbXXwu56/uBVXwvxkspYs7gUMsjTQw6/vU8NFtj8Ev8e2Nn5+jy1aoPhkspYs7gV0PwVuSxxgqUSoLFJh0D2hddivhkGFueJnpXnrqFAIQyXVurK4KpD7YVc/jXfwTdMg+l2B/PweWyZryeJewEErbgvkV5HiqjiCXYHQDcmrwiA0LHRL9t9y/HWXSiBdFLol/BbnGV0V4sDpxv7StUHS/UEIl7iyHTJZSxbtIkaROM74ja7K/ttvW6FOFXcFErr5inIn9NsCRZHJWrJoF3GQSqoCJQkezem1AsG5nqxc2rIksDjjpUtb1kheadeNTPaSRbuIgxQuhHQzu3fubC2DvprtMl4urj94n/5gWpCmy4VtJolQ5vJ4VPIoGlkLVK/Wp7ULOSi5Fwa6Z8sW38JA69cqRK8KqrRaHiHtIg5Kixulu0x2R4MXnntOvSgiE63NYzc2j2gXPm7Jx8tttPyJbt+0KZtv1BgG6qXS5+4F+cV11x2cqNdvNVG+hE/2axc6aW2YqXxgsvCliVrt5Ttvv31ePqG5/F9hopA0ol1YV3jPDpZ4MQicUPy2l/gkMN4NJmEi2Q8vFbHDXZmskGFDu5iDkskSGRa0ixgm18LELZM1knYw5Va7gJ1q93VXnxB239KfeN8995snhEdRJZcbM1kkaeaJDePqBRy0XrltklZoGHh/24x6AdMgk0WSZu7/RT30xcJnLDyttcS7u+U1jRKGNzGfe/qC1ttRP9y+eN5+IuyDLg77yb+xv21unBDPFiyjySJJM0mNNPcqvq9viEhbN4Z7bSZrZFjQLqSfpBvSBhIxiIjBRHRbiPfO1omW0MVhXbq+IJkskWFDu5j9lskKGVama8Ud2oVNWtOVwssmCyQLzNaKe7ULHbeWN0pvmkOSrPKPrdPqxe9WcNpN0mQUWT1RPqBVDD9tmq0cMruSLDNer7yMqaODEI5tskGGjYlG9X+0lx0MQtOT9XdMtsiwoF3IQcpkiwwL2kUcpEy2yLAgF27BwgWtZdR3Isr3MaIoapqQyRYZFuTCyacJ7IuN2xPyWz68IhUHS2yH7H3w+jq80s7e194u6djb8Vo8+W2yRYYFuXB4/a5bGcQqQdiGC493HuIdiVjHPvLScTuevYTc7axAGUIuXFpkskWGBe0iBkmshW1VOpVtcVyZbJFhQbuIELoZvHEeFQUXXLoc/MY2qUDo5vAb2yWO3T25YViyAmUI7SJCqCRY2pYGDjIuPpxkhMuLxu049rr7iQQRK1CG0C7iIGWyRYYF7SIOUiZbZFhwL6Dtv3SjXvc32SLDgnYR5dsWYZ9nku+pis+jfTsDn4ayfST5fiqkfazFZIsMC+4FFOGiS0XShIqACmRXGrui2NLC4UifefbpJ4SbbJFhwb2Ag5bJFhkWtIs4SJlskWFBu4iQfR+snzLZIsOCdhEhGQSErwLh3xXupIs/Ix+dgx+EJQYexTmGJAx3+eUrhxI36EuHJltkWNAuonyWUi48rBEuPD60azvECEelkIoi4Yhrr8tvias5zyKTLTIsaBdREyqFFh63TLaIcN8zf1Lf2dxPrd5w+0cmOyegXcRBymTrBG5ZM35Qe2dzP/XRX9f3t4JrF3NQWrfp7sMmW/OQC2d/jVkTup4oX1wOk3scd4zIZGseaag8tky2kke7kIOUydY85MLZtyC0yoQKhEFDtxLBv5G783Y4FFQpsQ3CfnDIJdxkax7aRRykTLaSR7uIg5TJ1jzsC6r9FqECYYkLbk/TgCNt/zuzJZXEDZdtWGI/ezTbZGse2kX0E75cqIVrkk8/dSqTreTRLuIgZbI1D7lwaZHJ1jy0i+gnWFI3zK5U8t0vfD8MFQifAJdtUWWylTzaRUxSQR/chUy25qFdxEHKZGse2kX0k1SWWv7iE8LkC8+Pbm+0KhA+9/R/b9/UjhdVJlvJo11EkX2x0WrsbXaYLPGxOXs7vvZsb8cSaWppiUy25vHwq9vUCzkIPfGX+3uuQP2QyVbyaBfRFr6JGvQRXny5EJ/2PuXU007Yhi8a2vtKBbLjuDLZOoFmvXJIu6D9VLNR8f3aoXYRBymTreTRLuIgZbIVC3jDq/tFHVHcb1nVLiK6Hvc7pv2SyVbyaBdxkDLZioVBVyA4wLvurrR+yxKCJbZ/I558PBfrkHxg146LT2HCL5K4QZ/DNNlKHu0iQsi49p13CQvrioKkpSsy2YqFQVcg+58VvokqlcH+ojO+kSqOMyoFrBYqFH7DkbYrEH7bFQhxka5st2WylTzaRYTwFWb4P1JRHnzhzdaFx0mcfd75rXBb2pea8X15+ca8SNKxw2yZbMXCoCvQIGWylTzaRYTkM95SgSD8y8LFX7FpWyt80TfPOCGOLVRALZwVqDdJ9xYkk63k0S7iIGWyFQtpqkDS5eC3dEvuEkK3ZYfZXZQW308mW8mjXcRBymQrFtJWgbB89fHZE7ZB8JcO/HnNvDA4ye6/OITZPpSfTLaSx72AGNeR7gtC93TFz0rt9aDuB8KYEJYy/uM3RuQnk61YSFMF6rdMtpLHvYCoQKgka+98sO1E2/4OtqFSnHHWOa047r5SgSQ+Ko9WgRAP8d1wk61YYAXqA+4FlIsKh9n+twUrhAqFCgQLdf5Fl7biSYWRfaVSyb8y/OuSymTHQ7gdJjLZ6hmt0mgy0XtGu4iDlMlW8mgXcZAy2YoFrcLYMtFiwb2AcIbhv9iDfa4TjKU7GAhfyN5ujx+JH2X7RW5cCTfZSh7tIg5SJluxoVUcyGyODblwkPyTkgtt32k/75yF7Xgie8DRllQOSOL4jT7bcSGTreTRLmKYMA6k3WANc7CjyGQrVpKuPMC+eHHKb6RZ09BYIFQgbeRZKpDrXHcik63YSbLyAPtCpkEmW8mjXcQwoQJhiUpkjzajAskcINu57kQmW0OHdhHDhJuj6Hrc8Z84ZLKVPNpFHKTGK5V3TdZalHK5b5ifqSGXy33F/GyxYtmyI9pFjCK5Mapt60Uma8mjXcRBCt3Mk0880S6A2zdtOmp+dkw5n59e1ige3LWm4b1+x2RL+H1ds3QA20y0jpGucGpq6svSNWoXMYrcCuTnUHeqVkb7gXYRBym5ILZMViNxw3Rn3wqDOv1eGPJ05+23f2rnUbuIg5TJavJoF3GQsi+KyGQ1kH/es1itHJ1o//YZD1bFJOmLlkftIg5SJqvJo13EQemO7XtOuDCQyarKlmW1j7TK0IseXF3/1CR/ApVcbkzL466tS9ULOSiZ7PaHh/97/qSvQWjLzqdPuCiici53rsnqPLSLH6fMYebRLJc/0fIIPfXAterF7LdMVkeHZqXyd+2CiPDJSRO1BboZ7YInIfcf1+OPPKLmUVTK5xeZqKTfaBcE2nn//GextAudpGy/SMsf9MCOHaPX8tOGe1FQceasz1F76oV2gfshc3iMS102ZzGPuJboDy++yAo0SCbq9U/CxmYO3qdf3H7JZENlvFL5VbVQ+MKskrQxVSk+pl1UV/t/Pd1a7rjmJ63bBKsL3/fe2Trhbaz9sBWOMNlWu/z81nYIvxFmp+Vqslx4w2SHDBvaBdUkFUj0h5tLrSUqyIfb548V2RXIDg+SyQ4ZJsbLhQ+0izkITVYKHY1akxSgXchBymSLDAO4G69dxCDBlxGfx1blh+efENaNONYzRGyYKR/ULmKQLr/wrLYDDZ12yr95L6wvttehc09f4F1w1sIT/KIo2rai/pnJHkk72gUMEyoQrM0ZC09rrR+6b6ZlkVBxJAwVBw72d8/95rx9o8pkj6Qd7eKlQSZ7JO1oFy8NMtkjaUe7eGmQyR5JO9rFS4NM9kja0S6eKzjNcJC1bUHCvzM42Nq2MJnskbSjXbww4d4Xln/b3JgXvvu6q1u3L/AblQ4VCL/lr7x92wNx8dtPJnsk7WgXzxUuuDZI6FoX3ETFEpUDFUj+0ruSSiYVSpPJHkk72sVLg0z2SNqZrhQ+1i7gILV6onzAZI8MA9pFHKSiPPpDUoR2EQcpky0yLEyUCxu1C+lKbpTasw6xLjMS3b/6Es8Ns9ddYWakyRYZJrSL6UoqkB1m/zXHEnfl7SWEfd7aMt76HVaBTHbIsFHJ50/SLmg/1SzlrjDZIcPInnWNI9qF7YfwZg+TDTLMaBe3HzKHJ1lAu8BJyhyWZAntQichcziSRf5855R60ePQP7ZOs/KMApOVwi6tAvSi6UrhZZM8GRXiuGfGe1zkS+PFwqr3t0WfJIbX2k2UC3eY3QmZD15Jhy4JL6mC8Ls0NlYzmwkZfsbr1Yd2/36r+q36UdPDr27zmrXyXlM0hJCkwLtDtUZIHVOtVCiZoiKExM2Dz9ypNjzqmOANmaIihMSN1uggzGiD8Lt5bfGE7UnryrEfqeGanvzr/e38QgsWLlDjaYpybqaoCCFx4za2nb/f4m24Z8W8MDTSmdWN1jYsn/77g96vHrultfxJ/vJWHDFW2raLf3Bha4l9795zc2u7pCvLx/9yX/s49jYIBkbC3TRt2fv45Qdp4fywtI8p5yb72zJFRQiJG63BuY3bbthoxLYRkbhiGNxtrkHDumxfdPrCdjhkH0d+2+lpxtGWm08stbxCkpa2jytTVISQuNEaHDVfpqgIIXGjNThqvkxREULiRmtwYZK/Mud866zWOIq73ZX718b+29NP+f3FCpMpKkJI3GgNLkxigGQMBwZFDBGMksQ79dRTWkt7PGbPa/e2DdCZZ5/eWsq4kDYeI2HueJErdyxK9rPzQwNESMrQGlyY7MFcyDYc+A0jg7tM0uDljpQYA4mPW+0wXIhrGybINSSyLkYNkoFkGDY/AyT5wZIGiJCUoTU4ar5MURFC4kZrcNR8maIihMSN1uBsuX+3whT1b449P8dPazZf2/r7pG2LQ/bfuSCZoiKExI3W4Gy5BggGRmYTYx3jOhjjccdg3LEY7IN4EMZ9bAMk4ZBtlLSBZzddWbq/3TTtbZIGDRAhA0ZrcLbshox1DPzaRgnhePZKGwTGNngxWMcS60tvmGjfMcM6DBkek8BvzSBgoBrb/NL1M0BumpoBkrQk3E+mqAghcaM1OGq+TFERQuJGa3DUfJmiIoTEjdbggoS/RPbfmaQV57Gijvm4MkVFCIkbrcH5yR441sZWJEzGWCS+HUdmP0MyyGwPZLt3x+x9kS62I649voPf9j4id4CcBoiQlKE1OD/Zg8+4q4X358BAQGjosg2GAuv2YK9sg7DNjo/f9kC2DDz7zY6W7WJ03PREbrpuPqPKFBUh/lSLxdnxerP95YBREs67msudbIqiI7QGR82XKaqOKOVy31jcLL9czY8d1a5ZloXzHq8U15uiyC6T45N7H937oUcd1+6X3vbmjNHXTBGFojW4UZProbkyRRVKLpf7yjuvrPG8d2+mLC2dLP/LFFF2uOaa6w5oDZA6prke+DJTVIG4jQ2N0X7FhkwglL8xmAeEdczfkbk97t8aO672N8ndT9btv2wShrzY29z8QFh33wPt5sHdD8eAkK4YICy1mdemqAKBB6o1PuqYtmyc/NgUVTZ4+L/3qQ2POia4wqaoAnEbGxqhbYDsJ9glHL+lIWsDu7ZxgLSBZ9nPNlL47feaVAlz8+M3sOzmwd3PPgZ+Q36PfZiiCgR/tbSG12/deN2VangaZIoqG2iNjjqubg0QdaJMUQWC8tYaXa+CQfn0zRvb61dcdl5r+flb671HtzdaS3h2Ei4GyDZEzeIlreWF3z69FRfp7bq70voNSXz8PvDn5P5CmqLKBlqjo44rqgHCd6+0RkcdlymqQPplgF59fLZlJMTgwKjY8fwMEAzVbeuubq3LvqfNeY9YIs0/PbW0HT8pmaLKBlqjC9JF3/uRGu6n//h5RQ13dftvnvU2735e3WarumSlGh6kbvYRRTVAjWr5A63RUcfUrFcOmaIKJCkDlCWZosoGWqMLkribMCz/9er/emvvfLAV7hoaMVQSLkvXGGD9oT++N88AnXHWOa3l9qf3nmCU7P01Y4gw7Cf5gux9ohpEUVQDBGq18tn0hObrib/c7zUa5Z+aIgqFBihcpqiygdboguQ2+hWbtnlX5Wut39LwYUxcA3TKqae1ljBeWC765hntdRgg22hc8bNSKwwG7sEX3myFiTRj4h4XS4SLUeuXAeo3mCbwyksveZ2q27lO/aBTA3Tm6QsSHW/pl2R8KYpMUWUDrdFRx0UD1F86MUAYAMZ4jYzfvPvKytYYDMZpZFwG2/7v7Zta4VhKQ0fHJ+lImIzpyDYYNyzt8SD7eOOlS+cNYttjTEHHtNOF8cSSBohSRQPUX6IaIHswGLIHky/5zpmt7a88uqRlBOzBYYknDR5GCwYEv0WyTQyPGAxXdribTtAxJV0xZPa2KDJFlQ20Rhcm+Xtlj9sEyf3bY/8l6qc6/fsF0QD1l048oFGVKapsoDW6MMGVhCav39Batw2KDCBDMs4jDd8dk5F0IL+xGgnDUsaRbJ193vmt/d0xJ9lP8mBv60Q0QP2FBihcpqiygdbowuQORNuGAxKjIuswVFh3jcPDr+9rhYthsdPRDBDi2ne3IIQt+PeFvgZIjoE80AAdU9YNkIzV4G+Q+/dK1MlfHqiev1gN70SLFp6mhncqU1TZQGt01HHRAPWXuAwQOh0IhkgGp7HtvHMWtpbueIxIjJeMz8h2WdrjNjLQLWM8trR4NEAKWqPrVLbnkhZ14+1oogHqL3F6QLgDBeMgS2z7wSVnt5Z+A81itPC7Nuf1iOGyDRHuXGGQW9LQvCktHg2QgtbobGGeD+bk4LeM7yAMF0r7m4QlhO34a4TfdjyEy9wejM9gXfaBMPcHYfKXCr8h+68Xxn3kN4TjSJ4kPRwTv21DhHXJE/IChRkqGqD+EocByrpMUWUDrdHZsg0QZM9OlgmArgFyB4vRyP3umMEo2OmLcUFaCNf20wwQlvZxbaPnbrPDw5QmAzRerT6L/NjSDEyY3DRqxeI75hADB/nRGh11XKaosoHW6KjjQoMwRZUampXKEc2wdKrxWi1175bRDJA7xwZjKvYEP1syWNzrg6Hyl81vDlC3Qp798h5VpqiygdboqONKowESujVEaTQ8gp8HJIZFxmIgNGLXOMl22wAFDRxrExEh+TvvDl7LgLas2/mRdYwhyRJh2oRDdynp+KVryxRVNtAaXVoUNj7TD6XZAAlRDVGaDY/gZ4AgGATbWKDxwtDgtxgcabi2YUGY38Cxuz9+Q2Kg8LgH9oUBhEFBGliHZyRGCvHcQWzbgMjxsXSPL0uJ76aryRRVNtAaXVLSBrRlIqGEy5wh/BYDJGM82qB10hoGAyT4GaJhMDxCkAFKk2AwUBfFo4pLUdI1RZUNtEaXlNwBbdzxktnU7kRC+S3GR2Qbq35omAyQIIZomAyPMCwGaJAyRZUNtEZHHdcwGqBhZhAGSP4GdaJu9olLpqiygdboqONCg4A3sXL58s8KhcLXTbG1wZyaRrn8mVklAcxOTR02P+fRrFYfefKJJ1rlPEgDJOMwEMZ64G1DMqZj/y3S9umXTLFlA63RUcclBsjWzPj4EXy7qlGp7MP64488knilmJqa+vJkpbBrtlo49PwtE97hB5b0rBc3TXjLGsWDU5XiY6VS6avmUIkwZ2R2oax+99vfokxPmluf3nn//SeUbVoMkLxs/q4NP28bIKzLwDYNUExojY46Ls0AaaqWSutMkcbCeCm/729bplTDkbT+ec9ib7xc+ABG1mSnZ1atWPGRVm6uBmGAhk2mSLPB9as2HNIaHnVMW+68U20orq5ZvPiAKdKuWFwp3vXnOwdjcMIEgzRdLvzOZLVjYMi0MtP0wI4daqOjjmnn1iWfmmLNDtNTM+9rjW/UtXvXLrWRaHrhuec67pkW14q37t8+ozb6tOrgfUvmjFHxIXMKkRivVvdqZeYnjAcdeXO92gBHWTdeX//AFGk2wTjAeL35MtzgUdXm229XG0UUYTDVFGUgty+tfqA17mHTrjWNj8wpBXLrxo1HtfKKonu2bFGv06hoql56Q7v5QTLK3EU/adPNN3+mNYYwrV250vfbVxhEfumXE59rDXnYhbEqv/GiUi73Da2soqhRLqt3zQjJPDAY6H21hhEkrSE+8Iv6Aa3hZk1PbWh+Yk65Tb1YPKiVU5DqpVKkjxgSkknGK5Vf2Q3ikT17vNtvueXTZqVyeKJWw1/Ui0zUQKZrxR1aQ826ZqqF10wR+IK/FeV8fnqurN9dNjt7AMb+Dy++2C5zrJuohJBOuXdF/bDWODvV6sL3vf2/nm79PnTfjFe7/PzW79NO+bd58aKq2/061Zw39IUpCkJIv8BfN9y21hplN7INEOQaoL9tbnh/uLnU+n3u6Qtay8svPKu1tCVhtgGStHAMWcqxJC07/U6FO3xJT3AkhBhgfN7fFu9tdT8DdMbC01pLeEViXL73rTPmxYHx2H3d1d4L64vtOLIfJMYIM3yxFEMEVX54fuu4H25f7L2ztfuZ17htTyNESMIkYXyyIhihOGdVE0Ic4hrzyap2r60fNUVFCImTyXLhDa3RxS35G+X+LRsWNYqFI6bICCFx0a+HRmGA7DEfeV0EhIFiGcO54KyFraWs+8XDWBG045qf9MWgYVDaFBkhJA7wigytsSUhMTwYXN5Y+2HLGMGo2He2MMgsxkQMjRYP61higBppSXjSmizn95qiI4T0yg3T5ZGY5RyX7l5eO2G2NCGkS565aVxtaJSu1++Y5N8wQuIizkmHoyJTdISQXvnH1mQHb2VSYVaEOUGm6AghvRLXXzC5cyVatODU1hIGCAPG9gA01jHDGesYaMa6zFbGgDLWES6D0ZI2ltiGcNz5wm8I28TQSbisIx05BtYhDHTb652If8EIiRG8JF5raJ0qyABhibtV8kwWDAIMkh0msj0mpIE4MDh4pELudokxc58Ls5/7ksc4cCw7jvyGAerm1j0G7U3REUJ6pVHMX681NEoXpi2YoiOExAHvhEUT/34RkgDT5cI2rcFR8zVdKbxsiowQEidxjQVlVasnOPZDSKLsWVc/qjW+bmUPALuyB5Cjyn6jYj+FL7CaIiKEJElcn02GxABpd6LEANl3rtw3IuLOl9yul/3cu13YB4YJd8gQfvUl57bD5U4Y1rsVPrZoioYQ0g/ifB+0vYTEkER5IyKEeT2NH1/QXsc2bR8cI/e981q/r/ruOa1b7LiFj3Xtdn8UwSM0RUII6SfT5cK/tEY5KlreKO43RUEIGQTVXO5rw/bp5Tg0d94nmyIghAya6Urhf7SGmjXN1gpvmVMmhKSNZY3i+1rDHXb9YqK8z5wiISTtLKkWH9Aa8rBpplr4vTklQsiwgU/5bJipfKA17rTqrmXVA/zEDiEZZHGlsF9r9IMWZnnT6BAyQuAO2mSlcKhfX9wQ4Q2P05XCx6Vc7hsmK4QQcozy2NhVjWL+EF7ujqfLNSMSJuy3bUX9M3ynq5LLjZmkCSFZoFAofH28Xnm5VioeqeTz3ojpKM59bnmSKQ5CSD/AoPLSaycPPPuPnR6101tz07KPS6XSV03xEEKSAsZn9++3qg1xlPXwq9swM/prppgIIUlw/aolB7UGSO30Ntz2i8OmmAghcYPxDq3hUcc1V0YXmeIihMQJBl21RkcdV73KxzUISQTc+dEaHXVcc2XEF5MRkgRoXFqja15bbH0/6yf5y1vrsuyXnv77gx0d85xvndXKr2jPa/eq8TSFHYcGiJCE0AzQms3XntCA4zRAp556ihoeh7rJJw0QIQNCM0CLTl94Qhi8Cnvbf5auaC2vHPtRawmPaWZ1w3fb43+5z7t7z82tddsASeO/+AcXtpZyHHsbBA8HS6QlS6Qp20WyT1B+JK2fFn7cWrrn5ooGiJCEiGqA7IaN5ZN/vb/9dweGQMK1ba7HI+swSBJPwmyjI793/n6Lt+GeFa3fEh/61WO3tOOK3HxCWl41I2jvY4sGiJCE0AwQGqLrXbiNVBqwxLUbr7vNNWhnnn16a2kbFpFmgGxj4eeliDRj4uZHwiUtGiBCBoRmgCD8XYHHII3TbaQYJ8L2pTdMnGCA3G0YUMb6goUL2mlgHb/lOOLNyHHkt+0lYVxK0rKNki3NmGh5xboYP20fWzRAhCSEnwGijosGiJCEoAEKFw0QIQlBAxQuGiBCEqIfBkgbW7HHevolvzGeMNEAEZIQ3RggDOpiMBe3t2X+TpBogAghKr0YIPyWW+qY9Ic7S7Idv+27SxIm+9nbEC4zryUdGDbZB+EQbpvb65DM8RFDiPQkTYkj61hKWCeiASIkIXoxQJjHI4ZEDAAMgtzexi103F63G77cisd+2F9uv4shsw0TlnZcd86QLcSXW+wShv2QH5kRTQNESMro1QMSieGwjYoYDbvhy/wdxBcDJdskHEvXkMhveDL2se1HNDQDZBsuGiBCUkbcBggSL8c2DtgOb0TiYYlJheI5XXDxt9vhsg+WEibPkblGS2Yzi2Fy98NS8mP/LetENECEJEQ3BmjURANESELQAIWLBoiQhKABChcNECEJQQMULhogQhIizABhUBeDt1DQbXBRt3eagiTH17b1QzRAhCREFAPk3vEKUicGyO+VGrbkDlYS0qYBaKIBIiQhOjVAYjTQeDF7WXv9qr2E5JY7Grv9snnbAEmY/WiHNvnQTRdL2zuyf7tpyja5dU8DRMiA6dQAiQGQOT7yKARkz8PRDAX2QTwxCLYxkzRsoxTVAMnS/q2lKdskDRogQgZMpwYIHgyMgjzeII1b4knjdg2F3djFAAW9mlVke0SQm669tH9raboGCHFogAgZIFEMkHgSYnTwF0aMkjwwqr2aFeFo9NLwsY4xHTEqkjZ+u69mFckrWCUehN92urJ0f/u97tXNo5/xE9EAEZIQYQaIogEiJDFogMJFA0RIQtAAhYsGiJCEoAEKFw0QIQnRjQHCILT77fgkZQ8sD0I0QIQkRKcGSG7D99MoxHWsqPN+XNEAEZIQnRogeRmZTESE5BZ50AvI7Nvo7gvLtNnUOAYMBtZlX5nBLLfRJZ6k89PCj1tLkZsuDRAhKaNTAyQTD2GI3Pk10sDteTbuLGR78p9MFnRnU9uzoe19JV2JC8nx3H0gN10aIEJSRicGCA1aJiNCMqFQDASMEsaGbAMk3o5tgGTiHwwC4ruzqcXTEbkGyN0ucsPddKPOfHZFA0RIQnRigKQhy7r89YGBgJdhGwoIYRJXtsl2bBNj5s6mltnPrvHCfljKdtvAYN2d0eymizAtXphogAhJiE4MkJ9s4wKJociKaIBIKKVc7hvj9ebLlXzhKCrMKAnnXavU1pui6AjsrzU66rhQRqa4OqJezM8ubpbn6qR+3bIsnHc1lzvZFEV2yeVyX1m+ct3BR/d+6I26dr/0ttesNvaaookEKovW6KjjQhmZ4orETLP0/DuvrPG8d28eed1z6/RHpVLpq6ZosgWMz33P/EltjKOsyYmpf5kiCoUG6Jjcv5G2OjFASyfLe7WGOMr66K/rvTlv6GumiLIDPR9/1ea6HVNMgWgGyH0HT5C0W9syVwh3zfzS6vaWeFRFyYOtOAxQOZc7V2uA1M3ejjtmDptiygb4f6k1POqYfnHjpo9NUQUSxQDhbhfuHsmdJNzuxjp+Y+neWZLGj9/y0jG5IyUN3d1P1vEbwh0yrCMvsq9sc/Mjd8Hsx0O0PLj7yTHwW/KlvYM6qgFau6x+QGt81DGVcrnLTFENPxh41RoedUw7X3gjUqPRDBAaJeR6BTAG9jweKMgDQlykAS9E9pH49n5yOx+SW+tybPuOWpT8iNw82NvEwNqGFnE04wNFNUB/f26V2vCoYxqvFveZohp+cLdLa3jUcZmiCiTMA7InH9rh4kkEGSBZtycAisGw9xMPBZLJhH4GyM2PdnzIzYN2HrZhisMAHX37JrXh9VvN4iVq+KAVtRyHApyM1uio4zJFFUiYAbINhjR4hEvD1zwQt/FD0rjF27H3g5HB3ycYCTEKfgbIzQ8mJWoGRTOC9n5ufElbjJStqA1Ha3Rx6IrLzlPD/RTVAL36+Kz3p6eWqtuSEA3QiMkUVSCaAaLmK00G6MbrrvQ+ffPG1u8Lv316ewmPVMLFAMkS+2D5+VvrW/EkPfmr/ej2Rnt90cLTWr+TEA3QiMkUVSA0QOEatAESQwGDAiMiBsP1dMSw+BkgkRgx2wM675yFreW7r6xMzCuiARoxmaIKpF4t79MaHXVcgzZA7l8weCkwHjAiMEi3rbt6Xjw/AyQek2aATjv1lNYySdEAdaDqkpVqeL/1Hz+vqOFRZIoqkGajuk1rdNRxjdcrL5viCkRrdHHINUC77q54k5VLW7/hscAjgjFxDZAYFXhPWJ55+oL2OgyQ7Iuwev7itkE78OdkZnGPtAGCQXnoj++p2zR1YoBOOfU0NdxVN8YkaQM0NTX15Uf/tENteNSxJ++jPkqgNTrquGiALAN00fd+1Fr+16v/662988HWEj2DhIsBsg2RGIOzzzu/FRfprdi0rfUbkvj4/eALb7b3E8n+iANh3T3u9qf3ttaRJ9kH690YIlNUoYzXyu9pjY/a6U00K/tNMYWiNTrquEbeAKEhQ1iHEZFwNx4Mi4Tb210jIEZDPCAYj827n2/9PuOsc9rxRLYBcr0xCVv0zTPmhdv72OFRZIoqEosXN/drDXCUdd2qJR+Y4omE1uio46IHZDX623/zbMtLESNiG6QgAwSPZfL6Da111wAhTTFAmjRj4h5Xfkva/TJAoF4rLbth03WfaI1xlHTLXauPYmzMFEtktEZHHRcNkON1/PjqYttgiOcBD8k2QPiLhThYhzGAl4O/RzA2YiRk34df39cOO/+iS1tLW5oxcY8rccSo9dMA9ZPxWu3jV156yetEy2ZnD5jdU4nW6PyEAeAk59z0S+4t/iCNtAEaRZmiSiWjboBw16mTxptW0QBRvjJFlUpG3QDhlrk9qVAmAmKuDubmyDa53Q6DhSUavMz7kcaPJW6hyzZ4VxJHbsnbx8MS8WVe0Hjp2DFEfse00xXvDZ47llFEAzRiMkWVSkbZAGkTAMWYwGBAmOsj83Lk5okYGUlHwiGkZ29DGjiObLfnBMmxEV+bgBh0TKRrzx+yt4WJBmjEZIoqlYyyARLPA0IDFkOze2u1ZRwu+c6ZLWG7baBcYyATC0VBhsKWG+6mE3RMpCuelMSRbWEaeQPkztkJkzbwK4PC/VQ3A9CQKapUMsoGyJ7ZjMYsf2tQL7GE5yJh8IQQfteGn59gDP7v7Zta21wvCoKhwBJ/oxBHvB78luMgPn67RiromG66iCvbwkQDNGeA5E5YlNnLNEDJMepjQKMoGiDFALV6ALN9wb8vbC3tuTkwOJj7I4bHXcptd0kHt9WxTW7X2zOt7WkAV+VrreUVPyu1ljgW5hdhP5lnJPmx89iJTFGlEhqg0RMNkPIXTAyJPYtZjIftedjzcjAHSNIJmq8jYYjnTlCURzAge94RZBswrNvbOpEpqlRCAzR6ogGyPCCRbYCkwcssabvhizfiGgdRkAGC3H3EcCG+ZoDEc5I4sq0TmaJKJTRA3amTQd84hY5SG9DuRDRAAQYIQkNHQctfIKxLmBsff50QLp5NkAFCPDsNSLyxxatuUQ0QlnIMxJVtncgUVSqhAdIlA9S47u42qFMDhIFqGTjuVhhojuMVHSNvgEZNpqhSCQ2QLjFAMgkQgjGSiX8wQHKXSrbbr2TFdiwlHEsxQLKfrCMu5BooO57caZP07XidigZoxGSKKpXQAOmSxi6GyH1Vqu0BuYbDnu1sb8fSDpeJkLaxEmnx6AEp0ACFyxRVKqEB0iWGRyYLujOVXQNkzyOSfe1Xtko8MWBYl7TttERaPBoghbgMkD0GlAbZY0G9yhRVKqEB0mX/BYMBkSUMDYyAa4DESMDgyL4wGPI8l8TDUv7GyV8zzQBBbjwaIIUoBkjm6GBejzv4LIIBwms0NEMkc3S6lTbZ0c6LbLffI0QD5K9RMEBZ1sgaINwClwYu/7EljhgeWcpdL/c2PMLkVjzSw7p7Kx7GBeEwMNqcI9xalztsEOLgOBIP6eGYsq/Es/OEdaRhb/eTKapUQgM0ehpZAyQv/ZIZzpA7gRBLd66OGCB5vaoYMknPT3Jc1wNy0xfPx88DkjzJNsmHpB8mU1SphAZo9DSyBkhkv6dZjIhtgGxDAIkx0P5KYZudvu3d+BkgPw8oyAC5eZJwe91PpqhSAa6XrdmpqSOakQnSquuv/8RNxySfCrRGRx1X2q5XT+BktEZnyzVAaNxo8DAEtuGRpf1KVayLMcBYEP5WYT/sL/vYBka8GxgMSUPzlCQMx7L/0oln5Bog7TWvcvwwmaJKBaV8ftHjjzyiGpZu9OxTT3mlXO4yk3wq0BpdVuQ3YN2JRs4AjbpMUaWGuIxQGo0P0Bqd/a4dmVdjTzIU2TOWtZeERRUMBe6a4e6Y3J6PQ2KAtLxHFQ3QiMkUVaro1Qil1fgArdHZt7Dd298wEq2bCWbiHwwQ4iMMkv3xW4wT9oXkFry9v2yX+T9yWx5hiGfnwz6GrMt+MFyyTfbFUtZlKduwDrnpuqIBGjGZokod3RqhNBsfoDU627OxjQiW7psIZbt4QGGzl939ITEKkgaMlEwsxKxqe12OJxKDJUt7kqPk2V1CYgz90hXRAI2YTFGlkk6NUNqND9AaHQTPAAZEPBC78eK3NHjXANmNGr9hjOx9IXt/WYeBwvFkgqKkAdnPdmFdm0kt+ZBj4rcc111CiO+mq4kGqE+yB5IHKVNUqSWqERoG4wO0RgfBCNgNUxqva3Bk3fZsgmYvu/vLdvGQsC8MgxiWH1xydsuoiKGA4REjgzy6BkjSwFLy72eA3HRlmy0aoB4kd6KCZlWLaICiE2aEhsX4AK3RpU0YUxIDJUYtDkVJlwaoB4kBkomBuCUPay/hMDqQffseS9y2xz6Ia09C7IdMUaUePyM0TMYHaI0ujRJPxf5rFofC0qUB6kF+c3tgZOARyVLCZJKhtk+/ZIpqKHCN0LAZH6A1Ouq4aIB6kBggkTzWYRsg2YbfkBggCXPTSFqmqIYGMULDaHyA1uio46IB6kGu8RCvBi6nZoDsONrM6X7IFNVQASM0jMYHaI0uCeHOlfzdgWSgOIrsweN+iwZoxGSKivSBufp4ktboklQ3xoQGKCZogMK1ft26z9EwTJGdwNTU1JfNTxJANZf7mvmp0qxUXvvdb3+rNrokZRsTeEJY4rY7BoFlAqRMZsQSd6mwj9x+97tdnpRogEZMGMxFwxivVveaYptHs1z+pFAofN2sEh/qpdKR8tjYVWa1TS6X+8rSxYvbrxXRGl2Ssg2QPXdHHomQeT34LXem/Pbph2iARkzSMKBrZ2aOlEqlr5ri+9J4pfIrhJfGxmomqG9gjGe6XPgdruEN0+UDu9Y0vBc3TXiv3zE5TwjDtg0z5YOIO10pvKwZgqS5funSA9u2bv3C9hjnjPrGR/bsmVfGWqNLUpoxsWc+2zOkZcIhDVBM0ACFy24cEBoMDA8MkTSeOS/on6ZIEwMGp1HMH7p7ee2T97fNeIcfWNKT9m+f8batqH/WKBZUzyRudtx7r5TVJ1if+8ulvstIa3RJys+YyMC07QHJXzQaoJigAQqX1kigTTff/Jn8npmcPGiKNFbw1w5G55mbxlUjEqfgKY0X8x9Vc7mTzeFjA17PH158sV1292zZ0v7tSmt01HHRAI2YtEbiasvmzbFWCng7+MukGYp+6N4V9cPNwljJZKdn5urZRVq5adIaHXVcmTJAzWpjr9boqGPa/dLbaiNxhUl/pkh7olka+xn+YmlGYRB6cHX902apsMxkr2vGq9VntXLT9NaLq9WGRx1Ts1w4ZIp1+EHPpDU86phuumOb2kg09fLXBXeCrmuWDmhGIA3CIHfYbfQgqoXCUa3MNN1504za8KhjqpeL46ZYs8GNv7znsNb4qA+9jRtuVhuJpmalcocp0o6YLOf3YkBYa/hp0sH7lnjT5cJbJtsdcdMNN3yilZmmrXferjY86mbv2V3LvjBFmh0w0PnQH99VG+Aoa8XKtWoD8dOcN3nUFGlkNsxUPtAae5p117LqAXhs5hQisXvnTrXM/LR6+aTaAEddU7Xy2aZIs0Upl/vGrb/adVRriKOoJdMzasMI0oprr4383xx/1/5855TawIdB/9g67U1Xi3lzOoHgr5tWXmFatWzaO/r2TWpDHDW98tj13mStcIEp0uxSyeXGMMo+qlq6ZNZ78okn1AYRpgd27Ig0ED1dyV+DvzNawx42LakWHzCn5QsmaWrlFUWYgb76umvUazUqqhfzs6YoSZbBX9HVK1d+qjWEKMI8l7DnwqbLxYe0hjzMmqkWXjOnp4JJmlp5RRHKtF4qZeeuDyFh1IvFg/akuU4U9AqM2Xrxt1oDzoJma0X1OTkw3Wx+pJVVmDC3Kqg8Ccksc67vRWgAWsMIEua7mCTmgb8qWsPNkmBgzenOo5tyxGMaZndCRhO8HkJrHEGa+7vwmdm9zZJacbXWYLMobUyo0zG1Pbt3e/YDv4SMHHMe0EkYANUaiAgN687bb/emG41Dk43GHzGA744B4e5iVgaco2qyPP9uDcpyolZb2yiVPlo2O3sAg/VaedqaGR+nB0RGl/Vr1857UhtPcqPxzHlF+6vF4iwMi4kayFMbml9ojTTLwvSCKC9pK+dy507U60/OGaijt9x002F4PnaZT1SrfzBRCRkdqoXCx7j92axWd/XyeMXSenHoJhnGJUywNMXQEfjrhdv2c4b+9alG4yBf9EZIF+BJcq1hdqPLLzyr/bvyw/NbyxfWF70/3Fxqh0dVt/t1o+lacYcpDkJIP8G7dbRG2Y1sA7S68P3WUl6Otfu6q9vrixac2o4D1S4/3/tw++LWNknD3k/SghAXy421H7a2Szr4/c7W7s7lb1umsvPaCEKGhely/j2tQXYrzQDZnsy5py9oLf+2udEKQ5z9v55u7wNJmL2fZoDkWJIWfkv63WhxpbDfFAshJGkwhhH3Xa8wA3TaKf/W3m7HgS44a2E7LIoBkmWcf9WiDtgTQnpkvFyIfeBZM0DwUOTvF8aFYFzwdwt/l2zDcsbC01pL/JVCHHu/Hdf8pGVkEN81QIfum2kf93vfOqO17FaTlQy9QIuQtIJbz3G8LD5rgkfIiYWEJEwS3k9WNF7KHzbFRAhJgjjvfGVNmJxoiokQEjdxzvvJqsaLhVWmuAghcbKsUUz8EzoYLJZ5PNp2VxhIlkHlNAgvtjfFRQiJE0y60xpdnIIBkvk99p2xYRFevG+KixASF3ioUmtwcUsMEOboyK108XBgkOy5OzIr2r29jngyyRC37WUOkcwXSlp4Y4ApNkJIHEyWC29ojS1uiQGSeT8wOPKXTAwJDA0Mi22g/OJhHhCE9X55VPgOvSk2Qkgc9OsTymKAZGzHnlQognFCPFn3iweP57vnfrNlrJ67sRDbrOcwbVtRP+GFbYSQHnj+lv7cfrfHgGSGMwwOPBsxIDA2tjcDA6TFg1eEB0/xG+ESP2nxdjwhMTNqbzzsVZwVTUhMlPL5RVojo/xVHhu7yhQfIaQXJsqFO7RGRvlrulz4nSk+QkgvzDWmbVojo/w1XSm8bIqPENILaExaI6P8NV7K7zPFRwjpBTQmrZFR/sIL/03xEUJ6oVHMH9IaGeUvGiBCYmKilH9Ha2RxyZ5UmBVV82NHTfERQnohzjEgzE6WiYbyyESSBsh+dgwTFd3tSYljQITERFx3wfBIhMxMhvCMlrzfGb8xW9meBW3PXsZv7ZM8MiNang3DEnElHL8hbLMNnYTLunyqR2ZVY7a17CdxOhHvghESE/iKp9bIOpX7vJZ4J7ZhgJFx4wV9ksf+IobEl3XEsT0giWM/FW8/uGrHkcdAuhXmTpniI4T0Aj4drDWyThXkAUmYGAQIHgiMiB0G2fFhYJCGeDy2QfIzQPY3wMTQuAZIfnf7BD1mj5viI4T0yj+2HvM4epU0eDztbv+lggGAgcISRgPhYjzk1RzY7hosqPzDb7eNjKQvxsv2pmQ/LJGOHA9hrgGSddf4RRGemzPFRgiJg4fWNdTGRp0ovDnAFBshJA6mK4WPtcZGnajVE3wvNCGxwufBoot3wAiJmWou9zWtsVEnaq6sTjbFRgiJi2duGlcbHHVcr98xyfEfQpKAz4SFa66MPjXFRQiJk7jmA2VZ/PtFSILcvbz2idbwqCXeb1bX+QAqIUkyUS5s1BpfL5JJf67sWcydqJ8PndqaqhQfM8VECEmKPevqR7UG2K3EALkPhOK3/UAofkd5IFVmM7v72PtiljR+Y/9eHzyFXtzEyYeE9IXJSmGX1gi7lRgcWYoBsT2gTh5IlaW7j3hGV196bsvYSHivD55Ck+X8XlM8hJCk+d3G8S+0htiNohigTh5IlW3uPhIPxgfekP1XDft0++ApP0RISJ9pFsZKWmPsRn4GyH6QtJMHUmWbuw/CJq/8TivMNjhy3G4ePIUwLmaKhRDSL65rlg5oDXKUdMfS2kFTHISQfpLL5b7y/rYZtWGOgvDajVIu9w1THISQfrO4VrxVa5yjID50SkgKmK0V/6U10CyLr9wgJEU8taEZ212xtIsPnBKSMqampr78ty1TaoPNkv55z2KvVCp91Zw2ISQt4J1BaKBaw82C9m+f4aAzIWkGDTSLRgjGZ6pcONucJiEkreAvyku/nPhca8jDKPy1xKtIzOkRQtIOxoQeWFUf+hfZ45ETzHcyp0UIGSYWVwr7tYY9DFreKO43p0EIGVYwWRFjKFojT6Mww3m6XHzIZJ8QMuxgXAiT97QGnyZtmq0c4ngPIRllopyfxpdDtcY/SGFy4eJKca3JJiEky+ClZmn4zA/eZMhnuggZUfAunUG86B4vkOc7nAkhLTDuMl7K70vSK8Jfv0axcKSSz59kDksIIfOBMcJftNlq4RAMEu5KaQYlTDA4yxrFg/B0+AgFIaRr8MG/RjF/PcZrjBfj2UIYto2Xi+v5cUBCCEkpMNDjtcobk+O1Q5u2rj364DN3etATf7nfe/YfO6mM6+m/P9i63tDm+9Z7S5Y0D9Sr5X1z/xIuM1WEEEIIyQZ4U8pEo/o/9zy06QutU6QoaOdzW7w5x/g9DpkSQggZesYblSe3PXwrHR8qso45QtXX8E4LU40IIYSQ4QG3unb/fqvayVFUkB790w6vUS1/QCeIEELIUNGsFlf98t51R7XOjaKi6N49t3rNemWXqVKEEEJI+mlWS+889PK9asdGUVGECdOVfP6oqVKEEEJI+sHjuVqn1o2a1xa9n+QvV7dR6VUc1w31yFQpQgghJP1EdYCe/Ov93jnfOsu7+AcXeo//5b52ODrPmdWN9u80OkB377nZO/XUU7xfPXaLur0TYbTjyrEf9eU8+1WedIAIIYSMHFEcIHF+xNHxk3SkazZf65188sktuR2rpCXb/RwqLO39w/aTfWX7goULvD2v3TsvL6IN96wI3MfepuUF6/J75++3eItOX9hOA9LOSba5xwiSfRw7rJvycfPplgHSCbpuYaIDRAghZKiI4gBJ52l3mpr8OuygzhTb7c7aXfeTHS8sf9oIEPY58+zTA8P88uJ3TnAg7PhRjhEk7ThJlI/fcYKumys6QIQQQoaKJEaA/MK0dOyO2o0vCtsv7BaXtj3KbTEtL37hWlivt96iHidKudrh7ghR1OMEiQ4QIYSQoSKKAwRJJ+t2qugopeMN60jdkQg4CFE647D9ZF6OnQ7i+B0X0vbBOV5w8bfbt6j8nAA7XHM+RFGOEaSw8hSFlY9dFrLddsyiHidIdIAIIYQMFVEdIIoKEh0gQgghQwUdICoO0QEihBAyVNABouIQHSBCCCFDBR0gKg7RASKEEDJU9MsB0t7H08kk2zBFmbTb6cTeYVa/z5UOECGEkKGinw6Q/TQU5D6N1IvoAM0XHSBCCCEkgDQ5QOi0MTLkPlKOfe03KMuj53YHL/tKmF+csHU7j26a8ri5FiaPoMtx7fWfFn4877xFeEz+P0tXtM9f+8yG5EHKRI7nvvPHLh833/0QHSBCCCFDRT8dIHTKtlxHBx2322mjw9fenOw6Htq+Qe+7wTY3P1A378dxw7DupuUncZjsPLhOWNDx3HLQ4vRDdIAIIYQMFYMcAXKlddp+HTwcGHfUw93XHTmK4jjY0tKMGiYKOo52CxBpdeIAuSNOWpx+iA4QIYSQoSLtDpC9zR4l0UaPEGbHC3IcILnlJPE1ZyQsDS3MzgMU5GTZI2Nw1pbeMNGRAwS554FyQLrufkmKDhAhhJChol8OEJVt0QEihBAyVNABouIQHSBCCCFDBR0gKg7RASKEEDJUpN0B0ubAUOkTHSBCCCFDRa8OEByUsMnNvSgJB0h7+qobyRNY7vkjz+4k7bQprjIQ0QEihBAyVCTpAGnbtBcF2u/B0ZwJ2wHSHCI3LChN+6krkf2UFtKScPsReldyjDBHJ0p+sW4/wSbb/MJlm18+3f3cfcPKoBvRASKEEDJUxOEAuZ2pdLausyPx7c7YFbbbDosbX9u/0zS10Q+8r8d94aIWZm8Le48QFCW/bv6CwqPkM8oxOQJECCFkpElyBAhCRysjFPhtx9VGUdz03I47rHOPkqbW+XfqEMQ9AuTG8QuPks8ox+z0fMNEB4gQQshQkbQDBOGWy5W5H8377hXkjqKgU8YIUpADhLTsjhvb7VGnKGlqozfyMkE7HpycCy7+duhtMPf8kSdxjMLyK2Guw+IXHiWf2n5umFYGvYgOECGEkKGiVweIoiA6QIQQQoYKOkBUHKIDRAghZKigA0TFITpAhBBChgo6QFQcogNECCFkqKAD1Lv8JjGPkugAEUIIGSr64QDhSagrrr7shHcCZUVpdIDifsw9THSACCGEDBVJO0B43Prs885svwdIe7syHAg8Nm6/odjv0fIocbB0HzW393O3QfJIu2x304YkXcg+D4QjPfsYmkPktz8kj6XL9jBHMSi/7rlCSTuedIAIIYQMFUk6QPLOGnknjqy7zoE4EHaY6yxFjeM6LuIouA5A2AiJnVbYO3O0vNlh2D/o7c1h6UeRe+4cASKEEEICSNIBQqfsjkSIxCmSeJpz475AsJs4mvMh4eJ0iJPk5kkciijOUpAD1Ikzgv1QPq4jZyssv1inA0QIIYQEkJQDFNQBa44LOn1xGKSDt52KqHHsdTvcHily93VHYJA/2wnR3r6MOLK/dlw7LOztzXZaUFDZQWH51eIkLTpAhBBChookR4Ciys9xsRUlDjU40QEihBAyVNABouIQHSBCSNeUc7lzG7X6G1NTMwdvunPH0V8/+pIHPfzf+7xH935IZVxyvX95727vmmuuO1ArlQ/VS6WfmeqRGGlwgKjhVz8cINjIqXrpjeWLqwcfuveao39/bpUHHX37Js9792Yq45Lr/fSD13prl9UPNMuFQ81SIXEbSRKimst9bXJ8cu/W/3rhc61TpKjtT77mTTQn3ivlct8w1SZW6ABRcSgpBwg2culkee/eZ1Z+rnWKFPXWi6u92YlyYjaSJMB4ffx5Oj5UVN33zJ+8Zr35P1NTU182VSgWojhAuP2ESbau+jXBFtLebTOKt8SSLIdebjMm4QDNNEvP0/GhouqdV9Z4ixul2G0kiRnc6kKHpnV0FOWn3S+97dWrtQ/ibOBRHSD7CaM4FfbEkwgdv5uHqPva6mafNCmuctCUJgcIt7rQoWkdHUX56aO/rvcmasVYbSSJkWa5umrjlgeOah0cRYVpy86nvUa9sctUp57p1QHCI97/Wbqi3fm6LzuUR85ltAjrPy38uJ1WnA4Q4gQ97q7tI4qyr4yESZg8aq6FyfmGlQ/kli/yaL/jx1ZYOUQ9HvLsHsN2gPDbLo8wxekATVaLqx7Zfs1RrYOjqDC98tj13nS9GJuNJDFSr1T37XzhDbVzo6goirOziWMESJwFuSUD2fGlw9Ucj04cIDt9yO7A4XiEvfAQ69rxou5rOwiiKGFB5RP1/EVh5QBFuR5uniUccTvJjyjOOjleLe77cO8NaudGUVEUZ30kMYILo3VqFBVVaXKAtA48KL7rVPg5H660kQ9bbroi5M8eydCOF3VfzXEICwsrH79j+ymsHKJcDy3PdriMGgUdx1XcdVLr1NKqG6+7cp6zKXp0e0ON36mQfrN4ibqN0hVnfSQxggujdWoUFVVxdzZah2YLHaNm4GXkwR6VgMOw9IaJEzpcez+3s7e3+zkCYR2/yD2WdivJ73hh+2J7pw4QFFY+4nDYcfxuPUUphyjXI8gBknU4U0gjinMWd53UOrW0Cg7KFZed53365o3q9l6VhAP06uOz3mlzjvKfnlqqbh92xVkfSYzgwmidGkVFVdydjdahUVQnirtOap1aWhXkAGmOBsIWLTzNO/DnNd7/vX2TN1m5tL0d6/X8xfMcHtcB0hwiOyxKmn4OkHasJJ27pBRnfSQxggujdWoUFVVxdzZah0ZRnSjuOql1amlVmJNgOxWfv7Xeu/Dbp8+7PSZhMmoH2elpTom9roWFpennmNnxRcM4UhRnfSQxggujdWoUFVVxNu5mrbx353Nb1E6NoqLo4Ve3efVqeZ+pUj2TNQdIRmDg9CDubeuubm/THBE3Pde5cdfdsChpvvvKSu+8cxbOi4OwM09fENvcpUGKDlBKSdoBqi5ZqXrxa+98UI3fqZD+f/y8om4blP7r1f/1zj7vfPW8oQX/vtB78IU31X170aDKIs7Gjc8LXL9qyUGtY6OoKNpw+8rPKrncmKlSPTOMDpBmd2xHR5wLzVHadXelvQ9ujd214eeBDpCEyT7YhjTsOGFpummI0yPOmoQP4+gPRAcopfTDAbroez/yHvrje+r2XpVEp3/7b571Tjn1NG/z7ufV7Z2qX45JFhwgUCsVShtu+8VhrXOjqCDdsf3Go41aeaOpSrEwbA4QlT7RAUopg3SANEcDYTJC8vDr+7yr8rX2dqxf8bPSvE7e7fQ1J8AOi5KmnwOkHSuKc+eXJ/yjmbx+QzssLG8ysiSjZ1i/MldtH99Nc/vTe71F3zxj3jGSUBKNu1AofH3xdOP9J/5yv9rRUZSrZcunP6jVymebKhQbdICoXkUHKKUM0gGS7X4dvB0mQ6CQnZ7rXLjrWlhYmn6OmR1fFGWkKEqeRFHO1++4nRwnTiXZuPFBwYlm9Z+3bF3zKR7P1jo+anS1dfdGb6JZ2d+slS8wVSZ26ABRvYoOUEoZtAMkoxxwehDXHq3QHBE3PbeD1zp8OyxKmhg5OeOsc+bFkdGUbuYuheVJFCVvttw8RT1O3OpX4y6VSl8tj41dNV6vvIxjUqOp8VrljdLYWA1fZjdVI1FwTK1To7InbX5THEIdMtWJpAlcGK1Ti0vogO3RDJHt6EhHrnX0KzZta++DW2OLV90S6ABJmOyDbUjDjhOWppuGOBjirEl4lNEfyC+PmmMS5XxlO2Q7ZJ0cJ06xcXcHOvDxWu3jV156yUtay2ZnD8wd72RzaNIBSTpAmBxc/vl3T3gUnRqM6ACNGEk7QFT2xcbdHXSAhoOkHCA8iXXBt77ZegEhHhWXlxHKdjhHbhg6aO3pKem03fftaHHxNBiW2G539hIGace193P3teP5pSFPnsl22+EL2qap0/OEwvKL7VjX4vUq2siUQgeI6lVs3N1BB2g4SMIBkse75dF07e3Ibhw4CbmfXDinC9oOAsLc9+fYQofuPsLuOgtaGm6Y5hjYYWFp4LffO32CtkWVdp5B+RUHSspWixOnaCNTCh0gqlexcXcHHaDhIAkHCB2tjDy4sjtle2QI+8BJkLB9r6+a5yBpnTr2CXMMtBcVutL2s8OipCHCfjhP1xEL2ybq9jztMD+nS9svDtFGppSsOEBR5rr0Yz5MWtTPc2Xj7g46QMNB3A5QkLOgbUOnPFP/vlf4z+/M6+D/84rz53X6bqeOtFxnQuvgZaTJjgcn4weXnN2+haXtZ4eFpYG82Pvb5xm0TcJsdXuebhjW7dt0WEc67n5xiDYypfTLAcLkXnsyrzzurU187kZ0gOaLDlD6oQM0HMTtAFGjJ9rIlDIoBwhyHzdHp42nw7CEJ2534PbTUe422RdhdjztyS5tP4nvfqJC8qOlaYe5acpTbbI96NF5970/Wp7tMoHc40k8ezvWtXhJiI27O+gADQd0gKheRRuZUgblAImTYHfS6LRdB0AcBNeJcN+Zo3X4iGM7NXYc1/nSwrQ0w8LkvIKcniAhLbsMwo4n5WO/VsCNk7TYuLuDDtBwQAeI6lW0kSllUA6QJq3T1hwVCQ97CWCQk6S9dNCVlmbUMAnXRnVEmvOCfTpxgPwcLr88JSE27u6gAzQc0AGiehVtZEpJuwMk4fZIjjgOdlzEsW8P+cWRdXmpoZ0n7HP+RZeqI0aisDA4Vvb2IEfLdV4Q13WYouQB6+5Il10WSYuNuzvoAA0HaXGAZJKuLfcx7jBpk4PjlPY4/yCEidJBrwfot2gjU0q/HCAqu2Lj7g46QMNBmhwg+0mnbpyNpB2gtEh7ieQgRRuZUugAUb2Kjbs76AANB2l1gLTHxV0Hx90H6/bIkTxSLutwqiYrl7bTdJ0s7ZgIcx8nt/PgOiPyHh83n1FHtKKkRweIRIIOENWr2Li7gw7QcJBWB0icE+no5X04rmyHxXVOtDBxKOw0/N6xI3HtFwra2/1uRbnv8tHypSlqenSASCToAFG9io27O+gADQdpdYAgu+N3nQBNmqNhh/mNKmmOF46Dbe6ojZ2eX57CRo38FDU9OkAkEnE4QPY7cUTdTMC1J/fKJOUo6XQSNw2SScoi9/1DQXInQKdBbNzdQQdoOEiTA2TbDch1iMQ5ke1ht8i0MDgPsj+ciLs2/NzX8XLDIb9jSJpQkNMURWHp0QEikYjLAXKf8IrymLmrNHbuURT1XHF+2pNwmgPnlyYdoOxAB2g4SIsDRA2vaCNTSr8cIMSJ8ih72Lp9HBxD3qHTyb5ybHn8HOtX5qonOCYQnJOr8rX2eXTirNgKe0Gim0aQA4R/PHLekq77LqGgcnPT6FVs3N1BB2g4oANE9SrayJQSlwNkD0e6nSs66W5eZmivhzkZblw3P5C9vzgBYY4LJA6TnZbriIWlE6cDZJeRGxb13N00ehEbd3fQARoO6ABRvYo2MqXE5QC5I0C2/Dp/dNZ+n6pw18MciE7iugqKrzkiOJZ9vthfc/BcufuJtFElvzTdMnLDopy7lkYvYuPWKeXzi5qVypHHH3lEdUrSomefesqDI1bK5S4zWScWdICoXkUbmVL64QCJ0PHaoxLuLRi3Y3bXxVGQ/YOcJzeu5sTINijIYbBHuHDMxatuOeF87fSC0tJGk/ycES1N9zy1sCjn7nfMbsTGHUxaHSE6PtGI6gAFTbyVx8UxWdd9t06QOonbD7mTj6Eo7+4ZlOzJ1YMsS9rIlBKHA0SNtti4o5EWR4iOT2dEdYCCOlh0xNoTU91Ie1S9X9LOI85zi1u2AzRI0UamFDpAVK9i4+6MQTlCdHy6I6oDBGnvqXHfUQPZHbP7MkGsj5cubTsUbifu5wC5I1CSrr0v0nJHbcKOb8t1dpAXpGefr5tfex85lhzfXYcTGfQmaklPG3lCuH3+Es/dNygtuX5++XPXo4o2MqXQAaJ6FRt3d/TLEaLj0xudOECQ7YhIh+m+uM+vI9YcGzeu5gCh4+7ljctBx7eFeOLMiHOiOUSuJN0oDoWE2fvbx9DOQXM8ITdu2LobFiW/UUQbmVLoAFG9io27N5JyhOj4xEOnDhAknajWwdrb3XAozGnRnB0/B8AdfQo6rsgvLQj7286IO0ITtK9sv+Bb35w3GmZLc+7cY2rnII5J3A5QWH6jijYypWTZAdIez49r8m/cE4mHWWzc8RCXI0THJ166cYCkQ3ZvfYm0jti2U3ZH7tdJ+8W103FHKrS0JNzez8+BQTzbGYHE6ZFjiVMkadkODcrlku+cGei8hb2J2u8c3OMiP0jLLeegdTcsSn6jiDYypWTdAXKf1vJ7v06nogN0XGzc8dKtI0THJxm6cYAoXXBI3BEeLSwtiiu/tJEpZZQdIDwuHvaWZzg6+DcR9Mg+fmtvuZZH14PeNJ0FsXEnQ1RHiI5PstABonoVbWRKyboDJMOhIteRCXvLs99IjzhGfqNJYduzJDbuZPFzhOj49Ac6QFSvoo1MKVl3gIJe0BjlLc9BDhDCZdQo6Didvpl62MTG3R/EEdp5//10fPoIHaD45Dd/J+uijUwpo+wAQfYokfaW5zAHSNbhTCEN+43Nkq4dnkWxcZMsMwoOUL8cEzpAJFVk2QGi+iPUofFK5Ve5XO4rploRMvQ0q9VpjLiNqgOEMDxJhSX+xNlPRtnv6fF7Kky2a0+0YSKxbB8Fh4gOUEqhA0T1KtQhzEnZvXOnN9dhfNosl1eZ6hWZerF4fa1QOGxWCemJuXr42lw9/J1ZjUy9VLqiUS4fvmfLlvZcq1F2gFznRpMdL+wRcb/jZN0JogOUUugAUb1KHCBbO+6915vrTD6d089MVVPBqFGtVHof81pWXHvtoXIud67ZNHKUcrlvYJ5POZ+fFk1Vio9NVwovhwnx7P1QjnPX5SST9EhRKpW+Ouf8fPLkE094c471p4VC4etmkwrKvFEsfnT7pk1H//DiiyfU5VF2gNwwGf2x3y9kO0B2XIS7I0RRj5M10QFKKXSAqF6lOUC2Nt9229HaXEeEjsZUuxZz+1003Wx+JJ3OAzt2eM1qdZfZnBnQAZfHxq6arBR2NYr5Q7PVwqHN11Y/3rWm4b1y26T3j63T3uEHliSmf96z2Hv9jkkPx7t7ee2TZY3iwUaxcAROUyWXG4PjZbKaCUpjY7VbN248KvVv5bXXHq4Wi7Nmc4u5unfSnJP0z/Xr1n3+wnPPzauvrlC/tU4tS4rqmLgjPPLpC3FysG7v477ZmQ4QSRW4MFqnRlFRhTqkdRyu4OigwxmvVN6tl0ovwTFytyOtqampL5vqOVTAwZsuF7bNOTmfwsF5/pYJ7/1tM6pTkjbt3z7jvbhpouUgTZTyn7ScozkHdRivxXi1+ob7ygCMMGKkEbfGVixbduR3v/3tvO1BQp3UOjWKiirUIVM9SZrAhdE6NYqKKtQhrePoRmtXrjyEjtdUz9SCW0yT5cIbGM159IbG0Dg6nQqO0TM3jXurJ8oHxkv5fc3CWCnNThFGszCqqNWtbkUHiOpVdIBSSr1S3bfzhTfUjo2ioihOB6j1jptq9VlTPVMBOnzcwoIDgJEd3FLSnIVREZy9e1fUD0+UCweapcKyND39h8n0WzZvVutWt1oy2fA+3HuD2rFRVBTRAUopjXpj15adT6sdG0WF6dePvuStWH692nF0q3qp9NmgO9U5g3XSZDm/d8uy2kdZHd2JSxglenB1/dPpcv49d55Xv5lzgA5i8rNWr7rVhrW/8F557Hq1Y6OoMP39uVXe4mb5ZVNFSZrAv9taqfTpw/+9T+3gKCpI05NTrU8yaB1Ht7rphhs+weRcU0X7RrM09jOMajx+Y/MLraOnogkTu5dUjo0O9fN2GZzWaxYvPqDVqV6EuWmTtbJ39O2b1A6OooK0uFH6uJrLfc1UU5I2YKSatfp7vBVGRdVDf3zXWzI943UymTSqHtmzB7fB9prqmSiT5cIFs7Xiv/5855TamVO9CU+4LW8U909Xi3lT5IlRL5V+ab+/J07BCVq2eJy3wqjIOvLmem+mWdqP1zKYKkrSTK1WO3t6esl+OkKUn+D4/GLNem/7vb9WO4q4hPe4hL2/pVtgkHB7a8+6xhGt06aS0e82jn8xUy28kdRj93MO0JGwR9p71f/b9Rtv9fJJOkKUr+D43Lx6/IPFjeJPTdUkwwQ6iEatsXFOh2649e7PMM9D6wyp7Ou+Z/7kbbzrPm/J9BLvhrXrEhnx0YSX0uF9LqZKxsJUOf/TNZPlfZizonXQVH908L4l3l3LqgdmK8X15tL0DJ7Ku37p0thvf/kJ7eC2TTd5s5N174Et17TmeWidIZV9vfPKGu+he685es1E+dB0vbiLIz6EDDH1YnEcIzB4m7Nm/PshvMcFL6ozWeqJxdXC1h0r6we1zpgarJ7a0PxkcbnwfK9zhfACzUHWV3Pb9rOJWm1tP+c9EUIISYDW3LByeRUMO77zpRn+JDUzOXmw29sleIpsplr4PW67aB0vlS5hDtZsrbi3m6f/UE/xmLG8UbxfwtNms1NTh+F8pelVAIQQQmIEBn6yXt8xMz5+BP92tQ4hbuF9LtVSaZ3JQmQwovDSLyc+1zpaKt3625Ypb7pS+J9ORlHmnJ+LVq1YEevLD/2EW1/4tAbeKM1bHYQQMmLA8E9Uq3/A4+paJxGX8Hh9vVQ6ZA4bCm51PXZjkxObMyA4sHBkzaUNBC/OxAs0tToUl7b96ldeo1z+/7L23TRCCCEdgA9LXr906adaR9Gr9uze3fqS/B233uotm509gCd7wp4Gmyzm6vdcXz+kdaTUcAtP6i2uFW81l1qlViweQF3ZuH79Z3gMHnUoidth+MBqs1p9xByWEELIqIDbYPVy+X/x1Xatg9CEx5LRIeF21vo1az5etmTJB5ivMVGt/mO8VnuonM9PV3O5k7t5URhuk0yXC28l/TV1arDCU3t4V1OndQT1FXULTxPi9u1ko/FH1D3MLcM35+68/fZW3ezkRZ6YnF8vFj/li+0IIWREwDyLuQ6k9Z4VTP7EpGh0ICuXL9831WgcnNt+dKJWe3m8Wt2Itzij40nyaZhmKXfFHUtrfLJrhBRlNKgXWs5SLncZvieGuozRxzkn/dB1S5d+sPm2247C8ZevzGMEFE9Lml0JIYRkETgypnNIxfwHfIUdk2W1TnIQWl34vnf5hWd5+389fyTq0H0zXuWH53u1y8+fF051L3yXbUmt8N6gJyDjtizaBJ/+IoQQkjjo9CYrhUN4kZ7WOQ5Kfg6QphfWF73TTvk37w83l9Ttcavfx+uXrmuWDlTy+ZNM1SCEEEKyCb4yfsN0+YDWGQ5aQQ4QttkjQH4OiRvPTRPrJ598srex9sN2HIwwNX58QTstbcQp6vG0MO2YfvGiOoBx6t4V9cPNwljJVBFCCCEkW0xVCiseWFX/WOsEk9SOa37ScgBErsMgCnIAXGdBc0gQZh9HZMdz0xF9uH2xd8FZC+ftZ+elVwfIjRMlr/3UUxuaX0zXijtMVSGEEEKywUS5sHHPuvpRrfNLi+AoRHWA/ra54Z17+oJ5zgLCzlh4mrf7uqvbYa78nBHX8XDzoh1P4nXjAEXJa7/14qYJb6pSfMxUGUIIIWS4we0N3ObQOr00CY6COyKyaMGp3jtbJ3wdDYknjoTcvpJwzbFx04HsUSoc85fNy09wxrTjueFIG2mFOUBQWF4HITjJcJZN1SGEEEKGk2Fxfqj0iE4QIYSQoaacy527YabMd/xQHevu5bVPymNjV5mqRAghhAwHaX3UnRoezVYLh8I+n0IIIYSkirS95JAaPuFliY1iPvJHdAkhhJCBMl4srNq9Nt1PfEUVJhC7T2Ph6Sn3nTrdim+ZDtbzt0x4k5XCLlO1CCGEkHSCTwo0i4XPtM5sGOU6QEFh8jSVPDnmF1fe+SNPciGO6wD5pYcnvOx1iavlJytO1bJG8WBaPt9CCCGEqIyXi+sfvaGhdmTDKNsRgdxHxf3eByRhrrMDuc6JvR6WnowYyQgUtl196bne1Zec2z6GlsYwi+8HIoQQkmqyNvoDuaMr8gZlcTb83tBsC3Fk1Aa/g0ZrOk0P+yIvEvbWlvF5DlJWxFEgQgghqaWcz0/vWpOd0R/IdYAg+zaUjMjYcTDq871vnTHvNhX2Kf/w2/O++SWyHaCo6WGfySu/4+W+d147HsKu+u45J+Q3C3rmpnFvulzYZqoaIYQQkh745BeVlPZvxxNhhSOmqhFCCCHpoJrLfW26Uuj7h06p0dHqifKBuXp2sqlyhBBCyOCp5HJj21bUMzX/h0qXMLkek+xNlSOEEEIGD+ZnYJ6G1nFRVBx6/Y5Jb7pSeNlUOUIIIWTwoGNCB6V1XBQVh/55z2JvvJTfZ6ocIYQQMng4AZpKWpwITQghJHXgnzn+oWsdF0XFpUo+75kqRwghhAweOkBUP0QHiBBCSKpI8xwgvCDQ/pyF+y0tiZOVb2dl9QOrnANECCEkdeCL3fhyt9ZxDUpwarS3ImsOwrA6QFE+nZEV/fnOKW+ynN9rqhwhhBAyeNL2GDw+CHrGwtPmfYTUlus4yCiROEHyEVN3XdLDev3yC+Z9hsJ1qGznS9K3v9GlOS/2d77gqNmfztAcNz8HyM2P+xV59/xkHzuPUoayHlYGSYuPwRNCCEkd5Vzu3A0z5YNaxxW30JnL7SzbabHVjQPkpuPnJGlOi50fUVj6brjrYNhhdrq2YxXFAfL7OrxbRloe3TCsu+fWL+FFm3jhpqlyhBBCyOCZmpr6cjU/dlTruAYldNa93AJzR01s2c5DmLMFaelDkhfsizhhI0TuOfk5N/bx/PKH9O3z0/Lol28oynnHqdlq4VChUPi6qXKEEEJIOpiqFB97cVO65gFpIyhahy7OB5Z+8extkN3xiyMj2zTHJcyR0Jw1e7QLzsovm5efEM/Ol+RJO56bf9vZku3aPnaYm0a/nB+8YwrvmjJVjRBCCEkPpVzuss3XVvlBVCp2/WZ1/Wi9mJ81VY0QQghJF3wfEBW3Dt63xGsU85/iNqupZoQQQki64CgQFbc4+kMIIWQo4CgQFZc4+kMIIWRoKOXzi26YLh/QOjSK6kQYTcSooqlahBBCSLoZLxZW7V5bT9Vj8dRwCS/WxAs2TZUihBBChgN8tgCfL9A6N4oKEr/7RQghZGjJ5XJfmevEDmMeh9bJpUXa+2/SJO3FjVnXdKXwcTWX+5qpSoQQQshwUSqVvjpZKRxKsxPUjQPk9wkKqnctaxQPlnK5b5gqRAghhAwnaXeC/N527PdRUCjKN7hk3X5zs5s2pKUV9pmKoOO4n8eQt2Hbx7C/O+Z+gwzr/fzIqS06P4QQQjIFOjV0blqnl5SifDQVCnMutDA/p8U+nsiOp6XthrsOibu90+OgHPBblhKmOWbuOfVT+JguPqprqgwhhBCSDdI6EuQ6Je66FuaOskhYEh9Fhez9ohxHnKj7lv7E++6532zlE2H4/dyNhXaYtm+U9OMWR34IIYRkHnzUEh+31DrCQch1SjQnxS9MRl/EWUjqo6jufmHHgWSkyL3d5oZB9rlA/XJ+3t82g0fd/4UJ86Z6EEIIIdllcaV41+M3Nr/QOkVqNIRXJOBVCaZKEEIIIaPBZLlwwYaZygda50hlWw+sqn88VSmsMFWBEEIIGS3wjaeZauE1vjBxNIRbXktqhfcwH8xUAUIIIWR0mSwXv3fLbOVDrdOksiGO+hBCCCEKGA2arRd/+9IvJz7XOlBqOIUJ77O14l5OdCaEEEICQEeJDjNNT4pRnQvf81reKL3JT1oQQgghHYCOc84R+tf+7TNqB0ulU3jP0y8myvsq+fxJ5lISQgghpFMKhcLXZ2uFtzgilG5hxGdZo/g+HR9CCCEkRlq3xurF3z61ofmJ1gFTg9Hrd0y25vjwVhchhBCSMHia6Ibp8gHeHhuMcJvrrmXVA9Pl4kOYvG4uCyGEEEL6Ad4ng/cI7VnXOKJ11FS8+t3G8S/myvsNfreLEEIISQl4s/TiSmH/87dMqJ031Z1wi2tpvfjBdLWYN0VNCCGEkDRSzeVOnijl39mxsn6Yt8k616419U/xkdJKPn+RKVJCCCGEDBO4TTZZKexa1ige5OiQLozyrJ4oH5iuFF7GU3em6AghhBCSFfC00nS5sG2us/94z7r6UUzo1ZyCLOvFTRN4ZP3gVKX4GEbLTNEQQgghZFTACFF5bOyqyXLhjdlq4dDutfWjeKeN5jgMm3D774kN4951zdKB8VJ+X72Yn+Xj6oQQQgjxBSMjGClqFPOH4Bjdvbz2CW6h4YvmmrMxKMHJwYjOthX1zzCq0ygWjuCWH+fvEEIIISRWME8Go0bmVtrL1fzY0YlS/hPMo4Ej8tC6RmtejSjqRGzEs/d79IaGd/8v6kfN/JyP55waD8drOTi53BgfRyeEEEIIIYSQUL70pf8ffcohpdZP21gAAAAASUVORK5CYII=">
            <a:extLst>
              <a:ext uri="{FF2B5EF4-FFF2-40B4-BE49-F238E27FC236}">
                <a16:creationId xmlns:a16="http://schemas.microsoft.com/office/drawing/2014/main" id="{A5117A9E-B21B-42F7-A3D8-A2270AD91B51}"/>
              </a:ext>
            </a:extLst>
          </p:cNvPr>
          <p:cNvSpPr>
            <a:spLocks noChangeAspect="1" noChangeArrowheads="1"/>
          </p:cNvSpPr>
          <p:nvPr/>
        </p:nvSpPr>
        <p:spPr bwMode="auto">
          <a:xfrm>
            <a:off x="5943600" y="758952"/>
            <a:ext cx="2822448" cy="282244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4" name="Slide Number Placeholder 3">
            <a:extLst>
              <a:ext uri="{FF2B5EF4-FFF2-40B4-BE49-F238E27FC236}">
                <a16:creationId xmlns:a16="http://schemas.microsoft.com/office/drawing/2014/main" id="{B5BEC098-DB5B-4505-A444-D6E2EAA4C0F0}"/>
              </a:ext>
            </a:extLst>
          </p:cNvPr>
          <p:cNvSpPr>
            <a:spLocks noGrp="1"/>
          </p:cNvSpPr>
          <p:nvPr>
            <p:ph type="sldNum" sz="quarter" idx="12"/>
          </p:nvPr>
        </p:nvSpPr>
        <p:spPr/>
        <p:txBody>
          <a:bodyPr/>
          <a:lstStyle/>
          <a:p>
            <a:fld id="{4FAB73BC-B049-4115-A692-8D63A059BFB8}" type="slidenum">
              <a:rPr lang="en-US" smtClean="0"/>
              <a:pPr/>
              <a:t>44</a:t>
            </a:fld>
            <a:endParaRPr lang="en-US"/>
          </a:p>
        </p:txBody>
      </p:sp>
      <p:sp>
        <p:nvSpPr>
          <p:cNvPr id="13" name="Pentagon 8">
            <a:extLst>
              <a:ext uri="{FF2B5EF4-FFF2-40B4-BE49-F238E27FC236}">
                <a16:creationId xmlns:a16="http://schemas.microsoft.com/office/drawing/2014/main" id="{D29D8B24-079A-4D35-8DD0-C64D94B55C55}"/>
              </a:ext>
            </a:extLst>
          </p:cNvPr>
          <p:cNvSpPr/>
          <p:nvPr/>
        </p:nvSpPr>
        <p:spPr>
          <a:xfrm flipH="1">
            <a:off x="2096106" y="116470"/>
            <a:ext cx="7947054" cy="815970"/>
          </a:xfrm>
          <a:prstGeom prst="homePlate">
            <a:avLst>
              <a:gd name="adj" fmla="val 0"/>
            </a:avLst>
          </a:prstGeom>
          <a:solidFill>
            <a:srgbClr val="279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Rectangle 4">
            <a:extLst>
              <a:ext uri="{FF2B5EF4-FFF2-40B4-BE49-F238E27FC236}">
                <a16:creationId xmlns:a16="http://schemas.microsoft.com/office/drawing/2014/main" id="{25CB789B-495B-4C37-9078-812048CB72C4}"/>
              </a:ext>
            </a:extLst>
          </p:cNvPr>
          <p:cNvSpPr/>
          <p:nvPr/>
        </p:nvSpPr>
        <p:spPr>
          <a:xfrm>
            <a:off x="2510434" y="157254"/>
            <a:ext cx="8597392" cy="738664"/>
          </a:xfrm>
          <a:prstGeom prst="rect">
            <a:avLst/>
          </a:prstGeom>
        </p:spPr>
        <p:txBody>
          <a:bodyPr wrap="square">
            <a:spAutoFit/>
          </a:bodyPr>
          <a:lstStyle/>
          <a:p>
            <a:r>
              <a:rPr lang="en-US" sz="2000" b="1">
                <a:solidFill>
                  <a:schemeClr val="bg1"/>
                </a:solidFill>
              </a:rPr>
              <a:t>Identify factors that affect littering behavior and visitor awareness</a:t>
            </a:r>
          </a:p>
          <a:p>
            <a:endParaRPr lang="en-US" sz="2200" b="1">
              <a:solidFill>
                <a:schemeClr val="bg1"/>
              </a:solidFill>
            </a:endParaRPr>
          </a:p>
        </p:txBody>
      </p:sp>
      <p:sp>
        <p:nvSpPr>
          <p:cNvPr id="14" name="Freeform 7">
            <a:extLst>
              <a:ext uri="{FF2B5EF4-FFF2-40B4-BE49-F238E27FC236}">
                <a16:creationId xmlns:a16="http://schemas.microsoft.com/office/drawing/2014/main" id="{B2344609-0C3D-4EA9-ABD6-434BDB0B7988}"/>
              </a:ext>
            </a:extLst>
          </p:cNvPr>
          <p:cNvSpPr>
            <a:spLocks/>
          </p:cNvSpPr>
          <p:nvPr/>
        </p:nvSpPr>
        <p:spPr bwMode="auto">
          <a:xfrm>
            <a:off x="1755782" y="116470"/>
            <a:ext cx="581758" cy="815970"/>
          </a:xfrm>
          <a:custGeom>
            <a:avLst/>
            <a:gdLst>
              <a:gd name="T0" fmla="*/ 161 w 2735"/>
              <a:gd name="T1" fmla="*/ 573 h 3416"/>
              <a:gd name="T2" fmla="*/ 264 w 2735"/>
              <a:gd name="T3" fmla="*/ 414 h 3416"/>
              <a:gd name="T4" fmla="*/ 393 w 2735"/>
              <a:gd name="T5" fmla="*/ 280 h 3416"/>
              <a:gd name="T6" fmla="*/ 549 w 2735"/>
              <a:gd name="T7" fmla="*/ 169 h 3416"/>
              <a:gd name="T8" fmla="*/ 734 w 2735"/>
              <a:gd name="T9" fmla="*/ 87 h 3416"/>
              <a:gd name="T10" fmla="*/ 952 w 2735"/>
              <a:gd name="T11" fmla="*/ 31 h 3416"/>
              <a:gd name="T12" fmla="*/ 1495 w 2735"/>
              <a:gd name="T13" fmla="*/ 4 h 3416"/>
              <a:gd name="T14" fmla="*/ 1775 w 2735"/>
              <a:gd name="T15" fmla="*/ 33 h 3416"/>
              <a:gd name="T16" fmla="*/ 2009 w 2735"/>
              <a:gd name="T17" fmla="*/ 94 h 3416"/>
              <a:gd name="T18" fmla="*/ 2197 w 2735"/>
              <a:gd name="T19" fmla="*/ 185 h 3416"/>
              <a:gd name="T20" fmla="*/ 2343 w 2735"/>
              <a:gd name="T21" fmla="*/ 303 h 3416"/>
              <a:gd name="T22" fmla="*/ 2451 w 2735"/>
              <a:gd name="T23" fmla="*/ 439 h 3416"/>
              <a:gd name="T24" fmla="*/ 2524 w 2735"/>
              <a:gd name="T25" fmla="*/ 591 h 3416"/>
              <a:gd name="T26" fmla="*/ 2559 w 2735"/>
              <a:gd name="T27" fmla="*/ 757 h 3416"/>
              <a:gd name="T28" fmla="*/ 2557 w 2735"/>
              <a:gd name="T29" fmla="*/ 952 h 3416"/>
              <a:gd name="T30" fmla="*/ 2498 w 2735"/>
              <a:gd name="T31" fmla="*/ 1145 h 3416"/>
              <a:gd name="T32" fmla="*/ 2381 w 2735"/>
              <a:gd name="T33" fmla="*/ 1318 h 3416"/>
              <a:gd name="T34" fmla="*/ 2204 w 2735"/>
              <a:gd name="T35" fmla="*/ 1470 h 3416"/>
              <a:gd name="T36" fmla="*/ 2264 w 2735"/>
              <a:gd name="T37" fmla="*/ 1589 h 3416"/>
              <a:gd name="T38" fmla="*/ 2465 w 2735"/>
              <a:gd name="T39" fmla="*/ 1704 h 3416"/>
              <a:gd name="T40" fmla="*/ 2594 w 2735"/>
              <a:gd name="T41" fmla="*/ 1837 h 3416"/>
              <a:gd name="T42" fmla="*/ 2684 w 2735"/>
              <a:gd name="T43" fmla="*/ 2002 h 3416"/>
              <a:gd name="T44" fmla="*/ 2730 w 2735"/>
              <a:gd name="T45" fmla="*/ 2200 h 3416"/>
              <a:gd name="T46" fmla="*/ 2725 w 2735"/>
              <a:gd name="T47" fmla="*/ 2454 h 3416"/>
              <a:gd name="T48" fmla="*/ 2650 w 2735"/>
              <a:gd name="T49" fmla="*/ 2731 h 3416"/>
              <a:gd name="T50" fmla="*/ 2501 w 2735"/>
              <a:gd name="T51" fmla="*/ 2989 h 3416"/>
              <a:gd name="T52" fmla="*/ 2282 w 2735"/>
              <a:gd name="T53" fmla="*/ 3194 h 3416"/>
              <a:gd name="T54" fmla="*/ 1995 w 2735"/>
              <a:gd name="T55" fmla="*/ 3336 h 3416"/>
              <a:gd name="T56" fmla="*/ 1621 w 2735"/>
              <a:gd name="T57" fmla="*/ 3407 h 3416"/>
              <a:gd name="T58" fmla="*/ 1187 w 2735"/>
              <a:gd name="T59" fmla="*/ 3410 h 3416"/>
              <a:gd name="T60" fmla="*/ 830 w 2735"/>
              <a:gd name="T61" fmla="*/ 3357 h 3416"/>
              <a:gd name="T62" fmla="*/ 563 w 2735"/>
              <a:gd name="T63" fmla="*/ 3251 h 3416"/>
              <a:gd name="T64" fmla="*/ 349 w 2735"/>
              <a:gd name="T65" fmla="*/ 3096 h 3416"/>
              <a:gd name="T66" fmla="*/ 179 w 2735"/>
              <a:gd name="T67" fmla="*/ 2891 h 3416"/>
              <a:gd name="T68" fmla="*/ 50 w 2735"/>
              <a:gd name="T69" fmla="*/ 2633 h 3416"/>
              <a:gd name="T70" fmla="*/ 943 w 2735"/>
              <a:gd name="T71" fmla="*/ 2462 h 3416"/>
              <a:gd name="T72" fmla="*/ 1024 w 2735"/>
              <a:gd name="T73" fmla="*/ 2666 h 3416"/>
              <a:gd name="T74" fmla="*/ 1133 w 2735"/>
              <a:gd name="T75" fmla="*/ 2786 h 3416"/>
              <a:gd name="T76" fmla="*/ 1275 w 2735"/>
              <a:gd name="T77" fmla="*/ 2847 h 3416"/>
              <a:gd name="T78" fmla="*/ 1446 w 2735"/>
              <a:gd name="T79" fmla="*/ 2853 h 3416"/>
              <a:gd name="T80" fmla="*/ 1604 w 2735"/>
              <a:gd name="T81" fmla="*/ 2793 h 3416"/>
              <a:gd name="T82" fmla="*/ 1729 w 2735"/>
              <a:gd name="T83" fmla="*/ 2668 h 3416"/>
              <a:gd name="T84" fmla="*/ 1798 w 2735"/>
              <a:gd name="T85" fmla="*/ 2494 h 3416"/>
              <a:gd name="T86" fmla="*/ 1806 w 2735"/>
              <a:gd name="T87" fmla="*/ 2279 h 3416"/>
              <a:gd name="T88" fmla="*/ 1754 w 2735"/>
              <a:gd name="T89" fmla="*/ 2094 h 3416"/>
              <a:gd name="T90" fmla="*/ 1644 w 2735"/>
              <a:gd name="T91" fmla="*/ 1963 h 3416"/>
              <a:gd name="T92" fmla="*/ 1489 w 2735"/>
              <a:gd name="T93" fmla="*/ 1892 h 3416"/>
              <a:gd name="T94" fmla="*/ 1279 w 2735"/>
              <a:gd name="T95" fmla="*/ 1886 h 3416"/>
              <a:gd name="T96" fmla="*/ 1189 w 2735"/>
              <a:gd name="T97" fmla="*/ 1285 h 3416"/>
              <a:gd name="T98" fmla="*/ 1365 w 2735"/>
              <a:gd name="T99" fmla="*/ 1272 h 3416"/>
              <a:gd name="T100" fmla="*/ 1507 w 2735"/>
              <a:gd name="T101" fmla="*/ 1200 h 3416"/>
              <a:gd name="T102" fmla="*/ 1610 w 2735"/>
              <a:gd name="T103" fmla="*/ 1082 h 3416"/>
              <a:gd name="T104" fmla="*/ 1655 w 2735"/>
              <a:gd name="T105" fmla="*/ 941 h 3416"/>
              <a:gd name="T106" fmla="*/ 1644 w 2735"/>
              <a:gd name="T107" fmla="*/ 798 h 3416"/>
              <a:gd name="T108" fmla="*/ 1588 w 2735"/>
              <a:gd name="T109" fmla="*/ 685 h 3416"/>
              <a:gd name="T110" fmla="*/ 1490 w 2735"/>
              <a:gd name="T111" fmla="*/ 607 h 3416"/>
              <a:gd name="T112" fmla="*/ 1358 w 2735"/>
              <a:gd name="T113" fmla="*/ 574 h 3416"/>
              <a:gd name="T114" fmla="*/ 1208 w 2735"/>
              <a:gd name="T115" fmla="*/ 586 h 3416"/>
              <a:gd name="T116" fmla="*/ 1084 w 2735"/>
              <a:gd name="T117" fmla="*/ 647 h 3416"/>
              <a:gd name="T118" fmla="*/ 991 w 2735"/>
              <a:gd name="T119" fmla="*/ 764 h 3416"/>
              <a:gd name="T120" fmla="*/ 930 w 2735"/>
              <a:gd name="T121" fmla="*/ 953 h 3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35" h="3416">
                <a:moveTo>
                  <a:pt x="921" y="1011"/>
                </a:moveTo>
                <a:lnTo>
                  <a:pt x="51" y="857"/>
                </a:lnTo>
                <a:lnTo>
                  <a:pt x="65" y="805"/>
                </a:lnTo>
                <a:lnTo>
                  <a:pt x="81" y="755"/>
                </a:lnTo>
                <a:lnTo>
                  <a:pt x="99" y="707"/>
                </a:lnTo>
                <a:lnTo>
                  <a:pt x="118" y="661"/>
                </a:lnTo>
                <a:lnTo>
                  <a:pt x="138" y="617"/>
                </a:lnTo>
                <a:lnTo>
                  <a:pt x="161" y="573"/>
                </a:lnTo>
                <a:lnTo>
                  <a:pt x="172" y="552"/>
                </a:lnTo>
                <a:lnTo>
                  <a:pt x="184" y="531"/>
                </a:lnTo>
                <a:lnTo>
                  <a:pt x="196" y="510"/>
                </a:lnTo>
                <a:lnTo>
                  <a:pt x="209" y="490"/>
                </a:lnTo>
                <a:lnTo>
                  <a:pt x="222" y="471"/>
                </a:lnTo>
                <a:lnTo>
                  <a:pt x="236" y="452"/>
                </a:lnTo>
                <a:lnTo>
                  <a:pt x="250" y="433"/>
                </a:lnTo>
                <a:lnTo>
                  <a:pt x="264" y="414"/>
                </a:lnTo>
                <a:lnTo>
                  <a:pt x="279" y="395"/>
                </a:lnTo>
                <a:lnTo>
                  <a:pt x="294" y="378"/>
                </a:lnTo>
                <a:lnTo>
                  <a:pt x="309" y="361"/>
                </a:lnTo>
                <a:lnTo>
                  <a:pt x="326" y="343"/>
                </a:lnTo>
                <a:lnTo>
                  <a:pt x="342" y="327"/>
                </a:lnTo>
                <a:lnTo>
                  <a:pt x="358" y="311"/>
                </a:lnTo>
                <a:lnTo>
                  <a:pt x="376" y="294"/>
                </a:lnTo>
                <a:lnTo>
                  <a:pt x="393" y="280"/>
                </a:lnTo>
                <a:lnTo>
                  <a:pt x="412" y="264"/>
                </a:lnTo>
                <a:lnTo>
                  <a:pt x="429" y="249"/>
                </a:lnTo>
                <a:lnTo>
                  <a:pt x="448" y="235"/>
                </a:lnTo>
                <a:lnTo>
                  <a:pt x="467" y="221"/>
                </a:lnTo>
                <a:lnTo>
                  <a:pt x="487" y="208"/>
                </a:lnTo>
                <a:lnTo>
                  <a:pt x="507" y="194"/>
                </a:lnTo>
                <a:lnTo>
                  <a:pt x="528" y="182"/>
                </a:lnTo>
                <a:lnTo>
                  <a:pt x="549" y="169"/>
                </a:lnTo>
                <a:lnTo>
                  <a:pt x="570" y="158"/>
                </a:lnTo>
                <a:lnTo>
                  <a:pt x="592" y="146"/>
                </a:lnTo>
                <a:lnTo>
                  <a:pt x="615" y="135"/>
                </a:lnTo>
                <a:lnTo>
                  <a:pt x="638" y="124"/>
                </a:lnTo>
                <a:lnTo>
                  <a:pt x="661" y="114"/>
                </a:lnTo>
                <a:lnTo>
                  <a:pt x="685" y="104"/>
                </a:lnTo>
                <a:lnTo>
                  <a:pt x="710" y="95"/>
                </a:lnTo>
                <a:lnTo>
                  <a:pt x="734" y="87"/>
                </a:lnTo>
                <a:lnTo>
                  <a:pt x="760" y="78"/>
                </a:lnTo>
                <a:lnTo>
                  <a:pt x="786" y="70"/>
                </a:lnTo>
                <a:lnTo>
                  <a:pt x="812" y="63"/>
                </a:lnTo>
                <a:lnTo>
                  <a:pt x="839" y="55"/>
                </a:lnTo>
                <a:lnTo>
                  <a:pt x="867" y="49"/>
                </a:lnTo>
                <a:lnTo>
                  <a:pt x="895" y="43"/>
                </a:lnTo>
                <a:lnTo>
                  <a:pt x="923" y="37"/>
                </a:lnTo>
                <a:lnTo>
                  <a:pt x="952" y="31"/>
                </a:lnTo>
                <a:lnTo>
                  <a:pt x="1012" y="22"/>
                </a:lnTo>
                <a:lnTo>
                  <a:pt x="1073" y="14"/>
                </a:lnTo>
                <a:lnTo>
                  <a:pt x="1137" y="7"/>
                </a:lnTo>
                <a:lnTo>
                  <a:pt x="1202" y="3"/>
                </a:lnTo>
                <a:lnTo>
                  <a:pt x="1269" y="1"/>
                </a:lnTo>
                <a:lnTo>
                  <a:pt x="1339" y="0"/>
                </a:lnTo>
                <a:lnTo>
                  <a:pt x="1419" y="1"/>
                </a:lnTo>
                <a:lnTo>
                  <a:pt x="1495" y="4"/>
                </a:lnTo>
                <a:lnTo>
                  <a:pt x="1533" y="6"/>
                </a:lnTo>
                <a:lnTo>
                  <a:pt x="1570" y="8"/>
                </a:lnTo>
                <a:lnTo>
                  <a:pt x="1605" y="11"/>
                </a:lnTo>
                <a:lnTo>
                  <a:pt x="1641" y="15"/>
                </a:lnTo>
                <a:lnTo>
                  <a:pt x="1675" y="19"/>
                </a:lnTo>
                <a:lnTo>
                  <a:pt x="1709" y="23"/>
                </a:lnTo>
                <a:lnTo>
                  <a:pt x="1742" y="28"/>
                </a:lnTo>
                <a:lnTo>
                  <a:pt x="1775" y="33"/>
                </a:lnTo>
                <a:lnTo>
                  <a:pt x="1806" y="40"/>
                </a:lnTo>
                <a:lnTo>
                  <a:pt x="1837" y="46"/>
                </a:lnTo>
                <a:lnTo>
                  <a:pt x="1868" y="53"/>
                </a:lnTo>
                <a:lnTo>
                  <a:pt x="1897" y="61"/>
                </a:lnTo>
                <a:lnTo>
                  <a:pt x="1926" y="68"/>
                </a:lnTo>
                <a:lnTo>
                  <a:pt x="1954" y="76"/>
                </a:lnTo>
                <a:lnTo>
                  <a:pt x="1982" y="85"/>
                </a:lnTo>
                <a:lnTo>
                  <a:pt x="2009" y="94"/>
                </a:lnTo>
                <a:lnTo>
                  <a:pt x="2034" y="103"/>
                </a:lnTo>
                <a:lnTo>
                  <a:pt x="2060" y="114"/>
                </a:lnTo>
                <a:lnTo>
                  <a:pt x="2084" y="124"/>
                </a:lnTo>
                <a:lnTo>
                  <a:pt x="2108" y="136"/>
                </a:lnTo>
                <a:lnTo>
                  <a:pt x="2132" y="147"/>
                </a:lnTo>
                <a:lnTo>
                  <a:pt x="2154" y="159"/>
                </a:lnTo>
                <a:lnTo>
                  <a:pt x="2176" y="171"/>
                </a:lnTo>
                <a:lnTo>
                  <a:pt x="2197" y="185"/>
                </a:lnTo>
                <a:lnTo>
                  <a:pt x="2218" y="197"/>
                </a:lnTo>
                <a:lnTo>
                  <a:pt x="2238" y="212"/>
                </a:lnTo>
                <a:lnTo>
                  <a:pt x="2257" y="226"/>
                </a:lnTo>
                <a:lnTo>
                  <a:pt x="2276" y="241"/>
                </a:lnTo>
                <a:lnTo>
                  <a:pt x="2293" y="256"/>
                </a:lnTo>
                <a:lnTo>
                  <a:pt x="2310" y="271"/>
                </a:lnTo>
                <a:lnTo>
                  <a:pt x="2327" y="287"/>
                </a:lnTo>
                <a:lnTo>
                  <a:pt x="2343" y="303"/>
                </a:lnTo>
                <a:lnTo>
                  <a:pt x="2358" y="319"/>
                </a:lnTo>
                <a:lnTo>
                  <a:pt x="2374" y="336"/>
                </a:lnTo>
                <a:lnTo>
                  <a:pt x="2388" y="353"/>
                </a:lnTo>
                <a:lnTo>
                  <a:pt x="2401" y="369"/>
                </a:lnTo>
                <a:lnTo>
                  <a:pt x="2415" y="386"/>
                </a:lnTo>
                <a:lnTo>
                  <a:pt x="2427" y="404"/>
                </a:lnTo>
                <a:lnTo>
                  <a:pt x="2440" y="422"/>
                </a:lnTo>
                <a:lnTo>
                  <a:pt x="2451" y="439"/>
                </a:lnTo>
                <a:lnTo>
                  <a:pt x="2462" y="457"/>
                </a:lnTo>
                <a:lnTo>
                  <a:pt x="2472" y="476"/>
                </a:lnTo>
                <a:lnTo>
                  <a:pt x="2483" y="495"/>
                </a:lnTo>
                <a:lnTo>
                  <a:pt x="2492" y="513"/>
                </a:lnTo>
                <a:lnTo>
                  <a:pt x="2501" y="532"/>
                </a:lnTo>
                <a:lnTo>
                  <a:pt x="2509" y="552"/>
                </a:lnTo>
                <a:lnTo>
                  <a:pt x="2516" y="571"/>
                </a:lnTo>
                <a:lnTo>
                  <a:pt x="2524" y="591"/>
                </a:lnTo>
                <a:lnTo>
                  <a:pt x="2530" y="610"/>
                </a:lnTo>
                <a:lnTo>
                  <a:pt x="2536" y="631"/>
                </a:lnTo>
                <a:lnTo>
                  <a:pt x="2541" y="652"/>
                </a:lnTo>
                <a:lnTo>
                  <a:pt x="2545" y="672"/>
                </a:lnTo>
                <a:lnTo>
                  <a:pt x="2550" y="694"/>
                </a:lnTo>
                <a:lnTo>
                  <a:pt x="2554" y="715"/>
                </a:lnTo>
                <a:lnTo>
                  <a:pt x="2557" y="737"/>
                </a:lnTo>
                <a:lnTo>
                  <a:pt x="2559" y="757"/>
                </a:lnTo>
                <a:lnTo>
                  <a:pt x="2561" y="779"/>
                </a:lnTo>
                <a:lnTo>
                  <a:pt x="2563" y="802"/>
                </a:lnTo>
                <a:lnTo>
                  <a:pt x="2563" y="824"/>
                </a:lnTo>
                <a:lnTo>
                  <a:pt x="2564" y="847"/>
                </a:lnTo>
                <a:lnTo>
                  <a:pt x="2563" y="873"/>
                </a:lnTo>
                <a:lnTo>
                  <a:pt x="2562" y="899"/>
                </a:lnTo>
                <a:lnTo>
                  <a:pt x="2560" y="925"/>
                </a:lnTo>
                <a:lnTo>
                  <a:pt x="2557" y="952"/>
                </a:lnTo>
                <a:lnTo>
                  <a:pt x="2553" y="977"/>
                </a:lnTo>
                <a:lnTo>
                  <a:pt x="2548" y="1002"/>
                </a:lnTo>
                <a:lnTo>
                  <a:pt x="2541" y="1027"/>
                </a:lnTo>
                <a:lnTo>
                  <a:pt x="2535" y="1051"/>
                </a:lnTo>
                <a:lnTo>
                  <a:pt x="2527" y="1075"/>
                </a:lnTo>
                <a:lnTo>
                  <a:pt x="2518" y="1099"/>
                </a:lnTo>
                <a:lnTo>
                  <a:pt x="2509" y="1122"/>
                </a:lnTo>
                <a:lnTo>
                  <a:pt x="2498" y="1145"/>
                </a:lnTo>
                <a:lnTo>
                  <a:pt x="2487" y="1168"/>
                </a:lnTo>
                <a:lnTo>
                  <a:pt x="2474" y="1190"/>
                </a:lnTo>
                <a:lnTo>
                  <a:pt x="2461" y="1212"/>
                </a:lnTo>
                <a:lnTo>
                  <a:pt x="2447" y="1234"/>
                </a:lnTo>
                <a:lnTo>
                  <a:pt x="2431" y="1255"/>
                </a:lnTo>
                <a:lnTo>
                  <a:pt x="2416" y="1277"/>
                </a:lnTo>
                <a:lnTo>
                  <a:pt x="2399" y="1298"/>
                </a:lnTo>
                <a:lnTo>
                  <a:pt x="2381" y="1318"/>
                </a:lnTo>
                <a:lnTo>
                  <a:pt x="2362" y="1339"/>
                </a:lnTo>
                <a:lnTo>
                  <a:pt x="2343" y="1358"/>
                </a:lnTo>
                <a:lnTo>
                  <a:pt x="2322" y="1377"/>
                </a:lnTo>
                <a:lnTo>
                  <a:pt x="2301" y="1397"/>
                </a:lnTo>
                <a:lnTo>
                  <a:pt x="2278" y="1416"/>
                </a:lnTo>
                <a:lnTo>
                  <a:pt x="2255" y="1434"/>
                </a:lnTo>
                <a:lnTo>
                  <a:pt x="2230" y="1452"/>
                </a:lnTo>
                <a:lnTo>
                  <a:pt x="2204" y="1470"/>
                </a:lnTo>
                <a:lnTo>
                  <a:pt x="2178" y="1488"/>
                </a:lnTo>
                <a:lnTo>
                  <a:pt x="2151" y="1505"/>
                </a:lnTo>
                <a:lnTo>
                  <a:pt x="2123" y="1521"/>
                </a:lnTo>
                <a:lnTo>
                  <a:pt x="2095" y="1538"/>
                </a:lnTo>
                <a:lnTo>
                  <a:pt x="2141" y="1550"/>
                </a:lnTo>
                <a:lnTo>
                  <a:pt x="2185" y="1563"/>
                </a:lnTo>
                <a:lnTo>
                  <a:pt x="2225" y="1575"/>
                </a:lnTo>
                <a:lnTo>
                  <a:pt x="2264" y="1589"/>
                </a:lnTo>
                <a:lnTo>
                  <a:pt x="2299" y="1604"/>
                </a:lnTo>
                <a:lnTo>
                  <a:pt x="2331" y="1618"/>
                </a:lnTo>
                <a:lnTo>
                  <a:pt x="2360" y="1633"/>
                </a:lnTo>
                <a:lnTo>
                  <a:pt x="2388" y="1649"/>
                </a:lnTo>
                <a:lnTo>
                  <a:pt x="2407" y="1662"/>
                </a:lnTo>
                <a:lnTo>
                  <a:pt x="2427" y="1676"/>
                </a:lnTo>
                <a:lnTo>
                  <a:pt x="2447" y="1689"/>
                </a:lnTo>
                <a:lnTo>
                  <a:pt x="2465" y="1704"/>
                </a:lnTo>
                <a:lnTo>
                  <a:pt x="2484" y="1718"/>
                </a:lnTo>
                <a:lnTo>
                  <a:pt x="2501" y="1734"/>
                </a:lnTo>
                <a:lnTo>
                  <a:pt x="2517" y="1750"/>
                </a:lnTo>
                <a:lnTo>
                  <a:pt x="2534" y="1766"/>
                </a:lnTo>
                <a:lnTo>
                  <a:pt x="2550" y="1783"/>
                </a:lnTo>
                <a:lnTo>
                  <a:pt x="2564" y="1801"/>
                </a:lnTo>
                <a:lnTo>
                  <a:pt x="2579" y="1819"/>
                </a:lnTo>
                <a:lnTo>
                  <a:pt x="2594" y="1837"/>
                </a:lnTo>
                <a:lnTo>
                  <a:pt x="2606" y="1856"/>
                </a:lnTo>
                <a:lnTo>
                  <a:pt x="2620" y="1875"/>
                </a:lnTo>
                <a:lnTo>
                  <a:pt x="2631" y="1896"/>
                </a:lnTo>
                <a:lnTo>
                  <a:pt x="2644" y="1916"/>
                </a:lnTo>
                <a:lnTo>
                  <a:pt x="2654" y="1936"/>
                </a:lnTo>
                <a:lnTo>
                  <a:pt x="2665" y="1958"/>
                </a:lnTo>
                <a:lnTo>
                  <a:pt x="2674" y="1980"/>
                </a:lnTo>
                <a:lnTo>
                  <a:pt x="2684" y="2002"/>
                </a:lnTo>
                <a:lnTo>
                  <a:pt x="2692" y="2025"/>
                </a:lnTo>
                <a:lnTo>
                  <a:pt x="2699" y="2049"/>
                </a:lnTo>
                <a:lnTo>
                  <a:pt x="2707" y="2073"/>
                </a:lnTo>
                <a:lnTo>
                  <a:pt x="2712" y="2097"/>
                </a:lnTo>
                <a:lnTo>
                  <a:pt x="2718" y="2122"/>
                </a:lnTo>
                <a:lnTo>
                  <a:pt x="2722" y="2148"/>
                </a:lnTo>
                <a:lnTo>
                  <a:pt x="2726" y="2174"/>
                </a:lnTo>
                <a:lnTo>
                  <a:pt x="2730" y="2200"/>
                </a:lnTo>
                <a:lnTo>
                  <a:pt x="2732" y="2228"/>
                </a:lnTo>
                <a:lnTo>
                  <a:pt x="2734" y="2255"/>
                </a:lnTo>
                <a:lnTo>
                  <a:pt x="2735" y="2283"/>
                </a:lnTo>
                <a:lnTo>
                  <a:pt x="2735" y="2311"/>
                </a:lnTo>
                <a:lnTo>
                  <a:pt x="2735" y="2348"/>
                </a:lnTo>
                <a:lnTo>
                  <a:pt x="2733" y="2383"/>
                </a:lnTo>
                <a:lnTo>
                  <a:pt x="2730" y="2419"/>
                </a:lnTo>
                <a:lnTo>
                  <a:pt x="2725" y="2454"/>
                </a:lnTo>
                <a:lnTo>
                  <a:pt x="2720" y="2489"/>
                </a:lnTo>
                <a:lnTo>
                  <a:pt x="2714" y="2524"/>
                </a:lnTo>
                <a:lnTo>
                  <a:pt x="2707" y="2559"/>
                </a:lnTo>
                <a:lnTo>
                  <a:pt x="2697" y="2594"/>
                </a:lnTo>
                <a:lnTo>
                  <a:pt x="2688" y="2628"/>
                </a:lnTo>
                <a:lnTo>
                  <a:pt x="2676" y="2663"/>
                </a:lnTo>
                <a:lnTo>
                  <a:pt x="2664" y="2697"/>
                </a:lnTo>
                <a:lnTo>
                  <a:pt x="2650" y="2731"/>
                </a:lnTo>
                <a:lnTo>
                  <a:pt x="2635" y="2765"/>
                </a:lnTo>
                <a:lnTo>
                  <a:pt x="2620" y="2798"/>
                </a:lnTo>
                <a:lnTo>
                  <a:pt x="2602" y="2832"/>
                </a:lnTo>
                <a:lnTo>
                  <a:pt x="2584" y="2865"/>
                </a:lnTo>
                <a:lnTo>
                  <a:pt x="2564" y="2897"/>
                </a:lnTo>
                <a:lnTo>
                  <a:pt x="2544" y="2930"/>
                </a:lnTo>
                <a:lnTo>
                  <a:pt x="2522" y="2960"/>
                </a:lnTo>
                <a:lnTo>
                  <a:pt x="2501" y="2989"/>
                </a:lnTo>
                <a:lnTo>
                  <a:pt x="2476" y="3018"/>
                </a:lnTo>
                <a:lnTo>
                  <a:pt x="2451" y="3047"/>
                </a:lnTo>
                <a:lnTo>
                  <a:pt x="2426" y="3074"/>
                </a:lnTo>
                <a:lnTo>
                  <a:pt x="2399" y="3099"/>
                </a:lnTo>
                <a:lnTo>
                  <a:pt x="2372" y="3124"/>
                </a:lnTo>
                <a:lnTo>
                  <a:pt x="2343" y="3149"/>
                </a:lnTo>
                <a:lnTo>
                  <a:pt x="2313" y="3172"/>
                </a:lnTo>
                <a:lnTo>
                  <a:pt x="2282" y="3194"/>
                </a:lnTo>
                <a:lnTo>
                  <a:pt x="2251" y="3215"/>
                </a:lnTo>
                <a:lnTo>
                  <a:pt x="2217" y="3235"/>
                </a:lnTo>
                <a:lnTo>
                  <a:pt x="2184" y="3254"/>
                </a:lnTo>
                <a:lnTo>
                  <a:pt x="2148" y="3273"/>
                </a:lnTo>
                <a:lnTo>
                  <a:pt x="2112" y="3290"/>
                </a:lnTo>
                <a:lnTo>
                  <a:pt x="2075" y="3306"/>
                </a:lnTo>
                <a:lnTo>
                  <a:pt x="2035" y="3321"/>
                </a:lnTo>
                <a:lnTo>
                  <a:pt x="1995" y="3336"/>
                </a:lnTo>
                <a:lnTo>
                  <a:pt x="1952" y="3348"/>
                </a:lnTo>
                <a:lnTo>
                  <a:pt x="1910" y="3360"/>
                </a:lnTo>
                <a:lnTo>
                  <a:pt x="1865" y="3371"/>
                </a:lnTo>
                <a:lnTo>
                  <a:pt x="1819" y="3381"/>
                </a:lnTo>
                <a:lnTo>
                  <a:pt x="1771" y="3389"/>
                </a:lnTo>
                <a:lnTo>
                  <a:pt x="1722" y="3396"/>
                </a:lnTo>
                <a:lnTo>
                  <a:pt x="1672" y="3402"/>
                </a:lnTo>
                <a:lnTo>
                  <a:pt x="1621" y="3407"/>
                </a:lnTo>
                <a:lnTo>
                  <a:pt x="1567" y="3411"/>
                </a:lnTo>
                <a:lnTo>
                  <a:pt x="1513" y="3414"/>
                </a:lnTo>
                <a:lnTo>
                  <a:pt x="1458" y="3415"/>
                </a:lnTo>
                <a:lnTo>
                  <a:pt x="1400" y="3416"/>
                </a:lnTo>
                <a:lnTo>
                  <a:pt x="1345" y="3416"/>
                </a:lnTo>
                <a:lnTo>
                  <a:pt x="1290" y="3414"/>
                </a:lnTo>
                <a:lnTo>
                  <a:pt x="1237" y="3412"/>
                </a:lnTo>
                <a:lnTo>
                  <a:pt x="1187" y="3410"/>
                </a:lnTo>
                <a:lnTo>
                  <a:pt x="1137" y="3406"/>
                </a:lnTo>
                <a:lnTo>
                  <a:pt x="1088" y="3401"/>
                </a:lnTo>
                <a:lnTo>
                  <a:pt x="1041" y="3396"/>
                </a:lnTo>
                <a:lnTo>
                  <a:pt x="996" y="3390"/>
                </a:lnTo>
                <a:lnTo>
                  <a:pt x="952" y="3383"/>
                </a:lnTo>
                <a:lnTo>
                  <a:pt x="911" y="3374"/>
                </a:lnTo>
                <a:lnTo>
                  <a:pt x="870" y="3366"/>
                </a:lnTo>
                <a:lnTo>
                  <a:pt x="830" y="3357"/>
                </a:lnTo>
                <a:lnTo>
                  <a:pt x="792" y="3346"/>
                </a:lnTo>
                <a:lnTo>
                  <a:pt x="756" y="3335"/>
                </a:lnTo>
                <a:lnTo>
                  <a:pt x="721" y="3323"/>
                </a:lnTo>
                <a:lnTo>
                  <a:pt x="688" y="3310"/>
                </a:lnTo>
                <a:lnTo>
                  <a:pt x="655" y="3296"/>
                </a:lnTo>
                <a:lnTo>
                  <a:pt x="624" y="3281"/>
                </a:lnTo>
                <a:lnTo>
                  <a:pt x="594" y="3267"/>
                </a:lnTo>
                <a:lnTo>
                  <a:pt x="563" y="3251"/>
                </a:lnTo>
                <a:lnTo>
                  <a:pt x="534" y="3234"/>
                </a:lnTo>
                <a:lnTo>
                  <a:pt x="505" y="3217"/>
                </a:lnTo>
                <a:lnTo>
                  <a:pt x="478" y="3198"/>
                </a:lnTo>
                <a:lnTo>
                  <a:pt x="450" y="3179"/>
                </a:lnTo>
                <a:lnTo>
                  <a:pt x="423" y="3159"/>
                </a:lnTo>
                <a:lnTo>
                  <a:pt x="398" y="3140"/>
                </a:lnTo>
                <a:lnTo>
                  <a:pt x="373" y="3118"/>
                </a:lnTo>
                <a:lnTo>
                  <a:pt x="349" y="3096"/>
                </a:lnTo>
                <a:lnTo>
                  <a:pt x="325" y="3073"/>
                </a:lnTo>
                <a:lnTo>
                  <a:pt x="302" y="3050"/>
                </a:lnTo>
                <a:lnTo>
                  <a:pt x="280" y="3025"/>
                </a:lnTo>
                <a:lnTo>
                  <a:pt x="258" y="3000"/>
                </a:lnTo>
                <a:lnTo>
                  <a:pt x="238" y="2974"/>
                </a:lnTo>
                <a:lnTo>
                  <a:pt x="217" y="2948"/>
                </a:lnTo>
                <a:lnTo>
                  <a:pt x="198" y="2919"/>
                </a:lnTo>
                <a:lnTo>
                  <a:pt x="179" y="2891"/>
                </a:lnTo>
                <a:lnTo>
                  <a:pt x="161" y="2862"/>
                </a:lnTo>
                <a:lnTo>
                  <a:pt x="143" y="2832"/>
                </a:lnTo>
                <a:lnTo>
                  <a:pt x="126" y="2800"/>
                </a:lnTo>
                <a:lnTo>
                  <a:pt x="109" y="2769"/>
                </a:lnTo>
                <a:lnTo>
                  <a:pt x="94" y="2737"/>
                </a:lnTo>
                <a:lnTo>
                  <a:pt x="79" y="2703"/>
                </a:lnTo>
                <a:lnTo>
                  <a:pt x="64" y="2669"/>
                </a:lnTo>
                <a:lnTo>
                  <a:pt x="50" y="2633"/>
                </a:lnTo>
                <a:lnTo>
                  <a:pt x="36" y="2598"/>
                </a:lnTo>
                <a:lnTo>
                  <a:pt x="24" y="2561"/>
                </a:lnTo>
                <a:lnTo>
                  <a:pt x="11" y="2524"/>
                </a:lnTo>
                <a:lnTo>
                  <a:pt x="0" y="2485"/>
                </a:lnTo>
                <a:lnTo>
                  <a:pt x="921" y="2363"/>
                </a:lnTo>
                <a:lnTo>
                  <a:pt x="928" y="2398"/>
                </a:lnTo>
                <a:lnTo>
                  <a:pt x="936" y="2430"/>
                </a:lnTo>
                <a:lnTo>
                  <a:pt x="943" y="2462"/>
                </a:lnTo>
                <a:lnTo>
                  <a:pt x="951" y="2492"/>
                </a:lnTo>
                <a:lnTo>
                  <a:pt x="961" y="2521"/>
                </a:lnTo>
                <a:lnTo>
                  <a:pt x="970" y="2548"/>
                </a:lnTo>
                <a:lnTo>
                  <a:pt x="980" y="2574"/>
                </a:lnTo>
                <a:lnTo>
                  <a:pt x="990" y="2599"/>
                </a:lnTo>
                <a:lnTo>
                  <a:pt x="1001" y="2623"/>
                </a:lnTo>
                <a:lnTo>
                  <a:pt x="1012" y="2645"/>
                </a:lnTo>
                <a:lnTo>
                  <a:pt x="1024" y="2666"/>
                </a:lnTo>
                <a:lnTo>
                  <a:pt x="1036" y="2686"/>
                </a:lnTo>
                <a:lnTo>
                  <a:pt x="1049" y="2703"/>
                </a:lnTo>
                <a:lnTo>
                  <a:pt x="1061" y="2720"/>
                </a:lnTo>
                <a:lnTo>
                  <a:pt x="1075" y="2736"/>
                </a:lnTo>
                <a:lnTo>
                  <a:pt x="1089" y="2749"/>
                </a:lnTo>
                <a:lnTo>
                  <a:pt x="1103" y="2763"/>
                </a:lnTo>
                <a:lnTo>
                  <a:pt x="1119" y="2775"/>
                </a:lnTo>
                <a:lnTo>
                  <a:pt x="1133" y="2786"/>
                </a:lnTo>
                <a:lnTo>
                  <a:pt x="1150" y="2796"/>
                </a:lnTo>
                <a:lnTo>
                  <a:pt x="1166" y="2807"/>
                </a:lnTo>
                <a:lnTo>
                  <a:pt x="1183" y="2815"/>
                </a:lnTo>
                <a:lnTo>
                  <a:pt x="1200" y="2823"/>
                </a:lnTo>
                <a:lnTo>
                  <a:pt x="1218" y="2831"/>
                </a:lnTo>
                <a:lnTo>
                  <a:pt x="1237" y="2837"/>
                </a:lnTo>
                <a:lnTo>
                  <a:pt x="1256" y="2842"/>
                </a:lnTo>
                <a:lnTo>
                  <a:pt x="1275" y="2847"/>
                </a:lnTo>
                <a:lnTo>
                  <a:pt x="1294" y="2850"/>
                </a:lnTo>
                <a:lnTo>
                  <a:pt x="1315" y="2854"/>
                </a:lnTo>
                <a:lnTo>
                  <a:pt x="1336" y="2856"/>
                </a:lnTo>
                <a:lnTo>
                  <a:pt x="1357" y="2857"/>
                </a:lnTo>
                <a:lnTo>
                  <a:pt x="1379" y="2858"/>
                </a:lnTo>
                <a:lnTo>
                  <a:pt x="1402" y="2857"/>
                </a:lnTo>
                <a:lnTo>
                  <a:pt x="1424" y="2856"/>
                </a:lnTo>
                <a:lnTo>
                  <a:pt x="1446" y="2853"/>
                </a:lnTo>
                <a:lnTo>
                  <a:pt x="1467" y="2849"/>
                </a:lnTo>
                <a:lnTo>
                  <a:pt x="1488" y="2844"/>
                </a:lnTo>
                <a:lnTo>
                  <a:pt x="1509" y="2838"/>
                </a:lnTo>
                <a:lnTo>
                  <a:pt x="1529" y="2832"/>
                </a:lnTo>
                <a:lnTo>
                  <a:pt x="1548" y="2823"/>
                </a:lnTo>
                <a:lnTo>
                  <a:pt x="1567" y="2814"/>
                </a:lnTo>
                <a:lnTo>
                  <a:pt x="1585" y="2805"/>
                </a:lnTo>
                <a:lnTo>
                  <a:pt x="1604" y="2793"/>
                </a:lnTo>
                <a:lnTo>
                  <a:pt x="1621" y="2782"/>
                </a:lnTo>
                <a:lnTo>
                  <a:pt x="1639" y="2768"/>
                </a:lnTo>
                <a:lnTo>
                  <a:pt x="1655" y="2753"/>
                </a:lnTo>
                <a:lnTo>
                  <a:pt x="1671" y="2739"/>
                </a:lnTo>
                <a:lnTo>
                  <a:pt x="1687" y="2722"/>
                </a:lnTo>
                <a:lnTo>
                  <a:pt x="1701" y="2704"/>
                </a:lnTo>
                <a:lnTo>
                  <a:pt x="1716" y="2687"/>
                </a:lnTo>
                <a:lnTo>
                  <a:pt x="1729" y="2668"/>
                </a:lnTo>
                <a:lnTo>
                  <a:pt x="1741" y="2649"/>
                </a:lnTo>
                <a:lnTo>
                  <a:pt x="1752" y="2629"/>
                </a:lnTo>
                <a:lnTo>
                  <a:pt x="1762" y="2608"/>
                </a:lnTo>
                <a:lnTo>
                  <a:pt x="1770" y="2587"/>
                </a:lnTo>
                <a:lnTo>
                  <a:pt x="1779" y="2565"/>
                </a:lnTo>
                <a:lnTo>
                  <a:pt x="1786" y="2542"/>
                </a:lnTo>
                <a:lnTo>
                  <a:pt x="1792" y="2518"/>
                </a:lnTo>
                <a:lnTo>
                  <a:pt x="1798" y="2494"/>
                </a:lnTo>
                <a:lnTo>
                  <a:pt x="1802" y="2469"/>
                </a:lnTo>
                <a:lnTo>
                  <a:pt x="1805" y="2443"/>
                </a:lnTo>
                <a:lnTo>
                  <a:pt x="1808" y="2416"/>
                </a:lnTo>
                <a:lnTo>
                  <a:pt x="1809" y="2389"/>
                </a:lnTo>
                <a:lnTo>
                  <a:pt x="1809" y="2361"/>
                </a:lnTo>
                <a:lnTo>
                  <a:pt x="1809" y="2333"/>
                </a:lnTo>
                <a:lnTo>
                  <a:pt x="1808" y="2306"/>
                </a:lnTo>
                <a:lnTo>
                  <a:pt x="1806" y="2279"/>
                </a:lnTo>
                <a:lnTo>
                  <a:pt x="1802" y="2253"/>
                </a:lnTo>
                <a:lnTo>
                  <a:pt x="1798" y="2228"/>
                </a:lnTo>
                <a:lnTo>
                  <a:pt x="1793" y="2204"/>
                </a:lnTo>
                <a:lnTo>
                  <a:pt x="1787" y="2180"/>
                </a:lnTo>
                <a:lnTo>
                  <a:pt x="1780" y="2158"/>
                </a:lnTo>
                <a:lnTo>
                  <a:pt x="1772" y="2136"/>
                </a:lnTo>
                <a:lnTo>
                  <a:pt x="1763" y="2115"/>
                </a:lnTo>
                <a:lnTo>
                  <a:pt x="1754" y="2094"/>
                </a:lnTo>
                <a:lnTo>
                  <a:pt x="1743" y="2075"/>
                </a:lnTo>
                <a:lnTo>
                  <a:pt x="1732" y="2056"/>
                </a:lnTo>
                <a:lnTo>
                  <a:pt x="1719" y="2039"/>
                </a:lnTo>
                <a:lnTo>
                  <a:pt x="1706" y="2021"/>
                </a:lnTo>
                <a:lnTo>
                  <a:pt x="1692" y="2005"/>
                </a:lnTo>
                <a:lnTo>
                  <a:pt x="1676" y="1990"/>
                </a:lnTo>
                <a:lnTo>
                  <a:pt x="1661" y="1975"/>
                </a:lnTo>
                <a:lnTo>
                  <a:pt x="1644" y="1963"/>
                </a:lnTo>
                <a:lnTo>
                  <a:pt x="1627" y="1950"/>
                </a:lnTo>
                <a:lnTo>
                  <a:pt x="1609" y="1939"/>
                </a:lnTo>
                <a:lnTo>
                  <a:pt x="1592" y="1928"/>
                </a:lnTo>
                <a:lnTo>
                  <a:pt x="1572" y="1919"/>
                </a:lnTo>
                <a:lnTo>
                  <a:pt x="1552" y="1910"/>
                </a:lnTo>
                <a:lnTo>
                  <a:pt x="1532" y="1903"/>
                </a:lnTo>
                <a:lnTo>
                  <a:pt x="1511" y="1897"/>
                </a:lnTo>
                <a:lnTo>
                  <a:pt x="1489" y="1892"/>
                </a:lnTo>
                <a:lnTo>
                  <a:pt x="1467" y="1886"/>
                </a:lnTo>
                <a:lnTo>
                  <a:pt x="1444" y="1883"/>
                </a:lnTo>
                <a:lnTo>
                  <a:pt x="1420" y="1881"/>
                </a:lnTo>
                <a:lnTo>
                  <a:pt x="1396" y="1879"/>
                </a:lnTo>
                <a:lnTo>
                  <a:pt x="1371" y="1879"/>
                </a:lnTo>
                <a:lnTo>
                  <a:pt x="1343" y="1879"/>
                </a:lnTo>
                <a:lnTo>
                  <a:pt x="1311" y="1882"/>
                </a:lnTo>
                <a:lnTo>
                  <a:pt x="1279" y="1886"/>
                </a:lnTo>
                <a:lnTo>
                  <a:pt x="1242" y="1893"/>
                </a:lnTo>
                <a:lnTo>
                  <a:pt x="1205" y="1900"/>
                </a:lnTo>
                <a:lnTo>
                  <a:pt x="1163" y="1909"/>
                </a:lnTo>
                <a:lnTo>
                  <a:pt x="1120" y="1920"/>
                </a:lnTo>
                <a:lnTo>
                  <a:pt x="1074" y="1932"/>
                </a:lnTo>
                <a:lnTo>
                  <a:pt x="1122" y="1276"/>
                </a:lnTo>
                <a:lnTo>
                  <a:pt x="1157" y="1281"/>
                </a:lnTo>
                <a:lnTo>
                  <a:pt x="1189" y="1285"/>
                </a:lnTo>
                <a:lnTo>
                  <a:pt x="1216" y="1288"/>
                </a:lnTo>
                <a:lnTo>
                  <a:pt x="1239" y="1288"/>
                </a:lnTo>
                <a:lnTo>
                  <a:pt x="1262" y="1288"/>
                </a:lnTo>
                <a:lnTo>
                  <a:pt x="1283" y="1286"/>
                </a:lnTo>
                <a:lnTo>
                  <a:pt x="1304" y="1283"/>
                </a:lnTo>
                <a:lnTo>
                  <a:pt x="1325" y="1280"/>
                </a:lnTo>
                <a:lnTo>
                  <a:pt x="1346" y="1277"/>
                </a:lnTo>
                <a:lnTo>
                  <a:pt x="1365" y="1272"/>
                </a:lnTo>
                <a:lnTo>
                  <a:pt x="1384" y="1266"/>
                </a:lnTo>
                <a:lnTo>
                  <a:pt x="1403" y="1259"/>
                </a:lnTo>
                <a:lnTo>
                  <a:pt x="1422" y="1252"/>
                </a:lnTo>
                <a:lnTo>
                  <a:pt x="1440" y="1243"/>
                </a:lnTo>
                <a:lnTo>
                  <a:pt x="1457" y="1233"/>
                </a:lnTo>
                <a:lnTo>
                  <a:pt x="1474" y="1223"/>
                </a:lnTo>
                <a:lnTo>
                  <a:pt x="1490" y="1212"/>
                </a:lnTo>
                <a:lnTo>
                  <a:pt x="1507" y="1200"/>
                </a:lnTo>
                <a:lnTo>
                  <a:pt x="1522" y="1187"/>
                </a:lnTo>
                <a:lnTo>
                  <a:pt x="1537" y="1174"/>
                </a:lnTo>
                <a:lnTo>
                  <a:pt x="1552" y="1159"/>
                </a:lnTo>
                <a:lnTo>
                  <a:pt x="1565" y="1145"/>
                </a:lnTo>
                <a:lnTo>
                  <a:pt x="1578" y="1129"/>
                </a:lnTo>
                <a:lnTo>
                  <a:pt x="1589" y="1113"/>
                </a:lnTo>
                <a:lnTo>
                  <a:pt x="1600" y="1098"/>
                </a:lnTo>
                <a:lnTo>
                  <a:pt x="1610" y="1082"/>
                </a:lnTo>
                <a:lnTo>
                  <a:pt x="1619" y="1065"/>
                </a:lnTo>
                <a:lnTo>
                  <a:pt x="1627" y="1049"/>
                </a:lnTo>
                <a:lnTo>
                  <a:pt x="1634" y="1032"/>
                </a:lnTo>
                <a:lnTo>
                  <a:pt x="1640" y="1014"/>
                </a:lnTo>
                <a:lnTo>
                  <a:pt x="1645" y="996"/>
                </a:lnTo>
                <a:lnTo>
                  <a:pt x="1649" y="979"/>
                </a:lnTo>
                <a:lnTo>
                  <a:pt x="1652" y="960"/>
                </a:lnTo>
                <a:lnTo>
                  <a:pt x="1655" y="941"/>
                </a:lnTo>
                <a:lnTo>
                  <a:pt x="1656" y="922"/>
                </a:lnTo>
                <a:lnTo>
                  <a:pt x="1656" y="903"/>
                </a:lnTo>
                <a:lnTo>
                  <a:pt x="1656" y="884"/>
                </a:lnTo>
                <a:lnTo>
                  <a:pt x="1655" y="866"/>
                </a:lnTo>
                <a:lnTo>
                  <a:pt x="1653" y="848"/>
                </a:lnTo>
                <a:lnTo>
                  <a:pt x="1651" y="831"/>
                </a:lnTo>
                <a:lnTo>
                  <a:pt x="1648" y="814"/>
                </a:lnTo>
                <a:lnTo>
                  <a:pt x="1644" y="798"/>
                </a:lnTo>
                <a:lnTo>
                  <a:pt x="1640" y="783"/>
                </a:lnTo>
                <a:lnTo>
                  <a:pt x="1634" y="767"/>
                </a:lnTo>
                <a:lnTo>
                  <a:pt x="1628" y="752"/>
                </a:lnTo>
                <a:lnTo>
                  <a:pt x="1622" y="738"/>
                </a:lnTo>
                <a:lnTo>
                  <a:pt x="1615" y="724"/>
                </a:lnTo>
                <a:lnTo>
                  <a:pt x="1606" y="711"/>
                </a:lnTo>
                <a:lnTo>
                  <a:pt x="1598" y="698"/>
                </a:lnTo>
                <a:lnTo>
                  <a:pt x="1588" y="685"/>
                </a:lnTo>
                <a:lnTo>
                  <a:pt x="1578" y="674"/>
                </a:lnTo>
                <a:lnTo>
                  <a:pt x="1567" y="663"/>
                </a:lnTo>
                <a:lnTo>
                  <a:pt x="1556" y="651"/>
                </a:lnTo>
                <a:lnTo>
                  <a:pt x="1543" y="642"/>
                </a:lnTo>
                <a:lnTo>
                  <a:pt x="1531" y="632"/>
                </a:lnTo>
                <a:lnTo>
                  <a:pt x="1518" y="623"/>
                </a:lnTo>
                <a:lnTo>
                  <a:pt x="1505" y="615"/>
                </a:lnTo>
                <a:lnTo>
                  <a:pt x="1490" y="607"/>
                </a:lnTo>
                <a:lnTo>
                  <a:pt x="1475" y="601"/>
                </a:lnTo>
                <a:lnTo>
                  <a:pt x="1461" y="595"/>
                </a:lnTo>
                <a:lnTo>
                  <a:pt x="1445" y="590"/>
                </a:lnTo>
                <a:lnTo>
                  <a:pt x="1428" y="585"/>
                </a:lnTo>
                <a:lnTo>
                  <a:pt x="1412" y="581"/>
                </a:lnTo>
                <a:lnTo>
                  <a:pt x="1395" y="578"/>
                </a:lnTo>
                <a:lnTo>
                  <a:pt x="1377" y="576"/>
                </a:lnTo>
                <a:lnTo>
                  <a:pt x="1358" y="574"/>
                </a:lnTo>
                <a:lnTo>
                  <a:pt x="1339" y="573"/>
                </a:lnTo>
                <a:lnTo>
                  <a:pt x="1321" y="573"/>
                </a:lnTo>
                <a:lnTo>
                  <a:pt x="1301" y="573"/>
                </a:lnTo>
                <a:lnTo>
                  <a:pt x="1281" y="574"/>
                </a:lnTo>
                <a:lnTo>
                  <a:pt x="1262" y="576"/>
                </a:lnTo>
                <a:lnTo>
                  <a:pt x="1243" y="578"/>
                </a:lnTo>
                <a:lnTo>
                  <a:pt x="1225" y="582"/>
                </a:lnTo>
                <a:lnTo>
                  <a:pt x="1208" y="586"/>
                </a:lnTo>
                <a:lnTo>
                  <a:pt x="1191" y="591"/>
                </a:lnTo>
                <a:lnTo>
                  <a:pt x="1174" y="597"/>
                </a:lnTo>
                <a:lnTo>
                  <a:pt x="1157" y="603"/>
                </a:lnTo>
                <a:lnTo>
                  <a:pt x="1142" y="610"/>
                </a:lnTo>
                <a:lnTo>
                  <a:pt x="1127" y="619"/>
                </a:lnTo>
                <a:lnTo>
                  <a:pt x="1112" y="627"/>
                </a:lnTo>
                <a:lnTo>
                  <a:pt x="1098" y="636"/>
                </a:lnTo>
                <a:lnTo>
                  <a:pt x="1084" y="647"/>
                </a:lnTo>
                <a:lnTo>
                  <a:pt x="1071" y="658"/>
                </a:lnTo>
                <a:lnTo>
                  <a:pt x="1057" y="670"/>
                </a:lnTo>
                <a:lnTo>
                  <a:pt x="1046" y="682"/>
                </a:lnTo>
                <a:lnTo>
                  <a:pt x="1033" y="697"/>
                </a:lnTo>
                <a:lnTo>
                  <a:pt x="1023" y="712"/>
                </a:lnTo>
                <a:lnTo>
                  <a:pt x="1011" y="728"/>
                </a:lnTo>
                <a:lnTo>
                  <a:pt x="1001" y="745"/>
                </a:lnTo>
                <a:lnTo>
                  <a:pt x="991" y="764"/>
                </a:lnTo>
                <a:lnTo>
                  <a:pt x="982" y="784"/>
                </a:lnTo>
                <a:lnTo>
                  <a:pt x="973" y="803"/>
                </a:lnTo>
                <a:lnTo>
                  <a:pt x="965" y="825"/>
                </a:lnTo>
                <a:lnTo>
                  <a:pt x="957" y="849"/>
                </a:lnTo>
                <a:lnTo>
                  <a:pt x="949" y="873"/>
                </a:lnTo>
                <a:lnTo>
                  <a:pt x="943" y="898"/>
                </a:lnTo>
                <a:lnTo>
                  <a:pt x="937" y="924"/>
                </a:lnTo>
                <a:lnTo>
                  <a:pt x="930" y="953"/>
                </a:lnTo>
                <a:lnTo>
                  <a:pt x="925" y="981"/>
                </a:lnTo>
                <a:lnTo>
                  <a:pt x="921" y="1011"/>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Rectangle 34">
            <a:extLst>
              <a:ext uri="{FF2B5EF4-FFF2-40B4-BE49-F238E27FC236}">
                <a16:creationId xmlns:a16="http://schemas.microsoft.com/office/drawing/2014/main" id="{11DB487A-7CC5-435C-B82A-D8D87AAC0681}"/>
              </a:ext>
            </a:extLst>
          </p:cNvPr>
          <p:cNvSpPr/>
          <p:nvPr/>
        </p:nvSpPr>
        <p:spPr>
          <a:xfrm>
            <a:off x="2003789" y="116470"/>
            <a:ext cx="304800" cy="12355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Rectangle 33">
            <a:extLst>
              <a:ext uri="{FF2B5EF4-FFF2-40B4-BE49-F238E27FC236}">
                <a16:creationId xmlns:a16="http://schemas.microsoft.com/office/drawing/2014/main" id="{8228E54D-CEBF-4D8D-B711-1DD784FB9045}"/>
              </a:ext>
            </a:extLst>
          </p:cNvPr>
          <p:cNvSpPr/>
          <p:nvPr/>
        </p:nvSpPr>
        <p:spPr>
          <a:xfrm>
            <a:off x="1997216" y="808886"/>
            <a:ext cx="304800" cy="12355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Oval 15">
            <a:extLst>
              <a:ext uri="{FF2B5EF4-FFF2-40B4-BE49-F238E27FC236}">
                <a16:creationId xmlns:a16="http://schemas.microsoft.com/office/drawing/2014/main" id="{4F25FBEC-B404-4558-A9C0-813C43F60E71}"/>
              </a:ext>
            </a:extLst>
          </p:cNvPr>
          <p:cNvSpPr/>
          <p:nvPr/>
        </p:nvSpPr>
        <p:spPr>
          <a:xfrm>
            <a:off x="5284734" y="2585877"/>
            <a:ext cx="1645920" cy="1645920"/>
          </a:xfrm>
          <a:prstGeom prst="ellipse">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logo&#10;&#10;Description generated with very high confidence">
            <a:extLst>
              <a:ext uri="{FF2B5EF4-FFF2-40B4-BE49-F238E27FC236}">
                <a16:creationId xmlns:a16="http://schemas.microsoft.com/office/drawing/2014/main" id="{96699947-2EF5-444B-9979-00CD5280B0F4}"/>
              </a:ext>
            </a:extLst>
          </p:cNvPr>
          <p:cNvPicPr>
            <a:picLocks noChangeAspect="1"/>
          </p:cNvPicPr>
          <p:nvPr/>
        </p:nvPicPr>
        <p:blipFill>
          <a:blip r:embed="rId3">
            <a:duotone>
              <a:schemeClr val="accent1">
                <a:shade val="45000"/>
                <a:satMod val="135000"/>
              </a:schemeClr>
              <a:prstClr val="white"/>
            </a:duotone>
          </a:blip>
          <a:stretch>
            <a:fillRect/>
          </a:stretch>
        </p:blipFill>
        <p:spPr>
          <a:xfrm>
            <a:off x="5333405" y="2631832"/>
            <a:ext cx="1525189" cy="1525189"/>
          </a:xfrm>
          <a:prstGeom prst="rect">
            <a:avLst/>
          </a:prstGeom>
        </p:spPr>
      </p:pic>
      <p:sp>
        <p:nvSpPr>
          <p:cNvPr id="23" name="TextBox 22">
            <a:extLst>
              <a:ext uri="{FF2B5EF4-FFF2-40B4-BE49-F238E27FC236}">
                <a16:creationId xmlns:a16="http://schemas.microsoft.com/office/drawing/2014/main" id="{5380EE88-A170-448B-9576-723F28D409D2}"/>
              </a:ext>
            </a:extLst>
          </p:cNvPr>
          <p:cNvSpPr txBox="1"/>
          <p:nvPr/>
        </p:nvSpPr>
        <p:spPr>
          <a:xfrm>
            <a:off x="5161549" y="4681342"/>
            <a:ext cx="2453640" cy="523220"/>
          </a:xfrm>
          <a:prstGeom prst="rect">
            <a:avLst/>
          </a:prstGeom>
          <a:noFill/>
        </p:spPr>
        <p:txBody>
          <a:bodyPr wrap="square" rtlCol="0">
            <a:spAutoFit/>
          </a:bodyPr>
          <a:lstStyle/>
          <a:p>
            <a:r>
              <a:rPr lang="en-US" sz="2800" b="1">
                <a:solidFill>
                  <a:schemeClr val="accent1">
                    <a:lumMod val="75000"/>
                  </a:schemeClr>
                </a:solidFill>
              </a:rPr>
              <a:t>F</a:t>
            </a:r>
            <a:r>
              <a:rPr lang="en-US" altLang="zh-CN" sz="2800" b="1">
                <a:solidFill>
                  <a:schemeClr val="accent1">
                    <a:lumMod val="75000"/>
                  </a:schemeClr>
                </a:solidFill>
              </a:rPr>
              <a:t>ishermen</a:t>
            </a:r>
            <a:endParaRPr lang="en-US" sz="2800" b="1">
              <a:solidFill>
                <a:schemeClr val="accent1">
                  <a:lumMod val="75000"/>
                </a:schemeClr>
              </a:solidFill>
            </a:endParaRPr>
          </a:p>
        </p:txBody>
      </p:sp>
      <p:sp>
        <p:nvSpPr>
          <p:cNvPr id="26" name="TextBox 25">
            <a:extLst>
              <a:ext uri="{FF2B5EF4-FFF2-40B4-BE49-F238E27FC236}">
                <a16:creationId xmlns:a16="http://schemas.microsoft.com/office/drawing/2014/main" id="{8D38F640-3D8A-B942-A408-1E66EE6FFC64}"/>
              </a:ext>
            </a:extLst>
          </p:cNvPr>
          <p:cNvSpPr txBox="1"/>
          <p:nvPr/>
        </p:nvSpPr>
        <p:spPr>
          <a:xfrm>
            <a:off x="3669998" y="1082412"/>
            <a:ext cx="5543566" cy="523220"/>
          </a:xfrm>
          <a:prstGeom prst="rect">
            <a:avLst/>
          </a:prstGeom>
          <a:noFill/>
        </p:spPr>
        <p:txBody>
          <a:bodyPr wrap="square" rtlCol="0">
            <a:spAutoFit/>
          </a:bodyPr>
          <a:lstStyle/>
          <a:p>
            <a:r>
              <a:rPr lang="en-US" altLang="zh-CN" sz="2800" b="1">
                <a:solidFill>
                  <a:schemeClr val="accent1">
                    <a:lumMod val="75000"/>
                  </a:schemeClr>
                </a:solidFill>
              </a:rPr>
              <a:t>Methods</a:t>
            </a:r>
            <a:r>
              <a:rPr lang="zh-CN" altLang="en-US" sz="2800" b="1">
                <a:solidFill>
                  <a:schemeClr val="accent1">
                    <a:lumMod val="75000"/>
                  </a:schemeClr>
                </a:solidFill>
              </a:rPr>
              <a:t> </a:t>
            </a:r>
            <a:r>
              <a:rPr lang="en-US" altLang="zh-CN" sz="2800" b="1">
                <a:solidFill>
                  <a:schemeClr val="accent1">
                    <a:lumMod val="75000"/>
                  </a:schemeClr>
                </a:solidFill>
              </a:rPr>
              <a:t>–</a:t>
            </a:r>
            <a:r>
              <a:rPr lang="zh-CN" altLang="en-US" sz="2800" b="1">
                <a:solidFill>
                  <a:schemeClr val="accent1">
                    <a:lumMod val="75000"/>
                  </a:schemeClr>
                </a:solidFill>
              </a:rPr>
              <a:t> </a:t>
            </a:r>
            <a:r>
              <a:rPr lang="en-US" altLang="zh-CN" sz="2800" b="1">
                <a:solidFill>
                  <a:schemeClr val="accent1">
                    <a:lumMod val="75000"/>
                  </a:schemeClr>
                </a:solidFill>
              </a:rPr>
              <a:t>Informal</a:t>
            </a:r>
            <a:r>
              <a:rPr lang="zh-CN" altLang="en-US" sz="2800" b="1">
                <a:solidFill>
                  <a:schemeClr val="accent1">
                    <a:lumMod val="75000"/>
                  </a:schemeClr>
                </a:solidFill>
              </a:rPr>
              <a:t> </a:t>
            </a:r>
            <a:r>
              <a:rPr lang="en-US" altLang="zh-CN" sz="2800" b="1">
                <a:solidFill>
                  <a:schemeClr val="accent1">
                    <a:lumMod val="75000"/>
                  </a:schemeClr>
                </a:solidFill>
              </a:rPr>
              <a:t>Conversations</a:t>
            </a:r>
            <a:endParaRPr lang="en-US" sz="2800" b="1">
              <a:solidFill>
                <a:schemeClr val="accent1">
                  <a:lumMod val="75000"/>
                </a:schemeClr>
              </a:solidFill>
            </a:endParaRPr>
          </a:p>
        </p:txBody>
      </p:sp>
      <p:sp>
        <p:nvSpPr>
          <p:cNvPr id="27" name="矩形 27">
            <a:extLst>
              <a:ext uri="{FF2B5EF4-FFF2-40B4-BE49-F238E27FC236}">
                <a16:creationId xmlns:a16="http://schemas.microsoft.com/office/drawing/2014/main" id="{5AF772A5-2A58-0643-926E-ACEEA533E4BA}"/>
              </a:ext>
            </a:extLst>
          </p:cNvPr>
          <p:cNvSpPr/>
          <p:nvPr/>
        </p:nvSpPr>
        <p:spPr>
          <a:xfrm>
            <a:off x="-18424" y="0"/>
            <a:ext cx="12192001" cy="68580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11147897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7">
            <a:extLst>
              <a:ext uri="{FF2B5EF4-FFF2-40B4-BE49-F238E27FC236}">
                <a16:creationId xmlns:a16="http://schemas.microsoft.com/office/drawing/2014/main" id="{1425BA13-4C5E-5049-8CEF-700FA042A255}"/>
              </a:ext>
            </a:extLst>
          </p:cNvPr>
          <p:cNvSpPr/>
          <p:nvPr/>
        </p:nvSpPr>
        <p:spPr>
          <a:xfrm>
            <a:off x="-77739" y="0"/>
            <a:ext cx="12269739" cy="7108934"/>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 name="AutoShape 2" descr="data:image/png;base64,iVBORw0KGgoAAAANSUhEUgAAAkAAAAFSCAYAAAFta1CtAAAAAXNSR0IArs4c6QAAAARnQU1BAACxjwv8YQUAAAAJcEhZcwAADsMAAA7DAcdvqGQAAGiOSURBVHhe7b1buBxFuf/vpZdeeumll15yyQayEzmjgAioKLJBNzprzqd1ysoiJJCYEyQQgkAgRIgJB5P82OF8UkAEhI3RrYL8kcM2gSQQwiH7efq/vpN6J7Uqbx9mpnump+f7eZ7v09PV1dXV1VVvvVNd3f2lflMtFmcr+bzXrWqV8nqTVPZYsqR54Nl/7PR61cp11xwySWYL7WRFd++5WQ231by22P5tkswW9sn+JH+5d/EPLmyvQyeffHJ7eeXYj+Ztg0aqgHqVSTJbaCd65tmnt5a/euyWdhhqCmrXzOpGq6YtOn1he5vIJJkt3JPsRSbJbCEnh9qBGgOhhqDGiM15/C/3tZYSjlqE5c7fb2kXDmSSzBb2CfYqk2S2sE/QrRG27N7KTybJbOGepBTEntfubRli+EIoOK1JuTJJDpbx+vjzj+790OtFpVLpqya5RJpYLpf7ivfuzV4vmq4V95rkOkM74W5kkmsVkNQa1JhTTz2lfcL4/eRf728bbokjS7fZmSS/pJ1wNzLJdYZ2st3IJJdIDdJO9sbrrvQu/Pbp7d/2tvPOWThvXWSS6wz3RM8+73zvoT++5/3Hzyvef736v62/BJC9fdE3z/BWbNo2bz+T3Jempqa+rJ1sp7KbrXay3cgk1xn2SfYik1wor7z0kicyQaFoJxtVzeIl7d8muc6wT9KuKZ3KJBdKLwVkNyvkFSePpayLJD4UawH5Cc1Nfl/0vR951SUr522HTHKh9FJAruyTjyKTXGe4J9qtTHKhxFFAn755o/enp5a2Cgg16tXHZ+cZ6kSM9Pan9847YaxLmFtjUKPOOOuceeEmuVDiKKBuZZLrDPvEe5FJLpBmpXLELqDxWu1jsykQnNyihae1TtK2Nbetu7q1vOKy81rbPn9rfUuoTQhHDbPtlEmuM7STFcHeaOGaTHKhSCFFLRyAk4siKShXKDQsTXKdoZ2sLSmk23/z7AnbbJnkIlHJ578wPyPhnrAtqR1QmNE2yXWGdrLdKIpNKRQKX9+1puG9fsekh2Upl/uG2XQC5VzuXCyRrnaytk6b+wuDZeoLCKqXSifcrjn8wBIvTCZqm533399OUzvZbmSS7ozJ8em3tBPuRL954IH2yUAm6S8trhT2a4Xhp+WN4n6z67ze7vFHHlFPuBPNNEvttPtOo1T6yD4hhD21ofmJVghheumXE59jfzu9ZrU6jbChZa5n+rv52QK2Rjv5qJosFy4wSbXA7WjzMxtoJw2ddsq/tX9ffuFZarjIJJU9pirFx9yT7UaT5Xx3I4BpRztZW/t/Pe29s3Wivb77uqvnbbdlkswW2ol2K5NkttBOtFuZJLOFe5Ifbl/s/eHm0rwwW7XLz1fDIZNktnBP8m+bGy2bc8FZC1u91fe+dUY7HEsUELbh9wvri+39IJNktrBPsFeZJLNFeWzsKu1kO1W9mJ81SWYP7YQh2yFEdw/btGjBqd7G2g9b63Zck1R2sU+2U5kkss3yRulN7eTDtGK8/J5JIvuU8vlFWiH4abpazJtdRwutMFyZqGS6UngZwxdYmqDRQx4p6FYmmWyizdToRia57KGdbDcyyWUPnBzuVckSM8kWLFzQ+r3hnhWtcMwkQ5hMLLfjYB0yyWUPOcFeZZLLHtrJupL5iRAmnLtzEyGTXPZwT7RbmeSyh32SsCuoLdB/lq444XkxqTlY+s1wzRz2SfYik1z20E62G5nksod9kprxdYXHEbRHNU1yg0ebjNCpTFIt3BPtVia5FtpkhE5lkuqMXz/6knrCnapeqe4zSbYKCA6fVnvsxxJswyzPtWJ9zeZrW79Ncl9a3Cy/rJ1wp/pw7w2dF5J2st3I/oMpBdCrTHKtP77aCeMiYC6iSMIx+9WOZ8skGR37JDHVDo8g4FEDzGLFDFaErb3zwdZ2rCNTiGPvBw2igLqRSTI67ol2q6hDFPacH8gEB2IX0KPbG/NOuFOZJKOjnWw36lcBQZg0jqXfjFbInjJsh5sko6OdLJ7kwfLBF95sh6F5IXzz7udbzQ/NULZB/SygqHILBzJJRsc+yV7U7wI68/QFraUYaNQmv8cPbJkkoyMniGe/8GwYaoh94iJ3jjRqlP3oQhprkCaTZHTsk+5F/SggmS2PGuMaa4TB7qBZoTbJIwh4VEH2g0yS0dFOVqR1536KWkCgk8IBndQguzBEtjE3SUZHO1kRCgg+EIwymlPQowidFFCnBBWQZoiDZJKMjnay3QgnMV6tPrt+7dojJmmViVL+HTyGAI2X8u2/JxrNSuW1yUbjSJQahCYGw42ltl1kko7O9idfU0+4U002mr52Zbxc+EC7k2prolw4YKK3kfRWXjujnmyn+uiv67ur5doJdyo5GbeAtMIIktmthZ2mdsKdyiQ7GOyTMUFdT3/BvtVSaZ2W5lCC10ZUc7mvmdUW2ol3IpNMi7m0TzY/s8FkpXDIPeHVhe+3JmvKJE3MKNMePxAtaxQPmuSyh3bC3cgklz20k9UkcxS1bZBJLltU82NHtZPtRnM+0ycm2ewAB1A72W70z3sWZ68W+RVQ0OMGfspkAeGvhHay+M+EQsJDdFg2fnxBu0fDPGn0cu5jCGiuJtlsYZ9kLzLJZQ/tZLuRSS57TJeLD2knbDuKaFZil9ymBWX2cUzBPeFOZZLJNtqJR5HZfTTQCiBIZrfRAi8w0QrDVub+sXcLXv2HIVTIHSIhCaFNfBiUTJbIsPD03x9UL+QgZbJGhgG5aO5bqTEr+5xvndWa2Cdz+vF3WaaKyhJh8rSIPWEQ4fZkQchOB0vsp00yNFkjw4B78dIgkzUyDGgX0JZtJcRyyNL+jWnH+IwFrAysmTzTBiuGcPkwCsJk6SeTNTIMaBdw0DJZI8OAe/FgUWwLIwqzGiJYq6hx/WSyRoYB9+LJ0zDydSV0YeJIQ6ggcI6x1D4H436NSbo/SD78YYdpMlkjw4B2AQctkzUyDGgXEILVgSMMa4FPCNnb4BDDaUY4xpHssSTXMiGO7O/G9ZPJGhkGtAtoK6y7SUImawRv2tcmQg9KJlvzkIvmV1HcwUDxcbRtYYJVw996bZstk7V5aJO1B6VmqVAy2UoW7SIOUrjBaLLWRi6aVCA4uvgXBicYFUQcX1v4viK2a9vEeZZ04IzLqLU46LLNr9KarLWJ8nyJyO/5krDnTjqVyVqyaBcxSPZXtZKQVoG27t6oXsRB6cFn7oytAuGRfzy0hMqK8F13V1rLd19Z2X6WGcIjcD+45Oz2ehSZrCWLdhEh+brPgn9f2HrMbvL6Da0wVCB5BQGeg8ZSe+wO4fJb9sVveabRryJqFQjg6RBcOO2C9ku7f7913lcYbTqpQP2SyVqyaBdxkPKrQN1iP1/lykSJhaAKJJ/Vg3WBJcHn9eQpZFgZWB87Ptaxj3zdyX4xiRsX8vv6k8lasmgX0RaeqYcFkWfstTiwKrAoODm8qQGW6cpctbVN3tog22CZbOvkKosVaFAyWUsW7SIOUlmuQPjIJ955AB/nwJ/XtN+DgMf+YZEg/BYfSayNbXXwu56/uBVXwvxkspYs7gUMsjTQw6/vU8NFtj8Ev8e2Nn5+jy1aoPhkspYs7gV0PwVuSxxgqUSoLFJh0D2hddivhkGFueJnpXnrqFAIQyXVurK4KpD7YVc/jXfwTdMg+l2B/PweWyZryeJewEErbgvkV5HiqjiCXYHQDcmrwiA0LHRL9t9y/HWXSiBdFLol/BbnGV0V4sDpxv7StUHS/UEIl7iyHTJZSxbtIkaROM74ja7K/ttvW6FOFXcFErr5inIn9NsCRZHJWrJoF3GQSqoCJQkezem1AsG5nqxc2rIksDjjpUtb1kheadeNTPaSRbuIgxQuhHQzu3fubC2DvprtMl4urj94n/5gWpCmy4VtJolQ5vJ4VPIoGlkLVK/Wp7ULOSi5Fwa6Z8sW38JA69cqRK8KqrRaHiHtIg5Kixulu0x2R4MXnntOvSgiE63NYzc2j2gXPm7Jx8tttPyJbt+0KZtv1BgG6qXS5+4F+cV11x2cqNdvNVG+hE/2axc6aW2YqXxgsvCliVrt5Ttvv31ePqG5/F9hopA0ol1YV3jPDpZ4MQicUPy2l/gkMN4NJmEi2Q8vFbHDXZmskGFDu5iDkskSGRa0ixgm18LELZM1knYw5Va7gJ1q93VXnxB239KfeN8995snhEdRJZcbM1kkaeaJDePqBRy0XrltklZoGHh/24x6AdMgk0WSZu7/RT30xcJnLDyttcS7u+U1jRKGNzGfe/qC1ttRP9y+eN5+IuyDLg77yb+xv21unBDPFiyjySJJM0mNNPcqvq9viEhbN4Z7bSZrZFjQLqSfpBvSBhIxiIjBRHRbiPfO1omW0MVhXbq+IJkskWFDu5j9lskKGVama8Ud2oVNWtOVwssmCyQLzNaKe7ULHbeWN0pvmkOSrPKPrdPqxe9WcNpN0mQUWT1RPqBVDD9tmq0cMruSLDNer7yMqaODEI5tskGGjYlG9X+0lx0MQtOT9XdMtsiwoF3IQcpkiwwL2kUcpEy2yLAgF27BwgWtZdR3Isr3MaIoapqQyRYZFuTCyacJ7IuN2xPyWz68IhUHS2yH7H3w+jq80s7e194u6djb8Vo8+W2yRYYFuXB4/a5bGcQqQdiGC493HuIdiVjHPvLScTuevYTc7axAGUIuXFpkskWGBe0iBkmshW1VOpVtcVyZbJFhQbuIELoZvHEeFQUXXLoc/MY2qUDo5vAb2yWO3T25YViyAmUI7SJCqCRY2pYGDjIuPpxkhMuLxu049rr7iQQRK1CG0C7iIGWyRYYF7SIOUiZbZFhwL6Dtv3SjXvc32SLDgnYR5dsWYZ9nku+pis+jfTsDn4ayfST5fiqkfazFZIsMC+4FFOGiS0XShIqACmRXGrui2NLC4UifefbpJ4SbbJFhwb2Ag5bJFhkWtIs4SJlskWFBu4iQfR+snzLZIsOCdhEhGQSErwLh3xXupIs/Ix+dgx+EJQYexTmGJAx3+eUrhxI36EuHJltkWNAuonyWUi48rBEuPD60azvECEelkIoi4Yhrr8tvias5zyKTLTIsaBdREyqFFh63TLaIcN8zf1Lf2dxPrd5w+0cmOyegXcRBymTrBG5ZM35Qe2dzP/XRX9f3t4JrF3NQWrfp7sMmW/OQC2d/jVkTup4oX1wOk3scd4zIZGseaag8tky2kke7kIOUydY85MLZtyC0yoQKhEFDtxLBv5G783Y4FFQpsQ3CfnDIJdxkax7aRRykTLaSR7uIg5TJ1jzsC6r9FqECYYkLbk/TgCNt/zuzJZXEDZdtWGI/ezTbZGse2kX0E75cqIVrkk8/dSqTreTRLuIgZbI1D7lwaZHJ1jy0i+gnWFI3zK5U8t0vfD8MFQifAJdtUWWylTzaRUxSQR/chUy25qFdxEHKZGse2kX0k1SWWv7iE8LkC8+Pbm+0KhA+9/R/b9/UjhdVJlvJo11EkX2x0WrsbXaYLPGxOXs7vvZsb8cSaWppiUy25vHwq9vUCzkIPfGX+3uuQP2QyVbyaBfRFr6JGvQRXny5EJ/2PuXU007Yhi8a2vtKBbLjuDLZOoFmvXJIu6D9VLNR8f3aoXYRBymTreTRLuIgZbIVC3jDq/tFHVHcb1nVLiK6Hvc7pv2SyVbyaBdxkDLZioVBVyA4wLvurrR+yxKCJbZ/I558PBfrkHxg146LT2HCL5K4QZ/DNNlKHu0iQsi49p13CQvrioKkpSsy2YqFQVcg+58VvokqlcH+ojO+kSqOMyoFrBYqFH7DkbYrEH7bFQhxka5st2WylTzaRYTwFWb4P1JRHnzhzdaFx0mcfd75rXBb2pea8X15+ca8SNKxw2yZbMXCoCvQIGWylTzaRYTkM95SgSD8y8LFX7FpWyt80TfPOCGOLVRALZwVqDdJ9xYkk63k0S7iIGWyFQtpqkDS5eC3dEvuEkK3ZYfZXZQW308mW8mjXcRBymQrFtJWgbB89fHZE7ZB8JcO/HnNvDA4ye6/OITZPpSfTLaSx72AGNeR7gtC93TFz0rt9aDuB8KYEJYy/uM3RuQnk61YSFMF6rdMtpLHvYCoQKgka+98sO1E2/4OtqFSnHHWOa047r5SgSQ+Ko9WgRAP8d1wk61YYAXqA+4FlIsKh9n+twUrhAqFCgQLdf5Fl7biSYWRfaVSyb8y/OuSymTHQ7gdJjLZ6hmt0mgy0XtGu4iDlMlW8mgXcZAy2YoFrcLYMtFiwb2AcIbhv9iDfa4TjKU7GAhfyN5ujx+JH2X7RW5cCTfZSh7tIg5SJluxoVUcyGyODblwkPyTkgtt32k/75yF7Xgie8DRllQOSOL4jT7bcSGTreTRLmKYMA6k3WANc7CjyGQrVpKuPMC+eHHKb6RZ09BYIFQgbeRZKpDrXHcik63YSbLyAPtCpkEmW8mjXcQwoQJhiUpkjzajAskcINu57kQmW0OHdhHDhJuj6Hrc8Z84ZLKVPNpFHKTGK5V3TdZalHK5b5ifqSGXy33F/GyxYtmyI9pFjCK5Mapt60Uma8mjXcRBCt3Mk0880S6A2zdtOmp+dkw5n59e1ige3LWm4b1+x2RL+H1ds3QA20y0jpGucGpq6svSNWoXMYrcCuTnUHeqVkb7gXYRBym5ILZMViNxw3Rn3wqDOv1eGPJ05+23f2rnUbuIg5TJavJoF3GQsi+KyGQ1kH/es1itHJ1o//YZD1bFJOmLlkftIg5SJqvJo13EQemO7XtOuDCQyarKlmW1j7TK0IseXF3/1CR/ApVcbkzL466tS9ULOSiZ7PaHh/97/qSvQWjLzqdPuCiici53rsnqPLSLH6fMYebRLJc/0fIIPfXAterF7LdMVkeHZqXyd+2CiPDJSRO1BboZ7YInIfcf1+OPPKLmUVTK5xeZqKTfaBcE2nn//GextAudpGy/SMsf9MCOHaPX8tOGe1FQceasz1F76oV2gfshc3iMS102ZzGPuJboDy++yAo0SCbq9U/CxmYO3qdf3H7JZENlvFL5VbVQ+MKskrQxVSk+pl1UV/t/Pd1a7rjmJ63bBKsL3/fe2Trhbaz9sBWOMNlWu/z81nYIvxFmp+Vqslx4w2SHDBvaBdUkFUj0h5tLrSUqyIfb548V2RXIDg+SyQ4ZJsbLhQ+0izkITVYKHY1akxSgXchBymSLDAO4G69dxCDBlxGfx1blh+efENaNONYzRGyYKR/ULmKQLr/wrLYDDZ12yr95L6wvttehc09f4F1w1sIT/KIo2rai/pnJHkk72gUMEyoQrM0ZC09rrR+6b6ZlkVBxJAwVBw72d8/95rx9o8pkj6Qd7eKlQSZ7JO1oFy8NMtkjaUe7eGmQyR5JO9rFS4NM9kja0S6eKzjNcJC1bUHCvzM42Nq2MJnskbSjXbww4d4Xln/b3JgXvvu6q1u3L/AblQ4VCL/lr7x92wNx8dtPJnsk7WgXzxUuuDZI6FoX3ETFEpUDFUj+0ruSSiYVSpPJHkk72sVLg0z2SNqZrhQ+1i7gILV6onzAZI8MA9pFHKSiPPpDUoR2EQcpky0yLEyUCxu1C+lKbpTasw6xLjMS3b/6Es8Ns9ddYWakyRYZJrSL6UoqkB1m/zXHEnfl7SWEfd7aMt76HVaBTHbIsFHJ50/SLmg/1SzlrjDZIcPInnWNI9qF7YfwZg+TDTLMaBe3HzKHJ1lAu8BJyhyWZAntQichcziSRf5855R60ePQP7ZOs/KMApOVwi6tAvSi6UrhZZM8GRXiuGfGe1zkS+PFwqr3t0WfJIbX2k2UC3eY3QmZD15Jhy4JL6mC8Ls0NlYzmwkZfsbr1Yd2/36r+q36UdPDr27zmrXyXlM0hJCkwLtDtUZIHVOtVCiZoiKExM2Dz9ypNjzqmOANmaIihMSN1uggzGiD8Lt5bfGE7UnryrEfqeGanvzr/e38QgsWLlDjaYpybqaoCCFx4za2nb/f4m24Z8W8MDTSmdWN1jYsn/77g96vHrultfxJ/vJWHDFW2raLf3Bha4l9795zc2u7pCvLx/9yX/s49jYIBkbC3TRt2fv45Qdp4fywtI8p5yb72zJFRQiJG63BuY3bbthoxLYRkbhiGNxtrkHDumxfdPrCdjhkH0d+2+lpxtGWm08stbxCkpa2jytTVISQuNEaHDVfpqgIIXGjNThqvkxREULiRmtwYZK/Mud866zWOIq73ZX718b+29NP+f3FCpMpKkJI3GgNLkxigGQMBwZFDBGMksQ79dRTWkt7PGbPa/e2DdCZZ5/eWsq4kDYeI2HueJErdyxK9rPzQwNESMrQGlyY7MFcyDYc+A0jg7tM0uDljpQYA4mPW+0wXIhrGybINSSyLkYNkoFkGDY/AyT5wZIGiJCUoTU4ar5MURFC4kZrcNR8maIihMSN1uBsuX+3whT1b449P8dPazZf2/r7pG2LQ/bfuSCZoiKExI3W4Gy5BggGRmYTYx3jOhjjccdg3LEY7IN4EMZ9bAMk4ZBtlLSBZzddWbq/3TTtbZIGDRAhA0ZrcLbshox1DPzaRgnhePZKGwTGNngxWMcS60tvmGjfMcM6DBkek8BvzSBgoBrb/NL1M0BumpoBkrQk3E+mqAghcaM1OGq+TFERQuJGa3DUfJmiIoTEjdbggoS/RPbfmaQV57Gijvm4MkVFCIkbrcH5yR441sZWJEzGWCS+HUdmP0MyyGwPZLt3x+x9kS62I649voPf9j4id4CcBoiQlKE1OD/Zg8+4q4X358BAQGjosg2GAuv2YK9sg7DNjo/f9kC2DDz7zY6W7WJ03PREbrpuPqPKFBUh/lSLxdnxerP95YBREs67msudbIqiI7QGR82XKaqOKOVy31jcLL9czY8d1a5ZloXzHq8U15uiyC6T45N7H937oUcd1+6X3vbmjNHXTBGFojW4UZProbkyRRVKLpf7yjuvrPG8d2+mLC2dLP/LFFF2uOaa6w5oDZA6prke+DJTVIG4jQ2N0X7FhkwglL8xmAeEdczfkbk97t8aO672N8ndT9btv2wShrzY29z8QFh33wPt5sHdD8eAkK4YICy1mdemqAKBB6o1PuqYtmyc/NgUVTZ4+L/3qQ2POia4wqaoAnEbGxqhbYDsJ9glHL+lIWsDu7ZxgLSBZ9nPNlL47feaVAlz8+M3sOzmwd3PPgZ+Q36PfZiiCgR/tbSG12/deN2VangaZIoqG2iNjjqubg0QdaJMUQWC8tYaXa+CQfn0zRvb61dcdl5r+flb671HtzdaS3h2Ei4GyDZEzeIlreWF3z69FRfp7bq70voNSXz8PvDn5P5CmqLKBlqjo44rqgHCd6+0RkcdlymqQPplgF59fLZlJMTgwKjY8fwMEAzVbeuubq3LvqfNeY9YIs0/PbW0HT8pmaLKBlqjC9JF3/uRGu6n//h5RQ13dftvnvU2735e3WarumSlGh6kbvYRRTVAjWr5A63RUcfUrFcOmaIKJCkDlCWZosoGWqMLkribMCz/9er/emvvfLAV7hoaMVQSLkvXGGD9oT++N88AnXHWOa3l9qf3nmCU7P01Y4gw7Cf5gux9ohpEUVQDBGq18tn0hObrib/c7zUa5Z+aIgqFBihcpqiygdboguQ2+hWbtnlX5Wut39LwYUxcA3TKqae1ljBeWC765hntdRgg22hc8bNSKwwG7sEX3myFiTRj4h4XS4SLUeuXAeo3mCbwyksveZ2q27lO/aBTA3Tm6QsSHW/pl2R8KYpMUWUDrdFRx0UD1F86MUAYAMZ4jYzfvPvKytYYDMZpZFwG2/7v7Zta4VhKQ0fHJ+lImIzpyDYYNyzt8SD7eOOlS+cNYttjTEHHtNOF8cSSBohSRQPUX6IaIHswGLIHky/5zpmt7a88uqRlBOzBYYknDR5GCwYEv0WyTQyPGAxXdribTtAxJV0xZPa2KDJFlQ20Rhcm+Xtlj9sEyf3bY/8l6qc6/fsF0QD1l048oFGVKapsoDW6MMGVhCav39Batw2KDCBDMs4jDd8dk5F0IL+xGgnDUsaRbJ193vmt/d0xJ9lP8mBv60Q0QP2FBihcpqiygdbowuQORNuGAxKjIuswVFh3jcPDr+9rhYthsdPRDBDi2ne3IIQt+PeFvgZIjoE80AAdU9YNkIzV4G+Q+/dK1MlfHqiev1gN70SLFp6mhncqU1TZQGt01HHRAPWXuAwQOh0IhkgGp7HtvHMWtpbueIxIjJeMz8h2WdrjNjLQLWM8trR4NEAKWqPrVLbnkhZ14+1oogHqL3F6QLgDBeMgS2z7wSVnt5Z+A81itPC7Nuf1iOGyDRHuXGGQW9LQvCktHg2QgtbobGGeD+bk4LeM7yAMF0r7m4QlhO34a4TfdjyEy9wejM9gXfaBMPcHYfKXCr8h+68Xxn3kN4TjSJ4kPRwTv21DhHXJE/IChRkqGqD+EocByrpMUWUDrdHZsg0QZM9OlgmArgFyB4vRyP3umMEo2OmLcUFaCNf20wwQlvZxbaPnbrPDw5QmAzRerT6L/NjSDEyY3DRqxeI75hADB/nRGh11XKaosoHW6KjjQoMwRZUampXKEc2wdKrxWi1175bRDJA7xwZjKvYEP1syWNzrg6Hyl81vDlC3Qp798h5VpqiygdboqONKowESujVEaTQ8gp8HJIZFxmIgNGLXOMl22wAFDRxrExEh+TvvDl7LgLas2/mRdYwhyRJh2oRDdynp+KVryxRVNtAaXVoUNj7TD6XZAAlRDVGaDY/gZ4AgGATbWKDxwtDgtxgcabi2YUGY38Cxuz9+Q2Kg8LgH9oUBhEFBGliHZyRGCvHcQWzbgMjxsXSPL0uJ76aryRRVNtAaXVLSBrRlIqGEy5wh/BYDJGM82qB10hoGAyT4GaJhMDxCkAFKk2AwUBfFo4pLUdI1RZUNtEaXlNwBbdzxktnU7kRC+S3GR2Qbq35omAyQIIZomAyPMCwGaJAyRZUNtEZHHdcwGqBhZhAGSP4GdaJu9olLpqiygdboqONCg4A3sXL58s8KhcLXTbG1wZyaRrn8mVklAcxOTR02P+fRrFYfefKJJ1rlPEgDJOMwEMZ64G1DMqZj/y3S9umXTLFlA63RUcclBsjWzPj4EXy7qlGp7MP64488knilmJqa+vJkpbBrtlo49PwtE97hB5b0rBc3TXjLGsWDU5XiY6VS6avmUIkwZ2R2oax+99vfokxPmluf3nn//SeUbVoMkLxs/q4NP28bIKzLwDYNUExojY46Ls0AaaqWSutMkcbCeCm/729bplTDkbT+ec9ib7xc+ABG1mSnZ1atWPGRVm6uBmGAhk2mSLPB9as2HNIaHnVMW+68U20orq5ZvPiAKdKuWFwp3vXnOwdjcMIEgzRdLvzOZLVjYMi0MtP0wI4daqOjjmnn1iWfmmLNDtNTM+9rjW/UtXvXLrWRaHrhuec67pkW14q37t8+ozb6tOrgfUvmjFHxIXMKkRivVvdqZeYnjAcdeXO92gBHWTdeX//AFGk2wTjAeL35MtzgUdXm229XG0UUYTDVFGUgty+tfqA17mHTrjWNj8wpBXLrxo1HtfKKonu2bFGv06hoql56Q7v5QTLK3EU/adPNN3+mNYYwrV250vfbVxhEfumXE59rDXnYhbEqv/GiUi73Da2soqhRLqt3zQjJPDAY6H21hhEkrSE+8Iv6Aa3hZk1PbWh+Yk65Tb1YPKiVU5DqpVKkjxgSkknGK5Vf2Q3ikT17vNtvueXTZqVyeKJWw1/Ui0zUQKZrxR1aQ826ZqqF10wR+IK/FeV8fnqurN9dNjt7AMb+Dy++2C5zrJuohJBOuXdF/bDWODvV6sL3vf2/nm79PnTfjFe7/PzW79NO+bd58aKq2/061Zw39IUpCkJIv8BfN9y21hplN7INEOQaoL9tbnh/uLnU+n3u6Qtay8svPKu1tCVhtgGStHAMWcqxJC07/U6FO3xJT3AkhBhgfN7fFu9tdT8DdMbC01pLeEViXL73rTPmxYHx2H3d1d4L64vtOLIfJMYIM3yxFEMEVX54fuu4H25f7L2ztfuZ17htTyNESMIkYXyyIhihOGdVE0Ic4hrzyap2r60fNUVFCImTyXLhDa3RxS35G+X+LRsWNYqFI6bICCFx0a+HRmGA7DEfeV0EhIFiGcO54KyFraWs+8XDWBG045qf9MWgYVDaFBkhJA7wigytsSUhMTwYXN5Y+2HLGMGo2He2MMgsxkQMjRYP61higBppSXjSmizn95qiI4T0yg3T5ZGY5RyX7l5eO2G2NCGkS565aVxtaJSu1++Y5N8wQuIizkmHoyJTdISQXvnH1mQHb2VSYVaEOUGm6AghvRLXXzC5cyVatODU1hIGCAPG9gA01jHDGesYaMa6zFbGgDLWES6D0ZI2ltiGcNz5wm8I28TQSbisIx05BtYhDHTb652If8EIiRG8JF5raJ0qyABhibtV8kwWDAIMkh0msj0mpIE4MDh4pELudokxc58Ls5/7ksc4cCw7jvyGAerm1j0G7U3REUJ6pVHMX681NEoXpi2YoiOExAHvhEUT/34RkgDT5cI2rcFR8zVdKbxsiowQEidxjQVlVasnOPZDSKLsWVc/qjW+bmUPALuyB5Cjyn6jYj+FL7CaIiKEJElcn02GxABpd6LEANl3rtw3IuLOl9yul/3cu13YB4YJd8gQfvUl57bD5U4Y1rsVPrZoioYQ0g/ifB+0vYTEkER5IyKEeT2NH1/QXsc2bR8cI/e981q/r/ruOa1b7LiFj3Xtdn8UwSM0RUII6SfT5cK/tEY5KlreKO43RUEIGQTVXO5rw/bp5Tg0d94nmyIghAya6Urhf7SGmjXN1gpvmVMmhKSNZY3i+1rDHXb9YqK8z5wiISTtLKkWH9Aa8rBpplr4vTklQsiwgU/5bJipfKA17rTqrmXVA/zEDiEZZHGlsF9r9IMWZnnT6BAyQuAO2mSlcKhfX9wQ4Q2P05XCx6Vc7hsmK4QQcozy2NhVjWL+EF7ujqfLNSMSJuy3bUX9M3ynq5LLjZmkCSFZoFAofH28Xnm5VioeqeTz3ojpKM59bnmSKQ5CSD/AoPLSaycPPPuPnR6101tz07KPS6XSV03xEEKSAsZn9++3qg1xlPXwq9swM/prppgIIUlw/aolB7UGSO30Ntz2i8OmmAghcYPxDq3hUcc1V0YXmeIihMQJBl21RkcdV73KxzUISQTc+dEaHXVcc2XEF5MRkgRoXFqja15bbH0/6yf5y1vrsuyXnv77gx0d85xvndXKr2jPa/eq8TSFHYcGiJCE0AzQms3XntCA4zRAp556ihoeh7rJJw0QIQNCM0CLTl94Qhi8Cnvbf5auaC2vHPtRawmPaWZ1w3fb43+5z7t7z82tddsASeO/+AcXtpZyHHsbBA8HS6QlS6Qp20WyT1B+JK2fFn7cWrrn5ooGiJCEiGqA7IaN5ZN/vb/9dweGQMK1ba7HI+swSBJPwmyjI793/n6Lt+GeFa3fEh/61WO3tOOK3HxCWl41I2jvY4sGiJCE0AwQGqLrXbiNVBqwxLUbr7vNNWhnnn16a2kbFpFmgGxj4eeliDRj4uZHwiUtGiBCBoRmgCD8XYHHII3TbaQYJ8L2pTdMnGCA3G0YUMb6goUL2mlgHb/lOOLNyHHkt+0lYVxK0rKNki3NmGh5xboYP20fWzRAhCSEnwGijosGiJCEoAEKFw0QIQlBAxQuGiBCEqIfBkgbW7HHevolvzGeMNEAEZIQ3RggDOpiMBe3t2X+TpBogAghKr0YIPyWW+qY9Ic7S7Idv+27SxIm+9nbEC4zryUdGDbZB+EQbpvb65DM8RFDiPQkTYkj61hKWCeiASIkIXoxQJjHI4ZEDAAMgtzexi103F63G77cisd+2F9uv4shsw0TlnZcd86QLcSXW+wShv2QH5kRTQNESMro1QMSieGwjYoYDbvhy/wdxBcDJdskHEvXkMhveDL2se1HNDQDZBsuGiBCUkbcBggSL8c2DtgOb0TiYYlJheI5XXDxt9vhsg+WEibPkblGS2Yzi2Fy98NS8mP/LetENECEJEQ3BmjURANESELQAIWLBoiQhKABChcNECEJQQMULhogQhIizABhUBeDt1DQbXBRt3eagiTH17b1QzRAhCREFAPk3vEKUicGyO+VGrbkDlYS0qYBaKIBIiQhOjVAYjTQeDF7WXv9qr2E5JY7Grv9snnbAEmY/WiHNvnQTRdL2zuyf7tpyja5dU8DRMiA6dQAiQGQOT7yKARkz8PRDAX2QTwxCLYxkzRsoxTVAMnS/q2lKdskDRogQgZMpwYIHgyMgjzeII1b4knjdg2F3djFAAW9mlVke0SQm669tH9raboGCHFogAgZIFEMkHgSYnTwF0aMkjwwqr2aFeFo9NLwsY4xHTEqkjZ+u69mFckrWCUehN92urJ0f/u97tXNo5/xE9EAEZIQYQaIogEiJDFogMJFA0RIQtAAhYsGiJCEoAEKFw0QIQnRjQHCILT77fgkZQ8sD0I0QIQkRKcGSG7D99MoxHWsqPN+XNEAEZIQnRogeRmZTESE5BZ50AvI7Nvo7gvLtNnUOAYMBtZlX5nBLLfRJZ6k89PCj1tLkZsuDRAhKaNTAyQTD2GI3Pk10sDteTbuLGR78p9MFnRnU9uzoe19JV2JC8nx3H0gN10aIEJSRicGCA1aJiNCMqFQDASMEsaGbAMk3o5tgGTiHwwC4ruzqcXTEbkGyN0ucsPddKPOfHZFA0RIQnRigKQhy7r89YGBgJdhGwoIYRJXtsl2bBNj5s6mltnPrvHCfljKdtvAYN2d0eymizAtXphogAhJiE4MkJ9s4wKJociKaIBIKKVc7hvj9ebLlXzhKCrMKAnnXavU1pui6AjsrzU66rhQRqa4OqJezM8ubpbn6qR+3bIsnHc1lzvZFEV2yeVyX1m+ct3BR/d+6I26dr/0ttesNvaaookEKovW6KjjQhmZ4orETLP0/DuvrPG8d28eed1z6/RHpVLpq6ZosgWMz33P/EltjKOsyYmpf5kiCoUG6Jjcv5G2OjFASyfLe7WGOMr66K/rvTlv6GumiLIDPR9/1ea6HVNMgWgGyH0HT5C0W9syVwh3zfzS6vaWeFRFyYOtOAxQOZc7V2uA1M3ejjtmDptiygb4f6k1POqYfnHjpo9NUQUSxQDhbhfuHsmdJNzuxjp+Y+neWZLGj9/y0jG5IyUN3d1P1vEbwh0yrCMvsq9sc/Mjd8Hsx0O0PLj7yTHwW/KlvYM6qgFau6x+QGt81DGVcrnLTFENPxh41RoedUw7X3gjUqPRDBAaJeR6BTAG9jweKMgDQlykAS9E9pH49n5yOx+SW+tybPuOWpT8iNw82NvEwNqGFnE04wNFNUB/f26V2vCoYxqvFveZohp+cLdLa3jUcZmiCiTMA7InH9rh4kkEGSBZtycAisGw9xMPBZLJhH4GyM2PdnzIzYN2HrZhisMAHX37JrXh9VvN4iVq+KAVtRyHApyM1uio4zJFFUiYAbINhjR4hEvD1zwQt/FD0rjF27H3g5HB3ycYCTEKfgbIzQ8mJWoGRTOC9n5ufElbjJStqA1Ha3Rx6IrLzlPD/RTVAL36+Kz3p6eWqtuSEA3QiMkUVSCaAaLmK00G6MbrrvQ+ffPG1u8Lv316ewmPVMLFAMkS+2D5+VvrW/EkPfmr/ej2Rnt90cLTWr+TEA3QiMkUVSA0QOEatAESQwGDAiMiBsP1dMSw+BkgkRgx2wM675yFreW7r6xMzCuiARoxmaIKpF4t79MaHXVcgzZA7l8weCkwHjAiMEi3rbt6Xjw/AyQek2aATjv1lNYySdEAdaDqkpVqeL/1Hz+vqOFRZIoqkGajuk1rdNRxjdcrL5viCkRrdHHINUC77q54k5VLW7/hscAjgjFxDZAYFXhPWJ55+oL2OgyQ7Iuwev7itkE78OdkZnGPtAGCQXnoj++p2zR1YoBOOfU0NdxVN8YkaQM0NTX15Uf/tENteNSxJ++jPkqgNTrquGiALAN00fd+1Fr+16v/662988HWEj2DhIsBsg2RGIOzzzu/FRfprdi0rfUbkvj4/eALb7b3E8n+iANh3T3u9qf3ttaRJ9kH690YIlNUoYzXyu9pjY/a6U00K/tNMYWiNTrquEbeAKEhQ1iHEZFwNx4Mi4Tb210jIEZDPCAYj827n2/9PuOsc9rxRLYBcr0xCVv0zTPmhdv72OFRZIoqEosXN/drDXCUdd2qJR+Y4omE1uio46IHZDX623/zbMtLESNiG6QgAwSPZfL6Da111wAhTTFAmjRj4h5Xfkva/TJAoF4rLbth03WfaI1xlHTLXauPYmzMFEtktEZHHRcNkON1/PjqYttgiOcBD8k2QPiLhThYhzGAl4O/RzA2YiRk34df39cOO/+iS1tLW5oxcY8rccSo9dMA9ZPxWu3jV156yetEy2ZnD5jdU4nW6PyEAeAk59z0S+4t/iCNtAEaRZmiSiWjboBw16mTxptW0QBRvjJFlUpG3QDhlrk9qVAmAmKuDubmyDa53Q6DhSUavMz7kcaPJW6hyzZ4VxJHbsnbx8MS8WVe0Hjp2DFEfse00xXvDZ47llFEAzRiMkWVSkbZAGkTAMWYwGBAmOsj83Lk5okYGUlHwiGkZ29DGjiObLfnBMmxEV+bgBh0TKRrzx+yt4WJBmjEZIoqlYyyARLPA0IDFkOze2u1ZRwu+c6ZLWG7baBcYyATC0VBhsKWG+6mE3RMpCuelMSRbWEaeQPkztkJkzbwK4PC/VQ3A9CQKapUMsoGyJ7ZjMYsf2tQL7GE5yJh8IQQfteGn59gDP7v7Zta21wvCoKhwBJ/oxBHvB78luMgPn67RiromG66iCvbwkQDNGeA5E5YlNnLNEDJMepjQKMoGiDFALV6ALN9wb8vbC3tuTkwOJj7I4bHXcptd0kHt9WxTW7X2zOt7WkAV+VrreUVPyu1ljgW5hdhP5lnJPmx89iJTFGlEhqg0RMNkPIXTAyJPYtZjIftedjzcjAHSNIJmq8jYYjnTlCURzAge94RZBswrNvbOpEpqlRCAzR6ogGyPCCRbYCkwcssabvhizfiGgdRkAGC3H3EcCG+ZoDEc5I4sq0TmaJKJTRA3amTQd84hY5SG9DuRDRAAQYIQkNHQctfIKxLmBsff50QLp5NkAFCPDsNSLyxxatuUQ0QlnIMxJVtncgUVSqhAdIlA9S47u42qFMDhIFqGTjuVhhojuMVHSNvgEZNpqhSCQ2QLjFAMgkQgjGSiX8wQHKXSrbbr2TFdiwlHEsxQLKfrCMu5BooO57caZP07XidigZoxGSKKpXQAOmSxi6GyH1Vqu0BuYbDnu1sb8fSDpeJkLaxEmnx6AEp0ACFyxRVKqEB0iWGRyYLujOVXQNkzyOSfe1Xtko8MWBYl7TttERaPBoghbgMkD0GlAbZY0G9yhRVKqEB0mX/BYMBkSUMDYyAa4DESMDgyL4wGPI8l8TDUv7GyV8zzQBBbjwaIIUoBkjm6GBejzv4LIIBwms0NEMkc3S6lTbZ0c6LbLffI0QD5K9RMEBZ1sgaINwClwYu/7EljhgeWcpdL/c2PMLkVjzSw7p7Kx7GBeEwMNqcI9xalztsEOLgOBIP6eGYsq/Es/OEdaRhb/eTKapUQgM0ehpZAyQv/ZIZzpA7gRBLd66OGCB5vaoYMknPT3Jc1wNy0xfPx88DkjzJNsmHpB8mU1SphAZo9DSyBkhkv6dZjIhtgGxDAIkx0P5KYZudvu3d+BkgPw8oyAC5eZJwe91PpqhSAa6XrdmpqSOakQnSquuv/8RNxySfCrRGRx1X2q5XT+BktEZnyzVAaNxo8DAEtuGRpf1KVayLMcBYEP5WYT/sL/vYBka8GxgMSUPzlCQMx7L/0oln5Bog7TWvcvwwmaJKBaV8ftHjjzyiGpZu9OxTT3mlXO4yk3wq0BpdVuQ3YN2JRs4AjbpMUaWGuIxQGo0P0Bqd/a4dmVdjTzIU2TOWtZeERRUMBe6a4e6Y3J6PQ2KAtLxHFQ3QiMkUVaro1Qil1fgArdHZt7Dd298wEq2bCWbiHwwQ4iMMkv3xW4wT9oXkFry9v2yX+T9yWx5hiGfnwz6GrMt+MFyyTfbFUtZlKduwDrnpuqIBGjGZokod3RqhNBsfoDU627OxjQiW7psIZbt4QGGzl939ITEKkgaMlEwsxKxqe12OJxKDJUt7kqPk2V1CYgz90hXRAI2YTFGlkk6NUNqND9AaHQTPAAZEPBC78eK3NHjXANmNGr9hjOx9IXt/WYeBwvFkgqKkAdnPdmFdm0kt+ZBj4rcc111CiO+mq4kGqE+yB5IHKVNUqSWqERoG4wO0RgfBCNgNUxqva3Bk3fZsgmYvu/vLdvGQsC8MgxiWH1xydsuoiKGA4REjgzy6BkjSwFLy72eA3HRlmy0aoB4kd6KCZlWLaICiE2aEhsX4AK3RpU0YUxIDJUYtDkVJlwaoB4kBkomBuCUPay/hMDqQffseS9y2xz6Ia09C7IdMUaUePyM0TMYHaI0ujRJPxf5rFofC0qUB6kF+c3tgZOARyVLCZJKhtk+/ZIpqKHCN0LAZH6A1Ouq4aIB6kBggkTzWYRsg2YbfkBggCXPTSFqmqIYGMULDaHyA1uio46IB6kGu8RCvBi6nZoDsONrM6X7IFNVQASM0jMYHaI0uCeHOlfzdgWSgOIrsweN+iwZoxGSKivSBufp4ktboklQ3xoQGKCZogMK1ft26z9EwTJGdwNTU1JfNTxJANZf7mvmp0qxUXvvdb3+rNrokZRsTeEJY4rY7BoFlAqRMZsQSd6mwj9x+97tdnpRogEZMGMxFwxivVveaYptHs1z+pFAofN2sEh/qpdKR8tjYVWa1TS6X+8rSxYvbrxXRGl2Ssg2QPXdHHomQeT34LXem/Pbph2iARkzSMKBrZ2aOlEqlr5ri+9J4pfIrhJfGxmomqG9gjGe6XPgdruEN0+UDu9Y0vBc3TXiv3zE5TwjDtg0z5YOIO10pvKwZgqS5funSA9u2bv3C9hjnjPrGR/bsmVfGWqNLUpoxsWc+2zOkZcIhDVBM0ACFy24cEBoMDA8MkTSeOS/on6ZIEwMGp1HMH7p7ee2T97fNeIcfWNKT9m+f8batqH/WKBZUzyRudtx7r5TVJ1if+8ulvstIa3RJys+YyMC07QHJXzQaoJigAQqX1kigTTff/Jn8npmcPGiKNFbw1w5G55mbxlUjEqfgKY0X8x9Vc7mTzeFjA17PH158sV1292zZ0v7tSmt01HHRAI2YtEbiasvmzbFWCng7+MukGYp+6N4V9cPNwljJZKdn5urZRVq5adIaHXVcmTJAzWpjr9boqGPa/dLbaiNxhUl/pkh7olka+xn+YmlGYRB6cHX902apsMxkr2vGq9VntXLT9NaLq9WGRx1Ts1w4ZIp1+EHPpDU86phuumOb2kg09fLXBXeCrmuWDmhGIA3CIHfYbfQgqoXCUa3MNN1504za8KhjqpeL46ZYs8GNv7znsNb4qA+9jRtuVhuJpmalcocp0o6YLOf3YkBYa/hp0sH7lnjT5cJbJtsdcdMNN3yilZmmrXferjY86mbv2V3LvjBFmh0w0PnQH99VG+Aoa8XKtWoD8dOcN3nUFGlkNsxUPtAae5p117LqAXhs5hQisXvnTrXM/LR6+aTaAEddU7Xy2aZIs0Upl/vGrb/adVRriKOoJdMzasMI0oprr4383xx/1/5855TawIdB/9g67U1Xi3lzOoHgr5tWXmFatWzaO/r2TWpDHDW98tj13mStcIEp0uxSyeXGMMo+qlq6ZNZ78okn1AYRpgd27Ig0ED1dyV+DvzNawx42LakWHzCn5QsmaWrlFUWYgb76umvUazUqqhfzs6YoSZbBX9HVK1d+qjWEKMI8l7DnwqbLxYe0hjzMmqkWXjOnp4JJmlp5RRHKtF4qZeeuDyFh1IvFg/akuU4U9AqM2Xrxt1oDzoJma0X1OTkw3Wx+pJVVmDC3Kqg8Ccksc67vRWgAWsMIEua7mCTmgb8qWsPNkmBgzenOo5tyxGMaZndCRhO8HkJrHEGa+7vwmdm9zZJacbXWYLMobUyo0zG1Pbt3e/YDv4SMHHMe0EkYANUaiAgN687bb/emG41Dk43GHzGA744B4e5iVgaco2qyPP9uDcpyolZb2yiVPlo2O3sAg/VaedqaGR+nB0RGl/Vr1857UhtPcqPxzHlF+6vF4iwMi4kayFMbml9ojTTLwvSCKC9pK+dy507U60/OGaijt9x002F4PnaZT1SrfzBRCRkdqoXCx7j92axWd/XyeMXSenHoJhnGJUywNMXQEfjrhdv2c4b+9alG4yBf9EZIF+BJcq1hdqPLLzyr/bvyw/NbyxfWF70/3Fxqh0dVt/t1o+lacYcpDkJIP8G7dbRG2Y1sA7S68P3WUl6Otfu6q9vrixac2o4D1S4/3/tw++LWNknD3k/SghAXy421H7a2Szr4/c7W7s7lb1umsvPaCEKGhely/j2tQXYrzQDZnsy5py9oLf+2udEKQ5z9v55u7wNJmL2fZoDkWJIWfkv63WhxpbDfFAshJGkwhhH3Xa8wA3TaKf/W3m7HgS44a2E7LIoBkmWcf9WiDtgTQnpkvFyIfeBZM0DwUOTvF8aFYFzwdwt/l2zDcsbC01pL/JVCHHu/Hdf8pGVkEN81QIfum2kf93vfOqO17FaTlQy9QIuQtIJbz3G8LD5rgkfIiYWEJEwS3k9WNF7KHzbFRAhJgjjvfGVNmJxoiokQEjdxzvvJqsaLhVWmuAghcbKsUUz8EzoYLJZ5PNp2VxhIlkHlNAgvtjfFRQiJE0y60xpdnIIBkvk99p2xYRFevG+KixASF3ioUmtwcUsMEOboyK108XBgkOy5OzIr2r29jngyyRC37WUOkcwXSlp4Y4ApNkJIHEyWC29ojS1uiQGSeT8wOPKXTAwJDA0Mi22g/OJhHhCE9X55VPgOvSk2Qkgc9OsTymKAZGzHnlQognFCPFn3iweP57vnfrNlrJ67sRDbrOcwbVtRP+GFbYSQHnj+lv7cfrfHgGSGMwwOPBsxIDA2tjcDA6TFg1eEB0/xG+ESP2nxdjwhMTNqbzzsVZwVTUhMlPL5RVojo/xVHhu7yhQfIaQXJsqFO7RGRvlrulz4nSk+QkgvzDWmbVojo/w1XSm8bIqPENILaExaI6P8NV7K7zPFRwjpBTQmrZFR/sIL/03xEUJ6oVHMH9IaGeUvGiBCYmKilH9Ha2RxyZ5UmBVV82NHTfERQnohzjEgzE6WiYbyyESSBsh+dgwTFd3tSYljQITERFx3wfBIhMxMhvCMlrzfGb8xW9meBW3PXsZv7ZM8MiNang3DEnElHL8hbLMNnYTLunyqR2ZVY7a17CdxOhHvghESE/iKp9bIOpX7vJZ4J7ZhgJFx4wV9ksf+IobEl3XEsT0giWM/FW8/uGrHkcdAuhXmTpniI4T0Aj4drDWyThXkAUmYGAQIHgiMiB0G2fFhYJCGeDy2QfIzQPY3wMTQuAZIfnf7BD1mj5viI4T0yj+2HvM4epU0eDztbv+lggGAgcISRgPhYjzk1RzY7hosqPzDb7eNjKQvxsv2pmQ/LJGOHA9hrgGSddf4RRGemzPFRgiJg4fWNdTGRp0ovDnAFBshJA6mK4WPtcZGnajVE3wvNCGxwufBoot3wAiJmWou9zWtsVEnaq6sTjbFRgiJi2duGlcbHHVcr98xyfEfQpKAz4SFa66MPjXFRQiJk7jmA2VZ/PtFSILcvbz2idbwqCXeb1bX+QAqIUkyUS5s1BpfL5JJf67sWcydqJ8PndqaqhQfM8VECEmKPevqR7UG2K3EALkPhOK3/UAofkd5IFVmM7v72PtiljR+Y/9eHzyFXtzEyYeE9IXJSmGX1gi7lRgcWYoBsT2gTh5IlaW7j3hGV196bsvYSHivD55Ck+X8XlM8hJCk+d3G8S+0htiNohigTh5IlW3uPhIPxgfekP1XDft0++ApP0RISJ9pFsZKWmPsRn4GyH6QtJMHUmWbuw/CJq/8TivMNjhy3G4ePIUwLmaKhRDSL65rlg5oDXKUdMfS2kFTHISQfpLL5b7y/rYZtWGOgvDajVIu9w1THISQfrO4VrxVa5yjID50SkgKmK0V/6U10CyLr9wgJEU8taEZ212xtIsPnBKSMqampr78ty1TaoPNkv55z2KvVCp91Zw2ISQt4J1BaKBaw82C9m+f4aAzIWkGDTSLRgjGZ6pcONucJiEkreAvyku/nPhca8jDKPy1xKtIzOkRQtIOxoQeWFUf+hfZ45ETzHcyp0UIGSYWVwr7tYY9DFreKO43p0EIGVYwWRFjKFojT6Mww3m6XHzIZJ8QMuxgXAiT97QGnyZtmq0c4ngPIRllopyfxpdDtcY/SGFy4eJKca3JJiEky+ClZmn4zA/eZMhnuggZUfAunUG86B4vkOc7nAkhLTDuMl7K70vSK8Jfv0axcKSSz59kDksIIfOBMcJftNlq4RAMEu5KaQYlTDA4yxrFg/B0+AgFIaRr8MG/RjF/PcZrjBfj2UIYto2Xi+v5cUBCCEkpMNDjtcobk+O1Q5u2rj364DN3etATf7nfe/YfO6mM6+m/P9i63tDm+9Z7S5Y0D9Sr5X1z/xIuM1WEEEIIyQZ4U8pEo/o/9zy06QutU6QoaOdzW7w5x/g9DpkSQggZesYblSe3PXwrHR8qso45QtXX8E4LU40IIYSQ4QG3unb/fqvayVFUkB790w6vUS1/QCeIEELIUNGsFlf98t51R7XOjaKi6N49t3rNemWXqVKEEEJI+mlWS+889PK9asdGUVGECdOVfP6oqVKEEEJI+sHjuVqn1o2a1xa9n+QvV7dR6VUc1w31yFQpQgghJP1EdYCe/Ov93jnfOsu7+AcXeo//5b52ODrPmdWN9u80OkB377nZO/XUU7xfPXaLur0TYbTjyrEf9eU8+1WedIAIIYSMHFEcIHF+xNHxk3SkazZf65188sktuR2rpCXb/RwqLO39w/aTfWX7goULvD2v3TsvL6IN96wI3MfepuUF6/J75++3eItOX9hOA9LOSba5xwiSfRw7rJvycfPplgHSCbpuYaIDRAghZKiI4gBJ52l3mpr8OuygzhTb7c7aXfeTHS8sf9oIEPY58+zTA8P88uJ3TnAg7PhRjhEk7ThJlI/fcYKumys6QIQQQoaKJEaA/MK0dOyO2o0vCtsv7BaXtj3KbTEtL37hWlivt96iHidKudrh7ghR1OMEiQ4QIYSQoSKKAwRJJ+t2qugopeMN60jdkQg4CFE647D9ZF6OnQ7i+B0X0vbBOV5w8bfbt6j8nAA7XHM+RFGOEaSw8hSFlY9dFrLddsyiHidIdIAIIYQMFVEdIIoKEh0gQgghQwUdICoO0QEihBAyVNABouIQHSBCCCFDBR0gKg7RASKEEDJU9MsB0t7H08kk2zBFmbTb6cTeYVa/z5UOECGEkKGinw6Q/TQU5D6N1IvoAM0XHSBCCCEkgDQ5QOi0MTLkPlKOfe03KMuj53YHL/tKmF+csHU7j26a8ri5FiaPoMtx7fWfFn4877xFeEz+P0tXtM9f+8yG5EHKRI7nvvPHLh833/0QHSBCCCFDRT8dIHTKtlxHBx2322mjw9fenOw6Htq+Qe+7wTY3P1A378dxw7DupuUncZjsPLhOWNDx3HLQ4vRDdIAIIYQMFYMcAXKlddp+HTwcGHfUw93XHTmK4jjY0tKMGiYKOo52CxBpdeIAuSNOWpx+iA4QIYSQoSLtDpC9zR4l0UaPEGbHC3IcILnlJPE1ZyQsDS3MzgMU5GTZI2Nw1pbeMNGRAwS554FyQLrufkmKDhAhhJChol8OEJVt0QEihBAyVNABouIQHSBCCCFDBR0gKg7RASKEEDJUpN0B0ubAUOkTHSBCCCFDRa8OEByUsMnNvSgJB0h7+qobyRNY7vkjz+4k7bQprjIQ0QEihBAyVCTpAGnbtBcF2u/B0ZwJ2wHSHCI3LChN+6krkf2UFtKScPsReldyjDBHJ0p+sW4/wSbb/MJlm18+3f3cfcPKoBvRASKEEDJUxOEAuZ2pdLausyPx7c7YFbbbDosbX9u/0zS10Q+8r8d94aIWZm8Le48QFCW/bv6CwqPkM8oxOQJECCFkpElyBAhCRysjFPhtx9VGUdz03I47rHOPkqbW+XfqEMQ9AuTG8QuPks8ox+z0fMNEB4gQQshQkbQDBOGWy5W5H8377hXkjqKgU8YIUpADhLTsjhvb7VGnKGlqozfyMkE7HpycCy7+duhtMPf8kSdxjMLyK2Guw+IXHiWf2n5umFYGvYgOECGEkKGiVweIoiA6QIQQQoYKOkBUHKIDRAghZKigA0TFITpAhBBChgo6QFQcogNECCFkqKAD1Lv8JjGPkugAEUIIGSr64QDhSagrrr7shHcCZUVpdIDifsw9THSACCGEDBVJO0B43Prs885svwdIe7syHAg8Nm6/odjv0fIocbB0HzW393O3QfJIu2x304YkXcg+D4QjPfsYmkPktz8kj6XL9jBHMSi/7rlCSTuedIAIIYQMFUk6QPLOGnknjqy7zoE4EHaY6yxFjeM6LuIouA5A2AiJnVbYO3O0vNlh2D/o7c1h6UeRe+4cASKEEEICSNIBQqfsjkSIxCmSeJpz475AsJs4mvMh4eJ0iJPk5kkciijOUpAD1Ikzgv1QPq4jZyssv1inA0QIIYQEkJQDFNQBa44LOn1xGKSDt52KqHHsdTvcHily93VHYJA/2wnR3r6MOLK/dlw7LOztzXZaUFDZQWH51eIkLTpAhBBChookR4Ciys9xsRUlDjU40QEihBAyVNABouIQHSBCSNeUc7lzG7X6G1NTMwdvunPH0V8/+pIHPfzf+7xH935IZVxyvX95727vmmuuO1ArlQ/VS6WfmeqRGGlwgKjhVz8cINjIqXrpjeWLqwcfuveao39/bpUHHX37Js9792Yq45Lr/fSD13prl9UPNMuFQ81SIXEbSRKimst9bXJ8cu/W/3rhc61TpKjtT77mTTQn3ivlct8w1SZW6ABRcSgpBwg2culkee/eZ1Z+rnWKFPXWi6u92YlyYjaSJMB4ffx5Oj5UVN33zJ+8Zr35P1NTU182VSgWojhAuP2ESbau+jXBFtLebTOKt8SSLIdebjMm4QDNNEvP0/GhouqdV9Z4ixul2G0kiRnc6kKHpnV0FOWn3S+97dWrtQ/ibOBRHSD7CaM4FfbEkwgdv5uHqPva6mafNCmuctCUJgcIt7rQoWkdHUX56aO/rvcmasVYbSSJkWa5umrjlgeOah0cRYVpy86nvUa9sctUp57p1QHCI97/Wbqi3fm6LzuUR85ltAjrPy38uJ1WnA4Q4gQ97q7tI4qyr4yESZg8aq6FyfmGlQ/kli/yaL/jx1ZYOUQ9HvLsHsN2gPDbLo8wxekATVaLqx7Zfs1RrYOjqDC98tj13nS9GJuNJDFSr1T37XzhDbVzo6goirOziWMESJwFuSUD2fGlw9Ucj04cIDt9yO7A4XiEvfAQ69rxou5rOwiiKGFB5RP1/EVh5QBFuR5uniUccTvJjyjOOjleLe77cO8NaudGUVEUZ30kMYILo3VqFBVVaXKAtA48KL7rVPg5H660kQ9bbroi5M8eydCOF3VfzXEICwsrH79j+ymsHKJcDy3PdriMGgUdx1XcdVLr1NKqG6+7cp6zKXp0e0ON36mQfrN4ibqN0hVnfSQxggujdWoUFVVxdzZah2YLHaNm4GXkwR6VgMOw9IaJEzpcez+3s7e3+zkCYR2/yD2WdivJ73hh+2J7pw4QFFY+4nDYcfxuPUUphyjXI8gBknU4U0gjinMWd53UOrW0Cg7KFZed53365o3q9l6VhAP06uOz3mlzjvKfnlqqbh92xVkfSYzgwmidGkVFVdydjdahUVQnirtOap1aWhXkAGmOBsIWLTzNO/DnNd7/vX2TN1m5tL0d6/X8xfMcHtcB0hwiOyxKmn4OkHasJJ27pBRnfSQxggujdWoUFVVxdzZah0ZRnSjuOql1amlVmJNgOxWfv7Xeu/Dbp8+7PSZhMmoH2elpTom9roWFpennmNnxRcM4UhRnfSQxggujdWoUFVVxNu5mrbx353Nb1E6NoqLo4Ve3efVqeZ+pUj2TNQdIRmDg9CDubeuubm/THBE3Pde5cdfdsChpvvvKSu+8cxbOi4OwM09fENvcpUGKDlBKSdoBqi5ZqXrxa+98UI3fqZD+f/y8om4blP7r1f/1zj7vfPW8oQX/vtB78IU31X170aDKIs7Gjc8LXL9qyUGtY6OoKNpw+8rPKrncmKlSPTOMDpBmd2xHR5wLzVHadXelvQ9ujd214eeBDpCEyT7YhjTsOGFpummI0yPOmoQP4+gPRAcopfTDAbroez/yHvrje+r2XpVEp3/7b571Tjn1NG/z7ufV7Z2qX45JFhwgUCsVShtu+8VhrXOjqCDdsf3Go41aeaOpSrEwbA4QlT7RAUopg3SANEcDYTJC8vDr+7yr8rX2dqxf8bPSvE7e7fQ1J8AOi5KmnwOkHSuKc+eXJ/yjmbx+QzssLG8ysiSjZ1i/MldtH99Nc/vTe71F3zxj3jGSUBKNu1AofH3xdOP9J/5yv9rRUZSrZcunP6jVymebKhQbdICoXkUHKKUM0gGS7X4dvB0mQ6CQnZ7rXLjrWlhYmn6OmR1fFGWkKEqeRFHO1++4nRwnTiXZuPFBwYlm9Z+3bF3zKR7P1jo+anS1dfdGb6JZ2d+slS8wVSZ26ABRvYoOUEoZtAMkoxxwehDXHq3QHBE3PbeD1zp8OyxKmhg5OeOsc+bFkdGUbuYuheVJFCVvttw8RT1O3OpX4y6VSl8tj41dNV6vvIxjUqOp8VrljdLYWA1fZjdVI1FwTK1To7InbX5THEIdMtWJpAlcGK1Ti0vogO3RDJHt6EhHrnX0KzZta++DW2OLV90S6ABJmOyDbUjDjhOWppuGOBjirEl4lNEfyC+PmmMS5XxlO2Q7ZJ0cJ06xcXcHOvDxWu3jV156yUtay2ZnD8wd72RzaNIBSTpAmBxc/vl3T3gUnRqM6ACNGEk7QFT2xcbdHXSAhoOkHCA8iXXBt77ZegEhHhWXlxHKdjhHbhg6aO3pKem03fftaHHxNBiW2G539hIGace193P3teP5pSFPnsl22+EL2qap0/OEwvKL7VjX4vUq2siUQgeI6lVs3N1BB2g4SMIBkse75dF07e3Ibhw4CbmfXDinC9oOAsLc9+fYQofuPsLuOgtaGm6Y5hjYYWFp4LffO32CtkWVdp5B+RUHSspWixOnaCNTCh0gqlexcXcHHaDhIAkHCB2tjDy4sjtle2QI+8BJkLB9r6+a5yBpnTr2CXMMtBcVutL2s8OipCHCfjhP1xEL2ybq9jztMD+nS9svDtFGppSsOEBR5rr0Yz5MWtTPc2Xj7g46QMNB3A5QkLOgbUOnPFP/vlf4z+/M6+D/84rz53X6bqeOtFxnQuvgZaTJjgcn4weXnN2+haXtZ4eFpYG82Pvb5xm0TcJsdXuebhjW7dt0WEc67n5xiDYypfTLAcLkXnsyrzzurU187kZ0gOaLDlD6oQM0HMTtAFGjJ9rIlDIoBwhyHzdHp42nw7CEJ2534PbTUe422RdhdjztyS5tP4nvfqJC8qOlaYe5acpTbbI96NF5970/Wp7tMoHc40k8ezvWtXhJiI27O+gADQd0gKheRRuZUgblAImTYHfS6LRdB0AcBNeJcN+Zo3X4iGM7NXYc1/nSwrQ0w8LkvIKcniAhLbsMwo4n5WO/VsCNk7TYuLuDDtBwQAeI6lW0kSllUA6QJq3T1hwVCQ97CWCQk6S9dNCVlmbUMAnXRnVEmvOCfTpxgPwcLr88JSE27u6gAzQc0AGiehVtZEpJuwMk4fZIjjgOdlzEsW8P+cWRdXmpoZ0n7HP+RZeqI0aisDA4Vvb2IEfLdV4Q13WYouQB6+5Il10WSYuNuzvoAA0HaXGAZJKuLfcx7jBpk4PjlPY4/yCEidJBrwfot2gjU0q/HCAqu2Lj7g46QMNBmhwg+0mnbpyNpB2gtEh7ieQgRRuZUugAUb2Kjbs76AANB2l1gLTHxV0Hx90H6/bIkTxSLutwqiYrl7bTdJ0s7ZgIcx8nt/PgOiPyHh83n1FHtKKkRweIRIIOENWr2Li7gw7QcJBWB0icE+no5X04rmyHxXVOtDBxKOw0/N6xI3HtFwra2/1uRbnv8tHypSlqenSASCToAFG9io27O+gADQdpdYAgu+N3nQBNmqNhh/mNKmmOF46Dbe6ojZ2eX57CRo38FDU9OkAkEnE4QPY7cUTdTMC1J/fKJOUo6XQSNw2SScoi9/1DQXInQKdBbNzdQQdoOEiTA2TbDch1iMQ5ke1ht8i0MDgPsj+ciLs2/NzX8XLDIb9jSJpQkNMURWHp0QEikYjLAXKf8IrymLmrNHbuURT1XHF+2pNwmgPnlyYdoOxAB2g4SIsDRA2vaCNTSr8cIMSJ8ih72Lp9HBxD3qHTyb5ybHn8HOtX5qonOCYQnJOr8rX2eXTirNgKe0Gim0aQA4R/PHLekq77LqGgcnPT6FVs3N1BB2g4oANE9SrayJQSlwNkD0e6nSs66W5eZmivhzkZblw3P5C9vzgBYY4LJA6TnZbriIWlE6cDZJeRGxb13N00ehEbd3fQARoO6ABRvYo2MqXE5QC5I0C2/Dp/dNZ+n6pw18MciE7iugqKrzkiOJZ9vthfc/BcufuJtFElvzTdMnLDopy7lkYvYuPWKeXzi5qVypHHH3lEdUrSomefesqDI1bK5S4zWScWdICoXkUbmVL64QCJ0PHaoxLuLRi3Y3bXxVGQ/YOcJzeu5sTINijIYbBHuHDMxatuOeF87fSC0tJGk/ycES1N9zy1sCjn7nfMbsTGHUxaHSE6PtGI6gAFTbyVx8UxWdd9t06QOonbD7mTj6Eo7+4ZlOzJ1YMsS9rIlBKHA0SNtti4o5EWR4iOT2dEdYCCOlh0xNoTU91Ie1S9X9LOI85zi1u2AzRI0UamFDpAVK9i4+6MQTlCdHy6I6oDBGnvqXHfUQPZHbP7MkGsj5cubTsUbifu5wC5I1CSrr0v0nJHbcKOb8t1dpAXpGefr5tfex85lhzfXYcTGfQmaklPG3lCuH3+Es/dNygtuX5++XPXo4o2MqXQAaJ6FRt3d/TLEaLj0xudOECQ7YhIh+m+uM+vI9YcGzeu5gCh4+7ljctBx7eFeOLMiHOiOUSuJN0oDoWE2fvbx9DOQXM8ITdu2LobFiW/UUQbmVLoAFG9io27N5JyhOj4xEOnDhAknajWwdrb3XAozGnRnB0/B8AdfQo6rsgvLQj7286IO0ITtK9sv+Bb35w3GmZLc+7cY2rnII5J3A5QWH6jijYypWTZAdIez49r8m/cE4mHWWzc8RCXI0THJ166cYCkQ3ZvfYm0jti2U3ZH7tdJ+8W103FHKrS0JNzez8+BQTzbGYHE6ZFjiVMkadkODcrlku+cGei8hb2J2u8c3OMiP0jLLeegdTcsSn6jiDYypWTdAXKf1vJ7v06nogN0XGzc8dKtI0THJxm6cYAoXXBI3BEeLSwtiiu/tJEpZZQdIDwuHvaWZzg6+DcR9Mg+fmtvuZZH14PeNJ0FsXEnQ1RHiI5PstABonoVbWRKyboDJMOhIteRCXvLs99IjzhGfqNJYduzJDbuZPFzhOj49Ac6QFSvoo1MKVl3gIJe0BjlLc9BDhDCZdQo6Didvpl62MTG3R/EEdp5//10fPoIHaD45Dd/J+uijUwpo+wAQfYokfaW5zAHSNbhTCEN+43Nkq4dnkWxcZMsMwoOUL8cEzpAJFVk2QGi+iPUofFK5Ve5XO4rploRMvQ0q9VpjLiNqgOEMDxJhSX+xNlPRtnv6fF7Kky2a0+0YSKxbB8Fh4gOUEqhA0T1KtQhzEnZvXOnN9dhfNosl1eZ6hWZerF4fa1QOGxWCemJuXr42lw9/J1ZjUy9VLqiUS4fvmfLlvZcq1F2gFznRpMdL+wRcb/jZN0JogOUUugAUb1KHCBbO+6915vrTD6d089MVVPBqFGtVHof81pWXHvtoXIud67ZNHKUcrlvYJ5POZ+fFk1Vio9NVwovhwnx7P1QjnPX5SST9EhRKpW+Ouf8fPLkE094c471p4VC4etmkwrKvFEsfnT7pk1H//DiiyfU5VF2gNwwGf2x3y9kO0B2XIS7I0RRj5M10QFKKXSAqF6lOUC2Nt9229HaXEeEjsZUuxZz+1003Wx+JJ3OAzt2eM1qdZfZnBnQAZfHxq6arBR2NYr5Q7PVwqHN11Y/3rWm4b1y26T3j63T3uEHliSmf96z2Hv9jkkPx7t7ee2TZY3iwUaxcAROUyWXG4PjZbKaCUpjY7VbN248KvVv5bXXHq4Wi7Nmc4u5unfSnJP0z/Xr1n3+wnPPzauvrlC/tU4tS4rqmLgjPPLpC3FysG7v477ZmQ4QSRW4MFqnRlFRhTqkdRyu4OigwxmvVN6tl0ovwTFytyOtqampL5vqOVTAwZsuF7bNOTmfwsF5/pYJ7/1tM6pTkjbt3z7jvbhpouUgTZTyn7ScozkHdRivxXi1+ob7ygCMMGKkEbfGVixbduR3v/3tvO1BQp3UOjWKiirUIVM9SZrAhdE6NYqKKtQhrePoRmtXrjyEjtdUz9SCW0yT5cIbGM159IbG0Dg6nQqO0TM3jXurJ8oHxkv5fc3CWCnNThFGszCqqNWtbkUHiOpVdIBSSr1S3bfzhTfUjo2ioihOB6j1jptq9VlTPVMBOnzcwoIDgJEd3FLSnIVREZy9e1fUD0+UCweapcKyND39h8n0WzZvVutWt1oy2fA+3HuD2rFRVBTRAUopjXpj15adT6sdG0WF6dePvuStWH692nF0q3qp9NmgO9U5g3XSZDm/d8uy2kdZHd2JSxglenB1/dPpcv49d55Xv5lzgA5i8rNWr7rVhrW/8F557Hq1Y6OoMP39uVXe4mb5ZVNFSZrAv9taqfTpw/+9T+3gKCpI05NTrU8yaB1Ht7rphhs+weRcU0X7RrM09jOMajx+Y/MLraOnogkTu5dUjo0O9fN2GZzWaxYvPqDVqV6EuWmTtbJ39O2b1A6OooK0uFH6uJrLfc1UU5I2YKSatfp7vBVGRdVDf3zXWzI943UymTSqHtmzB7fB9prqmSiT5cIFs7Xiv/5855TamVO9CU+4LW8U909Xi3lT5IlRL5V+ab+/J07BCVq2eJy3wqjIOvLmem+mWdqP1zKYKkrSTK1WO3t6esl+OkKUn+D4/GLNem/7vb9WO4q4hPe4hL2/pVtgkHB7a8+6xhGt06aS0e82jn8xUy28kdRj93MO0JGwR9p71f/b9Rtv9fJJOkKUr+D43Lx6/IPFjeJPTdUkwwQ6iEatsXFOh2649e7PMM9D6wyp7Ou+Z/7kbbzrPm/J9BLvhrXrEhnx0YSX0uF9LqZKxsJUOf/TNZPlfZizonXQVH908L4l3l3LqgdmK8X15tL0DJ7Ku37p0thvf/kJ7eC2TTd5s5N174Et17TmeWidIZV9vfPKGu+he685es1E+dB0vbiLIz6EDDH1YnEcIzB4m7Nm/PshvMcFL6ozWeqJxdXC1h0r6we1zpgarJ7a0PxkcbnwfK9zhfACzUHWV3Pb9rOJWm1tP+c9EUIISYDW3LByeRUMO77zpRn+JDUzOXmw29sleIpsplr4PW67aB0vlS5hDtZsrbi3m6f/UE/xmLG8UbxfwtNms1NTh+F8pelVAIQQQmIEBn6yXt8xMz5+BP92tQ4hbuF9LtVSaZ3JQmQwovDSLyc+1zpaKt3625Ypb7pS+J9ORlHmnJ+LVq1YEevLD/2EW1/4tAbeKM1bHYQQMmLA8E9Uq3/A4+paJxGX8Hh9vVQ6ZA4bCm51PXZjkxObMyA4sHBkzaUNBC/OxAs0tToUl7b96ldeo1z+/7L23TRCCCEdgA9LXr906adaR9Gr9uze3fqS/B233uotm509gCd7wp4Gmyzm6vdcXz+kdaTUcAtP6i2uFW81l1qlViweQF3ZuH79Z3gMHnUoidth+MBqs1p9xByWEELIqIDbYPVy+X/x1Xatg9CEx5LRIeF21vo1az5etmTJB5ivMVGt/mO8VnuonM9PV3O5k7t5URhuk0yXC28l/TV1arDCU3t4V1OndQT1FXULTxPi9u1ko/FH1D3MLcM35+68/fZW3ezkRZ6YnF8vFj/li+0IIWREwDyLuQ6k9Z4VTP7EpGh0ICuXL9831WgcnNt+dKJWe3m8Wt2Itzij40nyaZhmKXfFHUtrfLJrhBRlNKgXWs5SLncZvieGuozRxzkn/dB1S5d+sPm2247C8ZevzGMEFE9Lml0JIYRkETgypnNIxfwHfIUdk2W1TnIQWl34vnf5hWd5+389fyTq0H0zXuWH53u1y8+fF051L3yXbUmt8N6gJyDjtizaBJ/+IoQQkjjo9CYrhUN4kZ7WOQ5Kfg6QphfWF73TTvk37w83l9Ttcavfx+uXrmuWDlTy+ZNM1SCEEEKyCb4yfsN0+YDWGQ5aQQ4QttkjQH4OiRvPTRPrJ598srex9sN2HIwwNX58QTstbcQp6vG0MO2YfvGiOoBx6t4V9cPNwljJVBFCCCEkW0xVCiseWFX/WOsEk9SOa37ScgBErsMgCnIAXGdBc0gQZh9HZMdz0xF9uH2xd8FZC+ftZ+elVwfIjRMlr/3UUxuaX0zXijtMVSGEEEKywUS5sHHPuvpRrfNLi+AoRHWA/ra54Z17+oJ5zgLCzlh4mrf7uqvbYa78nBHX8XDzoh1P4nXjAEXJa7/14qYJb6pSfMxUGUIIIWS4we0N3ObQOr00CY6COyKyaMGp3jtbJ3wdDYknjoTcvpJwzbFx04HsUSoc85fNy09wxrTjueFIG2mFOUBQWF4HITjJcJZN1SGEEEKGk2Fxfqj0iE4QIYSQoaacy527YabMd/xQHevu5bVPymNjV5mqRAghhAwHaX3UnRoezVYLh8I+n0IIIYSkirS95JAaPuFliY1iPvJHdAkhhJCBMl4srNq9Nt1PfEUVJhC7T2Ph6Sn3nTrdim+ZDtbzt0x4k5XCLlO1CCGEkHSCTwo0i4XPtM5sGOU6QEFh8jSVPDnmF1fe+SNPciGO6wD5pYcnvOx1iavlJytO1bJG8WBaPt9CCCGEqIyXi+sfvaGhdmTDKNsRgdxHxf3eByRhrrMDuc6JvR6WnowYyQgUtl196bne1Zec2z6GlsYwi+8HIoQQkmqyNvoDuaMr8gZlcTb83tBsC3Fk1Aa/g0ZrOk0P+yIvEvbWlvF5DlJWxFEgQgghqaWcz0/vWpOd0R/IdYAg+zaUjMjYcTDq871vnTHvNhX2Kf/w2/O++SWyHaCo6WGfySu/4+W+d147HsKu+u45J+Q3C3rmpnFvulzYZqoaIYQQkh745BeVlPZvxxNhhSOmqhFCCCHpoJrLfW26Uuj7h06p0dHqifKBuXp2sqlyhBBCyOCp5HJj21bUMzX/h0qXMLkek+xNlSOEEEIGD+ZnYJ6G1nFRVBx6/Y5Jb7pSeNlUOUIIIWTwoGNCB6V1XBQVh/55z2JvvJTfZ6ocIYQQMng4AZpKWpwITQghJHXgnzn+oWsdF0XFpUo+75kqRwghhAweOkBUP0QHiBBCSKpI8xwgvCDQ/pyF+y0tiZOVb2dl9QOrnANECCEkdeCL3fhyt9ZxDUpwarS3ImsOwrA6QFE+nZEV/fnOKW+ynN9rqhwhhBAyeNL2GDw+CHrGwtPmfYTUlus4yCiROEHyEVN3XdLDev3yC+Z9hsJ1qGznS9K3v9GlOS/2d77gqNmfztAcNz8HyM2P+xV59/xkHzuPUoayHlYGSYuPwRNCCEkd5Vzu3A0z5YNaxxW30JnL7SzbabHVjQPkpuPnJGlOi50fUVj6brjrYNhhdrq2YxXFAfL7OrxbRloe3TCsu+fWL+FFm3jhpqlyhBBCyOCZmpr6cjU/dlTruAYldNa93AJzR01s2c5DmLMFaelDkhfsizhhI0TuOfk5N/bx/PKH9O3z0/Lol28oynnHqdlq4VChUPi6qXKEEEJIOpiqFB97cVO65gFpIyhahy7OB5Z+8extkN3xiyMj2zTHJcyR0Jw1e7QLzsovm5efEM/Ol+RJO56bf9vZku3aPnaYm0a/nB+8YwrvmjJVjRBCCEkPpVzuss3XVvlBVCp2/WZ1/Wi9mJ81VY0QQghJF3wfEBW3Dt63xGsU85/iNqupZoQQQki64CgQFbc4+kMIIWQo4CgQFZc4+kMIIWRoKOXzi26YLh/QOjSK6kQYTcSooqlahBBCSLoZLxZW7V5bT9Vj8dRwCS/WxAs2TZUihBBChgN8tgCfL9A6N4oKEr/7RQghZGjJ5XJfmevEDmMeh9bJpUXa+2/SJO3FjVnXdKXwcTWX+5qpSoQQQshwUSqVvjpZKRxKsxPUjQPk9wkKqnctaxQPlnK5b5gqRAghhAwnaXeC/N527PdRUCjKN7hk3X5zs5s2pKUV9pmKoOO4n8eQt2Hbx7C/O+Z+gwzr/fzIqS06P4QQQjIFOjV0blqnl5SifDQVCnMutDA/p8U+nsiOp6XthrsOibu90+OgHPBblhKmOWbuOfVT+JguPqprqgwhhBCSDdI6EuQ6Je66FuaOskhYEh9Fhez9ohxHnKj7lv7E++6532zlE2H4/dyNhXaYtm+U9OMWR34IIYRkHnzUEh+31DrCQch1SjQnxS9MRl/EWUjqo6jufmHHgWSkyL3d5oZB9rlA/XJ+3t82g0fd/4UJ86Z6EEIIIdllcaV41+M3Nr/QOkVqNIRXJOBVCaZKEEIIIaPBZLlwwYaZygda50hlWw+sqn88VSmsMFWBEEIIGS3wjaeZauE1vjBxNIRbXktqhfcwH8xUAUIIIWR0mSwXv3fLbOVDrdOksiGO+hBCCCEKGA2arRd/+9IvJz7XOlBqOIUJ77O14l5OdCaEEEICQEeJDjNNT4pRnQvf81reKL3JT1oQQgghHYCOc84R+tf+7TNqB0ulU3jP0y8myvsq+fxJ5lISQgghpFMKhcLXZ2uFtzgilG5hxGdZo/g+HR9CCCEkRlq3xurF3z61ofmJ1gFTg9Hrd0y25vjwVhchhBCSMHia6Ibp8gHeHhuMcJvrrmXVA9Pl4kOYvG4uCyGEEEL6Ad4ng/cI7VnXOKJ11FS8+t3G8S/myvsNfreLEEIISQl4s/TiSmH/87dMqJ031Z1wi2tpvfjBdLWYN0VNCCGEkDRSzeVOnijl39mxsn6Yt8k616419U/xkdJKPn+RKVJCCCGEDBO4TTZZKexa1ige5OiQLozyrJ4oH5iuFF7GU3em6AghhBCSFfC00nS5sG2us/94z7r6UUzo1ZyCLOvFTRN4ZP3gVKX4GEbLTNEQQgghZFTACFF5bOyqyXLhjdlq4dDutfWjeKeN5jgMm3D774kN4951zdKB8VJ+X72Yn+Xj6oQQQgjxBSMjGClqFPOH4Bjdvbz2CW6h4YvmmrMxKMHJwYjOthX1zzCq0ygWjuCWH+fvEEIIISRWME8Go0bmVtrL1fzY0YlS/hPMo4Ej8tC6RmtejSjqRGzEs/d79IaGd/8v6kfN/JyP55waD8drOTi53BgfRyeEEEIIIYSQUL70pf8ffcohpdZP21gAAAAASUVORK5CYII=">
            <a:extLst>
              <a:ext uri="{FF2B5EF4-FFF2-40B4-BE49-F238E27FC236}">
                <a16:creationId xmlns:a16="http://schemas.microsoft.com/office/drawing/2014/main" id="{A5117A9E-B21B-42F7-A3D8-A2270AD91B51}"/>
              </a:ext>
            </a:extLst>
          </p:cNvPr>
          <p:cNvSpPr>
            <a:spLocks noChangeAspect="1" noChangeArrowheads="1"/>
          </p:cNvSpPr>
          <p:nvPr/>
        </p:nvSpPr>
        <p:spPr bwMode="auto">
          <a:xfrm>
            <a:off x="5943600" y="758952"/>
            <a:ext cx="2822448" cy="282244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4" name="Slide Number Placeholder 3">
            <a:extLst>
              <a:ext uri="{FF2B5EF4-FFF2-40B4-BE49-F238E27FC236}">
                <a16:creationId xmlns:a16="http://schemas.microsoft.com/office/drawing/2014/main" id="{B5BEC098-DB5B-4505-A444-D6E2EAA4C0F0}"/>
              </a:ext>
            </a:extLst>
          </p:cNvPr>
          <p:cNvSpPr>
            <a:spLocks noGrp="1"/>
          </p:cNvSpPr>
          <p:nvPr>
            <p:ph type="sldNum" sz="quarter" idx="12"/>
          </p:nvPr>
        </p:nvSpPr>
        <p:spPr/>
        <p:txBody>
          <a:bodyPr/>
          <a:lstStyle/>
          <a:p>
            <a:fld id="{4FAB73BC-B049-4115-A692-8D63A059BFB8}" type="slidenum">
              <a:rPr lang="en-US" smtClean="0"/>
              <a:pPr/>
              <a:t>45</a:t>
            </a:fld>
            <a:endParaRPr lang="en-US"/>
          </a:p>
        </p:txBody>
      </p:sp>
      <p:sp>
        <p:nvSpPr>
          <p:cNvPr id="13" name="Pentagon 8">
            <a:extLst>
              <a:ext uri="{FF2B5EF4-FFF2-40B4-BE49-F238E27FC236}">
                <a16:creationId xmlns:a16="http://schemas.microsoft.com/office/drawing/2014/main" id="{D29D8B24-079A-4D35-8DD0-C64D94B55C55}"/>
              </a:ext>
            </a:extLst>
          </p:cNvPr>
          <p:cNvSpPr/>
          <p:nvPr/>
        </p:nvSpPr>
        <p:spPr>
          <a:xfrm flipH="1">
            <a:off x="2096106" y="116470"/>
            <a:ext cx="7947054" cy="815970"/>
          </a:xfrm>
          <a:prstGeom prst="homePlate">
            <a:avLst>
              <a:gd name="adj" fmla="val 0"/>
            </a:avLst>
          </a:prstGeom>
          <a:solidFill>
            <a:srgbClr val="279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Rectangle 4">
            <a:extLst>
              <a:ext uri="{FF2B5EF4-FFF2-40B4-BE49-F238E27FC236}">
                <a16:creationId xmlns:a16="http://schemas.microsoft.com/office/drawing/2014/main" id="{25CB789B-495B-4C37-9078-812048CB72C4}"/>
              </a:ext>
            </a:extLst>
          </p:cNvPr>
          <p:cNvSpPr/>
          <p:nvPr/>
        </p:nvSpPr>
        <p:spPr>
          <a:xfrm>
            <a:off x="2510434" y="157254"/>
            <a:ext cx="8597392" cy="738664"/>
          </a:xfrm>
          <a:prstGeom prst="rect">
            <a:avLst/>
          </a:prstGeom>
        </p:spPr>
        <p:txBody>
          <a:bodyPr wrap="square">
            <a:spAutoFit/>
          </a:bodyPr>
          <a:lstStyle/>
          <a:p>
            <a:r>
              <a:rPr lang="en-US" sz="2000" b="1">
                <a:solidFill>
                  <a:schemeClr val="bg1"/>
                </a:solidFill>
              </a:rPr>
              <a:t>Identify factors that affect littering behavior and visitor awareness</a:t>
            </a:r>
          </a:p>
          <a:p>
            <a:endParaRPr lang="en-US" sz="2200" b="1">
              <a:solidFill>
                <a:schemeClr val="bg1"/>
              </a:solidFill>
            </a:endParaRPr>
          </a:p>
        </p:txBody>
      </p:sp>
      <p:sp>
        <p:nvSpPr>
          <p:cNvPr id="19" name="TextBox 18">
            <a:extLst>
              <a:ext uri="{FF2B5EF4-FFF2-40B4-BE49-F238E27FC236}">
                <a16:creationId xmlns:a16="http://schemas.microsoft.com/office/drawing/2014/main" id="{D85C9851-887D-4747-AA4F-0FF3AD6F72EE}"/>
              </a:ext>
            </a:extLst>
          </p:cNvPr>
          <p:cNvSpPr txBox="1"/>
          <p:nvPr/>
        </p:nvSpPr>
        <p:spPr>
          <a:xfrm>
            <a:off x="2003789" y="1065588"/>
            <a:ext cx="8039371" cy="523220"/>
          </a:xfrm>
          <a:prstGeom prst="rect">
            <a:avLst/>
          </a:prstGeom>
          <a:noFill/>
        </p:spPr>
        <p:txBody>
          <a:bodyPr wrap="square" rtlCol="0" anchor="t">
            <a:spAutoFit/>
          </a:bodyPr>
          <a:lstStyle/>
          <a:p>
            <a:r>
              <a:rPr lang="en-US" sz="2800" b="1">
                <a:solidFill>
                  <a:schemeClr val="accent1">
                    <a:lumMod val="75000"/>
                  </a:schemeClr>
                </a:solidFill>
              </a:rPr>
              <a:t>Results</a:t>
            </a:r>
            <a:r>
              <a:rPr lang="zh-CN" altLang="en-US" sz="2800" b="1">
                <a:solidFill>
                  <a:schemeClr val="accent1">
                    <a:lumMod val="75000"/>
                  </a:schemeClr>
                </a:solidFill>
              </a:rPr>
              <a:t> </a:t>
            </a:r>
            <a:r>
              <a:rPr lang="en-US" altLang="zh-CN" sz="2800" b="1">
                <a:solidFill>
                  <a:schemeClr val="accent1">
                    <a:lumMod val="75000"/>
                  </a:schemeClr>
                </a:solidFill>
              </a:rPr>
              <a:t>–</a:t>
            </a:r>
            <a:r>
              <a:rPr lang="zh-CN" altLang="en-US" sz="2800" b="1">
                <a:solidFill>
                  <a:schemeClr val="accent1">
                    <a:lumMod val="75000"/>
                  </a:schemeClr>
                </a:solidFill>
              </a:rPr>
              <a:t> </a:t>
            </a:r>
            <a:r>
              <a:rPr lang="en-US" altLang="zh-CN" sz="2800" b="1">
                <a:solidFill>
                  <a:schemeClr val="accent1">
                    <a:lumMod val="75000"/>
                  </a:schemeClr>
                </a:solidFill>
              </a:rPr>
              <a:t>Fishermen are unaware of the containers</a:t>
            </a:r>
            <a:endParaRPr lang="en-US" sz="2800" b="1">
              <a:solidFill>
                <a:schemeClr val="accent1">
                  <a:lumMod val="75000"/>
                </a:schemeClr>
              </a:solidFill>
            </a:endParaRPr>
          </a:p>
        </p:txBody>
      </p:sp>
      <p:sp>
        <p:nvSpPr>
          <p:cNvPr id="14" name="Freeform 7">
            <a:extLst>
              <a:ext uri="{FF2B5EF4-FFF2-40B4-BE49-F238E27FC236}">
                <a16:creationId xmlns:a16="http://schemas.microsoft.com/office/drawing/2014/main" id="{B2344609-0C3D-4EA9-ABD6-434BDB0B7988}"/>
              </a:ext>
            </a:extLst>
          </p:cNvPr>
          <p:cNvSpPr>
            <a:spLocks/>
          </p:cNvSpPr>
          <p:nvPr/>
        </p:nvSpPr>
        <p:spPr bwMode="auto">
          <a:xfrm>
            <a:off x="1755782" y="116470"/>
            <a:ext cx="581758" cy="815970"/>
          </a:xfrm>
          <a:custGeom>
            <a:avLst/>
            <a:gdLst>
              <a:gd name="T0" fmla="*/ 161 w 2735"/>
              <a:gd name="T1" fmla="*/ 573 h 3416"/>
              <a:gd name="T2" fmla="*/ 264 w 2735"/>
              <a:gd name="T3" fmla="*/ 414 h 3416"/>
              <a:gd name="T4" fmla="*/ 393 w 2735"/>
              <a:gd name="T5" fmla="*/ 280 h 3416"/>
              <a:gd name="T6" fmla="*/ 549 w 2735"/>
              <a:gd name="T7" fmla="*/ 169 h 3416"/>
              <a:gd name="T8" fmla="*/ 734 w 2735"/>
              <a:gd name="T9" fmla="*/ 87 h 3416"/>
              <a:gd name="T10" fmla="*/ 952 w 2735"/>
              <a:gd name="T11" fmla="*/ 31 h 3416"/>
              <a:gd name="T12" fmla="*/ 1495 w 2735"/>
              <a:gd name="T13" fmla="*/ 4 h 3416"/>
              <a:gd name="T14" fmla="*/ 1775 w 2735"/>
              <a:gd name="T15" fmla="*/ 33 h 3416"/>
              <a:gd name="T16" fmla="*/ 2009 w 2735"/>
              <a:gd name="T17" fmla="*/ 94 h 3416"/>
              <a:gd name="T18" fmla="*/ 2197 w 2735"/>
              <a:gd name="T19" fmla="*/ 185 h 3416"/>
              <a:gd name="T20" fmla="*/ 2343 w 2735"/>
              <a:gd name="T21" fmla="*/ 303 h 3416"/>
              <a:gd name="T22" fmla="*/ 2451 w 2735"/>
              <a:gd name="T23" fmla="*/ 439 h 3416"/>
              <a:gd name="T24" fmla="*/ 2524 w 2735"/>
              <a:gd name="T25" fmla="*/ 591 h 3416"/>
              <a:gd name="T26" fmla="*/ 2559 w 2735"/>
              <a:gd name="T27" fmla="*/ 757 h 3416"/>
              <a:gd name="T28" fmla="*/ 2557 w 2735"/>
              <a:gd name="T29" fmla="*/ 952 h 3416"/>
              <a:gd name="T30" fmla="*/ 2498 w 2735"/>
              <a:gd name="T31" fmla="*/ 1145 h 3416"/>
              <a:gd name="T32" fmla="*/ 2381 w 2735"/>
              <a:gd name="T33" fmla="*/ 1318 h 3416"/>
              <a:gd name="T34" fmla="*/ 2204 w 2735"/>
              <a:gd name="T35" fmla="*/ 1470 h 3416"/>
              <a:gd name="T36" fmla="*/ 2264 w 2735"/>
              <a:gd name="T37" fmla="*/ 1589 h 3416"/>
              <a:gd name="T38" fmla="*/ 2465 w 2735"/>
              <a:gd name="T39" fmla="*/ 1704 h 3416"/>
              <a:gd name="T40" fmla="*/ 2594 w 2735"/>
              <a:gd name="T41" fmla="*/ 1837 h 3416"/>
              <a:gd name="T42" fmla="*/ 2684 w 2735"/>
              <a:gd name="T43" fmla="*/ 2002 h 3416"/>
              <a:gd name="T44" fmla="*/ 2730 w 2735"/>
              <a:gd name="T45" fmla="*/ 2200 h 3416"/>
              <a:gd name="T46" fmla="*/ 2725 w 2735"/>
              <a:gd name="T47" fmla="*/ 2454 h 3416"/>
              <a:gd name="T48" fmla="*/ 2650 w 2735"/>
              <a:gd name="T49" fmla="*/ 2731 h 3416"/>
              <a:gd name="T50" fmla="*/ 2501 w 2735"/>
              <a:gd name="T51" fmla="*/ 2989 h 3416"/>
              <a:gd name="T52" fmla="*/ 2282 w 2735"/>
              <a:gd name="T53" fmla="*/ 3194 h 3416"/>
              <a:gd name="T54" fmla="*/ 1995 w 2735"/>
              <a:gd name="T55" fmla="*/ 3336 h 3416"/>
              <a:gd name="T56" fmla="*/ 1621 w 2735"/>
              <a:gd name="T57" fmla="*/ 3407 h 3416"/>
              <a:gd name="T58" fmla="*/ 1187 w 2735"/>
              <a:gd name="T59" fmla="*/ 3410 h 3416"/>
              <a:gd name="T60" fmla="*/ 830 w 2735"/>
              <a:gd name="T61" fmla="*/ 3357 h 3416"/>
              <a:gd name="T62" fmla="*/ 563 w 2735"/>
              <a:gd name="T63" fmla="*/ 3251 h 3416"/>
              <a:gd name="T64" fmla="*/ 349 w 2735"/>
              <a:gd name="T65" fmla="*/ 3096 h 3416"/>
              <a:gd name="T66" fmla="*/ 179 w 2735"/>
              <a:gd name="T67" fmla="*/ 2891 h 3416"/>
              <a:gd name="T68" fmla="*/ 50 w 2735"/>
              <a:gd name="T69" fmla="*/ 2633 h 3416"/>
              <a:gd name="T70" fmla="*/ 943 w 2735"/>
              <a:gd name="T71" fmla="*/ 2462 h 3416"/>
              <a:gd name="T72" fmla="*/ 1024 w 2735"/>
              <a:gd name="T73" fmla="*/ 2666 h 3416"/>
              <a:gd name="T74" fmla="*/ 1133 w 2735"/>
              <a:gd name="T75" fmla="*/ 2786 h 3416"/>
              <a:gd name="T76" fmla="*/ 1275 w 2735"/>
              <a:gd name="T77" fmla="*/ 2847 h 3416"/>
              <a:gd name="T78" fmla="*/ 1446 w 2735"/>
              <a:gd name="T79" fmla="*/ 2853 h 3416"/>
              <a:gd name="T80" fmla="*/ 1604 w 2735"/>
              <a:gd name="T81" fmla="*/ 2793 h 3416"/>
              <a:gd name="T82" fmla="*/ 1729 w 2735"/>
              <a:gd name="T83" fmla="*/ 2668 h 3416"/>
              <a:gd name="T84" fmla="*/ 1798 w 2735"/>
              <a:gd name="T85" fmla="*/ 2494 h 3416"/>
              <a:gd name="T86" fmla="*/ 1806 w 2735"/>
              <a:gd name="T87" fmla="*/ 2279 h 3416"/>
              <a:gd name="T88" fmla="*/ 1754 w 2735"/>
              <a:gd name="T89" fmla="*/ 2094 h 3416"/>
              <a:gd name="T90" fmla="*/ 1644 w 2735"/>
              <a:gd name="T91" fmla="*/ 1963 h 3416"/>
              <a:gd name="T92" fmla="*/ 1489 w 2735"/>
              <a:gd name="T93" fmla="*/ 1892 h 3416"/>
              <a:gd name="T94" fmla="*/ 1279 w 2735"/>
              <a:gd name="T95" fmla="*/ 1886 h 3416"/>
              <a:gd name="T96" fmla="*/ 1189 w 2735"/>
              <a:gd name="T97" fmla="*/ 1285 h 3416"/>
              <a:gd name="T98" fmla="*/ 1365 w 2735"/>
              <a:gd name="T99" fmla="*/ 1272 h 3416"/>
              <a:gd name="T100" fmla="*/ 1507 w 2735"/>
              <a:gd name="T101" fmla="*/ 1200 h 3416"/>
              <a:gd name="T102" fmla="*/ 1610 w 2735"/>
              <a:gd name="T103" fmla="*/ 1082 h 3416"/>
              <a:gd name="T104" fmla="*/ 1655 w 2735"/>
              <a:gd name="T105" fmla="*/ 941 h 3416"/>
              <a:gd name="T106" fmla="*/ 1644 w 2735"/>
              <a:gd name="T107" fmla="*/ 798 h 3416"/>
              <a:gd name="T108" fmla="*/ 1588 w 2735"/>
              <a:gd name="T109" fmla="*/ 685 h 3416"/>
              <a:gd name="T110" fmla="*/ 1490 w 2735"/>
              <a:gd name="T111" fmla="*/ 607 h 3416"/>
              <a:gd name="T112" fmla="*/ 1358 w 2735"/>
              <a:gd name="T113" fmla="*/ 574 h 3416"/>
              <a:gd name="T114" fmla="*/ 1208 w 2735"/>
              <a:gd name="T115" fmla="*/ 586 h 3416"/>
              <a:gd name="T116" fmla="*/ 1084 w 2735"/>
              <a:gd name="T117" fmla="*/ 647 h 3416"/>
              <a:gd name="T118" fmla="*/ 991 w 2735"/>
              <a:gd name="T119" fmla="*/ 764 h 3416"/>
              <a:gd name="T120" fmla="*/ 930 w 2735"/>
              <a:gd name="T121" fmla="*/ 953 h 3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35" h="3416">
                <a:moveTo>
                  <a:pt x="921" y="1011"/>
                </a:moveTo>
                <a:lnTo>
                  <a:pt x="51" y="857"/>
                </a:lnTo>
                <a:lnTo>
                  <a:pt x="65" y="805"/>
                </a:lnTo>
                <a:lnTo>
                  <a:pt x="81" y="755"/>
                </a:lnTo>
                <a:lnTo>
                  <a:pt x="99" y="707"/>
                </a:lnTo>
                <a:lnTo>
                  <a:pt x="118" y="661"/>
                </a:lnTo>
                <a:lnTo>
                  <a:pt x="138" y="617"/>
                </a:lnTo>
                <a:lnTo>
                  <a:pt x="161" y="573"/>
                </a:lnTo>
                <a:lnTo>
                  <a:pt x="172" y="552"/>
                </a:lnTo>
                <a:lnTo>
                  <a:pt x="184" y="531"/>
                </a:lnTo>
                <a:lnTo>
                  <a:pt x="196" y="510"/>
                </a:lnTo>
                <a:lnTo>
                  <a:pt x="209" y="490"/>
                </a:lnTo>
                <a:lnTo>
                  <a:pt x="222" y="471"/>
                </a:lnTo>
                <a:lnTo>
                  <a:pt x="236" y="452"/>
                </a:lnTo>
                <a:lnTo>
                  <a:pt x="250" y="433"/>
                </a:lnTo>
                <a:lnTo>
                  <a:pt x="264" y="414"/>
                </a:lnTo>
                <a:lnTo>
                  <a:pt x="279" y="395"/>
                </a:lnTo>
                <a:lnTo>
                  <a:pt x="294" y="378"/>
                </a:lnTo>
                <a:lnTo>
                  <a:pt x="309" y="361"/>
                </a:lnTo>
                <a:lnTo>
                  <a:pt x="326" y="343"/>
                </a:lnTo>
                <a:lnTo>
                  <a:pt x="342" y="327"/>
                </a:lnTo>
                <a:lnTo>
                  <a:pt x="358" y="311"/>
                </a:lnTo>
                <a:lnTo>
                  <a:pt x="376" y="294"/>
                </a:lnTo>
                <a:lnTo>
                  <a:pt x="393" y="280"/>
                </a:lnTo>
                <a:lnTo>
                  <a:pt x="412" y="264"/>
                </a:lnTo>
                <a:lnTo>
                  <a:pt x="429" y="249"/>
                </a:lnTo>
                <a:lnTo>
                  <a:pt x="448" y="235"/>
                </a:lnTo>
                <a:lnTo>
                  <a:pt x="467" y="221"/>
                </a:lnTo>
                <a:lnTo>
                  <a:pt x="487" y="208"/>
                </a:lnTo>
                <a:lnTo>
                  <a:pt x="507" y="194"/>
                </a:lnTo>
                <a:lnTo>
                  <a:pt x="528" y="182"/>
                </a:lnTo>
                <a:lnTo>
                  <a:pt x="549" y="169"/>
                </a:lnTo>
                <a:lnTo>
                  <a:pt x="570" y="158"/>
                </a:lnTo>
                <a:lnTo>
                  <a:pt x="592" y="146"/>
                </a:lnTo>
                <a:lnTo>
                  <a:pt x="615" y="135"/>
                </a:lnTo>
                <a:lnTo>
                  <a:pt x="638" y="124"/>
                </a:lnTo>
                <a:lnTo>
                  <a:pt x="661" y="114"/>
                </a:lnTo>
                <a:lnTo>
                  <a:pt x="685" y="104"/>
                </a:lnTo>
                <a:lnTo>
                  <a:pt x="710" y="95"/>
                </a:lnTo>
                <a:lnTo>
                  <a:pt x="734" y="87"/>
                </a:lnTo>
                <a:lnTo>
                  <a:pt x="760" y="78"/>
                </a:lnTo>
                <a:lnTo>
                  <a:pt x="786" y="70"/>
                </a:lnTo>
                <a:lnTo>
                  <a:pt x="812" y="63"/>
                </a:lnTo>
                <a:lnTo>
                  <a:pt x="839" y="55"/>
                </a:lnTo>
                <a:lnTo>
                  <a:pt x="867" y="49"/>
                </a:lnTo>
                <a:lnTo>
                  <a:pt x="895" y="43"/>
                </a:lnTo>
                <a:lnTo>
                  <a:pt x="923" y="37"/>
                </a:lnTo>
                <a:lnTo>
                  <a:pt x="952" y="31"/>
                </a:lnTo>
                <a:lnTo>
                  <a:pt x="1012" y="22"/>
                </a:lnTo>
                <a:lnTo>
                  <a:pt x="1073" y="14"/>
                </a:lnTo>
                <a:lnTo>
                  <a:pt x="1137" y="7"/>
                </a:lnTo>
                <a:lnTo>
                  <a:pt x="1202" y="3"/>
                </a:lnTo>
                <a:lnTo>
                  <a:pt x="1269" y="1"/>
                </a:lnTo>
                <a:lnTo>
                  <a:pt x="1339" y="0"/>
                </a:lnTo>
                <a:lnTo>
                  <a:pt x="1419" y="1"/>
                </a:lnTo>
                <a:lnTo>
                  <a:pt x="1495" y="4"/>
                </a:lnTo>
                <a:lnTo>
                  <a:pt x="1533" y="6"/>
                </a:lnTo>
                <a:lnTo>
                  <a:pt x="1570" y="8"/>
                </a:lnTo>
                <a:lnTo>
                  <a:pt x="1605" y="11"/>
                </a:lnTo>
                <a:lnTo>
                  <a:pt x="1641" y="15"/>
                </a:lnTo>
                <a:lnTo>
                  <a:pt x="1675" y="19"/>
                </a:lnTo>
                <a:lnTo>
                  <a:pt x="1709" y="23"/>
                </a:lnTo>
                <a:lnTo>
                  <a:pt x="1742" y="28"/>
                </a:lnTo>
                <a:lnTo>
                  <a:pt x="1775" y="33"/>
                </a:lnTo>
                <a:lnTo>
                  <a:pt x="1806" y="40"/>
                </a:lnTo>
                <a:lnTo>
                  <a:pt x="1837" y="46"/>
                </a:lnTo>
                <a:lnTo>
                  <a:pt x="1868" y="53"/>
                </a:lnTo>
                <a:lnTo>
                  <a:pt x="1897" y="61"/>
                </a:lnTo>
                <a:lnTo>
                  <a:pt x="1926" y="68"/>
                </a:lnTo>
                <a:lnTo>
                  <a:pt x="1954" y="76"/>
                </a:lnTo>
                <a:lnTo>
                  <a:pt x="1982" y="85"/>
                </a:lnTo>
                <a:lnTo>
                  <a:pt x="2009" y="94"/>
                </a:lnTo>
                <a:lnTo>
                  <a:pt x="2034" y="103"/>
                </a:lnTo>
                <a:lnTo>
                  <a:pt x="2060" y="114"/>
                </a:lnTo>
                <a:lnTo>
                  <a:pt x="2084" y="124"/>
                </a:lnTo>
                <a:lnTo>
                  <a:pt x="2108" y="136"/>
                </a:lnTo>
                <a:lnTo>
                  <a:pt x="2132" y="147"/>
                </a:lnTo>
                <a:lnTo>
                  <a:pt x="2154" y="159"/>
                </a:lnTo>
                <a:lnTo>
                  <a:pt x="2176" y="171"/>
                </a:lnTo>
                <a:lnTo>
                  <a:pt x="2197" y="185"/>
                </a:lnTo>
                <a:lnTo>
                  <a:pt x="2218" y="197"/>
                </a:lnTo>
                <a:lnTo>
                  <a:pt x="2238" y="212"/>
                </a:lnTo>
                <a:lnTo>
                  <a:pt x="2257" y="226"/>
                </a:lnTo>
                <a:lnTo>
                  <a:pt x="2276" y="241"/>
                </a:lnTo>
                <a:lnTo>
                  <a:pt x="2293" y="256"/>
                </a:lnTo>
                <a:lnTo>
                  <a:pt x="2310" y="271"/>
                </a:lnTo>
                <a:lnTo>
                  <a:pt x="2327" y="287"/>
                </a:lnTo>
                <a:lnTo>
                  <a:pt x="2343" y="303"/>
                </a:lnTo>
                <a:lnTo>
                  <a:pt x="2358" y="319"/>
                </a:lnTo>
                <a:lnTo>
                  <a:pt x="2374" y="336"/>
                </a:lnTo>
                <a:lnTo>
                  <a:pt x="2388" y="353"/>
                </a:lnTo>
                <a:lnTo>
                  <a:pt x="2401" y="369"/>
                </a:lnTo>
                <a:lnTo>
                  <a:pt x="2415" y="386"/>
                </a:lnTo>
                <a:lnTo>
                  <a:pt x="2427" y="404"/>
                </a:lnTo>
                <a:lnTo>
                  <a:pt x="2440" y="422"/>
                </a:lnTo>
                <a:lnTo>
                  <a:pt x="2451" y="439"/>
                </a:lnTo>
                <a:lnTo>
                  <a:pt x="2462" y="457"/>
                </a:lnTo>
                <a:lnTo>
                  <a:pt x="2472" y="476"/>
                </a:lnTo>
                <a:lnTo>
                  <a:pt x="2483" y="495"/>
                </a:lnTo>
                <a:lnTo>
                  <a:pt x="2492" y="513"/>
                </a:lnTo>
                <a:lnTo>
                  <a:pt x="2501" y="532"/>
                </a:lnTo>
                <a:lnTo>
                  <a:pt x="2509" y="552"/>
                </a:lnTo>
                <a:lnTo>
                  <a:pt x="2516" y="571"/>
                </a:lnTo>
                <a:lnTo>
                  <a:pt x="2524" y="591"/>
                </a:lnTo>
                <a:lnTo>
                  <a:pt x="2530" y="610"/>
                </a:lnTo>
                <a:lnTo>
                  <a:pt x="2536" y="631"/>
                </a:lnTo>
                <a:lnTo>
                  <a:pt x="2541" y="652"/>
                </a:lnTo>
                <a:lnTo>
                  <a:pt x="2545" y="672"/>
                </a:lnTo>
                <a:lnTo>
                  <a:pt x="2550" y="694"/>
                </a:lnTo>
                <a:lnTo>
                  <a:pt x="2554" y="715"/>
                </a:lnTo>
                <a:lnTo>
                  <a:pt x="2557" y="737"/>
                </a:lnTo>
                <a:lnTo>
                  <a:pt x="2559" y="757"/>
                </a:lnTo>
                <a:lnTo>
                  <a:pt x="2561" y="779"/>
                </a:lnTo>
                <a:lnTo>
                  <a:pt x="2563" y="802"/>
                </a:lnTo>
                <a:lnTo>
                  <a:pt x="2563" y="824"/>
                </a:lnTo>
                <a:lnTo>
                  <a:pt x="2564" y="847"/>
                </a:lnTo>
                <a:lnTo>
                  <a:pt x="2563" y="873"/>
                </a:lnTo>
                <a:lnTo>
                  <a:pt x="2562" y="899"/>
                </a:lnTo>
                <a:lnTo>
                  <a:pt x="2560" y="925"/>
                </a:lnTo>
                <a:lnTo>
                  <a:pt x="2557" y="952"/>
                </a:lnTo>
                <a:lnTo>
                  <a:pt x="2553" y="977"/>
                </a:lnTo>
                <a:lnTo>
                  <a:pt x="2548" y="1002"/>
                </a:lnTo>
                <a:lnTo>
                  <a:pt x="2541" y="1027"/>
                </a:lnTo>
                <a:lnTo>
                  <a:pt x="2535" y="1051"/>
                </a:lnTo>
                <a:lnTo>
                  <a:pt x="2527" y="1075"/>
                </a:lnTo>
                <a:lnTo>
                  <a:pt x="2518" y="1099"/>
                </a:lnTo>
                <a:lnTo>
                  <a:pt x="2509" y="1122"/>
                </a:lnTo>
                <a:lnTo>
                  <a:pt x="2498" y="1145"/>
                </a:lnTo>
                <a:lnTo>
                  <a:pt x="2487" y="1168"/>
                </a:lnTo>
                <a:lnTo>
                  <a:pt x="2474" y="1190"/>
                </a:lnTo>
                <a:lnTo>
                  <a:pt x="2461" y="1212"/>
                </a:lnTo>
                <a:lnTo>
                  <a:pt x="2447" y="1234"/>
                </a:lnTo>
                <a:lnTo>
                  <a:pt x="2431" y="1255"/>
                </a:lnTo>
                <a:lnTo>
                  <a:pt x="2416" y="1277"/>
                </a:lnTo>
                <a:lnTo>
                  <a:pt x="2399" y="1298"/>
                </a:lnTo>
                <a:lnTo>
                  <a:pt x="2381" y="1318"/>
                </a:lnTo>
                <a:lnTo>
                  <a:pt x="2362" y="1339"/>
                </a:lnTo>
                <a:lnTo>
                  <a:pt x="2343" y="1358"/>
                </a:lnTo>
                <a:lnTo>
                  <a:pt x="2322" y="1377"/>
                </a:lnTo>
                <a:lnTo>
                  <a:pt x="2301" y="1397"/>
                </a:lnTo>
                <a:lnTo>
                  <a:pt x="2278" y="1416"/>
                </a:lnTo>
                <a:lnTo>
                  <a:pt x="2255" y="1434"/>
                </a:lnTo>
                <a:lnTo>
                  <a:pt x="2230" y="1452"/>
                </a:lnTo>
                <a:lnTo>
                  <a:pt x="2204" y="1470"/>
                </a:lnTo>
                <a:lnTo>
                  <a:pt x="2178" y="1488"/>
                </a:lnTo>
                <a:lnTo>
                  <a:pt x="2151" y="1505"/>
                </a:lnTo>
                <a:lnTo>
                  <a:pt x="2123" y="1521"/>
                </a:lnTo>
                <a:lnTo>
                  <a:pt x="2095" y="1538"/>
                </a:lnTo>
                <a:lnTo>
                  <a:pt x="2141" y="1550"/>
                </a:lnTo>
                <a:lnTo>
                  <a:pt x="2185" y="1563"/>
                </a:lnTo>
                <a:lnTo>
                  <a:pt x="2225" y="1575"/>
                </a:lnTo>
                <a:lnTo>
                  <a:pt x="2264" y="1589"/>
                </a:lnTo>
                <a:lnTo>
                  <a:pt x="2299" y="1604"/>
                </a:lnTo>
                <a:lnTo>
                  <a:pt x="2331" y="1618"/>
                </a:lnTo>
                <a:lnTo>
                  <a:pt x="2360" y="1633"/>
                </a:lnTo>
                <a:lnTo>
                  <a:pt x="2388" y="1649"/>
                </a:lnTo>
                <a:lnTo>
                  <a:pt x="2407" y="1662"/>
                </a:lnTo>
                <a:lnTo>
                  <a:pt x="2427" y="1676"/>
                </a:lnTo>
                <a:lnTo>
                  <a:pt x="2447" y="1689"/>
                </a:lnTo>
                <a:lnTo>
                  <a:pt x="2465" y="1704"/>
                </a:lnTo>
                <a:lnTo>
                  <a:pt x="2484" y="1718"/>
                </a:lnTo>
                <a:lnTo>
                  <a:pt x="2501" y="1734"/>
                </a:lnTo>
                <a:lnTo>
                  <a:pt x="2517" y="1750"/>
                </a:lnTo>
                <a:lnTo>
                  <a:pt x="2534" y="1766"/>
                </a:lnTo>
                <a:lnTo>
                  <a:pt x="2550" y="1783"/>
                </a:lnTo>
                <a:lnTo>
                  <a:pt x="2564" y="1801"/>
                </a:lnTo>
                <a:lnTo>
                  <a:pt x="2579" y="1819"/>
                </a:lnTo>
                <a:lnTo>
                  <a:pt x="2594" y="1837"/>
                </a:lnTo>
                <a:lnTo>
                  <a:pt x="2606" y="1856"/>
                </a:lnTo>
                <a:lnTo>
                  <a:pt x="2620" y="1875"/>
                </a:lnTo>
                <a:lnTo>
                  <a:pt x="2631" y="1896"/>
                </a:lnTo>
                <a:lnTo>
                  <a:pt x="2644" y="1916"/>
                </a:lnTo>
                <a:lnTo>
                  <a:pt x="2654" y="1936"/>
                </a:lnTo>
                <a:lnTo>
                  <a:pt x="2665" y="1958"/>
                </a:lnTo>
                <a:lnTo>
                  <a:pt x="2674" y="1980"/>
                </a:lnTo>
                <a:lnTo>
                  <a:pt x="2684" y="2002"/>
                </a:lnTo>
                <a:lnTo>
                  <a:pt x="2692" y="2025"/>
                </a:lnTo>
                <a:lnTo>
                  <a:pt x="2699" y="2049"/>
                </a:lnTo>
                <a:lnTo>
                  <a:pt x="2707" y="2073"/>
                </a:lnTo>
                <a:lnTo>
                  <a:pt x="2712" y="2097"/>
                </a:lnTo>
                <a:lnTo>
                  <a:pt x="2718" y="2122"/>
                </a:lnTo>
                <a:lnTo>
                  <a:pt x="2722" y="2148"/>
                </a:lnTo>
                <a:lnTo>
                  <a:pt x="2726" y="2174"/>
                </a:lnTo>
                <a:lnTo>
                  <a:pt x="2730" y="2200"/>
                </a:lnTo>
                <a:lnTo>
                  <a:pt x="2732" y="2228"/>
                </a:lnTo>
                <a:lnTo>
                  <a:pt x="2734" y="2255"/>
                </a:lnTo>
                <a:lnTo>
                  <a:pt x="2735" y="2283"/>
                </a:lnTo>
                <a:lnTo>
                  <a:pt x="2735" y="2311"/>
                </a:lnTo>
                <a:lnTo>
                  <a:pt x="2735" y="2348"/>
                </a:lnTo>
                <a:lnTo>
                  <a:pt x="2733" y="2383"/>
                </a:lnTo>
                <a:lnTo>
                  <a:pt x="2730" y="2419"/>
                </a:lnTo>
                <a:lnTo>
                  <a:pt x="2725" y="2454"/>
                </a:lnTo>
                <a:lnTo>
                  <a:pt x="2720" y="2489"/>
                </a:lnTo>
                <a:lnTo>
                  <a:pt x="2714" y="2524"/>
                </a:lnTo>
                <a:lnTo>
                  <a:pt x="2707" y="2559"/>
                </a:lnTo>
                <a:lnTo>
                  <a:pt x="2697" y="2594"/>
                </a:lnTo>
                <a:lnTo>
                  <a:pt x="2688" y="2628"/>
                </a:lnTo>
                <a:lnTo>
                  <a:pt x="2676" y="2663"/>
                </a:lnTo>
                <a:lnTo>
                  <a:pt x="2664" y="2697"/>
                </a:lnTo>
                <a:lnTo>
                  <a:pt x="2650" y="2731"/>
                </a:lnTo>
                <a:lnTo>
                  <a:pt x="2635" y="2765"/>
                </a:lnTo>
                <a:lnTo>
                  <a:pt x="2620" y="2798"/>
                </a:lnTo>
                <a:lnTo>
                  <a:pt x="2602" y="2832"/>
                </a:lnTo>
                <a:lnTo>
                  <a:pt x="2584" y="2865"/>
                </a:lnTo>
                <a:lnTo>
                  <a:pt x="2564" y="2897"/>
                </a:lnTo>
                <a:lnTo>
                  <a:pt x="2544" y="2930"/>
                </a:lnTo>
                <a:lnTo>
                  <a:pt x="2522" y="2960"/>
                </a:lnTo>
                <a:lnTo>
                  <a:pt x="2501" y="2989"/>
                </a:lnTo>
                <a:lnTo>
                  <a:pt x="2476" y="3018"/>
                </a:lnTo>
                <a:lnTo>
                  <a:pt x="2451" y="3047"/>
                </a:lnTo>
                <a:lnTo>
                  <a:pt x="2426" y="3074"/>
                </a:lnTo>
                <a:lnTo>
                  <a:pt x="2399" y="3099"/>
                </a:lnTo>
                <a:lnTo>
                  <a:pt x="2372" y="3124"/>
                </a:lnTo>
                <a:lnTo>
                  <a:pt x="2343" y="3149"/>
                </a:lnTo>
                <a:lnTo>
                  <a:pt x="2313" y="3172"/>
                </a:lnTo>
                <a:lnTo>
                  <a:pt x="2282" y="3194"/>
                </a:lnTo>
                <a:lnTo>
                  <a:pt x="2251" y="3215"/>
                </a:lnTo>
                <a:lnTo>
                  <a:pt x="2217" y="3235"/>
                </a:lnTo>
                <a:lnTo>
                  <a:pt x="2184" y="3254"/>
                </a:lnTo>
                <a:lnTo>
                  <a:pt x="2148" y="3273"/>
                </a:lnTo>
                <a:lnTo>
                  <a:pt x="2112" y="3290"/>
                </a:lnTo>
                <a:lnTo>
                  <a:pt x="2075" y="3306"/>
                </a:lnTo>
                <a:lnTo>
                  <a:pt x="2035" y="3321"/>
                </a:lnTo>
                <a:lnTo>
                  <a:pt x="1995" y="3336"/>
                </a:lnTo>
                <a:lnTo>
                  <a:pt x="1952" y="3348"/>
                </a:lnTo>
                <a:lnTo>
                  <a:pt x="1910" y="3360"/>
                </a:lnTo>
                <a:lnTo>
                  <a:pt x="1865" y="3371"/>
                </a:lnTo>
                <a:lnTo>
                  <a:pt x="1819" y="3381"/>
                </a:lnTo>
                <a:lnTo>
                  <a:pt x="1771" y="3389"/>
                </a:lnTo>
                <a:lnTo>
                  <a:pt x="1722" y="3396"/>
                </a:lnTo>
                <a:lnTo>
                  <a:pt x="1672" y="3402"/>
                </a:lnTo>
                <a:lnTo>
                  <a:pt x="1621" y="3407"/>
                </a:lnTo>
                <a:lnTo>
                  <a:pt x="1567" y="3411"/>
                </a:lnTo>
                <a:lnTo>
                  <a:pt x="1513" y="3414"/>
                </a:lnTo>
                <a:lnTo>
                  <a:pt x="1458" y="3415"/>
                </a:lnTo>
                <a:lnTo>
                  <a:pt x="1400" y="3416"/>
                </a:lnTo>
                <a:lnTo>
                  <a:pt x="1345" y="3416"/>
                </a:lnTo>
                <a:lnTo>
                  <a:pt x="1290" y="3414"/>
                </a:lnTo>
                <a:lnTo>
                  <a:pt x="1237" y="3412"/>
                </a:lnTo>
                <a:lnTo>
                  <a:pt x="1187" y="3410"/>
                </a:lnTo>
                <a:lnTo>
                  <a:pt x="1137" y="3406"/>
                </a:lnTo>
                <a:lnTo>
                  <a:pt x="1088" y="3401"/>
                </a:lnTo>
                <a:lnTo>
                  <a:pt x="1041" y="3396"/>
                </a:lnTo>
                <a:lnTo>
                  <a:pt x="996" y="3390"/>
                </a:lnTo>
                <a:lnTo>
                  <a:pt x="952" y="3383"/>
                </a:lnTo>
                <a:lnTo>
                  <a:pt x="911" y="3374"/>
                </a:lnTo>
                <a:lnTo>
                  <a:pt x="870" y="3366"/>
                </a:lnTo>
                <a:lnTo>
                  <a:pt x="830" y="3357"/>
                </a:lnTo>
                <a:lnTo>
                  <a:pt x="792" y="3346"/>
                </a:lnTo>
                <a:lnTo>
                  <a:pt x="756" y="3335"/>
                </a:lnTo>
                <a:lnTo>
                  <a:pt x="721" y="3323"/>
                </a:lnTo>
                <a:lnTo>
                  <a:pt x="688" y="3310"/>
                </a:lnTo>
                <a:lnTo>
                  <a:pt x="655" y="3296"/>
                </a:lnTo>
                <a:lnTo>
                  <a:pt x="624" y="3281"/>
                </a:lnTo>
                <a:lnTo>
                  <a:pt x="594" y="3267"/>
                </a:lnTo>
                <a:lnTo>
                  <a:pt x="563" y="3251"/>
                </a:lnTo>
                <a:lnTo>
                  <a:pt x="534" y="3234"/>
                </a:lnTo>
                <a:lnTo>
                  <a:pt x="505" y="3217"/>
                </a:lnTo>
                <a:lnTo>
                  <a:pt x="478" y="3198"/>
                </a:lnTo>
                <a:lnTo>
                  <a:pt x="450" y="3179"/>
                </a:lnTo>
                <a:lnTo>
                  <a:pt x="423" y="3159"/>
                </a:lnTo>
                <a:lnTo>
                  <a:pt x="398" y="3140"/>
                </a:lnTo>
                <a:lnTo>
                  <a:pt x="373" y="3118"/>
                </a:lnTo>
                <a:lnTo>
                  <a:pt x="349" y="3096"/>
                </a:lnTo>
                <a:lnTo>
                  <a:pt x="325" y="3073"/>
                </a:lnTo>
                <a:lnTo>
                  <a:pt x="302" y="3050"/>
                </a:lnTo>
                <a:lnTo>
                  <a:pt x="280" y="3025"/>
                </a:lnTo>
                <a:lnTo>
                  <a:pt x="258" y="3000"/>
                </a:lnTo>
                <a:lnTo>
                  <a:pt x="238" y="2974"/>
                </a:lnTo>
                <a:lnTo>
                  <a:pt x="217" y="2948"/>
                </a:lnTo>
                <a:lnTo>
                  <a:pt x="198" y="2919"/>
                </a:lnTo>
                <a:lnTo>
                  <a:pt x="179" y="2891"/>
                </a:lnTo>
                <a:lnTo>
                  <a:pt x="161" y="2862"/>
                </a:lnTo>
                <a:lnTo>
                  <a:pt x="143" y="2832"/>
                </a:lnTo>
                <a:lnTo>
                  <a:pt x="126" y="2800"/>
                </a:lnTo>
                <a:lnTo>
                  <a:pt x="109" y="2769"/>
                </a:lnTo>
                <a:lnTo>
                  <a:pt x="94" y="2737"/>
                </a:lnTo>
                <a:lnTo>
                  <a:pt x="79" y="2703"/>
                </a:lnTo>
                <a:lnTo>
                  <a:pt x="64" y="2669"/>
                </a:lnTo>
                <a:lnTo>
                  <a:pt x="50" y="2633"/>
                </a:lnTo>
                <a:lnTo>
                  <a:pt x="36" y="2598"/>
                </a:lnTo>
                <a:lnTo>
                  <a:pt x="24" y="2561"/>
                </a:lnTo>
                <a:lnTo>
                  <a:pt x="11" y="2524"/>
                </a:lnTo>
                <a:lnTo>
                  <a:pt x="0" y="2485"/>
                </a:lnTo>
                <a:lnTo>
                  <a:pt x="921" y="2363"/>
                </a:lnTo>
                <a:lnTo>
                  <a:pt x="928" y="2398"/>
                </a:lnTo>
                <a:lnTo>
                  <a:pt x="936" y="2430"/>
                </a:lnTo>
                <a:lnTo>
                  <a:pt x="943" y="2462"/>
                </a:lnTo>
                <a:lnTo>
                  <a:pt x="951" y="2492"/>
                </a:lnTo>
                <a:lnTo>
                  <a:pt x="961" y="2521"/>
                </a:lnTo>
                <a:lnTo>
                  <a:pt x="970" y="2548"/>
                </a:lnTo>
                <a:lnTo>
                  <a:pt x="980" y="2574"/>
                </a:lnTo>
                <a:lnTo>
                  <a:pt x="990" y="2599"/>
                </a:lnTo>
                <a:lnTo>
                  <a:pt x="1001" y="2623"/>
                </a:lnTo>
                <a:lnTo>
                  <a:pt x="1012" y="2645"/>
                </a:lnTo>
                <a:lnTo>
                  <a:pt x="1024" y="2666"/>
                </a:lnTo>
                <a:lnTo>
                  <a:pt x="1036" y="2686"/>
                </a:lnTo>
                <a:lnTo>
                  <a:pt x="1049" y="2703"/>
                </a:lnTo>
                <a:lnTo>
                  <a:pt x="1061" y="2720"/>
                </a:lnTo>
                <a:lnTo>
                  <a:pt x="1075" y="2736"/>
                </a:lnTo>
                <a:lnTo>
                  <a:pt x="1089" y="2749"/>
                </a:lnTo>
                <a:lnTo>
                  <a:pt x="1103" y="2763"/>
                </a:lnTo>
                <a:lnTo>
                  <a:pt x="1119" y="2775"/>
                </a:lnTo>
                <a:lnTo>
                  <a:pt x="1133" y="2786"/>
                </a:lnTo>
                <a:lnTo>
                  <a:pt x="1150" y="2796"/>
                </a:lnTo>
                <a:lnTo>
                  <a:pt x="1166" y="2807"/>
                </a:lnTo>
                <a:lnTo>
                  <a:pt x="1183" y="2815"/>
                </a:lnTo>
                <a:lnTo>
                  <a:pt x="1200" y="2823"/>
                </a:lnTo>
                <a:lnTo>
                  <a:pt x="1218" y="2831"/>
                </a:lnTo>
                <a:lnTo>
                  <a:pt x="1237" y="2837"/>
                </a:lnTo>
                <a:lnTo>
                  <a:pt x="1256" y="2842"/>
                </a:lnTo>
                <a:lnTo>
                  <a:pt x="1275" y="2847"/>
                </a:lnTo>
                <a:lnTo>
                  <a:pt x="1294" y="2850"/>
                </a:lnTo>
                <a:lnTo>
                  <a:pt x="1315" y="2854"/>
                </a:lnTo>
                <a:lnTo>
                  <a:pt x="1336" y="2856"/>
                </a:lnTo>
                <a:lnTo>
                  <a:pt x="1357" y="2857"/>
                </a:lnTo>
                <a:lnTo>
                  <a:pt x="1379" y="2858"/>
                </a:lnTo>
                <a:lnTo>
                  <a:pt x="1402" y="2857"/>
                </a:lnTo>
                <a:lnTo>
                  <a:pt x="1424" y="2856"/>
                </a:lnTo>
                <a:lnTo>
                  <a:pt x="1446" y="2853"/>
                </a:lnTo>
                <a:lnTo>
                  <a:pt x="1467" y="2849"/>
                </a:lnTo>
                <a:lnTo>
                  <a:pt x="1488" y="2844"/>
                </a:lnTo>
                <a:lnTo>
                  <a:pt x="1509" y="2838"/>
                </a:lnTo>
                <a:lnTo>
                  <a:pt x="1529" y="2832"/>
                </a:lnTo>
                <a:lnTo>
                  <a:pt x="1548" y="2823"/>
                </a:lnTo>
                <a:lnTo>
                  <a:pt x="1567" y="2814"/>
                </a:lnTo>
                <a:lnTo>
                  <a:pt x="1585" y="2805"/>
                </a:lnTo>
                <a:lnTo>
                  <a:pt x="1604" y="2793"/>
                </a:lnTo>
                <a:lnTo>
                  <a:pt x="1621" y="2782"/>
                </a:lnTo>
                <a:lnTo>
                  <a:pt x="1639" y="2768"/>
                </a:lnTo>
                <a:lnTo>
                  <a:pt x="1655" y="2753"/>
                </a:lnTo>
                <a:lnTo>
                  <a:pt x="1671" y="2739"/>
                </a:lnTo>
                <a:lnTo>
                  <a:pt x="1687" y="2722"/>
                </a:lnTo>
                <a:lnTo>
                  <a:pt x="1701" y="2704"/>
                </a:lnTo>
                <a:lnTo>
                  <a:pt x="1716" y="2687"/>
                </a:lnTo>
                <a:lnTo>
                  <a:pt x="1729" y="2668"/>
                </a:lnTo>
                <a:lnTo>
                  <a:pt x="1741" y="2649"/>
                </a:lnTo>
                <a:lnTo>
                  <a:pt x="1752" y="2629"/>
                </a:lnTo>
                <a:lnTo>
                  <a:pt x="1762" y="2608"/>
                </a:lnTo>
                <a:lnTo>
                  <a:pt x="1770" y="2587"/>
                </a:lnTo>
                <a:lnTo>
                  <a:pt x="1779" y="2565"/>
                </a:lnTo>
                <a:lnTo>
                  <a:pt x="1786" y="2542"/>
                </a:lnTo>
                <a:lnTo>
                  <a:pt x="1792" y="2518"/>
                </a:lnTo>
                <a:lnTo>
                  <a:pt x="1798" y="2494"/>
                </a:lnTo>
                <a:lnTo>
                  <a:pt x="1802" y="2469"/>
                </a:lnTo>
                <a:lnTo>
                  <a:pt x="1805" y="2443"/>
                </a:lnTo>
                <a:lnTo>
                  <a:pt x="1808" y="2416"/>
                </a:lnTo>
                <a:lnTo>
                  <a:pt x="1809" y="2389"/>
                </a:lnTo>
                <a:lnTo>
                  <a:pt x="1809" y="2361"/>
                </a:lnTo>
                <a:lnTo>
                  <a:pt x="1809" y="2333"/>
                </a:lnTo>
                <a:lnTo>
                  <a:pt x="1808" y="2306"/>
                </a:lnTo>
                <a:lnTo>
                  <a:pt x="1806" y="2279"/>
                </a:lnTo>
                <a:lnTo>
                  <a:pt x="1802" y="2253"/>
                </a:lnTo>
                <a:lnTo>
                  <a:pt x="1798" y="2228"/>
                </a:lnTo>
                <a:lnTo>
                  <a:pt x="1793" y="2204"/>
                </a:lnTo>
                <a:lnTo>
                  <a:pt x="1787" y="2180"/>
                </a:lnTo>
                <a:lnTo>
                  <a:pt x="1780" y="2158"/>
                </a:lnTo>
                <a:lnTo>
                  <a:pt x="1772" y="2136"/>
                </a:lnTo>
                <a:lnTo>
                  <a:pt x="1763" y="2115"/>
                </a:lnTo>
                <a:lnTo>
                  <a:pt x="1754" y="2094"/>
                </a:lnTo>
                <a:lnTo>
                  <a:pt x="1743" y="2075"/>
                </a:lnTo>
                <a:lnTo>
                  <a:pt x="1732" y="2056"/>
                </a:lnTo>
                <a:lnTo>
                  <a:pt x="1719" y="2039"/>
                </a:lnTo>
                <a:lnTo>
                  <a:pt x="1706" y="2021"/>
                </a:lnTo>
                <a:lnTo>
                  <a:pt x="1692" y="2005"/>
                </a:lnTo>
                <a:lnTo>
                  <a:pt x="1676" y="1990"/>
                </a:lnTo>
                <a:lnTo>
                  <a:pt x="1661" y="1975"/>
                </a:lnTo>
                <a:lnTo>
                  <a:pt x="1644" y="1963"/>
                </a:lnTo>
                <a:lnTo>
                  <a:pt x="1627" y="1950"/>
                </a:lnTo>
                <a:lnTo>
                  <a:pt x="1609" y="1939"/>
                </a:lnTo>
                <a:lnTo>
                  <a:pt x="1592" y="1928"/>
                </a:lnTo>
                <a:lnTo>
                  <a:pt x="1572" y="1919"/>
                </a:lnTo>
                <a:lnTo>
                  <a:pt x="1552" y="1910"/>
                </a:lnTo>
                <a:lnTo>
                  <a:pt x="1532" y="1903"/>
                </a:lnTo>
                <a:lnTo>
                  <a:pt x="1511" y="1897"/>
                </a:lnTo>
                <a:lnTo>
                  <a:pt x="1489" y="1892"/>
                </a:lnTo>
                <a:lnTo>
                  <a:pt x="1467" y="1886"/>
                </a:lnTo>
                <a:lnTo>
                  <a:pt x="1444" y="1883"/>
                </a:lnTo>
                <a:lnTo>
                  <a:pt x="1420" y="1881"/>
                </a:lnTo>
                <a:lnTo>
                  <a:pt x="1396" y="1879"/>
                </a:lnTo>
                <a:lnTo>
                  <a:pt x="1371" y="1879"/>
                </a:lnTo>
                <a:lnTo>
                  <a:pt x="1343" y="1879"/>
                </a:lnTo>
                <a:lnTo>
                  <a:pt x="1311" y="1882"/>
                </a:lnTo>
                <a:lnTo>
                  <a:pt x="1279" y="1886"/>
                </a:lnTo>
                <a:lnTo>
                  <a:pt x="1242" y="1893"/>
                </a:lnTo>
                <a:lnTo>
                  <a:pt x="1205" y="1900"/>
                </a:lnTo>
                <a:lnTo>
                  <a:pt x="1163" y="1909"/>
                </a:lnTo>
                <a:lnTo>
                  <a:pt x="1120" y="1920"/>
                </a:lnTo>
                <a:lnTo>
                  <a:pt x="1074" y="1932"/>
                </a:lnTo>
                <a:lnTo>
                  <a:pt x="1122" y="1276"/>
                </a:lnTo>
                <a:lnTo>
                  <a:pt x="1157" y="1281"/>
                </a:lnTo>
                <a:lnTo>
                  <a:pt x="1189" y="1285"/>
                </a:lnTo>
                <a:lnTo>
                  <a:pt x="1216" y="1288"/>
                </a:lnTo>
                <a:lnTo>
                  <a:pt x="1239" y="1288"/>
                </a:lnTo>
                <a:lnTo>
                  <a:pt x="1262" y="1288"/>
                </a:lnTo>
                <a:lnTo>
                  <a:pt x="1283" y="1286"/>
                </a:lnTo>
                <a:lnTo>
                  <a:pt x="1304" y="1283"/>
                </a:lnTo>
                <a:lnTo>
                  <a:pt x="1325" y="1280"/>
                </a:lnTo>
                <a:lnTo>
                  <a:pt x="1346" y="1277"/>
                </a:lnTo>
                <a:lnTo>
                  <a:pt x="1365" y="1272"/>
                </a:lnTo>
                <a:lnTo>
                  <a:pt x="1384" y="1266"/>
                </a:lnTo>
                <a:lnTo>
                  <a:pt x="1403" y="1259"/>
                </a:lnTo>
                <a:lnTo>
                  <a:pt x="1422" y="1252"/>
                </a:lnTo>
                <a:lnTo>
                  <a:pt x="1440" y="1243"/>
                </a:lnTo>
                <a:lnTo>
                  <a:pt x="1457" y="1233"/>
                </a:lnTo>
                <a:lnTo>
                  <a:pt x="1474" y="1223"/>
                </a:lnTo>
                <a:lnTo>
                  <a:pt x="1490" y="1212"/>
                </a:lnTo>
                <a:lnTo>
                  <a:pt x="1507" y="1200"/>
                </a:lnTo>
                <a:lnTo>
                  <a:pt x="1522" y="1187"/>
                </a:lnTo>
                <a:lnTo>
                  <a:pt x="1537" y="1174"/>
                </a:lnTo>
                <a:lnTo>
                  <a:pt x="1552" y="1159"/>
                </a:lnTo>
                <a:lnTo>
                  <a:pt x="1565" y="1145"/>
                </a:lnTo>
                <a:lnTo>
                  <a:pt x="1578" y="1129"/>
                </a:lnTo>
                <a:lnTo>
                  <a:pt x="1589" y="1113"/>
                </a:lnTo>
                <a:lnTo>
                  <a:pt x="1600" y="1098"/>
                </a:lnTo>
                <a:lnTo>
                  <a:pt x="1610" y="1082"/>
                </a:lnTo>
                <a:lnTo>
                  <a:pt x="1619" y="1065"/>
                </a:lnTo>
                <a:lnTo>
                  <a:pt x="1627" y="1049"/>
                </a:lnTo>
                <a:lnTo>
                  <a:pt x="1634" y="1032"/>
                </a:lnTo>
                <a:lnTo>
                  <a:pt x="1640" y="1014"/>
                </a:lnTo>
                <a:lnTo>
                  <a:pt x="1645" y="996"/>
                </a:lnTo>
                <a:lnTo>
                  <a:pt x="1649" y="979"/>
                </a:lnTo>
                <a:lnTo>
                  <a:pt x="1652" y="960"/>
                </a:lnTo>
                <a:lnTo>
                  <a:pt x="1655" y="941"/>
                </a:lnTo>
                <a:lnTo>
                  <a:pt x="1656" y="922"/>
                </a:lnTo>
                <a:lnTo>
                  <a:pt x="1656" y="903"/>
                </a:lnTo>
                <a:lnTo>
                  <a:pt x="1656" y="884"/>
                </a:lnTo>
                <a:lnTo>
                  <a:pt x="1655" y="866"/>
                </a:lnTo>
                <a:lnTo>
                  <a:pt x="1653" y="848"/>
                </a:lnTo>
                <a:lnTo>
                  <a:pt x="1651" y="831"/>
                </a:lnTo>
                <a:lnTo>
                  <a:pt x="1648" y="814"/>
                </a:lnTo>
                <a:lnTo>
                  <a:pt x="1644" y="798"/>
                </a:lnTo>
                <a:lnTo>
                  <a:pt x="1640" y="783"/>
                </a:lnTo>
                <a:lnTo>
                  <a:pt x="1634" y="767"/>
                </a:lnTo>
                <a:lnTo>
                  <a:pt x="1628" y="752"/>
                </a:lnTo>
                <a:lnTo>
                  <a:pt x="1622" y="738"/>
                </a:lnTo>
                <a:lnTo>
                  <a:pt x="1615" y="724"/>
                </a:lnTo>
                <a:lnTo>
                  <a:pt x="1606" y="711"/>
                </a:lnTo>
                <a:lnTo>
                  <a:pt x="1598" y="698"/>
                </a:lnTo>
                <a:lnTo>
                  <a:pt x="1588" y="685"/>
                </a:lnTo>
                <a:lnTo>
                  <a:pt x="1578" y="674"/>
                </a:lnTo>
                <a:lnTo>
                  <a:pt x="1567" y="663"/>
                </a:lnTo>
                <a:lnTo>
                  <a:pt x="1556" y="651"/>
                </a:lnTo>
                <a:lnTo>
                  <a:pt x="1543" y="642"/>
                </a:lnTo>
                <a:lnTo>
                  <a:pt x="1531" y="632"/>
                </a:lnTo>
                <a:lnTo>
                  <a:pt x="1518" y="623"/>
                </a:lnTo>
                <a:lnTo>
                  <a:pt x="1505" y="615"/>
                </a:lnTo>
                <a:lnTo>
                  <a:pt x="1490" y="607"/>
                </a:lnTo>
                <a:lnTo>
                  <a:pt x="1475" y="601"/>
                </a:lnTo>
                <a:lnTo>
                  <a:pt x="1461" y="595"/>
                </a:lnTo>
                <a:lnTo>
                  <a:pt x="1445" y="590"/>
                </a:lnTo>
                <a:lnTo>
                  <a:pt x="1428" y="585"/>
                </a:lnTo>
                <a:lnTo>
                  <a:pt x="1412" y="581"/>
                </a:lnTo>
                <a:lnTo>
                  <a:pt x="1395" y="578"/>
                </a:lnTo>
                <a:lnTo>
                  <a:pt x="1377" y="576"/>
                </a:lnTo>
                <a:lnTo>
                  <a:pt x="1358" y="574"/>
                </a:lnTo>
                <a:lnTo>
                  <a:pt x="1339" y="573"/>
                </a:lnTo>
                <a:lnTo>
                  <a:pt x="1321" y="573"/>
                </a:lnTo>
                <a:lnTo>
                  <a:pt x="1301" y="573"/>
                </a:lnTo>
                <a:lnTo>
                  <a:pt x="1281" y="574"/>
                </a:lnTo>
                <a:lnTo>
                  <a:pt x="1262" y="576"/>
                </a:lnTo>
                <a:lnTo>
                  <a:pt x="1243" y="578"/>
                </a:lnTo>
                <a:lnTo>
                  <a:pt x="1225" y="582"/>
                </a:lnTo>
                <a:lnTo>
                  <a:pt x="1208" y="586"/>
                </a:lnTo>
                <a:lnTo>
                  <a:pt x="1191" y="591"/>
                </a:lnTo>
                <a:lnTo>
                  <a:pt x="1174" y="597"/>
                </a:lnTo>
                <a:lnTo>
                  <a:pt x="1157" y="603"/>
                </a:lnTo>
                <a:lnTo>
                  <a:pt x="1142" y="610"/>
                </a:lnTo>
                <a:lnTo>
                  <a:pt x="1127" y="619"/>
                </a:lnTo>
                <a:lnTo>
                  <a:pt x="1112" y="627"/>
                </a:lnTo>
                <a:lnTo>
                  <a:pt x="1098" y="636"/>
                </a:lnTo>
                <a:lnTo>
                  <a:pt x="1084" y="647"/>
                </a:lnTo>
                <a:lnTo>
                  <a:pt x="1071" y="658"/>
                </a:lnTo>
                <a:lnTo>
                  <a:pt x="1057" y="670"/>
                </a:lnTo>
                <a:lnTo>
                  <a:pt x="1046" y="682"/>
                </a:lnTo>
                <a:lnTo>
                  <a:pt x="1033" y="697"/>
                </a:lnTo>
                <a:lnTo>
                  <a:pt x="1023" y="712"/>
                </a:lnTo>
                <a:lnTo>
                  <a:pt x="1011" y="728"/>
                </a:lnTo>
                <a:lnTo>
                  <a:pt x="1001" y="745"/>
                </a:lnTo>
                <a:lnTo>
                  <a:pt x="991" y="764"/>
                </a:lnTo>
                <a:lnTo>
                  <a:pt x="982" y="784"/>
                </a:lnTo>
                <a:lnTo>
                  <a:pt x="973" y="803"/>
                </a:lnTo>
                <a:lnTo>
                  <a:pt x="965" y="825"/>
                </a:lnTo>
                <a:lnTo>
                  <a:pt x="957" y="849"/>
                </a:lnTo>
                <a:lnTo>
                  <a:pt x="949" y="873"/>
                </a:lnTo>
                <a:lnTo>
                  <a:pt x="943" y="898"/>
                </a:lnTo>
                <a:lnTo>
                  <a:pt x="937" y="924"/>
                </a:lnTo>
                <a:lnTo>
                  <a:pt x="930" y="953"/>
                </a:lnTo>
                <a:lnTo>
                  <a:pt x="925" y="981"/>
                </a:lnTo>
                <a:lnTo>
                  <a:pt x="921" y="1011"/>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Rectangle 34">
            <a:extLst>
              <a:ext uri="{FF2B5EF4-FFF2-40B4-BE49-F238E27FC236}">
                <a16:creationId xmlns:a16="http://schemas.microsoft.com/office/drawing/2014/main" id="{11DB487A-7CC5-435C-B82A-D8D87AAC0681}"/>
              </a:ext>
            </a:extLst>
          </p:cNvPr>
          <p:cNvSpPr/>
          <p:nvPr/>
        </p:nvSpPr>
        <p:spPr>
          <a:xfrm>
            <a:off x="2003789" y="116470"/>
            <a:ext cx="304800" cy="12355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Rectangle 33">
            <a:extLst>
              <a:ext uri="{FF2B5EF4-FFF2-40B4-BE49-F238E27FC236}">
                <a16:creationId xmlns:a16="http://schemas.microsoft.com/office/drawing/2014/main" id="{8228E54D-CEBF-4D8D-B711-1DD784FB9045}"/>
              </a:ext>
            </a:extLst>
          </p:cNvPr>
          <p:cNvSpPr/>
          <p:nvPr/>
        </p:nvSpPr>
        <p:spPr>
          <a:xfrm>
            <a:off x="1997216" y="808886"/>
            <a:ext cx="304800" cy="12355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6" name="Picture 15" descr="A close up of a logo&#10;&#10;Description generated with very high confidence">
            <a:extLst>
              <a:ext uri="{FF2B5EF4-FFF2-40B4-BE49-F238E27FC236}">
                <a16:creationId xmlns:a16="http://schemas.microsoft.com/office/drawing/2014/main" id="{25CF14D2-BDF8-43B1-9E6C-56EDFE658994}"/>
              </a:ext>
            </a:extLst>
          </p:cNvPr>
          <p:cNvPicPr>
            <a:picLocks noChangeAspect="1"/>
          </p:cNvPicPr>
          <p:nvPr/>
        </p:nvPicPr>
        <p:blipFill>
          <a:blip r:embed="rId3">
            <a:duotone>
              <a:schemeClr val="accent1">
                <a:shade val="45000"/>
                <a:satMod val="135000"/>
              </a:schemeClr>
              <a:prstClr val="white"/>
            </a:duotone>
          </a:blip>
          <a:stretch>
            <a:fillRect/>
          </a:stretch>
        </p:blipFill>
        <p:spPr>
          <a:xfrm>
            <a:off x="1482723" y="3161996"/>
            <a:ext cx="2404838" cy="2404838"/>
          </a:xfrm>
          <a:prstGeom prst="rect">
            <a:avLst/>
          </a:prstGeom>
        </p:spPr>
      </p:pic>
      <p:sp>
        <p:nvSpPr>
          <p:cNvPr id="3" name="Thought Bubble: Cloud 2">
            <a:extLst>
              <a:ext uri="{FF2B5EF4-FFF2-40B4-BE49-F238E27FC236}">
                <a16:creationId xmlns:a16="http://schemas.microsoft.com/office/drawing/2014/main" id="{B27D2AF5-C8DE-4841-9659-B3ECD1D343FD}"/>
              </a:ext>
            </a:extLst>
          </p:cNvPr>
          <p:cNvSpPr/>
          <p:nvPr/>
        </p:nvSpPr>
        <p:spPr>
          <a:xfrm>
            <a:off x="3596871" y="2285254"/>
            <a:ext cx="2346728" cy="1555618"/>
          </a:xfrm>
          <a:prstGeom prst="cloudCallout">
            <a:avLst>
              <a:gd name="adj1" fmla="val -68190"/>
              <a:gd name="adj2" fmla="val 26948"/>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Where is</a:t>
            </a:r>
            <a:r>
              <a:rPr lang="zh-CN" altLang="en-US" b="1"/>
              <a:t> </a:t>
            </a:r>
            <a:r>
              <a:rPr lang="en-US" altLang="zh-CN" b="1"/>
              <a:t>the</a:t>
            </a:r>
            <a:r>
              <a:rPr lang="en-US" b="1"/>
              <a:t> container?</a:t>
            </a:r>
          </a:p>
        </p:txBody>
      </p:sp>
      <p:pic>
        <p:nvPicPr>
          <p:cNvPr id="18" name="Picture 17" descr="A close up of a logo&#10;&#10;Description generated with very high confidence">
            <a:extLst>
              <a:ext uri="{FF2B5EF4-FFF2-40B4-BE49-F238E27FC236}">
                <a16:creationId xmlns:a16="http://schemas.microsoft.com/office/drawing/2014/main" id="{D43B6A20-61BB-457A-8CAA-F60151784789}"/>
              </a:ext>
            </a:extLst>
          </p:cNvPr>
          <p:cNvPicPr>
            <a:picLocks noChangeAspect="1"/>
          </p:cNvPicPr>
          <p:nvPr/>
        </p:nvPicPr>
        <p:blipFill>
          <a:blip r:embed="rId3">
            <a:duotone>
              <a:schemeClr val="accent1">
                <a:shade val="45000"/>
                <a:satMod val="135000"/>
              </a:schemeClr>
              <a:prstClr val="white"/>
            </a:duotone>
          </a:blip>
          <a:stretch>
            <a:fillRect/>
          </a:stretch>
        </p:blipFill>
        <p:spPr>
          <a:xfrm>
            <a:off x="8591405" y="3161996"/>
            <a:ext cx="2404838" cy="2404838"/>
          </a:xfrm>
          <a:prstGeom prst="rect">
            <a:avLst/>
          </a:prstGeom>
        </p:spPr>
      </p:pic>
      <p:sp>
        <p:nvSpPr>
          <p:cNvPr id="23" name="Thought Bubble: Cloud 22">
            <a:extLst>
              <a:ext uri="{FF2B5EF4-FFF2-40B4-BE49-F238E27FC236}">
                <a16:creationId xmlns:a16="http://schemas.microsoft.com/office/drawing/2014/main" id="{B857BFB3-2DAD-47FA-841D-642D57FF333C}"/>
              </a:ext>
            </a:extLst>
          </p:cNvPr>
          <p:cNvSpPr/>
          <p:nvPr/>
        </p:nvSpPr>
        <p:spPr>
          <a:xfrm>
            <a:off x="6291202" y="2376426"/>
            <a:ext cx="2404838" cy="1437333"/>
          </a:xfrm>
          <a:prstGeom prst="cloudCallout">
            <a:avLst>
              <a:gd name="adj1" fmla="val 69637"/>
              <a:gd name="adj2" fmla="val 26948"/>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I don’t know what </a:t>
            </a:r>
            <a:r>
              <a:rPr lang="en-US" altLang="zh-CN" b="1"/>
              <a:t>this</a:t>
            </a:r>
            <a:r>
              <a:rPr lang="zh-CN" altLang="en-US" b="1"/>
              <a:t> </a:t>
            </a:r>
            <a:r>
              <a:rPr lang="en-US" altLang="zh-CN" b="1"/>
              <a:t>is</a:t>
            </a:r>
            <a:r>
              <a:rPr lang="zh-CN" altLang="en-US" b="1"/>
              <a:t> </a:t>
            </a:r>
            <a:r>
              <a:rPr lang="en-US" altLang="zh-CN" b="1"/>
              <a:t>for</a:t>
            </a:r>
            <a:r>
              <a:rPr lang="en-US" b="1"/>
              <a:t>.</a:t>
            </a:r>
          </a:p>
        </p:txBody>
      </p:sp>
    </p:spTree>
    <p:extLst>
      <p:ext uri="{BB962C8B-B14F-4D97-AF65-F5344CB8AC3E}">
        <p14:creationId xmlns:p14="http://schemas.microsoft.com/office/powerpoint/2010/main" val="7904741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占位符 11">
            <a:extLst>
              <a:ext uri="{FF2B5EF4-FFF2-40B4-BE49-F238E27FC236}">
                <a16:creationId xmlns:a16="http://schemas.microsoft.com/office/drawing/2014/main" id="{C9C809C8-3126-CD42-B4BC-D072E6FE0D12}"/>
              </a:ext>
            </a:extLst>
          </p:cNvPr>
          <p:cNvPicPr>
            <a:picLocks noChangeAspect="1"/>
          </p:cNvPicPr>
          <p:nvPr/>
        </p:nvPicPr>
        <p:blipFill rotWithShape="1">
          <a:blip r:embed="rId3">
            <a:extLst>
              <a:ext uri="{28A0092B-C50C-407E-A947-70E740481C1C}">
                <a14:useLocalDpi xmlns:a14="http://schemas.microsoft.com/office/drawing/2010/main" val="0"/>
              </a:ext>
            </a:extLst>
          </a:blip>
          <a:srcRect r="888" b="-1"/>
          <a:stretch/>
        </p:blipFill>
        <p:spPr>
          <a:xfrm>
            <a:off x="20" y="10"/>
            <a:ext cx="12191980" cy="6857990"/>
          </a:xfrm>
          <a:prstGeom prst="rect">
            <a:avLst/>
          </a:prstGeom>
        </p:spPr>
      </p:pic>
      <p:sp>
        <p:nvSpPr>
          <p:cNvPr id="3" name="矩形 9">
            <a:extLst>
              <a:ext uri="{FF2B5EF4-FFF2-40B4-BE49-F238E27FC236}">
                <a16:creationId xmlns:a16="http://schemas.microsoft.com/office/drawing/2014/main" id="{7DCDA589-750F-9541-B800-DB52D3C0EB6A}"/>
              </a:ext>
            </a:extLst>
          </p:cNvPr>
          <p:cNvSpPr/>
          <p:nvPr/>
        </p:nvSpPr>
        <p:spPr>
          <a:xfrm>
            <a:off x="0" y="0"/>
            <a:ext cx="12192001"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 name="任意多边形: 形状 1">
            <a:extLst>
              <a:ext uri="{FF2B5EF4-FFF2-40B4-BE49-F238E27FC236}">
                <a16:creationId xmlns:a16="http://schemas.microsoft.com/office/drawing/2014/main" id="{897C5EC4-17AB-3546-AB92-0BE6AE7F970E}"/>
              </a:ext>
            </a:extLst>
          </p:cNvPr>
          <p:cNvSpPr/>
          <p:nvPr/>
        </p:nvSpPr>
        <p:spPr>
          <a:xfrm rot="2700000">
            <a:off x="3239179" y="2197840"/>
            <a:ext cx="1497118" cy="1497118"/>
          </a:xfrm>
          <a:custGeom>
            <a:avLst/>
            <a:gdLst>
              <a:gd name="connsiteX0" fmla="*/ 33931 w 1497118"/>
              <a:gd name="connsiteY0" fmla="*/ 33931 h 1497118"/>
              <a:gd name="connsiteX1" fmla="*/ 115847 w 1497118"/>
              <a:gd name="connsiteY1" fmla="*/ 0 h 1497118"/>
              <a:gd name="connsiteX2" fmla="*/ 1381271 w 1497118"/>
              <a:gd name="connsiteY2" fmla="*/ 0 h 1497118"/>
              <a:gd name="connsiteX3" fmla="*/ 1497118 w 1497118"/>
              <a:gd name="connsiteY3" fmla="*/ 115847 h 1497118"/>
              <a:gd name="connsiteX4" fmla="*/ 1497118 w 1497118"/>
              <a:gd name="connsiteY4" fmla="*/ 1381271 h 1497118"/>
              <a:gd name="connsiteX5" fmla="*/ 1381271 w 1497118"/>
              <a:gd name="connsiteY5" fmla="*/ 1497118 h 1497118"/>
              <a:gd name="connsiteX6" fmla="*/ 781196 w 1497118"/>
              <a:gd name="connsiteY6" fmla="*/ 1497118 h 1497118"/>
              <a:gd name="connsiteX7" fmla="*/ 0 w 1497118"/>
              <a:gd name="connsiteY7" fmla="*/ 715922 h 1497118"/>
              <a:gd name="connsiteX8" fmla="*/ 0 w 1497118"/>
              <a:gd name="connsiteY8" fmla="*/ 115847 h 1497118"/>
              <a:gd name="connsiteX9" fmla="*/ 33931 w 1497118"/>
              <a:gd name="connsiteY9" fmla="*/ 33931 h 149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7118" h="1497118">
                <a:moveTo>
                  <a:pt x="33931" y="33931"/>
                </a:moveTo>
                <a:cubicBezTo>
                  <a:pt x="54895" y="12967"/>
                  <a:pt x="83857" y="0"/>
                  <a:pt x="115847" y="0"/>
                </a:cubicBezTo>
                <a:lnTo>
                  <a:pt x="1381271" y="0"/>
                </a:lnTo>
                <a:cubicBezTo>
                  <a:pt x="1445252" y="0"/>
                  <a:pt x="1497118" y="51866"/>
                  <a:pt x="1497118" y="115847"/>
                </a:cubicBezTo>
                <a:lnTo>
                  <a:pt x="1497118" y="1381271"/>
                </a:lnTo>
                <a:cubicBezTo>
                  <a:pt x="1497118" y="1445252"/>
                  <a:pt x="1445252" y="1497118"/>
                  <a:pt x="1381271" y="1497118"/>
                </a:cubicBezTo>
                <a:lnTo>
                  <a:pt x="781196" y="1497118"/>
                </a:lnTo>
                <a:lnTo>
                  <a:pt x="0" y="715922"/>
                </a:lnTo>
                <a:lnTo>
                  <a:pt x="0" y="115847"/>
                </a:lnTo>
                <a:cubicBezTo>
                  <a:pt x="0" y="83857"/>
                  <a:pt x="12966" y="54895"/>
                  <a:pt x="33931" y="33931"/>
                </a:cubicBezTo>
                <a:close/>
              </a:path>
            </a:pathLst>
          </a:custGeom>
          <a:noFill/>
          <a:ln w="190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5" name="文本框 2">
            <a:extLst>
              <a:ext uri="{FF2B5EF4-FFF2-40B4-BE49-F238E27FC236}">
                <a16:creationId xmlns:a16="http://schemas.microsoft.com/office/drawing/2014/main" id="{12F42CCC-F510-A44A-BF2F-F3101CE7DDFC}"/>
              </a:ext>
            </a:extLst>
          </p:cNvPr>
          <p:cNvSpPr txBox="1"/>
          <p:nvPr/>
        </p:nvSpPr>
        <p:spPr>
          <a:xfrm>
            <a:off x="3555221" y="2392401"/>
            <a:ext cx="1127233"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Arial"/>
                <a:ea typeface="微软雅黑"/>
                <a:cs typeface="+mn-cs"/>
              </a:rPr>
              <a:t>04</a:t>
            </a:r>
            <a:endParaRPr kumimoji="0" lang="zh-CN" altLang="en-US" sz="6600" b="1" i="0" u="none" strike="noStrike" kern="1200" cap="none" spc="0" normalizeH="0" baseline="0" noProof="0">
              <a:ln>
                <a:noFill/>
              </a:ln>
              <a:solidFill>
                <a:prstClr val="white"/>
              </a:solidFill>
              <a:effectLst/>
              <a:uLnTx/>
              <a:uFillTx/>
              <a:latin typeface="Arial"/>
              <a:ea typeface="微软雅黑"/>
              <a:cs typeface="+mn-cs"/>
            </a:endParaRPr>
          </a:p>
        </p:txBody>
      </p:sp>
      <p:sp>
        <p:nvSpPr>
          <p:cNvPr id="6" name="文本框 3">
            <a:extLst>
              <a:ext uri="{FF2B5EF4-FFF2-40B4-BE49-F238E27FC236}">
                <a16:creationId xmlns:a16="http://schemas.microsoft.com/office/drawing/2014/main" id="{D1BF3926-210F-DF4D-BA92-44C051CDB391}"/>
              </a:ext>
            </a:extLst>
          </p:cNvPr>
          <p:cNvSpPr txBox="1"/>
          <p:nvPr/>
        </p:nvSpPr>
        <p:spPr>
          <a:xfrm>
            <a:off x="5046361" y="2195520"/>
            <a:ext cx="5849297" cy="1501758"/>
          </a:xfrm>
          <a:prstGeom prst="rect">
            <a:avLst/>
          </a:prstGeom>
          <a:noFill/>
        </p:spPr>
        <p:txBody>
          <a:bodyPr wrap="square"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zh-CN" sz="4000" b="1">
                <a:solidFill>
                  <a:prstClr val="white"/>
                </a:solidFill>
                <a:latin typeface="Arial"/>
                <a:ea typeface="微软雅黑"/>
              </a:rPr>
              <a:t>Deliverables</a:t>
            </a:r>
            <a:r>
              <a:rPr lang="zh-CN" altLang="en-US" sz="4000" b="1">
                <a:solidFill>
                  <a:prstClr val="white"/>
                </a:solidFill>
                <a:latin typeface="Arial"/>
                <a:ea typeface="微软雅黑"/>
              </a:rPr>
              <a:t> </a:t>
            </a:r>
            <a:r>
              <a:rPr kumimoji="0" lang="en-US" altLang="zh-CN" sz="4000" b="1" i="0" u="none" strike="noStrike" kern="1200" cap="none" spc="0" normalizeH="0" baseline="0" noProof="0">
                <a:ln>
                  <a:noFill/>
                </a:ln>
                <a:solidFill>
                  <a:prstClr val="white"/>
                </a:solidFill>
                <a:effectLst/>
                <a:uLnTx/>
                <a:uFillTx/>
                <a:latin typeface="Arial"/>
                <a:ea typeface="微软雅黑"/>
                <a:cs typeface="+mn-cs"/>
              </a:rPr>
              <a:t>&amp;</a:t>
            </a:r>
            <a:r>
              <a:rPr kumimoji="0" lang="zh-CN" altLang="en-US" sz="4000" b="1" i="0" u="none" strike="noStrike" kern="1200" cap="none" spc="0" normalizeH="0" baseline="0" noProof="0">
                <a:ln>
                  <a:noFill/>
                </a:ln>
                <a:solidFill>
                  <a:prstClr val="white"/>
                </a:solidFill>
                <a:effectLst/>
                <a:uLnTx/>
                <a:uFillTx/>
                <a:latin typeface="Arial"/>
                <a:ea typeface="微软雅黑"/>
                <a:cs typeface="+mn-cs"/>
              </a:rPr>
              <a:t> </a:t>
            </a:r>
            <a:r>
              <a:rPr lang="en-US" altLang="zh-CN" sz="4000" b="1">
                <a:solidFill>
                  <a:prstClr val="white"/>
                </a:solidFill>
                <a:latin typeface="Arial"/>
                <a:ea typeface="微软雅黑"/>
              </a:rPr>
              <a:t>Recommendations</a:t>
            </a:r>
            <a:endParaRPr kumimoji="0" lang="zh-CN" altLang="en-US" sz="4000" b="1" i="0" u="none" strike="noStrike" kern="1200" cap="none" spc="0" normalizeH="0" baseline="0" noProof="0">
              <a:ln>
                <a:noFill/>
              </a:ln>
              <a:solidFill>
                <a:prstClr val="white"/>
              </a:solidFill>
              <a:effectLst/>
              <a:uLnTx/>
              <a:uFillTx/>
              <a:latin typeface="Arial"/>
              <a:ea typeface="微软雅黑"/>
              <a:cs typeface="+mn-cs"/>
            </a:endParaRPr>
          </a:p>
        </p:txBody>
      </p:sp>
      <p:sp>
        <p:nvSpPr>
          <p:cNvPr id="7" name="Slide Number Placeholder 6">
            <a:extLst>
              <a:ext uri="{FF2B5EF4-FFF2-40B4-BE49-F238E27FC236}">
                <a16:creationId xmlns:a16="http://schemas.microsoft.com/office/drawing/2014/main" id="{789D8881-C645-46A9-9938-9DC36EA19A71}"/>
              </a:ext>
            </a:extLst>
          </p:cNvPr>
          <p:cNvSpPr>
            <a:spLocks noGrp="1"/>
          </p:cNvSpPr>
          <p:nvPr>
            <p:ph type="sldNum" sz="quarter" idx="12"/>
          </p:nvPr>
        </p:nvSpPr>
        <p:spPr/>
        <p:txBody>
          <a:bodyPr/>
          <a:lstStyle/>
          <a:p>
            <a:fld id="{4FAB73BC-B049-4115-A692-8D63A059BFB8}" type="slidenum">
              <a:rPr lang="en-US" smtClean="0"/>
              <a:pPr/>
              <a:t>46</a:t>
            </a:fld>
            <a:endParaRPr lang="en-US"/>
          </a:p>
        </p:txBody>
      </p:sp>
    </p:spTree>
    <p:extLst>
      <p:ext uri="{BB962C8B-B14F-4D97-AF65-F5344CB8AC3E}">
        <p14:creationId xmlns:p14="http://schemas.microsoft.com/office/powerpoint/2010/main" val="33712600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AAD0CD-438B-B74D-8CA9-1AE1F6405593}"/>
              </a:ext>
            </a:extLst>
          </p:cNvPr>
          <p:cNvSpPr/>
          <p:nvPr/>
        </p:nvSpPr>
        <p:spPr>
          <a:xfrm>
            <a:off x="0" y="189571"/>
            <a:ext cx="73152" cy="740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4729DCB-104C-F44F-A43A-719E64B4DFAB}"/>
              </a:ext>
            </a:extLst>
          </p:cNvPr>
          <p:cNvSpPr txBox="1"/>
          <p:nvPr/>
        </p:nvSpPr>
        <p:spPr>
          <a:xfrm>
            <a:off x="213090" y="272889"/>
            <a:ext cx="10357373" cy="523220"/>
          </a:xfrm>
          <a:prstGeom prst="rect">
            <a:avLst/>
          </a:prstGeom>
          <a:noFill/>
        </p:spPr>
        <p:txBody>
          <a:bodyPr wrap="square" rtlCol="0" anchor="t">
            <a:spAutoFit/>
          </a:bodyPr>
          <a:lstStyle/>
          <a:p>
            <a:r>
              <a:rPr lang="en-US" altLang="zh-CN" sz="2800" b="1">
                <a:solidFill>
                  <a:schemeClr val="accent1">
                    <a:lumMod val="75000"/>
                  </a:schemeClr>
                </a:solidFill>
              </a:rPr>
              <a:t>Recommendation – Install Trash</a:t>
            </a:r>
            <a:r>
              <a:rPr lang="zh-CN" altLang="en-US" sz="2800" b="1">
                <a:solidFill>
                  <a:schemeClr val="accent1">
                    <a:lumMod val="75000"/>
                  </a:schemeClr>
                </a:solidFill>
              </a:rPr>
              <a:t> B</a:t>
            </a:r>
            <a:r>
              <a:rPr lang="en-US" altLang="zh-CN" sz="2800" b="1">
                <a:solidFill>
                  <a:schemeClr val="accent1">
                    <a:lumMod val="75000"/>
                  </a:schemeClr>
                </a:solidFill>
              </a:rPr>
              <a:t>ins</a:t>
            </a:r>
            <a:r>
              <a:rPr lang="zh-CN" altLang="en-US" sz="2800" b="1">
                <a:solidFill>
                  <a:schemeClr val="accent1">
                    <a:lumMod val="75000"/>
                  </a:schemeClr>
                </a:solidFill>
              </a:rPr>
              <a:t> in Important Locations</a:t>
            </a:r>
            <a:endParaRPr lang="en-US" altLang="zh-CN" sz="2800" b="1">
              <a:solidFill>
                <a:schemeClr val="accent1">
                  <a:lumMod val="75000"/>
                </a:schemeClr>
              </a:solidFill>
            </a:endParaRPr>
          </a:p>
        </p:txBody>
      </p:sp>
      <p:sp>
        <p:nvSpPr>
          <p:cNvPr id="3" name="Slide Number Placeholder 2">
            <a:extLst>
              <a:ext uri="{FF2B5EF4-FFF2-40B4-BE49-F238E27FC236}">
                <a16:creationId xmlns:a16="http://schemas.microsoft.com/office/drawing/2014/main" id="{D14B6ED6-E470-4B6D-A44B-12643561EF7F}"/>
              </a:ext>
            </a:extLst>
          </p:cNvPr>
          <p:cNvSpPr>
            <a:spLocks noGrp="1"/>
          </p:cNvSpPr>
          <p:nvPr>
            <p:ph type="sldNum" sz="quarter" idx="12"/>
          </p:nvPr>
        </p:nvSpPr>
        <p:spPr/>
        <p:txBody>
          <a:bodyPr/>
          <a:lstStyle/>
          <a:p>
            <a:fld id="{4FAB73BC-B049-4115-A692-8D63A059BFB8}" type="slidenum">
              <a:rPr lang="en-US" smtClean="0"/>
              <a:pPr/>
              <a:t>47</a:t>
            </a:fld>
            <a:endParaRPr lang="en-US"/>
          </a:p>
        </p:txBody>
      </p:sp>
      <p:pic>
        <p:nvPicPr>
          <p:cNvPr id="8" name="Picture 9">
            <a:extLst>
              <a:ext uri="{FF2B5EF4-FFF2-40B4-BE49-F238E27FC236}">
                <a16:creationId xmlns:a16="http://schemas.microsoft.com/office/drawing/2014/main" id="{A5779203-46BC-4FCD-BAA6-7855FA42192D}"/>
              </a:ext>
            </a:extLst>
          </p:cNvPr>
          <p:cNvPicPr>
            <a:picLocks noChangeAspect="1"/>
          </p:cNvPicPr>
          <p:nvPr/>
        </p:nvPicPr>
        <p:blipFill>
          <a:blip r:embed="rId3"/>
          <a:stretch>
            <a:fillRect/>
          </a:stretch>
        </p:blipFill>
        <p:spPr>
          <a:xfrm>
            <a:off x="4171261" y="881393"/>
            <a:ext cx="3849477" cy="5840082"/>
          </a:xfrm>
          <a:prstGeom prst="rect">
            <a:avLst/>
          </a:prstGeom>
        </p:spPr>
      </p:pic>
      <p:sp>
        <p:nvSpPr>
          <p:cNvPr id="9" name="矩形 27">
            <a:extLst>
              <a:ext uri="{FF2B5EF4-FFF2-40B4-BE49-F238E27FC236}">
                <a16:creationId xmlns:a16="http://schemas.microsoft.com/office/drawing/2014/main" id="{AB90BAA9-0F20-9D43-B4F0-24002AA11A5E}"/>
              </a:ext>
            </a:extLst>
          </p:cNvPr>
          <p:cNvSpPr/>
          <p:nvPr/>
        </p:nvSpPr>
        <p:spPr>
          <a:xfrm>
            <a:off x="-233320" y="-71887"/>
            <a:ext cx="12733200" cy="7108934"/>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29025243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24">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8" name="Rectangle 26">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49" name="Rectangle 28">
            <a:extLst>
              <a:ext uri="{FF2B5EF4-FFF2-40B4-BE49-F238E27FC236}">
                <a16:creationId xmlns:a16="http://schemas.microsoft.com/office/drawing/2014/main" id="{69373E92-F88D-4F0A-94DF-393703E7D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938" y="46653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30">
            <a:extLst>
              <a:ext uri="{FF2B5EF4-FFF2-40B4-BE49-F238E27FC236}">
                <a16:creationId xmlns:a16="http://schemas.microsoft.com/office/drawing/2014/main" id="{C629DAA0-ADF6-43FD-9C99-483F722B5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609288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extBox 6">
            <a:extLst>
              <a:ext uri="{FF2B5EF4-FFF2-40B4-BE49-F238E27FC236}">
                <a16:creationId xmlns:a16="http://schemas.microsoft.com/office/drawing/2014/main" id="{34729DCB-104C-F44F-A43A-719E64B4DFAB}"/>
              </a:ext>
            </a:extLst>
          </p:cNvPr>
          <p:cNvSpPr txBox="1"/>
          <p:nvPr/>
        </p:nvSpPr>
        <p:spPr>
          <a:xfrm>
            <a:off x="813087" y="1869948"/>
            <a:ext cx="4705801" cy="3255264"/>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altLang="zh-CN" sz="5500" b="1" spc="-100">
                <a:solidFill>
                  <a:srgbClr val="FFFFFF"/>
                </a:solidFill>
                <a:latin typeface="+mj-lt"/>
                <a:ea typeface="+mj-ea"/>
                <a:cs typeface="+mj-cs"/>
              </a:rPr>
              <a:t>Proposed Signage Regarding </a:t>
            </a:r>
          </a:p>
          <a:p>
            <a:pPr defTabSz="914400">
              <a:lnSpc>
                <a:spcPct val="90000"/>
              </a:lnSpc>
              <a:spcBef>
                <a:spcPct val="0"/>
              </a:spcBef>
              <a:spcAft>
                <a:spcPts val="600"/>
              </a:spcAft>
            </a:pPr>
            <a:r>
              <a:rPr lang="en-US" altLang="zh-CN" sz="5500" b="1" spc="-100">
                <a:solidFill>
                  <a:srgbClr val="FFFFFF"/>
                </a:solidFill>
                <a:latin typeface="+mj-lt"/>
                <a:ea typeface="+mj-ea"/>
                <a:cs typeface="+mj-cs"/>
              </a:rPr>
              <a:t>Trash/Littering</a:t>
            </a:r>
            <a:endParaRPr lang="en-US" sz="5500" b="1" spc="-100">
              <a:solidFill>
                <a:srgbClr val="FFFFFF"/>
              </a:solidFill>
              <a:latin typeface="+mj-lt"/>
              <a:ea typeface="+mj-ea"/>
              <a:cs typeface="+mj-cs"/>
            </a:endParaRPr>
          </a:p>
        </p:txBody>
      </p:sp>
      <p:sp>
        <p:nvSpPr>
          <p:cNvPr id="51" name="Rectangle 32">
            <a:extLst>
              <a:ext uri="{FF2B5EF4-FFF2-40B4-BE49-F238E27FC236}">
                <a16:creationId xmlns:a16="http://schemas.microsoft.com/office/drawing/2014/main" id="{F32C8C35-BF44-4CFB-9754-81F07C981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lide Number Placeholder 2">
            <a:extLst>
              <a:ext uri="{FF2B5EF4-FFF2-40B4-BE49-F238E27FC236}">
                <a16:creationId xmlns:a16="http://schemas.microsoft.com/office/drawing/2014/main" id="{D14B6ED6-E470-4B6D-A44B-12643561EF7F}"/>
              </a:ext>
            </a:extLst>
          </p:cNvPr>
          <p:cNvSpPr>
            <a:spLocks noGrp="1"/>
          </p:cNvSpPr>
          <p:nvPr>
            <p:ph type="sldNum" sz="quarter" idx="12"/>
          </p:nvPr>
        </p:nvSpPr>
        <p:spPr>
          <a:xfrm>
            <a:off x="10634135" y="6356350"/>
            <a:ext cx="1530927" cy="365125"/>
          </a:xfrm>
        </p:spPr>
        <p:txBody>
          <a:bodyPr vert="horz" lIns="91440" tIns="45720" rIns="91440" bIns="45720" rtlCol="0" anchor="ctr">
            <a:normAutofit/>
          </a:bodyPr>
          <a:lstStyle/>
          <a:p>
            <a:pPr>
              <a:spcAft>
                <a:spcPts val="600"/>
              </a:spcAft>
            </a:pPr>
            <a:fld id="{4FAB73BC-B049-4115-A692-8D63A059BFB8}" type="slidenum">
              <a:rPr lang="en-US" b="1" kern="1200" smtClean="0">
                <a:solidFill>
                  <a:schemeClr val="accent1"/>
                </a:solidFill>
                <a:latin typeface="+mn-lt"/>
                <a:ea typeface="+mn-ea"/>
                <a:cs typeface="+mn-cs"/>
              </a:rPr>
              <a:pPr>
                <a:spcAft>
                  <a:spcPts val="600"/>
                </a:spcAft>
              </a:pPr>
              <a:t>48</a:t>
            </a:fld>
            <a:endParaRPr lang="en-US" b="1" kern="1200">
              <a:solidFill>
                <a:schemeClr val="accent1"/>
              </a:solidFill>
              <a:latin typeface="+mn-lt"/>
              <a:ea typeface="+mn-ea"/>
              <a:cs typeface="+mn-cs"/>
            </a:endParaRPr>
          </a:p>
        </p:txBody>
      </p:sp>
      <p:sp>
        <p:nvSpPr>
          <p:cNvPr id="52" name="TextBox 51">
            <a:extLst>
              <a:ext uri="{FF2B5EF4-FFF2-40B4-BE49-F238E27FC236}">
                <a16:creationId xmlns:a16="http://schemas.microsoft.com/office/drawing/2014/main" id="{A6C71028-C948-CF47-A308-C1D9AF78B945}"/>
              </a:ext>
            </a:extLst>
          </p:cNvPr>
          <p:cNvSpPr txBox="1"/>
          <p:nvPr/>
        </p:nvSpPr>
        <p:spPr>
          <a:xfrm>
            <a:off x="35020" y="245394"/>
            <a:ext cx="11083677" cy="523220"/>
          </a:xfrm>
          <a:prstGeom prst="rect">
            <a:avLst/>
          </a:prstGeom>
          <a:noFill/>
        </p:spPr>
        <p:txBody>
          <a:bodyPr wrap="square" rtlCol="0" anchor="t">
            <a:spAutoFit/>
          </a:bodyPr>
          <a:lstStyle/>
          <a:p>
            <a:r>
              <a:rPr lang="en-US" altLang="zh-CN" sz="2800" b="1">
                <a:solidFill>
                  <a:schemeClr val="accent1">
                    <a:lumMod val="75000"/>
                  </a:schemeClr>
                </a:solidFill>
              </a:rPr>
              <a:t>Recommendation – Implement Signage Regarding Trash/Littering</a:t>
            </a:r>
          </a:p>
        </p:txBody>
      </p:sp>
      <p:sp>
        <p:nvSpPr>
          <p:cNvPr id="11" name="矩形 27">
            <a:extLst>
              <a:ext uri="{FF2B5EF4-FFF2-40B4-BE49-F238E27FC236}">
                <a16:creationId xmlns:a16="http://schemas.microsoft.com/office/drawing/2014/main" id="{EAA11632-8859-8D41-BEA7-9790EB68E8C4}"/>
              </a:ext>
            </a:extLst>
          </p:cNvPr>
          <p:cNvSpPr/>
          <p:nvPr/>
        </p:nvSpPr>
        <p:spPr>
          <a:xfrm>
            <a:off x="-106905" y="-48663"/>
            <a:ext cx="12269739" cy="7108934"/>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2" name="Picture 4">
            <a:extLst>
              <a:ext uri="{FF2B5EF4-FFF2-40B4-BE49-F238E27FC236}">
                <a16:creationId xmlns:a16="http://schemas.microsoft.com/office/drawing/2014/main" id="{175D09B2-3522-4B79-9EBE-3F81CD8C6DCE}"/>
              </a:ext>
            </a:extLst>
          </p:cNvPr>
          <p:cNvPicPr>
            <a:picLocks noChangeAspect="1"/>
          </p:cNvPicPr>
          <p:nvPr/>
        </p:nvPicPr>
        <p:blipFill>
          <a:blip r:embed="rId3"/>
          <a:stretch>
            <a:fillRect/>
          </a:stretch>
        </p:blipFill>
        <p:spPr>
          <a:xfrm>
            <a:off x="6030686" y="1209403"/>
            <a:ext cx="5777593" cy="4439194"/>
          </a:xfrm>
          <a:prstGeom prst="rect">
            <a:avLst/>
          </a:prstGeom>
        </p:spPr>
      </p:pic>
    </p:spTree>
    <p:extLst>
      <p:ext uri="{BB962C8B-B14F-4D97-AF65-F5344CB8AC3E}">
        <p14:creationId xmlns:p14="http://schemas.microsoft.com/office/powerpoint/2010/main" val="31450325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27">
            <a:extLst>
              <a:ext uri="{FF2B5EF4-FFF2-40B4-BE49-F238E27FC236}">
                <a16:creationId xmlns:a16="http://schemas.microsoft.com/office/drawing/2014/main" id="{3156956E-DE9A-CE43-B5BA-022785F3B493}"/>
              </a:ext>
            </a:extLst>
          </p:cNvPr>
          <p:cNvSpPr/>
          <p:nvPr/>
        </p:nvSpPr>
        <p:spPr>
          <a:xfrm>
            <a:off x="-1817" y="3929"/>
            <a:ext cx="12269739" cy="7108934"/>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6" name="Rectangle 5">
            <a:extLst>
              <a:ext uri="{FF2B5EF4-FFF2-40B4-BE49-F238E27FC236}">
                <a16:creationId xmlns:a16="http://schemas.microsoft.com/office/drawing/2014/main" id="{E8AAD0CD-438B-B74D-8CA9-1AE1F6405593}"/>
              </a:ext>
            </a:extLst>
          </p:cNvPr>
          <p:cNvSpPr/>
          <p:nvPr/>
        </p:nvSpPr>
        <p:spPr>
          <a:xfrm>
            <a:off x="0" y="189571"/>
            <a:ext cx="73152" cy="740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4729DCB-104C-F44F-A43A-719E64B4DFAB}"/>
              </a:ext>
            </a:extLst>
          </p:cNvPr>
          <p:cNvSpPr txBox="1"/>
          <p:nvPr/>
        </p:nvSpPr>
        <p:spPr>
          <a:xfrm>
            <a:off x="213090" y="272889"/>
            <a:ext cx="11670406" cy="523220"/>
          </a:xfrm>
          <a:prstGeom prst="rect">
            <a:avLst/>
          </a:prstGeom>
          <a:noFill/>
        </p:spPr>
        <p:txBody>
          <a:bodyPr wrap="square" rtlCol="0" anchor="t">
            <a:spAutoFit/>
          </a:bodyPr>
          <a:lstStyle/>
          <a:p>
            <a:r>
              <a:rPr lang="en-US" altLang="zh-CN" sz="2800" b="1">
                <a:solidFill>
                  <a:schemeClr val="accent1">
                    <a:lumMod val="75000"/>
                  </a:schemeClr>
                </a:solidFill>
              </a:rPr>
              <a:t>Recommendation - 12 More Fishing</a:t>
            </a:r>
            <a:r>
              <a:rPr lang="zh-CN" altLang="en-US" sz="2800" b="1">
                <a:solidFill>
                  <a:schemeClr val="accent1">
                    <a:lumMod val="75000"/>
                  </a:schemeClr>
                </a:solidFill>
              </a:rPr>
              <a:t> </a:t>
            </a:r>
            <a:r>
              <a:rPr lang="en-US" altLang="zh-CN" sz="2800" b="1">
                <a:solidFill>
                  <a:schemeClr val="accent1">
                    <a:lumMod val="75000"/>
                  </a:schemeClr>
                </a:solidFill>
              </a:rPr>
              <a:t>Line</a:t>
            </a:r>
            <a:r>
              <a:rPr lang="zh-CN" altLang="en-US" sz="2800" b="1">
                <a:solidFill>
                  <a:schemeClr val="accent1">
                    <a:lumMod val="75000"/>
                  </a:schemeClr>
                </a:solidFill>
              </a:rPr>
              <a:t> </a:t>
            </a:r>
            <a:r>
              <a:rPr lang="en-US" altLang="zh-CN" sz="2800" b="1">
                <a:solidFill>
                  <a:schemeClr val="accent1">
                    <a:lumMod val="75000"/>
                  </a:schemeClr>
                </a:solidFill>
              </a:rPr>
              <a:t>Containers</a:t>
            </a:r>
            <a:endParaRPr lang="en-US" sz="2800" b="1">
              <a:solidFill>
                <a:schemeClr val="accent1">
                  <a:lumMod val="75000"/>
                </a:schemeClr>
              </a:solidFill>
            </a:endParaRPr>
          </a:p>
        </p:txBody>
      </p:sp>
      <p:sp>
        <p:nvSpPr>
          <p:cNvPr id="3" name="Slide Number Placeholder 2">
            <a:extLst>
              <a:ext uri="{FF2B5EF4-FFF2-40B4-BE49-F238E27FC236}">
                <a16:creationId xmlns:a16="http://schemas.microsoft.com/office/drawing/2014/main" id="{D14B6ED6-E470-4B6D-A44B-12643561EF7F}"/>
              </a:ext>
            </a:extLst>
          </p:cNvPr>
          <p:cNvSpPr>
            <a:spLocks noGrp="1"/>
          </p:cNvSpPr>
          <p:nvPr>
            <p:ph type="sldNum" sz="quarter" idx="12"/>
          </p:nvPr>
        </p:nvSpPr>
        <p:spPr/>
        <p:txBody>
          <a:bodyPr/>
          <a:lstStyle/>
          <a:p>
            <a:fld id="{4FAB73BC-B049-4115-A692-8D63A059BFB8}" type="slidenum">
              <a:rPr lang="en-US" smtClean="0"/>
              <a:pPr/>
              <a:t>49</a:t>
            </a:fld>
            <a:endParaRPr lang="en-US"/>
          </a:p>
        </p:txBody>
      </p:sp>
      <p:pic>
        <p:nvPicPr>
          <p:cNvPr id="5" name="Picture 4">
            <a:extLst>
              <a:ext uri="{FF2B5EF4-FFF2-40B4-BE49-F238E27FC236}">
                <a16:creationId xmlns:a16="http://schemas.microsoft.com/office/drawing/2014/main" id="{D1C3B901-A569-C34C-999D-B1C6E21F2860}"/>
              </a:ext>
            </a:extLst>
          </p:cNvPr>
          <p:cNvPicPr>
            <a:picLocks noChangeAspect="1"/>
          </p:cNvPicPr>
          <p:nvPr/>
        </p:nvPicPr>
        <p:blipFill>
          <a:blip r:embed="rId3"/>
          <a:stretch>
            <a:fillRect/>
          </a:stretch>
        </p:blipFill>
        <p:spPr>
          <a:xfrm>
            <a:off x="7139930" y="998888"/>
            <a:ext cx="3407737" cy="5586223"/>
          </a:xfrm>
          <a:prstGeom prst="rect">
            <a:avLst/>
          </a:prstGeom>
        </p:spPr>
      </p:pic>
      <p:pic>
        <p:nvPicPr>
          <p:cNvPr id="2" name="Picture 8">
            <a:extLst>
              <a:ext uri="{FF2B5EF4-FFF2-40B4-BE49-F238E27FC236}">
                <a16:creationId xmlns:a16="http://schemas.microsoft.com/office/drawing/2014/main" id="{B1343918-5721-42D1-8BE8-9DB376F38D6F}"/>
              </a:ext>
            </a:extLst>
          </p:cNvPr>
          <p:cNvPicPr>
            <a:picLocks noChangeAspect="1"/>
          </p:cNvPicPr>
          <p:nvPr/>
        </p:nvPicPr>
        <p:blipFill>
          <a:blip r:embed="rId4"/>
          <a:stretch>
            <a:fillRect/>
          </a:stretch>
        </p:blipFill>
        <p:spPr>
          <a:xfrm>
            <a:off x="1690787" y="782129"/>
            <a:ext cx="2757557" cy="5854460"/>
          </a:xfrm>
          <a:prstGeom prst="rect">
            <a:avLst/>
          </a:prstGeom>
        </p:spPr>
      </p:pic>
      <p:sp>
        <p:nvSpPr>
          <p:cNvPr id="4" name="TextBox 3">
            <a:extLst>
              <a:ext uri="{FF2B5EF4-FFF2-40B4-BE49-F238E27FC236}">
                <a16:creationId xmlns:a16="http://schemas.microsoft.com/office/drawing/2014/main" id="{E2CED73B-D381-EA4A-8F19-8623168A3DAC}"/>
              </a:ext>
            </a:extLst>
          </p:cNvPr>
          <p:cNvSpPr txBox="1"/>
          <p:nvPr/>
        </p:nvSpPr>
        <p:spPr>
          <a:xfrm>
            <a:off x="1693180" y="5938780"/>
            <a:ext cx="2460366" cy="646331"/>
          </a:xfrm>
          <a:prstGeom prst="rect">
            <a:avLst/>
          </a:prstGeom>
          <a:solidFill>
            <a:schemeClr val="tx1">
              <a:alpha val="50000"/>
            </a:schemeClr>
          </a:solidFill>
        </p:spPr>
        <p:txBody>
          <a:bodyPr wrap="square" rtlCol="0">
            <a:spAutoFit/>
          </a:bodyPr>
          <a:lstStyle/>
          <a:p>
            <a:r>
              <a:rPr lang="en-US" altLang="zh-CN" b="1">
                <a:solidFill>
                  <a:schemeClr val="bg1"/>
                </a:solidFill>
              </a:rPr>
              <a:t>Observed Fishermen locations</a:t>
            </a:r>
            <a:endParaRPr lang="en-US" b="1">
              <a:solidFill>
                <a:schemeClr val="bg1"/>
              </a:solidFill>
            </a:endParaRPr>
          </a:p>
        </p:txBody>
      </p:sp>
    </p:spTree>
    <p:extLst>
      <p:ext uri="{BB962C8B-B14F-4D97-AF65-F5344CB8AC3E}">
        <p14:creationId xmlns:p14="http://schemas.microsoft.com/office/powerpoint/2010/main" val="4100818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27">
            <a:extLst>
              <a:ext uri="{FF2B5EF4-FFF2-40B4-BE49-F238E27FC236}">
                <a16:creationId xmlns:a16="http://schemas.microsoft.com/office/drawing/2014/main" id="{7707E899-B4DF-E345-9786-F37277561E0E}"/>
              </a:ext>
            </a:extLst>
          </p:cNvPr>
          <p:cNvSpPr/>
          <p:nvPr/>
        </p:nvSpPr>
        <p:spPr>
          <a:xfrm>
            <a:off x="717" y="-12331"/>
            <a:ext cx="12192001" cy="68580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6" name="Rectangle 5">
            <a:extLst>
              <a:ext uri="{FF2B5EF4-FFF2-40B4-BE49-F238E27FC236}">
                <a16:creationId xmlns:a16="http://schemas.microsoft.com/office/drawing/2014/main" id="{E8AAD0CD-438B-B74D-8CA9-1AE1F6405593}"/>
              </a:ext>
            </a:extLst>
          </p:cNvPr>
          <p:cNvSpPr/>
          <p:nvPr/>
        </p:nvSpPr>
        <p:spPr>
          <a:xfrm>
            <a:off x="0" y="189571"/>
            <a:ext cx="73152" cy="740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C11979B-136A-D54B-A094-261A83FDB682}"/>
              </a:ext>
            </a:extLst>
          </p:cNvPr>
          <p:cNvSpPr txBox="1"/>
          <p:nvPr/>
        </p:nvSpPr>
        <p:spPr>
          <a:xfrm>
            <a:off x="213090" y="193200"/>
            <a:ext cx="10357373" cy="523220"/>
          </a:xfrm>
          <a:prstGeom prst="rect">
            <a:avLst/>
          </a:prstGeom>
          <a:noFill/>
        </p:spPr>
        <p:txBody>
          <a:bodyPr wrap="square" rtlCol="0" anchor="t">
            <a:spAutoFit/>
          </a:bodyPr>
          <a:lstStyle/>
          <a:p>
            <a:r>
              <a:rPr lang="en-US" altLang="zh-CN" sz="2800" b="1">
                <a:solidFill>
                  <a:schemeClr val="accent1">
                    <a:lumMod val="75000"/>
                  </a:schemeClr>
                </a:solidFill>
              </a:rPr>
              <a:t>National</a:t>
            </a:r>
            <a:r>
              <a:rPr lang="zh-CN" altLang="en-US" sz="2800" b="1">
                <a:solidFill>
                  <a:schemeClr val="accent1">
                    <a:lumMod val="75000"/>
                  </a:schemeClr>
                </a:solidFill>
              </a:rPr>
              <a:t> </a:t>
            </a:r>
            <a:r>
              <a:rPr lang="en-US" altLang="zh-CN" sz="2800" b="1">
                <a:solidFill>
                  <a:schemeClr val="accent1">
                    <a:lumMod val="75000"/>
                  </a:schemeClr>
                </a:solidFill>
              </a:rPr>
              <a:t>P</a:t>
            </a:r>
            <a:r>
              <a:rPr lang="zh-CN" altLang="en-US" sz="2800" b="1">
                <a:solidFill>
                  <a:schemeClr val="accent1">
                    <a:lumMod val="75000"/>
                  </a:schemeClr>
                </a:solidFill>
              </a:rPr>
              <a:t>ark Service</a:t>
            </a:r>
            <a:r>
              <a:rPr lang="en-US" altLang="zh-CN" sz="2800" b="1">
                <a:solidFill>
                  <a:schemeClr val="accent1">
                    <a:lumMod val="75000"/>
                  </a:schemeClr>
                </a:solidFill>
              </a:rPr>
              <a:t> Budget is Decreasing Despite Rising Costs</a:t>
            </a:r>
            <a:endParaRPr lang="en-US" sz="2800" b="1">
              <a:solidFill>
                <a:schemeClr val="accent1">
                  <a:lumMod val="75000"/>
                </a:schemeClr>
              </a:solidFill>
            </a:endParaRPr>
          </a:p>
        </p:txBody>
      </p:sp>
      <p:graphicFrame>
        <p:nvGraphicFramePr>
          <p:cNvPr id="20" name="Chart 19">
            <a:extLst>
              <a:ext uri="{FF2B5EF4-FFF2-40B4-BE49-F238E27FC236}">
                <a16:creationId xmlns:a16="http://schemas.microsoft.com/office/drawing/2014/main" id="{9DCCEEA4-9253-A64D-8124-DF45188561C3}"/>
              </a:ext>
            </a:extLst>
          </p:cNvPr>
          <p:cNvGraphicFramePr>
            <a:graphicFrameLocks/>
          </p:cNvGraphicFramePr>
          <p:nvPr>
            <p:extLst>
              <p:ext uri="{D42A27DB-BD31-4B8C-83A1-F6EECF244321}">
                <p14:modId xmlns:p14="http://schemas.microsoft.com/office/powerpoint/2010/main" val="4057499850"/>
              </p:ext>
            </p:extLst>
          </p:nvPr>
        </p:nvGraphicFramePr>
        <p:xfrm>
          <a:off x="65330" y="1763260"/>
          <a:ext cx="5963124" cy="33168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Chart 23">
            <a:extLst>
              <a:ext uri="{FF2B5EF4-FFF2-40B4-BE49-F238E27FC236}">
                <a16:creationId xmlns:a16="http://schemas.microsoft.com/office/drawing/2014/main" id="{3F886D99-9E52-7540-A905-7E97E644368A}"/>
              </a:ext>
            </a:extLst>
          </p:cNvPr>
          <p:cNvGraphicFramePr>
            <a:graphicFrameLocks/>
          </p:cNvGraphicFramePr>
          <p:nvPr>
            <p:extLst>
              <p:ext uri="{D42A27DB-BD31-4B8C-83A1-F6EECF244321}">
                <p14:modId xmlns:p14="http://schemas.microsoft.com/office/powerpoint/2010/main" val="3108387081"/>
              </p:ext>
            </p:extLst>
          </p:nvPr>
        </p:nvGraphicFramePr>
        <p:xfrm>
          <a:off x="6012375" y="1729148"/>
          <a:ext cx="6437575" cy="337504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2" name="Chart 21">
            <a:extLst>
              <a:ext uri="{FF2B5EF4-FFF2-40B4-BE49-F238E27FC236}">
                <a16:creationId xmlns:a16="http://schemas.microsoft.com/office/drawing/2014/main" id="{9D7704E6-752E-CF40-8DF0-9C49FCA4E1B3}"/>
              </a:ext>
            </a:extLst>
          </p:cNvPr>
          <p:cNvGraphicFramePr>
            <a:graphicFrameLocks/>
          </p:cNvGraphicFramePr>
          <p:nvPr>
            <p:extLst>
              <p:ext uri="{D42A27DB-BD31-4B8C-83A1-F6EECF244321}">
                <p14:modId xmlns:p14="http://schemas.microsoft.com/office/powerpoint/2010/main" val="2351687241"/>
              </p:ext>
            </p:extLst>
          </p:nvPr>
        </p:nvGraphicFramePr>
        <p:xfrm>
          <a:off x="2152563" y="1000637"/>
          <a:ext cx="7881007" cy="4724381"/>
        </p:xfrm>
        <a:graphic>
          <a:graphicData uri="http://schemas.openxmlformats.org/drawingml/2006/chart">
            <c:chart xmlns:c="http://schemas.openxmlformats.org/drawingml/2006/chart" xmlns:r="http://schemas.openxmlformats.org/officeDocument/2006/relationships" r:id="rId5"/>
          </a:graphicData>
        </a:graphic>
      </p:graphicFrame>
      <p:sp>
        <p:nvSpPr>
          <p:cNvPr id="2" name="Slide Number Placeholder 1">
            <a:extLst>
              <a:ext uri="{FF2B5EF4-FFF2-40B4-BE49-F238E27FC236}">
                <a16:creationId xmlns:a16="http://schemas.microsoft.com/office/drawing/2014/main" id="{155AC274-63E2-45C3-8925-AAFE579286FC}"/>
              </a:ext>
            </a:extLst>
          </p:cNvPr>
          <p:cNvSpPr>
            <a:spLocks noGrp="1"/>
          </p:cNvSpPr>
          <p:nvPr>
            <p:ph type="sldNum" sz="quarter" idx="12"/>
          </p:nvPr>
        </p:nvSpPr>
        <p:spPr/>
        <p:txBody>
          <a:bodyPr/>
          <a:lstStyle/>
          <a:p>
            <a:fld id="{4FAB73BC-B049-4115-A692-8D63A059BFB8}" type="slidenum">
              <a:rPr lang="en-US" smtClean="0"/>
              <a:pPr/>
              <a:t>5</a:t>
            </a:fld>
            <a:endParaRPr lang="en-US"/>
          </a:p>
        </p:txBody>
      </p:sp>
    </p:spTree>
    <p:extLst>
      <p:ext uri="{BB962C8B-B14F-4D97-AF65-F5344CB8AC3E}">
        <p14:creationId xmlns:p14="http://schemas.microsoft.com/office/powerpoint/2010/main" val="964088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p:bldAsOne/>
      </p:bldGraphic>
      <p:bldGraphic spid="24" grpId="0">
        <p:bldAsOne/>
      </p:bldGraphic>
      <p:bldGraphic spid="22" grpId="0">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33EBBD5-389D-BF4A-A646-BE15F029E4E2}"/>
              </a:ext>
            </a:extLst>
          </p:cNvPr>
          <p:cNvPicPr>
            <a:picLocks noChangeAspect="1"/>
          </p:cNvPicPr>
          <p:nvPr/>
        </p:nvPicPr>
        <p:blipFill>
          <a:blip r:embed="rId3">
            <a:duotone>
              <a:schemeClr val="accent1">
                <a:shade val="45000"/>
                <a:satMod val="135000"/>
              </a:schemeClr>
              <a:prstClr val="white"/>
            </a:duotone>
          </a:blip>
          <a:stretch>
            <a:fillRect/>
          </a:stretch>
        </p:blipFill>
        <p:spPr>
          <a:xfrm>
            <a:off x="8789881" y="4726030"/>
            <a:ext cx="2725536" cy="1330933"/>
          </a:xfrm>
          <a:prstGeom prst="rect">
            <a:avLst/>
          </a:prstGeom>
        </p:spPr>
      </p:pic>
      <p:sp>
        <p:nvSpPr>
          <p:cNvPr id="6" name="Rectangle 5">
            <a:extLst>
              <a:ext uri="{FF2B5EF4-FFF2-40B4-BE49-F238E27FC236}">
                <a16:creationId xmlns:a16="http://schemas.microsoft.com/office/drawing/2014/main" id="{E8AAD0CD-438B-B74D-8CA9-1AE1F6405593}"/>
              </a:ext>
            </a:extLst>
          </p:cNvPr>
          <p:cNvSpPr/>
          <p:nvPr/>
        </p:nvSpPr>
        <p:spPr>
          <a:xfrm>
            <a:off x="0" y="189571"/>
            <a:ext cx="73152" cy="740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4729DCB-104C-F44F-A43A-719E64B4DFAB}"/>
              </a:ext>
            </a:extLst>
          </p:cNvPr>
          <p:cNvSpPr txBox="1"/>
          <p:nvPr/>
        </p:nvSpPr>
        <p:spPr>
          <a:xfrm>
            <a:off x="213090" y="272889"/>
            <a:ext cx="10357373" cy="523220"/>
          </a:xfrm>
          <a:prstGeom prst="rect">
            <a:avLst/>
          </a:prstGeom>
          <a:noFill/>
        </p:spPr>
        <p:txBody>
          <a:bodyPr wrap="square" rtlCol="0" anchor="t">
            <a:spAutoFit/>
          </a:bodyPr>
          <a:lstStyle/>
          <a:p>
            <a:r>
              <a:rPr lang="en-US" altLang="zh-CN" sz="2800" b="1">
                <a:solidFill>
                  <a:schemeClr val="accent1">
                    <a:lumMod val="75000"/>
                  </a:schemeClr>
                </a:solidFill>
              </a:rPr>
              <a:t>Recommendation – Redesign of Fishing Line Containers</a:t>
            </a:r>
            <a:endParaRPr lang="en-US" sz="2800" b="1">
              <a:solidFill>
                <a:schemeClr val="accent1">
                  <a:lumMod val="75000"/>
                </a:schemeClr>
              </a:solidFill>
            </a:endParaRPr>
          </a:p>
        </p:txBody>
      </p:sp>
      <p:sp>
        <p:nvSpPr>
          <p:cNvPr id="3" name="Slide Number Placeholder 2">
            <a:extLst>
              <a:ext uri="{FF2B5EF4-FFF2-40B4-BE49-F238E27FC236}">
                <a16:creationId xmlns:a16="http://schemas.microsoft.com/office/drawing/2014/main" id="{D14B6ED6-E470-4B6D-A44B-12643561EF7F}"/>
              </a:ext>
            </a:extLst>
          </p:cNvPr>
          <p:cNvSpPr>
            <a:spLocks noGrp="1"/>
          </p:cNvSpPr>
          <p:nvPr>
            <p:ph type="sldNum" sz="quarter" idx="12"/>
          </p:nvPr>
        </p:nvSpPr>
        <p:spPr/>
        <p:txBody>
          <a:bodyPr/>
          <a:lstStyle/>
          <a:p>
            <a:fld id="{4FAB73BC-B049-4115-A692-8D63A059BFB8}" type="slidenum">
              <a:rPr lang="en-US" smtClean="0"/>
              <a:pPr/>
              <a:t>50</a:t>
            </a:fld>
            <a:endParaRPr lang="en-US"/>
          </a:p>
        </p:txBody>
      </p:sp>
      <p:sp>
        <p:nvSpPr>
          <p:cNvPr id="5" name="Rectangle 4">
            <a:extLst>
              <a:ext uri="{FF2B5EF4-FFF2-40B4-BE49-F238E27FC236}">
                <a16:creationId xmlns:a16="http://schemas.microsoft.com/office/drawing/2014/main" id="{8FD775FF-753C-044E-B419-18C13CE4FA10}"/>
              </a:ext>
            </a:extLst>
          </p:cNvPr>
          <p:cNvSpPr/>
          <p:nvPr/>
        </p:nvSpPr>
        <p:spPr>
          <a:xfrm>
            <a:off x="5955105" y="3535022"/>
            <a:ext cx="255944" cy="219546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814BA86-A39E-284B-8AC5-44960C6A3015}"/>
              </a:ext>
            </a:extLst>
          </p:cNvPr>
          <p:cNvSpPr/>
          <p:nvPr/>
        </p:nvSpPr>
        <p:spPr>
          <a:xfrm>
            <a:off x="6211048" y="5490030"/>
            <a:ext cx="2702342" cy="253724"/>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pic>
        <p:nvPicPr>
          <p:cNvPr id="15" name="Picture 14">
            <a:extLst>
              <a:ext uri="{FF2B5EF4-FFF2-40B4-BE49-F238E27FC236}">
                <a16:creationId xmlns:a16="http://schemas.microsoft.com/office/drawing/2014/main" id="{DA892029-1029-9941-95F0-DA745393C617}"/>
              </a:ext>
            </a:extLst>
          </p:cNvPr>
          <p:cNvPicPr>
            <a:picLocks noChangeAspect="1"/>
          </p:cNvPicPr>
          <p:nvPr/>
        </p:nvPicPr>
        <p:blipFill>
          <a:blip r:embed="rId4"/>
          <a:stretch>
            <a:fillRect/>
          </a:stretch>
        </p:blipFill>
        <p:spPr>
          <a:xfrm>
            <a:off x="7783622" y="1497195"/>
            <a:ext cx="2667619" cy="4707563"/>
          </a:xfrm>
          <a:prstGeom prst="rect">
            <a:avLst/>
          </a:prstGeom>
        </p:spPr>
      </p:pic>
      <p:sp>
        <p:nvSpPr>
          <p:cNvPr id="19" name="TextBox 18">
            <a:extLst>
              <a:ext uri="{FF2B5EF4-FFF2-40B4-BE49-F238E27FC236}">
                <a16:creationId xmlns:a16="http://schemas.microsoft.com/office/drawing/2014/main" id="{B0D846B4-AF6E-894D-A613-E11FEB42BB33}"/>
              </a:ext>
            </a:extLst>
          </p:cNvPr>
          <p:cNvSpPr txBox="1"/>
          <p:nvPr/>
        </p:nvSpPr>
        <p:spPr>
          <a:xfrm>
            <a:off x="5683317" y="3049271"/>
            <a:ext cx="1330933" cy="369332"/>
          </a:xfrm>
          <a:prstGeom prst="rect">
            <a:avLst/>
          </a:prstGeom>
          <a:noFill/>
        </p:spPr>
        <p:txBody>
          <a:bodyPr wrap="square" rtlCol="0">
            <a:spAutoFit/>
          </a:bodyPr>
          <a:lstStyle/>
          <a:p>
            <a:r>
              <a:rPr lang="en-US" altLang="zh-CN">
                <a:solidFill>
                  <a:schemeClr val="accent1">
                    <a:lumMod val="75000"/>
                  </a:schemeClr>
                </a:solidFill>
              </a:rPr>
              <a:t>Seawall</a:t>
            </a:r>
            <a:endParaRPr lang="en-US">
              <a:solidFill>
                <a:schemeClr val="accent1">
                  <a:lumMod val="75000"/>
                </a:schemeClr>
              </a:solidFill>
            </a:endParaRPr>
          </a:p>
        </p:txBody>
      </p:sp>
      <p:sp>
        <p:nvSpPr>
          <p:cNvPr id="20" name="TextBox 19">
            <a:extLst>
              <a:ext uri="{FF2B5EF4-FFF2-40B4-BE49-F238E27FC236}">
                <a16:creationId xmlns:a16="http://schemas.microsoft.com/office/drawing/2014/main" id="{A58D6241-8599-3D47-A8C2-ED719D2899AA}"/>
              </a:ext>
            </a:extLst>
          </p:cNvPr>
          <p:cNvSpPr txBox="1"/>
          <p:nvPr/>
        </p:nvSpPr>
        <p:spPr>
          <a:xfrm>
            <a:off x="7021859" y="5886662"/>
            <a:ext cx="1082615" cy="646331"/>
          </a:xfrm>
          <a:prstGeom prst="rect">
            <a:avLst/>
          </a:prstGeom>
          <a:noFill/>
        </p:spPr>
        <p:txBody>
          <a:bodyPr wrap="square" rtlCol="0">
            <a:spAutoFit/>
          </a:bodyPr>
          <a:lstStyle/>
          <a:p>
            <a:r>
              <a:rPr lang="en-US" altLang="zh-CN">
                <a:solidFill>
                  <a:schemeClr val="accent1">
                    <a:lumMod val="75000"/>
                  </a:schemeClr>
                </a:solidFill>
              </a:rPr>
              <a:t>Seawall</a:t>
            </a:r>
            <a:r>
              <a:rPr lang="zh-CN" altLang="en-US">
                <a:solidFill>
                  <a:schemeClr val="accent1">
                    <a:lumMod val="75000"/>
                  </a:schemeClr>
                </a:solidFill>
              </a:rPr>
              <a:t> </a:t>
            </a:r>
            <a:r>
              <a:rPr lang="en-US" altLang="zh-CN">
                <a:solidFill>
                  <a:schemeClr val="accent1">
                    <a:lumMod val="75000"/>
                  </a:schemeClr>
                </a:solidFill>
              </a:rPr>
              <a:t>Walkway</a:t>
            </a:r>
            <a:endParaRPr lang="en-US">
              <a:solidFill>
                <a:schemeClr val="accent1">
                  <a:lumMod val="75000"/>
                </a:schemeClr>
              </a:solidFill>
            </a:endParaRPr>
          </a:p>
        </p:txBody>
      </p:sp>
      <p:pic>
        <p:nvPicPr>
          <p:cNvPr id="8" name="Picture 10" descr="A close up of a bottle&#10;&#10;Description generated with high confidence">
            <a:extLst>
              <a:ext uri="{FF2B5EF4-FFF2-40B4-BE49-F238E27FC236}">
                <a16:creationId xmlns:a16="http://schemas.microsoft.com/office/drawing/2014/main" id="{23AD8808-5E89-417D-B72E-589DAC315B50}"/>
              </a:ext>
            </a:extLst>
          </p:cNvPr>
          <p:cNvPicPr>
            <a:picLocks noChangeAspect="1"/>
          </p:cNvPicPr>
          <p:nvPr/>
        </p:nvPicPr>
        <p:blipFill>
          <a:blip r:embed="rId5"/>
          <a:stretch>
            <a:fillRect/>
          </a:stretch>
        </p:blipFill>
        <p:spPr>
          <a:xfrm>
            <a:off x="2202791" y="1206981"/>
            <a:ext cx="1402870" cy="5191663"/>
          </a:xfrm>
          <a:prstGeom prst="rect">
            <a:avLst/>
          </a:prstGeom>
        </p:spPr>
      </p:pic>
      <p:pic>
        <p:nvPicPr>
          <p:cNvPr id="18" name="Picture 10" descr="A close up of a bottle&#10;&#10;Description generated with high confidence">
            <a:extLst>
              <a:ext uri="{FF2B5EF4-FFF2-40B4-BE49-F238E27FC236}">
                <a16:creationId xmlns:a16="http://schemas.microsoft.com/office/drawing/2014/main" id="{4004F2A1-A812-40C8-9779-CA8BE6487FF9}"/>
              </a:ext>
            </a:extLst>
          </p:cNvPr>
          <p:cNvPicPr>
            <a:picLocks noChangeAspect="1"/>
          </p:cNvPicPr>
          <p:nvPr/>
        </p:nvPicPr>
        <p:blipFill>
          <a:blip r:embed="rId5"/>
          <a:stretch>
            <a:fillRect/>
          </a:stretch>
        </p:blipFill>
        <p:spPr>
          <a:xfrm>
            <a:off x="6214073" y="3564866"/>
            <a:ext cx="525852" cy="1928004"/>
          </a:xfrm>
          <a:prstGeom prst="rect">
            <a:avLst/>
          </a:prstGeom>
        </p:spPr>
      </p:pic>
      <p:sp>
        <p:nvSpPr>
          <p:cNvPr id="26" name="矩形 27">
            <a:extLst>
              <a:ext uri="{FF2B5EF4-FFF2-40B4-BE49-F238E27FC236}">
                <a16:creationId xmlns:a16="http://schemas.microsoft.com/office/drawing/2014/main" id="{B6DB32B1-E954-9C48-89C3-B2EB7B83B175}"/>
              </a:ext>
            </a:extLst>
          </p:cNvPr>
          <p:cNvSpPr/>
          <p:nvPr/>
        </p:nvSpPr>
        <p:spPr>
          <a:xfrm>
            <a:off x="-54615" y="-131204"/>
            <a:ext cx="12269739" cy="7108934"/>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32126050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24">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8" name="Rectangle 26">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49" name="Rectangle 28">
            <a:extLst>
              <a:ext uri="{FF2B5EF4-FFF2-40B4-BE49-F238E27FC236}">
                <a16:creationId xmlns:a16="http://schemas.microsoft.com/office/drawing/2014/main" id="{69373E92-F88D-4F0A-94DF-393703E7D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938" y="46653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30">
            <a:extLst>
              <a:ext uri="{FF2B5EF4-FFF2-40B4-BE49-F238E27FC236}">
                <a16:creationId xmlns:a16="http://schemas.microsoft.com/office/drawing/2014/main" id="{C629DAA0-ADF6-43FD-9C99-483F722B5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609288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extBox 6">
            <a:extLst>
              <a:ext uri="{FF2B5EF4-FFF2-40B4-BE49-F238E27FC236}">
                <a16:creationId xmlns:a16="http://schemas.microsoft.com/office/drawing/2014/main" id="{34729DCB-104C-F44F-A43A-719E64B4DFAB}"/>
              </a:ext>
            </a:extLst>
          </p:cNvPr>
          <p:cNvSpPr txBox="1"/>
          <p:nvPr/>
        </p:nvSpPr>
        <p:spPr>
          <a:xfrm>
            <a:off x="938761" y="2356104"/>
            <a:ext cx="4705801" cy="3255264"/>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altLang="zh-CN" sz="5500" b="1" spc="-100">
                <a:solidFill>
                  <a:srgbClr val="FFFFFF"/>
                </a:solidFill>
              </a:rPr>
              <a:t>Proposed Signage for the Monofilament  Containers </a:t>
            </a:r>
            <a:endParaRPr lang="en-US" sz="5500" b="1" spc="-100">
              <a:solidFill>
                <a:srgbClr val="FFFFFF"/>
              </a:solidFill>
            </a:endParaRPr>
          </a:p>
          <a:p>
            <a:pPr defTabSz="914400">
              <a:lnSpc>
                <a:spcPct val="90000"/>
              </a:lnSpc>
              <a:spcBef>
                <a:spcPct val="0"/>
              </a:spcBef>
              <a:spcAft>
                <a:spcPts val="600"/>
              </a:spcAft>
            </a:pPr>
            <a:endParaRPr lang="en-US" sz="5500" b="1" spc="-100">
              <a:solidFill>
                <a:srgbClr val="FFFFFF"/>
              </a:solidFill>
              <a:latin typeface="+mj-lt"/>
              <a:ea typeface="+mj-ea"/>
              <a:cs typeface="+mj-cs"/>
            </a:endParaRPr>
          </a:p>
        </p:txBody>
      </p:sp>
      <p:sp>
        <p:nvSpPr>
          <p:cNvPr id="51" name="Rectangle 32">
            <a:extLst>
              <a:ext uri="{FF2B5EF4-FFF2-40B4-BE49-F238E27FC236}">
                <a16:creationId xmlns:a16="http://schemas.microsoft.com/office/drawing/2014/main" id="{F32C8C35-BF44-4CFB-9754-81F07C981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lide Number Placeholder 2">
            <a:extLst>
              <a:ext uri="{FF2B5EF4-FFF2-40B4-BE49-F238E27FC236}">
                <a16:creationId xmlns:a16="http://schemas.microsoft.com/office/drawing/2014/main" id="{D14B6ED6-E470-4B6D-A44B-12643561EF7F}"/>
              </a:ext>
            </a:extLst>
          </p:cNvPr>
          <p:cNvSpPr>
            <a:spLocks noGrp="1"/>
          </p:cNvSpPr>
          <p:nvPr>
            <p:ph type="sldNum" sz="quarter" idx="12"/>
          </p:nvPr>
        </p:nvSpPr>
        <p:spPr>
          <a:xfrm>
            <a:off x="10634135" y="6356350"/>
            <a:ext cx="1530927" cy="365125"/>
          </a:xfrm>
        </p:spPr>
        <p:txBody>
          <a:bodyPr vert="horz" lIns="91440" tIns="45720" rIns="91440" bIns="45720" rtlCol="0" anchor="ctr">
            <a:normAutofit/>
          </a:bodyPr>
          <a:lstStyle/>
          <a:p>
            <a:pPr>
              <a:spcAft>
                <a:spcPts val="600"/>
              </a:spcAft>
            </a:pPr>
            <a:fld id="{4FAB73BC-B049-4115-A692-8D63A059BFB8}" type="slidenum">
              <a:rPr lang="en-US" b="1" kern="1200" smtClean="0">
                <a:solidFill>
                  <a:schemeClr val="accent1"/>
                </a:solidFill>
                <a:latin typeface="+mn-lt"/>
                <a:ea typeface="+mn-ea"/>
                <a:cs typeface="+mn-cs"/>
              </a:rPr>
              <a:pPr>
                <a:spcAft>
                  <a:spcPts val="600"/>
                </a:spcAft>
              </a:pPr>
              <a:t>51</a:t>
            </a:fld>
            <a:endParaRPr lang="en-US" b="1" kern="1200">
              <a:solidFill>
                <a:schemeClr val="accent1"/>
              </a:solidFill>
              <a:latin typeface="+mn-lt"/>
              <a:ea typeface="+mn-ea"/>
              <a:cs typeface="+mn-cs"/>
            </a:endParaRPr>
          </a:p>
        </p:txBody>
      </p:sp>
      <p:sp>
        <p:nvSpPr>
          <p:cNvPr id="12" name="TextBox 11">
            <a:extLst>
              <a:ext uri="{FF2B5EF4-FFF2-40B4-BE49-F238E27FC236}">
                <a16:creationId xmlns:a16="http://schemas.microsoft.com/office/drawing/2014/main" id="{20692E9D-B2E8-9B41-A6EE-800FEF993B70}"/>
              </a:ext>
            </a:extLst>
          </p:cNvPr>
          <p:cNvSpPr txBox="1"/>
          <p:nvPr/>
        </p:nvSpPr>
        <p:spPr>
          <a:xfrm>
            <a:off x="35020" y="245394"/>
            <a:ext cx="11989451" cy="523220"/>
          </a:xfrm>
          <a:prstGeom prst="rect">
            <a:avLst/>
          </a:prstGeom>
          <a:noFill/>
        </p:spPr>
        <p:txBody>
          <a:bodyPr wrap="square" rtlCol="0" anchor="t">
            <a:spAutoFit/>
          </a:bodyPr>
          <a:lstStyle/>
          <a:p>
            <a:r>
              <a:rPr lang="en-US" altLang="zh-CN" sz="2800" b="1">
                <a:solidFill>
                  <a:schemeClr val="accent1">
                    <a:lumMod val="75000"/>
                  </a:schemeClr>
                </a:solidFill>
              </a:rPr>
              <a:t>Recommendation – Implement Signage Regarding Fishing Line Containers</a:t>
            </a:r>
            <a:endParaRPr lang="en-US">
              <a:solidFill>
                <a:schemeClr val="accent1">
                  <a:lumMod val="75000"/>
                </a:schemeClr>
              </a:solidFill>
            </a:endParaRPr>
          </a:p>
        </p:txBody>
      </p:sp>
      <p:sp>
        <p:nvSpPr>
          <p:cNvPr id="13" name="矩形 27">
            <a:extLst>
              <a:ext uri="{FF2B5EF4-FFF2-40B4-BE49-F238E27FC236}">
                <a16:creationId xmlns:a16="http://schemas.microsoft.com/office/drawing/2014/main" id="{6B2AEA30-3571-4F4F-8A03-C633766F18D5}"/>
              </a:ext>
            </a:extLst>
          </p:cNvPr>
          <p:cNvSpPr/>
          <p:nvPr/>
        </p:nvSpPr>
        <p:spPr>
          <a:xfrm>
            <a:off x="-10997" y="-137012"/>
            <a:ext cx="12269739" cy="7108934"/>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9" name="Picture 9">
            <a:extLst>
              <a:ext uri="{FF2B5EF4-FFF2-40B4-BE49-F238E27FC236}">
                <a16:creationId xmlns:a16="http://schemas.microsoft.com/office/drawing/2014/main" id="{67A55AA2-07EE-47DC-A829-03A1605FBDBF}"/>
              </a:ext>
            </a:extLst>
          </p:cNvPr>
          <p:cNvPicPr>
            <a:picLocks noChangeAspect="1"/>
          </p:cNvPicPr>
          <p:nvPr/>
        </p:nvPicPr>
        <p:blipFill>
          <a:blip r:embed="rId3"/>
          <a:stretch>
            <a:fillRect/>
          </a:stretch>
        </p:blipFill>
        <p:spPr>
          <a:xfrm>
            <a:off x="6098722" y="964737"/>
            <a:ext cx="5682342" cy="4942135"/>
          </a:xfrm>
          <a:prstGeom prst="rect">
            <a:avLst/>
          </a:prstGeom>
        </p:spPr>
      </p:pic>
    </p:spTree>
    <p:extLst>
      <p:ext uri="{BB962C8B-B14F-4D97-AF65-F5344CB8AC3E}">
        <p14:creationId xmlns:p14="http://schemas.microsoft.com/office/powerpoint/2010/main" val="17401103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AAD0CD-438B-B74D-8CA9-1AE1F6405593}"/>
              </a:ext>
            </a:extLst>
          </p:cNvPr>
          <p:cNvSpPr/>
          <p:nvPr/>
        </p:nvSpPr>
        <p:spPr>
          <a:xfrm>
            <a:off x="0" y="189571"/>
            <a:ext cx="73152" cy="740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4729DCB-104C-F44F-A43A-719E64B4DFAB}"/>
              </a:ext>
            </a:extLst>
          </p:cNvPr>
          <p:cNvSpPr txBox="1"/>
          <p:nvPr/>
        </p:nvSpPr>
        <p:spPr>
          <a:xfrm>
            <a:off x="213090" y="272889"/>
            <a:ext cx="10946844" cy="523220"/>
          </a:xfrm>
          <a:prstGeom prst="rect">
            <a:avLst/>
          </a:prstGeom>
          <a:noFill/>
        </p:spPr>
        <p:txBody>
          <a:bodyPr wrap="square" rtlCol="0" anchor="t">
            <a:spAutoFit/>
          </a:bodyPr>
          <a:lstStyle/>
          <a:p>
            <a:r>
              <a:rPr lang="en-US" altLang="zh-CN" sz="2800" b="1">
                <a:solidFill>
                  <a:schemeClr val="accent1">
                    <a:lumMod val="75000"/>
                  </a:schemeClr>
                </a:solidFill>
              </a:rPr>
              <a:t>Recommendation – Run Education Programs in East Potomac Park</a:t>
            </a:r>
            <a:endParaRPr lang="en-US" sz="2800" b="1">
              <a:solidFill>
                <a:schemeClr val="accent1">
                  <a:lumMod val="75000"/>
                </a:schemeClr>
              </a:solidFill>
            </a:endParaRPr>
          </a:p>
        </p:txBody>
      </p:sp>
      <p:sp>
        <p:nvSpPr>
          <p:cNvPr id="3" name="Slide Number Placeholder 2">
            <a:extLst>
              <a:ext uri="{FF2B5EF4-FFF2-40B4-BE49-F238E27FC236}">
                <a16:creationId xmlns:a16="http://schemas.microsoft.com/office/drawing/2014/main" id="{D14B6ED6-E470-4B6D-A44B-12643561EF7F}"/>
              </a:ext>
            </a:extLst>
          </p:cNvPr>
          <p:cNvSpPr>
            <a:spLocks noGrp="1"/>
          </p:cNvSpPr>
          <p:nvPr>
            <p:ph type="sldNum" sz="quarter" idx="12"/>
          </p:nvPr>
        </p:nvSpPr>
        <p:spPr/>
        <p:txBody>
          <a:bodyPr/>
          <a:lstStyle/>
          <a:p>
            <a:fld id="{4FAB73BC-B049-4115-A692-8D63A059BFB8}" type="slidenum">
              <a:rPr lang="en-US" smtClean="0"/>
              <a:pPr/>
              <a:t>52</a:t>
            </a:fld>
            <a:endParaRPr lang="en-US"/>
          </a:p>
        </p:txBody>
      </p:sp>
      <p:pic>
        <p:nvPicPr>
          <p:cNvPr id="9" name="Picture 8">
            <a:extLst>
              <a:ext uri="{FF2B5EF4-FFF2-40B4-BE49-F238E27FC236}">
                <a16:creationId xmlns:a16="http://schemas.microsoft.com/office/drawing/2014/main" id="{C9F53115-1B9F-8645-A730-D0756C40DD1C}"/>
              </a:ext>
            </a:extLst>
          </p:cNvPr>
          <p:cNvPicPr>
            <a:picLocks noChangeAspect="1"/>
          </p:cNvPicPr>
          <p:nvPr/>
        </p:nvPicPr>
        <p:blipFill>
          <a:blip r:embed="rId3">
            <a:duotone>
              <a:prstClr val="black"/>
              <a:srgbClr val="00B0F0">
                <a:tint val="45000"/>
                <a:satMod val="400000"/>
              </a:srgbClr>
            </a:duotone>
            <a:extLst>
              <a:ext uri="{BEBA8EAE-BF5A-486C-A8C5-ECC9F3942E4B}">
                <a14:imgProps xmlns:a14="http://schemas.microsoft.com/office/drawing/2010/main">
                  <a14:imgLayer>
                    <a14:imgEffect>
                      <a14:colorTemperature colorTemp="8800"/>
                    </a14:imgEffect>
                    <a14:imgEffect>
                      <a14:saturation sat="66000"/>
                    </a14:imgEffect>
                  </a14:imgLayer>
                </a14:imgProps>
              </a:ext>
            </a:extLst>
          </a:blip>
          <a:stretch>
            <a:fillRect/>
          </a:stretch>
        </p:blipFill>
        <p:spPr>
          <a:xfrm>
            <a:off x="1156048" y="2658139"/>
            <a:ext cx="2110641" cy="2110641"/>
          </a:xfrm>
          <a:prstGeom prst="rect">
            <a:avLst/>
          </a:prstGeom>
        </p:spPr>
      </p:pic>
      <p:sp>
        <p:nvSpPr>
          <p:cNvPr id="10" name="TextBox 9">
            <a:extLst>
              <a:ext uri="{FF2B5EF4-FFF2-40B4-BE49-F238E27FC236}">
                <a16:creationId xmlns:a16="http://schemas.microsoft.com/office/drawing/2014/main" id="{26007F92-176C-C44F-98C4-EBE7F5E35C3F}"/>
              </a:ext>
            </a:extLst>
          </p:cNvPr>
          <p:cNvSpPr txBox="1"/>
          <p:nvPr/>
        </p:nvSpPr>
        <p:spPr>
          <a:xfrm>
            <a:off x="1400783" y="5010781"/>
            <a:ext cx="2412460" cy="523220"/>
          </a:xfrm>
          <a:prstGeom prst="rect">
            <a:avLst/>
          </a:prstGeom>
          <a:noFill/>
        </p:spPr>
        <p:txBody>
          <a:bodyPr wrap="square" rtlCol="0">
            <a:spAutoFit/>
          </a:bodyPr>
          <a:lstStyle/>
          <a:p>
            <a:r>
              <a:rPr lang="en-US" altLang="zh-CN" sz="2800" b="1">
                <a:solidFill>
                  <a:schemeClr val="accent1">
                    <a:lumMod val="75000"/>
                  </a:schemeClr>
                </a:solidFill>
              </a:rPr>
              <a:t>Pre-Visit</a:t>
            </a:r>
            <a:endParaRPr lang="en-US" sz="2800" b="1">
              <a:solidFill>
                <a:schemeClr val="accent1">
                  <a:lumMod val="75000"/>
                </a:schemeClr>
              </a:solidFill>
            </a:endParaRPr>
          </a:p>
        </p:txBody>
      </p:sp>
      <p:pic>
        <p:nvPicPr>
          <p:cNvPr id="14" name="Picture 13">
            <a:extLst>
              <a:ext uri="{FF2B5EF4-FFF2-40B4-BE49-F238E27FC236}">
                <a16:creationId xmlns:a16="http://schemas.microsoft.com/office/drawing/2014/main" id="{E48F1286-D302-4042-AB79-644D0FC276BF}"/>
              </a:ext>
            </a:extLst>
          </p:cNvPr>
          <p:cNvPicPr>
            <a:picLocks noChangeAspect="1"/>
          </p:cNvPicPr>
          <p:nvPr/>
        </p:nvPicPr>
        <p:blipFill>
          <a:blip r:embed="rId4">
            <a:duotone>
              <a:schemeClr val="accent1">
                <a:shade val="45000"/>
                <a:satMod val="135000"/>
              </a:schemeClr>
              <a:prstClr val="white"/>
            </a:duotone>
          </a:blip>
          <a:stretch>
            <a:fillRect/>
          </a:stretch>
        </p:blipFill>
        <p:spPr>
          <a:xfrm>
            <a:off x="4525147" y="3358788"/>
            <a:ext cx="1305345" cy="1409993"/>
          </a:xfrm>
          <a:prstGeom prst="rect">
            <a:avLst/>
          </a:prstGeom>
        </p:spPr>
      </p:pic>
      <p:pic>
        <p:nvPicPr>
          <p:cNvPr id="16" name="Picture 15" descr="A picture containing electronics&#10;&#10;Description automatically generated">
            <a:extLst>
              <a:ext uri="{FF2B5EF4-FFF2-40B4-BE49-F238E27FC236}">
                <a16:creationId xmlns:a16="http://schemas.microsoft.com/office/drawing/2014/main" id="{8FAAB61D-BB6E-7843-9E3C-F7954F80D610}"/>
              </a:ext>
            </a:extLst>
          </p:cNvPr>
          <p:cNvPicPr>
            <a:picLocks noChangeAspect="1"/>
          </p:cNvPicPr>
          <p:nvPr/>
        </p:nvPicPr>
        <p:blipFill>
          <a:blip r:embed="rId5">
            <a:duotone>
              <a:schemeClr val="accent1">
                <a:shade val="45000"/>
                <a:satMod val="135000"/>
              </a:schemeClr>
              <a:prstClr val="white"/>
            </a:duotone>
          </a:blip>
          <a:stretch>
            <a:fillRect/>
          </a:stretch>
        </p:blipFill>
        <p:spPr>
          <a:xfrm>
            <a:off x="6109873" y="3331697"/>
            <a:ext cx="1785890" cy="1437084"/>
          </a:xfrm>
          <a:prstGeom prst="rect">
            <a:avLst/>
          </a:prstGeom>
        </p:spPr>
      </p:pic>
      <p:sp>
        <p:nvSpPr>
          <p:cNvPr id="19" name="TextBox 18">
            <a:extLst>
              <a:ext uri="{FF2B5EF4-FFF2-40B4-BE49-F238E27FC236}">
                <a16:creationId xmlns:a16="http://schemas.microsoft.com/office/drawing/2014/main" id="{66DBA6F4-9690-9D4F-BA72-1A1184C6550C}"/>
              </a:ext>
            </a:extLst>
          </p:cNvPr>
          <p:cNvSpPr txBox="1"/>
          <p:nvPr/>
        </p:nvSpPr>
        <p:spPr>
          <a:xfrm>
            <a:off x="5686512" y="5010781"/>
            <a:ext cx="2412460" cy="523220"/>
          </a:xfrm>
          <a:prstGeom prst="rect">
            <a:avLst/>
          </a:prstGeom>
          <a:noFill/>
        </p:spPr>
        <p:txBody>
          <a:bodyPr wrap="square" rtlCol="0">
            <a:spAutoFit/>
          </a:bodyPr>
          <a:lstStyle/>
          <a:p>
            <a:r>
              <a:rPr lang="en-US" altLang="zh-CN" sz="2800" b="1">
                <a:solidFill>
                  <a:schemeClr val="accent1">
                    <a:lumMod val="75000"/>
                  </a:schemeClr>
                </a:solidFill>
              </a:rPr>
              <a:t>Visit</a:t>
            </a:r>
            <a:endParaRPr lang="en-US" sz="2800" b="1">
              <a:solidFill>
                <a:schemeClr val="accent1">
                  <a:lumMod val="75000"/>
                </a:schemeClr>
              </a:solidFill>
            </a:endParaRPr>
          </a:p>
        </p:txBody>
      </p:sp>
      <p:pic>
        <p:nvPicPr>
          <p:cNvPr id="21" name="Picture 20" descr="A close up of a logo&#10;&#10;Description automatically generated">
            <a:extLst>
              <a:ext uri="{FF2B5EF4-FFF2-40B4-BE49-F238E27FC236}">
                <a16:creationId xmlns:a16="http://schemas.microsoft.com/office/drawing/2014/main" id="{C3A3D5E5-673A-3D4A-8AA1-750C52EFEAB5}"/>
              </a:ext>
            </a:extLst>
          </p:cNvPr>
          <p:cNvPicPr>
            <a:picLocks noChangeAspect="1"/>
          </p:cNvPicPr>
          <p:nvPr/>
        </p:nvPicPr>
        <p:blipFill>
          <a:blip r:embed="rId6">
            <a:duotone>
              <a:schemeClr val="accent1">
                <a:shade val="45000"/>
                <a:satMod val="135000"/>
              </a:schemeClr>
              <a:prstClr val="white"/>
            </a:duotone>
          </a:blip>
          <a:stretch>
            <a:fillRect/>
          </a:stretch>
        </p:blipFill>
        <p:spPr>
          <a:xfrm>
            <a:off x="9047407" y="2783293"/>
            <a:ext cx="2234437" cy="2234437"/>
          </a:xfrm>
          <a:prstGeom prst="rect">
            <a:avLst/>
          </a:prstGeom>
        </p:spPr>
      </p:pic>
      <p:sp>
        <p:nvSpPr>
          <p:cNvPr id="22" name="TextBox 21">
            <a:extLst>
              <a:ext uri="{FF2B5EF4-FFF2-40B4-BE49-F238E27FC236}">
                <a16:creationId xmlns:a16="http://schemas.microsoft.com/office/drawing/2014/main" id="{754D067D-A390-A54D-A0B2-2F864CFF0C22}"/>
              </a:ext>
            </a:extLst>
          </p:cNvPr>
          <p:cNvSpPr txBox="1"/>
          <p:nvPr/>
        </p:nvSpPr>
        <p:spPr>
          <a:xfrm>
            <a:off x="9427905" y="5010781"/>
            <a:ext cx="2412460" cy="523220"/>
          </a:xfrm>
          <a:prstGeom prst="rect">
            <a:avLst/>
          </a:prstGeom>
          <a:noFill/>
        </p:spPr>
        <p:txBody>
          <a:bodyPr wrap="square" rtlCol="0">
            <a:spAutoFit/>
          </a:bodyPr>
          <a:lstStyle/>
          <a:p>
            <a:r>
              <a:rPr lang="en-US" sz="2800" b="1">
                <a:solidFill>
                  <a:schemeClr val="accent1">
                    <a:lumMod val="75000"/>
                  </a:schemeClr>
                </a:solidFill>
              </a:rPr>
              <a:t>Post-Visit</a:t>
            </a:r>
          </a:p>
        </p:txBody>
      </p:sp>
      <p:pic>
        <p:nvPicPr>
          <p:cNvPr id="13" name="Picture 12">
            <a:extLst>
              <a:ext uri="{FF2B5EF4-FFF2-40B4-BE49-F238E27FC236}">
                <a16:creationId xmlns:a16="http://schemas.microsoft.com/office/drawing/2014/main" id="{3E2BED0A-405E-4491-A2AD-245F46AE6745}"/>
              </a:ext>
            </a:extLst>
          </p:cNvPr>
          <p:cNvPicPr>
            <a:picLocks noChangeAspect="1"/>
          </p:cNvPicPr>
          <p:nvPr/>
        </p:nvPicPr>
        <p:blipFill>
          <a:blip r:embed="rId7">
            <a:extLst/>
          </a:blip>
          <a:stretch>
            <a:fillRect/>
          </a:stretch>
        </p:blipFill>
        <p:spPr>
          <a:xfrm>
            <a:off x="4992655" y="669009"/>
            <a:ext cx="2234436" cy="2234436"/>
          </a:xfrm>
          <a:prstGeom prst="rect">
            <a:avLst/>
          </a:prstGeom>
        </p:spPr>
      </p:pic>
      <p:sp>
        <p:nvSpPr>
          <p:cNvPr id="23" name="矩形 27">
            <a:extLst>
              <a:ext uri="{FF2B5EF4-FFF2-40B4-BE49-F238E27FC236}">
                <a16:creationId xmlns:a16="http://schemas.microsoft.com/office/drawing/2014/main" id="{D0A59B83-3226-EA4F-9506-DCAA2362A52D}"/>
              </a:ext>
            </a:extLst>
          </p:cNvPr>
          <p:cNvSpPr/>
          <p:nvPr/>
        </p:nvSpPr>
        <p:spPr>
          <a:xfrm>
            <a:off x="-24290" y="-71888"/>
            <a:ext cx="12269739" cy="7108934"/>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9288695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27">
            <a:extLst>
              <a:ext uri="{FF2B5EF4-FFF2-40B4-BE49-F238E27FC236}">
                <a16:creationId xmlns:a16="http://schemas.microsoft.com/office/drawing/2014/main" id="{767602FB-55BA-B84E-84EC-D95A90C00800}"/>
              </a:ext>
            </a:extLst>
          </p:cNvPr>
          <p:cNvSpPr/>
          <p:nvPr/>
        </p:nvSpPr>
        <p:spPr>
          <a:xfrm>
            <a:off x="-4035" y="-250934"/>
            <a:ext cx="12269739" cy="7108934"/>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6" name="Rectangle 5">
            <a:extLst>
              <a:ext uri="{FF2B5EF4-FFF2-40B4-BE49-F238E27FC236}">
                <a16:creationId xmlns:a16="http://schemas.microsoft.com/office/drawing/2014/main" id="{E8AAD0CD-438B-B74D-8CA9-1AE1F6405593}"/>
              </a:ext>
            </a:extLst>
          </p:cNvPr>
          <p:cNvSpPr/>
          <p:nvPr/>
        </p:nvSpPr>
        <p:spPr>
          <a:xfrm>
            <a:off x="0" y="189571"/>
            <a:ext cx="73152" cy="740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4729DCB-104C-F44F-A43A-719E64B4DFAB}"/>
              </a:ext>
            </a:extLst>
          </p:cNvPr>
          <p:cNvSpPr txBox="1"/>
          <p:nvPr/>
        </p:nvSpPr>
        <p:spPr>
          <a:xfrm>
            <a:off x="44398" y="298293"/>
            <a:ext cx="11496369" cy="523220"/>
          </a:xfrm>
          <a:prstGeom prst="rect">
            <a:avLst/>
          </a:prstGeom>
          <a:noFill/>
        </p:spPr>
        <p:txBody>
          <a:bodyPr wrap="square" rtlCol="0" anchor="t">
            <a:spAutoFit/>
          </a:bodyPr>
          <a:lstStyle/>
          <a:p>
            <a:r>
              <a:rPr lang="en-US" altLang="zh-CN" sz="2800" b="1">
                <a:solidFill>
                  <a:schemeClr val="accent1">
                    <a:lumMod val="75000"/>
                  </a:schemeClr>
                </a:solidFill>
              </a:rPr>
              <a:t>Recommendation – Run an Education Program in East Potomac Park</a:t>
            </a:r>
            <a:endParaRPr lang="zh-CN" altLang="en-US" sz="2800" b="1">
              <a:solidFill>
                <a:schemeClr val="accent1">
                  <a:lumMod val="75000"/>
                </a:schemeClr>
              </a:solidFill>
            </a:endParaRPr>
          </a:p>
        </p:txBody>
      </p:sp>
      <p:sp>
        <p:nvSpPr>
          <p:cNvPr id="3" name="Slide Number Placeholder 2">
            <a:extLst>
              <a:ext uri="{FF2B5EF4-FFF2-40B4-BE49-F238E27FC236}">
                <a16:creationId xmlns:a16="http://schemas.microsoft.com/office/drawing/2014/main" id="{D14B6ED6-E470-4B6D-A44B-12643561EF7F}"/>
              </a:ext>
            </a:extLst>
          </p:cNvPr>
          <p:cNvSpPr>
            <a:spLocks noGrp="1"/>
          </p:cNvSpPr>
          <p:nvPr>
            <p:ph type="sldNum" sz="quarter" idx="12"/>
          </p:nvPr>
        </p:nvSpPr>
        <p:spPr/>
        <p:txBody>
          <a:bodyPr/>
          <a:lstStyle/>
          <a:p>
            <a:fld id="{4FAB73BC-B049-4115-A692-8D63A059BFB8}" type="slidenum">
              <a:rPr lang="en-US" smtClean="0"/>
              <a:pPr/>
              <a:t>53</a:t>
            </a:fld>
            <a:endParaRPr lang="en-US"/>
          </a:p>
        </p:txBody>
      </p:sp>
      <p:pic>
        <p:nvPicPr>
          <p:cNvPr id="5" name="Picture 9" descr="A screenshot of a computer&#10;&#10;Description generated with very high confidence">
            <a:extLst>
              <a:ext uri="{FF2B5EF4-FFF2-40B4-BE49-F238E27FC236}">
                <a16:creationId xmlns:a16="http://schemas.microsoft.com/office/drawing/2014/main" id="{87C5E3A1-DC9D-45E5-90D6-2CAC45D3F866}"/>
              </a:ext>
            </a:extLst>
          </p:cNvPr>
          <p:cNvPicPr>
            <a:picLocks noChangeAspect="1"/>
          </p:cNvPicPr>
          <p:nvPr/>
        </p:nvPicPr>
        <p:blipFill rotWithShape="1">
          <a:blip r:embed="rId3"/>
          <a:srcRect l="31339" t="36306" r="17950" b="10085"/>
          <a:stretch/>
        </p:blipFill>
        <p:spPr>
          <a:xfrm>
            <a:off x="1398446" y="1035951"/>
            <a:ext cx="9458393" cy="5581972"/>
          </a:xfrm>
          <a:prstGeom prst="rect">
            <a:avLst/>
          </a:prstGeom>
        </p:spPr>
      </p:pic>
    </p:spTree>
    <p:extLst>
      <p:ext uri="{BB962C8B-B14F-4D97-AF65-F5344CB8AC3E}">
        <p14:creationId xmlns:p14="http://schemas.microsoft.com/office/powerpoint/2010/main" val="17521483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7">
            <a:extLst>
              <a:ext uri="{FF2B5EF4-FFF2-40B4-BE49-F238E27FC236}">
                <a16:creationId xmlns:a16="http://schemas.microsoft.com/office/drawing/2014/main" id="{DCF07D74-AA91-8243-B3EE-D31F8E51A341}"/>
              </a:ext>
            </a:extLst>
          </p:cNvPr>
          <p:cNvSpPr/>
          <p:nvPr/>
        </p:nvSpPr>
        <p:spPr>
          <a:xfrm>
            <a:off x="-143774" y="-75270"/>
            <a:ext cx="12623248" cy="7108934"/>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6" name="Rectangle 5">
            <a:extLst>
              <a:ext uri="{FF2B5EF4-FFF2-40B4-BE49-F238E27FC236}">
                <a16:creationId xmlns:a16="http://schemas.microsoft.com/office/drawing/2014/main" id="{E8AAD0CD-438B-B74D-8CA9-1AE1F6405593}"/>
              </a:ext>
            </a:extLst>
          </p:cNvPr>
          <p:cNvSpPr/>
          <p:nvPr/>
        </p:nvSpPr>
        <p:spPr>
          <a:xfrm>
            <a:off x="0" y="189571"/>
            <a:ext cx="73152" cy="740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4729DCB-104C-F44F-A43A-719E64B4DFAB}"/>
              </a:ext>
            </a:extLst>
          </p:cNvPr>
          <p:cNvSpPr txBox="1"/>
          <p:nvPr/>
        </p:nvSpPr>
        <p:spPr>
          <a:xfrm>
            <a:off x="44398" y="298293"/>
            <a:ext cx="9857586" cy="523220"/>
          </a:xfrm>
          <a:prstGeom prst="rect">
            <a:avLst/>
          </a:prstGeom>
          <a:noFill/>
        </p:spPr>
        <p:txBody>
          <a:bodyPr wrap="square" rtlCol="0" anchor="t">
            <a:spAutoFit/>
          </a:bodyPr>
          <a:lstStyle/>
          <a:p>
            <a:r>
              <a:rPr lang="en-US" sz="2800" b="1">
                <a:solidFill>
                  <a:schemeClr val="accent1">
                    <a:lumMod val="75000"/>
                  </a:schemeClr>
                </a:solidFill>
              </a:rPr>
              <a:t>Recommendation – Use Volunteers for Litter Pickup</a:t>
            </a:r>
          </a:p>
        </p:txBody>
      </p:sp>
      <p:sp>
        <p:nvSpPr>
          <p:cNvPr id="3" name="Slide Number Placeholder 2">
            <a:extLst>
              <a:ext uri="{FF2B5EF4-FFF2-40B4-BE49-F238E27FC236}">
                <a16:creationId xmlns:a16="http://schemas.microsoft.com/office/drawing/2014/main" id="{D14B6ED6-E470-4B6D-A44B-12643561EF7F}"/>
              </a:ext>
            </a:extLst>
          </p:cNvPr>
          <p:cNvSpPr>
            <a:spLocks noGrp="1"/>
          </p:cNvSpPr>
          <p:nvPr>
            <p:ph type="sldNum" sz="quarter" idx="12"/>
          </p:nvPr>
        </p:nvSpPr>
        <p:spPr/>
        <p:txBody>
          <a:bodyPr/>
          <a:lstStyle/>
          <a:p>
            <a:fld id="{4FAB73BC-B049-4115-A692-8D63A059BFB8}" type="slidenum">
              <a:rPr lang="en-US" smtClean="0"/>
              <a:pPr/>
              <a:t>54</a:t>
            </a:fld>
            <a:endParaRPr lang="en-US"/>
          </a:p>
        </p:txBody>
      </p:sp>
      <p:pic>
        <p:nvPicPr>
          <p:cNvPr id="12" name="Picture 11" descr="A close up of a logo&#10;&#10;Description automatically generated">
            <a:extLst>
              <a:ext uri="{FF2B5EF4-FFF2-40B4-BE49-F238E27FC236}">
                <a16:creationId xmlns:a16="http://schemas.microsoft.com/office/drawing/2014/main" id="{C6197158-CC7B-F548-852B-85D94C346EA8}"/>
              </a:ext>
            </a:extLst>
          </p:cNvPr>
          <p:cNvPicPr>
            <a:picLocks noChangeAspect="1"/>
          </p:cNvPicPr>
          <p:nvPr/>
        </p:nvPicPr>
        <p:blipFill>
          <a:blip r:embed="rId3">
            <a:duotone>
              <a:schemeClr val="accent1">
                <a:shade val="45000"/>
                <a:satMod val="135000"/>
              </a:schemeClr>
              <a:prstClr val="white"/>
            </a:duotone>
          </a:blip>
          <a:stretch>
            <a:fillRect/>
          </a:stretch>
        </p:blipFill>
        <p:spPr>
          <a:xfrm>
            <a:off x="4727449" y="2023977"/>
            <a:ext cx="2465614" cy="2465614"/>
          </a:xfrm>
          <a:prstGeom prst="rect">
            <a:avLst/>
          </a:prstGeom>
        </p:spPr>
      </p:pic>
      <p:sp>
        <p:nvSpPr>
          <p:cNvPr id="15" name="TextBox 14">
            <a:extLst>
              <a:ext uri="{FF2B5EF4-FFF2-40B4-BE49-F238E27FC236}">
                <a16:creationId xmlns:a16="http://schemas.microsoft.com/office/drawing/2014/main" id="{6B5EEAFD-680F-C24B-A41B-0F5537370E90}"/>
              </a:ext>
            </a:extLst>
          </p:cNvPr>
          <p:cNvSpPr txBox="1"/>
          <p:nvPr/>
        </p:nvSpPr>
        <p:spPr>
          <a:xfrm>
            <a:off x="1649186" y="2933618"/>
            <a:ext cx="2890157" cy="646331"/>
          </a:xfrm>
          <a:prstGeom prst="rect">
            <a:avLst/>
          </a:prstGeom>
          <a:noFill/>
        </p:spPr>
        <p:txBody>
          <a:bodyPr wrap="square" rtlCol="0">
            <a:spAutoFit/>
          </a:bodyPr>
          <a:lstStyle/>
          <a:p>
            <a:r>
              <a:rPr lang="en-US" sz="3600" b="1">
                <a:solidFill>
                  <a:schemeClr val="accent1">
                    <a:lumMod val="75000"/>
                  </a:schemeClr>
                </a:solidFill>
              </a:rPr>
              <a:t>Contractor</a:t>
            </a:r>
          </a:p>
        </p:txBody>
      </p:sp>
      <p:sp>
        <p:nvSpPr>
          <p:cNvPr id="16" name="TextBox 15">
            <a:extLst>
              <a:ext uri="{FF2B5EF4-FFF2-40B4-BE49-F238E27FC236}">
                <a16:creationId xmlns:a16="http://schemas.microsoft.com/office/drawing/2014/main" id="{87C5878B-AA86-ED4E-89EA-C672F7BFEA0D}"/>
              </a:ext>
            </a:extLst>
          </p:cNvPr>
          <p:cNvSpPr txBox="1"/>
          <p:nvPr/>
        </p:nvSpPr>
        <p:spPr>
          <a:xfrm>
            <a:off x="7805036" y="2933618"/>
            <a:ext cx="2890157" cy="646331"/>
          </a:xfrm>
          <a:prstGeom prst="rect">
            <a:avLst/>
          </a:prstGeom>
          <a:noFill/>
        </p:spPr>
        <p:txBody>
          <a:bodyPr wrap="square" rtlCol="0">
            <a:spAutoFit/>
          </a:bodyPr>
          <a:lstStyle/>
          <a:p>
            <a:r>
              <a:rPr lang="en-US" sz="3600" b="1">
                <a:solidFill>
                  <a:schemeClr val="accent1">
                    <a:lumMod val="75000"/>
                  </a:schemeClr>
                </a:solidFill>
              </a:rPr>
              <a:t>Volunteer</a:t>
            </a:r>
          </a:p>
        </p:txBody>
      </p:sp>
      <p:sp>
        <p:nvSpPr>
          <p:cNvPr id="17" name="Donut 16">
            <a:extLst>
              <a:ext uri="{FF2B5EF4-FFF2-40B4-BE49-F238E27FC236}">
                <a16:creationId xmlns:a16="http://schemas.microsoft.com/office/drawing/2014/main" id="{39EADEF0-D38E-E948-A71A-C8F271BF2CC8}"/>
              </a:ext>
            </a:extLst>
          </p:cNvPr>
          <p:cNvSpPr/>
          <p:nvPr/>
        </p:nvSpPr>
        <p:spPr>
          <a:xfrm>
            <a:off x="4088506" y="1471549"/>
            <a:ext cx="3592286" cy="3593592"/>
          </a:xfrm>
          <a:prstGeom prst="donut">
            <a:avLst>
              <a:gd name="adj" fmla="val 3657"/>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1" name="Straight Connector 20">
            <a:extLst>
              <a:ext uri="{FF2B5EF4-FFF2-40B4-BE49-F238E27FC236}">
                <a16:creationId xmlns:a16="http://schemas.microsoft.com/office/drawing/2014/main" id="{0DDC2717-017F-EE4D-8C3F-66F34AE4E88C}"/>
              </a:ext>
            </a:extLst>
          </p:cNvPr>
          <p:cNvCxnSpPr>
            <a:cxnSpLocks/>
            <a:endCxn id="17" idx="5"/>
          </p:cNvCxnSpPr>
          <p:nvPr/>
        </p:nvCxnSpPr>
        <p:spPr>
          <a:xfrm>
            <a:off x="4663587" y="1978388"/>
            <a:ext cx="2491127" cy="2560484"/>
          </a:xfrm>
          <a:prstGeom prst="line">
            <a:avLst/>
          </a:prstGeom>
          <a:ln w="1460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5311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A54DF3AE-102A-4E4F-A25F-2E31529E5C83}"/>
              </a:ext>
            </a:extLst>
          </p:cNvPr>
          <p:cNvSpPr/>
          <p:nvPr/>
        </p:nvSpPr>
        <p:spPr>
          <a:xfrm>
            <a:off x="7915977" y="2393320"/>
            <a:ext cx="1645920" cy="1645920"/>
          </a:xfrm>
          <a:prstGeom prst="ellipse">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AC7C114-28B2-2A48-9BAA-38E79832D1F0}"/>
              </a:ext>
            </a:extLst>
          </p:cNvPr>
          <p:cNvSpPr/>
          <p:nvPr/>
        </p:nvSpPr>
        <p:spPr>
          <a:xfrm>
            <a:off x="2326604" y="2399498"/>
            <a:ext cx="1645920" cy="1645920"/>
          </a:xfrm>
          <a:prstGeom prst="ellipse">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8AAD0CD-438B-B74D-8CA9-1AE1F6405593}"/>
              </a:ext>
            </a:extLst>
          </p:cNvPr>
          <p:cNvSpPr/>
          <p:nvPr/>
        </p:nvSpPr>
        <p:spPr>
          <a:xfrm>
            <a:off x="0" y="189571"/>
            <a:ext cx="73152" cy="740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4729DCB-104C-F44F-A43A-719E64B4DFAB}"/>
              </a:ext>
            </a:extLst>
          </p:cNvPr>
          <p:cNvSpPr txBox="1"/>
          <p:nvPr/>
        </p:nvSpPr>
        <p:spPr>
          <a:xfrm>
            <a:off x="157600" y="298293"/>
            <a:ext cx="6365202" cy="523220"/>
          </a:xfrm>
          <a:prstGeom prst="rect">
            <a:avLst/>
          </a:prstGeom>
          <a:noFill/>
        </p:spPr>
        <p:txBody>
          <a:bodyPr wrap="square" rtlCol="0" anchor="t">
            <a:spAutoFit/>
          </a:bodyPr>
          <a:lstStyle/>
          <a:p>
            <a:r>
              <a:rPr lang="en-US" altLang="zh-CN" sz="2800" b="1">
                <a:solidFill>
                  <a:schemeClr val="accent1">
                    <a:lumMod val="75000"/>
                  </a:schemeClr>
                </a:solidFill>
              </a:rPr>
              <a:t>Recommendation – Hire More Staff</a:t>
            </a:r>
            <a:endParaRPr lang="en-US" sz="2800" b="1">
              <a:solidFill>
                <a:schemeClr val="accent1">
                  <a:lumMod val="75000"/>
                </a:schemeClr>
              </a:solidFill>
            </a:endParaRPr>
          </a:p>
        </p:txBody>
      </p:sp>
      <p:sp>
        <p:nvSpPr>
          <p:cNvPr id="3" name="Slide Number Placeholder 2">
            <a:extLst>
              <a:ext uri="{FF2B5EF4-FFF2-40B4-BE49-F238E27FC236}">
                <a16:creationId xmlns:a16="http://schemas.microsoft.com/office/drawing/2014/main" id="{D14B6ED6-E470-4B6D-A44B-12643561EF7F}"/>
              </a:ext>
            </a:extLst>
          </p:cNvPr>
          <p:cNvSpPr>
            <a:spLocks noGrp="1"/>
          </p:cNvSpPr>
          <p:nvPr>
            <p:ph type="sldNum" sz="quarter" idx="12"/>
          </p:nvPr>
        </p:nvSpPr>
        <p:spPr/>
        <p:txBody>
          <a:bodyPr/>
          <a:lstStyle/>
          <a:p>
            <a:fld id="{4FAB73BC-B049-4115-A692-8D63A059BFB8}" type="slidenum">
              <a:rPr lang="en-US" smtClean="0"/>
              <a:pPr/>
              <a:t>55</a:t>
            </a:fld>
            <a:endParaRPr lang="en-US"/>
          </a:p>
        </p:txBody>
      </p:sp>
      <p:pic>
        <p:nvPicPr>
          <p:cNvPr id="8" name="Picture 7" descr="A close up of a logo&#10;&#10;Description generated with very high confidence">
            <a:extLst>
              <a:ext uri="{FF2B5EF4-FFF2-40B4-BE49-F238E27FC236}">
                <a16:creationId xmlns:a16="http://schemas.microsoft.com/office/drawing/2014/main" id="{30BBFCE2-C27E-9948-A02D-7A6E8A328E2B}"/>
              </a:ext>
            </a:extLst>
          </p:cNvPr>
          <p:cNvPicPr>
            <a:picLocks noChangeAspect="1"/>
          </p:cNvPicPr>
          <p:nvPr/>
        </p:nvPicPr>
        <p:blipFill>
          <a:blip r:embed="rId3">
            <a:duotone>
              <a:schemeClr val="accent1">
                <a:shade val="45000"/>
                <a:satMod val="135000"/>
              </a:schemeClr>
              <a:prstClr val="white"/>
            </a:duotone>
          </a:blip>
          <a:stretch>
            <a:fillRect/>
          </a:stretch>
        </p:blipFill>
        <p:spPr>
          <a:xfrm>
            <a:off x="2376921" y="2421774"/>
            <a:ext cx="1545286" cy="1589011"/>
          </a:xfrm>
          <a:prstGeom prst="rect">
            <a:avLst/>
          </a:prstGeom>
        </p:spPr>
      </p:pic>
      <p:sp>
        <p:nvSpPr>
          <p:cNvPr id="2" name="TextBox 1">
            <a:extLst>
              <a:ext uri="{FF2B5EF4-FFF2-40B4-BE49-F238E27FC236}">
                <a16:creationId xmlns:a16="http://schemas.microsoft.com/office/drawing/2014/main" id="{B56B98B0-9A3A-014A-874F-16F577612223}"/>
              </a:ext>
            </a:extLst>
          </p:cNvPr>
          <p:cNvSpPr txBox="1"/>
          <p:nvPr/>
        </p:nvSpPr>
        <p:spPr>
          <a:xfrm>
            <a:off x="840260" y="4546185"/>
            <a:ext cx="4736757" cy="1077218"/>
          </a:xfrm>
          <a:prstGeom prst="rect">
            <a:avLst/>
          </a:prstGeom>
          <a:noFill/>
        </p:spPr>
        <p:txBody>
          <a:bodyPr wrap="square" rtlCol="0">
            <a:spAutoFit/>
          </a:bodyPr>
          <a:lstStyle/>
          <a:p>
            <a:pPr algn="ctr"/>
            <a:r>
              <a:rPr lang="en-US" sz="3200" b="1">
                <a:solidFill>
                  <a:schemeClr val="accent1">
                    <a:lumMod val="75000"/>
                  </a:schemeClr>
                </a:solidFill>
              </a:rPr>
              <a:t>Interpretation/Education Department</a:t>
            </a:r>
          </a:p>
        </p:txBody>
      </p:sp>
      <p:pic>
        <p:nvPicPr>
          <p:cNvPr id="5" name="Picture 4" descr="A picture containing device&#10;&#10;Description automatically generated">
            <a:extLst>
              <a:ext uri="{FF2B5EF4-FFF2-40B4-BE49-F238E27FC236}">
                <a16:creationId xmlns:a16="http://schemas.microsoft.com/office/drawing/2014/main" id="{E01E6956-CA62-174D-8A2F-BD368BF02831}"/>
              </a:ext>
            </a:extLst>
          </p:cNvPr>
          <p:cNvPicPr>
            <a:picLocks noChangeAspect="1"/>
          </p:cNvPicPr>
          <p:nvPr/>
        </p:nvPicPr>
        <p:blipFill>
          <a:blip r:embed="rId4">
            <a:duotone>
              <a:schemeClr val="accent1">
                <a:shade val="45000"/>
                <a:satMod val="135000"/>
              </a:schemeClr>
              <a:prstClr val="white"/>
            </a:duotone>
            <a:extLst/>
          </a:blip>
          <a:stretch>
            <a:fillRect/>
          </a:stretch>
        </p:blipFill>
        <p:spPr>
          <a:xfrm>
            <a:off x="8035044" y="2421774"/>
            <a:ext cx="1407786" cy="1407786"/>
          </a:xfrm>
          <a:prstGeom prst="rect">
            <a:avLst/>
          </a:prstGeom>
        </p:spPr>
      </p:pic>
      <p:sp>
        <p:nvSpPr>
          <p:cNvPr id="14" name="TextBox 13">
            <a:extLst>
              <a:ext uri="{FF2B5EF4-FFF2-40B4-BE49-F238E27FC236}">
                <a16:creationId xmlns:a16="http://schemas.microsoft.com/office/drawing/2014/main" id="{1B901CDC-E200-0A48-BDF7-A410BA18A26E}"/>
              </a:ext>
            </a:extLst>
          </p:cNvPr>
          <p:cNvSpPr txBox="1"/>
          <p:nvPr/>
        </p:nvSpPr>
        <p:spPr>
          <a:xfrm>
            <a:off x="6450915" y="4546185"/>
            <a:ext cx="4736757" cy="1077218"/>
          </a:xfrm>
          <a:prstGeom prst="rect">
            <a:avLst/>
          </a:prstGeom>
          <a:noFill/>
        </p:spPr>
        <p:txBody>
          <a:bodyPr wrap="square" rtlCol="0">
            <a:spAutoFit/>
          </a:bodyPr>
          <a:lstStyle/>
          <a:p>
            <a:pPr algn="ctr"/>
            <a:r>
              <a:rPr lang="en-US" sz="3200" b="1">
                <a:solidFill>
                  <a:schemeClr val="accent1">
                    <a:lumMod val="75000"/>
                  </a:schemeClr>
                </a:solidFill>
              </a:rPr>
              <a:t>Maintenance </a:t>
            </a:r>
          </a:p>
          <a:p>
            <a:pPr algn="ctr"/>
            <a:r>
              <a:rPr lang="en-US" sz="3200" b="1">
                <a:solidFill>
                  <a:schemeClr val="accent1">
                    <a:lumMod val="75000"/>
                  </a:schemeClr>
                </a:solidFill>
              </a:rPr>
              <a:t>Department</a:t>
            </a:r>
          </a:p>
        </p:txBody>
      </p:sp>
      <p:sp>
        <p:nvSpPr>
          <p:cNvPr id="16" name="矩形 27">
            <a:extLst>
              <a:ext uri="{FF2B5EF4-FFF2-40B4-BE49-F238E27FC236}">
                <a16:creationId xmlns:a16="http://schemas.microsoft.com/office/drawing/2014/main" id="{F6866899-FEEE-0A4A-8B20-6D3B89EC537C}"/>
              </a:ext>
            </a:extLst>
          </p:cNvPr>
          <p:cNvSpPr/>
          <p:nvPr/>
        </p:nvSpPr>
        <p:spPr>
          <a:xfrm>
            <a:off x="2330" y="3929"/>
            <a:ext cx="12269739" cy="7108934"/>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13147477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7">
            <a:extLst>
              <a:ext uri="{FF2B5EF4-FFF2-40B4-BE49-F238E27FC236}">
                <a16:creationId xmlns:a16="http://schemas.microsoft.com/office/drawing/2014/main" id="{DFB3362D-83F0-8C4D-85CF-1B6E1D266370}"/>
              </a:ext>
            </a:extLst>
          </p:cNvPr>
          <p:cNvSpPr/>
          <p:nvPr/>
        </p:nvSpPr>
        <p:spPr>
          <a:xfrm>
            <a:off x="-85305" y="0"/>
            <a:ext cx="12362610" cy="68580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 name="Slide Number Placeholder 1">
            <a:extLst>
              <a:ext uri="{FF2B5EF4-FFF2-40B4-BE49-F238E27FC236}">
                <a16:creationId xmlns:a16="http://schemas.microsoft.com/office/drawing/2014/main" id="{DD3277C6-D284-4520-8620-93F969FEF78C}"/>
              </a:ext>
            </a:extLst>
          </p:cNvPr>
          <p:cNvSpPr>
            <a:spLocks noGrp="1"/>
          </p:cNvSpPr>
          <p:nvPr>
            <p:ph type="sldNum" sz="quarter" idx="12"/>
          </p:nvPr>
        </p:nvSpPr>
        <p:spPr/>
        <p:txBody>
          <a:bodyPr/>
          <a:lstStyle/>
          <a:p>
            <a:fld id="{4FAB73BC-B049-4115-A692-8D63A059BFB8}" type="slidenum">
              <a:rPr lang="en-US" dirty="0"/>
              <a:pPr/>
              <a:t>56</a:t>
            </a:fld>
            <a:endParaRPr lang="en-US"/>
          </a:p>
        </p:txBody>
      </p:sp>
      <p:sp>
        <p:nvSpPr>
          <p:cNvPr id="3" name="TextBox 2">
            <a:extLst>
              <a:ext uri="{FF2B5EF4-FFF2-40B4-BE49-F238E27FC236}">
                <a16:creationId xmlns:a16="http://schemas.microsoft.com/office/drawing/2014/main" id="{62C85B6F-9B24-4AB2-9DBF-E1E0A559FBEA}"/>
              </a:ext>
            </a:extLst>
          </p:cNvPr>
          <p:cNvSpPr txBox="1"/>
          <p:nvPr/>
        </p:nvSpPr>
        <p:spPr>
          <a:xfrm>
            <a:off x="1798250" y="1578701"/>
            <a:ext cx="2714445" cy="184665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t>Advisors</a:t>
            </a:r>
            <a:endParaRPr lang="en-US"/>
          </a:p>
          <a:p>
            <a:pPr algn="ctr"/>
            <a:endParaRPr lang="en-US" sz="2400" b="1"/>
          </a:p>
          <a:p>
            <a:pPr algn="ctr"/>
            <a:r>
              <a:rPr lang="en-US" sz="2400"/>
              <a:t>Dominic Golding</a:t>
            </a:r>
          </a:p>
          <a:p>
            <a:pPr algn="ctr"/>
            <a:r>
              <a:rPr lang="en-US" sz="2400"/>
              <a:t>Lorraine Higgins</a:t>
            </a:r>
          </a:p>
          <a:p>
            <a:endParaRPr lang="en-US" b="1"/>
          </a:p>
        </p:txBody>
      </p:sp>
      <p:sp>
        <p:nvSpPr>
          <p:cNvPr id="6" name="Rectangle 5">
            <a:extLst>
              <a:ext uri="{FF2B5EF4-FFF2-40B4-BE49-F238E27FC236}">
                <a16:creationId xmlns:a16="http://schemas.microsoft.com/office/drawing/2014/main" id="{2876316B-8744-43D9-9AAC-735C04EAC829}"/>
              </a:ext>
            </a:extLst>
          </p:cNvPr>
          <p:cNvSpPr/>
          <p:nvPr/>
        </p:nvSpPr>
        <p:spPr>
          <a:xfrm>
            <a:off x="0" y="189571"/>
            <a:ext cx="73152" cy="740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9A07414-EC34-4833-8DEE-F5EB63624C3B}"/>
              </a:ext>
            </a:extLst>
          </p:cNvPr>
          <p:cNvSpPr txBox="1"/>
          <p:nvPr/>
        </p:nvSpPr>
        <p:spPr>
          <a:xfrm>
            <a:off x="157600" y="298293"/>
            <a:ext cx="6365202" cy="523220"/>
          </a:xfrm>
          <a:prstGeom prst="rect">
            <a:avLst/>
          </a:prstGeom>
          <a:noFill/>
        </p:spPr>
        <p:txBody>
          <a:bodyPr wrap="square" rtlCol="0" anchor="t">
            <a:spAutoFit/>
          </a:bodyPr>
          <a:lstStyle/>
          <a:p>
            <a:r>
              <a:rPr lang="en-US" altLang="zh-CN" sz="2800" b="1">
                <a:solidFill>
                  <a:schemeClr val="accent1">
                    <a:lumMod val="75000"/>
                  </a:schemeClr>
                </a:solidFill>
              </a:rPr>
              <a:t>Acknowledgements</a:t>
            </a:r>
            <a:endParaRPr lang="en-US" sz="2800" b="1">
              <a:solidFill>
                <a:schemeClr val="accent1">
                  <a:lumMod val="75000"/>
                </a:schemeClr>
              </a:solidFill>
            </a:endParaRPr>
          </a:p>
        </p:txBody>
      </p:sp>
      <p:sp>
        <p:nvSpPr>
          <p:cNvPr id="9" name="TextBox 8">
            <a:extLst>
              <a:ext uri="{FF2B5EF4-FFF2-40B4-BE49-F238E27FC236}">
                <a16:creationId xmlns:a16="http://schemas.microsoft.com/office/drawing/2014/main" id="{399973D1-B230-4E5D-8F1A-238915221243}"/>
              </a:ext>
            </a:extLst>
          </p:cNvPr>
          <p:cNvSpPr txBox="1"/>
          <p:nvPr/>
        </p:nvSpPr>
        <p:spPr>
          <a:xfrm>
            <a:off x="7717520" y="1578702"/>
            <a:ext cx="2714445" cy="184665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t>Sponsor Liaisons</a:t>
            </a:r>
            <a:endParaRPr lang="en-US"/>
          </a:p>
          <a:p>
            <a:pPr algn="ctr"/>
            <a:endParaRPr lang="en-US" sz="2400" b="1"/>
          </a:p>
          <a:p>
            <a:pPr algn="ctr"/>
            <a:r>
              <a:rPr lang="en-US" sz="2400"/>
              <a:t>Leslie </a:t>
            </a:r>
            <a:r>
              <a:rPr lang="en-US" sz="2400" err="1"/>
              <a:t>Frattaroli</a:t>
            </a:r>
            <a:endParaRPr lang="en-US"/>
          </a:p>
          <a:p>
            <a:pPr algn="ctr"/>
            <a:r>
              <a:rPr lang="en-US" sz="2400"/>
              <a:t>April Newman</a:t>
            </a:r>
          </a:p>
          <a:p>
            <a:endParaRPr lang="en-US" b="1"/>
          </a:p>
        </p:txBody>
      </p:sp>
      <p:sp>
        <p:nvSpPr>
          <p:cNvPr id="10" name="TextBox 9">
            <a:extLst>
              <a:ext uri="{FF2B5EF4-FFF2-40B4-BE49-F238E27FC236}">
                <a16:creationId xmlns:a16="http://schemas.microsoft.com/office/drawing/2014/main" id="{CF1B95EF-4C07-4B5A-B000-52DB1767F68B}"/>
              </a:ext>
            </a:extLst>
          </p:cNvPr>
          <p:cNvSpPr txBox="1"/>
          <p:nvPr/>
        </p:nvSpPr>
        <p:spPr>
          <a:xfrm>
            <a:off x="475381" y="3406341"/>
            <a:ext cx="4741652" cy="267765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t>NAMA Interviewees</a:t>
            </a:r>
          </a:p>
          <a:p>
            <a:pPr algn="ctr"/>
            <a:endParaRPr lang="en-US" sz="2400" b="1"/>
          </a:p>
          <a:p>
            <a:pPr algn="ctr"/>
            <a:r>
              <a:rPr lang="en-US" sz="2400"/>
              <a:t>Jennifer Epstein</a:t>
            </a:r>
            <a:endParaRPr lang="en-US"/>
          </a:p>
          <a:p>
            <a:pPr algn="ctr"/>
            <a:r>
              <a:rPr lang="en-US" sz="2400"/>
              <a:t>Jeffrey Gowen</a:t>
            </a:r>
            <a:endParaRPr lang="en-US"/>
          </a:p>
          <a:p>
            <a:pPr algn="ctr"/>
            <a:r>
              <a:rPr lang="en-US" sz="2400"/>
              <a:t>Jeffrey Hitchcock</a:t>
            </a:r>
            <a:endParaRPr lang="en-US"/>
          </a:p>
          <a:p>
            <a:pPr algn="ctr"/>
            <a:r>
              <a:rPr lang="en-US" sz="2400"/>
              <a:t>Jacklyn Meyer</a:t>
            </a:r>
            <a:endParaRPr lang="en-US"/>
          </a:p>
          <a:p>
            <a:pPr algn="ctr"/>
            <a:r>
              <a:rPr lang="en-US" sz="2400"/>
              <a:t>James Pierce</a:t>
            </a:r>
          </a:p>
        </p:txBody>
      </p:sp>
      <p:grpSp>
        <p:nvGrpSpPr>
          <p:cNvPr id="7" name="Group 6">
            <a:extLst>
              <a:ext uri="{FF2B5EF4-FFF2-40B4-BE49-F238E27FC236}">
                <a16:creationId xmlns:a16="http://schemas.microsoft.com/office/drawing/2014/main" id="{203146B6-2543-4E61-8908-744B062BCE99}"/>
              </a:ext>
            </a:extLst>
          </p:cNvPr>
          <p:cNvGrpSpPr/>
          <p:nvPr/>
        </p:nvGrpSpPr>
        <p:grpSpPr>
          <a:xfrm>
            <a:off x="6703916" y="3425360"/>
            <a:ext cx="4741652" cy="2954655"/>
            <a:chOff x="4508342" y="3348488"/>
            <a:chExt cx="4741652" cy="2954655"/>
          </a:xfrm>
        </p:grpSpPr>
        <p:sp>
          <p:nvSpPr>
            <p:cNvPr id="11" name="TextBox 10">
              <a:extLst>
                <a:ext uri="{FF2B5EF4-FFF2-40B4-BE49-F238E27FC236}">
                  <a16:creationId xmlns:a16="http://schemas.microsoft.com/office/drawing/2014/main" id="{9DCE7676-5FB1-4401-8E9F-2732E0D0677A}"/>
                </a:ext>
              </a:extLst>
            </p:cNvPr>
            <p:cNvSpPr txBox="1"/>
            <p:nvPr/>
          </p:nvSpPr>
          <p:spPr>
            <a:xfrm>
              <a:off x="4508342" y="3348488"/>
              <a:ext cx="4741652" cy="295465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t>Other Interviewees</a:t>
              </a:r>
            </a:p>
            <a:p>
              <a:endParaRPr lang="en-US" sz="2400" b="1"/>
            </a:p>
            <a:p>
              <a:r>
                <a:rPr lang="en-US" sz="2400"/>
                <a:t>Officer Conn</a:t>
              </a:r>
            </a:p>
            <a:p>
              <a:r>
                <a:rPr lang="en-US" sz="2400"/>
                <a:t>Arielle Conti</a:t>
              </a:r>
            </a:p>
            <a:p>
              <a:r>
                <a:rPr lang="en-US" sz="2400"/>
                <a:t>Denise Coogan</a:t>
              </a:r>
            </a:p>
            <a:p>
              <a:r>
                <a:rPr lang="en-US" sz="2400"/>
                <a:t>Don Kirk</a:t>
              </a:r>
            </a:p>
            <a:p>
              <a:r>
                <a:rPr lang="en-US" sz="2400"/>
                <a:t>Rita Knox</a:t>
              </a:r>
            </a:p>
            <a:p>
              <a:endParaRPr lang="en-US"/>
            </a:p>
          </p:txBody>
        </p:sp>
        <p:sp>
          <p:nvSpPr>
            <p:cNvPr id="5" name="TextBox 4">
              <a:extLst>
                <a:ext uri="{FF2B5EF4-FFF2-40B4-BE49-F238E27FC236}">
                  <a16:creationId xmlns:a16="http://schemas.microsoft.com/office/drawing/2014/main" id="{20B8F1E0-5EFA-4261-ACC0-A1F6AB04D57B}"/>
                </a:ext>
              </a:extLst>
            </p:cNvPr>
            <p:cNvSpPr txBox="1"/>
            <p:nvPr/>
          </p:nvSpPr>
          <p:spPr>
            <a:xfrm>
              <a:off x="6638456" y="4098062"/>
              <a:ext cx="2423158" cy="1938992"/>
            </a:xfrm>
            <a:prstGeom prst="rect">
              <a:avLst/>
            </a:prstGeom>
            <a:noFill/>
          </p:spPr>
          <p:txBody>
            <a:bodyPr wrap="square" rtlCol="0">
              <a:spAutoFit/>
            </a:bodyPr>
            <a:lstStyle/>
            <a:p>
              <a:pPr algn="r"/>
              <a:r>
                <a:rPr lang="en-US" sz="2400"/>
                <a:t>John </a:t>
              </a:r>
              <a:r>
                <a:rPr lang="en-US" sz="2400" err="1"/>
                <a:t>Maleri</a:t>
              </a:r>
              <a:endParaRPr lang="en-US" sz="2400"/>
            </a:p>
            <a:p>
              <a:pPr algn="r"/>
              <a:r>
                <a:rPr lang="en-US" sz="2400"/>
                <a:t>Robert </a:t>
              </a:r>
              <a:r>
                <a:rPr lang="en-US" sz="2400" err="1"/>
                <a:t>Mocko</a:t>
              </a:r>
              <a:endParaRPr lang="en-US" sz="2400"/>
            </a:p>
            <a:p>
              <a:pPr algn="r"/>
              <a:r>
                <a:rPr lang="en-US" sz="2400"/>
                <a:t>Nick </a:t>
              </a:r>
              <a:r>
                <a:rPr lang="en-US" sz="2400" err="1"/>
                <a:t>Soloman</a:t>
              </a:r>
              <a:endParaRPr lang="en-US" sz="2400"/>
            </a:p>
            <a:p>
              <a:pPr algn="r"/>
              <a:r>
                <a:rPr lang="en-US" sz="2400"/>
                <a:t>Kathryn Tyler</a:t>
              </a:r>
            </a:p>
            <a:p>
              <a:pPr algn="r"/>
              <a:r>
                <a:rPr lang="en-US" sz="2400"/>
                <a:t>Heather </a:t>
              </a:r>
              <a:r>
                <a:rPr lang="en-US" sz="2400" err="1"/>
                <a:t>Zdobysz</a:t>
              </a:r>
              <a:endParaRPr lang="en-US" sz="2400"/>
            </a:p>
          </p:txBody>
        </p:sp>
      </p:grpSp>
    </p:spTree>
    <p:extLst>
      <p:ext uri="{BB962C8B-B14F-4D97-AF65-F5344CB8AC3E}">
        <p14:creationId xmlns:p14="http://schemas.microsoft.com/office/powerpoint/2010/main" val="1330802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27">
            <a:extLst>
              <a:ext uri="{FF2B5EF4-FFF2-40B4-BE49-F238E27FC236}">
                <a16:creationId xmlns:a16="http://schemas.microsoft.com/office/drawing/2014/main" id="{7707E899-B4DF-E345-9786-F37277561E0E}"/>
              </a:ext>
            </a:extLst>
          </p:cNvPr>
          <p:cNvSpPr/>
          <p:nvPr/>
        </p:nvSpPr>
        <p:spPr>
          <a:xfrm>
            <a:off x="-1" y="0"/>
            <a:ext cx="12192001" cy="68580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6" name="Rectangle 5">
            <a:extLst>
              <a:ext uri="{FF2B5EF4-FFF2-40B4-BE49-F238E27FC236}">
                <a16:creationId xmlns:a16="http://schemas.microsoft.com/office/drawing/2014/main" id="{E8AAD0CD-438B-B74D-8CA9-1AE1F6405593}"/>
              </a:ext>
            </a:extLst>
          </p:cNvPr>
          <p:cNvSpPr/>
          <p:nvPr/>
        </p:nvSpPr>
        <p:spPr>
          <a:xfrm>
            <a:off x="0" y="189571"/>
            <a:ext cx="73152" cy="740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C11979B-136A-D54B-A094-261A83FDB682}"/>
              </a:ext>
            </a:extLst>
          </p:cNvPr>
          <p:cNvSpPr txBox="1"/>
          <p:nvPr/>
        </p:nvSpPr>
        <p:spPr>
          <a:xfrm>
            <a:off x="169958" y="193200"/>
            <a:ext cx="10846203" cy="523220"/>
          </a:xfrm>
          <a:prstGeom prst="rect">
            <a:avLst/>
          </a:prstGeom>
          <a:noFill/>
        </p:spPr>
        <p:txBody>
          <a:bodyPr wrap="square" rtlCol="0" anchor="t">
            <a:spAutoFit/>
          </a:bodyPr>
          <a:lstStyle/>
          <a:p>
            <a:r>
              <a:rPr lang="en-US" altLang="zh-CN" sz="2800" b="1">
                <a:solidFill>
                  <a:schemeClr val="accent1">
                    <a:lumMod val="75000"/>
                  </a:schemeClr>
                </a:solidFill>
              </a:rPr>
              <a:t>National Park Service Staffing is Decreasing Despite Rising Visitation</a:t>
            </a:r>
            <a:endParaRPr lang="zh-CN" altLang="en-US" sz="2800" b="1">
              <a:solidFill>
                <a:schemeClr val="accent1">
                  <a:lumMod val="75000"/>
                </a:schemeClr>
              </a:solidFill>
            </a:endParaRPr>
          </a:p>
        </p:txBody>
      </p:sp>
      <p:graphicFrame>
        <p:nvGraphicFramePr>
          <p:cNvPr id="8" name="Chart 7">
            <a:extLst>
              <a:ext uri="{FF2B5EF4-FFF2-40B4-BE49-F238E27FC236}">
                <a16:creationId xmlns:a16="http://schemas.microsoft.com/office/drawing/2014/main" id="{9A134465-61D0-F547-A295-A8383DF80939}"/>
              </a:ext>
            </a:extLst>
          </p:cNvPr>
          <p:cNvGraphicFramePr>
            <a:graphicFrameLocks/>
          </p:cNvGraphicFramePr>
          <p:nvPr>
            <p:extLst>
              <p:ext uri="{D42A27DB-BD31-4B8C-83A1-F6EECF244321}">
                <p14:modId xmlns:p14="http://schemas.microsoft.com/office/powerpoint/2010/main" val="3388122121"/>
              </p:ext>
            </p:extLst>
          </p:nvPr>
        </p:nvGraphicFramePr>
        <p:xfrm>
          <a:off x="152666" y="1567543"/>
          <a:ext cx="5671192" cy="394995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16A40314-154B-4F96-B124-AD3B6EAEC4F4}"/>
              </a:ext>
            </a:extLst>
          </p:cNvPr>
          <p:cNvSpPr>
            <a:spLocks noGrp="1"/>
          </p:cNvSpPr>
          <p:nvPr>
            <p:ph type="sldNum" sz="quarter" idx="12"/>
          </p:nvPr>
        </p:nvSpPr>
        <p:spPr/>
        <p:txBody>
          <a:bodyPr/>
          <a:lstStyle/>
          <a:p>
            <a:fld id="{4FAB73BC-B049-4115-A692-8D63A059BFB8}" type="slidenum">
              <a:rPr lang="en-US" smtClean="0"/>
              <a:pPr/>
              <a:t>6</a:t>
            </a:fld>
            <a:endParaRPr lang="en-US"/>
          </a:p>
        </p:txBody>
      </p:sp>
      <p:graphicFrame>
        <p:nvGraphicFramePr>
          <p:cNvPr id="10" name="Chart 9">
            <a:extLst>
              <a:ext uri="{FF2B5EF4-FFF2-40B4-BE49-F238E27FC236}">
                <a16:creationId xmlns:a16="http://schemas.microsoft.com/office/drawing/2014/main" id="{E99B2785-DF3B-4C94-B67E-6DC38364ED3D}"/>
              </a:ext>
            </a:extLst>
          </p:cNvPr>
          <p:cNvGraphicFramePr>
            <a:graphicFrameLocks/>
          </p:cNvGraphicFramePr>
          <p:nvPr>
            <p:extLst>
              <p:ext uri="{D42A27DB-BD31-4B8C-83A1-F6EECF244321}">
                <p14:modId xmlns:p14="http://schemas.microsoft.com/office/powerpoint/2010/main" val="1161004746"/>
              </p:ext>
            </p:extLst>
          </p:nvPr>
        </p:nvGraphicFramePr>
        <p:xfrm>
          <a:off x="5976525" y="1567544"/>
          <a:ext cx="5813398" cy="398712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3219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10"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21DA378-8933-412F-9B77-A5D9F2829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11F125B-D76F-4C73-BE7A-9BB2F45728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w="25400" cap="sq">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ird standing on a branch&#10;&#10;Description generated with very high confidence">
            <a:extLst>
              <a:ext uri="{FF2B5EF4-FFF2-40B4-BE49-F238E27FC236}">
                <a16:creationId xmlns:a16="http://schemas.microsoft.com/office/drawing/2014/main" id="{CD118944-E0AF-4E73-B747-8074900377A1}"/>
              </a:ext>
            </a:extLst>
          </p:cNvPr>
          <p:cNvPicPr>
            <a:picLocks noChangeAspect="1"/>
          </p:cNvPicPr>
          <p:nvPr/>
        </p:nvPicPr>
        <p:blipFill rotWithShape="1">
          <a:blip r:embed="rId3"/>
          <a:srcRect l="12928" r="13854"/>
          <a:stretch/>
        </p:blipFill>
        <p:spPr>
          <a:xfrm>
            <a:off x="643467" y="643467"/>
            <a:ext cx="5130799" cy="5571066"/>
          </a:xfrm>
          <a:prstGeom prst="rect">
            <a:avLst/>
          </a:prstGeom>
        </p:spPr>
      </p:pic>
      <p:sp>
        <p:nvSpPr>
          <p:cNvPr id="15" name="Rectangle 14">
            <a:extLst>
              <a:ext uri="{FF2B5EF4-FFF2-40B4-BE49-F238E27FC236}">
                <a16:creationId xmlns:a16="http://schemas.microsoft.com/office/drawing/2014/main" id="{7DD2802D-B7DE-429E-BF40-4C0DC96A7D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1" cy="5897880"/>
          </a:xfrm>
          <a:prstGeom prst="rect">
            <a:avLst/>
          </a:prstGeom>
          <a:solidFill>
            <a:srgbClr val="FFFFFF"/>
          </a:solidFill>
          <a:ln w="25400" cap="sq">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standing in a rocky area&#10;&#10;Description generated with very high confidence">
            <a:extLst>
              <a:ext uri="{FF2B5EF4-FFF2-40B4-BE49-F238E27FC236}">
                <a16:creationId xmlns:a16="http://schemas.microsoft.com/office/drawing/2014/main" id="{34F35C12-0D36-4102-AEE9-3DB1599FA612}"/>
              </a:ext>
            </a:extLst>
          </p:cNvPr>
          <p:cNvPicPr>
            <a:picLocks noChangeAspect="1"/>
          </p:cNvPicPr>
          <p:nvPr/>
        </p:nvPicPr>
        <p:blipFill rotWithShape="1">
          <a:blip r:embed="rId4"/>
          <a:srcRect r="15272" b="2"/>
          <a:stretch/>
        </p:blipFill>
        <p:spPr>
          <a:xfrm>
            <a:off x="6423321" y="643467"/>
            <a:ext cx="5130799" cy="5571066"/>
          </a:xfrm>
          <a:prstGeom prst="rect">
            <a:avLst/>
          </a:prstGeom>
        </p:spPr>
      </p:pic>
      <p:sp>
        <p:nvSpPr>
          <p:cNvPr id="7" name="TextBox 6">
            <a:extLst>
              <a:ext uri="{FF2B5EF4-FFF2-40B4-BE49-F238E27FC236}">
                <a16:creationId xmlns:a16="http://schemas.microsoft.com/office/drawing/2014/main" id="{BFAF202B-7EC8-4799-870F-47E91E000CDB}"/>
              </a:ext>
            </a:extLst>
          </p:cNvPr>
          <p:cNvSpPr txBox="1"/>
          <p:nvPr/>
        </p:nvSpPr>
        <p:spPr>
          <a:xfrm>
            <a:off x="2512906" y="5151120"/>
            <a:ext cx="3261360" cy="1077218"/>
          </a:xfrm>
          <a:prstGeom prst="rect">
            <a:avLst/>
          </a:prstGeom>
          <a:solidFill>
            <a:schemeClr val="tx1">
              <a:alpha val="29000"/>
            </a:schemeClr>
          </a:solidFill>
          <a:ln>
            <a:noFill/>
          </a:ln>
        </p:spPr>
        <p:txBody>
          <a:bodyPr wrap="square" rtlCol="0" anchor="t">
            <a:spAutoFit/>
          </a:bodyPr>
          <a:lstStyle/>
          <a:p>
            <a:r>
              <a:rPr lang="en-US" sz="3200" b="1">
                <a:solidFill>
                  <a:schemeClr val="bg1"/>
                </a:solidFill>
              </a:rPr>
              <a:t>Adverse Effects on Wildlife</a:t>
            </a:r>
          </a:p>
        </p:txBody>
      </p:sp>
      <p:sp>
        <p:nvSpPr>
          <p:cNvPr id="12" name="TextBox 11">
            <a:extLst>
              <a:ext uri="{FF2B5EF4-FFF2-40B4-BE49-F238E27FC236}">
                <a16:creationId xmlns:a16="http://schemas.microsoft.com/office/drawing/2014/main" id="{AD7D787C-8CA2-4D9D-9EE3-30AC348EA186}"/>
              </a:ext>
            </a:extLst>
          </p:cNvPr>
          <p:cNvSpPr txBox="1"/>
          <p:nvPr/>
        </p:nvSpPr>
        <p:spPr>
          <a:xfrm>
            <a:off x="6412145" y="5137315"/>
            <a:ext cx="4072976" cy="1077218"/>
          </a:xfrm>
          <a:prstGeom prst="rect">
            <a:avLst/>
          </a:prstGeom>
          <a:solidFill>
            <a:schemeClr val="tx1">
              <a:alpha val="29000"/>
            </a:schemeClr>
          </a:solidFill>
          <a:ln>
            <a:noFill/>
          </a:ln>
        </p:spPr>
        <p:txBody>
          <a:bodyPr wrap="square" rtlCol="0" anchor="t">
            <a:spAutoFit/>
          </a:bodyPr>
          <a:lstStyle/>
          <a:p>
            <a:r>
              <a:rPr lang="en-US" sz="3200" b="1">
                <a:solidFill>
                  <a:schemeClr val="bg1"/>
                </a:solidFill>
              </a:rPr>
              <a:t>Adverse Effects on Visitor Experience</a:t>
            </a:r>
          </a:p>
        </p:txBody>
      </p:sp>
      <p:sp>
        <p:nvSpPr>
          <p:cNvPr id="2" name="矩形 27">
            <a:extLst>
              <a:ext uri="{FF2B5EF4-FFF2-40B4-BE49-F238E27FC236}">
                <a16:creationId xmlns:a16="http://schemas.microsoft.com/office/drawing/2014/main" id="{974B7D4A-4956-45F6-822A-05D0A01E3533}"/>
              </a:ext>
            </a:extLst>
          </p:cNvPr>
          <p:cNvSpPr/>
          <p:nvPr/>
        </p:nvSpPr>
        <p:spPr>
          <a:xfrm>
            <a:off x="0" y="0"/>
            <a:ext cx="12192001" cy="68580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 name="Slide Number Placeholder 2">
            <a:extLst>
              <a:ext uri="{FF2B5EF4-FFF2-40B4-BE49-F238E27FC236}">
                <a16:creationId xmlns:a16="http://schemas.microsoft.com/office/drawing/2014/main" id="{EC71629F-922A-48A3-A388-E8A97F5FFDB6}"/>
              </a:ext>
            </a:extLst>
          </p:cNvPr>
          <p:cNvSpPr>
            <a:spLocks noGrp="1"/>
          </p:cNvSpPr>
          <p:nvPr>
            <p:ph type="sldNum" sz="quarter" idx="12"/>
          </p:nvPr>
        </p:nvSpPr>
        <p:spPr/>
        <p:txBody>
          <a:bodyPr/>
          <a:lstStyle/>
          <a:p>
            <a:fld id="{4FAB73BC-B049-4115-A692-8D63A059BFB8}" type="slidenum">
              <a:rPr lang="en-US" smtClean="0"/>
              <a:pPr/>
              <a:t>7</a:t>
            </a:fld>
            <a:endParaRPr lang="en-US"/>
          </a:p>
        </p:txBody>
      </p:sp>
    </p:spTree>
    <p:extLst>
      <p:ext uri="{BB962C8B-B14F-4D97-AF65-F5344CB8AC3E}">
        <p14:creationId xmlns:p14="http://schemas.microsoft.com/office/powerpoint/2010/main" val="198959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47">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6" name="Rectangle 49">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47" name="Rectangle 51">
            <a:extLst>
              <a:ext uri="{FF2B5EF4-FFF2-40B4-BE49-F238E27FC236}">
                <a16:creationId xmlns:a16="http://schemas.microsoft.com/office/drawing/2014/main" id="{A5A2BA67-BF68-4F48-BAA9-1091D4FED1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53">
            <a:extLst>
              <a:ext uri="{FF2B5EF4-FFF2-40B4-BE49-F238E27FC236}">
                <a16:creationId xmlns:a16="http://schemas.microsoft.com/office/drawing/2014/main" id="{E4190DBD-4A62-4416-ACB7-ACEC1DE302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609288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extBox 4">
            <a:extLst>
              <a:ext uri="{FF2B5EF4-FFF2-40B4-BE49-F238E27FC236}">
                <a16:creationId xmlns:a16="http://schemas.microsoft.com/office/drawing/2014/main" id="{54B9F191-680D-B140-8D70-EF7BE1E85FA7}"/>
              </a:ext>
            </a:extLst>
          </p:cNvPr>
          <p:cNvSpPr txBox="1"/>
          <p:nvPr/>
        </p:nvSpPr>
        <p:spPr>
          <a:xfrm>
            <a:off x="1069848" y="1298448"/>
            <a:ext cx="4705801" cy="3255264"/>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altLang="zh-CN" sz="5900" spc="-100">
                <a:solidFill>
                  <a:srgbClr val="FFFFFF"/>
                </a:solidFill>
                <a:latin typeface="+mj-lt"/>
                <a:ea typeface="+mj-ea"/>
                <a:cs typeface="+mj-cs"/>
              </a:rPr>
              <a:t>East Potomac Park</a:t>
            </a:r>
            <a:endParaRPr lang="en-US" sz="5900" spc="-100">
              <a:solidFill>
                <a:srgbClr val="FFFFFF"/>
              </a:solidFill>
              <a:latin typeface="+mj-lt"/>
              <a:ea typeface="+mj-ea"/>
              <a:cs typeface="+mj-cs"/>
            </a:endParaRPr>
          </a:p>
        </p:txBody>
      </p:sp>
      <p:pic>
        <p:nvPicPr>
          <p:cNvPr id="7" name="Picture 6" descr="A close up of a map&#10;&#10;Description automatically generated">
            <a:extLst>
              <a:ext uri="{FF2B5EF4-FFF2-40B4-BE49-F238E27FC236}">
                <a16:creationId xmlns:a16="http://schemas.microsoft.com/office/drawing/2014/main" id="{D0BF1AE4-45A3-6740-94B4-B79794C5E2DA}"/>
              </a:ext>
            </a:extLst>
          </p:cNvPr>
          <p:cNvPicPr>
            <a:picLocks noChangeAspect="1"/>
          </p:cNvPicPr>
          <p:nvPr/>
        </p:nvPicPr>
        <p:blipFill rotWithShape="1">
          <a:blip r:embed="rId3"/>
          <a:srcRect l="26393" r="-293" b="12085"/>
          <a:stretch/>
        </p:blipFill>
        <p:spPr>
          <a:xfrm>
            <a:off x="7334599" y="773976"/>
            <a:ext cx="3627730" cy="5327966"/>
          </a:xfrm>
          <a:prstGeom prst="rect">
            <a:avLst/>
          </a:prstGeom>
        </p:spPr>
      </p:pic>
      <p:sp>
        <p:nvSpPr>
          <p:cNvPr id="56" name="Rectangle 55">
            <a:extLst>
              <a:ext uri="{FF2B5EF4-FFF2-40B4-BE49-F238E27FC236}">
                <a16:creationId xmlns:a16="http://schemas.microsoft.com/office/drawing/2014/main" id="{DBF12D6D-FE37-445A-BF16-6DA1A659A4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矩形 27">
            <a:extLst>
              <a:ext uri="{FF2B5EF4-FFF2-40B4-BE49-F238E27FC236}">
                <a16:creationId xmlns:a16="http://schemas.microsoft.com/office/drawing/2014/main" id="{F71CF4B0-94B6-4846-A2F2-124B8B1409D3}"/>
              </a:ext>
            </a:extLst>
          </p:cNvPr>
          <p:cNvSpPr/>
          <p:nvPr/>
        </p:nvSpPr>
        <p:spPr>
          <a:xfrm>
            <a:off x="14377" y="0"/>
            <a:ext cx="12192001" cy="68580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 name="Slide Number Placeholder 1">
            <a:extLst>
              <a:ext uri="{FF2B5EF4-FFF2-40B4-BE49-F238E27FC236}">
                <a16:creationId xmlns:a16="http://schemas.microsoft.com/office/drawing/2014/main" id="{185101A7-BC5D-4619-B961-D8D263F95CFF}"/>
              </a:ext>
            </a:extLst>
          </p:cNvPr>
          <p:cNvSpPr>
            <a:spLocks noGrp="1"/>
          </p:cNvSpPr>
          <p:nvPr>
            <p:ph type="sldNum" sz="quarter" idx="12"/>
          </p:nvPr>
        </p:nvSpPr>
        <p:spPr/>
        <p:txBody>
          <a:bodyPr/>
          <a:lstStyle/>
          <a:p>
            <a:fld id="{4FAB73BC-B049-4115-A692-8D63A059BFB8}" type="slidenum">
              <a:rPr lang="en-US" smtClean="0"/>
              <a:pPr/>
              <a:t>8</a:t>
            </a:fld>
            <a:endParaRPr lang="en-US"/>
          </a:p>
        </p:txBody>
      </p:sp>
    </p:spTree>
    <p:extLst>
      <p:ext uri="{BB962C8B-B14F-4D97-AF65-F5344CB8AC3E}">
        <p14:creationId xmlns:p14="http://schemas.microsoft.com/office/powerpoint/2010/main" val="1450396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descr="A close up of a tree&#10;&#10;Description generated with high confidence">
            <a:extLst>
              <a:ext uri="{FF2B5EF4-FFF2-40B4-BE49-F238E27FC236}">
                <a16:creationId xmlns:a16="http://schemas.microsoft.com/office/drawing/2014/main" id="{9995A7CD-58EC-48D6-8986-8CA862CE0B56}"/>
              </a:ext>
            </a:extLst>
          </p:cNvPr>
          <p:cNvPicPr>
            <a:picLocks noChangeAspect="1"/>
          </p:cNvPicPr>
          <p:nvPr/>
        </p:nvPicPr>
        <p:blipFill rotWithShape="1">
          <a:blip r:embed="rId3"/>
          <a:srcRect t="1370" r="3" b="3"/>
          <a:stretch/>
        </p:blipFill>
        <p:spPr>
          <a:xfrm>
            <a:off x="20" y="10"/>
            <a:ext cx="4635480" cy="3428986"/>
          </a:xfrm>
          <a:prstGeom prst="rect">
            <a:avLst/>
          </a:prstGeom>
        </p:spPr>
      </p:pic>
      <p:pic>
        <p:nvPicPr>
          <p:cNvPr id="10" name="Picture 9" descr="A picture containing grass, outdoor, tree, ground&#10;&#10;Description generated with very high confidence">
            <a:extLst>
              <a:ext uri="{FF2B5EF4-FFF2-40B4-BE49-F238E27FC236}">
                <a16:creationId xmlns:a16="http://schemas.microsoft.com/office/drawing/2014/main" id="{DAE1775B-3253-4D2C-83AE-8C695314F96D}"/>
              </a:ext>
            </a:extLst>
          </p:cNvPr>
          <p:cNvPicPr>
            <a:picLocks noChangeAspect="1"/>
          </p:cNvPicPr>
          <p:nvPr/>
        </p:nvPicPr>
        <p:blipFill rotWithShape="1">
          <a:blip r:embed="rId4"/>
          <a:srcRect t="8787" r="-2" b="35957"/>
          <a:stretch/>
        </p:blipFill>
        <p:spPr>
          <a:xfrm>
            <a:off x="20" y="3428999"/>
            <a:ext cx="4654276" cy="3428999"/>
          </a:xfrm>
          <a:prstGeom prst="rect">
            <a:avLst/>
          </a:prstGeom>
        </p:spPr>
      </p:pic>
      <p:pic>
        <p:nvPicPr>
          <p:cNvPr id="6" name="Picture 5" descr="A picture containing grass, outdoor, tree, field&#10;&#10;Description generated with very high confidence">
            <a:extLst>
              <a:ext uri="{FF2B5EF4-FFF2-40B4-BE49-F238E27FC236}">
                <a16:creationId xmlns:a16="http://schemas.microsoft.com/office/drawing/2014/main" id="{FF1060E4-0FBF-4428-800B-A0361B39C0BE}"/>
              </a:ext>
            </a:extLst>
          </p:cNvPr>
          <p:cNvPicPr>
            <a:picLocks noChangeAspect="1"/>
          </p:cNvPicPr>
          <p:nvPr/>
        </p:nvPicPr>
        <p:blipFill rotWithShape="1">
          <a:blip r:embed="rId5"/>
          <a:srcRect t="8975" r="-1" b="10960"/>
          <a:stretch/>
        </p:blipFill>
        <p:spPr>
          <a:xfrm>
            <a:off x="4654295" y="10"/>
            <a:ext cx="7537704" cy="4526265"/>
          </a:xfrm>
          <a:prstGeom prst="rect">
            <a:avLst/>
          </a:prstGeom>
        </p:spPr>
      </p:pic>
      <p:pic>
        <p:nvPicPr>
          <p:cNvPr id="8" name="Picture 7" descr="A person sitting at a park&#10;&#10;Description generated with very high confidence">
            <a:extLst>
              <a:ext uri="{FF2B5EF4-FFF2-40B4-BE49-F238E27FC236}">
                <a16:creationId xmlns:a16="http://schemas.microsoft.com/office/drawing/2014/main" id="{7AC682B1-3A12-4AA0-81E6-5BF0DE3E4269}"/>
              </a:ext>
            </a:extLst>
          </p:cNvPr>
          <p:cNvPicPr>
            <a:picLocks noChangeAspect="1"/>
          </p:cNvPicPr>
          <p:nvPr/>
        </p:nvPicPr>
        <p:blipFill rotWithShape="1">
          <a:blip r:embed="rId6"/>
          <a:srcRect l="12403" r="8051" b="-5"/>
          <a:stretch/>
        </p:blipFill>
        <p:spPr>
          <a:xfrm>
            <a:off x="4693920" y="4526276"/>
            <a:ext cx="2472942" cy="2331725"/>
          </a:xfrm>
          <a:prstGeom prst="rect">
            <a:avLst/>
          </a:prstGeom>
        </p:spPr>
      </p:pic>
      <p:cxnSp>
        <p:nvCxnSpPr>
          <p:cNvPr id="41" name="Straight Connector 40">
            <a:extLst>
              <a:ext uri="{FF2B5EF4-FFF2-40B4-BE49-F238E27FC236}">
                <a16:creationId xmlns:a16="http://schemas.microsoft.com/office/drawing/2014/main" id="{CFCD9506-7D13-4435-85CE-91C78F60BF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66864" y="4526275"/>
            <a:ext cx="0" cy="2331725"/>
          </a:xfrm>
          <a:prstGeom prst="line">
            <a:avLst/>
          </a:prstGeom>
          <a:ln w="63500" cap="sq">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outdoor, building, ground&#10;&#10;Description generated with very high confidence">
            <a:extLst>
              <a:ext uri="{FF2B5EF4-FFF2-40B4-BE49-F238E27FC236}">
                <a16:creationId xmlns:a16="http://schemas.microsoft.com/office/drawing/2014/main" id="{85527225-351E-4A5B-9334-3843DB4F0CDA}"/>
              </a:ext>
            </a:extLst>
          </p:cNvPr>
          <p:cNvPicPr>
            <a:picLocks noChangeAspect="1"/>
          </p:cNvPicPr>
          <p:nvPr/>
        </p:nvPicPr>
        <p:blipFill rotWithShape="1">
          <a:blip r:embed="rId7"/>
          <a:srcRect l="20459" r="-5" b="-5"/>
          <a:stretch/>
        </p:blipFill>
        <p:spPr>
          <a:xfrm>
            <a:off x="7206488" y="4526276"/>
            <a:ext cx="2472942" cy="2331725"/>
          </a:xfrm>
          <a:prstGeom prst="rect">
            <a:avLst/>
          </a:prstGeom>
        </p:spPr>
      </p:pic>
      <p:cxnSp>
        <p:nvCxnSpPr>
          <p:cNvPr id="43" name="Straight Connector 42">
            <a:extLst>
              <a:ext uri="{FF2B5EF4-FFF2-40B4-BE49-F238E27FC236}">
                <a16:creationId xmlns:a16="http://schemas.microsoft.com/office/drawing/2014/main" id="{FE3C5E11-2CF0-4625-B686-BBC822C67C4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679432" y="4526275"/>
            <a:ext cx="0" cy="2331725"/>
          </a:xfrm>
          <a:prstGeom prst="line">
            <a:avLst/>
          </a:prstGeom>
          <a:ln w="63500" cap="sq">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descr="An empty park bench next to a tree&#10;&#10;Description generated with high confidence">
            <a:extLst>
              <a:ext uri="{FF2B5EF4-FFF2-40B4-BE49-F238E27FC236}">
                <a16:creationId xmlns:a16="http://schemas.microsoft.com/office/drawing/2014/main" id="{D2FD8039-70B1-4C9C-A1BA-F0BB32972343}"/>
              </a:ext>
            </a:extLst>
          </p:cNvPr>
          <p:cNvPicPr>
            <a:picLocks noChangeAspect="1"/>
          </p:cNvPicPr>
          <p:nvPr/>
        </p:nvPicPr>
        <p:blipFill rotWithShape="1">
          <a:blip r:embed="rId8"/>
          <a:srcRect t="17222" r="-2" b="12060"/>
          <a:stretch/>
        </p:blipFill>
        <p:spPr>
          <a:xfrm>
            <a:off x="9719054" y="4526274"/>
            <a:ext cx="2472939" cy="2331726"/>
          </a:xfrm>
          <a:prstGeom prst="rect">
            <a:avLst/>
          </a:prstGeom>
        </p:spPr>
      </p:pic>
      <p:cxnSp>
        <p:nvCxnSpPr>
          <p:cNvPr id="45" name="Straight Connector 44">
            <a:extLst>
              <a:ext uri="{FF2B5EF4-FFF2-40B4-BE49-F238E27FC236}">
                <a16:creationId xmlns:a16="http://schemas.microsoft.com/office/drawing/2014/main" id="{C0C42060-C51A-4747-8EF1-1ECC341A63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8403336" y="777240"/>
            <a:ext cx="0" cy="7498080"/>
          </a:xfrm>
          <a:prstGeom prst="line">
            <a:avLst/>
          </a:prstGeom>
          <a:ln w="635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ADCBCE9-1F58-407A-ADB9-78411AAEBA1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0"/>
            <a:ext cx="0" cy="6858000"/>
          </a:xfrm>
          <a:prstGeom prst="line">
            <a:avLst/>
          </a:prstGeom>
          <a:ln w="635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6CCF9C6-EE24-4435-BE37-FF68188A3C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2308860" y="1120141"/>
            <a:ext cx="0" cy="4617720"/>
          </a:xfrm>
          <a:prstGeom prst="line">
            <a:avLst/>
          </a:prstGeom>
          <a:ln w="63500" cap="sq">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矩形 27">
            <a:extLst>
              <a:ext uri="{FF2B5EF4-FFF2-40B4-BE49-F238E27FC236}">
                <a16:creationId xmlns:a16="http://schemas.microsoft.com/office/drawing/2014/main" id="{AA8E9EAB-A6E1-DA4B-B0DC-2BA94D86D04A}"/>
              </a:ext>
            </a:extLst>
          </p:cNvPr>
          <p:cNvSpPr/>
          <p:nvPr/>
        </p:nvSpPr>
        <p:spPr>
          <a:xfrm>
            <a:off x="0" y="0"/>
            <a:ext cx="12192001" cy="68580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 name="矩形 27">
            <a:extLst>
              <a:ext uri="{FF2B5EF4-FFF2-40B4-BE49-F238E27FC236}">
                <a16:creationId xmlns:a16="http://schemas.microsoft.com/office/drawing/2014/main" id="{EA7788FE-AD1B-47A6-B573-CB8844211782}"/>
              </a:ext>
            </a:extLst>
          </p:cNvPr>
          <p:cNvSpPr/>
          <p:nvPr/>
        </p:nvSpPr>
        <p:spPr>
          <a:xfrm>
            <a:off x="-1" y="-6263"/>
            <a:ext cx="12192001" cy="68580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 name="Slide Number Placeholder 2">
            <a:extLst>
              <a:ext uri="{FF2B5EF4-FFF2-40B4-BE49-F238E27FC236}">
                <a16:creationId xmlns:a16="http://schemas.microsoft.com/office/drawing/2014/main" id="{79B769E4-2189-4CF1-8884-A6EA0C52A6C3}"/>
              </a:ext>
            </a:extLst>
          </p:cNvPr>
          <p:cNvSpPr>
            <a:spLocks noGrp="1"/>
          </p:cNvSpPr>
          <p:nvPr>
            <p:ph type="sldNum" sz="quarter" idx="12"/>
          </p:nvPr>
        </p:nvSpPr>
        <p:spPr/>
        <p:txBody>
          <a:bodyPr/>
          <a:lstStyle/>
          <a:p>
            <a:fld id="{4FAB73BC-B049-4115-A692-8D63A059BFB8}" type="slidenum">
              <a:rPr lang="en-US" smtClean="0"/>
              <a:pPr/>
              <a:t>9</a:t>
            </a:fld>
            <a:endParaRPr lang="en-US"/>
          </a:p>
        </p:txBody>
      </p:sp>
    </p:spTree>
    <p:extLst>
      <p:ext uri="{BB962C8B-B14F-4D97-AF65-F5344CB8AC3E}">
        <p14:creationId xmlns:p14="http://schemas.microsoft.com/office/powerpoint/2010/main" val="2478173890"/>
      </p:ext>
    </p:extLst>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TotalTime>
  <Words>2939</Words>
  <Application>Microsoft Office PowerPoint</Application>
  <PresentationFormat>Widescreen</PresentationFormat>
  <Paragraphs>479</Paragraphs>
  <Slides>56</Slides>
  <Notes>55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56</vt:i4>
      </vt:variant>
    </vt:vector>
  </HeadingPairs>
  <TitlesOfParts>
    <vt:vector size="66" baseType="lpstr">
      <vt:lpstr>等线</vt:lpstr>
      <vt:lpstr>微软雅黑</vt:lpstr>
      <vt:lpstr>Apple Braille Pinpoint 8 Dot</vt:lpstr>
      <vt:lpstr>Arial</vt:lpstr>
      <vt:lpstr>Calibri</vt:lpstr>
      <vt:lpstr>Corbel</vt:lpstr>
      <vt:lpstr>Times</vt:lpstr>
      <vt:lpstr>Times New Roman</vt:lpstr>
      <vt:lpstr>Wingdings 2</vt:lpstr>
      <vt:lpstr>Frame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Overall Goal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Wang, Yuan</dc:creator>
  <cp:lastModifiedBy>Jarod Thompson</cp:lastModifiedBy>
  <cp:revision>7</cp:revision>
  <dcterms:created xsi:type="dcterms:W3CDTF">2018-12-04T15:00:17Z</dcterms:created>
  <dcterms:modified xsi:type="dcterms:W3CDTF">2018-12-12T18:20:34Z</dcterms:modified>
</cp:coreProperties>
</file>