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7" r:id="rId4"/>
    <p:sldMasterId id="2147483718" r:id="rId5"/>
    <p:sldMasterId id="214748371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y="5143500" cx="9144000"/>
  <p:notesSz cx="6858000" cy="9144000"/>
  <p:embeddedFontLst>
    <p:embeddedFont>
      <p:font typeface="Didact Gothic"/>
      <p:regular r:id="rId26"/>
    </p:embeddedFont>
    <p:embeddedFont>
      <p:font typeface="Rubik"/>
      <p:regular r:id="rId27"/>
      <p:bold r:id="rId28"/>
      <p:italic r:id="rId29"/>
      <p:boldItalic r:id="rId30"/>
    </p:embeddedFont>
    <p:embeddedFont>
      <p:font typeface="Farro"/>
      <p:regular r:id="rId31"/>
      <p:bold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DidactGothic-regular.fntdata"/><Relationship Id="rId25" Type="http://schemas.openxmlformats.org/officeDocument/2006/relationships/slide" Target="slides/slide18.xml"/><Relationship Id="rId28" Type="http://schemas.openxmlformats.org/officeDocument/2006/relationships/font" Target="fonts/Rubik-bold.fntdata"/><Relationship Id="rId27" Type="http://schemas.openxmlformats.org/officeDocument/2006/relationships/font" Target="fonts/Rubik-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Rubik-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Farro-regular.fntdata"/><Relationship Id="rId30" Type="http://schemas.openxmlformats.org/officeDocument/2006/relationships/font" Target="fonts/Rubik-boldItalic.fntdata"/><Relationship Id="rId11" Type="http://schemas.openxmlformats.org/officeDocument/2006/relationships/slide" Target="slides/slide4.xml"/><Relationship Id="rId10" Type="http://schemas.openxmlformats.org/officeDocument/2006/relationships/slide" Target="slides/slide3.xml"/><Relationship Id="rId32" Type="http://schemas.openxmlformats.org/officeDocument/2006/relationships/font" Target="fonts/Farro-bold.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add136b6ad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add136b6ad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Camila</a:t>
            </a:r>
            <a:endParaRPr>
              <a:solidFill>
                <a:srgbClr val="FF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b05a3c2f5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b05a3c2f5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solidFill>
                  <a:srgbClr val="FF0000"/>
                </a:solidFill>
              </a:rPr>
              <a:t>Place emphasis on the business plan!!! even if we do not reorder the slides, make sure the audience knows that this is the most important one</a:t>
            </a:r>
            <a:endParaRPr>
              <a:solidFill>
                <a:srgbClr val="FF0000"/>
              </a:solidFill>
            </a:endParaRPr>
          </a:p>
          <a:p>
            <a:pPr indent="0" lvl="0" marL="0" rtl="0" algn="l">
              <a:spcBef>
                <a:spcPts val="0"/>
              </a:spcBef>
              <a:spcAft>
                <a:spcPts val="0"/>
              </a:spcAft>
              <a:buNone/>
            </a:pPr>
            <a:r>
              <a:rPr lang="pt-BR">
                <a:solidFill>
                  <a:srgbClr val="FF0000"/>
                </a:solidFill>
              </a:rPr>
              <a:t>Animate OR figure out how to really show the 10 steps</a:t>
            </a:r>
            <a:endParaRPr>
              <a:solidFill>
                <a:srgbClr val="FF0000"/>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pt-BR"/>
              <a:t>Mary</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pt-BR" sz="1300">
                <a:solidFill>
                  <a:schemeClr val="dk1"/>
                </a:solidFill>
                <a:latin typeface="Times New Roman"/>
                <a:ea typeface="Times New Roman"/>
                <a:cs typeface="Times New Roman"/>
                <a:sym typeface="Times New Roman"/>
              </a:rPr>
              <a:t>We developed a busniesss plan which provides the organization with an outline on how to proceed with establishing a food pantry. The plan breaks down the process of developing a food pantry into 10 key general steps and goes into further detail within each step. The plan includes choosing the best location in Worcester keeping in mind the locations of African businesses and locations the African community visits often in order to have the location in a spot that is accessible. It includes the process and certifications needed for volunteers and recommended positions that should be covered by a board of directors. It provides ways of spreading the word about the pantry using social media including the website we have developed. It has a daily operations page which includes recommendations on certain polices that should be in place for transportation, a suggested recall program and other polocies important for the success of the pantry. The plan combines all of our deliverables as it provides a clear path forward including what we have done and what to do next with the work we have already completed.</a:t>
            </a:r>
            <a:endParaRPr sz="13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a2e6c72aa9_0_6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a2e6c72aa9_0_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solidFill>
                  <a:srgbClr val="FF0000"/>
                </a:solidFill>
              </a:rPr>
              <a:t>Change?</a:t>
            </a:r>
            <a:endParaRPr>
              <a:solidFill>
                <a:srgbClr val="FF0000"/>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pt-BR"/>
              <a:t>Isabelle</a:t>
            </a:r>
            <a:endParaRPr/>
          </a:p>
          <a:p>
            <a:pPr indent="0" lvl="0" marL="0" rtl="0" algn="l">
              <a:spcBef>
                <a:spcPts val="0"/>
              </a:spcBef>
              <a:spcAft>
                <a:spcPts val="0"/>
              </a:spcAft>
              <a:buNone/>
            </a:pPr>
            <a:r>
              <a:rPr lang="pt-BR"/>
              <a:t>As Mary stated, paper and web-based surveys were used to tackle the first objective of learning more about the impact of food insecurity on the African community in Worcester. On the right you can see the flyer we made to promote the web-based survey </a:t>
            </a:r>
            <a:endParaRPr/>
          </a:p>
          <a:p>
            <a:pPr indent="0" lvl="0" marL="0" rtl="0" algn="l">
              <a:spcBef>
                <a:spcPts val="0"/>
              </a:spcBef>
              <a:spcAft>
                <a:spcPts val="0"/>
              </a:spcAft>
              <a:buNone/>
            </a:pPr>
            <a:r>
              <a:rPr lang="pt-BR"/>
              <a:t>as well as the first page of the paper survey we created. The survey contained </a:t>
            </a:r>
            <a:r>
              <a:rPr lang="pt-BR"/>
              <a:t>questions</a:t>
            </a:r>
            <a:r>
              <a:rPr lang="pt-BR"/>
              <a:t> on topics such as their access to food assistance </a:t>
            </a:r>
            <a:r>
              <a:rPr lang="pt-BR"/>
              <a:t>programs</a:t>
            </a:r>
            <a:r>
              <a:rPr lang="pt-BR"/>
              <a:t>, the effects COVID-19 has had on them, their health conditions, and many more. </a:t>
            </a:r>
            <a:endParaRPr/>
          </a:p>
          <a:p>
            <a:pPr indent="0" lvl="0" marL="0" rtl="0" algn="l">
              <a:spcBef>
                <a:spcPts val="0"/>
              </a:spcBef>
              <a:spcAft>
                <a:spcPts val="0"/>
              </a:spcAft>
              <a:buNone/>
            </a:pPr>
            <a:r>
              <a:rPr lang="pt-BR"/>
              <a:t>And was designed to help us gain a better understanding of our targeted community, </a:t>
            </a:r>
            <a:endParaRPr/>
          </a:p>
          <a:p>
            <a:pPr indent="0" lvl="0" marL="0" rtl="0" algn="l">
              <a:spcBef>
                <a:spcPts val="0"/>
              </a:spcBef>
              <a:spcAft>
                <a:spcPts val="0"/>
              </a:spcAft>
              <a:buNone/>
            </a:pPr>
            <a:r>
              <a:rPr lang="pt-BR"/>
              <a:t>so that knowledge can be </a:t>
            </a:r>
            <a:r>
              <a:rPr lang="pt-BR"/>
              <a:t>applied</a:t>
            </a:r>
            <a:r>
              <a:rPr lang="pt-BR"/>
              <a:t> when developing the food pantry and catering it to them. </a:t>
            </a:r>
            <a:endParaRPr/>
          </a:p>
          <a:p>
            <a:pPr indent="0" lvl="0" marL="0" rtl="0" algn="l">
              <a:spcBef>
                <a:spcPts val="0"/>
              </a:spcBef>
              <a:spcAft>
                <a:spcPts val="0"/>
              </a:spcAft>
              <a:buNone/>
            </a:pPr>
            <a:r>
              <a:rPr lang="pt-BR"/>
              <a:t>Through a pilot distribution of the survey, we found a few prominent trends, </a:t>
            </a:r>
            <a:endParaRPr/>
          </a:p>
          <a:p>
            <a:pPr indent="0" lvl="0" marL="0" rtl="0" algn="l">
              <a:spcBef>
                <a:spcPts val="0"/>
              </a:spcBef>
              <a:spcAft>
                <a:spcPts val="0"/>
              </a:spcAft>
              <a:buNone/>
            </a:pPr>
            <a:r>
              <a:rPr lang="pt-BR"/>
              <a:t>one of them being the negative impact COVID-19 has had on them. This pandemic has affected their access to food assistance, the financial stability, and has even made some of them afraid to leave their home to get food. </a:t>
            </a:r>
            <a:endParaRPr/>
          </a:p>
          <a:p>
            <a:pPr indent="0" lvl="0" marL="0" rtl="0" algn="l">
              <a:spcBef>
                <a:spcPts val="0"/>
              </a:spcBef>
              <a:spcAft>
                <a:spcPts val="0"/>
              </a:spcAft>
              <a:buNone/>
            </a:pPr>
            <a:r>
              <a:rPr lang="pt-BR"/>
              <a:t>Another trend noticed from the </a:t>
            </a:r>
            <a:r>
              <a:rPr lang="pt-BR"/>
              <a:t>survey</a:t>
            </a:r>
            <a:r>
              <a:rPr lang="pt-BR"/>
              <a:t> was the presence of health </a:t>
            </a:r>
            <a:r>
              <a:rPr lang="pt-BR"/>
              <a:t>problems among survey participants and their peers. These health problems include high blood pressure, iron deficiency, hypertension and diabetes.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pt-BR"/>
              <a:t>From survey: </a:t>
            </a:r>
            <a:endParaRPr/>
          </a:p>
          <a:p>
            <a:pPr indent="-298450" lvl="0" marL="457200" rtl="0" algn="l">
              <a:spcBef>
                <a:spcPts val="0"/>
              </a:spcBef>
              <a:spcAft>
                <a:spcPts val="0"/>
              </a:spcAft>
              <a:buSzPts val="1100"/>
              <a:buChar char="-"/>
            </a:pPr>
            <a:r>
              <a:rPr lang="pt-BR"/>
              <a:t>COVID-19 has had a significant negative impact on participant</a:t>
            </a:r>
            <a:endParaRPr/>
          </a:p>
          <a:p>
            <a:pPr indent="-298450" lvl="1" marL="914400" rtl="0" algn="l">
              <a:spcBef>
                <a:spcPts val="0"/>
              </a:spcBef>
              <a:spcAft>
                <a:spcPts val="0"/>
              </a:spcAft>
              <a:buSzPts val="1100"/>
              <a:buChar char="-"/>
            </a:pPr>
            <a:r>
              <a:rPr lang="pt-BR"/>
              <a:t>less access to food assistance</a:t>
            </a:r>
            <a:endParaRPr/>
          </a:p>
          <a:p>
            <a:pPr indent="-298450" lvl="1" marL="914400" rtl="0" algn="l">
              <a:spcBef>
                <a:spcPts val="0"/>
              </a:spcBef>
              <a:spcAft>
                <a:spcPts val="0"/>
              </a:spcAft>
              <a:buSzPts val="1100"/>
              <a:buChar char="-"/>
            </a:pPr>
            <a:r>
              <a:rPr lang="pt-BR"/>
              <a:t>financial instability </a:t>
            </a:r>
            <a:endParaRPr/>
          </a:p>
          <a:p>
            <a:pPr indent="-298450" lvl="1" marL="914400" rtl="0" algn="l">
              <a:spcBef>
                <a:spcPts val="0"/>
              </a:spcBef>
              <a:spcAft>
                <a:spcPts val="0"/>
              </a:spcAft>
              <a:buSzPts val="1100"/>
              <a:buChar char="-"/>
            </a:pPr>
            <a:r>
              <a:rPr lang="pt-BR"/>
              <a:t>fear of going out and buying food</a:t>
            </a:r>
            <a:endParaRPr/>
          </a:p>
          <a:p>
            <a:pPr indent="-298450" lvl="0" marL="457200" rtl="0" algn="l">
              <a:spcBef>
                <a:spcPts val="0"/>
              </a:spcBef>
              <a:spcAft>
                <a:spcPts val="0"/>
              </a:spcAft>
              <a:buSzPts val="1100"/>
              <a:buChar char="-"/>
            </a:pPr>
            <a:r>
              <a:rPr lang="pt-BR"/>
              <a:t>There is a large presence of health issues faces by the participants of the survey and their peers</a:t>
            </a:r>
            <a:endParaRPr/>
          </a:p>
          <a:p>
            <a:pPr indent="-298450" lvl="1" marL="914400" rtl="0" algn="l">
              <a:spcBef>
                <a:spcPts val="0"/>
              </a:spcBef>
              <a:spcAft>
                <a:spcPts val="0"/>
              </a:spcAft>
              <a:buSzPts val="1100"/>
              <a:buChar char="-"/>
            </a:pPr>
            <a:r>
              <a:rPr lang="pt-BR"/>
              <a:t>most prominent is high blood pressure </a:t>
            </a:r>
            <a:endParaRPr/>
          </a:p>
          <a:p>
            <a:pPr indent="-298450" lvl="1" marL="914400" rtl="0" algn="l">
              <a:spcBef>
                <a:spcPts val="0"/>
              </a:spcBef>
              <a:spcAft>
                <a:spcPts val="0"/>
              </a:spcAft>
              <a:buSzPts val="1100"/>
              <a:buChar char="-"/>
            </a:pPr>
            <a:r>
              <a:rPr lang="pt-BR"/>
              <a:t>followed by iron deficiency and hypertension </a:t>
            </a:r>
            <a:endParaRPr/>
          </a:p>
          <a:p>
            <a:pPr indent="-298450" lvl="1" marL="914400" rtl="0" algn="l">
              <a:spcBef>
                <a:spcPts val="0"/>
              </a:spcBef>
              <a:spcAft>
                <a:spcPts val="0"/>
              </a:spcAft>
              <a:buSzPts val="1100"/>
              <a:buChar char="-"/>
            </a:pPr>
            <a:r>
              <a:rPr lang="pt-BR"/>
              <a:t>diabetes, overweight, and obesity also plays a role, based on the survey</a:t>
            </a:r>
            <a:endParaRPr/>
          </a:p>
          <a:p>
            <a:pPr indent="-298450" lvl="0" marL="457200" rtl="0" algn="l">
              <a:spcBef>
                <a:spcPts val="0"/>
              </a:spcBef>
              <a:spcAft>
                <a:spcPts val="0"/>
              </a:spcAft>
              <a:buSzPts val="1100"/>
              <a:buChar char="-"/>
            </a:pPr>
            <a:r>
              <a:rPr lang="pt-BR"/>
              <a:t>high percentage has access to internet at home and a cell phone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a2e6c72aa9_0_7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a2e6c72aa9_0_7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Isabelle</a:t>
            </a:r>
            <a:endParaRPr/>
          </a:p>
          <a:p>
            <a:pPr indent="0" lvl="0" marL="0" rtl="0" algn="l">
              <a:spcBef>
                <a:spcPts val="0"/>
              </a:spcBef>
              <a:spcAft>
                <a:spcPts val="0"/>
              </a:spcAft>
              <a:buNone/>
            </a:pPr>
            <a:r>
              <a:rPr lang="pt-BR"/>
              <a:t>While we were able to get some valuable information from the pilot survey distribution, data collection is a vital part of the food pantry establishment process and should be continued. Fortunately, t</a:t>
            </a:r>
            <a:r>
              <a:rPr lang="pt-BR"/>
              <a:t>he web-based survey will stay open for MOAD to continue to use in their journey to establishing Ubuntu Food Pantry. In order to use this resource to its fullest potential, MOAD should continue collecting data on their targeted community through the surveys, continually analyze the data from the surveys as they recieve more participants, and apply that learned information to cater the food pantry and other resources to the African community in Worcester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aeb9010109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aeb9010109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None/>
            </a:pPr>
            <a:r>
              <a:rPr lang="pt-BR"/>
              <a:t>Mary</a:t>
            </a:r>
            <a:endParaRPr/>
          </a:p>
          <a:p>
            <a:pPr indent="0" lvl="0" marL="0" rtl="0" algn="l">
              <a:lnSpc>
                <a:spcPct val="115000"/>
              </a:lnSpc>
              <a:spcBef>
                <a:spcPts val="0"/>
              </a:spcBef>
              <a:spcAft>
                <a:spcPts val="0"/>
              </a:spcAft>
              <a:buClr>
                <a:schemeClr val="dk1"/>
              </a:buClr>
              <a:buSzPts val="1100"/>
              <a:buFont typeface="Arial"/>
              <a:buNone/>
            </a:pPr>
            <a:r>
              <a:rPr lang="pt-BR" sz="1300">
                <a:solidFill>
                  <a:schemeClr val="dk1"/>
                </a:solidFill>
                <a:latin typeface="Times New Roman"/>
                <a:ea typeface="Times New Roman"/>
                <a:cs typeface="Times New Roman"/>
                <a:sym typeface="Times New Roman"/>
              </a:rPr>
              <a:t>Our last deliverable from objective 3, we designed a website and logo. As seen here, the website has separate tabs including the homepage, a sub committes page, a resources page, an page for the food pantry, a getting involved page and a contact us page. Both the logo and website create a social media presence and identity for MO AD. The website provides information on MOADs purpose of uniting all people of African descent under a coalition for the advancement of economic cultueal and educational interest.  Not only does the website promote MOAD but also promotes the food pantry. Other than promoting the organization and pantry the website provides other resources including healthy eating options, job opportunities and locations of local African busineeses. Finally, the website provides ways how to get involed within the organization and food pantry.</a:t>
            </a:r>
            <a:endParaRPr sz="1300">
              <a:solidFill>
                <a:schemeClr val="dk1"/>
              </a:solidFill>
              <a:latin typeface="Times New Roman"/>
              <a:ea typeface="Times New Roman"/>
              <a:cs typeface="Times New Roman"/>
              <a:sym typeface="Times New Roman"/>
            </a:endParaRPr>
          </a:p>
          <a:p>
            <a:pPr indent="0" lvl="0" marL="0" rtl="0" algn="l">
              <a:spcBef>
                <a:spcPts val="80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a2e6c72aa9_0_1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a2e6c72aa9_0_1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sz="1200"/>
              <a:t>Camila</a:t>
            </a:r>
            <a:endParaRPr sz="1200"/>
          </a:p>
          <a:p>
            <a:pPr indent="0" lvl="0" marL="0" rtl="0" algn="l">
              <a:spcBef>
                <a:spcPts val="0"/>
              </a:spcBef>
              <a:spcAft>
                <a:spcPts val="0"/>
              </a:spcAft>
              <a:buNone/>
            </a:pPr>
            <a:r>
              <a:rPr lang="pt-BR" sz="1200"/>
              <a:t>For the second objective, we utilized background research and a list of African-owned businesses in Worcester to develop a map of key African places in the region. In this map, we also included the location of food pantries in the area served by the Worcester County Food Bank. </a:t>
            </a:r>
            <a:r>
              <a:rPr lang="pt-BR" sz="1200">
                <a:solidFill>
                  <a:schemeClr val="dk1"/>
                </a:solidFill>
                <a:highlight>
                  <a:srgbClr val="FFFFFF"/>
                </a:highlight>
              </a:rPr>
              <a:t>This will help our sponsor when applying for a partnership with the food bank since there is a lower chance of obtaining it if the food pantry is located in an area with a high concentration of previously established food distribution programs. Some conclusions drawn from visualizing these locations are that the establishments are very spatially spread-out in different areas in Worcester, so it’s difficult to define clusters of block groups with significantly higher concentration of African establishments, but it’s possible to determine that the areas in postal codes 01610, 01605, and 01606 have a good amount of African places. On the other hand, by analyzing the location of the food pantries, there are 5 pantries already established in the 01610 zip code area, but only 2 and 1 in the 01605 and 01606 areas respectively. It’s important to notice that the map can also be used as a resource </a:t>
            </a:r>
            <a:r>
              <a:rPr b="1" lang="pt-BR" sz="1200">
                <a:solidFill>
                  <a:schemeClr val="dk1"/>
                </a:solidFill>
                <a:highlight>
                  <a:srgbClr val="FFFFFF"/>
                </a:highlight>
              </a:rPr>
              <a:t>after </a:t>
            </a:r>
            <a:r>
              <a:rPr lang="pt-BR" sz="1200">
                <a:solidFill>
                  <a:schemeClr val="dk1"/>
                </a:solidFill>
                <a:highlight>
                  <a:srgbClr val="FFFFFF"/>
                </a:highlight>
              </a:rPr>
              <a:t>MOAD has brainstormed possible locations for the community-based food pantry. </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aeb901010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aeb901010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Lauren</a:t>
            </a:r>
            <a:endParaRPr/>
          </a:p>
          <a:p>
            <a:pPr indent="0" lvl="0" marL="0" rtl="0" algn="l">
              <a:lnSpc>
                <a:spcPct val="115000"/>
              </a:lnSpc>
              <a:spcBef>
                <a:spcPts val="0"/>
              </a:spcBef>
              <a:spcAft>
                <a:spcPts val="0"/>
              </a:spcAft>
              <a:buNone/>
            </a:pPr>
            <a:r>
              <a:rPr lang="pt-BR" sz="900">
                <a:solidFill>
                  <a:srgbClr val="454545"/>
                </a:solidFill>
              </a:rPr>
              <a:t>For the third objective, which was to increase access to information on healthy eating options, we created a healthy eating options pamphlet, that will  provide information on what healthy foods the community should be eating according to common health disparities they experience. This will be based on MyPlate, which is nutritional guide developed by the United States department of agriculture which offers ideas and tips for creating a healthier eating style and explains how to portion your food plate to include all the food groups: vegetables, dairy, protein, fruits, and grains. We also utilized background research to see what common health conditions the African community has to search what foods are recommended based on their health condition. This pamphlet will be distributed in the food pantry for MOAD’s potential clients to make changes to their diet according to MyPlate and health condition.</a:t>
            </a:r>
            <a:endParaRPr sz="900">
              <a:solidFill>
                <a:srgbClr val="454545"/>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aeb9010109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aeb9010109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Lauren</a:t>
            </a:r>
            <a:endParaRPr/>
          </a:p>
          <a:p>
            <a:pPr indent="0" lvl="0" marL="0" rtl="0" algn="l">
              <a:lnSpc>
                <a:spcPct val="115000"/>
              </a:lnSpc>
              <a:spcBef>
                <a:spcPts val="0"/>
              </a:spcBef>
              <a:spcAft>
                <a:spcPts val="0"/>
              </a:spcAft>
              <a:buNone/>
            </a:pPr>
            <a:r>
              <a:rPr lang="pt-BR" sz="900">
                <a:solidFill>
                  <a:srgbClr val="454545"/>
                </a:solidFill>
              </a:rPr>
              <a:t>Also for the third objective we created a wishlist that will allow potential donors and organizations that we partner with to know which foods MOAD’s food pantry will be accepting, which will be called the Ubuntu food pantry. Ubuntu meaning ‘I am because you are’ . Through our Worcester Together meetings that focused on food insecurity and policies in the city of Worcester and the help of our sponsor, we created a list of foods that incorporates typical African healthy foods that our clients will be familiar with. These foods were separated by different sections: dairy, protein, vegetables, fruits and grains, which will allow our clients to easily and healthily cook their meals by following MyPlate Guidelines. We also included the option of donating toiletries and other necessities. The next steps for this wish list would be to place the list in the food pantry and MOAD’s future social media platforms and website.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solidFill>
                <a:srgbClr val="FF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a2e6c72aa9_0_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a2e6c72aa9_0_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Camila</a:t>
            </a:r>
            <a:endParaRPr/>
          </a:p>
          <a:p>
            <a:pPr indent="0" lvl="0" marL="0" rtl="0" algn="l">
              <a:spcBef>
                <a:spcPts val="0"/>
              </a:spcBef>
              <a:spcAft>
                <a:spcPts val="0"/>
              </a:spcAft>
              <a:buNone/>
            </a:pPr>
            <a:r>
              <a:rPr lang="pt-BR"/>
              <a:t>Lastly, we want to emphasize that the work for this food pantry is not done. Our team has some suggestions of steps that MOAD can take next to make sure this food pantry is as successful as it can be. First, we recommend </a:t>
            </a:r>
            <a:r>
              <a:rPr lang="pt-BR"/>
              <a:t>including</a:t>
            </a:r>
            <a:r>
              <a:rPr lang="pt-BR"/>
              <a:t> translations in Ubuntu Food Pantry operations to reach more people in the African community. This can be done by translating the survey or the pamphlet created by us to common African languages. We also encourage MOAD to collect data of food pantry users when they </a:t>
            </a:r>
            <a:r>
              <a:rPr lang="pt-BR"/>
              <a:t>obtain</a:t>
            </a:r>
            <a:r>
              <a:rPr lang="pt-BR"/>
              <a:t> food, including their zip code, number of family members, age group, household source of income, among others. This will help a lot in the future when applying for grants. We also suggest holding food drives in local churches and schools, and collecting monetary donations. This will be </a:t>
            </a:r>
            <a:r>
              <a:rPr lang="pt-BR"/>
              <a:t>extremely</a:t>
            </a:r>
            <a:r>
              <a:rPr lang="pt-BR"/>
              <a:t> important to stock shelves in the food pantry before obtaining a partnership with the food bank. Lastly, we </a:t>
            </a:r>
            <a:r>
              <a:rPr lang="pt-BR"/>
              <a:t>emphasize</a:t>
            </a:r>
            <a:r>
              <a:rPr lang="pt-BR"/>
              <a:t> the need to have a social media presence for MOAD and the pantry, so creating other forms of social media, such as Instagram and Linkedin, is important to spread awareness for the targeted community and to attract possible partnerships. Having multiple ways of receiving payment, such as Venmo and Paypal, can also help the pantry get more donations.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a2e6c72aa9_0_9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a2e6c72aa9_0_9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solidFill>
                  <a:srgbClr val="FF0000"/>
                </a:solidFill>
              </a:rPr>
              <a:t>Add QR code that links to website and plan, put the outcomes on the slide too </a:t>
            </a:r>
            <a:endParaRPr>
              <a:solidFill>
                <a:srgbClr val="FF0000"/>
              </a:solidFill>
            </a:endParaRPr>
          </a:p>
          <a:p>
            <a:pPr indent="0" lvl="0" marL="0" rtl="0" algn="l">
              <a:spcBef>
                <a:spcPts val="0"/>
              </a:spcBef>
              <a:spcAft>
                <a:spcPts val="0"/>
              </a:spcAft>
              <a:buNone/>
            </a:pPr>
            <a:r>
              <a:rPr lang="pt-BR">
                <a:solidFill>
                  <a:srgbClr val="FF0000"/>
                </a:solidFill>
              </a:rPr>
              <a:t>Make QR code smaller and add something more “interesting”</a:t>
            </a:r>
            <a:endParaRPr>
              <a:solidFill>
                <a:srgbClr val="FF0000"/>
              </a:solidFill>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None/>
            </a:pPr>
            <a:r>
              <a:rPr lang="pt-BR"/>
              <a:t>Camila</a:t>
            </a:r>
            <a:endParaRPr/>
          </a:p>
          <a:p>
            <a:pPr indent="0" lvl="0" marL="0" rtl="0" algn="l">
              <a:spcBef>
                <a:spcPts val="0"/>
              </a:spcBef>
              <a:spcAft>
                <a:spcPts val="0"/>
              </a:spcAft>
              <a:buNone/>
            </a:pPr>
            <a:r>
              <a:rPr lang="pt-BR"/>
              <a:t>Thank you so much for listening to our presentation. We would like to specially thank our IQP advisors, Gbeton and Scott, for all the guidance throughout this term, and our sponsor </a:t>
            </a:r>
            <a:r>
              <a:rPr lang="pt-BR"/>
              <a:t>liaison</a:t>
            </a:r>
            <a:r>
              <a:rPr lang="pt-BR"/>
              <a:t>, Jermoh Kamara, for all the help and constant assistance she has provided.  Please feel free to ask any questions.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add136b6ad_0_7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add136b6ad_0_7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Isabelle</a:t>
            </a:r>
            <a:endParaRPr/>
          </a:p>
          <a:p>
            <a:pPr indent="0" lvl="0" marL="0" rtl="0" algn="l">
              <a:spcBef>
                <a:spcPts val="0"/>
              </a:spcBef>
              <a:spcAft>
                <a:spcPts val="0"/>
              </a:spcAft>
              <a:buNone/>
            </a:pPr>
            <a:r>
              <a:t/>
            </a:r>
            <a:endParaRPr/>
          </a:p>
          <a:p>
            <a:pPr indent="0" lvl="0" marL="0" rtl="0" algn="l">
              <a:spcBef>
                <a:spcPts val="0"/>
              </a:spcBef>
              <a:spcAft>
                <a:spcPts val="0"/>
              </a:spcAft>
              <a:buNone/>
            </a:pPr>
            <a:r>
              <a:rPr lang="pt-BR"/>
              <a:t>This is a </a:t>
            </a:r>
            <a:r>
              <a:rPr lang="pt-BR"/>
              <a:t>brief</a:t>
            </a:r>
            <a:r>
              <a:rPr lang="pt-BR"/>
              <a:t> overview of our presentation for today. First, we will be going over some background information and giving an introduction. Next, we will give a summary of our project objectives and the methods used to accomplish those objectives. Then, we will discuss the outcomes and deliverables of the project. And finally we will go over our </a:t>
            </a:r>
            <a:r>
              <a:rPr lang="pt-BR"/>
              <a:t>conclusions</a:t>
            </a:r>
            <a:r>
              <a:rPr lang="pt-BR"/>
              <a:t> and recommendations.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add136b6ad_0_28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add136b6ad_0_2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Mary</a:t>
            </a:r>
            <a:endParaRPr/>
          </a:p>
          <a:p>
            <a:pPr indent="0" lvl="0" marL="0" rtl="0" algn="l">
              <a:lnSpc>
                <a:spcPct val="115000"/>
              </a:lnSpc>
              <a:spcBef>
                <a:spcPts val="0"/>
              </a:spcBef>
              <a:spcAft>
                <a:spcPts val="0"/>
              </a:spcAft>
              <a:buClr>
                <a:schemeClr val="dk1"/>
              </a:buClr>
              <a:buSzPts val="1100"/>
              <a:buFont typeface="Arial"/>
              <a:buNone/>
            </a:pPr>
            <a:r>
              <a:rPr lang="pt-BR" sz="1300">
                <a:solidFill>
                  <a:schemeClr val="dk1"/>
                </a:solidFill>
                <a:latin typeface="Times New Roman"/>
                <a:ea typeface="Times New Roman"/>
                <a:cs typeface="Times New Roman"/>
                <a:sym typeface="Times New Roman"/>
              </a:rPr>
              <a:t>We worked alongside our newly established sponsor Massachusetts organization of African Docents. </a:t>
            </a:r>
            <a:r>
              <a:rPr lang="pt-BR" sz="1300">
                <a:solidFill>
                  <a:srgbClr val="0D0F1A"/>
                </a:solidFill>
                <a:latin typeface="Times New Roman"/>
                <a:ea typeface="Times New Roman"/>
                <a:cs typeface="Times New Roman"/>
                <a:sym typeface="Times New Roman"/>
              </a:rPr>
              <a:t>MO AD is a coalition of volunteer members from diverse African nations living in Worcester, including African businesses, restaurants, churches and individuals. Since the start of COVID, MOAD has been working with UMass Memorial to establish two food pantries, a </a:t>
            </a:r>
            <a:r>
              <a:rPr lang="pt-BR" sz="1300" u="sng">
                <a:solidFill>
                  <a:srgbClr val="0D0F1A"/>
                </a:solidFill>
                <a:latin typeface="Times New Roman"/>
                <a:ea typeface="Times New Roman"/>
                <a:cs typeface="Times New Roman"/>
                <a:sym typeface="Times New Roman"/>
              </a:rPr>
              <a:t>church-based pilot location</a:t>
            </a:r>
            <a:r>
              <a:rPr lang="pt-BR" sz="1300">
                <a:solidFill>
                  <a:srgbClr val="0D0F1A"/>
                </a:solidFill>
                <a:latin typeface="Times New Roman"/>
                <a:ea typeface="Times New Roman"/>
                <a:cs typeface="Times New Roman"/>
                <a:sym typeface="Times New Roman"/>
              </a:rPr>
              <a:t> and a </a:t>
            </a:r>
            <a:r>
              <a:rPr lang="pt-BR" sz="1300" u="sng">
                <a:solidFill>
                  <a:srgbClr val="0D0F1A"/>
                </a:solidFill>
                <a:latin typeface="Times New Roman"/>
                <a:ea typeface="Times New Roman"/>
                <a:cs typeface="Times New Roman"/>
                <a:sym typeface="Times New Roman"/>
              </a:rPr>
              <a:t>longer-term community-based main pantry</a:t>
            </a:r>
            <a:r>
              <a:rPr lang="pt-BR" sz="1300">
                <a:solidFill>
                  <a:srgbClr val="0D0F1A"/>
                </a:solidFill>
                <a:latin typeface="Times New Roman"/>
                <a:ea typeface="Times New Roman"/>
                <a:cs typeface="Times New Roman"/>
                <a:sym typeface="Times New Roman"/>
              </a:rPr>
              <a:t>. UMASS memorial medical center assisted MOAD in creating a city wide task force to address he barriers and inequity faced by the African community. </a:t>
            </a:r>
            <a:r>
              <a:rPr lang="pt-BR" sz="1300">
                <a:solidFill>
                  <a:schemeClr val="dk1"/>
                </a:solidFill>
                <a:latin typeface="Times New Roman"/>
                <a:ea typeface="Times New Roman"/>
                <a:cs typeface="Times New Roman"/>
                <a:sym typeface="Times New Roman"/>
              </a:rPr>
              <a:t>There is an overwhelming body of evidence to show that many families, particularly low-income African families, struggle to access food that is affordable, high-quality, and healthy. </a:t>
            </a:r>
            <a:endParaRPr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pt-BR" sz="1300">
                <a:solidFill>
                  <a:schemeClr val="dk1"/>
                </a:solidFill>
                <a:latin typeface="Times New Roman"/>
                <a:ea typeface="Times New Roman"/>
                <a:cs typeface="Times New Roman"/>
                <a:sym typeface="Times New Roman"/>
              </a:rPr>
              <a:t>With </a:t>
            </a:r>
            <a:r>
              <a:rPr lang="pt-BR" sz="1300" u="sng">
                <a:solidFill>
                  <a:schemeClr val="dk1"/>
                </a:solidFill>
                <a:latin typeface="Times New Roman"/>
                <a:ea typeface="Times New Roman"/>
                <a:cs typeface="Times New Roman"/>
                <a:sym typeface="Times New Roman"/>
              </a:rPr>
              <a:t>keeping the community background</a:t>
            </a:r>
            <a:r>
              <a:rPr lang="pt-BR" sz="1300">
                <a:solidFill>
                  <a:schemeClr val="dk1"/>
                </a:solidFill>
                <a:latin typeface="Times New Roman"/>
                <a:ea typeface="Times New Roman"/>
                <a:cs typeface="Times New Roman"/>
                <a:sym typeface="Times New Roman"/>
              </a:rPr>
              <a:t> and interests in mind, we have designed an implementation plan for a successful long-term food pantry in the area.</a:t>
            </a:r>
            <a:endParaRPr sz="1300">
              <a:solidFill>
                <a:schemeClr val="dk1"/>
              </a:solidFill>
              <a:latin typeface="Times New Roman"/>
              <a:ea typeface="Times New Roman"/>
              <a:cs typeface="Times New Roman"/>
              <a:sym typeface="Times New Roman"/>
            </a:endParaRPr>
          </a:p>
          <a:p>
            <a:pPr indent="0" lvl="0" marL="0" rtl="0" algn="l">
              <a:spcBef>
                <a:spcPts val="800"/>
              </a:spcBef>
              <a:spcAft>
                <a:spcPts val="0"/>
              </a:spcAft>
              <a:buNone/>
            </a:pPr>
            <a:r>
              <a:t/>
            </a:r>
            <a:endParaRPr/>
          </a:p>
          <a:p>
            <a:pPr indent="0" lvl="0" marL="0" rtl="0" algn="l">
              <a:spcBef>
                <a:spcPts val="0"/>
              </a:spcBef>
              <a:spcAft>
                <a:spcPts val="0"/>
              </a:spcAft>
              <a:buNone/>
            </a:pPr>
            <a:r>
              <a:t/>
            </a:r>
            <a:endParaRPr>
              <a:solidFill>
                <a:srgbClr val="FF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add136b6ad_0_18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add136b6ad_0_18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Lauren</a:t>
            </a:r>
            <a:endParaRPr/>
          </a:p>
          <a:p>
            <a:pPr indent="0" lvl="0" marL="0" rtl="0" algn="l">
              <a:lnSpc>
                <a:spcPct val="115000"/>
              </a:lnSpc>
              <a:spcBef>
                <a:spcPts val="0"/>
              </a:spcBef>
              <a:spcAft>
                <a:spcPts val="0"/>
              </a:spcAft>
              <a:buClr>
                <a:schemeClr val="dk1"/>
              </a:buClr>
              <a:buSzPts val="1100"/>
              <a:buFont typeface="Arial"/>
              <a:buNone/>
            </a:pPr>
            <a:r>
              <a:rPr lang="pt-BR" sz="900">
                <a:solidFill>
                  <a:srgbClr val="454545"/>
                </a:solidFill>
              </a:rPr>
              <a:t>To provide the best experience for our audience, we first identified our targeted community. Based on the City of Worcester’s demographic data, Ghana was the country where most foreign born residents in Worcester were from with a total of 4019 of them. However, by going through African Community Education’s website, other prominent countries included Burundi, Cameroon, Central African Republic, Democratic Republic of Congo, and others seen on the map in gold which you can observe are mainly in central Africa. Therefore, MOAD’s food pantry will be catered to African immigrants and refugees from the countries just mentioned.  Moreover, we will be mainly focusing on low income families and individuals who do not have the financial means to support themselves. These individuals and families are facing enough setbacks as it is with their adjustment to living in the United States because of cultural and linguistic barriers. And more now with COVID-19, it has created a bigger demand for a solution to achieve food security. We would also like to quickly highlight Cape Town, South Africa because of their presence in Worcester and it was our original IQP site.</a:t>
            </a:r>
            <a:endParaRPr sz="900">
              <a:solidFill>
                <a:srgbClr val="454545"/>
              </a:solidFill>
            </a:endParaRPr>
          </a:p>
          <a:p>
            <a:pPr indent="0" lvl="0" marL="0" rtl="0" algn="l">
              <a:lnSpc>
                <a:spcPct val="115000"/>
              </a:lnSpc>
              <a:spcBef>
                <a:spcPts val="0"/>
              </a:spcBef>
              <a:spcAft>
                <a:spcPts val="0"/>
              </a:spcAft>
              <a:buClr>
                <a:schemeClr val="dk1"/>
              </a:buClr>
              <a:buSzPts val="1100"/>
              <a:buFont typeface="Arial"/>
              <a:buNone/>
            </a:pPr>
            <a:r>
              <a:t/>
            </a:r>
            <a:endParaRPr sz="900">
              <a:solidFill>
                <a:srgbClr val="454545"/>
              </a:solidFill>
            </a:endParaRPr>
          </a:p>
          <a:p>
            <a:pPr indent="0" lvl="0" marL="0" rtl="0" algn="l">
              <a:lnSpc>
                <a:spcPct val="115000"/>
              </a:lnSpc>
              <a:spcBef>
                <a:spcPts val="0"/>
              </a:spcBef>
              <a:spcAft>
                <a:spcPts val="0"/>
              </a:spcAft>
              <a:buClr>
                <a:schemeClr val="dk1"/>
              </a:buClr>
              <a:buSzPts val="1100"/>
              <a:buFont typeface="Arial"/>
              <a:buNone/>
            </a:pPr>
            <a:r>
              <a:t/>
            </a:r>
            <a:endParaRPr sz="900">
              <a:solidFill>
                <a:srgbClr val="454545"/>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add136b6ad_0_14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add136b6ad_0_1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solidFill>
                  <a:srgbClr val="FF0000"/>
                </a:solidFill>
              </a:rPr>
              <a:t>Change line spacing</a:t>
            </a:r>
            <a:endParaRPr>
              <a:solidFill>
                <a:srgbClr val="FF0000"/>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pt-BR"/>
              <a:t>Camila</a:t>
            </a:r>
            <a:endParaRPr/>
          </a:p>
          <a:p>
            <a:pPr indent="0" lvl="0" marL="0" rtl="0" algn="l">
              <a:spcBef>
                <a:spcPts val="0"/>
              </a:spcBef>
              <a:spcAft>
                <a:spcPts val="0"/>
              </a:spcAft>
              <a:buNone/>
            </a:pPr>
            <a:r>
              <a:rPr lang="pt-BR" sz="1200">
                <a:solidFill>
                  <a:schemeClr val="dk1"/>
                </a:solidFill>
                <a:latin typeface="Times New Roman"/>
                <a:ea typeface="Times New Roman"/>
                <a:cs typeface="Times New Roman"/>
                <a:sym typeface="Times New Roman"/>
              </a:rPr>
              <a:t>To understand the motivation of our project, we need to explain the issue we are trying to address, which is food insecurity. According to the United States department of Agriculture, food insecurity is a “household-level economic and social condition of limited or uncertain access to adequate food”. This issue is especially prevalent in countries with economies closely related to inequality, such as the United States. With the consequences of COVID-19, Feeding America, a well known organization, states that the pandemic could push the number of food insecure Americans to 54 million by the end of 2020, which is 17 million more food insecure individuals than before the pandemic.</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pt-BR" sz="1200">
                <a:solidFill>
                  <a:schemeClr val="dk1"/>
                </a:solidFill>
                <a:latin typeface="Times New Roman"/>
                <a:ea typeface="Times New Roman"/>
                <a:cs typeface="Times New Roman"/>
                <a:sym typeface="Times New Roman"/>
              </a:rPr>
              <a:t>The main cause of food insecurity is poverty, because it prevents food insecure families from </a:t>
            </a:r>
            <a:r>
              <a:rPr lang="pt-BR" sz="1200">
                <a:solidFill>
                  <a:schemeClr val="dk1"/>
                </a:solidFill>
                <a:latin typeface="Times New Roman"/>
                <a:ea typeface="Times New Roman"/>
                <a:cs typeface="Times New Roman"/>
                <a:sym typeface="Times New Roman"/>
              </a:rPr>
              <a:t>buying</a:t>
            </a:r>
            <a:r>
              <a:rPr lang="pt-BR" sz="1200">
                <a:solidFill>
                  <a:schemeClr val="dk1"/>
                </a:solidFill>
                <a:latin typeface="Times New Roman"/>
                <a:ea typeface="Times New Roman"/>
                <a:cs typeface="Times New Roman"/>
                <a:sym typeface="Times New Roman"/>
              </a:rPr>
              <a:t> and accessing food. Other reasons, that apply directly to our targeted community, is language and cultural barriers, lack of access to information, and ineligibility for food assistance programs.</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pt-BR" sz="1200">
                <a:solidFill>
                  <a:schemeClr val="dk1"/>
                </a:solidFill>
                <a:latin typeface="Times New Roman"/>
                <a:ea typeface="Times New Roman"/>
                <a:cs typeface="Times New Roman"/>
                <a:sym typeface="Times New Roman"/>
              </a:rPr>
              <a:t>There are many consequences to food insecurity, but here we are going to focus on the health problems related to this issue. Food insecurity is associated specifically with diet sensitive chronic diseases, including cardiovascular disease, diabetes, overweight and obesity. However, food insecurity can also affect someone’s mental health, as food insecure individuals may suffer with depression and anxiety. Therefore, this issue is extremely critical and needs to be addressed.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add136b6ad_0_2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add136b6ad_0_2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solidFill>
                  <a:srgbClr val="FF0000"/>
                </a:solidFill>
              </a:rPr>
              <a:t>Make less wordy</a:t>
            </a:r>
            <a:endParaRPr>
              <a:solidFill>
                <a:srgbClr val="FF0000"/>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pt-BR"/>
              <a:t>Isabelle</a:t>
            </a:r>
            <a:endParaRPr/>
          </a:p>
          <a:p>
            <a:pPr indent="0" lvl="0" marL="0" rtl="0" algn="l">
              <a:spcBef>
                <a:spcPts val="0"/>
              </a:spcBef>
              <a:spcAft>
                <a:spcPts val="0"/>
              </a:spcAft>
              <a:buNone/>
            </a:pPr>
            <a:r>
              <a:t/>
            </a:r>
            <a:endParaRPr/>
          </a:p>
          <a:p>
            <a:pPr indent="0" lvl="0" marL="0" rtl="0" algn="l">
              <a:spcBef>
                <a:spcPts val="0"/>
              </a:spcBef>
              <a:spcAft>
                <a:spcPts val="0"/>
              </a:spcAft>
              <a:buNone/>
            </a:pPr>
            <a:r>
              <a:rPr lang="pt-BR"/>
              <a:t>Now that we’ve given you some background information, we are going to go over the overall goal of our project. The goal is …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a2e6c72aa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a2e6c72aa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Lauren</a:t>
            </a:r>
            <a:endParaRPr sz="1200">
              <a:latin typeface="Cambria"/>
              <a:ea typeface="Cambria"/>
              <a:cs typeface="Cambria"/>
              <a:sym typeface="Cambria"/>
            </a:endParaRPr>
          </a:p>
          <a:p>
            <a:pPr indent="0" lvl="0" marL="0" rtl="0" algn="l">
              <a:lnSpc>
                <a:spcPct val="115000"/>
              </a:lnSpc>
              <a:spcBef>
                <a:spcPts val="0"/>
              </a:spcBef>
              <a:spcAft>
                <a:spcPts val="0"/>
              </a:spcAft>
              <a:buClr>
                <a:schemeClr val="dk1"/>
              </a:buClr>
              <a:buSzPts val="1100"/>
              <a:buFont typeface="Arial"/>
              <a:buNone/>
            </a:pPr>
            <a:r>
              <a:rPr lang="pt-BR" sz="900">
                <a:solidFill>
                  <a:srgbClr val="454545"/>
                </a:solidFill>
              </a:rPr>
              <a:t>Now that we have gone over the mission statement, i will go over the goals of our project that will allow MOAD’s food pantry to be accessible and provide healthy food options for the the African community. These are:obtain information on the impact of food insecurity in the African community in Worcester  ,determine a convenient area for the location of the food pantry, Increase access to information on healthy eating and the food pantry, and educate MOAD on food pantry processes, use of the space, and number of human resources needed. These objectives have helped us develop different approaches on how to achieve food security for the local African community.</a:t>
            </a:r>
            <a:endParaRPr sz="900">
              <a:solidFill>
                <a:srgbClr val="454545"/>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rgbClr val="454545"/>
              </a:solidFill>
              <a:latin typeface="Cambria"/>
              <a:ea typeface="Cambria"/>
              <a:cs typeface="Cambria"/>
              <a:sym typeface="Cambria"/>
            </a:endParaRPr>
          </a:p>
          <a:p>
            <a:pPr indent="0" lvl="0" marL="0" rtl="0" algn="l">
              <a:lnSpc>
                <a:spcPct val="115000"/>
              </a:lnSpc>
              <a:spcBef>
                <a:spcPts val="0"/>
              </a:spcBef>
              <a:spcAft>
                <a:spcPts val="0"/>
              </a:spcAft>
              <a:buClr>
                <a:schemeClr val="dk1"/>
              </a:buClr>
              <a:buSzPts val="1100"/>
              <a:buFont typeface="Arial"/>
              <a:buNone/>
            </a:pPr>
            <a:r>
              <a:t/>
            </a:r>
            <a:endParaRPr sz="1200">
              <a:latin typeface="Cambria"/>
              <a:ea typeface="Cambria"/>
              <a:cs typeface="Cambria"/>
              <a:sym typeface="Cambria"/>
            </a:endParaRPr>
          </a:p>
          <a:p>
            <a:pPr indent="0" lvl="0" marL="0" rtl="0" algn="l">
              <a:spcBef>
                <a:spcPts val="20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b0349ace09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b0349ace09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pt-BR">
                <a:solidFill>
                  <a:schemeClr val="dk1"/>
                </a:solidFill>
              </a:rPr>
              <a:t>Mary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pt-BR" sz="1300">
                <a:solidFill>
                  <a:schemeClr val="dk1"/>
                </a:solidFill>
                <a:latin typeface="Times New Roman"/>
                <a:ea typeface="Times New Roman"/>
                <a:cs typeface="Times New Roman"/>
                <a:sym typeface="Times New Roman"/>
              </a:rPr>
              <a:t>Going off the objectives Lauren has just mentioned, there are deliverables that were created based off of each one of them. For the first objective, we developed a survey, and our deliverables include a flyer promoting it, a web-based and paper-based version of the survey and preliminary data. For the second objective, through background research and a list given by our sponsor, we developed a map in Google Maps with the location of African-owned businesses in Worcester. For the third objective, through our background research, information provided by our sponsor and the Worcester Together group, we developed a food pantry wish list, healthy eating options pamphlet, and a website for MOAD. Lastly, for the fourth objective, with the information gathered from interviews and background research, we created a booklet version of our recommended plan for the food pantry. We’ll go into more detail about each of these deliverables in the next slides. </a:t>
            </a:r>
            <a:endParaRPr sz="13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aeda0042b1_3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aeda0042b1_3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solidFill>
                  <a:srgbClr val="FF0000"/>
                </a:solidFill>
              </a:rPr>
              <a:t>Place emphasis on the business plan!!! even if we do not reorder the slides, make sure the audience knows that this is the most important one</a:t>
            </a:r>
            <a:endParaRPr>
              <a:solidFill>
                <a:srgbClr val="FF0000"/>
              </a:solidFill>
            </a:endParaRPr>
          </a:p>
          <a:p>
            <a:pPr indent="0" lvl="0" marL="0" rtl="0" algn="l">
              <a:spcBef>
                <a:spcPts val="0"/>
              </a:spcBef>
              <a:spcAft>
                <a:spcPts val="0"/>
              </a:spcAft>
              <a:buNone/>
            </a:pPr>
            <a:r>
              <a:rPr lang="pt-BR">
                <a:solidFill>
                  <a:srgbClr val="FF0000"/>
                </a:solidFill>
              </a:rPr>
              <a:t>Animate OR figure out how to really show the 10 steps</a:t>
            </a:r>
            <a:endParaRPr>
              <a:solidFill>
                <a:srgbClr val="FF0000"/>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pt-BR"/>
              <a:t>Mary</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pt-BR" sz="1300">
                <a:solidFill>
                  <a:schemeClr val="dk1"/>
                </a:solidFill>
                <a:latin typeface="Times New Roman"/>
                <a:ea typeface="Times New Roman"/>
                <a:cs typeface="Times New Roman"/>
                <a:sym typeface="Times New Roman"/>
              </a:rPr>
              <a:t>We developed a busniesss plan which provides the organization with an outline on how to proceed with establishing a food pantry. The plan breaks down the process of developing a food pantry into 10 key general steps and goes into further detail within each step. The plan includes choosing the best location in Worcester keeping in mind the locations of African businesses and locations the African community visits often in order to have the location in a spot that is accessible. It includes the process and certifications needed for volunteers and recommended positions that should be covered by a board of directors. It provides ways of spreading the word about the pantry using social media including the website we have developed. It has a daily operations page which includes recommendations on certain polices that should be in place for transportation, a suggested recall program and other polocies important for the success of the pantry. The plan combines all of our deliverables as it provides a clear path forward including what we have done and what to do next with the work we have already completed.</a:t>
            </a:r>
            <a:endParaRPr sz="13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sp>
        <p:nvSpPr>
          <p:cNvPr id="54" name="Google Shape;54;p14"/>
          <p:cNvSpPr txBox="1"/>
          <p:nvPr>
            <p:ph type="ctrTitle"/>
          </p:nvPr>
        </p:nvSpPr>
        <p:spPr>
          <a:xfrm>
            <a:off x="2778750" y="692400"/>
            <a:ext cx="5721300" cy="15048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chemeClr val="lt1"/>
              </a:buClr>
              <a:buSzPts val="5000"/>
              <a:buNone/>
              <a:defRPr sz="4800">
                <a:solidFill>
                  <a:schemeClr val="lt1"/>
                </a:solidFill>
              </a:defRPr>
            </a:lvl1pPr>
            <a:lvl2pPr lvl="1" rtl="0" algn="ctr">
              <a:spcBef>
                <a:spcPts val="0"/>
              </a:spcBef>
              <a:spcAft>
                <a:spcPts val="0"/>
              </a:spcAft>
              <a:buClr>
                <a:schemeClr val="lt1"/>
              </a:buClr>
              <a:buSzPts val="5200"/>
              <a:buNone/>
              <a:defRPr sz="5200">
                <a:solidFill>
                  <a:schemeClr val="lt1"/>
                </a:solidFill>
              </a:defRPr>
            </a:lvl2pPr>
            <a:lvl3pPr lvl="2" rtl="0" algn="ctr">
              <a:spcBef>
                <a:spcPts val="0"/>
              </a:spcBef>
              <a:spcAft>
                <a:spcPts val="0"/>
              </a:spcAft>
              <a:buClr>
                <a:schemeClr val="lt1"/>
              </a:buClr>
              <a:buSzPts val="5200"/>
              <a:buNone/>
              <a:defRPr sz="5200">
                <a:solidFill>
                  <a:schemeClr val="lt1"/>
                </a:solidFill>
              </a:defRPr>
            </a:lvl3pPr>
            <a:lvl4pPr lvl="3" rtl="0" algn="ctr">
              <a:spcBef>
                <a:spcPts val="0"/>
              </a:spcBef>
              <a:spcAft>
                <a:spcPts val="0"/>
              </a:spcAft>
              <a:buClr>
                <a:schemeClr val="lt1"/>
              </a:buClr>
              <a:buSzPts val="5200"/>
              <a:buNone/>
              <a:defRPr sz="5200">
                <a:solidFill>
                  <a:schemeClr val="lt1"/>
                </a:solidFill>
              </a:defRPr>
            </a:lvl4pPr>
            <a:lvl5pPr lvl="4" rtl="0" algn="ctr">
              <a:spcBef>
                <a:spcPts val="0"/>
              </a:spcBef>
              <a:spcAft>
                <a:spcPts val="0"/>
              </a:spcAft>
              <a:buClr>
                <a:schemeClr val="lt1"/>
              </a:buClr>
              <a:buSzPts val="5200"/>
              <a:buNone/>
              <a:defRPr sz="5200">
                <a:solidFill>
                  <a:schemeClr val="lt1"/>
                </a:solidFill>
              </a:defRPr>
            </a:lvl5pPr>
            <a:lvl6pPr lvl="5" rtl="0" algn="ctr">
              <a:spcBef>
                <a:spcPts val="0"/>
              </a:spcBef>
              <a:spcAft>
                <a:spcPts val="0"/>
              </a:spcAft>
              <a:buClr>
                <a:schemeClr val="lt1"/>
              </a:buClr>
              <a:buSzPts val="5200"/>
              <a:buNone/>
              <a:defRPr sz="5200">
                <a:solidFill>
                  <a:schemeClr val="lt1"/>
                </a:solidFill>
              </a:defRPr>
            </a:lvl6pPr>
            <a:lvl7pPr lvl="6" rtl="0" algn="ctr">
              <a:spcBef>
                <a:spcPts val="0"/>
              </a:spcBef>
              <a:spcAft>
                <a:spcPts val="0"/>
              </a:spcAft>
              <a:buClr>
                <a:schemeClr val="lt1"/>
              </a:buClr>
              <a:buSzPts val="5200"/>
              <a:buNone/>
              <a:defRPr sz="5200">
                <a:solidFill>
                  <a:schemeClr val="lt1"/>
                </a:solidFill>
              </a:defRPr>
            </a:lvl7pPr>
            <a:lvl8pPr lvl="7" rtl="0" algn="ctr">
              <a:spcBef>
                <a:spcPts val="0"/>
              </a:spcBef>
              <a:spcAft>
                <a:spcPts val="0"/>
              </a:spcAft>
              <a:buClr>
                <a:schemeClr val="lt1"/>
              </a:buClr>
              <a:buSzPts val="5200"/>
              <a:buNone/>
              <a:defRPr sz="5200">
                <a:solidFill>
                  <a:schemeClr val="lt1"/>
                </a:solidFill>
              </a:defRPr>
            </a:lvl8pPr>
            <a:lvl9pPr lvl="8" rtl="0" algn="ctr">
              <a:spcBef>
                <a:spcPts val="0"/>
              </a:spcBef>
              <a:spcAft>
                <a:spcPts val="0"/>
              </a:spcAft>
              <a:buClr>
                <a:schemeClr val="lt1"/>
              </a:buClr>
              <a:buSzPts val="5200"/>
              <a:buNone/>
              <a:defRPr sz="5200">
                <a:solidFill>
                  <a:schemeClr val="lt1"/>
                </a:solidFill>
              </a:defRPr>
            </a:lvl9pPr>
          </a:lstStyle>
          <a:p/>
        </p:txBody>
      </p:sp>
      <p:sp>
        <p:nvSpPr>
          <p:cNvPr id="55" name="Google Shape;55;p14"/>
          <p:cNvSpPr txBox="1"/>
          <p:nvPr>
            <p:ph idx="1" type="subTitle"/>
          </p:nvPr>
        </p:nvSpPr>
        <p:spPr>
          <a:xfrm>
            <a:off x="4245600" y="2135550"/>
            <a:ext cx="4178400" cy="422400"/>
          </a:xfrm>
          <a:prstGeom prst="rect">
            <a:avLst/>
          </a:prstGeom>
          <a:noFill/>
        </p:spPr>
        <p:txBody>
          <a:bodyPr anchorCtr="0" anchor="ctr" bIns="91425" lIns="91425" spcFirstLastPara="1" rIns="91425" wrap="square" tIns="91425">
            <a:noAutofit/>
          </a:bodyPr>
          <a:lstStyle>
            <a:lvl1pPr lvl="0" rtl="0" algn="r">
              <a:lnSpc>
                <a:spcPct val="100000"/>
              </a:lnSpc>
              <a:spcBef>
                <a:spcPts val="0"/>
              </a:spcBef>
              <a:spcAft>
                <a:spcPts val="0"/>
              </a:spcAft>
              <a:buClr>
                <a:srgbClr val="3A393C"/>
              </a:buClr>
              <a:buSzPts val="1800"/>
              <a:buFont typeface="Didact Gothic"/>
              <a:buNone/>
              <a:defRPr sz="1800">
                <a:solidFill>
                  <a:srgbClr val="3A393C"/>
                </a:solidFill>
                <a:latin typeface="Didact Gothic"/>
                <a:ea typeface="Didact Gothic"/>
                <a:cs typeface="Didact Gothic"/>
                <a:sym typeface="Didact Gothic"/>
              </a:defRPr>
            </a:lvl1pPr>
            <a:lvl2pPr lvl="1" rtl="0" algn="ctr">
              <a:lnSpc>
                <a:spcPct val="100000"/>
              </a:lnSpc>
              <a:spcBef>
                <a:spcPts val="0"/>
              </a:spcBef>
              <a:spcAft>
                <a:spcPts val="0"/>
              </a:spcAft>
              <a:buClr>
                <a:schemeClr val="lt1"/>
              </a:buClr>
              <a:buSzPts val="1800"/>
              <a:buFont typeface="Rubik"/>
              <a:buNone/>
              <a:defRPr sz="1800">
                <a:solidFill>
                  <a:schemeClr val="lt1"/>
                </a:solidFill>
                <a:latin typeface="Rubik"/>
                <a:ea typeface="Rubik"/>
                <a:cs typeface="Rubik"/>
                <a:sym typeface="Rubik"/>
              </a:defRPr>
            </a:lvl2pPr>
            <a:lvl3pPr lvl="2" rtl="0" algn="ctr">
              <a:lnSpc>
                <a:spcPct val="100000"/>
              </a:lnSpc>
              <a:spcBef>
                <a:spcPts val="0"/>
              </a:spcBef>
              <a:spcAft>
                <a:spcPts val="0"/>
              </a:spcAft>
              <a:buClr>
                <a:schemeClr val="lt1"/>
              </a:buClr>
              <a:buSzPts val="1800"/>
              <a:buFont typeface="Rubik"/>
              <a:buNone/>
              <a:defRPr sz="1800">
                <a:solidFill>
                  <a:schemeClr val="lt1"/>
                </a:solidFill>
                <a:latin typeface="Rubik"/>
                <a:ea typeface="Rubik"/>
                <a:cs typeface="Rubik"/>
                <a:sym typeface="Rubik"/>
              </a:defRPr>
            </a:lvl3pPr>
            <a:lvl4pPr lvl="3" rtl="0" algn="ctr">
              <a:lnSpc>
                <a:spcPct val="100000"/>
              </a:lnSpc>
              <a:spcBef>
                <a:spcPts val="0"/>
              </a:spcBef>
              <a:spcAft>
                <a:spcPts val="0"/>
              </a:spcAft>
              <a:buClr>
                <a:schemeClr val="lt1"/>
              </a:buClr>
              <a:buSzPts val="1800"/>
              <a:buFont typeface="Rubik"/>
              <a:buNone/>
              <a:defRPr sz="1800">
                <a:solidFill>
                  <a:schemeClr val="lt1"/>
                </a:solidFill>
                <a:latin typeface="Rubik"/>
                <a:ea typeface="Rubik"/>
                <a:cs typeface="Rubik"/>
                <a:sym typeface="Rubik"/>
              </a:defRPr>
            </a:lvl4pPr>
            <a:lvl5pPr lvl="4" rtl="0" algn="ctr">
              <a:lnSpc>
                <a:spcPct val="100000"/>
              </a:lnSpc>
              <a:spcBef>
                <a:spcPts val="0"/>
              </a:spcBef>
              <a:spcAft>
                <a:spcPts val="0"/>
              </a:spcAft>
              <a:buClr>
                <a:schemeClr val="lt1"/>
              </a:buClr>
              <a:buSzPts val="1800"/>
              <a:buFont typeface="Rubik"/>
              <a:buNone/>
              <a:defRPr sz="1800">
                <a:solidFill>
                  <a:schemeClr val="lt1"/>
                </a:solidFill>
                <a:latin typeface="Rubik"/>
                <a:ea typeface="Rubik"/>
                <a:cs typeface="Rubik"/>
                <a:sym typeface="Rubik"/>
              </a:defRPr>
            </a:lvl5pPr>
            <a:lvl6pPr lvl="5" rtl="0" algn="ctr">
              <a:lnSpc>
                <a:spcPct val="100000"/>
              </a:lnSpc>
              <a:spcBef>
                <a:spcPts val="0"/>
              </a:spcBef>
              <a:spcAft>
                <a:spcPts val="0"/>
              </a:spcAft>
              <a:buClr>
                <a:schemeClr val="lt1"/>
              </a:buClr>
              <a:buSzPts val="1800"/>
              <a:buFont typeface="Rubik"/>
              <a:buNone/>
              <a:defRPr sz="1800">
                <a:solidFill>
                  <a:schemeClr val="lt1"/>
                </a:solidFill>
                <a:latin typeface="Rubik"/>
                <a:ea typeface="Rubik"/>
                <a:cs typeface="Rubik"/>
                <a:sym typeface="Rubik"/>
              </a:defRPr>
            </a:lvl6pPr>
            <a:lvl7pPr lvl="6" rtl="0" algn="ctr">
              <a:lnSpc>
                <a:spcPct val="100000"/>
              </a:lnSpc>
              <a:spcBef>
                <a:spcPts val="0"/>
              </a:spcBef>
              <a:spcAft>
                <a:spcPts val="0"/>
              </a:spcAft>
              <a:buClr>
                <a:schemeClr val="lt1"/>
              </a:buClr>
              <a:buSzPts val="1800"/>
              <a:buFont typeface="Rubik"/>
              <a:buNone/>
              <a:defRPr sz="1800">
                <a:solidFill>
                  <a:schemeClr val="lt1"/>
                </a:solidFill>
                <a:latin typeface="Rubik"/>
                <a:ea typeface="Rubik"/>
                <a:cs typeface="Rubik"/>
                <a:sym typeface="Rubik"/>
              </a:defRPr>
            </a:lvl7pPr>
            <a:lvl8pPr lvl="7" rtl="0" algn="ctr">
              <a:lnSpc>
                <a:spcPct val="100000"/>
              </a:lnSpc>
              <a:spcBef>
                <a:spcPts val="0"/>
              </a:spcBef>
              <a:spcAft>
                <a:spcPts val="0"/>
              </a:spcAft>
              <a:buClr>
                <a:schemeClr val="lt1"/>
              </a:buClr>
              <a:buSzPts val="1800"/>
              <a:buFont typeface="Rubik"/>
              <a:buNone/>
              <a:defRPr sz="1800">
                <a:solidFill>
                  <a:schemeClr val="lt1"/>
                </a:solidFill>
                <a:latin typeface="Rubik"/>
                <a:ea typeface="Rubik"/>
                <a:cs typeface="Rubik"/>
                <a:sym typeface="Rubik"/>
              </a:defRPr>
            </a:lvl8pPr>
            <a:lvl9pPr lvl="8" rtl="0" algn="ctr">
              <a:lnSpc>
                <a:spcPct val="100000"/>
              </a:lnSpc>
              <a:spcBef>
                <a:spcPts val="0"/>
              </a:spcBef>
              <a:spcAft>
                <a:spcPts val="0"/>
              </a:spcAft>
              <a:buClr>
                <a:schemeClr val="lt1"/>
              </a:buClr>
              <a:buSzPts val="1800"/>
              <a:buFont typeface="Rubik"/>
              <a:buNone/>
              <a:defRPr sz="1800">
                <a:solidFill>
                  <a:schemeClr val="lt1"/>
                </a:solidFill>
                <a:latin typeface="Rubik"/>
                <a:ea typeface="Rubik"/>
                <a:cs typeface="Rubik"/>
                <a:sym typeface="Rubik"/>
              </a:defRPr>
            </a:lvl9pPr>
          </a:lstStyle>
          <a:p/>
        </p:txBody>
      </p:sp>
      <p:sp>
        <p:nvSpPr>
          <p:cNvPr id="56" name="Google Shape;56;p14"/>
          <p:cNvSpPr/>
          <p:nvPr/>
        </p:nvSpPr>
        <p:spPr>
          <a:xfrm>
            <a:off x="3836899" y="3311850"/>
            <a:ext cx="5307063" cy="368079"/>
          </a:xfrm>
          <a:custGeom>
            <a:rect b="b" l="l" r="r" t="t"/>
            <a:pathLst>
              <a:path extrusionOk="0" h="3237" w="23951">
                <a:moveTo>
                  <a:pt x="0" y="0"/>
                </a:moveTo>
                <a:lnTo>
                  <a:pt x="0" y="3236"/>
                </a:lnTo>
                <a:lnTo>
                  <a:pt x="23951" y="3236"/>
                </a:lnTo>
                <a:lnTo>
                  <a:pt x="2395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p:nvPr/>
        </p:nvSpPr>
        <p:spPr>
          <a:xfrm>
            <a:off x="5381785" y="3857996"/>
            <a:ext cx="3762207" cy="368079"/>
          </a:xfrm>
          <a:custGeom>
            <a:rect b="b" l="l" r="r" t="t"/>
            <a:pathLst>
              <a:path extrusionOk="0" h="3237" w="16979">
                <a:moveTo>
                  <a:pt x="0" y="1"/>
                </a:moveTo>
                <a:lnTo>
                  <a:pt x="0" y="3236"/>
                </a:lnTo>
                <a:lnTo>
                  <a:pt x="16979" y="3236"/>
                </a:lnTo>
                <a:lnTo>
                  <a:pt x="169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p:nvPr/>
        </p:nvSpPr>
        <p:spPr>
          <a:xfrm rot="10800000">
            <a:off x="2690899" y="3235650"/>
            <a:ext cx="3762207" cy="368079"/>
          </a:xfrm>
          <a:custGeom>
            <a:rect b="b" l="l" r="r" t="t"/>
            <a:pathLst>
              <a:path extrusionOk="0" h="3237" w="16979">
                <a:moveTo>
                  <a:pt x="0" y="1"/>
                </a:moveTo>
                <a:lnTo>
                  <a:pt x="0" y="3236"/>
                </a:lnTo>
                <a:lnTo>
                  <a:pt x="16979" y="3236"/>
                </a:lnTo>
                <a:lnTo>
                  <a:pt x="169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5"/>
          <p:cNvSpPr/>
          <p:nvPr/>
        </p:nvSpPr>
        <p:spPr>
          <a:xfrm rot="10800000">
            <a:off x="-7" y="3781804"/>
            <a:ext cx="9144013" cy="368071"/>
          </a:xfrm>
          <a:custGeom>
            <a:rect b="b" l="l" r="r" t="t"/>
            <a:pathLst>
              <a:path extrusionOk="0" h="3237" w="23951">
                <a:moveTo>
                  <a:pt x="0" y="0"/>
                </a:moveTo>
                <a:lnTo>
                  <a:pt x="0" y="3236"/>
                </a:lnTo>
                <a:lnTo>
                  <a:pt x="23951" y="3236"/>
                </a:lnTo>
                <a:lnTo>
                  <a:pt x="2395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5"/>
          <p:cNvSpPr txBox="1"/>
          <p:nvPr>
            <p:ph hasCustomPrompt="1" type="title"/>
          </p:nvPr>
        </p:nvSpPr>
        <p:spPr>
          <a:xfrm>
            <a:off x="2951400" y="892050"/>
            <a:ext cx="3241200" cy="1026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62" name="Google Shape;62;p15"/>
          <p:cNvSpPr txBox="1"/>
          <p:nvPr>
            <p:ph idx="2" type="title"/>
          </p:nvPr>
        </p:nvSpPr>
        <p:spPr>
          <a:xfrm>
            <a:off x="1747350" y="1726400"/>
            <a:ext cx="56493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000"/>
              <a:buNone/>
              <a:defRPr sz="40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3" name="Google Shape;63;p15"/>
          <p:cNvSpPr txBox="1"/>
          <p:nvPr>
            <p:ph idx="1" type="subTitle"/>
          </p:nvPr>
        </p:nvSpPr>
        <p:spPr>
          <a:xfrm>
            <a:off x="2027850" y="2434025"/>
            <a:ext cx="5088300" cy="712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Font typeface="Didact Gothic"/>
              <a:buNone/>
              <a:defRPr sz="1800">
                <a:latin typeface="Didact Gothic"/>
                <a:ea typeface="Didact Gothic"/>
                <a:cs typeface="Didact Gothic"/>
                <a:sym typeface="Didact Gothic"/>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4" name="Shape 64"/>
        <p:cNvGrpSpPr/>
        <p:nvPr/>
      </p:nvGrpSpPr>
      <p:grpSpPr>
        <a:xfrm>
          <a:off x="0" y="0"/>
          <a:ext cx="0" cy="0"/>
          <a:chOff x="0" y="0"/>
          <a:chExt cx="0" cy="0"/>
        </a:xfrm>
      </p:grpSpPr>
      <p:sp>
        <p:nvSpPr>
          <p:cNvPr id="65" name="Google Shape;65;p16"/>
          <p:cNvSpPr txBox="1"/>
          <p:nvPr>
            <p:ph type="title"/>
          </p:nvPr>
        </p:nvSpPr>
        <p:spPr>
          <a:xfrm>
            <a:off x="720000" y="463800"/>
            <a:ext cx="7704000" cy="60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6DC065"/>
              </a:buClr>
              <a:buSzPts val="3600"/>
              <a:buNone/>
              <a:defRPr sz="3600">
                <a:solidFill>
                  <a:srgbClr val="6DC065"/>
                </a:solidFill>
              </a:defRPr>
            </a:lvl1pPr>
            <a:lvl2pPr lvl="1" rtl="0">
              <a:spcBef>
                <a:spcPts val="0"/>
              </a:spcBef>
              <a:spcAft>
                <a:spcPts val="0"/>
              </a:spcAft>
              <a:buClr>
                <a:srgbClr val="6DC065"/>
              </a:buClr>
              <a:buSzPts val="2800"/>
              <a:buNone/>
              <a:defRPr>
                <a:solidFill>
                  <a:srgbClr val="6DC065"/>
                </a:solidFill>
              </a:defRPr>
            </a:lvl2pPr>
            <a:lvl3pPr lvl="2" rtl="0">
              <a:spcBef>
                <a:spcPts val="0"/>
              </a:spcBef>
              <a:spcAft>
                <a:spcPts val="0"/>
              </a:spcAft>
              <a:buClr>
                <a:srgbClr val="6DC065"/>
              </a:buClr>
              <a:buSzPts val="2800"/>
              <a:buNone/>
              <a:defRPr>
                <a:solidFill>
                  <a:srgbClr val="6DC065"/>
                </a:solidFill>
              </a:defRPr>
            </a:lvl3pPr>
            <a:lvl4pPr lvl="3" rtl="0">
              <a:spcBef>
                <a:spcPts val="0"/>
              </a:spcBef>
              <a:spcAft>
                <a:spcPts val="0"/>
              </a:spcAft>
              <a:buClr>
                <a:srgbClr val="6DC065"/>
              </a:buClr>
              <a:buSzPts val="2800"/>
              <a:buNone/>
              <a:defRPr>
                <a:solidFill>
                  <a:srgbClr val="6DC065"/>
                </a:solidFill>
              </a:defRPr>
            </a:lvl4pPr>
            <a:lvl5pPr lvl="4" rtl="0">
              <a:spcBef>
                <a:spcPts val="0"/>
              </a:spcBef>
              <a:spcAft>
                <a:spcPts val="0"/>
              </a:spcAft>
              <a:buClr>
                <a:srgbClr val="6DC065"/>
              </a:buClr>
              <a:buSzPts val="2800"/>
              <a:buNone/>
              <a:defRPr>
                <a:solidFill>
                  <a:srgbClr val="6DC065"/>
                </a:solidFill>
              </a:defRPr>
            </a:lvl5pPr>
            <a:lvl6pPr lvl="5" rtl="0">
              <a:spcBef>
                <a:spcPts val="0"/>
              </a:spcBef>
              <a:spcAft>
                <a:spcPts val="0"/>
              </a:spcAft>
              <a:buClr>
                <a:srgbClr val="6DC065"/>
              </a:buClr>
              <a:buSzPts val="2800"/>
              <a:buNone/>
              <a:defRPr>
                <a:solidFill>
                  <a:srgbClr val="6DC065"/>
                </a:solidFill>
              </a:defRPr>
            </a:lvl6pPr>
            <a:lvl7pPr lvl="6" rtl="0">
              <a:spcBef>
                <a:spcPts val="0"/>
              </a:spcBef>
              <a:spcAft>
                <a:spcPts val="0"/>
              </a:spcAft>
              <a:buClr>
                <a:srgbClr val="6DC065"/>
              </a:buClr>
              <a:buSzPts val="2800"/>
              <a:buNone/>
              <a:defRPr>
                <a:solidFill>
                  <a:srgbClr val="6DC065"/>
                </a:solidFill>
              </a:defRPr>
            </a:lvl7pPr>
            <a:lvl8pPr lvl="7" rtl="0">
              <a:spcBef>
                <a:spcPts val="0"/>
              </a:spcBef>
              <a:spcAft>
                <a:spcPts val="0"/>
              </a:spcAft>
              <a:buClr>
                <a:srgbClr val="6DC065"/>
              </a:buClr>
              <a:buSzPts val="2800"/>
              <a:buNone/>
              <a:defRPr>
                <a:solidFill>
                  <a:srgbClr val="6DC065"/>
                </a:solidFill>
              </a:defRPr>
            </a:lvl8pPr>
            <a:lvl9pPr lvl="8" rtl="0">
              <a:spcBef>
                <a:spcPts val="0"/>
              </a:spcBef>
              <a:spcAft>
                <a:spcPts val="0"/>
              </a:spcAft>
              <a:buClr>
                <a:srgbClr val="6DC065"/>
              </a:buClr>
              <a:buSzPts val="2800"/>
              <a:buNone/>
              <a:defRPr>
                <a:solidFill>
                  <a:srgbClr val="6DC065"/>
                </a:solidFill>
              </a:defRPr>
            </a:lvl9pPr>
          </a:lstStyle>
          <a:p/>
        </p:txBody>
      </p:sp>
      <p:sp>
        <p:nvSpPr>
          <p:cNvPr id="66" name="Google Shape;66;p16"/>
          <p:cNvSpPr txBox="1"/>
          <p:nvPr>
            <p:ph idx="1" type="body"/>
          </p:nvPr>
        </p:nvSpPr>
        <p:spPr>
          <a:xfrm>
            <a:off x="1235700" y="1279200"/>
            <a:ext cx="6672600" cy="32895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sz="1200"/>
            </a:lvl1pPr>
            <a:lvl2pPr indent="-304800" lvl="1" marL="914400" rtl="0">
              <a:lnSpc>
                <a:spcPct val="100000"/>
              </a:lnSpc>
              <a:spcBef>
                <a:spcPts val="1600"/>
              </a:spcBef>
              <a:spcAft>
                <a:spcPts val="0"/>
              </a:spcAft>
              <a:buSzPts val="1200"/>
              <a:buChar char="○"/>
              <a:defRPr sz="1200"/>
            </a:lvl2pPr>
            <a:lvl3pPr indent="-304800" lvl="2" marL="1371600" rtl="0">
              <a:lnSpc>
                <a:spcPct val="100000"/>
              </a:lnSpc>
              <a:spcBef>
                <a:spcPts val="1600"/>
              </a:spcBef>
              <a:spcAft>
                <a:spcPts val="0"/>
              </a:spcAft>
              <a:buSzPts val="1200"/>
              <a:buChar char="■"/>
              <a:defRPr sz="1200"/>
            </a:lvl3pPr>
            <a:lvl4pPr indent="-304800" lvl="3" marL="1828800" rtl="0">
              <a:lnSpc>
                <a:spcPct val="100000"/>
              </a:lnSpc>
              <a:spcBef>
                <a:spcPts val="1600"/>
              </a:spcBef>
              <a:spcAft>
                <a:spcPts val="0"/>
              </a:spcAft>
              <a:buSzPts val="1200"/>
              <a:buChar char="●"/>
              <a:defRPr sz="1200"/>
            </a:lvl4pPr>
            <a:lvl5pPr indent="-304800" lvl="4" marL="2286000" rtl="0">
              <a:lnSpc>
                <a:spcPct val="100000"/>
              </a:lnSpc>
              <a:spcBef>
                <a:spcPts val="1600"/>
              </a:spcBef>
              <a:spcAft>
                <a:spcPts val="0"/>
              </a:spcAft>
              <a:buSzPts val="1200"/>
              <a:buChar char="○"/>
              <a:defRPr sz="1200"/>
            </a:lvl5pPr>
            <a:lvl6pPr indent="-304800" lvl="5" marL="2743200" rtl="0">
              <a:lnSpc>
                <a:spcPct val="100000"/>
              </a:lnSpc>
              <a:spcBef>
                <a:spcPts val="1600"/>
              </a:spcBef>
              <a:spcAft>
                <a:spcPts val="0"/>
              </a:spcAft>
              <a:buSzPts val="1200"/>
              <a:buChar char="■"/>
              <a:defRPr sz="1200"/>
            </a:lvl6pPr>
            <a:lvl7pPr indent="-304800" lvl="6" marL="3200400" rtl="0">
              <a:lnSpc>
                <a:spcPct val="100000"/>
              </a:lnSpc>
              <a:spcBef>
                <a:spcPts val="1600"/>
              </a:spcBef>
              <a:spcAft>
                <a:spcPts val="0"/>
              </a:spcAft>
              <a:buSzPts val="1200"/>
              <a:buChar char="●"/>
              <a:defRPr sz="1200"/>
            </a:lvl7pPr>
            <a:lvl8pPr indent="-304800" lvl="7" marL="3657600" rtl="0">
              <a:lnSpc>
                <a:spcPct val="100000"/>
              </a:lnSpc>
              <a:spcBef>
                <a:spcPts val="1600"/>
              </a:spcBef>
              <a:spcAft>
                <a:spcPts val="0"/>
              </a:spcAft>
              <a:buSzPts val="1200"/>
              <a:buChar char="○"/>
              <a:defRPr sz="1200"/>
            </a:lvl8pPr>
            <a:lvl9pPr indent="-304800" lvl="8" marL="4114800" rtl="0">
              <a:lnSpc>
                <a:spcPct val="100000"/>
              </a:lnSpc>
              <a:spcBef>
                <a:spcPts val="1600"/>
              </a:spcBef>
              <a:spcAft>
                <a:spcPts val="1600"/>
              </a:spcAft>
              <a:buSzPts val="1200"/>
              <a:buChar char="■"/>
              <a:defRPr sz="1200"/>
            </a:lvl9pPr>
          </a:lstStyle>
          <a:p/>
        </p:txBody>
      </p:sp>
      <p:sp>
        <p:nvSpPr>
          <p:cNvPr id="67" name="Google Shape;67;p16"/>
          <p:cNvSpPr/>
          <p:nvPr/>
        </p:nvSpPr>
        <p:spPr>
          <a:xfrm rot="5400000">
            <a:off x="6381900" y="2381400"/>
            <a:ext cx="5143500" cy="3807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6"/>
          <p:cNvSpPr/>
          <p:nvPr/>
        </p:nvSpPr>
        <p:spPr>
          <a:xfrm rot="5400000">
            <a:off x="-2376300" y="2376300"/>
            <a:ext cx="5143500" cy="3909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 name="Shape 69"/>
        <p:cNvGrpSpPr/>
        <p:nvPr/>
      </p:nvGrpSpPr>
      <p:grpSpPr>
        <a:xfrm>
          <a:off x="0" y="0"/>
          <a:ext cx="0" cy="0"/>
          <a:chOff x="0" y="0"/>
          <a:chExt cx="0" cy="0"/>
        </a:xfrm>
      </p:grpSpPr>
      <p:sp>
        <p:nvSpPr>
          <p:cNvPr id="70" name="Google Shape;70;p17"/>
          <p:cNvSpPr/>
          <p:nvPr/>
        </p:nvSpPr>
        <p:spPr>
          <a:xfrm>
            <a:off x="4572000" y="75"/>
            <a:ext cx="4572000" cy="51435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7"/>
          <p:cNvSpPr txBox="1"/>
          <p:nvPr>
            <p:ph type="title"/>
          </p:nvPr>
        </p:nvSpPr>
        <p:spPr>
          <a:xfrm>
            <a:off x="720000" y="463800"/>
            <a:ext cx="3725400" cy="66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6DC065"/>
              </a:buClr>
              <a:buSzPts val="3600"/>
              <a:buNone/>
              <a:defRPr sz="3600">
                <a:solidFill>
                  <a:srgbClr val="6DC065"/>
                </a:solidFill>
              </a:defRPr>
            </a:lvl1pPr>
            <a:lvl2pPr lvl="1"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2pPr>
            <a:lvl3pPr lvl="2"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3pPr>
            <a:lvl4pPr lvl="3"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4pPr>
            <a:lvl5pPr lvl="4"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5pPr>
            <a:lvl6pPr lvl="5"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6pPr>
            <a:lvl7pPr lvl="6"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7pPr>
            <a:lvl8pPr lvl="7"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8pPr>
            <a:lvl9pPr lvl="8"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9pPr>
          </a:lstStyle>
          <a:p/>
        </p:txBody>
      </p:sp>
      <p:sp>
        <p:nvSpPr>
          <p:cNvPr id="72" name="Google Shape;72;p17"/>
          <p:cNvSpPr txBox="1"/>
          <p:nvPr>
            <p:ph idx="1" type="subTitle"/>
          </p:nvPr>
        </p:nvSpPr>
        <p:spPr>
          <a:xfrm>
            <a:off x="720000" y="3961880"/>
            <a:ext cx="28296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73" name="Google Shape;73;p17"/>
          <p:cNvSpPr txBox="1"/>
          <p:nvPr>
            <p:ph idx="2" type="subTitle"/>
          </p:nvPr>
        </p:nvSpPr>
        <p:spPr>
          <a:xfrm>
            <a:off x="720000" y="3218475"/>
            <a:ext cx="2829600" cy="89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74" name="Google Shape;74;p17"/>
          <p:cNvSpPr txBox="1"/>
          <p:nvPr>
            <p:ph idx="3" type="subTitle"/>
          </p:nvPr>
        </p:nvSpPr>
        <p:spPr>
          <a:xfrm>
            <a:off x="720000" y="2301500"/>
            <a:ext cx="28296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75" name="Google Shape;75;p17"/>
          <p:cNvSpPr txBox="1"/>
          <p:nvPr>
            <p:ph idx="4" type="subTitle"/>
          </p:nvPr>
        </p:nvSpPr>
        <p:spPr>
          <a:xfrm>
            <a:off x="720000" y="1558100"/>
            <a:ext cx="2829600" cy="89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6" name="Shape 76"/>
        <p:cNvGrpSpPr/>
        <p:nvPr/>
      </p:nvGrpSpPr>
      <p:grpSpPr>
        <a:xfrm>
          <a:off x="0" y="0"/>
          <a:ext cx="0" cy="0"/>
          <a:chOff x="0" y="0"/>
          <a:chExt cx="0" cy="0"/>
        </a:xfrm>
      </p:grpSpPr>
      <p:sp>
        <p:nvSpPr>
          <p:cNvPr id="77" name="Google Shape;77;p18"/>
          <p:cNvSpPr txBox="1"/>
          <p:nvPr>
            <p:ph type="title"/>
          </p:nvPr>
        </p:nvSpPr>
        <p:spPr>
          <a:xfrm>
            <a:off x="3670800" y="463800"/>
            <a:ext cx="4753200" cy="6507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6DC065"/>
              </a:buClr>
              <a:buSzPts val="3600"/>
              <a:buNone/>
              <a:defRPr sz="3600">
                <a:solidFill>
                  <a:srgbClr val="6DC065"/>
                </a:solidFill>
              </a:defRPr>
            </a:lvl1pPr>
            <a:lvl2pPr lvl="1" rtl="0" algn="ct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2pPr>
            <a:lvl3pPr lvl="2" rtl="0" algn="ct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3pPr>
            <a:lvl4pPr lvl="3" rtl="0" algn="ct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4pPr>
            <a:lvl5pPr lvl="4" rtl="0" algn="ct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5pPr>
            <a:lvl6pPr lvl="5" rtl="0" algn="ct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6pPr>
            <a:lvl7pPr lvl="6" rtl="0" algn="ct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7pPr>
            <a:lvl8pPr lvl="7" rtl="0" algn="ct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8pPr>
            <a:lvl9pPr lvl="8" rtl="0" algn="ct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9pPr>
          </a:lstStyle>
          <a:p/>
        </p:txBody>
      </p:sp>
      <p:sp>
        <p:nvSpPr>
          <p:cNvPr id="78" name="Google Shape;78;p18"/>
          <p:cNvSpPr/>
          <p:nvPr/>
        </p:nvSpPr>
        <p:spPr>
          <a:xfrm rot="5400000">
            <a:off x="-1828050" y="1820625"/>
            <a:ext cx="51582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9" name="Shape 79"/>
        <p:cNvGrpSpPr/>
        <p:nvPr/>
      </p:nvGrpSpPr>
      <p:grpSpPr>
        <a:xfrm>
          <a:off x="0" y="0"/>
          <a:ext cx="0" cy="0"/>
          <a:chOff x="0" y="0"/>
          <a:chExt cx="0" cy="0"/>
        </a:xfrm>
      </p:grpSpPr>
      <p:sp>
        <p:nvSpPr>
          <p:cNvPr id="80" name="Google Shape;80;p19"/>
          <p:cNvSpPr/>
          <p:nvPr/>
        </p:nvSpPr>
        <p:spPr>
          <a:xfrm>
            <a:off x="4572000" y="75"/>
            <a:ext cx="4572000" cy="51435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9"/>
          <p:cNvSpPr txBox="1"/>
          <p:nvPr>
            <p:ph idx="1" type="body"/>
          </p:nvPr>
        </p:nvSpPr>
        <p:spPr>
          <a:xfrm>
            <a:off x="720000" y="1423500"/>
            <a:ext cx="2856300" cy="31455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Char char="●"/>
              <a:defRPr/>
            </a:lvl1pPr>
            <a:lvl2pPr indent="-330200" lvl="1" marL="914400" rtl="0">
              <a:spcBef>
                <a:spcPts val="1600"/>
              </a:spcBef>
              <a:spcAft>
                <a:spcPts val="0"/>
              </a:spcAft>
              <a:buSzPts val="1600"/>
              <a:buChar char="○"/>
              <a:defRPr/>
            </a:lvl2pPr>
            <a:lvl3pPr indent="-330200" lvl="2" marL="1371600" rtl="0">
              <a:spcBef>
                <a:spcPts val="1600"/>
              </a:spcBef>
              <a:spcAft>
                <a:spcPts val="0"/>
              </a:spcAft>
              <a:buSzPts val="1600"/>
              <a:buChar char="■"/>
              <a:defRPr/>
            </a:lvl3pPr>
            <a:lvl4pPr indent="-330200" lvl="3" marL="1828800" rtl="0">
              <a:spcBef>
                <a:spcPts val="1600"/>
              </a:spcBef>
              <a:spcAft>
                <a:spcPts val="0"/>
              </a:spcAft>
              <a:buSzPts val="1600"/>
              <a:buChar char="●"/>
              <a:defRPr/>
            </a:lvl4pPr>
            <a:lvl5pPr indent="-330200" lvl="4" marL="2286000" rtl="0">
              <a:spcBef>
                <a:spcPts val="1600"/>
              </a:spcBef>
              <a:spcAft>
                <a:spcPts val="0"/>
              </a:spcAft>
              <a:buSzPts val="1600"/>
              <a:buChar char="○"/>
              <a:defRPr/>
            </a:lvl5pPr>
            <a:lvl6pPr indent="-330200" lvl="5" marL="2743200" rtl="0">
              <a:spcBef>
                <a:spcPts val="1600"/>
              </a:spcBef>
              <a:spcAft>
                <a:spcPts val="0"/>
              </a:spcAft>
              <a:buSzPts val="1600"/>
              <a:buChar char="■"/>
              <a:defRPr/>
            </a:lvl6pPr>
            <a:lvl7pPr indent="-330200" lvl="6" marL="3200400" rtl="0">
              <a:spcBef>
                <a:spcPts val="1600"/>
              </a:spcBef>
              <a:spcAft>
                <a:spcPts val="0"/>
              </a:spcAft>
              <a:buSzPts val="1600"/>
              <a:buChar char="●"/>
              <a:defRPr/>
            </a:lvl7pPr>
            <a:lvl8pPr indent="-330200" lvl="7" marL="3657600" rtl="0">
              <a:spcBef>
                <a:spcPts val="1600"/>
              </a:spcBef>
              <a:spcAft>
                <a:spcPts val="0"/>
              </a:spcAft>
              <a:buSzPts val="1600"/>
              <a:buChar char="○"/>
              <a:defRPr/>
            </a:lvl8pPr>
            <a:lvl9pPr indent="-330200" lvl="8" marL="4114800" rtl="0">
              <a:spcBef>
                <a:spcPts val="1600"/>
              </a:spcBef>
              <a:spcAft>
                <a:spcPts val="1600"/>
              </a:spcAft>
              <a:buSzPts val="1600"/>
              <a:buChar char="■"/>
              <a:defRPr/>
            </a:lvl9pPr>
          </a:lstStyle>
          <a:p/>
        </p:txBody>
      </p:sp>
      <p:sp>
        <p:nvSpPr>
          <p:cNvPr id="82" name="Google Shape;82;p19"/>
          <p:cNvSpPr txBox="1"/>
          <p:nvPr>
            <p:ph type="title"/>
          </p:nvPr>
        </p:nvSpPr>
        <p:spPr>
          <a:xfrm>
            <a:off x="720000" y="463800"/>
            <a:ext cx="4753200" cy="66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6DC065"/>
              </a:buClr>
              <a:buSzPts val="3600"/>
              <a:buNone/>
              <a:defRPr sz="3600">
                <a:solidFill>
                  <a:srgbClr val="6DC065"/>
                </a:solidFill>
              </a:defRPr>
            </a:lvl1pPr>
            <a:lvl2pPr lvl="1"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2pPr>
            <a:lvl3pPr lvl="2"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3pPr>
            <a:lvl4pPr lvl="3"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4pPr>
            <a:lvl5pPr lvl="4"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5pPr>
            <a:lvl6pPr lvl="5"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6pPr>
            <a:lvl7pPr lvl="6"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7pPr>
            <a:lvl8pPr lvl="7"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8pPr>
            <a:lvl9pPr lvl="8"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3" name="Shape 83"/>
        <p:cNvGrpSpPr/>
        <p:nvPr/>
      </p:nvGrpSpPr>
      <p:grpSpPr>
        <a:xfrm>
          <a:off x="0" y="0"/>
          <a:ext cx="0" cy="0"/>
          <a:chOff x="0" y="0"/>
          <a:chExt cx="0" cy="0"/>
        </a:xfrm>
      </p:grpSpPr>
      <p:sp>
        <p:nvSpPr>
          <p:cNvPr id="84" name="Google Shape;84;p20"/>
          <p:cNvSpPr txBox="1"/>
          <p:nvPr>
            <p:ph type="title"/>
          </p:nvPr>
        </p:nvSpPr>
        <p:spPr>
          <a:xfrm>
            <a:off x="720000" y="1828413"/>
            <a:ext cx="7704000" cy="1284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6000">
                <a:solidFill>
                  <a:schemeClr val="lt1"/>
                </a:solidFill>
              </a:defRPr>
            </a:lvl1pPr>
            <a:lvl2pPr lvl="1" rtl="0">
              <a:spcBef>
                <a:spcPts val="0"/>
              </a:spcBef>
              <a:spcAft>
                <a:spcPts val="0"/>
              </a:spcAft>
              <a:buClr>
                <a:srgbClr val="6DC065"/>
              </a:buClr>
              <a:buSzPts val="2800"/>
              <a:buNone/>
              <a:defRPr>
                <a:solidFill>
                  <a:srgbClr val="6DC065"/>
                </a:solidFill>
              </a:defRPr>
            </a:lvl2pPr>
            <a:lvl3pPr lvl="2" rtl="0">
              <a:spcBef>
                <a:spcPts val="0"/>
              </a:spcBef>
              <a:spcAft>
                <a:spcPts val="0"/>
              </a:spcAft>
              <a:buClr>
                <a:srgbClr val="6DC065"/>
              </a:buClr>
              <a:buSzPts val="2800"/>
              <a:buNone/>
              <a:defRPr>
                <a:solidFill>
                  <a:srgbClr val="6DC065"/>
                </a:solidFill>
              </a:defRPr>
            </a:lvl3pPr>
            <a:lvl4pPr lvl="3" rtl="0">
              <a:spcBef>
                <a:spcPts val="0"/>
              </a:spcBef>
              <a:spcAft>
                <a:spcPts val="0"/>
              </a:spcAft>
              <a:buClr>
                <a:srgbClr val="6DC065"/>
              </a:buClr>
              <a:buSzPts val="2800"/>
              <a:buNone/>
              <a:defRPr>
                <a:solidFill>
                  <a:srgbClr val="6DC065"/>
                </a:solidFill>
              </a:defRPr>
            </a:lvl4pPr>
            <a:lvl5pPr lvl="4" rtl="0">
              <a:spcBef>
                <a:spcPts val="0"/>
              </a:spcBef>
              <a:spcAft>
                <a:spcPts val="0"/>
              </a:spcAft>
              <a:buClr>
                <a:srgbClr val="6DC065"/>
              </a:buClr>
              <a:buSzPts val="2800"/>
              <a:buNone/>
              <a:defRPr>
                <a:solidFill>
                  <a:srgbClr val="6DC065"/>
                </a:solidFill>
              </a:defRPr>
            </a:lvl5pPr>
            <a:lvl6pPr lvl="5" rtl="0">
              <a:spcBef>
                <a:spcPts val="0"/>
              </a:spcBef>
              <a:spcAft>
                <a:spcPts val="0"/>
              </a:spcAft>
              <a:buClr>
                <a:srgbClr val="6DC065"/>
              </a:buClr>
              <a:buSzPts val="2800"/>
              <a:buNone/>
              <a:defRPr>
                <a:solidFill>
                  <a:srgbClr val="6DC065"/>
                </a:solidFill>
              </a:defRPr>
            </a:lvl6pPr>
            <a:lvl7pPr lvl="6" rtl="0">
              <a:spcBef>
                <a:spcPts val="0"/>
              </a:spcBef>
              <a:spcAft>
                <a:spcPts val="0"/>
              </a:spcAft>
              <a:buClr>
                <a:srgbClr val="6DC065"/>
              </a:buClr>
              <a:buSzPts val="2800"/>
              <a:buNone/>
              <a:defRPr>
                <a:solidFill>
                  <a:srgbClr val="6DC065"/>
                </a:solidFill>
              </a:defRPr>
            </a:lvl7pPr>
            <a:lvl8pPr lvl="7" rtl="0">
              <a:spcBef>
                <a:spcPts val="0"/>
              </a:spcBef>
              <a:spcAft>
                <a:spcPts val="0"/>
              </a:spcAft>
              <a:buClr>
                <a:srgbClr val="6DC065"/>
              </a:buClr>
              <a:buSzPts val="2800"/>
              <a:buNone/>
              <a:defRPr>
                <a:solidFill>
                  <a:srgbClr val="6DC065"/>
                </a:solidFill>
              </a:defRPr>
            </a:lvl8pPr>
            <a:lvl9pPr lvl="8" rtl="0">
              <a:spcBef>
                <a:spcPts val="0"/>
              </a:spcBef>
              <a:spcAft>
                <a:spcPts val="0"/>
              </a:spcAft>
              <a:buClr>
                <a:srgbClr val="6DC065"/>
              </a:buClr>
              <a:buSzPts val="2800"/>
              <a:buNone/>
              <a:defRPr>
                <a:solidFill>
                  <a:srgbClr val="6DC065"/>
                </a:solidFill>
              </a:defRPr>
            </a:lvl9pPr>
          </a:lstStyle>
          <a:p/>
        </p:txBody>
      </p:sp>
      <p:sp>
        <p:nvSpPr>
          <p:cNvPr id="85" name="Google Shape;85;p20"/>
          <p:cNvSpPr/>
          <p:nvPr/>
        </p:nvSpPr>
        <p:spPr>
          <a:xfrm>
            <a:off x="3836899" y="3671963"/>
            <a:ext cx="5307063" cy="368079"/>
          </a:xfrm>
          <a:custGeom>
            <a:rect b="b" l="l" r="r" t="t"/>
            <a:pathLst>
              <a:path extrusionOk="0" h="3237" w="23951">
                <a:moveTo>
                  <a:pt x="0" y="0"/>
                </a:moveTo>
                <a:lnTo>
                  <a:pt x="0" y="3236"/>
                </a:lnTo>
                <a:lnTo>
                  <a:pt x="23951" y="3236"/>
                </a:lnTo>
                <a:lnTo>
                  <a:pt x="2395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0"/>
          <p:cNvSpPr/>
          <p:nvPr/>
        </p:nvSpPr>
        <p:spPr>
          <a:xfrm>
            <a:off x="5381785" y="4218109"/>
            <a:ext cx="3762207" cy="368079"/>
          </a:xfrm>
          <a:custGeom>
            <a:rect b="b" l="l" r="r" t="t"/>
            <a:pathLst>
              <a:path extrusionOk="0" h="3237" w="16979">
                <a:moveTo>
                  <a:pt x="0" y="1"/>
                </a:moveTo>
                <a:lnTo>
                  <a:pt x="0" y="3236"/>
                </a:lnTo>
                <a:lnTo>
                  <a:pt x="16979" y="3236"/>
                </a:lnTo>
                <a:lnTo>
                  <a:pt x="169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0"/>
          <p:cNvSpPr/>
          <p:nvPr/>
        </p:nvSpPr>
        <p:spPr>
          <a:xfrm rot="10800000">
            <a:off x="-1" y="557313"/>
            <a:ext cx="3762207" cy="368079"/>
          </a:xfrm>
          <a:custGeom>
            <a:rect b="b" l="l" r="r" t="t"/>
            <a:pathLst>
              <a:path extrusionOk="0" h="3237" w="16979">
                <a:moveTo>
                  <a:pt x="0" y="1"/>
                </a:moveTo>
                <a:lnTo>
                  <a:pt x="0" y="3236"/>
                </a:lnTo>
                <a:lnTo>
                  <a:pt x="16979" y="3236"/>
                </a:lnTo>
                <a:lnTo>
                  <a:pt x="169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8" name="Shape 88"/>
        <p:cNvGrpSpPr/>
        <p:nvPr/>
      </p:nvGrpSpPr>
      <p:grpSpPr>
        <a:xfrm>
          <a:off x="0" y="0"/>
          <a:ext cx="0" cy="0"/>
          <a:chOff x="0" y="0"/>
          <a:chExt cx="0" cy="0"/>
        </a:xfrm>
      </p:grpSpPr>
      <p:sp>
        <p:nvSpPr>
          <p:cNvPr id="89" name="Google Shape;89;p21"/>
          <p:cNvSpPr txBox="1"/>
          <p:nvPr>
            <p:ph type="title"/>
          </p:nvPr>
        </p:nvSpPr>
        <p:spPr>
          <a:xfrm>
            <a:off x="1018900" y="2328938"/>
            <a:ext cx="4506300" cy="1482300"/>
          </a:xfrm>
          <a:prstGeom prst="rect">
            <a:avLst/>
          </a:prstGeom>
        </p:spPr>
        <p:txBody>
          <a:bodyPr anchorCtr="0" anchor="ctr" bIns="91425" lIns="91425" spcFirstLastPara="1" rIns="91425" wrap="square" tIns="91425">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90" name="Google Shape;90;p21"/>
          <p:cNvSpPr txBox="1"/>
          <p:nvPr>
            <p:ph idx="1" type="body"/>
          </p:nvPr>
        </p:nvSpPr>
        <p:spPr>
          <a:xfrm>
            <a:off x="4518525" y="1669088"/>
            <a:ext cx="3837000" cy="2802000"/>
          </a:xfrm>
          <a:prstGeom prst="rect">
            <a:avLst/>
          </a:prstGeom>
        </p:spPr>
        <p:txBody>
          <a:bodyPr anchorCtr="0" anchor="ctr" bIns="91425" lIns="91425" spcFirstLastPara="1" rIns="91425" wrap="square" tIns="91425">
            <a:noAutofit/>
          </a:bodyPr>
          <a:lstStyle>
            <a:lvl1pPr indent="-330200" lvl="0" marL="457200" rtl="0">
              <a:spcBef>
                <a:spcPts val="0"/>
              </a:spcBef>
              <a:spcAft>
                <a:spcPts val="0"/>
              </a:spcAft>
              <a:buSzPts val="1600"/>
              <a:buChar char="●"/>
              <a:defRPr/>
            </a:lvl1pPr>
            <a:lvl2pPr indent="-330200" lvl="1" marL="914400" rtl="0">
              <a:spcBef>
                <a:spcPts val="1600"/>
              </a:spcBef>
              <a:spcAft>
                <a:spcPts val="0"/>
              </a:spcAft>
              <a:buSzPts val="1600"/>
              <a:buChar char="○"/>
              <a:defRPr/>
            </a:lvl2pPr>
            <a:lvl3pPr indent="-330200" lvl="2" marL="1371600" rtl="0">
              <a:spcBef>
                <a:spcPts val="1600"/>
              </a:spcBef>
              <a:spcAft>
                <a:spcPts val="0"/>
              </a:spcAft>
              <a:buSzPts val="1600"/>
              <a:buChar char="■"/>
              <a:defRPr/>
            </a:lvl3pPr>
            <a:lvl4pPr indent="-330200" lvl="3" marL="1828800" rtl="0">
              <a:spcBef>
                <a:spcPts val="1600"/>
              </a:spcBef>
              <a:spcAft>
                <a:spcPts val="0"/>
              </a:spcAft>
              <a:buSzPts val="1600"/>
              <a:buChar char="●"/>
              <a:defRPr/>
            </a:lvl4pPr>
            <a:lvl5pPr indent="-330200" lvl="4" marL="2286000" rtl="0">
              <a:spcBef>
                <a:spcPts val="1600"/>
              </a:spcBef>
              <a:spcAft>
                <a:spcPts val="0"/>
              </a:spcAft>
              <a:buSzPts val="1600"/>
              <a:buChar char="○"/>
              <a:defRPr/>
            </a:lvl5pPr>
            <a:lvl6pPr indent="-330200" lvl="5" marL="2743200" rtl="0">
              <a:spcBef>
                <a:spcPts val="1600"/>
              </a:spcBef>
              <a:spcAft>
                <a:spcPts val="0"/>
              </a:spcAft>
              <a:buSzPts val="1600"/>
              <a:buChar char="■"/>
              <a:defRPr/>
            </a:lvl6pPr>
            <a:lvl7pPr indent="-330200" lvl="6" marL="3200400" rtl="0">
              <a:spcBef>
                <a:spcPts val="1600"/>
              </a:spcBef>
              <a:spcAft>
                <a:spcPts val="0"/>
              </a:spcAft>
              <a:buSzPts val="1600"/>
              <a:buChar char="●"/>
              <a:defRPr/>
            </a:lvl7pPr>
            <a:lvl8pPr indent="-330200" lvl="7" marL="3657600" rtl="0">
              <a:spcBef>
                <a:spcPts val="1600"/>
              </a:spcBef>
              <a:spcAft>
                <a:spcPts val="0"/>
              </a:spcAft>
              <a:buSzPts val="1600"/>
              <a:buChar char="○"/>
              <a:defRPr/>
            </a:lvl8pPr>
            <a:lvl9pPr indent="-330200" lvl="8" marL="4114800" rtl="0">
              <a:spcBef>
                <a:spcPts val="1600"/>
              </a:spcBef>
              <a:spcAft>
                <a:spcPts val="1600"/>
              </a:spcAft>
              <a:buSzPts val="1600"/>
              <a:buChar char="■"/>
              <a:defRPr/>
            </a:lvl9pPr>
          </a:lstStyle>
          <a:p/>
        </p:txBody>
      </p:sp>
      <p:sp>
        <p:nvSpPr>
          <p:cNvPr id="91" name="Google Shape;91;p21"/>
          <p:cNvSpPr/>
          <p:nvPr/>
        </p:nvSpPr>
        <p:spPr>
          <a:xfrm flipH="1">
            <a:off x="2690899" y="1001671"/>
            <a:ext cx="3762207" cy="368079"/>
          </a:xfrm>
          <a:custGeom>
            <a:rect b="b" l="l" r="r" t="t"/>
            <a:pathLst>
              <a:path extrusionOk="0" h="3237" w="16979">
                <a:moveTo>
                  <a:pt x="0" y="1"/>
                </a:moveTo>
                <a:lnTo>
                  <a:pt x="0" y="3236"/>
                </a:lnTo>
                <a:lnTo>
                  <a:pt x="16979" y="3236"/>
                </a:lnTo>
                <a:lnTo>
                  <a:pt x="169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1"/>
          <p:cNvSpPr/>
          <p:nvPr/>
        </p:nvSpPr>
        <p:spPr>
          <a:xfrm flipH="1">
            <a:off x="-7" y="455525"/>
            <a:ext cx="9144013" cy="368071"/>
          </a:xfrm>
          <a:custGeom>
            <a:rect b="b" l="l" r="r" t="t"/>
            <a:pathLst>
              <a:path extrusionOk="0" h="3237" w="23951">
                <a:moveTo>
                  <a:pt x="0" y="0"/>
                </a:moveTo>
                <a:lnTo>
                  <a:pt x="0" y="3236"/>
                </a:lnTo>
                <a:lnTo>
                  <a:pt x="23951" y="3236"/>
                </a:lnTo>
                <a:lnTo>
                  <a:pt x="2395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3" name="Shape 93"/>
        <p:cNvGrpSpPr/>
        <p:nvPr/>
      </p:nvGrpSpPr>
      <p:grpSpPr>
        <a:xfrm>
          <a:off x="0" y="0"/>
          <a:ext cx="0" cy="0"/>
          <a:chOff x="0" y="0"/>
          <a:chExt cx="0" cy="0"/>
        </a:xfrm>
      </p:grpSpPr>
      <p:sp>
        <p:nvSpPr>
          <p:cNvPr id="94" name="Google Shape;94;p22"/>
          <p:cNvSpPr txBox="1"/>
          <p:nvPr>
            <p:ph type="title"/>
          </p:nvPr>
        </p:nvSpPr>
        <p:spPr>
          <a:xfrm>
            <a:off x="720000" y="1481700"/>
            <a:ext cx="7704000" cy="1284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3000"/>
              <a:buFont typeface="Didact Gothic"/>
              <a:buNone/>
              <a:defRPr>
                <a:solidFill>
                  <a:schemeClr val="lt1"/>
                </a:solidFill>
                <a:latin typeface="Didact Gothic"/>
                <a:ea typeface="Didact Gothic"/>
                <a:cs typeface="Didact Gothic"/>
                <a:sym typeface="Didact Gothic"/>
              </a:defRPr>
            </a:lvl1pPr>
            <a:lvl2pPr lvl="1" rtl="0">
              <a:spcBef>
                <a:spcPts val="0"/>
              </a:spcBef>
              <a:spcAft>
                <a:spcPts val="0"/>
              </a:spcAft>
              <a:buClr>
                <a:srgbClr val="6DC065"/>
              </a:buClr>
              <a:buSzPts val="3000"/>
              <a:buNone/>
              <a:defRPr sz="3000">
                <a:solidFill>
                  <a:srgbClr val="6DC065"/>
                </a:solidFill>
              </a:defRPr>
            </a:lvl2pPr>
            <a:lvl3pPr lvl="2" rtl="0">
              <a:spcBef>
                <a:spcPts val="0"/>
              </a:spcBef>
              <a:spcAft>
                <a:spcPts val="0"/>
              </a:spcAft>
              <a:buClr>
                <a:srgbClr val="6DC065"/>
              </a:buClr>
              <a:buSzPts val="3000"/>
              <a:buNone/>
              <a:defRPr sz="3000">
                <a:solidFill>
                  <a:srgbClr val="6DC065"/>
                </a:solidFill>
              </a:defRPr>
            </a:lvl3pPr>
            <a:lvl4pPr lvl="3" rtl="0">
              <a:spcBef>
                <a:spcPts val="0"/>
              </a:spcBef>
              <a:spcAft>
                <a:spcPts val="0"/>
              </a:spcAft>
              <a:buClr>
                <a:srgbClr val="6DC065"/>
              </a:buClr>
              <a:buSzPts val="3000"/>
              <a:buNone/>
              <a:defRPr sz="3000">
                <a:solidFill>
                  <a:srgbClr val="6DC065"/>
                </a:solidFill>
              </a:defRPr>
            </a:lvl4pPr>
            <a:lvl5pPr lvl="4" rtl="0">
              <a:spcBef>
                <a:spcPts val="0"/>
              </a:spcBef>
              <a:spcAft>
                <a:spcPts val="0"/>
              </a:spcAft>
              <a:buClr>
                <a:srgbClr val="6DC065"/>
              </a:buClr>
              <a:buSzPts val="3000"/>
              <a:buNone/>
              <a:defRPr sz="3000">
                <a:solidFill>
                  <a:srgbClr val="6DC065"/>
                </a:solidFill>
              </a:defRPr>
            </a:lvl5pPr>
            <a:lvl6pPr lvl="5" rtl="0">
              <a:spcBef>
                <a:spcPts val="0"/>
              </a:spcBef>
              <a:spcAft>
                <a:spcPts val="0"/>
              </a:spcAft>
              <a:buClr>
                <a:srgbClr val="6DC065"/>
              </a:buClr>
              <a:buSzPts val="3000"/>
              <a:buNone/>
              <a:defRPr sz="3000">
                <a:solidFill>
                  <a:srgbClr val="6DC065"/>
                </a:solidFill>
              </a:defRPr>
            </a:lvl6pPr>
            <a:lvl7pPr lvl="6" rtl="0">
              <a:spcBef>
                <a:spcPts val="0"/>
              </a:spcBef>
              <a:spcAft>
                <a:spcPts val="0"/>
              </a:spcAft>
              <a:buClr>
                <a:srgbClr val="6DC065"/>
              </a:buClr>
              <a:buSzPts val="3000"/>
              <a:buNone/>
              <a:defRPr sz="3000">
                <a:solidFill>
                  <a:srgbClr val="6DC065"/>
                </a:solidFill>
              </a:defRPr>
            </a:lvl7pPr>
            <a:lvl8pPr lvl="7" rtl="0">
              <a:spcBef>
                <a:spcPts val="0"/>
              </a:spcBef>
              <a:spcAft>
                <a:spcPts val="0"/>
              </a:spcAft>
              <a:buClr>
                <a:srgbClr val="6DC065"/>
              </a:buClr>
              <a:buSzPts val="3000"/>
              <a:buNone/>
              <a:defRPr sz="3000">
                <a:solidFill>
                  <a:srgbClr val="6DC065"/>
                </a:solidFill>
              </a:defRPr>
            </a:lvl8pPr>
            <a:lvl9pPr lvl="8" rtl="0">
              <a:spcBef>
                <a:spcPts val="0"/>
              </a:spcBef>
              <a:spcAft>
                <a:spcPts val="0"/>
              </a:spcAft>
              <a:buClr>
                <a:srgbClr val="6DC065"/>
              </a:buClr>
              <a:buSzPts val="3000"/>
              <a:buNone/>
              <a:defRPr sz="3000">
                <a:solidFill>
                  <a:srgbClr val="6DC065"/>
                </a:solidFill>
              </a:defRPr>
            </a:lvl9pPr>
          </a:lstStyle>
          <a:p/>
        </p:txBody>
      </p:sp>
      <p:sp>
        <p:nvSpPr>
          <p:cNvPr id="95" name="Google Shape;95;p22"/>
          <p:cNvSpPr/>
          <p:nvPr/>
        </p:nvSpPr>
        <p:spPr>
          <a:xfrm flipH="1">
            <a:off x="29" y="3671963"/>
            <a:ext cx="5307063" cy="368079"/>
          </a:xfrm>
          <a:custGeom>
            <a:rect b="b" l="l" r="r" t="t"/>
            <a:pathLst>
              <a:path extrusionOk="0" h="3237" w="23951">
                <a:moveTo>
                  <a:pt x="0" y="0"/>
                </a:moveTo>
                <a:lnTo>
                  <a:pt x="0" y="3236"/>
                </a:lnTo>
                <a:lnTo>
                  <a:pt x="23951" y="3236"/>
                </a:lnTo>
                <a:lnTo>
                  <a:pt x="2395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2"/>
          <p:cNvSpPr/>
          <p:nvPr/>
        </p:nvSpPr>
        <p:spPr>
          <a:xfrm flipH="1">
            <a:off x="-1" y="4218109"/>
            <a:ext cx="3762207" cy="368079"/>
          </a:xfrm>
          <a:custGeom>
            <a:rect b="b" l="l" r="r" t="t"/>
            <a:pathLst>
              <a:path extrusionOk="0" h="3237" w="16979">
                <a:moveTo>
                  <a:pt x="0" y="1"/>
                </a:moveTo>
                <a:lnTo>
                  <a:pt x="0" y="3236"/>
                </a:lnTo>
                <a:lnTo>
                  <a:pt x="16979" y="3236"/>
                </a:lnTo>
                <a:lnTo>
                  <a:pt x="169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2"/>
          <p:cNvSpPr/>
          <p:nvPr/>
        </p:nvSpPr>
        <p:spPr>
          <a:xfrm flipH="1" rot="10800000">
            <a:off x="5381785" y="557313"/>
            <a:ext cx="3762207" cy="368079"/>
          </a:xfrm>
          <a:custGeom>
            <a:rect b="b" l="l" r="r" t="t"/>
            <a:pathLst>
              <a:path extrusionOk="0" h="3237" w="16979">
                <a:moveTo>
                  <a:pt x="0" y="1"/>
                </a:moveTo>
                <a:lnTo>
                  <a:pt x="0" y="3236"/>
                </a:lnTo>
                <a:lnTo>
                  <a:pt x="16979" y="3236"/>
                </a:lnTo>
                <a:lnTo>
                  <a:pt x="169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2"/>
          <p:cNvSpPr txBox="1"/>
          <p:nvPr>
            <p:ph idx="1" type="subTitle"/>
          </p:nvPr>
        </p:nvSpPr>
        <p:spPr>
          <a:xfrm>
            <a:off x="2395850" y="2887775"/>
            <a:ext cx="4352400" cy="89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000">
                <a:latin typeface="Farro"/>
                <a:ea typeface="Farro"/>
                <a:cs typeface="Farro"/>
                <a:sym typeface="Farro"/>
              </a:defRPr>
            </a:lvl1pPr>
            <a:lvl2pPr lvl="1" rtl="0" algn="ctr">
              <a:lnSpc>
                <a:spcPct val="100000"/>
              </a:lnSpc>
              <a:spcBef>
                <a:spcPts val="1600"/>
              </a:spcBef>
              <a:spcAft>
                <a:spcPts val="0"/>
              </a:spcAft>
              <a:buNone/>
              <a:defRPr sz="2000"/>
            </a:lvl2pPr>
            <a:lvl3pPr lvl="2" rtl="0" algn="ctr">
              <a:lnSpc>
                <a:spcPct val="100000"/>
              </a:lnSpc>
              <a:spcBef>
                <a:spcPts val="1600"/>
              </a:spcBef>
              <a:spcAft>
                <a:spcPts val="0"/>
              </a:spcAft>
              <a:buNone/>
              <a:defRPr sz="2000"/>
            </a:lvl3pPr>
            <a:lvl4pPr lvl="3" rtl="0" algn="ctr">
              <a:lnSpc>
                <a:spcPct val="100000"/>
              </a:lnSpc>
              <a:spcBef>
                <a:spcPts val="1600"/>
              </a:spcBef>
              <a:spcAft>
                <a:spcPts val="0"/>
              </a:spcAft>
              <a:buNone/>
              <a:defRPr sz="2000"/>
            </a:lvl4pPr>
            <a:lvl5pPr lvl="4" rtl="0" algn="ctr">
              <a:lnSpc>
                <a:spcPct val="100000"/>
              </a:lnSpc>
              <a:spcBef>
                <a:spcPts val="1600"/>
              </a:spcBef>
              <a:spcAft>
                <a:spcPts val="0"/>
              </a:spcAft>
              <a:buNone/>
              <a:defRPr sz="2000"/>
            </a:lvl5pPr>
            <a:lvl6pPr lvl="5" rtl="0" algn="ctr">
              <a:lnSpc>
                <a:spcPct val="100000"/>
              </a:lnSpc>
              <a:spcBef>
                <a:spcPts val="1600"/>
              </a:spcBef>
              <a:spcAft>
                <a:spcPts val="0"/>
              </a:spcAft>
              <a:buNone/>
              <a:defRPr sz="2000"/>
            </a:lvl6pPr>
            <a:lvl7pPr lvl="6" rtl="0" algn="ctr">
              <a:lnSpc>
                <a:spcPct val="100000"/>
              </a:lnSpc>
              <a:spcBef>
                <a:spcPts val="1600"/>
              </a:spcBef>
              <a:spcAft>
                <a:spcPts val="0"/>
              </a:spcAft>
              <a:buNone/>
              <a:defRPr sz="2000"/>
            </a:lvl7pPr>
            <a:lvl8pPr lvl="7" rtl="0" algn="ctr">
              <a:lnSpc>
                <a:spcPct val="100000"/>
              </a:lnSpc>
              <a:spcBef>
                <a:spcPts val="1600"/>
              </a:spcBef>
              <a:spcAft>
                <a:spcPts val="0"/>
              </a:spcAft>
              <a:buNone/>
              <a:defRPr sz="2000"/>
            </a:lvl8pPr>
            <a:lvl9pPr lvl="8" rtl="0" algn="ctr">
              <a:lnSpc>
                <a:spcPct val="100000"/>
              </a:lnSpc>
              <a:spcBef>
                <a:spcPts val="1600"/>
              </a:spcBef>
              <a:spcAft>
                <a:spcPts val="1600"/>
              </a:spcAft>
              <a:buNone/>
              <a:defRPr sz="20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9" name="Shape 99"/>
        <p:cNvGrpSpPr/>
        <p:nvPr/>
      </p:nvGrpSpPr>
      <p:grpSpPr>
        <a:xfrm>
          <a:off x="0" y="0"/>
          <a:ext cx="0" cy="0"/>
          <a:chOff x="0" y="0"/>
          <a:chExt cx="0" cy="0"/>
        </a:xfrm>
      </p:grpSpPr>
      <p:sp>
        <p:nvSpPr>
          <p:cNvPr id="100" name="Google Shape;100;p23"/>
          <p:cNvSpPr txBox="1"/>
          <p:nvPr>
            <p:ph hasCustomPrompt="1" type="title"/>
          </p:nvPr>
        </p:nvSpPr>
        <p:spPr>
          <a:xfrm>
            <a:off x="720000" y="1358250"/>
            <a:ext cx="7704000" cy="1717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8000"/>
              <a:buNone/>
              <a:defRPr sz="8000">
                <a:solidFill>
                  <a:schemeClr val="l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1" name="Google Shape;101;p23"/>
          <p:cNvSpPr txBox="1"/>
          <p:nvPr>
            <p:ph idx="1" type="subTitle"/>
          </p:nvPr>
        </p:nvSpPr>
        <p:spPr>
          <a:xfrm>
            <a:off x="1364700" y="2867625"/>
            <a:ext cx="64146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2000"/>
              <a:buNone/>
              <a:defRPr sz="2000">
                <a:solidFill>
                  <a:srgbClr val="FFFFFF"/>
                </a:solidFill>
              </a:defRPr>
            </a:lvl1pPr>
            <a:lvl2pPr lvl="1" rtl="0" algn="ctr">
              <a:spcBef>
                <a:spcPts val="1600"/>
              </a:spcBef>
              <a:spcAft>
                <a:spcPts val="0"/>
              </a:spcAft>
              <a:buClr>
                <a:srgbClr val="FFFFFF"/>
              </a:buClr>
              <a:buSzPts val="2000"/>
              <a:buNone/>
              <a:defRPr sz="2000">
                <a:solidFill>
                  <a:srgbClr val="FFFFFF"/>
                </a:solidFill>
              </a:defRPr>
            </a:lvl2pPr>
            <a:lvl3pPr lvl="2" rtl="0" algn="ctr">
              <a:spcBef>
                <a:spcPts val="1600"/>
              </a:spcBef>
              <a:spcAft>
                <a:spcPts val="0"/>
              </a:spcAft>
              <a:buClr>
                <a:srgbClr val="FFFFFF"/>
              </a:buClr>
              <a:buSzPts val="2000"/>
              <a:buNone/>
              <a:defRPr sz="2000">
                <a:solidFill>
                  <a:srgbClr val="FFFFFF"/>
                </a:solidFill>
              </a:defRPr>
            </a:lvl3pPr>
            <a:lvl4pPr lvl="3" rtl="0" algn="ctr">
              <a:spcBef>
                <a:spcPts val="1600"/>
              </a:spcBef>
              <a:spcAft>
                <a:spcPts val="0"/>
              </a:spcAft>
              <a:buClr>
                <a:srgbClr val="FFFFFF"/>
              </a:buClr>
              <a:buSzPts val="2000"/>
              <a:buNone/>
              <a:defRPr sz="2000">
                <a:solidFill>
                  <a:srgbClr val="FFFFFF"/>
                </a:solidFill>
              </a:defRPr>
            </a:lvl4pPr>
            <a:lvl5pPr lvl="4" rtl="0" algn="ctr">
              <a:spcBef>
                <a:spcPts val="1600"/>
              </a:spcBef>
              <a:spcAft>
                <a:spcPts val="0"/>
              </a:spcAft>
              <a:buClr>
                <a:srgbClr val="FFFFFF"/>
              </a:buClr>
              <a:buSzPts val="2000"/>
              <a:buNone/>
              <a:defRPr sz="2000">
                <a:solidFill>
                  <a:srgbClr val="FFFFFF"/>
                </a:solidFill>
              </a:defRPr>
            </a:lvl5pPr>
            <a:lvl6pPr lvl="5" rtl="0" algn="ctr">
              <a:spcBef>
                <a:spcPts val="1600"/>
              </a:spcBef>
              <a:spcAft>
                <a:spcPts val="0"/>
              </a:spcAft>
              <a:buClr>
                <a:srgbClr val="FFFFFF"/>
              </a:buClr>
              <a:buSzPts val="2000"/>
              <a:buNone/>
              <a:defRPr sz="2000">
                <a:solidFill>
                  <a:srgbClr val="FFFFFF"/>
                </a:solidFill>
              </a:defRPr>
            </a:lvl6pPr>
            <a:lvl7pPr lvl="6" rtl="0" algn="ctr">
              <a:spcBef>
                <a:spcPts val="1600"/>
              </a:spcBef>
              <a:spcAft>
                <a:spcPts val="0"/>
              </a:spcAft>
              <a:buClr>
                <a:srgbClr val="FFFFFF"/>
              </a:buClr>
              <a:buSzPts val="2000"/>
              <a:buNone/>
              <a:defRPr sz="2000">
                <a:solidFill>
                  <a:srgbClr val="FFFFFF"/>
                </a:solidFill>
              </a:defRPr>
            </a:lvl7pPr>
            <a:lvl8pPr lvl="7" rtl="0" algn="ctr">
              <a:spcBef>
                <a:spcPts val="1600"/>
              </a:spcBef>
              <a:spcAft>
                <a:spcPts val="0"/>
              </a:spcAft>
              <a:buClr>
                <a:srgbClr val="FFFFFF"/>
              </a:buClr>
              <a:buSzPts val="2000"/>
              <a:buNone/>
              <a:defRPr sz="2000">
                <a:solidFill>
                  <a:srgbClr val="FFFFFF"/>
                </a:solidFill>
              </a:defRPr>
            </a:lvl8pPr>
            <a:lvl9pPr lvl="8" rtl="0" algn="ctr">
              <a:spcBef>
                <a:spcPts val="1600"/>
              </a:spcBef>
              <a:spcAft>
                <a:spcPts val="1600"/>
              </a:spcAft>
              <a:buClr>
                <a:srgbClr val="FFFFFF"/>
              </a:buClr>
              <a:buSzPts val="2000"/>
              <a:buNone/>
              <a:defRPr sz="2000">
                <a:solidFill>
                  <a:srgbClr val="FFFFFF"/>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2" name="Shape 102"/>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4">
    <p:spTree>
      <p:nvGrpSpPr>
        <p:cNvPr id="103" name="Shape 103"/>
        <p:cNvGrpSpPr/>
        <p:nvPr/>
      </p:nvGrpSpPr>
      <p:grpSpPr>
        <a:xfrm>
          <a:off x="0" y="0"/>
          <a:ext cx="0" cy="0"/>
          <a:chOff x="0" y="0"/>
          <a:chExt cx="0" cy="0"/>
        </a:xfrm>
      </p:grpSpPr>
      <p:sp>
        <p:nvSpPr>
          <p:cNvPr id="104" name="Google Shape;104;p25"/>
          <p:cNvSpPr txBox="1"/>
          <p:nvPr>
            <p:ph type="title"/>
          </p:nvPr>
        </p:nvSpPr>
        <p:spPr>
          <a:xfrm>
            <a:off x="720000" y="463800"/>
            <a:ext cx="6648300" cy="66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6DC065"/>
              </a:buClr>
              <a:buSzPts val="3600"/>
              <a:buNone/>
              <a:defRPr sz="3600">
                <a:solidFill>
                  <a:srgbClr val="6DC065"/>
                </a:solidFill>
              </a:defRPr>
            </a:lvl1pPr>
            <a:lvl2pPr lvl="1"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2pPr>
            <a:lvl3pPr lvl="2"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3pPr>
            <a:lvl4pPr lvl="3"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4pPr>
            <a:lvl5pPr lvl="4"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5pPr>
            <a:lvl6pPr lvl="5"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6pPr>
            <a:lvl7pPr lvl="6"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7pPr>
            <a:lvl8pPr lvl="7"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8pPr>
            <a:lvl9pPr lvl="8"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9pPr>
          </a:lstStyle>
          <a:p/>
        </p:txBody>
      </p:sp>
      <p:sp>
        <p:nvSpPr>
          <p:cNvPr id="105" name="Google Shape;105;p25"/>
          <p:cNvSpPr/>
          <p:nvPr/>
        </p:nvSpPr>
        <p:spPr>
          <a:xfrm rot="5400000">
            <a:off x="5813850" y="1820625"/>
            <a:ext cx="51582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_1">
    <p:spTree>
      <p:nvGrpSpPr>
        <p:cNvPr id="106" name="Shape 106"/>
        <p:cNvGrpSpPr/>
        <p:nvPr/>
      </p:nvGrpSpPr>
      <p:grpSpPr>
        <a:xfrm>
          <a:off x="0" y="0"/>
          <a:ext cx="0" cy="0"/>
          <a:chOff x="0" y="0"/>
          <a:chExt cx="0" cy="0"/>
        </a:xfrm>
      </p:grpSpPr>
      <p:sp>
        <p:nvSpPr>
          <p:cNvPr id="107" name="Google Shape;107;p26"/>
          <p:cNvSpPr txBox="1"/>
          <p:nvPr>
            <p:ph type="title"/>
          </p:nvPr>
        </p:nvSpPr>
        <p:spPr>
          <a:xfrm>
            <a:off x="720000" y="463800"/>
            <a:ext cx="6648300" cy="66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6DC065"/>
              </a:buClr>
              <a:buSzPts val="3600"/>
              <a:buNone/>
              <a:defRPr sz="3600">
                <a:solidFill>
                  <a:srgbClr val="6DC065"/>
                </a:solidFill>
              </a:defRPr>
            </a:lvl1pPr>
            <a:lvl2pPr lvl="1"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2pPr>
            <a:lvl3pPr lvl="2"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3pPr>
            <a:lvl4pPr lvl="3"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4pPr>
            <a:lvl5pPr lvl="4"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5pPr>
            <a:lvl6pPr lvl="5"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6pPr>
            <a:lvl7pPr lvl="6"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7pPr>
            <a:lvl8pPr lvl="7"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8pPr>
            <a:lvl9pPr lvl="8"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9pPr>
          </a:lstStyle>
          <a:p/>
        </p:txBody>
      </p:sp>
      <p:sp>
        <p:nvSpPr>
          <p:cNvPr id="108" name="Google Shape;108;p26"/>
          <p:cNvSpPr txBox="1"/>
          <p:nvPr>
            <p:ph idx="1" type="subTitle"/>
          </p:nvPr>
        </p:nvSpPr>
        <p:spPr>
          <a:xfrm>
            <a:off x="720000" y="1435700"/>
            <a:ext cx="5358900" cy="29769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
        <p:nvSpPr>
          <p:cNvPr id="109" name="Google Shape;109;p26"/>
          <p:cNvSpPr/>
          <p:nvPr/>
        </p:nvSpPr>
        <p:spPr>
          <a:xfrm rot="5400000">
            <a:off x="5813850" y="1820625"/>
            <a:ext cx="51582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3">
    <p:spTree>
      <p:nvGrpSpPr>
        <p:cNvPr id="110" name="Shape 110"/>
        <p:cNvGrpSpPr/>
        <p:nvPr/>
      </p:nvGrpSpPr>
      <p:grpSpPr>
        <a:xfrm>
          <a:off x="0" y="0"/>
          <a:ext cx="0" cy="0"/>
          <a:chOff x="0" y="0"/>
          <a:chExt cx="0" cy="0"/>
        </a:xfrm>
      </p:grpSpPr>
      <p:sp>
        <p:nvSpPr>
          <p:cNvPr id="111" name="Google Shape;111;p27"/>
          <p:cNvSpPr/>
          <p:nvPr/>
        </p:nvSpPr>
        <p:spPr>
          <a:xfrm>
            <a:off x="3505200" y="3279375"/>
            <a:ext cx="56388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7"/>
          <p:cNvSpPr txBox="1"/>
          <p:nvPr>
            <p:ph type="title"/>
          </p:nvPr>
        </p:nvSpPr>
        <p:spPr>
          <a:xfrm>
            <a:off x="4124700" y="3415575"/>
            <a:ext cx="4299300" cy="1229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3000"/>
              <a:buNone/>
              <a:defRPr>
                <a:solidFill>
                  <a:schemeClr val="lt1"/>
                </a:solidFill>
              </a:defRPr>
            </a:lvl1pPr>
            <a:lvl2pPr lvl="1" rtl="0" algn="r">
              <a:spcBef>
                <a:spcPts val="0"/>
              </a:spcBef>
              <a:spcAft>
                <a:spcPts val="0"/>
              </a:spcAft>
              <a:buClr>
                <a:srgbClr val="6DC065"/>
              </a:buClr>
              <a:buSzPts val="2800"/>
              <a:buFont typeface="Farro"/>
              <a:buNone/>
              <a:defRPr>
                <a:solidFill>
                  <a:srgbClr val="6DC065"/>
                </a:solidFill>
                <a:latin typeface="Farro"/>
                <a:ea typeface="Farro"/>
                <a:cs typeface="Farro"/>
                <a:sym typeface="Farro"/>
              </a:defRPr>
            </a:lvl2pPr>
            <a:lvl3pPr lvl="2" rtl="0" algn="r">
              <a:spcBef>
                <a:spcPts val="0"/>
              </a:spcBef>
              <a:spcAft>
                <a:spcPts val="0"/>
              </a:spcAft>
              <a:buClr>
                <a:srgbClr val="6DC065"/>
              </a:buClr>
              <a:buSzPts val="2800"/>
              <a:buFont typeface="Farro"/>
              <a:buNone/>
              <a:defRPr>
                <a:solidFill>
                  <a:srgbClr val="6DC065"/>
                </a:solidFill>
                <a:latin typeface="Farro"/>
                <a:ea typeface="Farro"/>
                <a:cs typeface="Farro"/>
                <a:sym typeface="Farro"/>
              </a:defRPr>
            </a:lvl3pPr>
            <a:lvl4pPr lvl="3" rtl="0" algn="r">
              <a:spcBef>
                <a:spcPts val="0"/>
              </a:spcBef>
              <a:spcAft>
                <a:spcPts val="0"/>
              </a:spcAft>
              <a:buClr>
                <a:srgbClr val="6DC065"/>
              </a:buClr>
              <a:buSzPts val="2800"/>
              <a:buFont typeface="Farro"/>
              <a:buNone/>
              <a:defRPr>
                <a:solidFill>
                  <a:srgbClr val="6DC065"/>
                </a:solidFill>
                <a:latin typeface="Farro"/>
                <a:ea typeface="Farro"/>
                <a:cs typeface="Farro"/>
                <a:sym typeface="Farro"/>
              </a:defRPr>
            </a:lvl4pPr>
            <a:lvl5pPr lvl="4" rtl="0" algn="r">
              <a:spcBef>
                <a:spcPts val="0"/>
              </a:spcBef>
              <a:spcAft>
                <a:spcPts val="0"/>
              </a:spcAft>
              <a:buClr>
                <a:srgbClr val="6DC065"/>
              </a:buClr>
              <a:buSzPts val="2800"/>
              <a:buFont typeface="Farro"/>
              <a:buNone/>
              <a:defRPr>
                <a:solidFill>
                  <a:srgbClr val="6DC065"/>
                </a:solidFill>
                <a:latin typeface="Farro"/>
                <a:ea typeface="Farro"/>
                <a:cs typeface="Farro"/>
                <a:sym typeface="Farro"/>
              </a:defRPr>
            </a:lvl5pPr>
            <a:lvl6pPr lvl="5" rtl="0" algn="r">
              <a:spcBef>
                <a:spcPts val="0"/>
              </a:spcBef>
              <a:spcAft>
                <a:spcPts val="0"/>
              </a:spcAft>
              <a:buClr>
                <a:srgbClr val="6DC065"/>
              </a:buClr>
              <a:buSzPts val="2800"/>
              <a:buFont typeface="Farro"/>
              <a:buNone/>
              <a:defRPr>
                <a:solidFill>
                  <a:srgbClr val="6DC065"/>
                </a:solidFill>
                <a:latin typeface="Farro"/>
                <a:ea typeface="Farro"/>
                <a:cs typeface="Farro"/>
                <a:sym typeface="Farro"/>
              </a:defRPr>
            </a:lvl6pPr>
            <a:lvl7pPr lvl="6" rtl="0" algn="r">
              <a:spcBef>
                <a:spcPts val="0"/>
              </a:spcBef>
              <a:spcAft>
                <a:spcPts val="0"/>
              </a:spcAft>
              <a:buClr>
                <a:srgbClr val="6DC065"/>
              </a:buClr>
              <a:buSzPts val="2800"/>
              <a:buFont typeface="Farro"/>
              <a:buNone/>
              <a:defRPr>
                <a:solidFill>
                  <a:srgbClr val="6DC065"/>
                </a:solidFill>
                <a:latin typeface="Farro"/>
                <a:ea typeface="Farro"/>
                <a:cs typeface="Farro"/>
                <a:sym typeface="Farro"/>
              </a:defRPr>
            </a:lvl7pPr>
            <a:lvl8pPr lvl="7" rtl="0" algn="r">
              <a:spcBef>
                <a:spcPts val="0"/>
              </a:spcBef>
              <a:spcAft>
                <a:spcPts val="0"/>
              </a:spcAft>
              <a:buClr>
                <a:srgbClr val="6DC065"/>
              </a:buClr>
              <a:buSzPts val="2800"/>
              <a:buFont typeface="Farro"/>
              <a:buNone/>
              <a:defRPr>
                <a:solidFill>
                  <a:srgbClr val="6DC065"/>
                </a:solidFill>
                <a:latin typeface="Farro"/>
                <a:ea typeface="Farro"/>
                <a:cs typeface="Farro"/>
                <a:sym typeface="Farro"/>
              </a:defRPr>
            </a:lvl8pPr>
            <a:lvl9pPr lvl="8" rtl="0" algn="r">
              <a:spcBef>
                <a:spcPts val="0"/>
              </a:spcBef>
              <a:spcAft>
                <a:spcPts val="0"/>
              </a:spcAft>
              <a:buClr>
                <a:srgbClr val="6DC065"/>
              </a:buClr>
              <a:buSzPts val="2800"/>
              <a:buFont typeface="Farro"/>
              <a:buNone/>
              <a:defRPr>
                <a:solidFill>
                  <a:srgbClr val="6DC065"/>
                </a:solidFill>
                <a:latin typeface="Farro"/>
                <a:ea typeface="Farro"/>
                <a:cs typeface="Farro"/>
                <a:sym typeface="Farro"/>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5">
    <p:spTree>
      <p:nvGrpSpPr>
        <p:cNvPr id="113" name="Shape 113"/>
        <p:cNvGrpSpPr/>
        <p:nvPr/>
      </p:nvGrpSpPr>
      <p:grpSpPr>
        <a:xfrm>
          <a:off x="0" y="0"/>
          <a:ext cx="0" cy="0"/>
          <a:chOff x="0" y="0"/>
          <a:chExt cx="0" cy="0"/>
        </a:xfrm>
      </p:grpSpPr>
      <p:sp>
        <p:nvSpPr>
          <p:cNvPr id="114" name="Google Shape;114;p28"/>
          <p:cNvSpPr/>
          <p:nvPr/>
        </p:nvSpPr>
        <p:spPr>
          <a:xfrm>
            <a:off x="-150" y="0"/>
            <a:ext cx="91440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8"/>
          <p:cNvSpPr txBox="1"/>
          <p:nvPr>
            <p:ph type="title"/>
          </p:nvPr>
        </p:nvSpPr>
        <p:spPr>
          <a:xfrm>
            <a:off x="2011050" y="463800"/>
            <a:ext cx="51216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None/>
              <a:defRPr sz="3600">
                <a:solidFill>
                  <a:schemeClr val="lt1"/>
                </a:solidFill>
              </a:defRPr>
            </a:lvl1pPr>
            <a:lvl2pPr lvl="1" rtl="0">
              <a:spcBef>
                <a:spcPts val="0"/>
              </a:spcBef>
              <a:spcAft>
                <a:spcPts val="0"/>
              </a:spcAft>
              <a:buSzPts val="2800"/>
              <a:buFont typeface="Farro"/>
              <a:buNone/>
              <a:defRPr>
                <a:latin typeface="Farro"/>
                <a:ea typeface="Farro"/>
                <a:cs typeface="Farro"/>
                <a:sym typeface="Farro"/>
              </a:defRPr>
            </a:lvl2pPr>
            <a:lvl3pPr lvl="2" rtl="0">
              <a:spcBef>
                <a:spcPts val="0"/>
              </a:spcBef>
              <a:spcAft>
                <a:spcPts val="0"/>
              </a:spcAft>
              <a:buSzPts val="2800"/>
              <a:buFont typeface="Farro"/>
              <a:buNone/>
              <a:defRPr>
                <a:latin typeface="Farro"/>
                <a:ea typeface="Farro"/>
                <a:cs typeface="Farro"/>
                <a:sym typeface="Farro"/>
              </a:defRPr>
            </a:lvl3pPr>
            <a:lvl4pPr lvl="3" rtl="0">
              <a:spcBef>
                <a:spcPts val="0"/>
              </a:spcBef>
              <a:spcAft>
                <a:spcPts val="0"/>
              </a:spcAft>
              <a:buSzPts val="2800"/>
              <a:buFont typeface="Farro"/>
              <a:buNone/>
              <a:defRPr>
                <a:latin typeface="Farro"/>
                <a:ea typeface="Farro"/>
                <a:cs typeface="Farro"/>
                <a:sym typeface="Farro"/>
              </a:defRPr>
            </a:lvl4pPr>
            <a:lvl5pPr lvl="4" rtl="0">
              <a:spcBef>
                <a:spcPts val="0"/>
              </a:spcBef>
              <a:spcAft>
                <a:spcPts val="0"/>
              </a:spcAft>
              <a:buSzPts val="2800"/>
              <a:buFont typeface="Farro"/>
              <a:buNone/>
              <a:defRPr>
                <a:latin typeface="Farro"/>
                <a:ea typeface="Farro"/>
                <a:cs typeface="Farro"/>
                <a:sym typeface="Farro"/>
              </a:defRPr>
            </a:lvl5pPr>
            <a:lvl6pPr lvl="5" rtl="0">
              <a:spcBef>
                <a:spcPts val="0"/>
              </a:spcBef>
              <a:spcAft>
                <a:spcPts val="0"/>
              </a:spcAft>
              <a:buSzPts val="2800"/>
              <a:buFont typeface="Farro"/>
              <a:buNone/>
              <a:defRPr>
                <a:latin typeface="Farro"/>
                <a:ea typeface="Farro"/>
                <a:cs typeface="Farro"/>
                <a:sym typeface="Farro"/>
              </a:defRPr>
            </a:lvl6pPr>
            <a:lvl7pPr lvl="6" rtl="0">
              <a:spcBef>
                <a:spcPts val="0"/>
              </a:spcBef>
              <a:spcAft>
                <a:spcPts val="0"/>
              </a:spcAft>
              <a:buSzPts val="2800"/>
              <a:buFont typeface="Farro"/>
              <a:buNone/>
              <a:defRPr>
                <a:latin typeface="Farro"/>
                <a:ea typeface="Farro"/>
                <a:cs typeface="Farro"/>
                <a:sym typeface="Farro"/>
              </a:defRPr>
            </a:lvl7pPr>
            <a:lvl8pPr lvl="7" rtl="0">
              <a:spcBef>
                <a:spcPts val="0"/>
              </a:spcBef>
              <a:spcAft>
                <a:spcPts val="0"/>
              </a:spcAft>
              <a:buSzPts val="2800"/>
              <a:buFont typeface="Farro"/>
              <a:buNone/>
              <a:defRPr>
                <a:latin typeface="Farro"/>
                <a:ea typeface="Farro"/>
                <a:cs typeface="Farro"/>
                <a:sym typeface="Farro"/>
              </a:defRPr>
            </a:lvl8pPr>
            <a:lvl9pPr lvl="8" rtl="0">
              <a:spcBef>
                <a:spcPts val="0"/>
              </a:spcBef>
              <a:spcAft>
                <a:spcPts val="0"/>
              </a:spcAft>
              <a:buSzPts val="2800"/>
              <a:buFont typeface="Farro"/>
              <a:buNone/>
              <a:defRPr>
                <a:latin typeface="Farro"/>
                <a:ea typeface="Farro"/>
                <a:cs typeface="Farro"/>
                <a:sym typeface="Farro"/>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5_3">
    <p:spTree>
      <p:nvGrpSpPr>
        <p:cNvPr id="116" name="Shape 116"/>
        <p:cNvGrpSpPr/>
        <p:nvPr/>
      </p:nvGrpSpPr>
      <p:grpSpPr>
        <a:xfrm>
          <a:off x="0" y="0"/>
          <a:ext cx="0" cy="0"/>
          <a:chOff x="0" y="0"/>
          <a:chExt cx="0" cy="0"/>
        </a:xfrm>
      </p:grpSpPr>
      <p:sp>
        <p:nvSpPr>
          <p:cNvPr id="117" name="Google Shape;117;p29"/>
          <p:cNvSpPr/>
          <p:nvPr/>
        </p:nvSpPr>
        <p:spPr>
          <a:xfrm>
            <a:off x="-150" y="0"/>
            <a:ext cx="91440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9"/>
          <p:cNvSpPr txBox="1"/>
          <p:nvPr>
            <p:ph type="title"/>
          </p:nvPr>
        </p:nvSpPr>
        <p:spPr>
          <a:xfrm>
            <a:off x="2011050" y="463800"/>
            <a:ext cx="51216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None/>
              <a:defRPr sz="3600">
                <a:solidFill>
                  <a:schemeClr val="lt1"/>
                </a:solidFill>
              </a:defRPr>
            </a:lvl1pPr>
            <a:lvl2pPr lvl="1" rtl="0">
              <a:spcBef>
                <a:spcPts val="0"/>
              </a:spcBef>
              <a:spcAft>
                <a:spcPts val="0"/>
              </a:spcAft>
              <a:buSzPts val="2800"/>
              <a:buFont typeface="Farro"/>
              <a:buNone/>
              <a:defRPr>
                <a:latin typeface="Farro"/>
                <a:ea typeface="Farro"/>
                <a:cs typeface="Farro"/>
                <a:sym typeface="Farro"/>
              </a:defRPr>
            </a:lvl2pPr>
            <a:lvl3pPr lvl="2" rtl="0">
              <a:spcBef>
                <a:spcPts val="0"/>
              </a:spcBef>
              <a:spcAft>
                <a:spcPts val="0"/>
              </a:spcAft>
              <a:buSzPts val="2800"/>
              <a:buFont typeface="Farro"/>
              <a:buNone/>
              <a:defRPr>
                <a:latin typeface="Farro"/>
                <a:ea typeface="Farro"/>
                <a:cs typeface="Farro"/>
                <a:sym typeface="Farro"/>
              </a:defRPr>
            </a:lvl3pPr>
            <a:lvl4pPr lvl="3" rtl="0">
              <a:spcBef>
                <a:spcPts val="0"/>
              </a:spcBef>
              <a:spcAft>
                <a:spcPts val="0"/>
              </a:spcAft>
              <a:buSzPts val="2800"/>
              <a:buFont typeface="Farro"/>
              <a:buNone/>
              <a:defRPr>
                <a:latin typeface="Farro"/>
                <a:ea typeface="Farro"/>
                <a:cs typeface="Farro"/>
                <a:sym typeface="Farro"/>
              </a:defRPr>
            </a:lvl4pPr>
            <a:lvl5pPr lvl="4" rtl="0">
              <a:spcBef>
                <a:spcPts val="0"/>
              </a:spcBef>
              <a:spcAft>
                <a:spcPts val="0"/>
              </a:spcAft>
              <a:buSzPts val="2800"/>
              <a:buFont typeface="Farro"/>
              <a:buNone/>
              <a:defRPr>
                <a:latin typeface="Farro"/>
                <a:ea typeface="Farro"/>
                <a:cs typeface="Farro"/>
                <a:sym typeface="Farro"/>
              </a:defRPr>
            </a:lvl5pPr>
            <a:lvl6pPr lvl="5" rtl="0">
              <a:spcBef>
                <a:spcPts val="0"/>
              </a:spcBef>
              <a:spcAft>
                <a:spcPts val="0"/>
              </a:spcAft>
              <a:buSzPts val="2800"/>
              <a:buFont typeface="Farro"/>
              <a:buNone/>
              <a:defRPr>
                <a:latin typeface="Farro"/>
                <a:ea typeface="Farro"/>
                <a:cs typeface="Farro"/>
                <a:sym typeface="Farro"/>
              </a:defRPr>
            </a:lvl6pPr>
            <a:lvl7pPr lvl="6" rtl="0">
              <a:spcBef>
                <a:spcPts val="0"/>
              </a:spcBef>
              <a:spcAft>
                <a:spcPts val="0"/>
              </a:spcAft>
              <a:buSzPts val="2800"/>
              <a:buFont typeface="Farro"/>
              <a:buNone/>
              <a:defRPr>
                <a:latin typeface="Farro"/>
                <a:ea typeface="Farro"/>
                <a:cs typeface="Farro"/>
                <a:sym typeface="Farro"/>
              </a:defRPr>
            </a:lvl7pPr>
            <a:lvl8pPr lvl="7" rtl="0">
              <a:spcBef>
                <a:spcPts val="0"/>
              </a:spcBef>
              <a:spcAft>
                <a:spcPts val="0"/>
              </a:spcAft>
              <a:buSzPts val="2800"/>
              <a:buFont typeface="Farro"/>
              <a:buNone/>
              <a:defRPr>
                <a:latin typeface="Farro"/>
                <a:ea typeface="Farro"/>
                <a:cs typeface="Farro"/>
                <a:sym typeface="Farro"/>
              </a:defRPr>
            </a:lvl8pPr>
            <a:lvl9pPr lvl="8" rtl="0">
              <a:spcBef>
                <a:spcPts val="0"/>
              </a:spcBef>
              <a:spcAft>
                <a:spcPts val="0"/>
              </a:spcAft>
              <a:buSzPts val="2800"/>
              <a:buFont typeface="Farro"/>
              <a:buNone/>
              <a:defRPr>
                <a:latin typeface="Farro"/>
                <a:ea typeface="Farro"/>
                <a:cs typeface="Farro"/>
                <a:sym typeface="Farro"/>
              </a:defRPr>
            </a:lvl9pPr>
          </a:lstStyle>
          <a:p/>
        </p:txBody>
      </p:sp>
      <p:sp>
        <p:nvSpPr>
          <p:cNvPr id="119" name="Google Shape;119;p29"/>
          <p:cNvSpPr txBox="1"/>
          <p:nvPr>
            <p:ph idx="1" type="subTitle"/>
          </p:nvPr>
        </p:nvSpPr>
        <p:spPr>
          <a:xfrm>
            <a:off x="5552750" y="2680425"/>
            <a:ext cx="2871300" cy="12183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5_2">
    <p:spTree>
      <p:nvGrpSpPr>
        <p:cNvPr id="120" name="Shape 120"/>
        <p:cNvGrpSpPr/>
        <p:nvPr/>
      </p:nvGrpSpPr>
      <p:grpSpPr>
        <a:xfrm>
          <a:off x="0" y="0"/>
          <a:ext cx="0" cy="0"/>
          <a:chOff x="0" y="0"/>
          <a:chExt cx="0" cy="0"/>
        </a:xfrm>
      </p:grpSpPr>
      <p:sp>
        <p:nvSpPr>
          <p:cNvPr id="121" name="Google Shape;121;p30"/>
          <p:cNvSpPr/>
          <p:nvPr/>
        </p:nvSpPr>
        <p:spPr>
          <a:xfrm>
            <a:off x="-150" y="0"/>
            <a:ext cx="91440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30"/>
          <p:cNvSpPr txBox="1"/>
          <p:nvPr>
            <p:ph type="title"/>
          </p:nvPr>
        </p:nvSpPr>
        <p:spPr>
          <a:xfrm>
            <a:off x="2011050" y="463800"/>
            <a:ext cx="51216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None/>
              <a:defRPr sz="3600">
                <a:solidFill>
                  <a:schemeClr val="lt1"/>
                </a:solidFill>
              </a:defRPr>
            </a:lvl1pPr>
            <a:lvl2pPr lvl="1" rtl="0">
              <a:spcBef>
                <a:spcPts val="0"/>
              </a:spcBef>
              <a:spcAft>
                <a:spcPts val="0"/>
              </a:spcAft>
              <a:buSzPts val="2800"/>
              <a:buFont typeface="Farro"/>
              <a:buNone/>
              <a:defRPr>
                <a:latin typeface="Farro"/>
                <a:ea typeface="Farro"/>
                <a:cs typeface="Farro"/>
                <a:sym typeface="Farro"/>
              </a:defRPr>
            </a:lvl2pPr>
            <a:lvl3pPr lvl="2" rtl="0">
              <a:spcBef>
                <a:spcPts val="0"/>
              </a:spcBef>
              <a:spcAft>
                <a:spcPts val="0"/>
              </a:spcAft>
              <a:buSzPts val="2800"/>
              <a:buFont typeface="Farro"/>
              <a:buNone/>
              <a:defRPr>
                <a:latin typeface="Farro"/>
                <a:ea typeface="Farro"/>
                <a:cs typeface="Farro"/>
                <a:sym typeface="Farro"/>
              </a:defRPr>
            </a:lvl3pPr>
            <a:lvl4pPr lvl="3" rtl="0">
              <a:spcBef>
                <a:spcPts val="0"/>
              </a:spcBef>
              <a:spcAft>
                <a:spcPts val="0"/>
              </a:spcAft>
              <a:buSzPts val="2800"/>
              <a:buFont typeface="Farro"/>
              <a:buNone/>
              <a:defRPr>
                <a:latin typeface="Farro"/>
                <a:ea typeface="Farro"/>
                <a:cs typeface="Farro"/>
                <a:sym typeface="Farro"/>
              </a:defRPr>
            </a:lvl4pPr>
            <a:lvl5pPr lvl="4" rtl="0">
              <a:spcBef>
                <a:spcPts val="0"/>
              </a:spcBef>
              <a:spcAft>
                <a:spcPts val="0"/>
              </a:spcAft>
              <a:buSzPts val="2800"/>
              <a:buFont typeface="Farro"/>
              <a:buNone/>
              <a:defRPr>
                <a:latin typeface="Farro"/>
                <a:ea typeface="Farro"/>
                <a:cs typeface="Farro"/>
                <a:sym typeface="Farro"/>
              </a:defRPr>
            </a:lvl5pPr>
            <a:lvl6pPr lvl="5" rtl="0">
              <a:spcBef>
                <a:spcPts val="0"/>
              </a:spcBef>
              <a:spcAft>
                <a:spcPts val="0"/>
              </a:spcAft>
              <a:buSzPts val="2800"/>
              <a:buFont typeface="Farro"/>
              <a:buNone/>
              <a:defRPr>
                <a:latin typeface="Farro"/>
                <a:ea typeface="Farro"/>
                <a:cs typeface="Farro"/>
                <a:sym typeface="Farro"/>
              </a:defRPr>
            </a:lvl6pPr>
            <a:lvl7pPr lvl="6" rtl="0">
              <a:spcBef>
                <a:spcPts val="0"/>
              </a:spcBef>
              <a:spcAft>
                <a:spcPts val="0"/>
              </a:spcAft>
              <a:buSzPts val="2800"/>
              <a:buFont typeface="Farro"/>
              <a:buNone/>
              <a:defRPr>
                <a:latin typeface="Farro"/>
                <a:ea typeface="Farro"/>
                <a:cs typeface="Farro"/>
                <a:sym typeface="Farro"/>
              </a:defRPr>
            </a:lvl7pPr>
            <a:lvl8pPr lvl="7" rtl="0">
              <a:spcBef>
                <a:spcPts val="0"/>
              </a:spcBef>
              <a:spcAft>
                <a:spcPts val="0"/>
              </a:spcAft>
              <a:buSzPts val="2800"/>
              <a:buFont typeface="Farro"/>
              <a:buNone/>
              <a:defRPr>
                <a:latin typeface="Farro"/>
                <a:ea typeface="Farro"/>
                <a:cs typeface="Farro"/>
                <a:sym typeface="Farro"/>
              </a:defRPr>
            </a:lvl8pPr>
            <a:lvl9pPr lvl="8" rtl="0">
              <a:spcBef>
                <a:spcPts val="0"/>
              </a:spcBef>
              <a:spcAft>
                <a:spcPts val="0"/>
              </a:spcAft>
              <a:buSzPts val="2800"/>
              <a:buFont typeface="Farro"/>
              <a:buNone/>
              <a:defRPr>
                <a:latin typeface="Farro"/>
                <a:ea typeface="Farro"/>
                <a:cs typeface="Farro"/>
                <a:sym typeface="Farro"/>
              </a:defRPr>
            </a:lvl9pPr>
          </a:lstStyle>
          <a:p/>
        </p:txBody>
      </p:sp>
      <p:sp>
        <p:nvSpPr>
          <p:cNvPr id="123" name="Google Shape;123;p30"/>
          <p:cNvSpPr txBox="1"/>
          <p:nvPr>
            <p:ph hasCustomPrompt="1" idx="2" type="title"/>
          </p:nvPr>
        </p:nvSpPr>
        <p:spPr>
          <a:xfrm>
            <a:off x="1125984" y="1985963"/>
            <a:ext cx="2114100" cy="8085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dk1"/>
              </a:buClr>
              <a:buSzPts val="4800"/>
              <a:buNone/>
              <a:defRPr sz="4800">
                <a:solidFill>
                  <a:schemeClr val="dk1"/>
                </a:solidFill>
              </a:defRPr>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124" name="Google Shape;124;p30"/>
          <p:cNvSpPr txBox="1"/>
          <p:nvPr>
            <p:ph idx="1" type="subTitle"/>
          </p:nvPr>
        </p:nvSpPr>
        <p:spPr>
          <a:xfrm>
            <a:off x="1125984" y="2510438"/>
            <a:ext cx="2114100" cy="6471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dk1"/>
              </a:buClr>
              <a:buSzPts val="1600"/>
              <a:buNone/>
              <a:defRPr>
                <a:solidFill>
                  <a:schemeClr val="dk1"/>
                </a:solidFill>
              </a:defRPr>
            </a:lvl1pPr>
            <a:lvl2pPr lvl="1" rtl="0" algn="r">
              <a:spcBef>
                <a:spcPts val="1600"/>
              </a:spcBef>
              <a:spcAft>
                <a:spcPts val="0"/>
              </a:spcAft>
              <a:buClr>
                <a:schemeClr val="dk1"/>
              </a:buClr>
              <a:buSzPts val="2000"/>
              <a:buNone/>
              <a:defRPr sz="2000">
                <a:solidFill>
                  <a:schemeClr val="dk1"/>
                </a:solidFill>
              </a:defRPr>
            </a:lvl2pPr>
            <a:lvl3pPr lvl="2" rtl="0" algn="r">
              <a:spcBef>
                <a:spcPts val="1600"/>
              </a:spcBef>
              <a:spcAft>
                <a:spcPts val="0"/>
              </a:spcAft>
              <a:buClr>
                <a:schemeClr val="dk1"/>
              </a:buClr>
              <a:buSzPts val="2000"/>
              <a:buNone/>
              <a:defRPr sz="2000">
                <a:solidFill>
                  <a:schemeClr val="dk1"/>
                </a:solidFill>
              </a:defRPr>
            </a:lvl3pPr>
            <a:lvl4pPr lvl="3" rtl="0" algn="r">
              <a:spcBef>
                <a:spcPts val="1600"/>
              </a:spcBef>
              <a:spcAft>
                <a:spcPts val="0"/>
              </a:spcAft>
              <a:buClr>
                <a:schemeClr val="dk1"/>
              </a:buClr>
              <a:buSzPts val="2000"/>
              <a:buNone/>
              <a:defRPr sz="2000">
                <a:solidFill>
                  <a:schemeClr val="dk1"/>
                </a:solidFill>
              </a:defRPr>
            </a:lvl4pPr>
            <a:lvl5pPr lvl="4" rtl="0" algn="r">
              <a:spcBef>
                <a:spcPts val="1600"/>
              </a:spcBef>
              <a:spcAft>
                <a:spcPts val="0"/>
              </a:spcAft>
              <a:buClr>
                <a:schemeClr val="dk1"/>
              </a:buClr>
              <a:buSzPts val="2000"/>
              <a:buNone/>
              <a:defRPr sz="2000">
                <a:solidFill>
                  <a:schemeClr val="dk1"/>
                </a:solidFill>
              </a:defRPr>
            </a:lvl5pPr>
            <a:lvl6pPr lvl="5" rtl="0" algn="r">
              <a:spcBef>
                <a:spcPts val="1600"/>
              </a:spcBef>
              <a:spcAft>
                <a:spcPts val="0"/>
              </a:spcAft>
              <a:buClr>
                <a:schemeClr val="dk1"/>
              </a:buClr>
              <a:buSzPts val="2000"/>
              <a:buNone/>
              <a:defRPr sz="2000">
                <a:solidFill>
                  <a:schemeClr val="dk1"/>
                </a:solidFill>
              </a:defRPr>
            </a:lvl6pPr>
            <a:lvl7pPr lvl="6" rtl="0" algn="r">
              <a:spcBef>
                <a:spcPts val="1600"/>
              </a:spcBef>
              <a:spcAft>
                <a:spcPts val="0"/>
              </a:spcAft>
              <a:buClr>
                <a:schemeClr val="dk1"/>
              </a:buClr>
              <a:buSzPts val="2000"/>
              <a:buNone/>
              <a:defRPr sz="2000">
                <a:solidFill>
                  <a:schemeClr val="dk1"/>
                </a:solidFill>
              </a:defRPr>
            </a:lvl7pPr>
            <a:lvl8pPr lvl="7" rtl="0" algn="r">
              <a:spcBef>
                <a:spcPts val="1600"/>
              </a:spcBef>
              <a:spcAft>
                <a:spcPts val="0"/>
              </a:spcAft>
              <a:buClr>
                <a:schemeClr val="dk1"/>
              </a:buClr>
              <a:buSzPts val="2000"/>
              <a:buNone/>
              <a:defRPr sz="2000">
                <a:solidFill>
                  <a:schemeClr val="dk1"/>
                </a:solidFill>
              </a:defRPr>
            </a:lvl8pPr>
            <a:lvl9pPr lvl="8" rtl="0" algn="r">
              <a:spcBef>
                <a:spcPts val="1600"/>
              </a:spcBef>
              <a:spcAft>
                <a:spcPts val="1600"/>
              </a:spcAft>
              <a:buClr>
                <a:schemeClr val="dk1"/>
              </a:buClr>
              <a:buSzPts val="2000"/>
              <a:buNone/>
              <a:defRPr sz="2000">
                <a:solidFill>
                  <a:schemeClr val="dk1"/>
                </a:solidFill>
              </a:defRPr>
            </a:lvl9pPr>
          </a:lstStyle>
          <a:p/>
        </p:txBody>
      </p:sp>
      <p:sp>
        <p:nvSpPr>
          <p:cNvPr id="125" name="Google Shape;125;p30"/>
          <p:cNvSpPr txBox="1"/>
          <p:nvPr>
            <p:ph hasCustomPrompt="1" idx="3" type="title"/>
          </p:nvPr>
        </p:nvSpPr>
        <p:spPr>
          <a:xfrm>
            <a:off x="1125984" y="3318813"/>
            <a:ext cx="2114100" cy="8085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dk1"/>
              </a:buClr>
              <a:buSzPts val="4800"/>
              <a:buNone/>
              <a:defRPr sz="4800">
                <a:solidFill>
                  <a:schemeClr val="dk1"/>
                </a:solidFill>
              </a:defRPr>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126" name="Google Shape;126;p30"/>
          <p:cNvSpPr txBox="1"/>
          <p:nvPr>
            <p:ph idx="4" type="subTitle"/>
          </p:nvPr>
        </p:nvSpPr>
        <p:spPr>
          <a:xfrm>
            <a:off x="1125984" y="3843288"/>
            <a:ext cx="2114100" cy="6471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dk1"/>
              </a:buClr>
              <a:buSzPts val="1600"/>
              <a:buNone/>
              <a:defRPr>
                <a:solidFill>
                  <a:schemeClr val="dk1"/>
                </a:solidFill>
              </a:defRPr>
            </a:lvl1pPr>
            <a:lvl2pPr lvl="1" rtl="0" algn="r">
              <a:spcBef>
                <a:spcPts val="1600"/>
              </a:spcBef>
              <a:spcAft>
                <a:spcPts val="0"/>
              </a:spcAft>
              <a:buClr>
                <a:schemeClr val="dk1"/>
              </a:buClr>
              <a:buSzPts val="2000"/>
              <a:buNone/>
              <a:defRPr sz="2000">
                <a:solidFill>
                  <a:schemeClr val="dk1"/>
                </a:solidFill>
              </a:defRPr>
            </a:lvl2pPr>
            <a:lvl3pPr lvl="2" rtl="0" algn="r">
              <a:spcBef>
                <a:spcPts val="1600"/>
              </a:spcBef>
              <a:spcAft>
                <a:spcPts val="0"/>
              </a:spcAft>
              <a:buClr>
                <a:schemeClr val="dk1"/>
              </a:buClr>
              <a:buSzPts val="2000"/>
              <a:buNone/>
              <a:defRPr sz="2000">
                <a:solidFill>
                  <a:schemeClr val="dk1"/>
                </a:solidFill>
              </a:defRPr>
            </a:lvl3pPr>
            <a:lvl4pPr lvl="3" rtl="0" algn="r">
              <a:spcBef>
                <a:spcPts val="1600"/>
              </a:spcBef>
              <a:spcAft>
                <a:spcPts val="0"/>
              </a:spcAft>
              <a:buClr>
                <a:schemeClr val="dk1"/>
              </a:buClr>
              <a:buSzPts val="2000"/>
              <a:buNone/>
              <a:defRPr sz="2000">
                <a:solidFill>
                  <a:schemeClr val="dk1"/>
                </a:solidFill>
              </a:defRPr>
            </a:lvl4pPr>
            <a:lvl5pPr lvl="4" rtl="0" algn="r">
              <a:spcBef>
                <a:spcPts val="1600"/>
              </a:spcBef>
              <a:spcAft>
                <a:spcPts val="0"/>
              </a:spcAft>
              <a:buClr>
                <a:schemeClr val="dk1"/>
              </a:buClr>
              <a:buSzPts val="2000"/>
              <a:buNone/>
              <a:defRPr sz="2000">
                <a:solidFill>
                  <a:schemeClr val="dk1"/>
                </a:solidFill>
              </a:defRPr>
            </a:lvl5pPr>
            <a:lvl6pPr lvl="5" rtl="0" algn="r">
              <a:spcBef>
                <a:spcPts val="1600"/>
              </a:spcBef>
              <a:spcAft>
                <a:spcPts val="0"/>
              </a:spcAft>
              <a:buClr>
                <a:schemeClr val="dk1"/>
              </a:buClr>
              <a:buSzPts val="2000"/>
              <a:buNone/>
              <a:defRPr sz="2000">
                <a:solidFill>
                  <a:schemeClr val="dk1"/>
                </a:solidFill>
              </a:defRPr>
            </a:lvl6pPr>
            <a:lvl7pPr lvl="6" rtl="0" algn="r">
              <a:spcBef>
                <a:spcPts val="1600"/>
              </a:spcBef>
              <a:spcAft>
                <a:spcPts val="0"/>
              </a:spcAft>
              <a:buClr>
                <a:schemeClr val="dk1"/>
              </a:buClr>
              <a:buSzPts val="2000"/>
              <a:buNone/>
              <a:defRPr sz="2000">
                <a:solidFill>
                  <a:schemeClr val="dk1"/>
                </a:solidFill>
              </a:defRPr>
            </a:lvl7pPr>
            <a:lvl8pPr lvl="7" rtl="0" algn="r">
              <a:spcBef>
                <a:spcPts val="1600"/>
              </a:spcBef>
              <a:spcAft>
                <a:spcPts val="0"/>
              </a:spcAft>
              <a:buClr>
                <a:schemeClr val="dk1"/>
              </a:buClr>
              <a:buSzPts val="2000"/>
              <a:buNone/>
              <a:defRPr sz="2000">
                <a:solidFill>
                  <a:schemeClr val="dk1"/>
                </a:solidFill>
              </a:defRPr>
            </a:lvl8pPr>
            <a:lvl9pPr lvl="8" rtl="0" algn="r">
              <a:spcBef>
                <a:spcPts val="1600"/>
              </a:spcBef>
              <a:spcAft>
                <a:spcPts val="1600"/>
              </a:spcAft>
              <a:buClr>
                <a:schemeClr val="dk1"/>
              </a:buClr>
              <a:buSzPts val="2000"/>
              <a:buNone/>
              <a:defRPr sz="2000">
                <a:solidFill>
                  <a:schemeClr val="dk1"/>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5_1">
    <p:spTree>
      <p:nvGrpSpPr>
        <p:cNvPr id="127" name="Shape 127"/>
        <p:cNvGrpSpPr/>
        <p:nvPr/>
      </p:nvGrpSpPr>
      <p:grpSpPr>
        <a:xfrm>
          <a:off x="0" y="0"/>
          <a:ext cx="0" cy="0"/>
          <a:chOff x="0" y="0"/>
          <a:chExt cx="0" cy="0"/>
        </a:xfrm>
      </p:grpSpPr>
      <p:sp>
        <p:nvSpPr>
          <p:cNvPr id="128" name="Google Shape;128;p31"/>
          <p:cNvSpPr txBox="1"/>
          <p:nvPr>
            <p:ph type="title"/>
          </p:nvPr>
        </p:nvSpPr>
        <p:spPr>
          <a:xfrm>
            <a:off x="720000" y="463800"/>
            <a:ext cx="7704000" cy="60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6DC065"/>
              </a:buClr>
              <a:buSzPts val="3600"/>
              <a:buNone/>
              <a:defRPr sz="3600">
                <a:solidFill>
                  <a:srgbClr val="6DC065"/>
                </a:solidFill>
              </a:defRPr>
            </a:lvl1pPr>
            <a:lvl2pPr lvl="1" rtl="0">
              <a:spcBef>
                <a:spcPts val="0"/>
              </a:spcBef>
              <a:spcAft>
                <a:spcPts val="0"/>
              </a:spcAft>
              <a:buClr>
                <a:srgbClr val="6DC065"/>
              </a:buClr>
              <a:buSzPts val="2800"/>
              <a:buNone/>
              <a:defRPr>
                <a:solidFill>
                  <a:srgbClr val="6DC065"/>
                </a:solidFill>
              </a:defRPr>
            </a:lvl2pPr>
            <a:lvl3pPr lvl="2" rtl="0">
              <a:spcBef>
                <a:spcPts val="0"/>
              </a:spcBef>
              <a:spcAft>
                <a:spcPts val="0"/>
              </a:spcAft>
              <a:buClr>
                <a:srgbClr val="6DC065"/>
              </a:buClr>
              <a:buSzPts val="2800"/>
              <a:buNone/>
              <a:defRPr>
                <a:solidFill>
                  <a:srgbClr val="6DC065"/>
                </a:solidFill>
              </a:defRPr>
            </a:lvl3pPr>
            <a:lvl4pPr lvl="3" rtl="0">
              <a:spcBef>
                <a:spcPts val="0"/>
              </a:spcBef>
              <a:spcAft>
                <a:spcPts val="0"/>
              </a:spcAft>
              <a:buClr>
                <a:srgbClr val="6DC065"/>
              </a:buClr>
              <a:buSzPts val="2800"/>
              <a:buNone/>
              <a:defRPr>
                <a:solidFill>
                  <a:srgbClr val="6DC065"/>
                </a:solidFill>
              </a:defRPr>
            </a:lvl4pPr>
            <a:lvl5pPr lvl="4" rtl="0">
              <a:spcBef>
                <a:spcPts val="0"/>
              </a:spcBef>
              <a:spcAft>
                <a:spcPts val="0"/>
              </a:spcAft>
              <a:buClr>
                <a:srgbClr val="6DC065"/>
              </a:buClr>
              <a:buSzPts val="2800"/>
              <a:buNone/>
              <a:defRPr>
                <a:solidFill>
                  <a:srgbClr val="6DC065"/>
                </a:solidFill>
              </a:defRPr>
            </a:lvl5pPr>
            <a:lvl6pPr lvl="5" rtl="0">
              <a:spcBef>
                <a:spcPts val="0"/>
              </a:spcBef>
              <a:spcAft>
                <a:spcPts val="0"/>
              </a:spcAft>
              <a:buClr>
                <a:srgbClr val="6DC065"/>
              </a:buClr>
              <a:buSzPts val="2800"/>
              <a:buNone/>
              <a:defRPr>
                <a:solidFill>
                  <a:srgbClr val="6DC065"/>
                </a:solidFill>
              </a:defRPr>
            </a:lvl6pPr>
            <a:lvl7pPr lvl="6" rtl="0">
              <a:spcBef>
                <a:spcPts val="0"/>
              </a:spcBef>
              <a:spcAft>
                <a:spcPts val="0"/>
              </a:spcAft>
              <a:buClr>
                <a:srgbClr val="6DC065"/>
              </a:buClr>
              <a:buSzPts val="2800"/>
              <a:buNone/>
              <a:defRPr>
                <a:solidFill>
                  <a:srgbClr val="6DC065"/>
                </a:solidFill>
              </a:defRPr>
            </a:lvl7pPr>
            <a:lvl8pPr lvl="7" rtl="0">
              <a:spcBef>
                <a:spcPts val="0"/>
              </a:spcBef>
              <a:spcAft>
                <a:spcPts val="0"/>
              </a:spcAft>
              <a:buClr>
                <a:srgbClr val="6DC065"/>
              </a:buClr>
              <a:buSzPts val="2800"/>
              <a:buNone/>
              <a:defRPr>
                <a:solidFill>
                  <a:srgbClr val="6DC065"/>
                </a:solidFill>
              </a:defRPr>
            </a:lvl8pPr>
            <a:lvl9pPr lvl="8" rtl="0">
              <a:spcBef>
                <a:spcPts val="0"/>
              </a:spcBef>
              <a:spcAft>
                <a:spcPts val="0"/>
              </a:spcAft>
              <a:buClr>
                <a:srgbClr val="6DC065"/>
              </a:buClr>
              <a:buSzPts val="2800"/>
              <a:buNone/>
              <a:defRPr>
                <a:solidFill>
                  <a:srgbClr val="6DC065"/>
                </a:solidFill>
              </a:defRPr>
            </a:lvl9pPr>
          </a:lstStyle>
          <a:p/>
        </p:txBody>
      </p:sp>
      <p:sp>
        <p:nvSpPr>
          <p:cNvPr id="129" name="Google Shape;129;p31"/>
          <p:cNvSpPr/>
          <p:nvPr/>
        </p:nvSpPr>
        <p:spPr>
          <a:xfrm rot="5400000">
            <a:off x="6381900" y="2381400"/>
            <a:ext cx="5143500" cy="3807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31"/>
          <p:cNvSpPr/>
          <p:nvPr/>
        </p:nvSpPr>
        <p:spPr>
          <a:xfrm rot="5400000">
            <a:off x="-2376300" y="2376300"/>
            <a:ext cx="5143500" cy="3909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
    <p:spTree>
      <p:nvGrpSpPr>
        <p:cNvPr id="131" name="Shape 131"/>
        <p:cNvGrpSpPr/>
        <p:nvPr/>
      </p:nvGrpSpPr>
      <p:grpSpPr>
        <a:xfrm>
          <a:off x="0" y="0"/>
          <a:ext cx="0" cy="0"/>
          <a:chOff x="0" y="0"/>
          <a:chExt cx="0" cy="0"/>
        </a:xfrm>
      </p:grpSpPr>
      <p:sp>
        <p:nvSpPr>
          <p:cNvPr id="132" name="Google Shape;132;p32"/>
          <p:cNvSpPr/>
          <p:nvPr/>
        </p:nvSpPr>
        <p:spPr>
          <a:xfrm>
            <a:off x="-150" y="0"/>
            <a:ext cx="91440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32"/>
          <p:cNvSpPr txBox="1"/>
          <p:nvPr>
            <p:ph type="title"/>
          </p:nvPr>
        </p:nvSpPr>
        <p:spPr>
          <a:xfrm>
            <a:off x="2195400" y="463800"/>
            <a:ext cx="4753200" cy="663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None/>
              <a:defRPr sz="3600">
                <a:solidFill>
                  <a:schemeClr val="lt1"/>
                </a:solidFill>
              </a:defRPr>
            </a:lvl1pPr>
            <a:lvl2pPr lvl="1" rtl="0" algn="ctr">
              <a:spcBef>
                <a:spcPts val="0"/>
              </a:spcBef>
              <a:spcAft>
                <a:spcPts val="0"/>
              </a:spcAft>
              <a:buClr>
                <a:srgbClr val="6DC065"/>
              </a:buClr>
              <a:buSzPts val="2800"/>
              <a:buFont typeface="Farro"/>
              <a:buNone/>
              <a:defRPr>
                <a:solidFill>
                  <a:srgbClr val="6DC065"/>
                </a:solidFill>
                <a:latin typeface="Farro"/>
                <a:ea typeface="Farro"/>
                <a:cs typeface="Farro"/>
                <a:sym typeface="Farro"/>
              </a:defRPr>
            </a:lvl2pPr>
            <a:lvl3pPr lvl="2" rtl="0" algn="ctr">
              <a:spcBef>
                <a:spcPts val="0"/>
              </a:spcBef>
              <a:spcAft>
                <a:spcPts val="0"/>
              </a:spcAft>
              <a:buClr>
                <a:srgbClr val="6DC065"/>
              </a:buClr>
              <a:buSzPts val="2800"/>
              <a:buFont typeface="Farro"/>
              <a:buNone/>
              <a:defRPr>
                <a:solidFill>
                  <a:srgbClr val="6DC065"/>
                </a:solidFill>
                <a:latin typeface="Farro"/>
                <a:ea typeface="Farro"/>
                <a:cs typeface="Farro"/>
                <a:sym typeface="Farro"/>
              </a:defRPr>
            </a:lvl3pPr>
            <a:lvl4pPr lvl="3" rtl="0" algn="ctr">
              <a:spcBef>
                <a:spcPts val="0"/>
              </a:spcBef>
              <a:spcAft>
                <a:spcPts val="0"/>
              </a:spcAft>
              <a:buClr>
                <a:srgbClr val="6DC065"/>
              </a:buClr>
              <a:buSzPts val="2800"/>
              <a:buFont typeface="Farro"/>
              <a:buNone/>
              <a:defRPr>
                <a:solidFill>
                  <a:srgbClr val="6DC065"/>
                </a:solidFill>
                <a:latin typeface="Farro"/>
                <a:ea typeface="Farro"/>
                <a:cs typeface="Farro"/>
                <a:sym typeface="Farro"/>
              </a:defRPr>
            </a:lvl4pPr>
            <a:lvl5pPr lvl="4" rtl="0" algn="ctr">
              <a:spcBef>
                <a:spcPts val="0"/>
              </a:spcBef>
              <a:spcAft>
                <a:spcPts val="0"/>
              </a:spcAft>
              <a:buClr>
                <a:srgbClr val="6DC065"/>
              </a:buClr>
              <a:buSzPts val="2800"/>
              <a:buFont typeface="Farro"/>
              <a:buNone/>
              <a:defRPr>
                <a:solidFill>
                  <a:srgbClr val="6DC065"/>
                </a:solidFill>
                <a:latin typeface="Farro"/>
                <a:ea typeface="Farro"/>
                <a:cs typeface="Farro"/>
                <a:sym typeface="Farro"/>
              </a:defRPr>
            </a:lvl5pPr>
            <a:lvl6pPr lvl="5" rtl="0" algn="ctr">
              <a:spcBef>
                <a:spcPts val="0"/>
              </a:spcBef>
              <a:spcAft>
                <a:spcPts val="0"/>
              </a:spcAft>
              <a:buClr>
                <a:srgbClr val="6DC065"/>
              </a:buClr>
              <a:buSzPts val="2800"/>
              <a:buFont typeface="Farro"/>
              <a:buNone/>
              <a:defRPr>
                <a:solidFill>
                  <a:srgbClr val="6DC065"/>
                </a:solidFill>
                <a:latin typeface="Farro"/>
                <a:ea typeface="Farro"/>
                <a:cs typeface="Farro"/>
                <a:sym typeface="Farro"/>
              </a:defRPr>
            </a:lvl6pPr>
            <a:lvl7pPr lvl="6" rtl="0" algn="ctr">
              <a:spcBef>
                <a:spcPts val="0"/>
              </a:spcBef>
              <a:spcAft>
                <a:spcPts val="0"/>
              </a:spcAft>
              <a:buClr>
                <a:srgbClr val="6DC065"/>
              </a:buClr>
              <a:buSzPts val="2800"/>
              <a:buFont typeface="Farro"/>
              <a:buNone/>
              <a:defRPr>
                <a:solidFill>
                  <a:srgbClr val="6DC065"/>
                </a:solidFill>
                <a:latin typeface="Farro"/>
                <a:ea typeface="Farro"/>
                <a:cs typeface="Farro"/>
                <a:sym typeface="Farro"/>
              </a:defRPr>
            </a:lvl7pPr>
            <a:lvl8pPr lvl="7" rtl="0" algn="ctr">
              <a:spcBef>
                <a:spcPts val="0"/>
              </a:spcBef>
              <a:spcAft>
                <a:spcPts val="0"/>
              </a:spcAft>
              <a:buClr>
                <a:srgbClr val="6DC065"/>
              </a:buClr>
              <a:buSzPts val="2800"/>
              <a:buFont typeface="Farro"/>
              <a:buNone/>
              <a:defRPr>
                <a:solidFill>
                  <a:srgbClr val="6DC065"/>
                </a:solidFill>
                <a:latin typeface="Farro"/>
                <a:ea typeface="Farro"/>
                <a:cs typeface="Farro"/>
                <a:sym typeface="Farro"/>
              </a:defRPr>
            </a:lvl8pPr>
            <a:lvl9pPr lvl="8" rtl="0" algn="ctr">
              <a:spcBef>
                <a:spcPts val="0"/>
              </a:spcBef>
              <a:spcAft>
                <a:spcPts val="0"/>
              </a:spcAft>
              <a:buClr>
                <a:srgbClr val="6DC065"/>
              </a:buClr>
              <a:buSzPts val="2800"/>
              <a:buFont typeface="Farro"/>
              <a:buNone/>
              <a:defRPr>
                <a:solidFill>
                  <a:srgbClr val="6DC065"/>
                </a:solidFill>
                <a:latin typeface="Farro"/>
                <a:ea typeface="Farro"/>
                <a:cs typeface="Farro"/>
                <a:sym typeface="Farro"/>
              </a:defRPr>
            </a:lvl9pPr>
          </a:lstStyle>
          <a:p/>
        </p:txBody>
      </p:sp>
      <p:sp>
        <p:nvSpPr>
          <p:cNvPr id="134" name="Google Shape;134;p32"/>
          <p:cNvSpPr txBox="1"/>
          <p:nvPr>
            <p:ph idx="1" type="subTitle"/>
          </p:nvPr>
        </p:nvSpPr>
        <p:spPr>
          <a:xfrm>
            <a:off x="862950" y="2201250"/>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135" name="Google Shape;135;p32"/>
          <p:cNvSpPr txBox="1"/>
          <p:nvPr>
            <p:ph idx="2" type="subTitle"/>
          </p:nvPr>
        </p:nvSpPr>
        <p:spPr>
          <a:xfrm>
            <a:off x="862950" y="2533650"/>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136" name="Google Shape;136;p32"/>
          <p:cNvSpPr txBox="1"/>
          <p:nvPr>
            <p:ph idx="3" type="subTitle"/>
          </p:nvPr>
        </p:nvSpPr>
        <p:spPr>
          <a:xfrm>
            <a:off x="3516000" y="2201250"/>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137" name="Google Shape;137;p32"/>
          <p:cNvSpPr txBox="1"/>
          <p:nvPr>
            <p:ph idx="4" type="subTitle"/>
          </p:nvPr>
        </p:nvSpPr>
        <p:spPr>
          <a:xfrm>
            <a:off x="3516000" y="2533650"/>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138" name="Google Shape;138;p32"/>
          <p:cNvSpPr txBox="1"/>
          <p:nvPr>
            <p:ph idx="5" type="subTitle"/>
          </p:nvPr>
        </p:nvSpPr>
        <p:spPr>
          <a:xfrm>
            <a:off x="6169050" y="2201250"/>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139" name="Google Shape;139;p32"/>
          <p:cNvSpPr txBox="1"/>
          <p:nvPr>
            <p:ph idx="6" type="subTitle"/>
          </p:nvPr>
        </p:nvSpPr>
        <p:spPr>
          <a:xfrm>
            <a:off x="6169050" y="2533650"/>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140" name="Google Shape;140;p32"/>
          <p:cNvSpPr txBox="1"/>
          <p:nvPr>
            <p:ph idx="7" type="subTitle"/>
          </p:nvPr>
        </p:nvSpPr>
        <p:spPr>
          <a:xfrm>
            <a:off x="862950" y="3706200"/>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141" name="Google Shape;141;p32"/>
          <p:cNvSpPr txBox="1"/>
          <p:nvPr>
            <p:ph idx="8" type="subTitle"/>
          </p:nvPr>
        </p:nvSpPr>
        <p:spPr>
          <a:xfrm>
            <a:off x="862950" y="4038600"/>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142" name="Google Shape;142;p32"/>
          <p:cNvSpPr txBox="1"/>
          <p:nvPr>
            <p:ph idx="9" type="subTitle"/>
          </p:nvPr>
        </p:nvSpPr>
        <p:spPr>
          <a:xfrm>
            <a:off x="3516000" y="3706200"/>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143" name="Google Shape;143;p32"/>
          <p:cNvSpPr txBox="1"/>
          <p:nvPr>
            <p:ph idx="13" type="subTitle"/>
          </p:nvPr>
        </p:nvSpPr>
        <p:spPr>
          <a:xfrm>
            <a:off x="3516000" y="4038600"/>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144" name="Google Shape;144;p32"/>
          <p:cNvSpPr txBox="1"/>
          <p:nvPr>
            <p:ph idx="14" type="subTitle"/>
          </p:nvPr>
        </p:nvSpPr>
        <p:spPr>
          <a:xfrm>
            <a:off x="6169050" y="3706200"/>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145" name="Google Shape;145;p32"/>
          <p:cNvSpPr txBox="1"/>
          <p:nvPr>
            <p:ph idx="15" type="subTitle"/>
          </p:nvPr>
        </p:nvSpPr>
        <p:spPr>
          <a:xfrm>
            <a:off x="6169050" y="4038600"/>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6">
    <p:spTree>
      <p:nvGrpSpPr>
        <p:cNvPr id="146" name="Shape 146"/>
        <p:cNvGrpSpPr/>
        <p:nvPr/>
      </p:nvGrpSpPr>
      <p:grpSpPr>
        <a:xfrm>
          <a:off x="0" y="0"/>
          <a:ext cx="0" cy="0"/>
          <a:chOff x="0" y="0"/>
          <a:chExt cx="0" cy="0"/>
        </a:xfrm>
      </p:grpSpPr>
      <p:sp>
        <p:nvSpPr>
          <p:cNvPr id="147" name="Google Shape;147;p33"/>
          <p:cNvSpPr txBox="1"/>
          <p:nvPr>
            <p:ph type="title"/>
          </p:nvPr>
        </p:nvSpPr>
        <p:spPr>
          <a:xfrm>
            <a:off x="3670800" y="463800"/>
            <a:ext cx="4753200" cy="6507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6DC065"/>
              </a:buClr>
              <a:buSzPts val="3600"/>
              <a:buNone/>
              <a:defRPr sz="3600">
                <a:solidFill>
                  <a:srgbClr val="6DC065"/>
                </a:solidFill>
              </a:defRPr>
            </a:lvl1pPr>
            <a:lvl2pPr lvl="1" rtl="0" algn="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2pPr>
            <a:lvl3pPr lvl="2" rtl="0" algn="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3pPr>
            <a:lvl4pPr lvl="3" rtl="0" algn="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4pPr>
            <a:lvl5pPr lvl="4" rtl="0" algn="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5pPr>
            <a:lvl6pPr lvl="5" rtl="0" algn="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6pPr>
            <a:lvl7pPr lvl="6" rtl="0" algn="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7pPr>
            <a:lvl8pPr lvl="7" rtl="0" algn="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8pPr>
            <a:lvl9pPr lvl="8" rtl="0" algn="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9pPr>
          </a:lstStyle>
          <a:p/>
        </p:txBody>
      </p:sp>
      <p:sp>
        <p:nvSpPr>
          <p:cNvPr id="148" name="Google Shape;148;p33"/>
          <p:cNvSpPr txBox="1"/>
          <p:nvPr>
            <p:ph idx="1" type="subTitle"/>
          </p:nvPr>
        </p:nvSpPr>
        <p:spPr>
          <a:xfrm>
            <a:off x="3668400" y="1745125"/>
            <a:ext cx="2112000" cy="3324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2000">
                <a:solidFill>
                  <a:srgbClr val="6DC065"/>
                </a:solidFill>
                <a:latin typeface="Farro"/>
                <a:ea typeface="Farro"/>
                <a:cs typeface="Farro"/>
                <a:sym typeface="Farro"/>
              </a:defRPr>
            </a:lvl1pPr>
            <a:lvl2pPr lvl="1" rtl="0" algn="r">
              <a:spcBef>
                <a:spcPts val="1600"/>
              </a:spcBef>
              <a:spcAft>
                <a:spcPts val="0"/>
              </a:spcAft>
              <a:buNone/>
              <a:defRPr sz="2000">
                <a:solidFill>
                  <a:srgbClr val="6DC065"/>
                </a:solidFill>
                <a:latin typeface="Farro"/>
                <a:ea typeface="Farro"/>
                <a:cs typeface="Farro"/>
                <a:sym typeface="Farro"/>
              </a:defRPr>
            </a:lvl2pPr>
            <a:lvl3pPr lvl="2" rtl="0" algn="r">
              <a:spcBef>
                <a:spcPts val="1600"/>
              </a:spcBef>
              <a:spcAft>
                <a:spcPts val="0"/>
              </a:spcAft>
              <a:buNone/>
              <a:defRPr sz="2000">
                <a:solidFill>
                  <a:srgbClr val="6DC065"/>
                </a:solidFill>
                <a:latin typeface="Farro"/>
                <a:ea typeface="Farro"/>
                <a:cs typeface="Farro"/>
                <a:sym typeface="Farro"/>
              </a:defRPr>
            </a:lvl3pPr>
            <a:lvl4pPr lvl="3" rtl="0" algn="r">
              <a:spcBef>
                <a:spcPts val="1600"/>
              </a:spcBef>
              <a:spcAft>
                <a:spcPts val="0"/>
              </a:spcAft>
              <a:buNone/>
              <a:defRPr sz="2000">
                <a:solidFill>
                  <a:srgbClr val="6DC065"/>
                </a:solidFill>
                <a:latin typeface="Farro"/>
                <a:ea typeface="Farro"/>
                <a:cs typeface="Farro"/>
                <a:sym typeface="Farro"/>
              </a:defRPr>
            </a:lvl4pPr>
            <a:lvl5pPr lvl="4" rtl="0" algn="r">
              <a:spcBef>
                <a:spcPts val="1600"/>
              </a:spcBef>
              <a:spcAft>
                <a:spcPts val="0"/>
              </a:spcAft>
              <a:buNone/>
              <a:defRPr sz="2000">
                <a:solidFill>
                  <a:srgbClr val="6DC065"/>
                </a:solidFill>
                <a:latin typeface="Farro"/>
                <a:ea typeface="Farro"/>
                <a:cs typeface="Farro"/>
                <a:sym typeface="Farro"/>
              </a:defRPr>
            </a:lvl5pPr>
            <a:lvl6pPr lvl="5" rtl="0" algn="r">
              <a:spcBef>
                <a:spcPts val="1600"/>
              </a:spcBef>
              <a:spcAft>
                <a:spcPts val="0"/>
              </a:spcAft>
              <a:buNone/>
              <a:defRPr sz="2000">
                <a:solidFill>
                  <a:srgbClr val="6DC065"/>
                </a:solidFill>
                <a:latin typeface="Farro"/>
                <a:ea typeface="Farro"/>
                <a:cs typeface="Farro"/>
                <a:sym typeface="Farro"/>
              </a:defRPr>
            </a:lvl6pPr>
            <a:lvl7pPr lvl="6" rtl="0" algn="r">
              <a:spcBef>
                <a:spcPts val="1600"/>
              </a:spcBef>
              <a:spcAft>
                <a:spcPts val="0"/>
              </a:spcAft>
              <a:buNone/>
              <a:defRPr sz="2000">
                <a:solidFill>
                  <a:srgbClr val="6DC065"/>
                </a:solidFill>
                <a:latin typeface="Farro"/>
                <a:ea typeface="Farro"/>
                <a:cs typeface="Farro"/>
                <a:sym typeface="Farro"/>
              </a:defRPr>
            </a:lvl7pPr>
            <a:lvl8pPr lvl="7" rtl="0" algn="r">
              <a:spcBef>
                <a:spcPts val="1600"/>
              </a:spcBef>
              <a:spcAft>
                <a:spcPts val="0"/>
              </a:spcAft>
              <a:buNone/>
              <a:defRPr sz="2000">
                <a:solidFill>
                  <a:srgbClr val="6DC065"/>
                </a:solidFill>
                <a:latin typeface="Farro"/>
                <a:ea typeface="Farro"/>
                <a:cs typeface="Farro"/>
                <a:sym typeface="Farro"/>
              </a:defRPr>
            </a:lvl8pPr>
            <a:lvl9pPr lvl="8" rtl="0" algn="r">
              <a:spcBef>
                <a:spcPts val="1600"/>
              </a:spcBef>
              <a:spcAft>
                <a:spcPts val="1600"/>
              </a:spcAft>
              <a:buNone/>
              <a:defRPr sz="2000">
                <a:solidFill>
                  <a:srgbClr val="6DC065"/>
                </a:solidFill>
                <a:latin typeface="Farro"/>
                <a:ea typeface="Farro"/>
                <a:cs typeface="Farro"/>
                <a:sym typeface="Farro"/>
              </a:defRPr>
            </a:lvl9pPr>
          </a:lstStyle>
          <a:p/>
        </p:txBody>
      </p:sp>
      <p:sp>
        <p:nvSpPr>
          <p:cNvPr id="149" name="Google Shape;149;p33"/>
          <p:cNvSpPr txBox="1"/>
          <p:nvPr>
            <p:ph idx="2" type="subTitle"/>
          </p:nvPr>
        </p:nvSpPr>
        <p:spPr>
          <a:xfrm>
            <a:off x="3668400" y="2077525"/>
            <a:ext cx="2112000" cy="834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a:lvl1pPr>
            <a:lvl2pPr lvl="1" rtl="0" algn="r">
              <a:lnSpc>
                <a:spcPct val="100000"/>
              </a:lnSpc>
              <a:spcBef>
                <a:spcPts val="1600"/>
              </a:spcBef>
              <a:spcAft>
                <a:spcPts val="0"/>
              </a:spcAft>
              <a:buNone/>
              <a:defRPr/>
            </a:lvl2pPr>
            <a:lvl3pPr lvl="2" rtl="0" algn="r">
              <a:lnSpc>
                <a:spcPct val="100000"/>
              </a:lnSpc>
              <a:spcBef>
                <a:spcPts val="1600"/>
              </a:spcBef>
              <a:spcAft>
                <a:spcPts val="0"/>
              </a:spcAft>
              <a:buNone/>
              <a:defRPr/>
            </a:lvl3pPr>
            <a:lvl4pPr lvl="3" rtl="0" algn="r">
              <a:lnSpc>
                <a:spcPct val="100000"/>
              </a:lnSpc>
              <a:spcBef>
                <a:spcPts val="1600"/>
              </a:spcBef>
              <a:spcAft>
                <a:spcPts val="0"/>
              </a:spcAft>
              <a:buNone/>
              <a:defRPr/>
            </a:lvl4pPr>
            <a:lvl5pPr lvl="4" rtl="0" algn="r">
              <a:lnSpc>
                <a:spcPct val="100000"/>
              </a:lnSpc>
              <a:spcBef>
                <a:spcPts val="1600"/>
              </a:spcBef>
              <a:spcAft>
                <a:spcPts val="0"/>
              </a:spcAft>
              <a:buNone/>
              <a:defRPr/>
            </a:lvl5pPr>
            <a:lvl6pPr lvl="5" rtl="0" algn="r">
              <a:lnSpc>
                <a:spcPct val="100000"/>
              </a:lnSpc>
              <a:spcBef>
                <a:spcPts val="1600"/>
              </a:spcBef>
              <a:spcAft>
                <a:spcPts val="0"/>
              </a:spcAft>
              <a:buNone/>
              <a:defRPr/>
            </a:lvl6pPr>
            <a:lvl7pPr lvl="6" rtl="0" algn="r">
              <a:lnSpc>
                <a:spcPct val="100000"/>
              </a:lnSpc>
              <a:spcBef>
                <a:spcPts val="1600"/>
              </a:spcBef>
              <a:spcAft>
                <a:spcPts val="0"/>
              </a:spcAft>
              <a:buNone/>
              <a:defRPr/>
            </a:lvl7pPr>
            <a:lvl8pPr lvl="7" rtl="0" algn="r">
              <a:lnSpc>
                <a:spcPct val="100000"/>
              </a:lnSpc>
              <a:spcBef>
                <a:spcPts val="1600"/>
              </a:spcBef>
              <a:spcAft>
                <a:spcPts val="0"/>
              </a:spcAft>
              <a:buNone/>
              <a:defRPr/>
            </a:lvl8pPr>
            <a:lvl9pPr lvl="8" rtl="0" algn="r">
              <a:lnSpc>
                <a:spcPct val="100000"/>
              </a:lnSpc>
              <a:spcBef>
                <a:spcPts val="1600"/>
              </a:spcBef>
              <a:spcAft>
                <a:spcPts val="1600"/>
              </a:spcAft>
              <a:buNone/>
              <a:defRPr/>
            </a:lvl9pPr>
          </a:lstStyle>
          <a:p/>
        </p:txBody>
      </p:sp>
      <p:sp>
        <p:nvSpPr>
          <p:cNvPr id="150" name="Google Shape;150;p33"/>
          <p:cNvSpPr txBox="1"/>
          <p:nvPr>
            <p:ph idx="3" type="subTitle"/>
          </p:nvPr>
        </p:nvSpPr>
        <p:spPr>
          <a:xfrm>
            <a:off x="6312000" y="1745125"/>
            <a:ext cx="2112000" cy="3324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2000">
                <a:solidFill>
                  <a:srgbClr val="6DC065"/>
                </a:solidFill>
                <a:latin typeface="Farro"/>
                <a:ea typeface="Farro"/>
                <a:cs typeface="Farro"/>
                <a:sym typeface="Farro"/>
              </a:defRPr>
            </a:lvl1pPr>
            <a:lvl2pPr lvl="1" rtl="0" algn="r">
              <a:spcBef>
                <a:spcPts val="1600"/>
              </a:spcBef>
              <a:spcAft>
                <a:spcPts val="0"/>
              </a:spcAft>
              <a:buNone/>
              <a:defRPr sz="2000">
                <a:solidFill>
                  <a:srgbClr val="6DC065"/>
                </a:solidFill>
                <a:latin typeface="Farro"/>
                <a:ea typeface="Farro"/>
                <a:cs typeface="Farro"/>
                <a:sym typeface="Farro"/>
              </a:defRPr>
            </a:lvl2pPr>
            <a:lvl3pPr lvl="2" rtl="0" algn="r">
              <a:spcBef>
                <a:spcPts val="1600"/>
              </a:spcBef>
              <a:spcAft>
                <a:spcPts val="0"/>
              </a:spcAft>
              <a:buNone/>
              <a:defRPr sz="2000">
                <a:solidFill>
                  <a:srgbClr val="6DC065"/>
                </a:solidFill>
                <a:latin typeface="Farro"/>
                <a:ea typeface="Farro"/>
                <a:cs typeface="Farro"/>
                <a:sym typeface="Farro"/>
              </a:defRPr>
            </a:lvl3pPr>
            <a:lvl4pPr lvl="3" rtl="0" algn="r">
              <a:spcBef>
                <a:spcPts val="1600"/>
              </a:spcBef>
              <a:spcAft>
                <a:spcPts val="0"/>
              </a:spcAft>
              <a:buNone/>
              <a:defRPr sz="2000">
                <a:solidFill>
                  <a:srgbClr val="6DC065"/>
                </a:solidFill>
                <a:latin typeface="Farro"/>
                <a:ea typeface="Farro"/>
                <a:cs typeface="Farro"/>
                <a:sym typeface="Farro"/>
              </a:defRPr>
            </a:lvl4pPr>
            <a:lvl5pPr lvl="4" rtl="0" algn="r">
              <a:spcBef>
                <a:spcPts val="1600"/>
              </a:spcBef>
              <a:spcAft>
                <a:spcPts val="0"/>
              </a:spcAft>
              <a:buNone/>
              <a:defRPr sz="2000">
                <a:solidFill>
                  <a:srgbClr val="6DC065"/>
                </a:solidFill>
                <a:latin typeface="Farro"/>
                <a:ea typeface="Farro"/>
                <a:cs typeface="Farro"/>
                <a:sym typeface="Farro"/>
              </a:defRPr>
            </a:lvl5pPr>
            <a:lvl6pPr lvl="5" rtl="0" algn="r">
              <a:spcBef>
                <a:spcPts val="1600"/>
              </a:spcBef>
              <a:spcAft>
                <a:spcPts val="0"/>
              </a:spcAft>
              <a:buNone/>
              <a:defRPr sz="2000">
                <a:solidFill>
                  <a:srgbClr val="6DC065"/>
                </a:solidFill>
                <a:latin typeface="Farro"/>
                <a:ea typeface="Farro"/>
                <a:cs typeface="Farro"/>
                <a:sym typeface="Farro"/>
              </a:defRPr>
            </a:lvl6pPr>
            <a:lvl7pPr lvl="6" rtl="0" algn="r">
              <a:spcBef>
                <a:spcPts val="1600"/>
              </a:spcBef>
              <a:spcAft>
                <a:spcPts val="0"/>
              </a:spcAft>
              <a:buNone/>
              <a:defRPr sz="2000">
                <a:solidFill>
                  <a:srgbClr val="6DC065"/>
                </a:solidFill>
                <a:latin typeface="Farro"/>
                <a:ea typeface="Farro"/>
                <a:cs typeface="Farro"/>
                <a:sym typeface="Farro"/>
              </a:defRPr>
            </a:lvl7pPr>
            <a:lvl8pPr lvl="7" rtl="0" algn="r">
              <a:spcBef>
                <a:spcPts val="1600"/>
              </a:spcBef>
              <a:spcAft>
                <a:spcPts val="0"/>
              </a:spcAft>
              <a:buNone/>
              <a:defRPr sz="2000">
                <a:solidFill>
                  <a:srgbClr val="6DC065"/>
                </a:solidFill>
                <a:latin typeface="Farro"/>
                <a:ea typeface="Farro"/>
                <a:cs typeface="Farro"/>
                <a:sym typeface="Farro"/>
              </a:defRPr>
            </a:lvl8pPr>
            <a:lvl9pPr lvl="8" rtl="0" algn="r">
              <a:spcBef>
                <a:spcPts val="1600"/>
              </a:spcBef>
              <a:spcAft>
                <a:spcPts val="1600"/>
              </a:spcAft>
              <a:buNone/>
              <a:defRPr sz="2000">
                <a:solidFill>
                  <a:srgbClr val="6DC065"/>
                </a:solidFill>
                <a:latin typeface="Farro"/>
                <a:ea typeface="Farro"/>
                <a:cs typeface="Farro"/>
                <a:sym typeface="Farro"/>
              </a:defRPr>
            </a:lvl9pPr>
          </a:lstStyle>
          <a:p/>
        </p:txBody>
      </p:sp>
      <p:sp>
        <p:nvSpPr>
          <p:cNvPr id="151" name="Google Shape;151;p33"/>
          <p:cNvSpPr txBox="1"/>
          <p:nvPr>
            <p:ph idx="4" type="subTitle"/>
          </p:nvPr>
        </p:nvSpPr>
        <p:spPr>
          <a:xfrm>
            <a:off x="6312000" y="2077525"/>
            <a:ext cx="2112000" cy="834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a:lvl1pPr>
            <a:lvl2pPr lvl="1" rtl="0" algn="r">
              <a:lnSpc>
                <a:spcPct val="100000"/>
              </a:lnSpc>
              <a:spcBef>
                <a:spcPts val="1600"/>
              </a:spcBef>
              <a:spcAft>
                <a:spcPts val="0"/>
              </a:spcAft>
              <a:buNone/>
              <a:defRPr/>
            </a:lvl2pPr>
            <a:lvl3pPr lvl="2" rtl="0" algn="r">
              <a:lnSpc>
                <a:spcPct val="100000"/>
              </a:lnSpc>
              <a:spcBef>
                <a:spcPts val="1600"/>
              </a:spcBef>
              <a:spcAft>
                <a:spcPts val="0"/>
              </a:spcAft>
              <a:buNone/>
              <a:defRPr/>
            </a:lvl3pPr>
            <a:lvl4pPr lvl="3" rtl="0" algn="r">
              <a:lnSpc>
                <a:spcPct val="100000"/>
              </a:lnSpc>
              <a:spcBef>
                <a:spcPts val="1600"/>
              </a:spcBef>
              <a:spcAft>
                <a:spcPts val="0"/>
              </a:spcAft>
              <a:buNone/>
              <a:defRPr/>
            </a:lvl4pPr>
            <a:lvl5pPr lvl="4" rtl="0" algn="r">
              <a:lnSpc>
                <a:spcPct val="100000"/>
              </a:lnSpc>
              <a:spcBef>
                <a:spcPts val="1600"/>
              </a:spcBef>
              <a:spcAft>
                <a:spcPts val="0"/>
              </a:spcAft>
              <a:buNone/>
              <a:defRPr/>
            </a:lvl5pPr>
            <a:lvl6pPr lvl="5" rtl="0" algn="r">
              <a:lnSpc>
                <a:spcPct val="100000"/>
              </a:lnSpc>
              <a:spcBef>
                <a:spcPts val="1600"/>
              </a:spcBef>
              <a:spcAft>
                <a:spcPts val="0"/>
              </a:spcAft>
              <a:buNone/>
              <a:defRPr/>
            </a:lvl6pPr>
            <a:lvl7pPr lvl="6" rtl="0" algn="r">
              <a:lnSpc>
                <a:spcPct val="100000"/>
              </a:lnSpc>
              <a:spcBef>
                <a:spcPts val="1600"/>
              </a:spcBef>
              <a:spcAft>
                <a:spcPts val="0"/>
              </a:spcAft>
              <a:buNone/>
              <a:defRPr/>
            </a:lvl7pPr>
            <a:lvl8pPr lvl="7" rtl="0" algn="r">
              <a:lnSpc>
                <a:spcPct val="100000"/>
              </a:lnSpc>
              <a:spcBef>
                <a:spcPts val="1600"/>
              </a:spcBef>
              <a:spcAft>
                <a:spcPts val="0"/>
              </a:spcAft>
              <a:buNone/>
              <a:defRPr/>
            </a:lvl8pPr>
            <a:lvl9pPr lvl="8" rtl="0" algn="r">
              <a:lnSpc>
                <a:spcPct val="100000"/>
              </a:lnSpc>
              <a:spcBef>
                <a:spcPts val="1600"/>
              </a:spcBef>
              <a:spcAft>
                <a:spcPts val="1600"/>
              </a:spcAft>
              <a:buNone/>
              <a:defRPr/>
            </a:lvl9pPr>
          </a:lstStyle>
          <a:p/>
        </p:txBody>
      </p:sp>
      <p:sp>
        <p:nvSpPr>
          <p:cNvPr id="152" name="Google Shape;152;p33"/>
          <p:cNvSpPr txBox="1"/>
          <p:nvPr>
            <p:ph idx="5" type="subTitle"/>
          </p:nvPr>
        </p:nvSpPr>
        <p:spPr>
          <a:xfrm>
            <a:off x="3668400" y="3402475"/>
            <a:ext cx="2112000" cy="3324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2000">
                <a:solidFill>
                  <a:srgbClr val="6DC065"/>
                </a:solidFill>
                <a:latin typeface="Farro"/>
                <a:ea typeface="Farro"/>
                <a:cs typeface="Farro"/>
                <a:sym typeface="Farro"/>
              </a:defRPr>
            </a:lvl1pPr>
            <a:lvl2pPr lvl="1" rtl="0" algn="r">
              <a:spcBef>
                <a:spcPts val="1600"/>
              </a:spcBef>
              <a:spcAft>
                <a:spcPts val="0"/>
              </a:spcAft>
              <a:buNone/>
              <a:defRPr sz="2000">
                <a:solidFill>
                  <a:srgbClr val="6DC065"/>
                </a:solidFill>
                <a:latin typeface="Farro"/>
                <a:ea typeface="Farro"/>
                <a:cs typeface="Farro"/>
                <a:sym typeface="Farro"/>
              </a:defRPr>
            </a:lvl2pPr>
            <a:lvl3pPr lvl="2" rtl="0" algn="r">
              <a:spcBef>
                <a:spcPts val="1600"/>
              </a:spcBef>
              <a:spcAft>
                <a:spcPts val="0"/>
              </a:spcAft>
              <a:buNone/>
              <a:defRPr sz="2000">
                <a:solidFill>
                  <a:srgbClr val="6DC065"/>
                </a:solidFill>
                <a:latin typeface="Farro"/>
                <a:ea typeface="Farro"/>
                <a:cs typeface="Farro"/>
                <a:sym typeface="Farro"/>
              </a:defRPr>
            </a:lvl3pPr>
            <a:lvl4pPr lvl="3" rtl="0" algn="r">
              <a:spcBef>
                <a:spcPts val="1600"/>
              </a:spcBef>
              <a:spcAft>
                <a:spcPts val="0"/>
              </a:spcAft>
              <a:buNone/>
              <a:defRPr sz="2000">
                <a:solidFill>
                  <a:srgbClr val="6DC065"/>
                </a:solidFill>
                <a:latin typeface="Farro"/>
                <a:ea typeface="Farro"/>
                <a:cs typeface="Farro"/>
                <a:sym typeface="Farro"/>
              </a:defRPr>
            </a:lvl4pPr>
            <a:lvl5pPr lvl="4" rtl="0" algn="r">
              <a:spcBef>
                <a:spcPts val="1600"/>
              </a:spcBef>
              <a:spcAft>
                <a:spcPts val="0"/>
              </a:spcAft>
              <a:buNone/>
              <a:defRPr sz="2000">
                <a:solidFill>
                  <a:srgbClr val="6DC065"/>
                </a:solidFill>
                <a:latin typeface="Farro"/>
                <a:ea typeface="Farro"/>
                <a:cs typeface="Farro"/>
                <a:sym typeface="Farro"/>
              </a:defRPr>
            </a:lvl5pPr>
            <a:lvl6pPr lvl="5" rtl="0" algn="r">
              <a:spcBef>
                <a:spcPts val="1600"/>
              </a:spcBef>
              <a:spcAft>
                <a:spcPts val="0"/>
              </a:spcAft>
              <a:buNone/>
              <a:defRPr sz="2000">
                <a:solidFill>
                  <a:srgbClr val="6DC065"/>
                </a:solidFill>
                <a:latin typeface="Farro"/>
                <a:ea typeface="Farro"/>
                <a:cs typeface="Farro"/>
                <a:sym typeface="Farro"/>
              </a:defRPr>
            </a:lvl6pPr>
            <a:lvl7pPr lvl="6" rtl="0" algn="r">
              <a:spcBef>
                <a:spcPts val="1600"/>
              </a:spcBef>
              <a:spcAft>
                <a:spcPts val="0"/>
              </a:spcAft>
              <a:buNone/>
              <a:defRPr sz="2000">
                <a:solidFill>
                  <a:srgbClr val="6DC065"/>
                </a:solidFill>
                <a:latin typeface="Farro"/>
                <a:ea typeface="Farro"/>
                <a:cs typeface="Farro"/>
                <a:sym typeface="Farro"/>
              </a:defRPr>
            </a:lvl7pPr>
            <a:lvl8pPr lvl="7" rtl="0" algn="r">
              <a:spcBef>
                <a:spcPts val="1600"/>
              </a:spcBef>
              <a:spcAft>
                <a:spcPts val="0"/>
              </a:spcAft>
              <a:buNone/>
              <a:defRPr sz="2000">
                <a:solidFill>
                  <a:srgbClr val="6DC065"/>
                </a:solidFill>
                <a:latin typeface="Farro"/>
                <a:ea typeface="Farro"/>
                <a:cs typeface="Farro"/>
                <a:sym typeface="Farro"/>
              </a:defRPr>
            </a:lvl8pPr>
            <a:lvl9pPr lvl="8" rtl="0" algn="r">
              <a:spcBef>
                <a:spcPts val="1600"/>
              </a:spcBef>
              <a:spcAft>
                <a:spcPts val="1600"/>
              </a:spcAft>
              <a:buNone/>
              <a:defRPr sz="2000">
                <a:solidFill>
                  <a:srgbClr val="6DC065"/>
                </a:solidFill>
                <a:latin typeface="Farro"/>
                <a:ea typeface="Farro"/>
                <a:cs typeface="Farro"/>
                <a:sym typeface="Farro"/>
              </a:defRPr>
            </a:lvl9pPr>
          </a:lstStyle>
          <a:p/>
        </p:txBody>
      </p:sp>
      <p:sp>
        <p:nvSpPr>
          <p:cNvPr id="153" name="Google Shape;153;p33"/>
          <p:cNvSpPr txBox="1"/>
          <p:nvPr>
            <p:ph idx="6" type="subTitle"/>
          </p:nvPr>
        </p:nvSpPr>
        <p:spPr>
          <a:xfrm>
            <a:off x="3668400" y="3734875"/>
            <a:ext cx="2112000" cy="834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a:lvl1pPr>
            <a:lvl2pPr lvl="1" rtl="0" algn="r">
              <a:lnSpc>
                <a:spcPct val="100000"/>
              </a:lnSpc>
              <a:spcBef>
                <a:spcPts val="1600"/>
              </a:spcBef>
              <a:spcAft>
                <a:spcPts val="0"/>
              </a:spcAft>
              <a:buNone/>
              <a:defRPr/>
            </a:lvl2pPr>
            <a:lvl3pPr lvl="2" rtl="0" algn="r">
              <a:lnSpc>
                <a:spcPct val="100000"/>
              </a:lnSpc>
              <a:spcBef>
                <a:spcPts val="1600"/>
              </a:spcBef>
              <a:spcAft>
                <a:spcPts val="0"/>
              </a:spcAft>
              <a:buNone/>
              <a:defRPr/>
            </a:lvl3pPr>
            <a:lvl4pPr lvl="3" rtl="0" algn="r">
              <a:lnSpc>
                <a:spcPct val="100000"/>
              </a:lnSpc>
              <a:spcBef>
                <a:spcPts val="1600"/>
              </a:spcBef>
              <a:spcAft>
                <a:spcPts val="0"/>
              </a:spcAft>
              <a:buNone/>
              <a:defRPr/>
            </a:lvl4pPr>
            <a:lvl5pPr lvl="4" rtl="0" algn="r">
              <a:lnSpc>
                <a:spcPct val="100000"/>
              </a:lnSpc>
              <a:spcBef>
                <a:spcPts val="1600"/>
              </a:spcBef>
              <a:spcAft>
                <a:spcPts val="0"/>
              </a:spcAft>
              <a:buNone/>
              <a:defRPr/>
            </a:lvl5pPr>
            <a:lvl6pPr lvl="5" rtl="0" algn="r">
              <a:lnSpc>
                <a:spcPct val="100000"/>
              </a:lnSpc>
              <a:spcBef>
                <a:spcPts val="1600"/>
              </a:spcBef>
              <a:spcAft>
                <a:spcPts val="0"/>
              </a:spcAft>
              <a:buNone/>
              <a:defRPr/>
            </a:lvl6pPr>
            <a:lvl7pPr lvl="6" rtl="0" algn="r">
              <a:lnSpc>
                <a:spcPct val="100000"/>
              </a:lnSpc>
              <a:spcBef>
                <a:spcPts val="1600"/>
              </a:spcBef>
              <a:spcAft>
                <a:spcPts val="0"/>
              </a:spcAft>
              <a:buNone/>
              <a:defRPr/>
            </a:lvl7pPr>
            <a:lvl8pPr lvl="7" rtl="0" algn="r">
              <a:lnSpc>
                <a:spcPct val="100000"/>
              </a:lnSpc>
              <a:spcBef>
                <a:spcPts val="1600"/>
              </a:spcBef>
              <a:spcAft>
                <a:spcPts val="0"/>
              </a:spcAft>
              <a:buNone/>
              <a:defRPr/>
            </a:lvl8pPr>
            <a:lvl9pPr lvl="8" rtl="0" algn="r">
              <a:lnSpc>
                <a:spcPct val="100000"/>
              </a:lnSpc>
              <a:spcBef>
                <a:spcPts val="1600"/>
              </a:spcBef>
              <a:spcAft>
                <a:spcPts val="1600"/>
              </a:spcAft>
              <a:buNone/>
              <a:defRPr/>
            </a:lvl9pPr>
          </a:lstStyle>
          <a:p/>
        </p:txBody>
      </p:sp>
      <p:sp>
        <p:nvSpPr>
          <p:cNvPr id="154" name="Google Shape;154;p33"/>
          <p:cNvSpPr txBox="1"/>
          <p:nvPr>
            <p:ph idx="7" type="subTitle"/>
          </p:nvPr>
        </p:nvSpPr>
        <p:spPr>
          <a:xfrm>
            <a:off x="6312000" y="3402475"/>
            <a:ext cx="2112000" cy="3324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2000">
                <a:solidFill>
                  <a:srgbClr val="6DC065"/>
                </a:solidFill>
                <a:latin typeface="Farro"/>
                <a:ea typeface="Farro"/>
                <a:cs typeface="Farro"/>
                <a:sym typeface="Farro"/>
              </a:defRPr>
            </a:lvl1pPr>
            <a:lvl2pPr lvl="1" rtl="0" algn="r">
              <a:spcBef>
                <a:spcPts val="1600"/>
              </a:spcBef>
              <a:spcAft>
                <a:spcPts val="0"/>
              </a:spcAft>
              <a:buNone/>
              <a:defRPr sz="2000">
                <a:solidFill>
                  <a:srgbClr val="6DC065"/>
                </a:solidFill>
                <a:latin typeface="Farro"/>
                <a:ea typeface="Farro"/>
                <a:cs typeface="Farro"/>
                <a:sym typeface="Farro"/>
              </a:defRPr>
            </a:lvl2pPr>
            <a:lvl3pPr lvl="2" rtl="0" algn="r">
              <a:spcBef>
                <a:spcPts val="1600"/>
              </a:spcBef>
              <a:spcAft>
                <a:spcPts val="0"/>
              </a:spcAft>
              <a:buNone/>
              <a:defRPr sz="2000">
                <a:solidFill>
                  <a:srgbClr val="6DC065"/>
                </a:solidFill>
                <a:latin typeface="Farro"/>
                <a:ea typeface="Farro"/>
                <a:cs typeface="Farro"/>
                <a:sym typeface="Farro"/>
              </a:defRPr>
            </a:lvl3pPr>
            <a:lvl4pPr lvl="3" rtl="0" algn="r">
              <a:spcBef>
                <a:spcPts val="1600"/>
              </a:spcBef>
              <a:spcAft>
                <a:spcPts val="0"/>
              </a:spcAft>
              <a:buNone/>
              <a:defRPr sz="2000">
                <a:solidFill>
                  <a:srgbClr val="6DC065"/>
                </a:solidFill>
                <a:latin typeface="Farro"/>
                <a:ea typeface="Farro"/>
                <a:cs typeface="Farro"/>
                <a:sym typeface="Farro"/>
              </a:defRPr>
            </a:lvl4pPr>
            <a:lvl5pPr lvl="4" rtl="0" algn="r">
              <a:spcBef>
                <a:spcPts val="1600"/>
              </a:spcBef>
              <a:spcAft>
                <a:spcPts val="0"/>
              </a:spcAft>
              <a:buNone/>
              <a:defRPr sz="2000">
                <a:solidFill>
                  <a:srgbClr val="6DC065"/>
                </a:solidFill>
                <a:latin typeface="Farro"/>
                <a:ea typeface="Farro"/>
                <a:cs typeface="Farro"/>
                <a:sym typeface="Farro"/>
              </a:defRPr>
            </a:lvl5pPr>
            <a:lvl6pPr lvl="5" rtl="0" algn="r">
              <a:spcBef>
                <a:spcPts val="1600"/>
              </a:spcBef>
              <a:spcAft>
                <a:spcPts val="0"/>
              </a:spcAft>
              <a:buNone/>
              <a:defRPr sz="2000">
                <a:solidFill>
                  <a:srgbClr val="6DC065"/>
                </a:solidFill>
                <a:latin typeface="Farro"/>
                <a:ea typeface="Farro"/>
                <a:cs typeface="Farro"/>
                <a:sym typeface="Farro"/>
              </a:defRPr>
            </a:lvl6pPr>
            <a:lvl7pPr lvl="6" rtl="0" algn="r">
              <a:spcBef>
                <a:spcPts val="1600"/>
              </a:spcBef>
              <a:spcAft>
                <a:spcPts val="0"/>
              </a:spcAft>
              <a:buNone/>
              <a:defRPr sz="2000">
                <a:solidFill>
                  <a:srgbClr val="6DC065"/>
                </a:solidFill>
                <a:latin typeface="Farro"/>
                <a:ea typeface="Farro"/>
                <a:cs typeface="Farro"/>
                <a:sym typeface="Farro"/>
              </a:defRPr>
            </a:lvl7pPr>
            <a:lvl8pPr lvl="7" rtl="0" algn="r">
              <a:spcBef>
                <a:spcPts val="1600"/>
              </a:spcBef>
              <a:spcAft>
                <a:spcPts val="0"/>
              </a:spcAft>
              <a:buNone/>
              <a:defRPr sz="2000">
                <a:solidFill>
                  <a:srgbClr val="6DC065"/>
                </a:solidFill>
                <a:latin typeface="Farro"/>
                <a:ea typeface="Farro"/>
                <a:cs typeface="Farro"/>
                <a:sym typeface="Farro"/>
              </a:defRPr>
            </a:lvl8pPr>
            <a:lvl9pPr lvl="8" rtl="0" algn="r">
              <a:spcBef>
                <a:spcPts val="1600"/>
              </a:spcBef>
              <a:spcAft>
                <a:spcPts val="1600"/>
              </a:spcAft>
              <a:buNone/>
              <a:defRPr sz="2000">
                <a:solidFill>
                  <a:srgbClr val="6DC065"/>
                </a:solidFill>
                <a:latin typeface="Farro"/>
                <a:ea typeface="Farro"/>
                <a:cs typeface="Farro"/>
                <a:sym typeface="Farro"/>
              </a:defRPr>
            </a:lvl9pPr>
          </a:lstStyle>
          <a:p/>
        </p:txBody>
      </p:sp>
      <p:sp>
        <p:nvSpPr>
          <p:cNvPr id="155" name="Google Shape;155;p33"/>
          <p:cNvSpPr txBox="1"/>
          <p:nvPr>
            <p:ph idx="8" type="subTitle"/>
          </p:nvPr>
        </p:nvSpPr>
        <p:spPr>
          <a:xfrm>
            <a:off x="6312000" y="3734875"/>
            <a:ext cx="2112000" cy="834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a:lvl1pPr>
            <a:lvl2pPr lvl="1" rtl="0" algn="r">
              <a:lnSpc>
                <a:spcPct val="100000"/>
              </a:lnSpc>
              <a:spcBef>
                <a:spcPts val="1600"/>
              </a:spcBef>
              <a:spcAft>
                <a:spcPts val="0"/>
              </a:spcAft>
              <a:buNone/>
              <a:defRPr/>
            </a:lvl2pPr>
            <a:lvl3pPr lvl="2" rtl="0" algn="r">
              <a:lnSpc>
                <a:spcPct val="100000"/>
              </a:lnSpc>
              <a:spcBef>
                <a:spcPts val="1600"/>
              </a:spcBef>
              <a:spcAft>
                <a:spcPts val="0"/>
              </a:spcAft>
              <a:buNone/>
              <a:defRPr/>
            </a:lvl3pPr>
            <a:lvl4pPr lvl="3" rtl="0" algn="r">
              <a:lnSpc>
                <a:spcPct val="100000"/>
              </a:lnSpc>
              <a:spcBef>
                <a:spcPts val="1600"/>
              </a:spcBef>
              <a:spcAft>
                <a:spcPts val="0"/>
              </a:spcAft>
              <a:buNone/>
              <a:defRPr/>
            </a:lvl4pPr>
            <a:lvl5pPr lvl="4" rtl="0" algn="r">
              <a:lnSpc>
                <a:spcPct val="100000"/>
              </a:lnSpc>
              <a:spcBef>
                <a:spcPts val="1600"/>
              </a:spcBef>
              <a:spcAft>
                <a:spcPts val="0"/>
              </a:spcAft>
              <a:buNone/>
              <a:defRPr/>
            </a:lvl5pPr>
            <a:lvl6pPr lvl="5" rtl="0" algn="r">
              <a:lnSpc>
                <a:spcPct val="100000"/>
              </a:lnSpc>
              <a:spcBef>
                <a:spcPts val="1600"/>
              </a:spcBef>
              <a:spcAft>
                <a:spcPts val="0"/>
              </a:spcAft>
              <a:buNone/>
              <a:defRPr/>
            </a:lvl6pPr>
            <a:lvl7pPr lvl="6" rtl="0" algn="r">
              <a:lnSpc>
                <a:spcPct val="100000"/>
              </a:lnSpc>
              <a:spcBef>
                <a:spcPts val="1600"/>
              </a:spcBef>
              <a:spcAft>
                <a:spcPts val="0"/>
              </a:spcAft>
              <a:buNone/>
              <a:defRPr/>
            </a:lvl7pPr>
            <a:lvl8pPr lvl="7" rtl="0" algn="r">
              <a:lnSpc>
                <a:spcPct val="100000"/>
              </a:lnSpc>
              <a:spcBef>
                <a:spcPts val="1600"/>
              </a:spcBef>
              <a:spcAft>
                <a:spcPts val="0"/>
              </a:spcAft>
              <a:buNone/>
              <a:defRPr/>
            </a:lvl8pPr>
            <a:lvl9pPr lvl="8" rtl="0" algn="r">
              <a:lnSpc>
                <a:spcPct val="100000"/>
              </a:lnSpc>
              <a:spcBef>
                <a:spcPts val="1600"/>
              </a:spcBef>
              <a:spcAft>
                <a:spcPts val="1600"/>
              </a:spcAft>
              <a:buNone/>
              <a:defRPr/>
            </a:lvl9pPr>
          </a:lstStyle>
          <a:p/>
        </p:txBody>
      </p:sp>
      <p:sp>
        <p:nvSpPr>
          <p:cNvPr id="156" name="Google Shape;156;p33"/>
          <p:cNvSpPr/>
          <p:nvPr/>
        </p:nvSpPr>
        <p:spPr>
          <a:xfrm rot="5400000">
            <a:off x="-1828050" y="1820625"/>
            <a:ext cx="51582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157" name="Shape 157"/>
        <p:cNvGrpSpPr/>
        <p:nvPr/>
      </p:nvGrpSpPr>
      <p:grpSpPr>
        <a:xfrm>
          <a:off x="0" y="0"/>
          <a:ext cx="0" cy="0"/>
          <a:chOff x="0" y="0"/>
          <a:chExt cx="0" cy="0"/>
        </a:xfrm>
      </p:grpSpPr>
      <p:sp>
        <p:nvSpPr>
          <p:cNvPr id="158" name="Google Shape;158;p34"/>
          <p:cNvSpPr txBox="1"/>
          <p:nvPr>
            <p:ph type="title"/>
          </p:nvPr>
        </p:nvSpPr>
        <p:spPr>
          <a:xfrm>
            <a:off x="720000" y="463800"/>
            <a:ext cx="4753200" cy="66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6DC065"/>
              </a:buClr>
              <a:buSzPts val="3600"/>
              <a:buNone/>
              <a:defRPr sz="3600">
                <a:solidFill>
                  <a:srgbClr val="6DC065"/>
                </a:solidFill>
              </a:defRPr>
            </a:lvl1pPr>
            <a:lvl2pPr lvl="1"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2pPr>
            <a:lvl3pPr lvl="2"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3pPr>
            <a:lvl4pPr lvl="3"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4pPr>
            <a:lvl5pPr lvl="4"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5pPr>
            <a:lvl6pPr lvl="5"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6pPr>
            <a:lvl7pPr lvl="6"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7pPr>
            <a:lvl8pPr lvl="7"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8pPr>
            <a:lvl9pPr lvl="8"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9pPr>
          </a:lstStyle>
          <a:p/>
        </p:txBody>
      </p:sp>
      <p:sp>
        <p:nvSpPr>
          <p:cNvPr id="159" name="Google Shape;159;p34"/>
          <p:cNvSpPr txBox="1"/>
          <p:nvPr>
            <p:ph hasCustomPrompt="1" idx="2" type="title"/>
          </p:nvPr>
        </p:nvSpPr>
        <p:spPr>
          <a:xfrm>
            <a:off x="720000" y="1239250"/>
            <a:ext cx="1733400" cy="8493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t>xx%</a:t>
            </a:r>
          </a:p>
        </p:txBody>
      </p:sp>
      <p:sp>
        <p:nvSpPr>
          <p:cNvPr id="160" name="Google Shape;160;p34"/>
          <p:cNvSpPr txBox="1"/>
          <p:nvPr>
            <p:ph idx="1" type="subTitle"/>
          </p:nvPr>
        </p:nvSpPr>
        <p:spPr>
          <a:xfrm>
            <a:off x="720000" y="1867900"/>
            <a:ext cx="29235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161" name="Google Shape;161;p34"/>
          <p:cNvSpPr txBox="1"/>
          <p:nvPr>
            <p:ph idx="3" type="subTitle"/>
          </p:nvPr>
        </p:nvSpPr>
        <p:spPr>
          <a:xfrm>
            <a:off x="720000" y="2200300"/>
            <a:ext cx="25671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Didact Gothic"/>
                <a:ea typeface="Didact Gothic"/>
                <a:cs typeface="Didact Gothic"/>
                <a:sym typeface="Didact Gothic"/>
              </a:defRPr>
            </a:lvl1pPr>
            <a:lvl2pPr lvl="1" rtl="0">
              <a:lnSpc>
                <a:spcPct val="100000"/>
              </a:lnSpc>
              <a:spcBef>
                <a:spcPts val="1600"/>
              </a:spcBef>
              <a:spcAft>
                <a:spcPts val="0"/>
              </a:spcAft>
              <a:buNone/>
              <a:defRPr>
                <a:latin typeface="Didact Gothic"/>
                <a:ea typeface="Didact Gothic"/>
                <a:cs typeface="Didact Gothic"/>
                <a:sym typeface="Didact Gothic"/>
              </a:defRPr>
            </a:lvl2pPr>
            <a:lvl3pPr lvl="2" rtl="0">
              <a:lnSpc>
                <a:spcPct val="100000"/>
              </a:lnSpc>
              <a:spcBef>
                <a:spcPts val="1600"/>
              </a:spcBef>
              <a:spcAft>
                <a:spcPts val="0"/>
              </a:spcAft>
              <a:buNone/>
              <a:defRPr>
                <a:latin typeface="Didact Gothic"/>
                <a:ea typeface="Didact Gothic"/>
                <a:cs typeface="Didact Gothic"/>
                <a:sym typeface="Didact Gothic"/>
              </a:defRPr>
            </a:lvl3pPr>
            <a:lvl4pPr lvl="3" rtl="0">
              <a:lnSpc>
                <a:spcPct val="100000"/>
              </a:lnSpc>
              <a:spcBef>
                <a:spcPts val="1600"/>
              </a:spcBef>
              <a:spcAft>
                <a:spcPts val="0"/>
              </a:spcAft>
              <a:buNone/>
              <a:defRPr>
                <a:latin typeface="Didact Gothic"/>
                <a:ea typeface="Didact Gothic"/>
                <a:cs typeface="Didact Gothic"/>
                <a:sym typeface="Didact Gothic"/>
              </a:defRPr>
            </a:lvl4pPr>
            <a:lvl5pPr lvl="4" rtl="0">
              <a:lnSpc>
                <a:spcPct val="100000"/>
              </a:lnSpc>
              <a:spcBef>
                <a:spcPts val="1600"/>
              </a:spcBef>
              <a:spcAft>
                <a:spcPts val="0"/>
              </a:spcAft>
              <a:buNone/>
              <a:defRPr>
                <a:latin typeface="Didact Gothic"/>
                <a:ea typeface="Didact Gothic"/>
                <a:cs typeface="Didact Gothic"/>
                <a:sym typeface="Didact Gothic"/>
              </a:defRPr>
            </a:lvl5pPr>
            <a:lvl6pPr lvl="5" rtl="0">
              <a:lnSpc>
                <a:spcPct val="100000"/>
              </a:lnSpc>
              <a:spcBef>
                <a:spcPts val="1600"/>
              </a:spcBef>
              <a:spcAft>
                <a:spcPts val="0"/>
              </a:spcAft>
              <a:buNone/>
              <a:defRPr>
                <a:latin typeface="Didact Gothic"/>
                <a:ea typeface="Didact Gothic"/>
                <a:cs typeface="Didact Gothic"/>
                <a:sym typeface="Didact Gothic"/>
              </a:defRPr>
            </a:lvl6pPr>
            <a:lvl7pPr lvl="6" rtl="0">
              <a:lnSpc>
                <a:spcPct val="100000"/>
              </a:lnSpc>
              <a:spcBef>
                <a:spcPts val="1600"/>
              </a:spcBef>
              <a:spcAft>
                <a:spcPts val="0"/>
              </a:spcAft>
              <a:buNone/>
              <a:defRPr>
                <a:latin typeface="Didact Gothic"/>
                <a:ea typeface="Didact Gothic"/>
                <a:cs typeface="Didact Gothic"/>
                <a:sym typeface="Didact Gothic"/>
              </a:defRPr>
            </a:lvl7pPr>
            <a:lvl8pPr lvl="7" rtl="0">
              <a:lnSpc>
                <a:spcPct val="100000"/>
              </a:lnSpc>
              <a:spcBef>
                <a:spcPts val="1600"/>
              </a:spcBef>
              <a:spcAft>
                <a:spcPts val="0"/>
              </a:spcAft>
              <a:buNone/>
              <a:defRPr>
                <a:latin typeface="Didact Gothic"/>
                <a:ea typeface="Didact Gothic"/>
                <a:cs typeface="Didact Gothic"/>
                <a:sym typeface="Didact Gothic"/>
              </a:defRPr>
            </a:lvl8pPr>
            <a:lvl9pPr lvl="8" rtl="0">
              <a:lnSpc>
                <a:spcPct val="100000"/>
              </a:lnSpc>
              <a:spcBef>
                <a:spcPts val="1600"/>
              </a:spcBef>
              <a:spcAft>
                <a:spcPts val="1600"/>
              </a:spcAft>
              <a:buNone/>
              <a:defRPr>
                <a:latin typeface="Didact Gothic"/>
                <a:ea typeface="Didact Gothic"/>
                <a:cs typeface="Didact Gothic"/>
                <a:sym typeface="Didact Gothic"/>
              </a:defRPr>
            </a:lvl9pPr>
          </a:lstStyle>
          <a:p/>
        </p:txBody>
      </p:sp>
      <p:sp>
        <p:nvSpPr>
          <p:cNvPr id="162" name="Google Shape;162;p34"/>
          <p:cNvSpPr txBox="1"/>
          <p:nvPr>
            <p:ph hasCustomPrompt="1" idx="4" type="title"/>
          </p:nvPr>
        </p:nvSpPr>
        <p:spPr>
          <a:xfrm>
            <a:off x="4419600" y="1239250"/>
            <a:ext cx="1733400" cy="8493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t>xx%</a:t>
            </a:r>
          </a:p>
        </p:txBody>
      </p:sp>
      <p:sp>
        <p:nvSpPr>
          <p:cNvPr id="163" name="Google Shape;163;p34"/>
          <p:cNvSpPr txBox="1"/>
          <p:nvPr>
            <p:ph idx="5" type="subTitle"/>
          </p:nvPr>
        </p:nvSpPr>
        <p:spPr>
          <a:xfrm>
            <a:off x="4419600" y="1867900"/>
            <a:ext cx="27822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164" name="Google Shape;164;p34"/>
          <p:cNvSpPr txBox="1"/>
          <p:nvPr>
            <p:ph idx="6" type="subTitle"/>
          </p:nvPr>
        </p:nvSpPr>
        <p:spPr>
          <a:xfrm>
            <a:off x="4419600" y="2200300"/>
            <a:ext cx="25671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Didact Gothic"/>
                <a:ea typeface="Didact Gothic"/>
                <a:cs typeface="Didact Gothic"/>
                <a:sym typeface="Didact Gothic"/>
              </a:defRPr>
            </a:lvl1pPr>
            <a:lvl2pPr lvl="1" rtl="0">
              <a:lnSpc>
                <a:spcPct val="100000"/>
              </a:lnSpc>
              <a:spcBef>
                <a:spcPts val="1600"/>
              </a:spcBef>
              <a:spcAft>
                <a:spcPts val="0"/>
              </a:spcAft>
              <a:buNone/>
              <a:defRPr>
                <a:latin typeface="Didact Gothic"/>
                <a:ea typeface="Didact Gothic"/>
                <a:cs typeface="Didact Gothic"/>
                <a:sym typeface="Didact Gothic"/>
              </a:defRPr>
            </a:lvl2pPr>
            <a:lvl3pPr lvl="2" rtl="0">
              <a:lnSpc>
                <a:spcPct val="100000"/>
              </a:lnSpc>
              <a:spcBef>
                <a:spcPts val="1600"/>
              </a:spcBef>
              <a:spcAft>
                <a:spcPts val="0"/>
              </a:spcAft>
              <a:buNone/>
              <a:defRPr>
                <a:latin typeface="Didact Gothic"/>
                <a:ea typeface="Didact Gothic"/>
                <a:cs typeface="Didact Gothic"/>
                <a:sym typeface="Didact Gothic"/>
              </a:defRPr>
            </a:lvl3pPr>
            <a:lvl4pPr lvl="3" rtl="0">
              <a:lnSpc>
                <a:spcPct val="100000"/>
              </a:lnSpc>
              <a:spcBef>
                <a:spcPts val="1600"/>
              </a:spcBef>
              <a:spcAft>
                <a:spcPts val="0"/>
              </a:spcAft>
              <a:buNone/>
              <a:defRPr>
                <a:latin typeface="Didact Gothic"/>
                <a:ea typeface="Didact Gothic"/>
                <a:cs typeface="Didact Gothic"/>
                <a:sym typeface="Didact Gothic"/>
              </a:defRPr>
            </a:lvl4pPr>
            <a:lvl5pPr lvl="4" rtl="0">
              <a:lnSpc>
                <a:spcPct val="100000"/>
              </a:lnSpc>
              <a:spcBef>
                <a:spcPts val="1600"/>
              </a:spcBef>
              <a:spcAft>
                <a:spcPts val="0"/>
              </a:spcAft>
              <a:buNone/>
              <a:defRPr>
                <a:latin typeface="Didact Gothic"/>
                <a:ea typeface="Didact Gothic"/>
                <a:cs typeface="Didact Gothic"/>
                <a:sym typeface="Didact Gothic"/>
              </a:defRPr>
            </a:lvl5pPr>
            <a:lvl6pPr lvl="5" rtl="0">
              <a:lnSpc>
                <a:spcPct val="100000"/>
              </a:lnSpc>
              <a:spcBef>
                <a:spcPts val="1600"/>
              </a:spcBef>
              <a:spcAft>
                <a:spcPts val="0"/>
              </a:spcAft>
              <a:buNone/>
              <a:defRPr>
                <a:latin typeface="Didact Gothic"/>
                <a:ea typeface="Didact Gothic"/>
                <a:cs typeface="Didact Gothic"/>
                <a:sym typeface="Didact Gothic"/>
              </a:defRPr>
            </a:lvl6pPr>
            <a:lvl7pPr lvl="6" rtl="0">
              <a:lnSpc>
                <a:spcPct val="100000"/>
              </a:lnSpc>
              <a:spcBef>
                <a:spcPts val="1600"/>
              </a:spcBef>
              <a:spcAft>
                <a:spcPts val="0"/>
              </a:spcAft>
              <a:buNone/>
              <a:defRPr>
                <a:latin typeface="Didact Gothic"/>
                <a:ea typeface="Didact Gothic"/>
                <a:cs typeface="Didact Gothic"/>
                <a:sym typeface="Didact Gothic"/>
              </a:defRPr>
            </a:lvl7pPr>
            <a:lvl8pPr lvl="7" rtl="0">
              <a:lnSpc>
                <a:spcPct val="100000"/>
              </a:lnSpc>
              <a:spcBef>
                <a:spcPts val="1600"/>
              </a:spcBef>
              <a:spcAft>
                <a:spcPts val="0"/>
              </a:spcAft>
              <a:buNone/>
              <a:defRPr>
                <a:latin typeface="Didact Gothic"/>
                <a:ea typeface="Didact Gothic"/>
                <a:cs typeface="Didact Gothic"/>
                <a:sym typeface="Didact Gothic"/>
              </a:defRPr>
            </a:lvl8pPr>
            <a:lvl9pPr lvl="8" rtl="0">
              <a:lnSpc>
                <a:spcPct val="100000"/>
              </a:lnSpc>
              <a:spcBef>
                <a:spcPts val="1600"/>
              </a:spcBef>
              <a:spcAft>
                <a:spcPts val="1600"/>
              </a:spcAft>
              <a:buNone/>
              <a:defRPr>
                <a:latin typeface="Didact Gothic"/>
                <a:ea typeface="Didact Gothic"/>
                <a:cs typeface="Didact Gothic"/>
                <a:sym typeface="Didact Gothic"/>
              </a:defRPr>
            </a:lvl9pPr>
          </a:lstStyle>
          <a:p/>
        </p:txBody>
      </p:sp>
      <p:sp>
        <p:nvSpPr>
          <p:cNvPr id="165" name="Google Shape;165;p34"/>
          <p:cNvSpPr txBox="1"/>
          <p:nvPr>
            <p:ph hasCustomPrompt="1" idx="7" type="title"/>
          </p:nvPr>
        </p:nvSpPr>
        <p:spPr>
          <a:xfrm>
            <a:off x="720000" y="2998225"/>
            <a:ext cx="1733400" cy="8493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t>xx%</a:t>
            </a:r>
          </a:p>
        </p:txBody>
      </p:sp>
      <p:sp>
        <p:nvSpPr>
          <p:cNvPr id="166" name="Google Shape;166;p34"/>
          <p:cNvSpPr txBox="1"/>
          <p:nvPr>
            <p:ph idx="8" type="subTitle"/>
          </p:nvPr>
        </p:nvSpPr>
        <p:spPr>
          <a:xfrm>
            <a:off x="720000" y="3626875"/>
            <a:ext cx="27822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167" name="Google Shape;167;p34"/>
          <p:cNvSpPr txBox="1"/>
          <p:nvPr>
            <p:ph idx="9" type="subTitle"/>
          </p:nvPr>
        </p:nvSpPr>
        <p:spPr>
          <a:xfrm>
            <a:off x="720000" y="3959275"/>
            <a:ext cx="25671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Didact Gothic"/>
                <a:ea typeface="Didact Gothic"/>
                <a:cs typeface="Didact Gothic"/>
                <a:sym typeface="Didact Gothic"/>
              </a:defRPr>
            </a:lvl1pPr>
            <a:lvl2pPr lvl="1" rtl="0">
              <a:lnSpc>
                <a:spcPct val="100000"/>
              </a:lnSpc>
              <a:spcBef>
                <a:spcPts val="1600"/>
              </a:spcBef>
              <a:spcAft>
                <a:spcPts val="0"/>
              </a:spcAft>
              <a:buNone/>
              <a:defRPr>
                <a:latin typeface="Didact Gothic"/>
                <a:ea typeface="Didact Gothic"/>
                <a:cs typeface="Didact Gothic"/>
                <a:sym typeface="Didact Gothic"/>
              </a:defRPr>
            </a:lvl2pPr>
            <a:lvl3pPr lvl="2" rtl="0">
              <a:lnSpc>
                <a:spcPct val="100000"/>
              </a:lnSpc>
              <a:spcBef>
                <a:spcPts val="1600"/>
              </a:spcBef>
              <a:spcAft>
                <a:spcPts val="0"/>
              </a:spcAft>
              <a:buNone/>
              <a:defRPr>
                <a:latin typeface="Didact Gothic"/>
                <a:ea typeface="Didact Gothic"/>
                <a:cs typeface="Didact Gothic"/>
                <a:sym typeface="Didact Gothic"/>
              </a:defRPr>
            </a:lvl3pPr>
            <a:lvl4pPr lvl="3" rtl="0">
              <a:lnSpc>
                <a:spcPct val="100000"/>
              </a:lnSpc>
              <a:spcBef>
                <a:spcPts val="1600"/>
              </a:spcBef>
              <a:spcAft>
                <a:spcPts val="0"/>
              </a:spcAft>
              <a:buNone/>
              <a:defRPr>
                <a:latin typeface="Didact Gothic"/>
                <a:ea typeface="Didact Gothic"/>
                <a:cs typeface="Didact Gothic"/>
                <a:sym typeface="Didact Gothic"/>
              </a:defRPr>
            </a:lvl4pPr>
            <a:lvl5pPr lvl="4" rtl="0">
              <a:lnSpc>
                <a:spcPct val="100000"/>
              </a:lnSpc>
              <a:spcBef>
                <a:spcPts val="1600"/>
              </a:spcBef>
              <a:spcAft>
                <a:spcPts val="0"/>
              </a:spcAft>
              <a:buNone/>
              <a:defRPr>
                <a:latin typeface="Didact Gothic"/>
                <a:ea typeface="Didact Gothic"/>
                <a:cs typeface="Didact Gothic"/>
                <a:sym typeface="Didact Gothic"/>
              </a:defRPr>
            </a:lvl5pPr>
            <a:lvl6pPr lvl="5" rtl="0">
              <a:lnSpc>
                <a:spcPct val="100000"/>
              </a:lnSpc>
              <a:spcBef>
                <a:spcPts val="1600"/>
              </a:spcBef>
              <a:spcAft>
                <a:spcPts val="0"/>
              </a:spcAft>
              <a:buNone/>
              <a:defRPr>
                <a:latin typeface="Didact Gothic"/>
                <a:ea typeface="Didact Gothic"/>
                <a:cs typeface="Didact Gothic"/>
                <a:sym typeface="Didact Gothic"/>
              </a:defRPr>
            </a:lvl6pPr>
            <a:lvl7pPr lvl="6" rtl="0">
              <a:lnSpc>
                <a:spcPct val="100000"/>
              </a:lnSpc>
              <a:spcBef>
                <a:spcPts val="1600"/>
              </a:spcBef>
              <a:spcAft>
                <a:spcPts val="0"/>
              </a:spcAft>
              <a:buNone/>
              <a:defRPr>
                <a:latin typeface="Didact Gothic"/>
                <a:ea typeface="Didact Gothic"/>
                <a:cs typeface="Didact Gothic"/>
                <a:sym typeface="Didact Gothic"/>
              </a:defRPr>
            </a:lvl7pPr>
            <a:lvl8pPr lvl="7" rtl="0">
              <a:lnSpc>
                <a:spcPct val="100000"/>
              </a:lnSpc>
              <a:spcBef>
                <a:spcPts val="1600"/>
              </a:spcBef>
              <a:spcAft>
                <a:spcPts val="0"/>
              </a:spcAft>
              <a:buNone/>
              <a:defRPr>
                <a:latin typeface="Didact Gothic"/>
                <a:ea typeface="Didact Gothic"/>
                <a:cs typeface="Didact Gothic"/>
                <a:sym typeface="Didact Gothic"/>
              </a:defRPr>
            </a:lvl8pPr>
            <a:lvl9pPr lvl="8" rtl="0">
              <a:lnSpc>
                <a:spcPct val="100000"/>
              </a:lnSpc>
              <a:spcBef>
                <a:spcPts val="1600"/>
              </a:spcBef>
              <a:spcAft>
                <a:spcPts val="1600"/>
              </a:spcAft>
              <a:buNone/>
              <a:defRPr>
                <a:latin typeface="Didact Gothic"/>
                <a:ea typeface="Didact Gothic"/>
                <a:cs typeface="Didact Gothic"/>
                <a:sym typeface="Didact Gothic"/>
              </a:defRPr>
            </a:lvl9pPr>
          </a:lstStyle>
          <a:p/>
        </p:txBody>
      </p:sp>
      <p:sp>
        <p:nvSpPr>
          <p:cNvPr id="168" name="Google Shape;168;p34"/>
          <p:cNvSpPr txBox="1"/>
          <p:nvPr>
            <p:ph hasCustomPrompt="1" idx="13" type="title"/>
          </p:nvPr>
        </p:nvSpPr>
        <p:spPr>
          <a:xfrm>
            <a:off x="4419600" y="2998225"/>
            <a:ext cx="1733400" cy="8493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t>xx%</a:t>
            </a:r>
          </a:p>
        </p:txBody>
      </p:sp>
      <p:sp>
        <p:nvSpPr>
          <p:cNvPr id="169" name="Google Shape;169;p34"/>
          <p:cNvSpPr txBox="1"/>
          <p:nvPr>
            <p:ph idx="14" type="subTitle"/>
          </p:nvPr>
        </p:nvSpPr>
        <p:spPr>
          <a:xfrm>
            <a:off x="4419600" y="3626875"/>
            <a:ext cx="27822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170" name="Google Shape;170;p34"/>
          <p:cNvSpPr txBox="1"/>
          <p:nvPr>
            <p:ph idx="15" type="subTitle"/>
          </p:nvPr>
        </p:nvSpPr>
        <p:spPr>
          <a:xfrm>
            <a:off x="4419600" y="3959275"/>
            <a:ext cx="25671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Didact Gothic"/>
                <a:ea typeface="Didact Gothic"/>
                <a:cs typeface="Didact Gothic"/>
                <a:sym typeface="Didact Gothic"/>
              </a:defRPr>
            </a:lvl1pPr>
            <a:lvl2pPr lvl="1" rtl="0">
              <a:lnSpc>
                <a:spcPct val="100000"/>
              </a:lnSpc>
              <a:spcBef>
                <a:spcPts val="1600"/>
              </a:spcBef>
              <a:spcAft>
                <a:spcPts val="0"/>
              </a:spcAft>
              <a:buNone/>
              <a:defRPr>
                <a:latin typeface="Didact Gothic"/>
                <a:ea typeface="Didact Gothic"/>
                <a:cs typeface="Didact Gothic"/>
                <a:sym typeface="Didact Gothic"/>
              </a:defRPr>
            </a:lvl2pPr>
            <a:lvl3pPr lvl="2" rtl="0">
              <a:lnSpc>
                <a:spcPct val="100000"/>
              </a:lnSpc>
              <a:spcBef>
                <a:spcPts val="1600"/>
              </a:spcBef>
              <a:spcAft>
                <a:spcPts val="0"/>
              </a:spcAft>
              <a:buNone/>
              <a:defRPr>
                <a:latin typeface="Didact Gothic"/>
                <a:ea typeface="Didact Gothic"/>
                <a:cs typeface="Didact Gothic"/>
                <a:sym typeface="Didact Gothic"/>
              </a:defRPr>
            </a:lvl3pPr>
            <a:lvl4pPr lvl="3" rtl="0">
              <a:lnSpc>
                <a:spcPct val="100000"/>
              </a:lnSpc>
              <a:spcBef>
                <a:spcPts val="1600"/>
              </a:spcBef>
              <a:spcAft>
                <a:spcPts val="0"/>
              </a:spcAft>
              <a:buNone/>
              <a:defRPr>
                <a:latin typeface="Didact Gothic"/>
                <a:ea typeface="Didact Gothic"/>
                <a:cs typeface="Didact Gothic"/>
                <a:sym typeface="Didact Gothic"/>
              </a:defRPr>
            </a:lvl4pPr>
            <a:lvl5pPr lvl="4" rtl="0">
              <a:lnSpc>
                <a:spcPct val="100000"/>
              </a:lnSpc>
              <a:spcBef>
                <a:spcPts val="1600"/>
              </a:spcBef>
              <a:spcAft>
                <a:spcPts val="0"/>
              </a:spcAft>
              <a:buNone/>
              <a:defRPr>
                <a:latin typeface="Didact Gothic"/>
                <a:ea typeface="Didact Gothic"/>
                <a:cs typeface="Didact Gothic"/>
                <a:sym typeface="Didact Gothic"/>
              </a:defRPr>
            </a:lvl5pPr>
            <a:lvl6pPr lvl="5" rtl="0">
              <a:lnSpc>
                <a:spcPct val="100000"/>
              </a:lnSpc>
              <a:spcBef>
                <a:spcPts val="1600"/>
              </a:spcBef>
              <a:spcAft>
                <a:spcPts val="0"/>
              </a:spcAft>
              <a:buNone/>
              <a:defRPr>
                <a:latin typeface="Didact Gothic"/>
                <a:ea typeface="Didact Gothic"/>
                <a:cs typeface="Didact Gothic"/>
                <a:sym typeface="Didact Gothic"/>
              </a:defRPr>
            </a:lvl6pPr>
            <a:lvl7pPr lvl="6" rtl="0">
              <a:lnSpc>
                <a:spcPct val="100000"/>
              </a:lnSpc>
              <a:spcBef>
                <a:spcPts val="1600"/>
              </a:spcBef>
              <a:spcAft>
                <a:spcPts val="0"/>
              </a:spcAft>
              <a:buNone/>
              <a:defRPr>
                <a:latin typeface="Didact Gothic"/>
                <a:ea typeface="Didact Gothic"/>
                <a:cs typeface="Didact Gothic"/>
                <a:sym typeface="Didact Gothic"/>
              </a:defRPr>
            </a:lvl7pPr>
            <a:lvl8pPr lvl="7" rtl="0">
              <a:lnSpc>
                <a:spcPct val="100000"/>
              </a:lnSpc>
              <a:spcBef>
                <a:spcPts val="1600"/>
              </a:spcBef>
              <a:spcAft>
                <a:spcPts val="0"/>
              </a:spcAft>
              <a:buNone/>
              <a:defRPr>
                <a:latin typeface="Didact Gothic"/>
                <a:ea typeface="Didact Gothic"/>
                <a:cs typeface="Didact Gothic"/>
                <a:sym typeface="Didact Gothic"/>
              </a:defRPr>
            </a:lvl8pPr>
            <a:lvl9pPr lvl="8" rtl="0">
              <a:lnSpc>
                <a:spcPct val="100000"/>
              </a:lnSpc>
              <a:spcBef>
                <a:spcPts val="1600"/>
              </a:spcBef>
              <a:spcAft>
                <a:spcPts val="1600"/>
              </a:spcAft>
              <a:buNone/>
              <a:defRPr>
                <a:latin typeface="Didact Gothic"/>
                <a:ea typeface="Didact Gothic"/>
                <a:cs typeface="Didact Gothic"/>
                <a:sym typeface="Didact Gothic"/>
              </a:defRPr>
            </a:lvl9pPr>
          </a:lstStyle>
          <a:p/>
        </p:txBody>
      </p:sp>
      <p:sp>
        <p:nvSpPr>
          <p:cNvPr id="171" name="Google Shape;171;p34"/>
          <p:cNvSpPr/>
          <p:nvPr/>
        </p:nvSpPr>
        <p:spPr>
          <a:xfrm rot="5400000">
            <a:off x="5813850" y="1820625"/>
            <a:ext cx="51582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
    <p:spTree>
      <p:nvGrpSpPr>
        <p:cNvPr id="172" name="Shape 172"/>
        <p:cNvGrpSpPr/>
        <p:nvPr/>
      </p:nvGrpSpPr>
      <p:grpSpPr>
        <a:xfrm>
          <a:off x="0" y="0"/>
          <a:ext cx="0" cy="0"/>
          <a:chOff x="0" y="0"/>
          <a:chExt cx="0" cy="0"/>
        </a:xfrm>
      </p:grpSpPr>
      <p:sp>
        <p:nvSpPr>
          <p:cNvPr id="173" name="Google Shape;173;p35"/>
          <p:cNvSpPr/>
          <p:nvPr/>
        </p:nvSpPr>
        <p:spPr>
          <a:xfrm>
            <a:off x="-150" y="0"/>
            <a:ext cx="91440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5"/>
          <p:cNvSpPr txBox="1"/>
          <p:nvPr>
            <p:ph type="title"/>
          </p:nvPr>
        </p:nvSpPr>
        <p:spPr>
          <a:xfrm>
            <a:off x="720000" y="463800"/>
            <a:ext cx="77040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None/>
              <a:defRPr sz="3600">
                <a:solidFill>
                  <a:schemeClr val="lt1"/>
                </a:solidFill>
              </a:defRPr>
            </a:lvl1pPr>
            <a:lvl2pPr lvl="1" rtl="0">
              <a:spcBef>
                <a:spcPts val="0"/>
              </a:spcBef>
              <a:spcAft>
                <a:spcPts val="0"/>
              </a:spcAft>
              <a:buSzPts val="2800"/>
              <a:buFont typeface="Farro"/>
              <a:buNone/>
              <a:defRPr>
                <a:latin typeface="Farro"/>
                <a:ea typeface="Farro"/>
                <a:cs typeface="Farro"/>
                <a:sym typeface="Farro"/>
              </a:defRPr>
            </a:lvl2pPr>
            <a:lvl3pPr lvl="2" rtl="0">
              <a:spcBef>
                <a:spcPts val="0"/>
              </a:spcBef>
              <a:spcAft>
                <a:spcPts val="0"/>
              </a:spcAft>
              <a:buSzPts val="2800"/>
              <a:buFont typeface="Farro"/>
              <a:buNone/>
              <a:defRPr>
                <a:latin typeface="Farro"/>
                <a:ea typeface="Farro"/>
                <a:cs typeface="Farro"/>
                <a:sym typeface="Farro"/>
              </a:defRPr>
            </a:lvl3pPr>
            <a:lvl4pPr lvl="3" rtl="0">
              <a:spcBef>
                <a:spcPts val="0"/>
              </a:spcBef>
              <a:spcAft>
                <a:spcPts val="0"/>
              </a:spcAft>
              <a:buSzPts val="2800"/>
              <a:buFont typeface="Farro"/>
              <a:buNone/>
              <a:defRPr>
                <a:latin typeface="Farro"/>
                <a:ea typeface="Farro"/>
                <a:cs typeface="Farro"/>
                <a:sym typeface="Farro"/>
              </a:defRPr>
            </a:lvl4pPr>
            <a:lvl5pPr lvl="4" rtl="0">
              <a:spcBef>
                <a:spcPts val="0"/>
              </a:spcBef>
              <a:spcAft>
                <a:spcPts val="0"/>
              </a:spcAft>
              <a:buSzPts val="2800"/>
              <a:buFont typeface="Farro"/>
              <a:buNone/>
              <a:defRPr>
                <a:latin typeface="Farro"/>
                <a:ea typeface="Farro"/>
                <a:cs typeface="Farro"/>
                <a:sym typeface="Farro"/>
              </a:defRPr>
            </a:lvl5pPr>
            <a:lvl6pPr lvl="5" rtl="0">
              <a:spcBef>
                <a:spcPts val="0"/>
              </a:spcBef>
              <a:spcAft>
                <a:spcPts val="0"/>
              </a:spcAft>
              <a:buSzPts val="2800"/>
              <a:buFont typeface="Farro"/>
              <a:buNone/>
              <a:defRPr>
                <a:latin typeface="Farro"/>
                <a:ea typeface="Farro"/>
                <a:cs typeface="Farro"/>
                <a:sym typeface="Farro"/>
              </a:defRPr>
            </a:lvl6pPr>
            <a:lvl7pPr lvl="6" rtl="0">
              <a:spcBef>
                <a:spcPts val="0"/>
              </a:spcBef>
              <a:spcAft>
                <a:spcPts val="0"/>
              </a:spcAft>
              <a:buSzPts val="2800"/>
              <a:buFont typeface="Farro"/>
              <a:buNone/>
              <a:defRPr>
                <a:latin typeface="Farro"/>
                <a:ea typeface="Farro"/>
                <a:cs typeface="Farro"/>
                <a:sym typeface="Farro"/>
              </a:defRPr>
            </a:lvl7pPr>
            <a:lvl8pPr lvl="7" rtl="0">
              <a:spcBef>
                <a:spcPts val="0"/>
              </a:spcBef>
              <a:spcAft>
                <a:spcPts val="0"/>
              </a:spcAft>
              <a:buSzPts val="2800"/>
              <a:buFont typeface="Farro"/>
              <a:buNone/>
              <a:defRPr>
                <a:latin typeface="Farro"/>
                <a:ea typeface="Farro"/>
                <a:cs typeface="Farro"/>
                <a:sym typeface="Farro"/>
              </a:defRPr>
            </a:lvl8pPr>
            <a:lvl9pPr lvl="8" rtl="0">
              <a:spcBef>
                <a:spcPts val="0"/>
              </a:spcBef>
              <a:spcAft>
                <a:spcPts val="0"/>
              </a:spcAft>
              <a:buSzPts val="2800"/>
              <a:buFont typeface="Farro"/>
              <a:buNone/>
              <a:defRPr>
                <a:latin typeface="Farro"/>
                <a:ea typeface="Farro"/>
                <a:cs typeface="Farro"/>
                <a:sym typeface="Farro"/>
              </a:defRPr>
            </a:lvl9pPr>
          </a:lstStyle>
          <a:p/>
        </p:txBody>
      </p:sp>
      <p:sp>
        <p:nvSpPr>
          <p:cNvPr id="175" name="Google Shape;175;p35"/>
          <p:cNvSpPr txBox="1"/>
          <p:nvPr>
            <p:ph idx="1" type="subTitle"/>
          </p:nvPr>
        </p:nvSpPr>
        <p:spPr>
          <a:xfrm>
            <a:off x="862950" y="3190875"/>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176" name="Google Shape;176;p35"/>
          <p:cNvSpPr txBox="1"/>
          <p:nvPr>
            <p:ph idx="2" type="subTitle"/>
          </p:nvPr>
        </p:nvSpPr>
        <p:spPr>
          <a:xfrm>
            <a:off x="862950" y="3523275"/>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177" name="Google Shape;177;p35"/>
          <p:cNvSpPr txBox="1"/>
          <p:nvPr>
            <p:ph idx="3" type="subTitle"/>
          </p:nvPr>
        </p:nvSpPr>
        <p:spPr>
          <a:xfrm>
            <a:off x="3516000" y="3190875"/>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178" name="Google Shape;178;p35"/>
          <p:cNvSpPr txBox="1"/>
          <p:nvPr>
            <p:ph idx="4" type="subTitle"/>
          </p:nvPr>
        </p:nvSpPr>
        <p:spPr>
          <a:xfrm>
            <a:off x="3516000" y="3523275"/>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179" name="Google Shape;179;p35"/>
          <p:cNvSpPr txBox="1"/>
          <p:nvPr>
            <p:ph idx="5" type="subTitle"/>
          </p:nvPr>
        </p:nvSpPr>
        <p:spPr>
          <a:xfrm>
            <a:off x="6169050" y="3190875"/>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180" name="Google Shape;180;p35"/>
          <p:cNvSpPr txBox="1"/>
          <p:nvPr>
            <p:ph idx="6" type="subTitle"/>
          </p:nvPr>
        </p:nvSpPr>
        <p:spPr>
          <a:xfrm>
            <a:off x="6169050" y="3523275"/>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1_2">
    <p:spTree>
      <p:nvGrpSpPr>
        <p:cNvPr id="181" name="Shape 181"/>
        <p:cNvGrpSpPr/>
        <p:nvPr/>
      </p:nvGrpSpPr>
      <p:grpSpPr>
        <a:xfrm>
          <a:off x="0" y="0"/>
          <a:ext cx="0" cy="0"/>
          <a:chOff x="0" y="0"/>
          <a:chExt cx="0" cy="0"/>
        </a:xfrm>
      </p:grpSpPr>
      <p:sp>
        <p:nvSpPr>
          <p:cNvPr id="182" name="Google Shape;182;p36"/>
          <p:cNvSpPr txBox="1"/>
          <p:nvPr>
            <p:ph type="title"/>
          </p:nvPr>
        </p:nvSpPr>
        <p:spPr>
          <a:xfrm>
            <a:off x="720000" y="463800"/>
            <a:ext cx="2156400" cy="647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600"/>
              <a:buNone/>
              <a:defRPr sz="3600">
                <a:solidFill>
                  <a:schemeClr val="dk2"/>
                </a:solidFill>
              </a:defRPr>
            </a:lvl1pPr>
            <a:lvl2pPr lvl="1" rtl="0">
              <a:spcBef>
                <a:spcPts val="0"/>
              </a:spcBef>
              <a:spcAft>
                <a:spcPts val="0"/>
              </a:spcAft>
              <a:buSzPts val="2800"/>
              <a:buFont typeface="Farro"/>
              <a:buNone/>
              <a:defRPr>
                <a:latin typeface="Farro"/>
                <a:ea typeface="Farro"/>
                <a:cs typeface="Farro"/>
                <a:sym typeface="Farro"/>
              </a:defRPr>
            </a:lvl2pPr>
            <a:lvl3pPr lvl="2" rtl="0">
              <a:spcBef>
                <a:spcPts val="0"/>
              </a:spcBef>
              <a:spcAft>
                <a:spcPts val="0"/>
              </a:spcAft>
              <a:buSzPts val="2800"/>
              <a:buFont typeface="Farro"/>
              <a:buNone/>
              <a:defRPr>
                <a:latin typeface="Farro"/>
                <a:ea typeface="Farro"/>
                <a:cs typeface="Farro"/>
                <a:sym typeface="Farro"/>
              </a:defRPr>
            </a:lvl3pPr>
            <a:lvl4pPr lvl="3" rtl="0">
              <a:spcBef>
                <a:spcPts val="0"/>
              </a:spcBef>
              <a:spcAft>
                <a:spcPts val="0"/>
              </a:spcAft>
              <a:buSzPts val="2800"/>
              <a:buFont typeface="Farro"/>
              <a:buNone/>
              <a:defRPr>
                <a:latin typeface="Farro"/>
                <a:ea typeface="Farro"/>
                <a:cs typeface="Farro"/>
                <a:sym typeface="Farro"/>
              </a:defRPr>
            </a:lvl4pPr>
            <a:lvl5pPr lvl="4" rtl="0">
              <a:spcBef>
                <a:spcPts val="0"/>
              </a:spcBef>
              <a:spcAft>
                <a:spcPts val="0"/>
              </a:spcAft>
              <a:buSzPts val="2800"/>
              <a:buFont typeface="Farro"/>
              <a:buNone/>
              <a:defRPr>
                <a:latin typeface="Farro"/>
                <a:ea typeface="Farro"/>
                <a:cs typeface="Farro"/>
                <a:sym typeface="Farro"/>
              </a:defRPr>
            </a:lvl5pPr>
            <a:lvl6pPr lvl="5" rtl="0">
              <a:spcBef>
                <a:spcPts val="0"/>
              </a:spcBef>
              <a:spcAft>
                <a:spcPts val="0"/>
              </a:spcAft>
              <a:buSzPts val="2800"/>
              <a:buFont typeface="Farro"/>
              <a:buNone/>
              <a:defRPr>
                <a:latin typeface="Farro"/>
                <a:ea typeface="Farro"/>
                <a:cs typeface="Farro"/>
                <a:sym typeface="Farro"/>
              </a:defRPr>
            </a:lvl6pPr>
            <a:lvl7pPr lvl="6" rtl="0">
              <a:spcBef>
                <a:spcPts val="0"/>
              </a:spcBef>
              <a:spcAft>
                <a:spcPts val="0"/>
              </a:spcAft>
              <a:buSzPts val="2800"/>
              <a:buFont typeface="Farro"/>
              <a:buNone/>
              <a:defRPr>
                <a:latin typeface="Farro"/>
                <a:ea typeface="Farro"/>
                <a:cs typeface="Farro"/>
                <a:sym typeface="Farro"/>
              </a:defRPr>
            </a:lvl7pPr>
            <a:lvl8pPr lvl="7" rtl="0">
              <a:spcBef>
                <a:spcPts val="0"/>
              </a:spcBef>
              <a:spcAft>
                <a:spcPts val="0"/>
              </a:spcAft>
              <a:buSzPts val="2800"/>
              <a:buFont typeface="Farro"/>
              <a:buNone/>
              <a:defRPr>
                <a:latin typeface="Farro"/>
                <a:ea typeface="Farro"/>
                <a:cs typeface="Farro"/>
                <a:sym typeface="Farro"/>
              </a:defRPr>
            </a:lvl8pPr>
            <a:lvl9pPr lvl="8" rtl="0">
              <a:spcBef>
                <a:spcPts val="0"/>
              </a:spcBef>
              <a:spcAft>
                <a:spcPts val="0"/>
              </a:spcAft>
              <a:buSzPts val="2800"/>
              <a:buFont typeface="Farro"/>
              <a:buNone/>
              <a:defRPr>
                <a:latin typeface="Farro"/>
                <a:ea typeface="Farro"/>
                <a:cs typeface="Farro"/>
                <a:sym typeface="Farro"/>
              </a:defRPr>
            </a:lvl9pPr>
          </a:lstStyle>
          <a:p/>
        </p:txBody>
      </p:sp>
      <p:sp>
        <p:nvSpPr>
          <p:cNvPr id="183" name="Google Shape;183;p36"/>
          <p:cNvSpPr txBox="1"/>
          <p:nvPr>
            <p:ph idx="1" type="subTitle"/>
          </p:nvPr>
        </p:nvSpPr>
        <p:spPr>
          <a:xfrm>
            <a:off x="1478925" y="1748225"/>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184" name="Google Shape;184;p36"/>
          <p:cNvSpPr txBox="1"/>
          <p:nvPr>
            <p:ph idx="2" type="subTitle"/>
          </p:nvPr>
        </p:nvSpPr>
        <p:spPr>
          <a:xfrm>
            <a:off x="1478925" y="2080625"/>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185" name="Google Shape;185;p36"/>
          <p:cNvSpPr txBox="1"/>
          <p:nvPr>
            <p:ph idx="3" type="subTitle"/>
          </p:nvPr>
        </p:nvSpPr>
        <p:spPr>
          <a:xfrm>
            <a:off x="1478925" y="3253175"/>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186" name="Google Shape;186;p36"/>
          <p:cNvSpPr txBox="1"/>
          <p:nvPr>
            <p:ph idx="4" type="subTitle"/>
          </p:nvPr>
        </p:nvSpPr>
        <p:spPr>
          <a:xfrm>
            <a:off x="1478925" y="3585575"/>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187" name="Google Shape;187;p36"/>
          <p:cNvSpPr txBox="1"/>
          <p:nvPr>
            <p:ph idx="5" type="subTitle"/>
          </p:nvPr>
        </p:nvSpPr>
        <p:spPr>
          <a:xfrm>
            <a:off x="4807600" y="3253175"/>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188" name="Google Shape;188;p36"/>
          <p:cNvSpPr txBox="1"/>
          <p:nvPr>
            <p:ph idx="6" type="subTitle"/>
          </p:nvPr>
        </p:nvSpPr>
        <p:spPr>
          <a:xfrm>
            <a:off x="4807600" y="3585575"/>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189" name="Google Shape;189;p36"/>
          <p:cNvSpPr txBox="1"/>
          <p:nvPr>
            <p:ph idx="7" type="subTitle"/>
          </p:nvPr>
        </p:nvSpPr>
        <p:spPr>
          <a:xfrm>
            <a:off x="4807600" y="1748225"/>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190" name="Google Shape;190;p36"/>
          <p:cNvSpPr txBox="1"/>
          <p:nvPr>
            <p:ph idx="8" type="subTitle"/>
          </p:nvPr>
        </p:nvSpPr>
        <p:spPr>
          <a:xfrm>
            <a:off x="4807600" y="2080625"/>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p:txBody>
      </p:sp>
      <p:sp>
        <p:nvSpPr>
          <p:cNvPr id="191" name="Google Shape;191;p36"/>
          <p:cNvSpPr/>
          <p:nvPr/>
        </p:nvSpPr>
        <p:spPr>
          <a:xfrm rot="5400000">
            <a:off x="5813850" y="1820625"/>
            <a:ext cx="51582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_1">
    <p:spTree>
      <p:nvGrpSpPr>
        <p:cNvPr id="192" name="Shape 192"/>
        <p:cNvGrpSpPr/>
        <p:nvPr/>
      </p:nvGrpSpPr>
      <p:grpSpPr>
        <a:xfrm>
          <a:off x="0" y="0"/>
          <a:ext cx="0" cy="0"/>
          <a:chOff x="0" y="0"/>
          <a:chExt cx="0" cy="0"/>
        </a:xfrm>
      </p:grpSpPr>
      <p:sp>
        <p:nvSpPr>
          <p:cNvPr id="193" name="Google Shape;193;p37"/>
          <p:cNvSpPr txBox="1"/>
          <p:nvPr>
            <p:ph type="title"/>
          </p:nvPr>
        </p:nvSpPr>
        <p:spPr>
          <a:xfrm>
            <a:off x="720000" y="463800"/>
            <a:ext cx="4739700" cy="66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6DC065"/>
              </a:buClr>
              <a:buSzPts val="3600"/>
              <a:buNone/>
              <a:defRPr sz="3600">
                <a:solidFill>
                  <a:srgbClr val="6DC065"/>
                </a:solidFill>
              </a:defRPr>
            </a:lvl1pPr>
            <a:lvl2pPr lvl="1"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2pPr>
            <a:lvl3pPr lvl="2"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3pPr>
            <a:lvl4pPr lvl="3"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4pPr>
            <a:lvl5pPr lvl="4"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5pPr>
            <a:lvl6pPr lvl="5"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6pPr>
            <a:lvl7pPr lvl="6"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7pPr>
            <a:lvl8pPr lvl="7"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8pPr>
            <a:lvl9pPr lvl="8"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9pPr>
          </a:lstStyle>
          <a:p/>
        </p:txBody>
      </p:sp>
      <p:sp>
        <p:nvSpPr>
          <p:cNvPr id="194" name="Google Shape;194;p37"/>
          <p:cNvSpPr txBox="1"/>
          <p:nvPr>
            <p:ph idx="1" type="subTitle"/>
          </p:nvPr>
        </p:nvSpPr>
        <p:spPr>
          <a:xfrm>
            <a:off x="720000" y="2962275"/>
            <a:ext cx="18615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195" name="Google Shape;195;p37"/>
          <p:cNvSpPr txBox="1"/>
          <p:nvPr>
            <p:ph idx="2" type="subTitle"/>
          </p:nvPr>
        </p:nvSpPr>
        <p:spPr>
          <a:xfrm>
            <a:off x="720000" y="3294675"/>
            <a:ext cx="1861500" cy="90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196" name="Google Shape;196;p37"/>
          <p:cNvSpPr txBox="1"/>
          <p:nvPr>
            <p:ph idx="3" type="subTitle"/>
          </p:nvPr>
        </p:nvSpPr>
        <p:spPr>
          <a:xfrm>
            <a:off x="3068250" y="2962275"/>
            <a:ext cx="18615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197" name="Google Shape;197;p37"/>
          <p:cNvSpPr txBox="1"/>
          <p:nvPr>
            <p:ph idx="4" type="subTitle"/>
          </p:nvPr>
        </p:nvSpPr>
        <p:spPr>
          <a:xfrm>
            <a:off x="3068250" y="3294675"/>
            <a:ext cx="1861500" cy="90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198" name="Google Shape;198;p37"/>
          <p:cNvSpPr txBox="1"/>
          <p:nvPr>
            <p:ph idx="5" type="subTitle"/>
          </p:nvPr>
        </p:nvSpPr>
        <p:spPr>
          <a:xfrm>
            <a:off x="5416500" y="2962275"/>
            <a:ext cx="18615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199" name="Google Shape;199;p37"/>
          <p:cNvSpPr txBox="1"/>
          <p:nvPr>
            <p:ph idx="6" type="subTitle"/>
          </p:nvPr>
        </p:nvSpPr>
        <p:spPr>
          <a:xfrm>
            <a:off x="5416500" y="3294675"/>
            <a:ext cx="1861500" cy="90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200" name="Google Shape;200;p37"/>
          <p:cNvSpPr/>
          <p:nvPr/>
        </p:nvSpPr>
        <p:spPr>
          <a:xfrm rot="5400000">
            <a:off x="5813850" y="1820625"/>
            <a:ext cx="51582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APTION_ONLY_1">
    <p:spTree>
      <p:nvGrpSpPr>
        <p:cNvPr id="201" name="Shape 201"/>
        <p:cNvGrpSpPr/>
        <p:nvPr/>
      </p:nvGrpSpPr>
      <p:grpSpPr>
        <a:xfrm>
          <a:off x="0" y="0"/>
          <a:ext cx="0" cy="0"/>
          <a:chOff x="0" y="0"/>
          <a:chExt cx="0" cy="0"/>
        </a:xfrm>
      </p:grpSpPr>
      <p:sp>
        <p:nvSpPr>
          <p:cNvPr id="202" name="Google Shape;202;p38"/>
          <p:cNvSpPr/>
          <p:nvPr/>
        </p:nvSpPr>
        <p:spPr>
          <a:xfrm>
            <a:off x="4572000" y="75"/>
            <a:ext cx="4572000" cy="51435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8"/>
          <p:cNvSpPr txBox="1"/>
          <p:nvPr>
            <p:ph type="title"/>
          </p:nvPr>
        </p:nvSpPr>
        <p:spPr>
          <a:xfrm>
            <a:off x="643800" y="1233175"/>
            <a:ext cx="3590700" cy="1783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dk2"/>
              </a:buClr>
              <a:buSzPts val="3600"/>
              <a:buNone/>
              <a:defRPr sz="3600">
                <a:solidFill>
                  <a:schemeClr val="dk2"/>
                </a:solidFill>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204" name="Google Shape;204;p38"/>
          <p:cNvSpPr txBox="1"/>
          <p:nvPr>
            <p:ph idx="1" type="subTitle"/>
          </p:nvPr>
        </p:nvSpPr>
        <p:spPr>
          <a:xfrm>
            <a:off x="643800" y="2926825"/>
            <a:ext cx="3590700" cy="9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800"/>
              <a:buNone/>
              <a:defRPr sz="1800">
                <a:solidFill>
                  <a:schemeClr val="dk1"/>
                </a:solidFill>
              </a:defRPr>
            </a:lvl1pPr>
            <a:lvl2pPr lvl="1" rtl="0">
              <a:lnSpc>
                <a:spcPct val="100000"/>
              </a:lnSpc>
              <a:spcBef>
                <a:spcPts val="0"/>
              </a:spcBef>
              <a:spcAft>
                <a:spcPts val="0"/>
              </a:spcAft>
              <a:buClr>
                <a:schemeClr val="dk1"/>
              </a:buClr>
              <a:buSzPts val="2100"/>
              <a:buNone/>
              <a:defRPr sz="2100">
                <a:solidFill>
                  <a:schemeClr val="dk1"/>
                </a:solidFill>
              </a:defRPr>
            </a:lvl2pPr>
            <a:lvl3pPr lvl="2" rtl="0">
              <a:lnSpc>
                <a:spcPct val="100000"/>
              </a:lnSpc>
              <a:spcBef>
                <a:spcPts val="0"/>
              </a:spcBef>
              <a:spcAft>
                <a:spcPts val="0"/>
              </a:spcAft>
              <a:buClr>
                <a:schemeClr val="dk1"/>
              </a:buClr>
              <a:buSzPts val="2100"/>
              <a:buNone/>
              <a:defRPr sz="2100">
                <a:solidFill>
                  <a:schemeClr val="dk1"/>
                </a:solidFill>
              </a:defRPr>
            </a:lvl3pPr>
            <a:lvl4pPr lvl="3" rtl="0">
              <a:lnSpc>
                <a:spcPct val="100000"/>
              </a:lnSpc>
              <a:spcBef>
                <a:spcPts val="0"/>
              </a:spcBef>
              <a:spcAft>
                <a:spcPts val="0"/>
              </a:spcAft>
              <a:buClr>
                <a:schemeClr val="dk1"/>
              </a:buClr>
              <a:buSzPts val="2100"/>
              <a:buNone/>
              <a:defRPr sz="2100">
                <a:solidFill>
                  <a:schemeClr val="dk1"/>
                </a:solidFill>
              </a:defRPr>
            </a:lvl4pPr>
            <a:lvl5pPr lvl="4" rtl="0">
              <a:lnSpc>
                <a:spcPct val="100000"/>
              </a:lnSpc>
              <a:spcBef>
                <a:spcPts val="0"/>
              </a:spcBef>
              <a:spcAft>
                <a:spcPts val="0"/>
              </a:spcAft>
              <a:buClr>
                <a:schemeClr val="dk1"/>
              </a:buClr>
              <a:buSzPts val="2100"/>
              <a:buNone/>
              <a:defRPr sz="2100">
                <a:solidFill>
                  <a:schemeClr val="dk1"/>
                </a:solidFill>
              </a:defRPr>
            </a:lvl5pPr>
            <a:lvl6pPr lvl="5" rtl="0">
              <a:lnSpc>
                <a:spcPct val="100000"/>
              </a:lnSpc>
              <a:spcBef>
                <a:spcPts val="0"/>
              </a:spcBef>
              <a:spcAft>
                <a:spcPts val="0"/>
              </a:spcAft>
              <a:buClr>
                <a:schemeClr val="dk1"/>
              </a:buClr>
              <a:buSzPts val="2100"/>
              <a:buNone/>
              <a:defRPr sz="2100">
                <a:solidFill>
                  <a:schemeClr val="dk1"/>
                </a:solidFill>
              </a:defRPr>
            </a:lvl6pPr>
            <a:lvl7pPr lvl="6" rtl="0">
              <a:lnSpc>
                <a:spcPct val="100000"/>
              </a:lnSpc>
              <a:spcBef>
                <a:spcPts val="0"/>
              </a:spcBef>
              <a:spcAft>
                <a:spcPts val="0"/>
              </a:spcAft>
              <a:buClr>
                <a:schemeClr val="dk1"/>
              </a:buClr>
              <a:buSzPts val="2100"/>
              <a:buNone/>
              <a:defRPr sz="2100">
                <a:solidFill>
                  <a:schemeClr val="dk1"/>
                </a:solidFill>
              </a:defRPr>
            </a:lvl7pPr>
            <a:lvl8pPr lvl="7" rtl="0">
              <a:lnSpc>
                <a:spcPct val="100000"/>
              </a:lnSpc>
              <a:spcBef>
                <a:spcPts val="0"/>
              </a:spcBef>
              <a:spcAft>
                <a:spcPts val="0"/>
              </a:spcAft>
              <a:buClr>
                <a:schemeClr val="dk1"/>
              </a:buClr>
              <a:buSzPts val="2100"/>
              <a:buNone/>
              <a:defRPr sz="2100">
                <a:solidFill>
                  <a:schemeClr val="dk1"/>
                </a:solidFill>
              </a:defRPr>
            </a:lvl8pPr>
            <a:lvl9pPr lvl="8" rtl="0">
              <a:lnSpc>
                <a:spcPct val="100000"/>
              </a:lnSpc>
              <a:spcBef>
                <a:spcPts val="0"/>
              </a:spcBef>
              <a:spcAft>
                <a:spcPts val="0"/>
              </a:spcAft>
              <a:buClr>
                <a:schemeClr val="dk1"/>
              </a:buClr>
              <a:buSzPts val="2100"/>
              <a:buNone/>
              <a:defRPr sz="2100">
                <a:solidFill>
                  <a:schemeClr val="dk1"/>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5_4_1">
    <p:spTree>
      <p:nvGrpSpPr>
        <p:cNvPr id="205" name="Shape 205"/>
        <p:cNvGrpSpPr/>
        <p:nvPr/>
      </p:nvGrpSpPr>
      <p:grpSpPr>
        <a:xfrm>
          <a:off x="0" y="0"/>
          <a:ext cx="0" cy="0"/>
          <a:chOff x="0" y="0"/>
          <a:chExt cx="0" cy="0"/>
        </a:xfrm>
      </p:grpSpPr>
      <p:sp>
        <p:nvSpPr>
          <p:cNvPr id="206" name="Google Shape;206;p39"/>
          <p:cNvSpPr txBox="1"/>
          <p:nvPr>
            <p:ph type="title"/>
          </p:nvPr>
        </p:nvSpPr>
        <p:spPr>
          <a:xfrm>
            <a:off x="2011050" y="463800"/>
            <a:ext cx="51216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spcBef>
                <a:spcPts val="0"/>
              </a:spcBef>
              <a:spcAft>
                <a:spcPts val="0"/>
              </a:spcAft>
              <a:buSzPts val="2800"/>
              <a:buFont typeface="Farro"/>
              <a:buNone/>
              <a:defRPr>
                <a:latin typeface="Farro"/>
                <a:ea typeface="Farro"/>
                <a:cs typeface="Farro"/>
                <a:sym typeface="Farro"/>
              </a:defRPr>
            </a:lvl2pPr>
            <a:lvl3pPr lvl="2" rtl="0">
              <a:spcBef>
                <a:spcPts val="0"/>
              </a:spcBef>
              <a:spcAft>
                <a:spcPts val="0"/>
              </a:spcAft>
              <a:buSzPts val="2800"/>
              <a:buFont typeface="Farro"/>
              <a:buNone/>
              <a:defRPr>
                <a:latin typeface="Farro"/>
                <a:ea typeface="Farro"/>
                <a:cs typeface="Farro"/>
                <a:sym typeface="Farro"/>
              </a:defRPr>
            </a:lvl3pPr>
            <a:lvl4pPr lvl="3" rtl="0">
              <a:spcBef>
                <a:spcPts val="0"/>
              </a:spcBef>
              <a:spcAft>
                <a:spcPts val="0"/>
              </a:spcAft>
              <a:buSzPts val="2800"/>
              <a:buFont typeface="Farro"/>
              <a:buNone/>
              <a:defRPr>
                <a:latin typeface="Farro"/>
                <a:ea typeface="Farro"/>
                <a:cs typeface="Farro"/>
                <a:sym typeface="Farro"/>
              </a:defRPr>
            </a:lvl4pPr>
            <a:lvl5pPr lvl="4" rtl="0">
              <a:spcBef>
                <a:spcPts val="0"/>
              </a:spcBef>
              <a:spcAft>
                <a:spcPts val="0"/>
              </a:spcAft>
              <a:buSzPts val="2800"/>
              <a:buFont typeface="Farro"/>
              <a:buNone/>
              <a:defRPr>
                <a:latin typeface="Farro"/>
                <a:ea typeface="Farro"/>
                <a:cs typeface="Farro"/>
                <a:sym typeface="Farro"/>
              </a:defRPr>
            </a:lvl5pPr>
            <a:lvl6pPr lvl="5" rtl="0">
              <a:spcBef>
                <a:spcPts val="0"/>
              </a:spcBef>
              <a:spcAft>
                <a:spcPts val="0"/>
              </a:spcAft>
              <a:buSzPts val="2800"/>
              <a:buFont typeface="Farro"/>
              <a:buNone/>
              <a:defRPr>
                <a:latin typeface="Farro"/>
                <a:ea typeface="Farro"/>
                <a:cs typeface="Farro"/>
                <a:sym typeface="Farro"/>
              </a:defRPr>
            </a:lvl6pPr>
            <a:lvl7pPr lvl="6" rtl="0">
              <a:spcBef>
                <a:spcPts val="0"/>
              </a:spcBef>
              <a:spcAft>
                <a:spcPts val="0"/>
              </a:spcAft>
              <a:buSzPts val="2800"/>
              <a:buFont typeface="Farro"/>
              <a:buNone/>
              <a:defRPr>
                <a:latin typeface="Farro"/>
                <a:ea typeface="Farro"/>
                <a:cs typeface="Farro"/>
                <a:sym typeface="Farro"/>
              </a:defRPr>
            </a:lvl7pPr>
            <a:lvl8pPr lvl="7" rtl="0">
              <a:spcBef>
                <a:spcPts val="0"/>
              </a:spcBef>
              <a:spcAft>
                <a:spcPts val="0"/>
              </a:spcAft>
              <a:buSzPts val="2800"/>
              <a:buFont typeface="Farro"/>
              <a:buNone/>
              <a:defRPr>
                <a:latin typeface="Farro"/>
                <a:ea typeface="Farro"/>
                <a:cs typeface="Farro"/>
                <a:sym typeface="Farro"/>
              </a:defRPr>
            </a:lvl8pPr>
            <a:lvl9pPr lvl="8" rtl="0">
              <a:spcBef>
                <a:spcPts val="0"/>
              </a:spcBef>
              <a:spcAft>
                <a:spcPts val="0"/>
              </a:spcAft>
              <a:buSzPts val="2800"/>
              <a:buFont typeface="Farro"/>
              <a:buNone/>
              <a:defRPr>
                <a:latin typeface="Farro"/>
                <a:ea typeface="Farro"/>
                <a:cs typeface="Farro"/>
                <a:sym typeface="Farro"/>
              </a:defRPr>
            </a:lvl9pPr>
          </a:lstStyle>
          <a:p/>
        </p:txBody>
      </p:sp>
      <p:sp>
        <p:nvSpPr>
          <p:cNvPr id="207" name="Google Shape;207;p39"/>
          <p:cNvSpPr txBox="1"/>
          <p:nvPr/>
        </p:nvSpPr>
        <p:spPr>
          <a:xfrm>
            <a:off x="1950300" y="3607150"/>
            <a:ext cx="5243400" cy="61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300"/>
              </a:spcBef>
              <a:spcAft>
                <a:spcPts val="0"/>
              </a:spcAft>
              <a:buNone/>
            </a:pPr>
            <a:r>
              <a:rPr lang="pt-BR" sz="1200">
                <a:solidFill>
                  <a:schemeClr val="dk1"/>
                </a:solidFill>
                <a:latin typeface="Didact Gothic"/>
                <a:ea typeface="Didact Gothic"/>
                <a:cs typeface="Didact Gothic"/>
                <a:sym typeface="Didact Gothic"/>
              </a:rPr>
              <a:t>CREDITS: This presentation template was created by </a:t>
            </a:r>
            <a:r>
              <a:rPr b="1" lang="pt-BR" sz="1200">
                <a:solidFill>
                  <a:schemeClr val="dk1"/>
                </a:solidFill>
                <a:uFill>
                  <a:noFill/>
                </a:uFill>
                <a:latin typeface="Didact Gothic"/>
                <a:ea typeface="Didact Gothic"/>
                <a:cs typeface="Didact Gothic"/>
                <a:sym typeface="Didact Gothic"/>
                <a:hlinkClick r:id="rId2">
                  <a:extLst>
                    <a:ext uri="{A12FA001-AC4F-418D-AE19-62706E023703}">
                      <ahyp:hlinkClr val="tx"/>
                    </a:ext>
                  </a:extLst>
                </a:hlinkClick>
              </a:rPr>
              <a:t>Slidesgo</a:t>
            </a:r>
            <a:r>
              <a:rPr lang="pt-BR" sz="1200">
                <a:solidFill>
                  <a:schemeClr val="dk1"/>
                </a:solidFill>
                <a:latin typeface="Didact Gothic"/>
                <a:ea typeface="Didact Gothic"/>
                <a:cs typeface="Didact Gothic"/>
                <a:sym typeface="Didact Gothic"/>
              </a:rPr>
              <a:t>, including icons by </a:t>
            </a:r>
            <a:r>
              <a:rPr b="1" lang="pt-BR" sz="1200">
                <a:solidFill>
                  <a:schemeClr val="dk1"/>
                </a:solidFill>
                <a:uFill>
                  <a:noFill/>
                </a:uFill>
                <a:latin typeface="Didact Gothic"/>
                <a:ea typeface="Didact Gothic"/>
                <a:cs typeface="Didact Gothic"/>
                <a:sym typeface="Didact Gothic"/>
                <a:hlinkClick r:id="rId3">
                  <a:extLst>
                    <a:ext uri="{A12FA001-AC4F-418D-AE19-62706E023703}">
                      <ahyp:hlinkClr val="tx"/>
                    </a:ext>
                  </a:extLst>
                </a:hlinkClick>
              </a:rPr>
              <a:t>Flaticon</a:t>
            </a:r>
            <a:r>
              <a:rPr lang="pt-BR" sz="1200">
                <a:solidFill>
                  <a:schemeClr val="dk1"/>
                </a:solidFill>
                <a:latin typeface="Didact Gothic"/>
                <a:ea typeface="Didact Gothic"/>
                <a:cs typeface="Didact Gothic"/>
                <a:sym typeface="Didact Gothic"/>
              </a:rPr>
              <a:t>, and infographics &amp; images by </a:t>
            </a:r>
            <a:r>
              <a:rPr b="1" lang="pt-BR" sz="1200">
                <a:solidFill>
                  <a:schemeClr val="dk1"/>
                </a:solidFill>
                <a:uFill>
                  <a:noFill/>
                </a:uFill>
                <a:latin typeface="Didact Gothic"/>
                <a:ea typeface="Didact Gothic"/>
                <a:cs typeface="Didact Gothic"/>
                <a:sym typeface="Didact Gothic"/>
                <a:hlinkClick r:id="rId4">
                  <a:extLst>
                    <a:ext uri="{A12FA001-AC4F-418D-AE19-62706E023703}">
                      <ahyp:hlinkClr val="tx"/>
                    </a:ext>
                  </a:extLst>
                </a:hlinkClick>
              </a:rPr>
              <a:t>Freepik</a:t>
            </a:r>
            <a:endParaRPr b="1" sz="1200">
              <a:solidFill>
                <a:schemeClr val="dk1"/>
              </a:solidFill>
              <a:latin typeface="Didact Gothic"/>
              <a:ea typeface="Didact Gothic"/>
              <a:cs typeface="Didact Gothic"/>
              <a:sym typeface="Didact Gothic"/>
            </a:endParaRPr>
          </a:p>
        </p:txBody>
      </p:sp>
      <p:sp>
        <p:nvSpPr>
          <p:cNvPr id="208" name="Google Shape;208;p39"/>
          <p:cNvSpPr txBox="1"/>
          <p:nvPr>
            <p:ph idx="1" type="subTitle"/>
          </p:nvPr>
        </p:nvSpPr>
        <p:spPr>
          <a:xfrm>
            <a:off x="2657475" y="1479638"/>
            <a:ext cx="3841200" cy="1038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1600"/>
            </a:lvl1pPr>
            <a:lvl2pPr lvl="1" rtl="0">
              <a:spcBef>
                <a:spcPts val="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
        <p:nvSpPr>
          <p:cNvPr id="209" name="Google Shape;209;p39"/>
          <p:cNvSpPr/>
          <p:nvPr/>
        </p:nvSpPr>
        <p:spPr>
          <a:xfrm>
            <a:off x="7365046" y="4200800"/>
            <a:ext cx="1778932" cy="368071"/>
          </a:xfrm>
          <a:custGeom>
            <a:rect b="b" l="l" r="r" t="t"/>
            <a:pathLst>
              <a:path extrusionOk="0" h="3237" w="16979">
                <a:moveTo>
                  <a:pt x="0" y="1"/>
                </a:moveTo>
                <a:lnTo>
                  <a:pt x="0" y="3236"/>
                </a:lnTo>
                <a:lnTo>
                  <a:pt x="16979" y="3236"/>
                </a:lnTo>
                <a:lnTo>
                  <a:pt x="169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9"/>
          <p:cNvSpPr/>
          <p:nvPr/>
        </p:nvSpPr>
        <p:spPr>
          <a:xfrm rot="10800000">
            <a:off x="-15" y="540004"/>
            <a:ext cx="2150815" cy="368071"/>
          </a:xfrm>
          <a:custGeom>
            <a:rect b="b" l="l" r="r" t="t"/>
            <a:pathLst>
              <a:path extrusionOk="0" h="3237" w="16979">
                <a:moveTo>
                  <a:pt x="0" y="1"/>
                </a:moveTo>
                <a:lnTo>
                  <a:pt x="0" y="3236"/>
                </a:lnTo>
                <a:lnTo>
                  <a:pt x="16979" y="3236"/>
                </a:lnTo>
                <a:lnTo>
                  <a:pt x="169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8_2">
    <p:spTree>
      <p:nvGrpSpPr>
        <p:cNvPr id="211" name="Shape 211"/>
        <p:cNvGrpSpPr/>
        <p:nvPr/>
      </p:nvGrpSpPr>
      <p:grpSpPr>
        <a:xfrm>
          <a:off x="0" y="0"/>
          <a:ext cx="0" cy="0"/>
          <a:chOff x="0" y="0"/>
          <a:chExt cx="0" cy="0"/>
        </a:xfrm>
      </p:grpSpPr>
      <p:sp>
        <p:nvSpPr>
          <p:cNvPr id="212" name="Google Shape;212;p40"/>
          <p:cNvSpPr/>
          <p:nvPr/>
        </p:nvSpPr>
        <p:spPr>
          <a:xfrm>
            <a:off x="-150" y="0"/>
            <a:ext cx="91440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8_1_2">
    <p:spTree>
      <p:nvGrpSpPr>
        <p:cNvPr id="213" name="Shape 213"/>
        <p:cNvGrpSpPr/>
        <p:nvPr/>
      </p:nvGrpSpPr>
      <p:grpSpPr>
        <a:xfrm>
          <a:off x="0" y="0"/>
          <a:ext cx="0" cy="0"/>
          <a:chOff x="0" y="0"/>
          <a:chExt cx="0" cy="0"/>
        </a:xfrm>
      </p:grpSpPr>
      <p:sp>
        <p:nvSpPr>
          <p:cNvPr id="214" name="Google Shape;214;p41"/>
          <p:cNvSpPr/>
          <p:nvPr/>
        </p:nvSpPr>
        <p:spPr>
          <a:xfrm rot="5400000">
            <a:off x="6381900" y="2381400"/>
            <a:ext cx="5143500" cy="3807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41"/>
          <p:cNvSpPr/>
          <p:nvPr/>
        </p:nvSpPr>
        <p:spPr>
          <a:xfrm rot="5400000">
            <a:off x="-2376300" y="2376300"/>
            <a:ext cx="5143500" cy="3909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8_1_1_1">
    <p:spTree>
      <p:nvGrpSpPr>
        <p:cNvPr id="216" name="Shape 216"/>
        <p:cNvGrpSpPr/>
        <p:nvPr/>
      </p:nvGrpSpPr>
      <p:grpSpPr>
        <a:xfrm>
          <a:off x="0" y="0"/>
          <a:ext cx="0" cy="0"/>
          <a:chOff x="0" y="0"/>
          <a:chExt cx="0" cy="0"/>
        </a:xfrm>
      </p:grpSpPr>
      <p:sp>
        <p:nvSpPr>
          <p:cNvPr id="217" name="Google Shape;217;p42"/>
          <p:cNvSpPr/>
          <p:nvPr/>
        </p:nvSpPr>
        <p:spPr>
          <a:xfrm rot="5400000">
            <a:off x="5813850" y="1820625"/>
            <a:ext cx="51582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6DC065"/>
        </a:solidFill>
      </p:bgPr>
    </p:bg>
    <p:spTree>
      <p:nvGrpSpPr>
        <p:cNvPr id="221" name="Shape 221"/>
        <p:cNvGrpSpPr/>
        <p:nvPr/>
      </p:nvGrpSpPr>
      <p:grpSpPr>
        <a:xfrm>
          <a:off x="0" y="0"/>
          <a:ext cx="0" cy="0"/>
          <a:chOff x="0" y="0"/>
          <a:chExt cx="0" cy="0"/>
        </a:xfrm>
      </p:grpSpPr>
      <p:sp>
        <p:nvSpPr>
          <p:cNvPr id="222" name="Google Shape;222;p44"/>
          <p:cNvSpPr txBox="1"/>
          <p:nvPr>
            <p:ph type="ctrTitle"/>
          </p:nvPr>
        </p:nvSpPr>
        <p:spPr>
          <a:xfrm>
            <a:off x="2778750" y="692400"/>
            <a:ext cx="5721300" cy="15048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chemeClr val="lt1"/>
              </a:buClr>
              <a:buSzPts val="5000"/>
              <a:buNone/>
              <a:defRPr sz="4800">
                <a:solidFill>
                  <a:schemeClr val="lt1"/>
                </a:solidFill>
              </a:defRPr>
            </a:lvl1pPr>
            <a:lvl2pPr lvl="1" rtl="0" algn="ctr">
              <a:spcBef>
                <a:spcPts val="0"/>
              </a:spcBef>
              <a:spcAft>
                <a:spcPts val="0"/>
              </a:spcAft>
              <a:buClr>
                <a:schemeClr val="lt1"/>
              </a:buClr>
              <a:buSzPts val="5200"/>
              <a:buNone/>
              <a:defRPr sz="5200">
                <a:solidFill>
                  <a:schemeClr val="lt1"/>
                </a:solidFill>
              </a:defRPr>
            </a:lvl2pPr>
            <a:lvl3pPr lvl="2" rtl="0" algn="ctr">
              <a:spcBef>
                <a:spcPts val="0"/>
              </a:spcBef>
              <a:spcAft>
                <a:spcPts val="0"/>
              </a:spcAft>
              <a:buClr>
                <a:schemeClr val="lt1"/>
              </a:buClr>
              <a:buSzPts val="5200"/>
              <a:buNone/>
              <a:defRPr sz="5200">
                <a:solidFill>
                  <a:schemeClr val="lt1"/>
                </a:solidFill>
              </a:defRPr>
            </a:lvl3pPr>
            <a:lvl4pPr lvl="3" rtl="0" algn="ctr">
              <a:spcBef>
                <a:spcPts val="0"/>
              </a:spcBef>
              <a:spcAft>
                <a:spcPts val="0"/>
              </a:spcAft>
              <a:buClr>
                <a:schemeClr val="lt1"/>
              </a:buClr>
              <a:buSzPts val="5200"/>
              <a:buNone/>
              <a:defRPr sz="5200">
                <a:solidFill>
                  <a:schemeClr val="lt1"/>
                </a:solidFill>
              </a:defRPr>
            </a:lvl4pPr>
            <a:lvl5pPr lvl="4" rtl="0" algn="ctr">
              <a:spcBef>
                <a:spcPts val="0"/>
              </a:spcBef>
              <a:spcAft>
                <a:spcPts val="0"/>
              </a:spcAft>
              <a:buClr>
                <a:schemeClr val="lt1"/>
              </a:buClr>
              <a:buSzPts val="5200"/>
              <a:buNone/>
              <a:defRPr sz="5200">
                <a:solidFill>
                  <a:schemeClr val="lt1"/>
                </a:solidFill>
              </a:defRPr>
            </a:lvl5pPr>
            <a:lvl6pPr lvl="5" rtl="0" algn="ctr">
              <a:spcBef>
                <a:spcPts val="0"/>
              </a:spcBef>
              <a:spcAft>
                <a:spcPts val="0"/>
              </a:spcAft>
              <a:buClr>
                <a:schemeClr val="lt1"/>
              </a:buClr>
              <a:buSzPts val="5200"/>
              <a:buNone/>
              <a:defRPr sz="5200">
                <a:solidFill>
                  <a:schemeClr val="lt1"/>
                </a:solidFill>
              </a:defRPr>
            </a:lvl6pPr>
            <a:lvl7pPr lvl="6" rtl="0" algn="ctr">
              <a:spcBef>
                <a:spcPts val="0"/>
              </a:spcBef>
              <a:spcAft>
                <a:spcPts val="0"/>
              </a:spcAft>
              <a:buClr>
                <a:schemeClr val="lt1"/>
              </a:buClr>
              <a:buSzPts val="5200"/>
              <a:buNone/>
              <a:defRPr sz="5200">
                <a:solidFill>
                  <a:schemeClr val="lt1"/>
                </a:solidFill>
              </a:defRPr>
            </a:lvl7pPr>
            <a:lvl8pPr lvl="7" rtl="0" algn="ctr">
              <a:spcBef>
                <a:spcPts val="0"/>
              </a:spcBef>
              <a:spcAft>
                <a:spcPts val="0"/>
              </a:spcAft>
              <a:buClr>
                <a:schemeClr val="lt1"/>
              </a:buClr>
              <a:buSzPts val="5200"/>
              <a:buNone/>
              <a:defRPr sz="5200">
                <a:solidFill>
                  <a:schemeClr val="lt1"/>
                </a:solidFill>
              </a:defRPr>
            </a:lvl8pPr>
            <a:lvl9pPr lvl="8" rtl="0" algn="ctr">
              <a:spcBef>
                <a:spcPts val="0"/>
              </a:spcBef>
              <a:spcAft>
                <a:spcPts val="0"/>
              </a:spcAft>
              <a:buClr>
                <a:schemeClr val="lt1"/>
              </a:buClr>
              <a:buSzPts val="5200"/>
              <a:buNone/>
              <a:defRPr sz="5200">
                <a:solidFill>
                  <a:schemeClr val="lt1"/>
                </a:solidFill>
              </a:defRPr>
            </a:lvl9pPr>
          </a:lstStyle>
          <a:p/>
        </p:txBody>
      </p:sp>
      <p:sp>
        <p:nvSpPr>
          <p:cNvPr id="223" name="Google Shape;223;p44"/>
          <p:cNvSpPr txBox="1"/>
          <p:nvPr>
            <p:ph idx="1" type="subTitle"/>
          </p:nvPr>
        </p:nvSpPr>
        <p:spPr>
          <a:xfrm>
            <a:off x="4245600" y="2135550"/>
            <a:ext cx="4178400" cy="422400"/>
          </a:xfrm>
          <a:prstGeom prst="rect">
            <a:avLst/>
          </a:prstGeom>
          <a:noFill/>
        </p:spPr>
        <p:txBody>
          <a:bodyPr anchorCtr="0" anchor="ctr" bIns="91425" lIns="91425" spcFirstLastPara="1" rIns="91425" wrap="square" tIns="91425">
            <a:noAutofit/>
          </a:bodyPr>
          <a:lstStyle>
            <a:lvl1pPr lvl="0" rtl="0" algn="r">
              <a:lnSpc>
                <a:spcPct val="100000"/>
              </a:lnSpc>
              <a:spcBef>
                <a:spcPts val="0"/>
              </a:spcBef>
              <a:spcAft>
                <a:spcPts val="0"/>
              </a:spcAft>
              <a:buClr>
                <a:srgbClr val="3A393C"/>
              </a:buClr>
              <a:buSzPts val="1800"/>
              <a:buFont typeface="Didact Gothic"/>
              <a:buNone/>
              <a:defRPr sz="1800">
                <a:solidFill>
                  <a:srgbClr val="3A393C"/>
                </a:solidFill>
                <a:latin typeface="Didact Gothic"/>
                <a:ea typeface="Didact Gothic"/>
                <a:cs typeface="Didact Gothic"/>
                <a:sym typeface="Didact Gothic"/>
              </a:defRPr>
            </a:lvl1pPr>
            <a:lvl2pPr lvl="1" rtl="0" algn="ctr">
              <a:lnSpc>
                <a:spcPct val="100000"/>
              </a:lnSpc>
              <a:spcBef>
                <a:spcPts val="0"/>
              </a:spcBef>
              <a:spcAft>
                <a:spcPts val="0"/>
              </a:spcAft>
              <a:buClr>
                <a:schemeClr val="lt1"/>
              </a:buClr>
              <a:buSzPts val="1800"/>
              <a:buFont typeface="Rubik"/>
              <a:buNone/>
              <a:defRPr sz="1800">
                <a:solidFill>
                  <a:schemeClr val="lt1"/>
                </a:solidFill>
                <a:latin typeface="Rubik"/>
                <a:ea typeface="Rubik"/>
                <a:cs typeface="Rubik"/>
                <a:sym typeface="Rubik"/>
              </a:defRPr>
            </a:lvl2pPr>
            <a:lvl3pPr lvl="2" rtl="0" algn="ctr">
              <a:lnSpc>
                <a:spcPct val="100000"/>
              </a:lnSpc>
              <a:spcBef>
                <a:spcPts val="0"/>
              </a:spcBef>
              <a:spcAft>
                <a:spcPts val="0"/>
              </a:spcAft>
              <a:buClr>
                <a:schemeClr val="lt1"/>
              </a:buClr>
              <a:buSzPts val="1800"/>
              <a:buFont typeface="Rubik"/>
              <a:buNone/>
              <a:defRPr sz="1800">
                <a:solidFill>
                  <a:schemeClr val="lt1"/>
                </a:solidFill>
                <a:latin typeface="Rubik"/>
                <a:ea typeface="Rubik"/>
                <a:cs typeface="Rubik"/>
                <a:sym typeface="Rubik"/>
              </a:defRPr>
            </a:lvl3pPr>
            <a:lvl4pPr lvl="3" rtl="0" algn="ctr">
              <a:lnSpc>
                <a:spcPct val="100000"/>
              </a:lnSpc>
              <a:spcBef>
                <a:spcPts val="0"/>
              </a:spcBef>
              <a:spcAft>
                <a:spcPts val="0"/>
              </a:spcAft>
              <a:buClr>
                <a:schemeClr val="lt1"/>
              </a:buClr>
              <a:buSzPts val="1800"/>
              <a:buFont typeface="Rubik"/>
              <a:buNone/>
              <a:defRPr sz="1800">
                <a:solidFill>
                  <a:schemeClr val="lt1"/>
                </a:solidFill>
                <a:latin typeface="Rubik"/>
                <a:ea typeface="Rubik"/>
                <a:cs typeface="Rubik"/>
                <a:sym typeface="Rubik"/>
              </a:defRPr>
            </a:lvl4pPr>
            <a:lvl5pPr lvl="4" rtl="0" algn="ctr">
              <a:lnSpc>
                <a:spcPct val="100000"/>
              </a:lnSpc>
              <a:spcBef>
                <a:spcPts val="0"/>
              </a:spcBef>
              <a:spcAft>
                <a:spcPts val="0"/>
              </a:spcAft>
              <a:buClr>
                <a:schemeClr val="lt1"/>
              </a:buClr>
              <a:buSzPts val="1800"/>
              <a:buFont typeface="Rubik"/>
              <a:buNone/>
              <a:defRPr sz="1800">
                <a:solidFill>
                  <a:schemeClr val="lt1"/>
                </a:solidFill>
                <a:latin typeface="Rubik"/>
                <a:ea typeface="Rubik"/>
                <a:cs typeface="Rubik"/>
                <a:sym typeface="Rubik"/>
              </a:defRPr>
            </a:lvl5pPr>
            <a:lvl6pPr lvl="5" rtl="0" algn="ctr">
              <a:lnSpc>
                <a:spcPct val="100000"/>
              </a:lnSpc>
              <a:spcBef>
                <a:spcPts val="0"/>
              </a:spcBef>
              <a:spcAft>
                <a:spcPts val="0"/>
              </a:spcAft>
              <a:buClr>
                <a:schemeClr val="lt1"/>
              </a:buClr>
              <a:buSzPts val="1800"/>
              <a:buFont typeface="Rubik"/>
              <a:buNone/>
              <a:defRPr sz="1800">
                <a:solidFill>
                  <a:schemeClr val="lt1"/>
                </a:solidFill>
                <a:latin typeface="Rubik"/>
                <a:ea typeface="Rubik"/>
                <a:cs typeface="Rubik"/>
                <a:sym typeface="Rubik"/>
              </a:defRPr>
            </a:lvl6pPr>
            <a:lvl7pPr lvl="6" rtl="0" algn="ctr">
              <a:lnSpc>
                <a:spcPct val="100000"/>
              </a:lnSpc>
              <a:spcBef>
                <a:spcPts val="0"/>
              </a:spcBef>
              <a:spcAft>
                <a:spcPts val="0"/>
              </a:spcAft>
              <a:buClr>
                <a:schemeClr val="lt1"/>
              </a:buClr>
              <a:buSzPts val="1800"/>
              <a:buFont typeface="Rubik"/>
              <a:buNone/>
              <a:defRPr sz="1800">
                <a:solidFill>
                  <a:schemeClr val="lt1"/>
                </a:solidFill>
                <a:latin typeface="Rubik"/>
                <a:ea typeface="Rubik"/>
                <a:cs typeface="Rubik"/>
                <a:sym typeface="Rubik"/>
              </a:defRPr>
            </a:lvl7pPr>
            <a:lvl8pPr lvl="7" rtl="0" algn="ctr">
              <a:lnSpc>
                <a:spcPct val="100000"/>
              </a:lnSpc>
              <a:spcBef>
                <a:spcPts val="0"/>
              </a:spcBef>
              <a:spcAft>
                <a:spcPts val="0"/>
              </a:spcAft>
              <a:buClr>
                <a:schemeClr val="lt1"/>
              </a:buClr>
              <a:buSzPts val="1800"/>
              <a:buFont typeface="Rubik"/>
              <a:buNone/>
              <a:defRPr sz="1800">
                <a:solidFill>
                  <a:schemeClr val="lt1"/>
                </a:solidFill>
                <a:latin typeface="Rubik"/>
                <a:ea typeface="Rubik"/>
                <a:cs typeface="Rubik"/>
                <a:sym typeface="Rubik"/>
              </a:defRPr>
            </a:lvl8pPr>
            <a:lvl9pPr lvl="8" rtl="0" algn="ctr">
              <a:lnSpc>
                <a:spcPct val="100000"/>
              </a:lnSpc>
              <a:spcBef>
                <a:spcPts val="0"/>
              </a:spcBef>
              <a:spcAft>
                <a:spcPts val="0"/>
              </a:spcAft>
              <a:buClr>
                <a:schemeClr val="lt1"/>
              </a:buClr>
              <a:buSzPts val="1800"/>
              <a:buFont typeface="Rubik"/>
              <a:buNone/>
              <a:defRPr sz="1800">
                <a:solidFill>
                  <a:schemeClr val="lt1"/>
                </a:solidFill>
                <a:latin typeface="Rubik"/>
                <a:ea typeface="Rubik"/>
                <a:cs typeface="Rubik"/>
                <a:sym typeface="Rubik"/>
              </a:defRPr>
            </a:lvl9pPr>
          </a:lstStyle>
          <a:p/>
        </p:txBody>
      </p:sp>
      <p:sp>
        <p:nvSpPr>
          <p:cNvPr id="224" name="Google Shape;224;p44"/>
          <p:cNvSpPr/>
          <p:nvPr/>
        </p:nvSpPr>
        <p:spPr>
          <a:xfrm>
            <a:off x="3836899" y="3311850"/>
            <a:ext cx="5307063" cy="368079"/>
          </a:xfrm>
          <a:custGeom>
            <a:rect b="b" l="l" r="r" t="t"/>
            <a:pathLst>
              <a:path extrusionOk="0" h="3237" w="23951">
                <a:moveTo>
                  <a:pt x="0" y="0"/>
                </a:moveTo>
                <a:lnTo>
                  <a:pt x="0" y="3236"/>
                </a:lnTo>
                <a:lnTo>
                  <a:pt x="23951" y="3236"/>
                </a:lnTo>
                <a:lnTo>
                  <a:pt x="2395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44"/>
          <p:cNvSpPr/>
          <p:nvPr/>
        </p:nvSpPr>
        <p:spPr>
          <a:xfrm>
            <a:off x="5381785" y="3857996"/>
            <a:ext cx="3762207" cy="368079"/>
          </a:xfrm>
          <a:custGeom>
            <a:rect b="b" l="l" r="r" t="t"/>
            <a:pathLst>
              <a:path extrusionOk="0" h="3237" w="16979">
                <a:moveTo>
                  <a:pt x="0" y="1"/>
                </a:moveTo>
                <a:lnTo>
                  <a:pt x="0" y="3236"/>
                </a:lnTo>
                <a:lnTo>
                  <a:pt x="16979" y="3236"/>
                </a:lnTo>
                <a:lnTo>
                  <a:pt x="169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6DC065"/>
        </a:solidFill>
      </p:bgPr>
    </p:bg>
    <p:spTree>
      <p:nvGrpSpPr>
        <p:cNvPr id="226" name="Shape 226"/>
        <p:cNvGrpSpPr/>
        <p:nvPr/>
      </p:nvGrpSpPr>
      <p:grpSpPr>
        <a:xfrm>
          <a:off x="0" y="0"/>
          <a:ext cx="0" cy="0"/>
          <a:chOff x="0" y="0"/>
          <a:chExt cx="0" cy="0"/>
        </a:xfrm>
      </p:grpSpPr>
      <p:sp>
        <p:nvSpPr>
          <p:cNvPr id="227" name="Google Shape;227;p45"/>
          <p:cNvSpPr/>
          <p:nvPr/>
        </p:nvSpPr>
        <p:spPr>
          <a:xfrm rot="10800000">
            <a:off x="2690899" y="3235650"/>
            <a:ext cx="3762207" cy="368079"/>
          </a:xfrm>
          <a:custGeom>
            <a:rect b="b" l="l" r="r" t="t"/>
            <a:pathLst>
              <a:path extrusionOk="0" h="3237" w="16979">
                <a:moveTo>
                  <a:pt x="0" y="1"/>
                </a:moveTo>
                <a:lnTo>
                  <a:pt x="0" y="3236"/>
                </a:lnTo>
                <a:lnTo>
                  <a:pt x="16979" y="3236"/>
                </a:lnTo>
                <a:lnTo>
                  <a:pt x="169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45"/>
          <p:cNvSpPr/>
          <p:nvPr/>
        </p:nvSpPr>
        <p:spPr>
          <a:xfrm rot="10800000">
            <a:off x="-7" y="3781804"/>
            <a:ext cx="9144013" cy="368071"/>
          </a:xfrm>
          <a:custGeom>
            <a:rect b="b" l="l" r="r" t="t"/>
            <a:pathLst>
              <a:path extrusionOk="0" h="3237" w="23951">
                <a:moveTo>
                  <a:pt x="0" y="0"/>
                </a:moveTo>
                <a:lnTo>
                  <a:pt x="0" y="3236"/>
                </a:lnTo>
                <a:lnTo>
                  <a:pt x="23951" y="3236"/>
                </a:lnTo>
                <a:lnTo>
                  <a:pt x="2395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45"/>
          <p:cNvSpPr txBox="1"/>
          <p:nvPr>
            <p:ph hasCustomPrompt="1" type="title"/>
          </p:nvPr>
        </p:nvSpPr>
        <p:spPr>
          <a:xfrm>
            <a:off x="2951400" y="892050"/>
            <a:ext cx="3241200" cy="1026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30" name="Google Shape;230;p45"/>
          <p:cNvSpPr txBox="1"/>
          <p:nvPr>
            <p:ph idx="2" type="title"/>
          </p:nvPr>
        </p:nvSpPr>
        <p:spPr>
          <a:xfrm>
            <a:off x="1747350" y="1726400"/>
            <a:ext cx="56493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000"/>
              <a:buNone/>
              <a:defRPr sz="40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31" name="Google Shape;231;p45"/>
          <p:cNvSpPr txBox="1"/>
          <p:nvPr>
            <p:ph idx="1" type="subTitle"/>
          </p:nvPr>
        </p:nvSpPr>
        <p:spPr>
          <a:xfrm>
            <a:off x="2027850" y="2434025"/>
            <a:ext cx="5088300" cy="712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Font typeface="Didact Gothic"/>
              <a:buNone/>
              <a:defRPr sz="1800">
                <a:latin typeface="Didact Gothic"/>
                <a:ea typeface="Didact Gothic"/>
                <a:cs typeface="Didact Gothic"/>
                <a:sym typeface="Didact Gothic"/>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2" name="Shape 232"/>
        <p:cNvGrpSpPr/>
        <p:nvPr/>
      </p:nvGrpSpPr>
      <p:grpSpPr>
        <a:xfrm>
          <a:off x="0" y="0"/>
          <a:ext cx="0" cy="0"/>
          <a:chOff x="0" y="0"/>
          <a:chExt cx="0" cy="0"/>
        </a:xfrm>
      </p:grpSpPr>
      <p:sp>
        <p:nvSpPr>
          <p:cNvPr id="233" name="Google Shape;233;p46"/>
          <p:cNvSpPr txBox="1"/>
          <p:nvPr>
            <p:ph type="title"/>
          </p:nvPr>
        </p:nvSpPr>
        <p:spPr>
          <a:xfrm>
            <a:off x="720000" y="463800"/>
            <a:ext cx="7704000" cy="60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6DC065"/>
              </a:buClr>
              <a:buSzPts val="3600"/>
              <a:buNone/>
              <a:defRPr sz="3600">
                <a:solidFill>
                  <a:srgbClr val="6DC065"/>
                </a:solidFill>
              </a:defRPr>
            </a:lvl1pPr>
            <a:lvl2pPr lvl="1" rtl="0">
              <a:spcBef>
                <a:spcPts val="0"/>
              </a:spcBef>
              <a:spcAft>
                <a:spcPts val="0"/>
              </a:spcAft>
              <a:buClr>
                <a:srgbClr val="6DC065"/>
              </a:buClr>
              <a:buSzPts val="2800"/>
              <a:buNone/>
              <a:defRPr>
                <a:solidFill>
                  <a:srgbClr val="6DC065"/>
                </a:solidFill>
              </a:defRPr>
            </a:lvl2pPr>
            <a:lvl3pPr lvl="2" rtl="0">
              <a:spcBef>
                <a:spcPts val="0"/>
              </a:spcBef>
              <a:spcAft>
                <a:spcPts val="0"/>
              </a:spcAft>
              <a:buClr>
                <a:srgbClr val="6DC065"/>
              </a:buClr>
              <a:buSzPts val="2800"/>
              <a:buNone/>
              <a:defRPr>
                <a:solidFill>
                  <a:srgbClr val="6DC065"/>
                </a:solidFill>
              </a:defRPr>
            </a:lvl3pPr>
            <a:lvl4pPr lvl="3" rtl="0">
              <a:spcBef>
                <a:spcPts val="0"/>
              </a:spcBef>
              <a:spcAft>
                <a:spcPts val="0"/>
              </a:spcAft>
              <a:buClr>
                <a:srgbClr val="6DC065"/>
              </a:buClr>
              <a:buSzPts val="2800"/>
              <a:buNone/>
              <a:defRPr>
                <a:solidFill>
                  <a:srgbClr val="6DC065"/>
                </a:solidFill>
              </a:defRPr>
            </a:lvl4pPr>
            <a:lvl5pPr lvl="4" rtl="0">
              <a:spcBef>
                <a:spcPts val="0"/>
              </a:spcBef>
              <a:spcAft>
                <a:spcPts val="0"/>
              </a:spcAft>
              <a:buClr>
                <a:srgbClr val="6DC065"/>
              </a:buClr>
              <a:buSzPts val="2800"/>
              <a:buNone/>
              <a:defRPr>
                <a:solidFill>
                  <a:srgbClr val="6DC065"/>
                </a:solidFill>
              </a:defRPr>
            </a:lvl5pPr>
            <a:lvl6pPr lvl="5" rtl="0">
              <a:spcBef>
                <a:spcPts val="0"/>
              </a:spcBef>
              <a:spcAft>
                <a:spcPts val="0"/>
              </a:spcAft>
              <a:buClr>
                <a:srgbClr val="6DC065"/>
              </a:buClr>
              <a:buSzPts val="2800"/>
              <a:buNone/>
              <a:defRPr>
                <a:solidFill>
                  <a:srgbClr val="6DC065"/>
                </a:solidFill>
              </a:defRPr>
            </a:lvl6pPr>
            <a:lvl7pPr lvl="6" rtl="0">
              <a:spcBef>
                <a:spcPts val="0"/>
              </a:spcBef>
              <a:spcAft>
                <a:spcPts val="0"/>
              </a:spcAft>
              <a:buClr>
                <a:srgbClr val="6DC065"/>
              </a:buClr>
              <a:buSzPts val="2800"/>
              <a:buNone/>
              <a:defRPr>
                <a:solidFill>
                  <a:srgbClr val="6DC065"/>
                </a:solidFill>
              </a:defRPr>
            </a:lvl7pPr>
            <a:lvl8pPr lvl="7" rtl="0">
              <a:spcBef>
                <a:spcPts val="0"/>
              </a:spcBef>
              <a:spcAft>
                <a:spcPts val="0"/>
              </a:spcAft>
              <a:buClr>
                <a:srgbClr val="6DC065"/>
              </a:buClr>
              <a:buSzPts val="2800"/>
              <a:buNone/>
              <a:defRPr>
                <a:solidFill>
                  <a:srgbClr val="6DC065"/>
                </a:solidFill>
              </a:defRPr>
            </a:lvl8pPr>
            <a:lvl9pPr lvl="8" rtl="0">
              <a:spcBef>
                <a:spcPts val="0"/>
              </a:spcBef>
              <a:spcAft>
                <a:spcPts val="0"/>
              </a:spcAft>
              <a:buClr>
                <a:srgbClr val="6DC065"/>
              </a:buClr>
              <a:buSzPts val="2800"/>
              <a:buNone/>
              <a:defRPr>
                <a:solidFill>
                  <a:srgbClr val="6DC065"/>
                </a:solidFill>
              </a:defRPr>
            </a:lvl9pPr>
          </a:lstStyle>
          <a:p/>
        </p:txBody>
      </p:sp>
      <p:sp>
        <p:nvSpPr>
          <p:cNvPr id="234" name="Google Shape;234;p46"/>
          <p:cNvSpPr txBox="1"/>
          <p:nvPr>
            <p:ph idx="1" type="body"/>
          </p:nvPr>
        </p:nvSpPr>
        <p:spPr>
          <a:xfrm>
            <a:off x="1235700" y="1279200"/>
            <a:ext cx="6672600" cy="32895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sz="1200"/>
            </a:lvl1pPr>
            <a:lvl2pPr indent="-304800" lvl="1" marL="914400" rtl="0">
              <a:lnSpc>
                <a:spcPct val="100000"/>
              </a:lnSpc>
              <a:spcBef>
                <a:spcPts val="1600"/>
              </a:spcBef>
              <a:spcAft>
                <a:spcPts val="0"/>
              </a:spcAft>
              <a:buSzPts val="1200"/>
              <a:buChar char="○"/>
              <a:defRPr sz="1200"/>
            </a:lvl2pPr>
            <a:lvl3pPr indent="-304800" lvl="2" marL="1371600" rtl="0">
              <a:lnSpc>
                <a:spcPct val="100000"/>
              </a:lnSpc>
              <a:spcBef>
                <a:spcPts val="1600"/>
              </a:spcBef>
              <a:spcAft>
                <a:spcPts val="0"/>
              </a:spcAft>
              <a:buSzPts val="1200"/>
              <a:buChar char="■"/>
              <a:defRPr sz="1200"/>
            </a:lvl3pPr>
            <a:lvl4pPr indent="-304800" lvl="3" marL="1828800" rtl="0">
              <a:lnSpc>
                <a:spcPct val="100000"/>
              </a:lnSpc>
              <a:spcBef>
                <a:spcPts val="1600"/>
              </a:spcBef>
              <a:spcAft>
                <a:spcPts val="0"/>
              </a:spcAft>
              <a:buSzPts val="1200"/>
              <a:buChar char="●"/>
              <a:defRPr sz="1200"/>
            </a:lvl4pPr>
            <a:lvl5pPr indent="-304800" lvl="4" marL="2286000" rtl="0">
              <a:lnSpc>
                <a:spcPct val="100000"/>
              </a:lnSpc>
              <a:spcBef>
                <a:spcPts val="1600"/>
              </a:spcBef>
              <a:spcAft>
                <a:spcPts val="0"/>
              </a:spcAft>
              <a:buSzPts val="1200"/>
              <a:buChar char="○"/>
              <a:defRPr sz="1200"/>
            </a:lvl5pPr>
            <a:lvl6pPr indent="-304800" lvl="5" marL="2743200" rtl="0">
              <a:lnSpc>
                <a:spcPct val="100000"/>
              </a:lnSpc>
              <a:spcBef>
                <a:spcPts val="1600"/>
              </a:spcBef>
              <a:spcAft>
                <a:spcPts val="0"/>
              </a:spcAft>
              <a:buSzPts val="1200"/>
              <a:buChar char="■"/>
              <a:defRPr sz="1200"/>
            </a:lvl6pPr>
            <a:lvl7pPr indent="-304800" lvl="6" marL="3200400" rtl="0">
              <a:lnSpc>
                <a:spcPct val="100000"/>
              </a:lnSpc>
              <a:spcBef>
                <a:spcPts val="1600"/>
              </a:spcBef>
              <a:spcAft>
                <a:spcPts val="0"/>
              </a:spcAft>
              <a:buSzPts val="1200"/>
              <a:buChar char="●"/>
              <a:defRPr sz="1200"/>
            </a:lvl7pPr>
            <a:lvl8pPr indent="-304800" lvl="7" marL="3657600" rtl="0">
              <a:lnSpc>
                <a:spcPct val="100000"/>
              </a:lnSpc>
              <a:spcBef>
                <a:spcPts val="1600"/>
              </a:spcBef>
              <a:spcAft>
                <a:spcPts val="0"/>
              </a:spcAft>
              <a:buSzPts val="1200"/>
              <a:buChar char="○"/>
              <a:defRPr sz="1200"/>
            </a:lvl8pPr>
            <a:lvl9pPr indent="-304800" lvl="8" marL="4114800" rtl="0">
              <a:lnSpc>
                <a:spcPct val="100000"/>
              </a:lnSpc>
              <a:spcBef>
                <a:spcPts val="1600"/>
              </a:spcBef>
              <a:spcAft>
                <a:spcPts val="1600"/>
              </a:spcAft>
              <a:buSzPts val="1200"/>
              <a:buChar char="■"/>
              <a:defRPr sz="1200"/>
            </a:lvl9pPr>
          </a:lstStyle>
          <a:p/>
        </p:txBody>
      </p:sp>
      <p:sp>
        <p:nvSpPr>
          <p:cNvPr id="235" name="Google Shape;235;p46"/>
          <p:cNvSpPr/>
          <p:nvPr/>
        </p:nvSpPr>
        <p:spPr>
          <a:xfrm rot="5400000">
            <a:off x="6381900" y="2381400"/>
            <a:ext cx="5143500" cy="3807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46"/>
          <p:cNvSpPr/>
          <p:nvPr/>
        </p:nvSpPr>
        <p:spPr>
          <a:xfrm rot="5400000">
            <a:off x="-2376300" y="2376300"/>
            <a:ext cx="5143500" cy="3909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7" name="Shape 237"/>
        <p:cNvGrpSpPr/>
        <p:nvPr/>
      </p:nvGrpSpPr>
      <p:grpSpPr>
        <a:xfrm>
          <a:off x="0" y="0"/>
          <a:ext cx="0" cy="0"/>
          <a:chOff x="0" y="0"/>
          <a:chExt cx="0" cy="0"/>
        </a:xfrm>
      </p:grpSpPr>
      <p:sp>
        <p:nvSpPr>
          <p:cNvPr id="238" name="Google Shape;238;p47"/>
          <p:cNvSpPr/>
          <p:nvPr/>
        </p:nvSpPr>
        <p:spPr>
          <a:xfrm>
            <a:off x="4572000" y="75"/>
            <a:ext cx="4572000" cy="51435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47"/>
          <p:cNvSpPr txBox="1"/>
          <p:nvPr>
            <p:ph type="title"/>
          </p:nvPr>
        </p:nvSpPr>
        <p:spPr>
          <a:xfrm>
            <a:off x="720000" y="463800"/>
            <a:ext cx="3725400" cy="66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6DC065"/>
              </a:buClr>
              <a:buSzPts val="3600"/>
              <a:buNone/>
              <a:defRPr sz="3600">
                <a:solidFill>
                  <a:srgbClr val="6DC065"/>
                </a:solidFill>
              </a:defRPr>
            </a:lvl1pPr>
            <a:lvl2pPr lvl="1"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2pPr>
            <a:lvl3pPr lvl="2"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3pPr>
            <a:lvl4pPr lvl="3"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4pPr>
            <a:lvl5pPr lvl="4"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5pPr>
            <a:lvl6pPr lvl="5"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6pPr>
            <a:lvl7pPr lvl="6"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7pPr>
            <a:lvl8pPr lvl="7"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8pPr>
            <a:lvl9pPr lvl="8"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9pPr>
          </a:lstStyle>
          <a:p/>
        </p:txBody>
      </p:sp>
      <p:sp>
        <p:nvSpPr>
          <p:cNvPr id="240" name="Google Shape;240;p47"/>
          <p:cNvSpPr txBox="1"/>
          <p:nvPr>
            <p:ph idx="1" type="subTitle"/>
          </p:nvPr>
        </p:nvSpPr>
        <p:spPr>
          <a:xfrm>
            <a:off x="720000" y="3961880"/>
            <a:ext cx="28296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241" name="Google Shape;241;p47"/>
          <p:cNvSpPr txBox="1"/>
          <p:nvPr>
            <p:ph idx="2" type="subTitle"/>
          </p:nvPr>
        </p:nvSpPr>
        <p:spPr>
          <a:xfrm>
            <a:off x="720000" y="3218475"/>
            <a:ext cx="2829600" cy="89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242" name="Google Shape;242;p47"/>
          <p:cNvSpPr txBox="1"/>
          <p:nvPr>
            <p:ph idx="3" type="subTitle"/>
          </p:nvPr>
        </p:nvSpPr>
        <p:spPr>
          <a:xfrm>
            <a:off x="720000" y="2301500"/>
            <a:ext cx="28296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243" name="Google Shape;243;p47"/>
          <p:cNvSpPr txBox="1"/>
          <p:nvPr>
            <p:ph idx="4" type="subTitle"/>
          </p:nvPr>
        </p:nvSpPr>
        <p:spPr>
          <a:xfrm>
            <a:off x="720000" y="1558100"/>
            <a:ext cx="2829600" cy="89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1"/>
        </a:solidFill>
      </p:bgPr>
    </p:bg>
    <p:spTree>
      <p:nvGrpSpPr>
        <p:cNvPr id="244" name="Shape 244"/>
        <p:cNvGrpSpPr/>
        <p:nvPr/>
      </p:nvGrpSpPr>
      <p:grpSpPr>
        <a:xfrm>
          <a:off x="0" y="0"/>
          <a:ext cx="0" cy="0"/>
          <a:chOff x="0" y="0"/>
          <a:chExt cx="0" cy="0"/>
        </a:xfrm>
      </p:grpSpPr>
      <p:sp>
        <p:nvSpPr>
          <p:cNvPr id="245" name="Google Shape;245;p48"/>
          <p:cNvSpPr txBox="1"/>
          <p:nvPr>
            <p:ph type="title"/>
          </p:nvPr>
        </p:nvSpPr>
        <p:spPr>
          <a:xfrm>
            <a:off x="3670800" y="463800"/>
            <a:ext cx="4753200" cy="6507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6DC065"/>
              </a:buClr>
              <a:buSzPts val="3600"/>
              <a:buNone/>
              <a:defRPr sz="3600">
                <a:solidFill>
                  <a:srgbClr val="6DC065"/>
                </a:solidFill>
              </a:defRPr>
            </a:lvl1pPr>
            <a:lvl2pPr lvl="1" rtl="0" algn="ct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2pPr>
            <a:lvl3pPr lvl="2" rtl="0" algn="ct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3pPr>
            <a:lvl4pPr lvl="3" rtl="0" algn="ct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4pPr>
            <a:lvl5pPr lvl="4" rtl="0" algn="ct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5pPr>
            <a:lvl6pPr lvl="5" rtl="0" algn="ct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6pPr>
            <a:lvl7pPr lvl="6" rtl="0" algn="ct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7pPr>
            <a:lvl8pPr lvl="7" rtl="0" algn="ct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8pPr>
            <a:lvl9pPr lvl="8" rtl="0" algn="ct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9pPr>
          </a:lstStyle>
          <a:p/>
        </p:txBody>
      </p:sp>
      <p:sp>
        <p:nvSpPr>
          <p:cNvPr id="246" name="Google Shape;246;p48"/>
          <p:cNvSpPr/>
          <p:nvPr/>
        </p:nvSpPr>
        <p:spPr>
          <a:xfrm rot="5400000">
            <a:off x="-1828050" y="1820625"/>
            <a:ext cx="51582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47" name="Shape 247"/>
        <p:cNvGrpSpPr/>
        <p:nvPr/>
      </p:nvGrpSpPr>
      <p:grpSpPr>
        <a:xfrm>
          <a:off x="0" y="0"/>
          <a:ext cx="0" cy="0"/>
          <a:chOff x="0" y="0"/>
          <a:chExt cx="0" cy="0"/>
        </a:xfrm>
      </p:grpSpPr>
      <p:sp>
        <p:nvSpPr>
          <p:cNvPr id="248" name="Google Shape;248;p49"/>
          <p:cNvSpPr/>
          <p:nvPr/>
        </p:nvSpPr>
        <p:spPr>
          <a:xfrm>
            <a:off x="4572000" y="75"/>
            <a:ext cx="4572000" cy="51435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49"/>
          <p:cNvSpPr txBox="1"/>
          <p:nvPr>
            <p:ph idx="1" type="body"/>
          </p:nvPr>
        </p:nvSpPr>
        <p:spPr>
          <a:xfrm>
            <a:off x="720000" y="1423500"/>
            <a:ext cx="2856300" cy="31455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Char char="●"/>
              <a:defRPr/>
            </a:lvl1pPr>
            <a:lvl2pPr indent="-330200" lvl="1" marL="914400" rtl="0">
              <a:spcBef>
                <a:spcPts val="1600"/>
              </a:spcBef>
              <a:spcAft>
                <a:spcPts val="0"/>
              </a:spcAft>
              <a:buSzPts val="1600"/>
              <a:buChar char="○"/>
              <a:defRPr/>
            </a:lvl2pPr>
            <a:lvl3pPr indent="-330200" lvl="2" marL="1371600" rtl="0">
              <a:spcBef>
                <a:spcPts val="1600"/>
              </a:spcBef>
              <a:spcAft>
                <a:spcPts val="0"/>
              </a:spcAft>
              <a:buSzPts val="1600"/>
              <a:buChar char="■"/>
              <a:defRPr/>
            </a:lvl3pPr>
            <a:lvl4pPr indent="-330200" lvl="3" marL="1828800" rtl="0">
              <a:spcBef>
                <a:spcPts val="1600"/>
              </a:spcBef>
              <a:spcAft>
                <a:spcPts val="0"/>
              </a:spcAft>
              <a:buSzPts val="1600"/>
              <a:buChar char="●"/>
              <a:defRPr/>
            </a:lvl4pPr>
            <a:lvl5pPr indent="-330200" lvl="4" marL="2286000" rtl="0">
              <a:spcBef>
                <a:spcPts val="1600"/>
              </a:spcBef>
              <a:spcAft>
                <a:spcPts val="0"/>
              </a:spcAft>
              <a:buSzPts val="1600"/>
              <a:buChar char="○"/>
              <a:defRPr/>
            </a:lvl5pPr>
            <a:lvl6pPr indent="-330200" lvl="5" marL="2743200" rtl="0">
              <a:spcBef>
                <a:spcPts val="1600"/>
              </a:spcBef>
              <a:spcAft>
                <a:spcPts val="0"/>
              </a:spcAft>
              <a:buSzPts val="1600"/>
              <a:buChar char="■"/>
              <a:defRPr/>
            </a:lvl6pPr>
            <a:lvl7pPr indent="-330200" lvl="6" marL="3200400" rtl="0">
              <a:spcBef>
                <a:spcPts val="1600"/>
              </a:spcBef>
              <a:spcAft>
                <a:spcPts val="0"/>
              </a:spcAft>
              <a:buSzPts val="1600"/>
              <a:buChar char="●"/>
              <a:defRPr/>
            </a:lvl7pPr>
            <a:lvl8pPr indent="-330200" lvl="7" marL="3657600" rtl="0">
              <a:spcBef>
                <a:spcPts val="1600"/>
              </a:spcBef>
              <a:spcAft>
                <a:spcPts val="0"/>
              </a:spcAft>
              <a:buSzPts val="1600"/>
              <a:buChar char="○"/>
              <a:defRPr/>
            </a:lvl8pPr>
            <a:lvl9pPr indent="-330200" lvl="8" marL="4114800" rtl="0">
              <a:spcBef>
                <a:spcPts val="1600"/>
              </a:spcBef>
              <a:spcAft>
                <a:spcPts val="1600"/>
              </a:spcAft>
              <a:buSzPts val="1600"/>
              <a:buChar char="■"/>
              <a:defRPr/>
            </a:lvl9pPr>
          </a:lstStyle>
          <a:p/>
        </p:txBody>
      </p:sp>
      <p:sp>
        <p:nvSpPr>
          <p:cNvPr id="250" name="Google Shape;250;p49"/>
          <p:cNvSpPr txBox="1"/>
          <p:nvPr>
            <p:ph type="title"/>
          </p:nvPr>
        </p:nvSpPr>
        <p:spPr>
          <a:xfrm>
            <a:off x="720000" y="463800"/>
            <a:ext cx="4753200" cy="66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6DC065"/>
              </a:buClr>
              <a:buSzPts val="3600"/>
              <a:buNone/>
              <a:defRPr sz="3600">
                <a:solidFill>
                  <a:srgbClr val="6DC065"/>
                </a:solidFill>
              </a:defRPr>
            </a:lvl1pPr>
            <a:lvl2pPr lvl="1"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2pPr>
            <a:lvl3pPr lvl="2"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3pPr>
            <a:lvl4pPr lvl="3"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4pPr>
            <a:lvl5pPr lvl="4"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5pPr>
            <a:lvl6pPr lvl="5"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6pPr>
            <a:lvl7pPr lvl="6"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7pPr>
            <a:lvl8pPr lvl="7"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8pPr>
            <a:lvl9pPr lvl="8"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2"/>
        </a:solidFill>
      </p:bgPr>
    </p:bg>
    <p:spTree>
      <p:nvGrpSpPr>
        <p:cNvPr id="251" name="Shape 251"/>
        <p:cNvGrpSpPr/>
        <p:nvPr/>
      </p:nvGrpSpPr>
      <p:grpSpPr>
        <a:xfrm>
          <a:off x="0" y="0"/>
          <a:ext cx="0" cy="0"/>
          <a:chOff x="0" y="0"/>
          <a:chExt cx="0" cy="0"/>
        </a:xfrm>
      </p:grpSpPr>
      <p:sp>
        <p:nvSpPr>
          <p:cNvPr id="252" name="Google Shape;252;p50"/>
          <p:cNvSpPr txBox="1"/>
          <p:nvPr>
            <p:ph type="title"/>
          </p:nvPr>
        </p:nvSpPr>
        <p:spPr>
          <a:xfrm>
            <a:off x="720000" y="1828413"/>
            <a:ext cx="7704000" cy="1284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6000">
                <a:solidFill>
                  <a:schemeClr val="lt1"/>
                </a:solidFill>
              </a:defRPr>
            </a:lvl1pPr>
            <a:lvl2pPr lvl="1" rtl="0">
              <a:spcBef>
                <a:spcPts val="0"/>
              </a:spcBef>
              <a:spcAft>
                <a:spcPts val="0"/>
              </a:spcAft>
              <a:buClr>
                <a:srgbClr val="6DC065"/>
              </a:buClr>
              <a:buSzPts val="2800"/>
              <a:buNone/>
              <a:defRPr>
                <a:solidFill>
                  <a:srgbClr val="6DC065"/>
                </a:solidFill>
              </a:defRPr>
            </a:lvl2pPr>
            <a:lvl3pPr lvl="2" rtl="0">
              <a:spcBef>
                <a:spcPts val="0"/>
              </a:spcBef>
              <a:spcAft>
                <a:spcPts val="0"/>
              </a:spcAft>
              <a:buClr>
                <a:srgbClr val="6DC065"/>
              </a:buClr>
              <a:buSzPts val="2800"/>
              <a:buNone/>
              <a:defRPr>
                <a:solidFill>
                  <a:srgbClr val="6DC065"/>
                </a:solidFill>
              </a:defRPr>
            </a:lvl3pPr>
            <a:lvl4pPr lvl="3" rtl="0">
              <a:spcBef>
                <a:spcPts val="0"/>
              </a:spcBef>
              <a:spcAft>
                <a:spcPts val="0"/>
              </a:spcAft>
              <a:buClr>
                <a:srgbClr val="6DC065"/>
              </a:buClr>
              <a:buSzPts val="2800"/>
              <a:buNone/>
              <a:defRPr>
                <a:solidFill>
                  <a:srgbClr val="6DC065"/>
                </a:solidFill>
              </a:defRPr>
            </a:lvl4pPr>
            <a:lvl5pPr lvl="4" rtl="0">
              <a:spcBef>
                <a:spcPts val="0"/>
              </a:spcBef>
              <a:spcAft>
                <a:spcPts val="0"/>
              </a:spcAft>
              <a:buClr>
                <a:srgbClr val="6DC065"/>
              </a:buClr>
              <a:buSzPts val="2800"/>
              <a:buNone/>
              <a:defRPr>
                <a:solidFill>
                  <a:srgbClr val="6DC065"/>
                </a:solidFill>
              </a:defRPr>
            </a:lvl5pPr>
            <a:lvl6pPr lvl="5" rtl="0">
              <a:spcBef>
                <a:spcPts val="0"/>
              </a:spcBef>
              <a:spcAft>
                <a:spcPts val="0"/>
              </a:spcAft>
              <a:buClr>
                <a:srgbClr val="6DC065"/>
              </a:buClr>
              <a:buSzPts val="2800"/>
              <a:buNone/>
              <a:defRPr>
                <a:solidFill>
                  <a:srgbClr val="6DC065"/>
                </a:solidFill>
              </a:defRPr>
            </a:lvl6pPr>
            <a:lvl7pPr lvl="6" rtl="0">
              <a:spcBef>
                <a:spcPts val="0"/>
              </a:spcBef>
              <a:spcAft>
                <a:spcPts val="0"/>
              </a:spcAft>
              <a:buClr>
                <a:srgbClr val="6DC065"/>
              </a:buClr>
              <a:buSzPts val="2800"/>
              <a:buNone/>
              <a:defRPr>
                <a:solidFill>
                  <a:srgbClr val="6DC065"/>
                </a:solidFill>
              </a:defRPr>
            </a:lvl7pPr>
            <a:lvl8pPr lvl="7" rtl="0">
              <a:spcBef>
                <a:spcPts val="0"/>
              </a:spcBef>
              <a:spcAft>
                <a:spcPts val="0"/>
              </a:spcAft>
              <a:buClr>
                <a:srgbClr val="6DC065"/>
              </a:buClr>
              <a:buSzPts val="2800"/>
              <a:buNone/>
              <a:defRPr>
                <a:solidFill>
                  <a:srgbClr val="6DC065"/>
                </a:solidFill>
              </a:defRPr>
            </a:lvl8pPr>
            <a:lvl9pPr lvl="8" rtl="0">
              <a:spcBef>
                <a:spcPts val="0"/>
              </a:spcBef>
              <a:spcAft>
                <a:spcPts val="0"/>
              </a:spcAft>
              <a:buClr>
                <a:srgbClr val="6DC065"/>
              </a:buClr>
              <a:buSzPts val="2800"/>
              <a:buNone/>
              <a:defRPr>
                <a:solidFill>
                  <a:srgbClr val="6DC065"/>
                </a:solidFill>
              </a:defRPr>
            </a:lvl9pPr>
          </a:lstStyle>
          <a:p/>
        </p:txBody>
      </p:sp>
      <p:sp>
        <p:nvSpPr>
          <p:cNvPr id="253" name="Google Shape;253;p50"/>
          <p:cNvSpPr/>
          <p:nvPr/>
        </p:nvSpPr>
        <p:spPr>
          <a:xfrm>
            <a:off x="3836899" y="3671963"/>
            <a:ext cx="5307063" cy="368079"/>
          </a:xfrm>
          <a:custGeom>
            <a:rect b="b" l="l" r="r" t="t"/>
            <a:pathLst>
              <a:path extrusionOk="0" h="3237" w="23951">
                <a:moveTo>
                  <a:pt x="0" y="0"/>
                </a:moveTo>
                <a:lnTo>
                  <a:pt x="0" y="3236"/>
                </a:lnTo>
                <a:lnTo>
                  <a:pt x="23951" y="3236"/>
                </a:lnTo>
                <a:lnTo>
                  <a:pt x="2395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50"/>
          <p:cNvSpPr/>
          <p:nvPr/>
        </p:nvSpPr>
        <p:spPr>
          <a:xfrm>
            <a:off x="5381785" y="4218109"/>
            <a:ext cx="3762207" cy="368079"/>
          </a:xfrm>
          <a:custGeom>
            <a:rect b="b" l="l" r="r" t="t"/>
            <a:pathLst>
              <a:path extrusionOk="0" h="3237" w="16979">
                <a:moveTo>
                  <a:pt x="0" y="1"/>
                </a:moveTo>
                <a:lnTo>
                  <a:pt x="0" y="3236"/>
                </a:lnTo>
                <a:lnTo>
                  <a:pt x="16979" y="3236"/>
                </a:lnTo>
                <a:lnTo>
                  <a:pt x="169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50"/>
          <p:cNvSpPr/>
          <p:nvPr/>
        </p:nvSpPr>
        <p:spPr>
          <a:xfrm rot="10800000">
            <a:off x="-1" y="557313"/>
            <a:ext cx="3762207" cy="368079"/>
          </a:xfrm>
          <a:custGeom>
            <a:rect b="b" l="l" r="r" t="t"/>
            <a:pathLst>
              <a:path extrusionOk="0" h="3237" w="16979">
                <a:moveTo>
                  <a:pt x="0" y="1"/>
                </a:moveTo>
                <a:lnTo>
                  <a:pt x="0" y="3236"/>
                </a:lnTo>
                <a:lnTo>
                  <a:pt x="16979" y="3236"/>
                </a:lnTo>
                <a:lnTo>
                  <a:pt x="169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256" name="Shape 256"/>
        <p:cNvGrpSpPr/>
        <p:nvPr/>
      </p:nvGrpSpPr>
      <p:grpSpPr>
        <a:xfrm>
          <a:off x="0" y="0"/>
          <a:ext cx="0" cy="0"/>
          <a:chOff x="0" y="0"/>
          <a:chExt cx="0" cy="0"/>
        </a:xfrm>
      </p:grpSpPr>
      <p:sp>
        <p:nvSpPr>
          <p:cNvPr id="257" name="Google Shape;257;p51"/>
          <p:cNvSpPr txBox="1"/>
          <p:nvPr>
            <p:ph type="title"/>
          </p:nvPr>
        </p:nvSpPr>
        <p:spPr>
          <a:xfrm>
            <a:off x="1018900" y="2328938"/>
            <a:ext cx="4506300" cy="1482300"/>
          </a:xfrm>
          <a:prstGeom prst="rect">
            <a:avLst/>
          </a:prstGeom>
        </p:spPr>
        <p:txBody>
          <a:bodyPr anchorCtr="0" anchor="ctr" bIns="91425" lIns="91425" spcFirstLastPara="1" rIns="91425" wrap="square" tIns="91425">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258" name="Google Shape;258;p51"/>
          <p:cNvSpPr txBox="1"/>
          <p:nvPr>
            <p:ph idx="1" type="body"/>
          </p:nvPr>
        </p:nvSpPr>
        <p:spPr>
          <a:xfrm>
            <a:off x="4518525" y="1669088"/>
            <a:ext cx="3837000" cy="2802000"/>
          </a:xfrm>
          <a:prstGeom prst="rect">
            <a:avLst/>
          </a:prstGeom>
        </p:spPr>
        <p:txBody>
          <a:bodyPr anchorCtr="0" anchor="ctr" bIns="91425" lIns="91425" spcFirstLastPara="1" rIns="91425" wrap="square" tIns="91425">
            <a:noAutofit/>
          </a:bodyPr>
          <a:lstStyle>
            <a:lvl1pPr indent="-330200" lvl="0" marL="457200" rtl="0">
              <a:spcBef>
                <a:spcPts val="0"/>
              </a:spcBef>
              <a:spcAft>
                <a:spcPts val="0"/>
              </a:spcAft>
              <a:buSzPts val="1600"/>
              <a:buChar char="●"/>
              <a:defRPr/>
            </a:lvl1pPr>
            <a:lvl2pPr indent="-330200" lvl="1" marL="914400" rtl="0">
              <a:spcBef>
                <a:spcPts val="1600"/>
              </a:spcBef>
              <a:spcAft>
                <a:spcPts val="0"/>
              </a:spcAft>
              <a:buSzPts val="1600"/>
              <a:buChar char="○"/>
              <a:defRPr/>
            </a:lvl2pPr>
            <a:lvl3pPr indent="-330200" lvl="2" marL="1371600" rtl="0">
              <a:spcBef>
                <a:spcPts val="1600"/>
              </a:spcBef>
              <a:spcAft>
                <a:spcPts val="0"/>
              </a:spcAft>
              <a:buSzPts val="1600"/>
              <a:buChar char="■"/>
              <a:defRPr/>
            </a:lvl3pPr>
            <a:lvl4pPr indent="-330200" lvl="3" marL="1828800" rtl="0">
              <a:spcBef>
                <a:spcPts val="1600"/>
              </a:spcBef>
              <a:spcAft>
                <a:spcPts val="0"/>
              </a:spcAft>
              <a:buSzPts val="1600"/>
              <a:buChar char="●"/>
              <a:defRPr/>
            </a:lvl4pPr>
            <a:lvl5pPr indent="-330200" lvl="4" marL="2286000" rtl="0">
              <a:spcBef>
                <a:spcPts val="1600"/>
              </a:spcBef>
              <a:spcAft>
                <a:spcPts val="0"/>
              </a:spcAft>
              <a:buSzPts val="1600"/>
              <a:buChar char="○"/>
              <a:defRPr/>
            </a:lvl5pPr>
            <a:lvl6pPr indent="-330200" lvl="5" marL="2743200" rtl="0">
              <a:spcBef>
                <a:spcPts val="1600"/>
              </a:spcBef>
              <a:spcAft>
                <a:spcPts val="0"/>
              </a:spcAft>
              <a:buSzPts val="1600"/>
              <a:buChar char="■"/>
              <a:defRPr/>
            </a:lvl6pPr>
            <a:lvl7pPr indent="-330200" lvl="6" marL="3200400" rtl="0">
              <a:spcBef>
                <a:spcPts val="1600"/>
              </a:spcBef>
              <a:spcAft>
                <a:spcPts val="0"/>
              </a:spcAft>
              <a:buSzPts val="1600"/>
              <a:buChar char="●"/>
              <a:defRPr/>
            </a:lvl7pPr>
            <a:lvl8pPr indent="-330200" lvl="7" marL="3657600" rtl="0">
              <a:spcBef>
                <a:spcPts val="1600"/>
              </a:spcBef>
              <a:spcAft>
                <a:spcPts val="0"/>
              </a:spcAft>
              <a:buSzPts val="1600"/>
              <a:buChar char="○"/>
              <a:defRPr/>
            </a:lvl8pPr>
            <a:lvl9pPr indent="-330200" lvl="8" marL="4114800" rtl="0">
              <a:spcBef>
                <a:spcPts val="1600"/>
              </a:spcBef>
              <a:spcAft>
                <a:spcPts val="1600"/>
              </a:spcAft>
              <a:buSzPts val="1600"/>
              <a:buChar char="■"/>
              <a:defRPr/>
            </a:lvl9pPr>
          </a:lstStyle>
          <a:p/>
        </p:txBody>
      </p:sp>
      <p:sp>
        <p:nvSpPr>
          <p:cNvPr id="259" name="Google Shape;259;p51"/>
          <p:cNvSpPr/>
          <p:nvPr/>
        </p:nvSpPr>
        <p:spPr>
          <a:xfrm flipH="1">
            <a:off x="2690899" y="1001671"/>
            <a:ext cx="3762207" cy="368079"/>
          </a:xfrm>
          <a:custGeom>
            <a:rect b="b" l="l" r="r" t="t"/>
            <a:pathLst>
              <a:path extrusionOk="0" h="3237" w="16979">
                <a:moveTo>
                  <a:pt x="0" y="1"/>
                </a:moveTo>
                <a:lnTo>
                  <a:pt x="0" y="3236"/>
                </a:lnTo>
                <a:lnTo>
                  <a:pt x="16979" y="3236"/>
                </a:lnTo>
                <a:lnTo>
                  <a:pt x="169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51"/>
          <p:cNvSpPr/>
          <p:nvPr/>
        </p:nvSpPr>
        <p:spPr>
          <a:xfrm flipH="1">
            <a:off x="-7" y="455525"/>
            <a:ext cx="9144013" cy="368071"/>
          </a:xfrm>
          <a:custGeom>
            <a:rect b="b" l="l" r="r" t="t"/>
            <a:pathLst>
              <a:path extrusionOk="0" h="3237" w="23951">
                <a:moveTo>
                  <a:pt x="0" y="0"/>
                </a:moveTo>
                <a:lnTo>
                  <a:pt x="0" y="3236"/>
                </a:lnTo>
                <a:lnTo>
                  <a:pt x="23951" y="3236"/>
                </a:lnTo>
                <a:lnTo>
                  <a:pt x="2395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dk2"/>
        </a:solidFill>
      </p:bgPr>
    </p:bg>
    <p:spTree>
      <p:nvGrpSpPr>
        <p:cNvPr id="261" name="Shape 261"/>
        <p:cNvGrpSpPr/>
        <p:nvPr/>
      </p:nvGrpSpPr>
      <p:grpSpPr>
        <a:xfrm>
          <a:off x="0" y="0"/>
          <a:ext cx="0" cy="0"/>
          <a:chOff x="0" y="0"/>
          <a:chExt cx="0" cy="0"/>
        </a:xfrm>
      </p:grpSpPr>
      <p:sp>
        <p:nvSpPr>
          <p:cNvPr id="262" name="Google Shape;262;p52"/>
          <p:cNvSpPr txBox="1"/>
          <p:nvPr>
            <p:ph type="title"/>
          </p:nvPr>
        </p:nvSpPr>
        <p:spPr>
          <a:xfrm>
            <a:off x="720000" y="1481700"/>
            <a:ext cx="7704000" cy="1284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3000"/>
              <a:buFont typeface="Didact Gothic"/>
              <a:buNone/>
              <a:defRPr>
                <a:solidFill>
                  <a:schemeClr val="lt1"/>
                </a:solidFill>
                <a:latin typeface="Didact Gothic"/>
                <a:ea typeface="Didact Gothic"/>
                <a:cs typeface="Didact Gothic"/>
                <a:sym typeface="Didact Gothic"/>
              </a:defRPr>
            </a:lvl1pPr>
            <a:lvl2pPr lvl="1" rtl="0">
              <a:spcBef>
                <a:spcPts val="0"/>
              </a:spcBef>
              <a:spcAft>
                <a:spcPts val="0"/>
              </a:spcAft>
              <a:buClr>
                <a:srgbClr val="6DC065"/>
              </a:buClr>
              <a:buSzPts val="3000"/>
              <a:buNone/>
              <a:defRPr sz="3000">
                <a:solidFill>
                  <a:srgbClr val="6DC065"/>
                </a:solidFill>
              </a:defRPr>
            </a:lvl2pPr>
            <a:lvl3pPr lvl="2" rtl="0">
              <a:spcBef>
                <a:spcPts val="0"/>
              </a:spcBef>
              <a:spcAft>
                <a:spcPts val="0"/>
              </a:spcAft>
              <a:buClr>
                <a:srgbClr val="6DC065"/>
              </a:buClr>
              <a:buSzPts val="3000"/>
              <a:buNone/>
              <a:defRPr sz="3000">
                <a:solidFill>
                  <a:srgbClr val="6DC065"/>
                </a:solidFill>
              </a:defRPr>
            </a:lvl3pPr>
            <a:lvl4pPr lvl="3" rtl="0">
              <a:spcBef>
                <a:spcPts val="0"/>
              </a:spcBef>
              <a:spcAft>
                <a:spcPts val="0"/>
              </a:spcAft>
              <a:buClr>
                <a:srgbClr val="6DC065"/>
              </a:buClr>
              <a:buSzPts val="3000"/>
              <a:buNone/>
              <a:defRPr sz="3000">
                <a:solidFill>
                  <a:srgbClr val="6DC065"/>
                </a:solidFill>
              </a:defRPr>
            </a:lvl4pPr>
            <a:lvl5pPr lvl="4" rtl="0">
              <a:spcBef>
                <a:spcPts val="0"/>
              </a:spcBef>
              <a:spcAft>
                <a:spcPts val="0"/>
              </a:spcAft>
              <a:buClr>
                <a:srgbClr val="6DC065"/>
              </a:buClr>
              <a:buSzPts val="3000"/>
              <a:buNone/>
              <a:defRPr sz="3000">
                <a:solidFill>
                  <a:srgbClr val="6DC065"/>
                </a:solidFill>
              </a:defRPr>
            </a:lvl5pPr>
            <a:lvl6pPr lvl="5" rtl="0">
              <a:spcBef>
                <a:spcPts val="0"/>
              </a:spcBef>
              <a:spcAft>
                <a:spcPts val="0"/>
              </a:spcAft>
              <a:buClr>
                <a:srgbClr val="6DC065"/>
              </a:buClr>
              <a:buSzPts val="3000"/>
              <a:buNone/>
              <a:defRPr sz="3000">
                <a:solidFill>
                  <a:srgbClr val="6DC065"/>
                </a:solidFill>
              </a:defRPr>
            </a:lvl6pPr>
            <a:lvl7pPr lvl="6" rtl="0">
              <a:spcBef>
                <a:spcPts val="0"/>
              </a:spcBef>
              <a:spcAft>
                <a:spcPts val="0"/>
              </a:spcAft>
              <a:buClr>
                <a:srgbClr val="6DC065"/>
              </a:buClr>
              <a:buSzPts val="3000"/>
              <a:buNone/>
              <a:defRPr sz="3000">
                <a:solidFill>
                  <a:srgbClr val="6DC065"/>
                </a:solidFill>
              </a:defRPr>
            </a:lvl7pPr>
            <a:lvl8pPr lvl="7" rtl="0">
              <a:spcBef>
                <a:spcPts val="0"/>
              </a:spcBef>
              <a:spcAft>
                <a:spcPts val="0"/>
              </a:spcAft>
              <a:buClr>
                <a:srgbClr val="6DC065"/>
              </a:buClr>
              <a:buSzPts val="3000"/>
              <a:buNone/>
              <a:defRPr sz="3000">
                <a:solidFill>
                  <a:srgbClr val="6DC065"/>
                </a:solidFill>
              </a:defRPr>
            </a:lvl8pPr>
            <a:lvl9pPr lvl="8" rtl="0">
              <a:spcBef>
                <a:spcPts val="0"/>
              </a:spcBef>
              <a:spcAft>
                <a:spcPts val="0"/>
              </a:spcAft>
              <a:buClr>
                <a:srgbClr val="6DC065"/>
              </a:buClr>
              <a:buSzPts val="3000"/>
              <a:buNone/>
              <a:defRPr sz="3000">
                <a:solidFill>
                  <a:srgbClr val="6DC065"/>
                </a:solidFill>
              </a:defRPr>
            </a:lvl9pPr>
          </a:lstStyle>
          <a:p/>
        </p:txBody>
      </p:sp>
      <p:sp>
        <p:nvSpPr>
          <p:cNvPr id="263" name="Google Shape;263;p52"/>
          <p:cNvSpPr/>
          <p:nvPr/>
        </p:nvSpPr>
        <p:spPr>
          <a:xfrm flipH="1">
            <a:off x="29" y="3671963"/>
            <a:ext cx="5307063" cy="368079"/>
          </a:xfrm>
          <a:custGeom>
            <a:rect b="b" l="l" r="r" t="t"/>
            <a:pathLst>
              <a:path extrusionOk="0" h="3237" w="23951">
                <a:moveTo>
                  <a:pt x="0" y="0"/>
                </a:moveTo>
                <a:lnTo>
                  <a:pt x="0" y="3236"/>
                </a:lnTo>
                <a:lnTo>
                  <a:pt x="23951" y="3236"/>
                </a:lnTo>
                <a:lnTo>
                  <a:pt x="2395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52"/>
          <p:cNvSpPr/>
          <p:nvPr/>
        </p:nvSpPr>
        <p:spPr>
          <a:xfrm flipH="1">
            <a:off x="-1" y="4218109"/>
            <a:ext cx="3762207" cy="368079"/>
          </a:xfrm>
          <a:custGeom>
            <a:rect b="b" l="l" r="r" t="t"/>
            <a:pathLst>
              <a:path extrusionOk="0" h="3237" w="16979">
                <a:moveTo>
                  <a:pt x="0" y="1"/>
                </a:moveTo>
                <a:lnTo>
                  <a:pt x="0" y="3236"/>
                </a:lnTo>
                <a:lnTo>
                  <a:pt x="16979" y="3236"/>
                </a:lnTo>
                <a:lnTo>
                  <a:pt x="169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52"/>
          <p:cNvSpPr/>
          <p:nvPr/>
        </p:nvSpPr>
        <p:spPr>
          <a:xfrm flipH="1" rot="10800000">
            <a:off x="5381785" y="557313"/>
            <a:ext cx="3762207" cy="368079"/>
          </a:xfrm>
          <a:custGeom>
            <a:rect b="b" l="l" r="r" t="t"/>
            <a:pathLst>
              <a:path extrusionOk="0" h="3237" w="16979">
                <a:moveTo>
                  <a:pt x="0" y="1"/>
                </a:moveTo>
                <a:lnTo>
                  <a:pt x="0" y="3236"/>
                </a:lnTo>
                <a:lnTo>
                  <a:pt x="16979" y="3236"/>
                </a:lnTo>
                <a:lnTo>
                  <a:pt x="169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52"/>
          <p:cNvSpPr txBox="1"/>
          <p:nvPr>
            <p:ph idx="1" type="subTitle"/>
          </p:nvPr>
        </p:nvSpPr>
        <p:spPr>
          <a:xfrm>
            <a:off x="2395850" y="2887775"/>
            <a:ext cx="4352400" cy="89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000">
                <a:latin typeface="Farro"/>
                <a:ea typeface="Farro"/>
                <a:cs typeface="Farro"/>
                <a:sym typeface="Farro"/>
              </a:defRPr>
            </a:lvl1pPr>
            <a:lvl2pPr lvl="1" rtl="0" algn="ctr">
              <a:lnSpc>
                <a:spcPct val="100000"/>
              </a:lnSpc>
              <a:spcBef>
                <a:spcPts val="1600"/>
              </a:spcBef>
              <a:spcAft>
                <a:spcPts val="0"/>
              </a:spcAft>
              <a:buNone/>
              <a:defRPr sz="2000"/>
            </a:lvl2pPr>
            <a:lvl3pPr lvl="2" rtl="0" algn="ctr">
              <a:lnSpc>
                <a:spcPct val="100000"/>
              </a:lnSpc>
              <a:spcBef>
                <a:spcPts val="1600"/>
              </a:spcBef>
              <a:spcAft>
                <a:spcPts val="0"/>
              </a:spcAft>
              <a:buNone/>
              <a:defRPr sz="2000"/>
            </a:lvl3pPr>
            <a:lvl4pPr lvl="3" rtl="0" algn="ctr">
              <a:lnSpc>
                <a:spcPct val="100000"/>
              </a:lnSpc>
              <a:spcBef>
                <a:spcPts val="1600"/>
              </a:spcBef>
              <a:spcAft>
                <a:spcPts val="0"/>
              </a:spcAft>
              <a:buNone/>
              <a:defRPr sz="2000"/>
            </a:lvl4pPr>
            <a:lvl5pPr lvl="4" rtl="0" algn="ctr">
              <a:lnSpc>
                <a:spcPct val="100000"/>
              </a:lnSpc>
              <a:spcBef>
                <a:spcPts val="1600"/>
              </a:spcBef>
              <a:spcAft>
                <a:spcPts val="0"/>
              </a:spcAft>
              <a:buNone/>
              <a:defRPr sz="2000"/>
            </a:lvl5pPr>
            <a:lvl6pPr lvl="5" rtl="0" algn="ctr">
              <a:lnSpc>
                <a:spcPct val="100000"/>
              </a:lnSpc>
              <a:spcBef>
                <a:spcPts val="1600"/>
              </a:spcBef>
              <a:spcAft>
                <a:spcPts val="0"/>
              </a:spcAft>
              <a:buNone/>
              <a:defRPr sz="2000"/>
            </a:lvl6pPr>
            <a:lvl7pPr lvl="6" rtl="0" algn="ctr">
              <a:lnSpc>
                <a:spcPct val="100000"/>
              </a:lnSpc>
              <a:spcBef>
                <a:spcPts val="1600"/>
              </a:spcBef>
              <a:spcAft>
                <a:spcPts val="0"/>
              </a:spcAft>
              <a:buNone/>
              <a:defRPr sz="2000"/>
            </a:lvl7pPr>
            <a:lvl8pPr lvl="7" rtl="0" algn="ctr">
              <a:lnSpc>
                <a:spcPct val="100000"/>
              </a:lnSpc>
              <a:spcBef>
                <a:spcPts val="1600"/>
              </a:spcBef>
              <a:spcAft>
                <a:spcPts val="0"/>
              </a:spcAft>
              <a:buNone/>
              <a:defRPr sz="2000"/>
            </a:lvl8pPr>
            <a:lvl9pPr lvl="8" rtl="0" algn="ctr">
              <a:lnSpc>
                <a:spcPct val="100000"/>
              </a:lnSpc>
              <a:spcBef>
                <a:spcPts val="1600"/>
              </a:spcBef>
              <a:spcAft>
                <a:spcPts val="1600"/>
              </a:spcAft>
              <a:buNone/>
              <a:defRPr sz="2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2"/>
        </a:solidFill>
      </p:bgPr>
    </p:bg>
    <p:spTree>
      <p:nvGrpSpPr>
        <p:cNvPr id="267" name="Shape 267"/>
        <p:cNvGrpSpPr/>
        <p:nvPr/>
      </p:nvGrpSpPr>
      <p:grpSpPr>
        <a:xfrm>
          <a:off x="0" y="0"/>
          <a:ext cx="0" cy="0"/>
          <a:chOff x="0" y="0"/>
          <a:chExt cx="0" cy="0"/>
        </a:xfrm>
      </p:grpSpPr>
      <p:sp>
        <p:nvSpPr>
          <p:cNvPr id="268" name="Google Shape;268;p53"/>
          <p:cNvSpPr txBox="1"/>
          <p:nvPr>
            <p:ph hasCustomPrompt="1" type="title"/>
          </p:nvPr>
        </p:nvSpPr>
        <p:spPr>
          <a:xfrm>
            <a:off x="720000" y="1358250"/>
            <a:ext cx="7704000" cy="1717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8000"/>
              <a:buNone/>
              <a:defRPr sz="8000">
                <a:solidFill>
                  <a:schemeClr val="l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69" name="Google Shape;269;p53"/>
          <p:cNvSpPr txBox="1"/>
          <p:nvPr>
            <p:ph idx="1" type="subTitle"/>
          </p:nvPr>
        </p:nvSpPr>
        <p:spPr>
          <a:xfrm>
            <a:off x="1364700" y="2867625"/>
            <a:ext cx="64146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2000"/>
              <a:buNone/>
              <a:defRPr sz="2000">
                <a:solidFill>
                  <a:srgbClr val="FFFFFF"/>
                </a:solidFill>
              </a:defRPr>
            </a:lvl1pPr>
            <a:lvl2pPr lvl="1" rtl="0" algn="ctr">
              <a:spcBef>
                <a:spcPts val="1600"/>
              </a:spcBef>
              <a:spcAft>
                <a:spcPts val="0"/>
              </a:spcAft>
              <a:buClr>
                <a:srgbClr val="FFFFFF"/>
              </a:buClr>
              <a:buSzPts val="2000"/>
              <a:buNone/>
              <a:defRPr sz="2000">
                <a:solidFill>
                  <a:srgbClr val="FFFFFF"/>
                </a:solidFill>
              </a:defRPr>
            </a:lvl2pPr>
            <a:lvl3pPr lvl="2" rtl="0" algn="ctr">
              <a:spcBef>
                <a:spcPts val="1600"/>
              </a:spcBef>
              <a:spcAft>
                <a:spcPts val="0"/>
              </a:spcAft>
              <a:buClr>
                <a:srgbClr val="FFFFFF"/>
              </a:buClr>
              <a:buSzPts val="2000"/>
              <a:buNone/>
              <a:defRPr sz="2000">
                <a:solidFill>
                  <a:srgbClr val="FFFFFF"/>
                </a:solidFill>
              </a:defRPr>
            </a:lvl3pPr>
            <a:lvl4pPr lvl="3" rtl="0" algn="ctr">
              <a:spcBef>
                <a:spcPts val="1600"/>
              </a:spcBef>
              <a:spcAft>
                <a:spcPts val="0"/>
              </a:spcAft>
              <a:buClr>
                <a:srgbClr val="FFFFFF"/>
              </a:buClr>
              <a:buSzPts val="2000"/>
              <a:buNone/>
              <a:defRPr sz="2000">
                <a:solidFill>
                  <a:srgbClr val="FFFFFF"/>
                </a:solidFill>
              </a:defRPr>
            </a:lvl4pPr>
            <a:lvl5pPr lvl="4" rtl="0" algn="ctr">
              <a:spcBef>
                <a:spcPts val="1600"/>
              </a:spcBef>
              <a:spcAft>
                <a:spcPts val="0"/>
              </a:spcAft>
              <a:buClr>
                <a:srgbClr val="FFFFFF"/>
              </a:buClr>
              <a:buSzPts val="2000"/>
              <a:buNone/>
              <a:defRPr sz="2000">
                <a:solidFill>
                  <a:srgbClr val="FFFFFF"/>
                </a:solidFill>
              </a:defRPr>
            </a:lvl5pPr>
            <a:lvl6pPr lvl="5" rtl="0" algn="ctr">
              <a:spcBef>
                <a:spcPts val="1600"/>
              </a:spcBef>
              <a:spcAft>
                <a:spcPts val="0"/>
              </a:spcAft>
              <a:buClr>
                <a:srgbClr val="FFFFFF"/>
              </a:buClr>
              <a:buSzPts val="2000"/>
              <a:buNone/>
              <a:defRPr sz="2000">
                <a:solidFill>
                  <a:srgbClr val="FFFFFF"/>
                </a:solidFill>
              </a:defRPr>
            </a:lvl6pPr>
            <a:lvl7pPr lvl="6" rtl="0" algn="ctr">
              <a:spcBef>
                <a:spcPts val="1600"/>
              </a:spcBef>
              <a:spcAft>
                <a:spcPts val="0"/>
              </a:spcAft>
              <a:buClr>
                <a:srgbClr val="FFFFFF"/>
              </a:buClr>
              <a:buSzPts val="2000"/>
              <a:buNone/>
              <a:defRPr sz="2000">
                <a:solidFill>
                  <a:srgbClr val="FFFFFF"/>
                </a:solidFill>
              </a:defRPr>
            </a:lvl7pPr>
            <a:lvl8pPr lvl="7" rtl="0" algn="ctr">
              <a:spcBef>
                <a:spcPts val="1600"/>
              </a:spcBef>
              <a:spcAft>
                <a:spcPts val="0"/>
              </a:spcAft>
              <a:buClr>
                <a:srgbClr val="FFFFFF"/>
              </a:buClr>
              <a:buSzPts val="2000"/>
              <a:buNone/>
              <a:defRPr sz="2000">
                <a:solidFill>
                  <a:srgbClr val="FFFFFF"/>
                </a:solidFill>
              </a:defRPr>
            </a:lvl8pPr>
            <a:lvl9pPr lvl="8" rtl="0" algn="ctr">
              <a:spcBef>
                <a:spcPts val="1600"/>
              </a:spcBef>
              <a:spcAft>
                <a:spcPts val="1600"/>
              </a:spcAft>
              <a:buClr>
                <a:srgbClr val="FFFFFF"/>
              </a:buClr>
              <a:buSzPts val="2000"/>
              <a:buNone/>
              <a:defRPr sz="2000">
                <a:solidFill>
                  <a:srgbClr val="FFFFFF"/>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270" name="Shape 270"/>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4">
    <p:spTree>
      <p:nvGrpSpPr>
        <p:cNvPr id="271" name="Shape 271"/>
        <p:cNvGrpSpPr/>
        <p:nvPr/>
      </p:nvGrpSpPr>
      <p:grpSpPr>
        <a:xfrm>
          <a:off x="0" y="0"/>
          <a:ext cx="0" cy="0"/>
          <a:chOff x="0" y="0"/>
          <a:chExt cx="0" cy="0"/>
        </a:xfrm>
      </p:grpSpPr>
      <p:sp>
        <p:nvSpPr>
          <p:cNvPr id="272" name="Google Shape;272;p55"/>
          <p:cNvSpPr txBox="1"/>
          <p:nvPr>
            <p:ph type="title"/>
          </p:nvPr>
        </p:nvSpPr>
        <p:spPr>
          <a:xfrm>
            <a:off x="720000" y="463800"/>
            <a:ext cx="6648300" cy="66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6DC065"/>
              </a:buClr>
              <a:buSzPts val="3600"/>
              <a:buNone/>
              <a:defRPr sz="3600">
                <a:solidFill>
                  <a:srgbClr val="6DC065"/>
                </a:solidFill>
              </a:defRPr>
            </a:lvl1pPr>
            <a:lvl2pPr lvl="1"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2pPr>
            <a:lvl3pPr lvl="2"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3pPr>
            <a:lvl4pPr lvl="3"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4pPr>
            <a:lvl5pPr lvl="4"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5pPr>
            <a:lvl6pPr lvl="5"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6pPr>
            <a:lvl7pPr lvl="6"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7pPr>
            <a:lvl8pPr lvl="7"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8pPr>
            <a:lvl9pPr lvl="8"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9pPr>
          </a:lstStyle>
          <a:p/>
        </p:txBody>
      </p:sp>
      <p:sp>
        <p:nvSpPr>
          <p:cNvPr id="273" name="Google Shape;273;p55"/>
          <p:cNvSpPr/>
          <p:nvPr/>
        </p:nvSpPr>
        <p:spPr>
          <a:xfrm rot="5400000">
            <a:off x="5813850" y="1820625"/>
            <a:ext cx="51582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_1">
    <p:spTree>
      <p:nvGrpSpPr>
        <p:cNvPr id="274" name="Shape 274"/>
        <p:cNvGrpSpPr/>
        <p:nvPr/>
      </p:nvGrpSpPr>
      <p:grpSpPr>
        <a:xfrm>
          <a:off x="0" y="0"/>
          <a:ext cx="0" cy="0"/>
          <a:chOff x="0" y="0"/>
          <a:chExt cx="0" cy="0"/>
        </a:xfrm>
      </p:grpSpPr>
      <p:sp>
        <p:nvSpPr>
          <p:cNvPr id="275" name="Google Shape;275;p56"/>
          <p:cNvSpPr txBox="1"/>
          <p:nvPr>
            <p:ph type="title"/>
          </p:nvPr>
        </p:nvSpPr>
        <p:spPr>
          <a:xfrm>
            <a:off x="720000" y="463800"/>
            <a:ext cx="6648300" cy="66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6DC065"/>
              </a:buClr>
              <a:buSzPts val="3600"/>
              <a:buNone/>
              <a:defRPr sz="3600">
                <a:solidFill>
                  <a:srgbClr val="6DC065"/>
                </a:solidFill>
              </a:defRPr>
            </a:lvl1pPr>
            <a:lvl2pPr lvl="1"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2pPr>
            <a:lvl3pPr lvl="2"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3pPr>
            <a:lvl4pPr lvl="3"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4pPr>
            <a:lvl5pPr lvl="4"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5pPr>
            <a:lvl6pPr lvl="5"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6pPr>
            <a:lvl7pPr lvl="6"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7pPr>
            <a:lvl8pPr lvl="7"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8pPr>
            <a:lvl9pPr lvl="8"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9pPr>
          </a:lstStyle>
          <a:p/>
        </p:txBody>
      </p:sp>
      <p:sp>
        <p:nvSpPr>
          <p:cNvPr id="276" name="Google Shape;276;p56"/>
          <p:cNvSpPr txBox="1"/>
          <p:nvPr>
            <p:ph idx="1" type="subTitle"/>
          </p:nvPr>
        </p:nvSpPr>
        <p:spPr>
          <a:xfrm>
            <a:off x="720000" y="1435700"/>
            <a:ext cx="5358900" cy="29769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
        <p:nvSpPr>
          <p:cNvPr id="277" name="Google Shape;277;p56"/>
          <p:cNvSpPr/>
          <p:nvPr/>
        </p:nvSpPr>
        <p:spPr>
          <a:xfrm rot="5400000">
            <a:off x="5813850" y="1820625"/>
            <a:ext cx="51582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3">
    <p:spTree>
      <p:nvGrpSpPr>
        <p:cNvPr id="278" name="Shape 278"/>
        <p:cNvGrpSpPr/>
        <p:nvPr/>
      </p:nvGrpSpPr>
      <p:grpSpPr>
        <a:xfrm>
          <a:off x="0" y="0"/>
          <a:ext cx="0" cy="0"/>
          <a:chOff x="0" y="0"/>
          <a:chExt cx="0" cy="0"/>
        </a:xfrm>
      </p:grpSpPr>
      <p:sp>
        <p:nvSpPr>
          <p:cNvPr id="279" name="Google Shape;279;p57"/>
          <p:cNvSpPr/>
          <p:nvPr/>
        </p:nvSpPr>
        <p:spPr>
          <a:xfrm>
            <a:off x="3505200" y="3279375"/>
            <a:ext cx="56388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57"/>
          <p:cNvSpPr txBox="1"/>
          <p:nvPr>
            <p:ph type="title"/>
          </p:nvPr>
        </p:nvSpPr>
        <p:spPr>
          <a:xfrm>
            <a:off x="4124700" y="3415575"/>
            <a:ext cx="4299300" cy="1229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3000"/>
              <a:buNone/>
              <a:defRPr>
                <a:solidFill>
                  <a:schemeClr val="lt1"/>
                </a:solidFill>
              </a:defRPr>
            </a:lvl1pPr>
            <a:lvl2pPr lvl="1" rtl="0" algn="r">
              <a:spcBef>
                <a:spcPts val="0"/>
              </a:spcBef>
              <a:spcAft>
                <a:spcPts val="0"/>
              </a:spcAft>
              <a:buClr>
                <a:srgbClr val="6DC065"/>
              </a:buClr>
              <a:buSzPts val="2800"/>
              <a:buFont typeface="Farro"/>
              <a:buNone/>
              <a:defRPr>
                <a:solidFill>
                  <a:srgbClr val="6DC065"/>
                </a:solidFill>
                <a:latin typeface="Farro"/>
                <a:ea typeface="Farro"/>
                <a:cs typeface="Farro"/>
                <a:sym typeface="Farro"/>
              </a:defRPr>
            </a:lvl2pPr>
            <a:lvl3pPr lvl="2" rtl="0" algn="r">
              <a:spcBef>
                <a:spcPts val="0"/>
              </a:spcBef>
              <a:spcAft>
                <a:spcPts val="0"/>
              </a:spcAft>
              <a:buClr>
                <a:srgbClr val="6DC065"/>
              </a:buClr>
              <a:buSzPts val="2800"/>
              <a:buFont typeface="Farro"/>
              <a:buNone/>
              <a:defRPr>
                <a:solidFill>
                  <a:srgbClr val="6DC065"/>
                </a:solidFill>
                <a:latin typeface="Farro"/>
                <a:ea typeface="Farro"/>
                <a:cs typeface="Farro"/>
                <a:sym typeface="Farro"/>
              </a:defRPr>
            </a:lvl3pPr>
            <a:lvl4pPr lvl="3" rtl="0" algn="r">
              <a:spcBef>
                <a:spcPts val="0"/>
              </a:spcBef>
              <a:spcAft>
                <a:spcPts val="0"/>
              </a:spcAft>
              <a:buClr>
                <a:srgbClr val="6DC065"/>
              </a:buClr>
              <a:buSzPts val="2800"/>
              <a:buFont typeface="Farro"/>
              <a:buNone/>
              <a:defRPr>
                <a:solidFill>
                  <a:srgbClr val="6DC065"/>
                </a:solidFill>
                <a:latin typeface="Farro"/>
                <a:ea typeface="Farro"/>
                <a:cs typeface="Farro"/>
                <a:sym typeface="Farro"/>
              </a:defRPr>
            </a:lvl4pPr>
            <a:lvl5pPr lvl="4" rtl="0" algn="r">
              <a:spcBef>
                <a:spcPts val="0"/>
              </a:spcBef>
              <a:spcAft>
                <a:spcPts val="0"/>
              </a:spcAft>
              <a:buClr>
                <a:srgbClr val="6DC065"/>
              </a:buClr>
              <a:buSzPts val="2800"/>
              <a:buFont typeface="Farro"/>
              <a:buNone/>
              <a:defRPr>
                <a:solidFill>
                  <a:srgbClr val="6DC065"/>
                </a:solidFill>
                <a:latin typeface="Farro"/>
                <a:ea typeface="Farro"/>
                <a:cs typeface="Farro"/>
                <a:sym typeface="Farro"/>
              </a:defRPr>
            </a:lvl5pPr>
            <a:lvl6pPr lvl="5" rtl="0" algn="r">
              <a:spcBef>
                <a:spcPts val="0"/>
              </a:spcBef>
              <a:spcAft>
                <a:spcPts val="0"/>
              </a:spcAft>
              <a:buClr>
                <a:srgbClr val="6DC065"/>
              </a:buClr>
              <a:buSzPts val="2800"/>
              <a:buFont typeface="Farro"/>
              <a:buNone/>
              <a:defRPr>
                <a:solidFill>
                  <a:srgbClr val="6DC065"/>
                </a:solidFill>
                <a:latin typeface="Farro"/>
                <a:ea typeface="Farro"/>
                <a:cs typeface="Farro"/>
                <a:sym typeface="Farro"/>
              </a:defRPr>
            </a:lvl6pPr>
            <a:lvl7pPr lvl="6" rtl="0" algn="r">
              <a:spcBef>
                <a:spcPts val="0"/>
              </a:spcBef>
              <a:spcAft>
                <a:spcPts val="0"/>
              </a:spcAft>
              <a:buClr>
                <a:srgbClr val="6DC065"/>
              </a:buClr>
              <a:buSzPts val="2800"/>
              <a:buFont typeface="Farro"/>
              <a:buNone/>
              <a:defRPr>
                <a:solidFill>
                  <a:srgbClr val="6DC065"/>
                </a:solidFill>
                <a:latin typeface="Farro"/>
                <a:ea typeface="Farro"/>
                <a:cs typeface="Farro"/>
                <a:sym typeface="Farro"/>
              </a:defRPr>
            </a:lvl7pPr>
            <a:lvl8pPr lvl="7" rtl="0" algn="r">
              <a:spcBef>
                <a:spcPts val="0"/>
              </a:spcBef>
              <a:spcAft>
                <a:spcPts val="0"/>
              </a:spcAft>
              <a:buClr>
                <a:srgbClr val="6DC065"/>
              </a:buClr>
              <a:buSzPts val="2800"/>
              <a:buFont typeface="Farro"/>
              <a:buNone/>
              <a:defRPr>
                <a:solidFill>
                  <a:srgbClr val="6DC065"/>
                </a:solidFill>
                <a:latin typeface="Farro"/>
                <a:ea typeface="Farro"/>
                <a:cs typeface="Farro"/>
                <a:sym typeface="Farro"/>
              </a:defRPr>
            </a:lvl8pPr>
            <a:lvl9pPr lvl="8" rtl="0" algn="r">
              <a:spcBef>
                <a:spcPts val="0"/>
              </a:spcBef>
              <a:spcAft>
                <a:spcPts val="0"/>
              </a:spcAft>
              <a:buClr>
                <a:srgbClr val="6DC065"/>
              </a:buClr>
              <a:buSzPts val="2800"/>
              <a:buFont typeface="Farro"/>
              <a:buNone/>
              <a:defRPr>
                <a:solidFill>
                  <a:srgbClr val="6DC065"/>
                </a:solidFill>
                <a:latin typeface="Farro"/>
                <a:ea typeface="Farro"/>
                <a:cs typeface="Farro"/>
                <a:sym typeface="Farro"/>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5">
    <p:spTree>
      <p:nvGrpSpPr>
        <p:cNvPr id="281" name="Shape 281"/>
        <p:cNvGrpSpPr/>
        <p:nvPr/>
      </p:nvGrpSpPr>
      <p:grpSpPr>
        <a:xfrm>
          <a:off x="0" y="0"/>
          <a:ext cx="0" cy="0"/>
          <a:chOff x="0" y="0"/>
          <a:chExt cx="0" cy="0"/>
        </a:xfrm>
      </p:grpSpPr>
      <p:sp>
        <p:nvSpPr>
          <p:cNvPr id="282" name="Google Shape;282;p58"/>
          <p:cNvSpPr/>
          <p:nvPr/>
        </p:nvSpPr>
        <p:spPr>
          <a:xfrm>
            <a:off x="-150" y="0"/>
            <a:ext cx="91440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58"/>
          <p:cNvSpPr txBox="1"/>
          <p:nvPr>
            <p:ph type="title"/>
          </p:nvPr>
        </p:nvSpPr>
        <p:spPr>
          <a:xfrm>
            <a:off x="2011050" y="463800"/>
            <a:ext cx="51216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None/>
              <a:defRPr sz="3600">
                <a:solidFill>
                  <a:schemeClr val="lt1"/>
                </a:solidFill>
              </a:defRPr>
            </a:lvl1pPr>
            <a:lvl2pPr lvl="1" rtl="0">
              <a:spcBef>
                <a:spcPts val="0"/>
              </a:spcBef>
              <a:spcAft>
                <a:spcPts val="0"/>
              </a:spcAft>
              <a:buSzPts val="2800"/>
              <a:buFont typeface="Farro"/>
              <a:buNone/>
              <a:defRPr>
                <a:latin typeface="Farro"/>
                <a:ea typeface="Farro"/>
                <a:cs typeface="Farro"/>
                <a:sym typeface="Farro"/>
              </a:defRPr>
            </a:lvl2pPr>
            <a:lvl3pPr lvl="2" rtl="0">
              <a:spcBef>
                <a:spcPts val="0"/>
              </a:spcBef>
              <a:spcAft>
                <a:spcPts val="0"/>
              </a:spcAft>
              <a:buSzPts val="2800"/>
              <a:buFont typeface="Farro"/>
              <a:buNone/>
              <a:defRPr>
                <a:latin typeface="Farro"/>
                <a:ea typeface="Farro"/>
                <a:cs typeface="Farro"/>
                <a:sym typeface="Farro"/>
              </a:defRPr>
            </a:lvl3pPr>
            <a:lvl4pPr lvl="3" rtl="0">
              <a:spcBef>
                <a:spcPts val="0"/>
              </a:spcBef>
              <a:spcAft>
                <a:spcPts val="0"/>
              </a:spcAft>
              <a:buSzPts val="2800"/>
              <a:buFont typeface="Farro"/>
              <a:buNone/>
              <a:defRPr>
                <a:latin typeface="Farro"/>
                <a:ea typeface="Farro"/>
                <a:cs typeface="Farro"/>
                <a:sym typeface="Farro"/>
              </a:defRPr>
            </a:lvl4pPr>
            <a:lvl5pPr lvl="4" rtl="0">
              <a:spcBef>
                <a:spcPts val="0"/>
              </a:spcBef>
              <a:spcAft>
                <a:spcPts val="0"/>
              </a:spcAft>
              <a:buSzPts val="2800"/>
              <a:buFont typeface="Farro"/>
              <a:buNone/>
              <a:defRPr>
                <a:latin typeface="Farro"/>
                <a:ea typeface="Farro"/>
                <a:cs typeface="Farro"/>
                <a:sym typeface="Farro"/>
              </a:defRPr>
            </a:lvl5pPr>
            <a:lvl6pPr lvl="5" rtl="0">
              <a:spcBef>
                <a:spcPts val="0"/>
              </a:spcBef>
              <a:spcAft>
                <a:spcPts val="0"/>
              </a:spcAft>
              <a:buSzPts val="2800"/>
              <a:buFont typeface="Farro"/>
              <a:buNone/>
              <a:defRPr>
                <a:latin typeface="Farro"/>
                <a:ea typeface="Farro"/>
                <a:cs typeface="Farro"/>
                <a:sym typeface="Farro"/>
              </a:defRPr>
            </a:lvl6pPr>
            <a:lvl7pPr lvl="6" rtl="0">
              <a:spcBef>
                <a:spcPts val="0"/>
              </a:spcBef>
              <a:spcAft>
                <a:spcPts val="0"/>
              </a:spcAft>
              <a:buSzPts val="2800"/>
              <a:buFont typeface="Farro"/>
              <a:buNone/>
              <a:defRPr>
                <a:latin typeface="Farro"/>
                <a:ea typeface="Farro"/>
                <a:cs typeface="Farro"/>
                <a:sym typeface="Farro"/>
              </a:defRPr>
            </a:lvl7pPr>
            <a:lvl8pPr lvl="7" rtl="0">
              <a:spcBef>
                <a:spcPts val="0"/>
              </a:spcBef>
              <a:spcAft>
                <a:spcPts val="0"/>
              </a:spcAft>
              <a:buSzPts val="2800"/>
              <a:buFont typeface="Farro"/>
              <a:buNone/>
              <a:defRPr>
                <a:latin typeface="Farro"/>
                <a:ea typeface="Farro"/>
                <a:cs typeface="Farro"/>
                <a:sym typeface="Farro"/>
              </a:defRPr>
            </a:lvl8pPr>
            <a:lvl9pPr lvl="8" rtl="0">
              <a:spcBef>
                <a:spcPts val="0"/>
              </a:spcBef>
              <a:spcAft>
                <a:spcPts val="0"/>
              </a:spcAft>
              <a:buSzPts val="2800"/>
              <a:buFont typeface="Farro"/>
              <a:buNone/>
              <a:defRPr>
                <a:latin typeface="Farro"/>
                <a:ea typeface="Farro"/>
                <a:cs typeface="Farro"/>
                <a:sym typeface="Farro"/>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5_3">
    <p:spTree>
      <p:nvGrpSpPr>
        <p:cNvPr id="284" name="Shape 284"/>
        <p:cNvGrpSpPr/>
        <p:nvPr/>
      </p:nvGrpSpPr>
      <p:grpSpPr>
        <a:xfrm>
          <a:off x="0" y="0"/>
          <a:ext cx="0" cy="0"/>
          <a:chOff x="0" y="0"/>
          <a:chExt cx="0" cy="0"/>
        </a:xfrm>
      </p:grpSpPr>
      <p:sp>
        <p:nvSpPr>
          <p:cNvPr id="285" name="Google Shape;285;p59"/>
          <p:cNvSpPr/>
          <p:nvPr/>
        </p:nvSpPr>
        <p:spPr>
          <a:xfrm>
            <a:off x="-150" y="0"/>
            <a:ext cx="91440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59"/>
          <p:cNvSpPr txBox="1"/>
          <p:nvPr>
            <p:ph type="title"/>
          </p:nvPr>
        </p:nvSpPr>
        <p:spPr>
          <a:xfrm>
            <a:off x="2011050" y="463800"/>
            <a:ext cx="51216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None/>
              <a:defRPr sz="3600">
                <a:solidFill>
                  <a:schemeClr val="lt1"/>
                </a:solidFill>
              </a:defRPr>
            </a:lvl1pPr>
            <a:lvl2pPr lvl="1" rtl="0">
              <a:spcBef>
                <a:spcPts val="0"/>
              </a:spcBef>
              <a:spcAft>
                <a:spcPts val="0"/>
              </a:spcAft>
              <a:buSzPts val="2800"/>
              <a:buFont typeface="Farro"/>
              <a:buNone/>
              <a:defRPr>
                <a:latin typeface="Farro"/>
                <a:ea typeface="Farro"/>
                <a:cs typeface="Farro"/>
                <a:sym typeface="Farro"/>
              </a:defRPr>
            </a:lvl2pPr>
            <a:lvl3pPr lvl="2" rtl="0">
              <a:spcBef>
                <a:spcPts val="0"/>
              </a:spcBef>
              <a:spcAft>
                <a:spcPts val="0"/>
              </a:spcAft>
              <a:buSzPts val="2800"/>
              <a:buFont typeface="Farro"/>
              <a:buNone/>
              <a:defRPr>
                <a:latin typeface="Farro"/>
                <a:ea typeface="Farro"/>
                <a:cs typeface="Farro"/>
                <a:sym typeface="Farro"/>
              </a:defRPr>
            </a:lvl3pPr>
            <a:lvl4pPr lvl="3" rtl="0">
              <a:spcBef>
                <a:spcPts val="0"/>
              </a:spcBef>
              <a:spcAft>
                <a:spcPts val="0"/>
              </a:spcAft>
              <a:buSzPts val="2800"/>
              <a:buFont typeface="Farro"/>
              <a:buNone/>
              <a:defRPr>
                <a:latin typeface="Farro"/>
                <a:ea typeface="Farro"/>
                <a:cs typeface="Farro"/>
                <a:sym typeface="Farro"/>
              </a:defRPr>
            </a:lvl4pPr>
            <a:lvl5pPr lvl="4" rtl="0">
              <a:spcBef>
                <a:spcPts val="0"/>
              </a:spcBef>
              <a:spcAft>
                <a:spcPts val="0"/>
              </a:spcAft>
              <a:buSzPts val="2800"/>
              <a:buFont typeface="Farro"/>
              <a:buNone/>
              <a:defRPr>
                <a:latin typeface="Farro"/>
                <a:ea typeface="Farro"/>
                <a:cs typeface="Farro"/>
                <a:sym typeface="Farro"/>
              </a:defRPr>
            </a:lvl5pPr>
            <a:lvl6pPr lvl="5" rtl="0">
              <a:spcBef>
                <a:spcPts val="0"/>
              </a:spcBef>
              <a:spcAft>
                <a:spcPts val="0"/>
              </a:spcAft>
              <a:buSzPts val="2800"/>
              <a:buFont typeface="Farro"/>
              <a:buNone/>
              <a:defRPr>
                <a:latin typeface="Farro"/>
                <a:ea typeface="Farro"/>
                <a:cs typeface="Farro"/>
                <a:sym typeface="Farro"/>
              </a:defRPr>
            </a:lvl6pPr>
            <a:lvl7pPr lvl="6" rtl="0">
              <a:spcBef>
                <a:spcPts val="0"/>
              </a:spcBef>
              <a:spcAft>
                <a:spcPts val="0"/>
              </a:spcAft>
              <a:buSzPts val="2800"/>
              <a:buFont typeface="Farro"/>
              <a:buNone/>
              <a:defRPr>
                <a:latin typeface="Farro"/>
                <a:ea typeface="Farro"/>
                <a:cs typeface="Farro"/>
                <a:sym typeface="Farro"/>
              </a:defRPr>
            </a:lvl7pPr>
            <a:lvl8pPr lvl="7" rtl="0">
              <a:spcBef>
                <a:spcPts val="0"/>
              </a:spcBef>
              <a:spcAft>
                <a:spcPts val="0"/>
              </a:spcAft>
              <a:buSzPts val="2800"/>
              <a:buFont typeface="Farro"/>
              <a:buNone/>
              <a:defRPr>
                <a:latin typeface="Farro"/>
                <a:ea typeface="Farro"/>
                <a:cs typeface="Farro"/>
                <a:sym typeface="Farro"/>
              </a:defRPr>
            </a:lvl8pPr>
            <a:lvl9pPr lvl="8" rtl="0">
              <a:spcBef>
                <a:spcPts val="0"/>
              </a:spcBef>
              <a:spcAft>
                <a:spcPts val="0"/>
              </a:spcAft>
              <a:buSzPts val="2800"/>
              <a:buFont typeface="Farro"/>
              <a:buNone/>
              <a:defRPr>
                <a:latin typeface="Farro"/>
                <a:ea typeface="Farro"/>
                <a:cs typeface="Farro"/>
                <a:sym typeface="Farro"/>
              </a:defRPr>
            </a:lvl9pPr>
          </a:lstStyle>
          <a:p/>
        </p:txBody>
      </p:sp>
      <p:sp>
        <p:nvSpPr>
          <p:cNvPr id="287" name="Google Shape;287;p59"/>
          <p:cNvSpPr txBox="1"/>
          <p:nvPr>
            <p:ph idx="1" type="subTitle"/>
          </p:nvPr>
        </p:nvSpPr>
        <p:spPr>
          <a:xfrm>
            <a:off x="5552750" y="2680425"/>
            <a:ext cx="2871300" cy="12183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5_2">
    <p:spTree>
      <p:nvGrpSpPr>
        <p:cNvPr id="288" name="Shape 288"/>
        <p:cNvGrpSpPr/>
        <p:nvPr/>
      </p:nvGrpSpPr>
      <p:grpSpPr>
        <a:xfrm>
          <a:off x="0" y="0"/>
          <a:ext cx="0" cy="0"/>
          <a:chOff x="0" y="0"/>
          <a:chExt cx="0" cy="0"/>
        </a:xfrm>
      </p:grpSpPr>
      <p:sp>
        <p:nvSpPr>
          <p:cNvPr id="289" name="Google Shape;289;p60"/>
          <p:cNvSpPr/>
          <p:nvPr/>
        </p:nvSpPr>
        <p:spPr>
          <a:xfrm>
            <a:off x="-150" y="0"/>
            <a:ext cx="91440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60"/>
          <p:cNvSpPr txBox="1"/>
          <p:nvPr>
            <p:ph type="title"/>
          </p:nvPr>
        </p:nvSpPr>
        <p:spPr>
          <a:xfrm>
            <a:off x="2011050" y="463800"/>
            <a:ext cx="51216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None/>
              <a:defRPr sz="3600">
                <a:solidFill>
                  <a:schemeClr val="lt1"/>
                </a:solidFill>
              </a:defRPr>
            </a:lvl1pPr>
            <a:lvl2pPr lvl="1" rtl="0">
              <a:spcBef>
                <a:spcPts val="0"/>
              </a:spcBef>
              <a:spcAft>
                <a:spcPts val="0"/>
              </a:spcAft>
              <a:buSzPts val="2800"/>
              <a:buFont typeface="Farro"/>
              <a:buNone/>
              <a:defRPr>
                <a:latin typeface="Farro"/>
                <a:ea typeface="Farro"/>
                <a:cs typeface="Farro"/>
                <a:sym typeface="Farro"/>
              </a:defRPr>
            </a:lvl2pPr>
            <a:lvl3pPr lvl="2" rtl="0">
              <a:spcBef>
                <a:spcPts val="0"/>
              </a:spcBef>
              <a:spcAft>
                <a:spcPts val="0"/>
              </a:spcAft>
              <a:buSzPts val="2800"/>
              <a:buFont typeface="Farro"/>
              <a:buNone/>
              <a:defRPr>
                <a:latin typeface="Farro"/>
                <a:ea typeface="Farro"/>
                <a:cs typeface="Farro"/>
                <a:sym typeface="Farro"/>
              </a:defRPr>
            </a:lvl3pPr>
            <a:lvl4pPr lvl="3" rtl="0">
              <a:spcBef>
                <a:spcPts val="0"/>
              </a:spcBef>
              <a:spcAft>
                <a:spcPts val="0"/>
              </a:spcAft>
              <a:buSzPts val="2800"/>
              <a:buFont typeface="Farro"/>
              <a:buNone/>
              <a:defRPr>
                <a:latin typeface="Farro"/>
                <a:ea typeface="Farro"/>
                <a:cs typeface="Farro"/>
                <a:sym typeface="Farro"/>
              </a:defRPr>
            </a:lvl4pPr>
            <a:lvl5pPr lvl="4" rtl="0">
              <a:spcBef>
                <a:spcPts val="0"/>
              </a:spcBef>
              <a:spcAft>
                <a:spcPts val="0"/>
              </a:spcAft>
              <a:buSzPts val="2800"/>
              <a:buFont typeface="Farro"/>
              <a:buNone/>
              <a:defRPr>
                <a:latin typeface="Farro"/>
                <a:ea typeface="Farro"/>
                <a:cs typeface="Farro"/>
                <a:sym typeface="Farro"/>
              </a:defRPr>
            </a:lvl5pPr>
            <a:lvl6pPr lvl="5" rtl="0">
              <a:spcBef>
                <a:spcPts val="0"/>
              </a:spcBef>
              <a:spcAft>
                <a:spcPts val="0"/>
              </a:spcAft>
              <a:buSzPts val="2800"/>
              <a:buFont typeface="Farro"/>
              <a:buNone/>
              <a:defRPr>
                <a:latin typeface="Farro"/>
                <a:ea typeface="Farro"/>
                <a:cs typeface="Farro"/>
                <a:sym typeface="Farro"/>
              </a:defRPr>
            </a:lvl6pPr>
            <a:lvl7pPr lvl="6" rtl="0">
              <a:spcBef>
                <a:spcPts val="0"/>
              </a:spcBef>
              <a:spcAft>
                <a:spcPts val="0"/>
              </a:spcAft>
              <a:buSzPts val="2800"/>
              <a:buFont typeface="Farro"/>
              <a:buNone/>
              <a:defRPr>
                <a:latin typeface="Farro"/>
                <a:ea typeface="Farro"/>
                <a:cs typeface="Farro"/>
                <a:sym typeface="Farro"/>
              </a:defRPr>
            </a:lvl7pPr>
            <a:lvl8pPr lvl="7" rtl="0">
              <a:spcBef>
                <a:spcPts val="0"/>
              </a:spcBef>
              <a:spcAft>
                <a:spcPts val="0"/>
              </a:spcAft>
              <a:buSzPts val="2800"/>
              <a:buFont typeface="Farro"/>
              <a:buNone/>
              <a:defRPr>
                <a:latin typeface="Farro"/>
                <a:ea typeface="Farro"/>
                <a:cs typeface="Farro"/>
                <a:sym typeface="Farro"/>
              </a:defRPr>
            </a:lvl8pPr>
            <a:lvl9pPr lvl="8" rtl="0">
              <a:spcBef>
                <a:spcPts val="0"/>
              </a:spcBef>
              <a:spcAft>
                <a:spcPts val="0"/>
              </a:spcAft>
              <a:buSzPts val="2800"/>
              <a:buFont typeface="Farro"/>
              <a:buNone/>
              <a:defRPr>
                <a:latin typeface="Farro"/>
                <a:ea typeface="Farro"/>
                <a:cs typeface="Farro"/>
                <a:sym typeface="Farro"/>
              </a:defRPr>
            </a:lvl9pPr>
          </a:lstStyle>
          <a:p/>
        </p:txBody>
      </p:sp>
      <p:sp>
        <p:nvSpPr>
          <p:cNvPr id="291" name="Google Shape;291;p60"/>
          <p:cNvSpPr txBox="1"/>
          <p:nvPr>
            <p:ph hasCustomPrompt="1" idx="2" type="title"/>
          </p:nvPr>
        </p:nvSpPr>
        <p:spPr>
          <a:xfrm>
            <a:off x="1125984" y="1985963"/>
            <a:ext cx="2114100" cy="8085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dk1"/>
              </a:buClr>
              <a:buSzPts val="4800"/>
              <a:buNone/>
              <a:defRPr sz="4800">
                <a:solidFill>
                  <a:schemeClr val="dk1"/>
                </a:solidFill>
              </a:defRPr>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292" name="Google Shape;292;p60"/>
          <p:cNvSpPr txBox="1"/>
          <p:nvPr>
            <p:ph idx="1" type="subTitle"/>
          </p:nvPr>
        </p:nvSpPr>
        <p:spPr>
          <a:xfrm>
            <a:off x="1125984" y="2510438"/>
            <a:ext cx="2114100" cy="6471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dk1"/>
              </a:buClr>
              <a:buSzPts val="1600"/>
              <a:buNone/>
              <a:defRPr>
                <a:solidFill>
                  <a:schemeClr val="dk1"/>
                </a:solidFill>
              </a:defRPr>
            </a:lvl1pPr>
            <a:lvl2pPr lvl="1" rtl="0" algn="r">
              <a:spcBef>
                <a:spcPts val="1600"/>
              </a:spcBef>
              <a:spcAft>
                <a:spcPts val="0"/>
              </a:spcAft>
              <a:buClr>
                <a:schemeClr val="dk1"/>
              </a:buClr>
              <a:buSzPts val="2000"/>
              <a:buNone/>
              <a:defRPr sz="2000">
                <a:solidFill>
                  <a:schemeClr val="dk1"/>
                </a:solidFill>
              </a:defRPr>
            </a:lvl2pPr>
            <a:lvl3pPr lvl="2" rtl="0" algn="r">
              <a:spcBef>
                <a:spcPts val="1600"/>
              </a:spcBef>
              <a:spcAft>
                <a:spcPts val="0"/>
              </a:spcAft>
              <a:buClr>
                <a:schemeClr val="dk1"/>
              </a:buClr>
              <a:buSzPts val="2000"/>
              <a:buNone/>
              <a:defRPr sz="2000">
                <a:solidFill>
                  <a:schemeClr val="dk1"/>
                </a:solidFill>
              </a:defRPr>
            </a:lvl3pPr>
            <a:lvl4pPr lvl="3" rtl="0" algn="r">
              <a:spcBef>
                <a:spcPts val="1600"/>
              </a:spcBef>
              <a:spcAft>
                <a:spcPts val="0"/>
              </a:spcAft>
              <a:buClr>
                <a:schemeClr val="dk1"/>
              </a:buClr>
              <a:buSzPts val="2000"/>
              <a:buNone/>
              <a:defRPr sz="2000">
                <a:solidFill>
                  <a:schemeClr val="dk1"/>
                </a:solidFill>
              </a:defRPr>
            </a:lvl4pPr>
            <a:lvl5pPr lvl="4" rtl="0" algn="r">
              <a:spcBef>
                <a:spcPts val="1600"/>
              </a:spcBef>
              <a:spcAft>
                <a:spcPts val="0"/>
              </a:spcAft>
              <a:buClr>
                <a:schemeClr val="dk1"/>
              </a:buClr>
              <a:buSzPts val="2000"/>
              <a:buNone/>
              <a:defRPr sz="2000">
                <a:solidFill>
                  <a:schemeClr val="dk1"/>
                </a:solidFill>
              </a:defRPr>
            </a:lvl5pPr>
            <a:lvl6pPr lvl="5" rtl="0" algn="r">
              <a:spcBef>
                <a:spcPts val="1600"/>
              </a:spcBef>
              <a:spcAft>
                <a:spcPts val="0"/>
              </a:spcAft>
              <a:buClr>
                <a:schemeClr val="dk1"/>
              </a:buClr>
              <a:buSzPts val="2000"/>
              <a:buNone/>
              <a:defRPr sz="2000">
                <a:solidFill>
                  <a:schemeClr val="dk1"/>
                </a:solidFill>
              </a:defRPr>
            </a:lvl6pPr>
            <a:lvl7pPr lvl="6" rtl="0" algn="r">
              <a:spcBef>
                <a:spcPts val="1600"/>
              </a:spcBef>
              <a:spcAft>
                <a:spcPts val="0"/>
              </a:spcAft>
              <a:buClr>
                <a:schemeClr val="dk1"/>
              </a:buClr>
              <a:buSzPts val="2000"/>
              <a:buNone/>
              <a:defRPr sz="2000">
                <a:solidFill>
                  <a:schemeClr val="dk1"/>
                </a:solidFill>
              </a:defRPr>
            </a:lvl7pPr>
            <a:lvl8pPr lvl="7" rtl="0" algn="r">
              <a:spcBef>
                <a:spcPts val="1600"/>
              </a:spcBef>
              <a:spcAft>
                <a:spcPts val="0"/>
              </a:spcAft>
              <a:buClr>
                <a:schemeClr val="dk1"/>
              </a:buClr>
              <a:buSzPts val="2000"/>
              <a:buNone/>
              <a:defRPr sz="2000">
                <a:solidFill>
                  <a:schemeClr val="dk1"/>
                </a:solidFill>
              </a:defRPr>
            </a:lvl8pPr>
            <a:lvl9pPr lvl="8" rtl="0" algn="r">
              <a:spcBef>
                <a:spcPts val="1600"/>
              </a:spcBef>
              <a:spcAft>
                <a:spcPts val="1600"/>
              </a:spcAft>
              <a:buClr>
                <a:schemeClr val="dk1"/>
              </a:buClr>
              <a:buSzPts val="2000"/>
              <a:buNone/>
              <a:defRPr sz="2000">
                <a:solidFill>
                  <a:schemeClr val="dk1"/>
                </a:solidFill>
              </a:defRPr>
            </a:lvl9pPr>
          </a:lstStyle>
          <a:p/>
        </p:txBody>
      </p:sp>
      <p:sp>
        <p:nvSpPr>
          <p:cNvPr id="293" name="Google Shape;293;p60"/>
          <p:cNvSpPr txBox="1"/>
          <p:nvPr>
            <p:ph hasCustomPrompt="1" idx="3" type="title"/>
          </p:nvPr>
        </p:nvSpPr>
        <p:spPr>
          <a:xfrm>
            <a:off x="1125984" y="3318813"/>
            <a:ext cx="2114100" cy="8085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dk1"/>
              </a:buClr>
              <a:buSzPts val="4800"/>
              <a:buNone/>
              <a:defRPr sz="4800">
                <a:solidFill>
                  <a:schemeClr val="dk1"/>
                </a:solidFill>
              </a:defRPr>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294" name="Google Shape;294;p60"/>
          <p:cNvSpPr txBox="1"/>
          <p:nvPr>
            <p:ph idx="4" type="subTitle"/>
          </p:nvPr>
        </p:nvSpPr>
        <p:spPr>
          <a:xfrm>
            <a:off x="1125984" y="3843288"/>
            <a:ext cx="2114100" cy="6471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dk1"/>
              </a:buClr>
              <a:buSzPts val="1600"/>
              <a:buNone/>
              <a:defRPr>
                <a:solidFill>
                  <a:schemeClr val="dk1"/>
                </a:solidFill>
              </a:defRPr>
            </a:lvl1pPr>
            <a:lvl2pPr lvl="1" rtl="0" algn="r">
              <a:spcBef>
                <a:spcPts val="1600"/>
              </a:spcBef>
              <a:spcAft>
                <a:spcPts val="0"/>
              </a:spcAft>
              <a:buClr>
                <a:schemeClr val="dk1"/>
              </a:buClr>
              <a:buSzPts val="2000"/>
              <a:buNone/>
              <a:defRPr sz="2000">
                <a:solidFill>
                  <a:schemeClr val="dk1"/>
                </a:solidFill>
              </a:defRPr>
            </a:lvl2pPr>
            <a:lvl3pPr lvl="2" rtl="0" algn="r">
              <a:spcBef>
                <a:spcPts val="1600"/>
              </a:spcBef>
              <a:spcAft>
                <a:spcPts val="0"/>
              </a:spcAft>
              <a:buClr>
                <a:schemeClr val="dk1"/>
              </a:buClr>
              <a:buSzPts val="2000"/>
              <a:buNone/>
              <a:defRPr sz="2000">
                <a:solidFill>
                  <a:schemeClr val="dk1"/>
                </a:solidFill>
              </a:defRPr>
            </a:lvl3pPr>
            <a:lvl4pPr lvl="3" rtl="0" algn="r">
              <a:spcBef>
                <a:spcPts val="1600"/>
              </a:spcBef>
              <a:spcAft>
                <a:spcPts val="0"/>
              </a:spcAft>
              <a:buClr>
                <a:schemeClr val="dk1"/>
              </a:buClr>
              <a:buSzPts val="2000"/>
              <a:buNone/>
              <a:defRPr sz="2000">
                <a:solidFill>
                  <a:schemeClr val="dk1"/>
                </a:solidFill>
              </a:defRPr>
            </a:lvl4pPr>
            <a:lvl5pPr lvl="4" rtl="0" algn="r">
              <a:spcBef>
                <a:spcPts val="1600"/>
              </a:spcBef>
              <a:spcAft>
                <a:spcPts val="0"/>
              </a:spcAft>
              <a:buClr>
                <a:schemeClr val="dk1"/>
              </a:buClr>
              <a:buSzPts val="2000"/>
              <a:buNone/>
              <a:defRPr sz="2000">
                <a:solidFill>
                  <a:schemeClr val="dk1"/>
                </a:solidFill>
              </a:defRPr>
            </a:lvl5pPr>
            <a:lvl6pPr lvl="5" rtl="0" algn="r">
              <a:spcBef>
                <a:spcPts val="1600"/>
              </a:spcBef>
              <a:spcAft>
                <a:spcPts val="0"/>
              </a:spcAft>
              <a:buClr>
                <a:schemeClr val="dk1"/>
              </a:buClr>
              <a:buSzPts val="2000"/>
              <a:buNone/>
              <a:defRPr sz="2000">
                <a:solidFill>
                  <a:schemeClr val="dk1"/>
                </a:solidFill>
              </a:defRPr>
            </a:lvl6pPr>
            <a:lvl7pPr lvl="6" rtl="0" algn="r">
              <a:spcBef>
                <a:spcPts val="1600"/>
              </a:spcBef>
              <a:spcAft>
                <a:spcPts val="0"/>
              </a:spcAft>
              <a:buClr>
                <a:schemeClr val="dk1"/>
              </a:buClr>
              <a:buSzPts val="2000"/>
              <a:buNone/>
              <a:defRPr sz="2000">
                <a:solidFill>
                  <a:schemeClr val="dk1"/>
                </a:solidFill>
              </a:defRPr>
            </a:lvl7pPr>
            <a:lvl8pPr lvl="7" rtl="0" algn="r">
              <a:spcBef>
                <a:spcPts val="1600"/>
              </a:spcBef>
              <a:spcAft>
                <a:spcPts val="0"/>
              </a:spcAft>
              <a:buClr>
                <a:schemeClr val="dk1"/>
              </a:buClr>
              <a:buSzPts val="2000"/>
              <a:buNone/>
              <a:defRPr sz="2000">
                <a:solidFill>
                  <a:schemeClr val="dk1"/>
                </a:solidFill>
              </a:defRPr>
            </a:lvl8pPr>
            <a:lvl9pPr lvl="8" rtl="0" algn="r">
              <a:spcBef>
                <a:spcPts val="1600"/>
              </a:spcBef>
              <a:spcAft>
                <a:spcPts val="1600"/>
              </a:spcAft>
              <a:buClr>
                <a:schemeClr val="dk1"/>
              </a:buClr>
              <a:buSzPts val="2000"/>
              <a:buNone/>
              <a:defRPr sz="2000">
                <a:solidFill>
                  <a:schemeClr val="dk1"/>
                </a:solidFil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5_1">
    <p:spTree>
      <p:nvGrpSpPr>
        <p:cNvPr id="295" name="Shape 295"/>
        <p:cNvGrpSpPr/>
        <p:nvPr/>
      </p:nvGrpSpPr>
      <p:grpSpPr>
        <a:xfrm>
          <a:off x="0" y="0"/>
          <a:ext cx="0" cy="0"/>
          <a:chOff x="0" y="0"/>
          <a:chExt cx="0" cy="0"/>
        </a:xfrm>
      </p:grpSpPr>
      <p:sp>
        <p:nvSpPr>
          <p:cNvPr id="296" name="Google Shape;296;p61"/>
          <p:cNvSpPr txBox="1"/>
          <p:nvPr>
            <p:ph type="title"/>
          </p:nvPr>
        </p:nvSpPr>
        <p:spPr>
          <a:xfrm>
            <a:off x="720000" y="463800"/>
            <a:ext cx="7704000" cy="60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6DC065"/>
              </a:buClr>
              <a:buSzPts val="3600"/>
              <a:buNone/>
              <a:defRPr sz="3600">
                <a:solidFill>
                  <a:srgbClr val="6DC065"/>
                </a:solidFill>
              </a:defRPr>
            </a:lvl1pPr>
            <a:lvl2pPr lvl="1" rtl="0">
              <a:spcBef>
                <a:spcPts val="0"/>
              </a:spcBef>
              <a:spcAft>
                <a:spcPts val="0"/>
              </a:spcAft>
              <a:buClr>
                <a:srgbClr val="6DC065"/>
              </a:buClr>
              <a:buSzPts val="2800"/>
              <a:buNone/>
              <a:defRPr>
                <a:solidFill>
                  <a:srgbClr val="6DC065"/>
                </a:solidFill>
              </a:defRPr>
            </a:lvl2pPr>
            <a:lvl3pPr lvl="2" rtl="0">
              <a:spcBef>
                <a:spcPts val="0"/>
              </a:spcBef>
              <a:spcAft>
                <a:spcPts val="0"/>
              </a:spcAft>
              <a:buClr>
                <a:srgbClr val="6DC065"/>
              </a:buClr>
              <a:buSzPts val="2800"/>
              <a:buNone/>
              <a:defRPr>
                <a:solidFill>
                  <a:srgbClr val="6DC065"/>
                </a:solidFill>
              </a:defRPr>
            </a:lvl3pPr>
            <a:lvl4pPr lvl="3" rtl="0">
              <a:spcBef>
                <a:spcPts val="0"/>
              </a:spcBef>
              <a:spcAft>
                <a:spcPts val="0"/>
              </a:spcAft>
              <a:buClr>
                <a:srgbClr val="6DC065"/>
              </a:buClr>
              <a:buSzPts val="2800"/>
              <a:buNone/>
              <a:defRPr>
                <a:solidFill>
                  <a:srgbClr val="6DC065"/>
                </a:solidFill>
              </a:defRPr>
            </a:lvl4pPr>
            <a:lvl5pPr lvl="4" rtl="0">
              <a:spcBef>
                <a:spcPts val="0"/>
              </a:spcBef>
              <a:spcAft>
                <a:spcPts val="0"/>
              </a:spcAft>
              <a:buClr>
                <a:srgbClr val="6DC065"/>
              </a:buClr>
              <a:buSzPts val="2800"/>
              <a:buNone/>
              <a:defRPr>
                <a:solidFill>
                  <a:srgbClr val="6DC065"/>
                </a:solidFill>
              </a:defRPr>
            </a:lvl5pPr>
            <a:lvl6pPr lvl="5" rtl="0">
              <a:spcBef>
                <a:spcPts val="0"/>
              </a:spcBef>
              <a:spcAft>
                <a:spcPts val="0"/>
              </a:spcAft>
              <a:buClr>
                <a:srgbClr val="6DC065"/>
              </a:buClr>
              <a:buSzPts val="2800"/>
              <a:buNone/>
              <a:defRPr>
                <a:solidFill>
                  <a:srgbClr val="6DC065"/>
                </a:solidFill>
              </a:defRPr>
            </a:lvl6pPr>
            <a:lvl7pPr lvl="6" rtl="0">
              <a:spcBef>
                <a:spcPts val="0"/>
              </a:spcBef>
              <a:spcAft>
                <a:spcPts val="0"/>
              </a:spcAft>
              <a:buClr>
                <a:srgbClr val="6DC065"/>
              </a:buClr>
              <a:buSzPts val="2800"/>
              <a:buNone/>
              <a:defRPr>
                <a:solidFill>
                  <a:srgbClr val="6DC065"/>
                </a:solidFill>
              </a:defRPr>
            </a:lvl7pPr>
            <a:lvl8pPr lvl="7" rtl="0">
              <a:spcBef>
                <a:spcPts val="0"/>
              </a:spcBef>
              <a:spcAft>
                <a:spcPts val="0"/>
              </a:spcAft>
              <a:buClr>
                <a:srgbClr val="6DC065"/>
              </a:buClr>
              <a:buSzPts val="2800"/>
              <a:buNone/>
              <a:defRPr>
                <a:solidFill>
                  <a:srgbClr val="6DC065"/>
                </a:solidFill>
              </a:defRPr>
            </a:lvl8pPr>
            <a:lvl9pPr lvl="8" rtl="0">
              <a:spcBef>
                <a:spcPts val="0"/>
              </a:spcBef>
              <a:spcAft>
                <a:spcPts val="0"/>
              </a:spcAft>
              <a:buClr>
                <a:srgbClr val="6DC065"/>
              </a:buClr>
              <a:buSzPts val="2800"/>
              <a:buNone/>
              <a:defRPr>
                <a:solidFill>
                  <a:srgbClr val="6DC065"/>
                </a:solidFill>
              </a:defRPr>
            </a:lvl9pPr>
          </a:lstStyle>
          <a:p/>
        </p:txBody>
      </p:sp>
      <p:sp>
        <p:nvSpPr>
          <p:cNvPr id="297" name="Google Shape;297;p61"/>
          <p:cNvSpPr/>
          <p:nvPr/>
        </p:nvSpPr>
        <p:spPr>
          <a:xfrm rot="5400000">
            <a:off x="6381900" y="2381400"/>
            <a:ext cx="5143500" cy="3807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61"/>
          <p:cNvSpPr/>
          <p:nvPr/>
        </p:nvSpPr>
        <p:spPr>
          <a:xfrm rot="5400000">
            <a:off x="-2376300" y="2376300"/>
            <a:ext cx="5143500" cy="3909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
    <p:spTree>
      <p:nvGrpSpPr>
        <p:cNvPr id="299" name="Shape 299"/>
        <p:cNvGrpSpPr/>
        <p:nvPr/>
      </p:nvGrpSpPr>
      <p:grpSpPr>
        <a:xfrm>
          <a:off x="0" y="0"/>
          <a:ext cx="0" cy="0"/>
          <a:chOff x="0" y="0"/>
          <a:chExt cx="0" cy="0"/>
        </a:xfrm>
      </p:grpSpPr>
      <p:sp>
        <p:nvSpPr>
          <p:cNvPr id="300" name="Google Shape;300;p62"/>
          <p:cNvSpPr/>
          <p:nvPr/>
        </p:nvSpPr>
        <p:spPr>
          <a:xfrm>
            <a:off x="-150" y="0"/>
            <a:ext cx="91440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62"/>
          <p:cNvSpPr txBox="1"/>
          <p:nvPr>
            <p:ph type="title"/>
          </p:nvPr>
        </p:nvSpPr>
        <p:spPr>
          <a:xfrm>
            <a:off x="2195400" y="463800"/>
            <a:ext cx="4753200" cy="663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None/>
              <a:defRPr sz="3600">
                <a:solidFill>
                  <a:schemeClr val="lt1"/>
                </a:solidFill>
              </a:defRPr>
            </a:lvl1pPr>
            <a:lvl2pPr lvl="1" rtl="0" algn="ctr">
              <a:spcBef>
                <a:spcPts val="0"/>
              </a:spcBef>
              <a:spcAft>
                <a:spcPts val="0"/>
              </a:spcAft>
              <a:buClr>
                <a:srgbClr val="6DC065"/>
              </a:buClr>
              <a:buSzPts val="2800"/>
              <a:buFont typeface="Farro"/>
              <a:buNone/>
              <a:defRPr>
                <a:solidFill>
                  <a:srgbClr val="6DC065"/>
                </a:solidFill>
                <a:latin typeface="Farro"/>
                <a:ea typeface="Farro"/>
                <a:cs typeface="Farro"/>
                <a:sym typeface="Farro"/>
              </a:defRPr>
            </a:lvl2pPr>
            <a:lvl3pPr lvl="2" rtl="0" algn="ctr">
              <a:spcBef>
                <a:spcPts val="0"/>
              </a:spcBef>
              <a:spcAft>
                <a:spcPts val="0"/>
              </a:spcAft>
              <a:buClr>
                <a:srgbClr val="6DC065"/>
              </a:buClr>
              <a:buSzPts val="2800"/>
              <a:buFont typeface="Farro"/>
              <a:buNone/>
              <a:defRPr>
                <a:solidFill>
                  <a:srgbClr val="6DC065"/>
                </a:solidFill>
                <a:latin typeface="Farro"/>
                <a:ea typeface="Farro"/>
                <a:cs typeface="Farro"/>
                <a:sym typeface="Farro"/>
              </a:defRPr>
            </a:lvl3pPr>
            <a:lvl4pPr lvl="3" rtl="0" algn="ctr">
              <a:spcBef>
                <a:spcPts val="0"/>
              </a:spcBef>
              <a:spcAft>
                <a:spcPts val="0"/>
              </a:spcAft>
              <a:buClr>
                <a:srgbClr val="6DC065"/>
              </a:buClr>
              <a:buSzPts val="2800"/>
              <a:buFont typeface="Farro"/>
              <a:buNone/>
              <a:defRPr>
                <a:solidFill>
                  <a:srgbClr val="6DC065"/>
                </a:solidFill>
                <a:latin typeface="Farro"/>
                <a:ea typeface="Farro"/>
                <a:cs typeface="Farro"/>
                <a:sym typeface="Farro"/>
              </a:defRPr>
            </a:lvl4pPr>
            <a:lvl5pPr lvl="4" rtl="0" algn="ctr">
              <a:spcBef>
                <a:spcPts val="0"/>
              </a:spcBef>
              <a:spcAft>
                <a:spcPts val="0"/>
              </a:spcAft>
              <a:buClr>
                <a:srgbClr val="6DC065"/>
              </a:buClr>
              <a:buSzPts val="2800"/>
              <a:buFont typeface="Farro"/>
              <a:buNone/>
              <a:defRPr>
                <a:solidFill>
                  <a:srgbClr val="6DC065"/>
                </a:solidFill>
                <a:latin typeface="Farro"/>
                <a:ea typeface="Farro"/>
                <a:cs typeface="Farro"/>
                <a:sym typeface="Farro"/>
              </a:defRPr>
            </a:lvl5pPr>
            <a:lvl6pPr lvl="5" rtl="0" algn="ctr">
              <a:spcBef>
                <a:spcPts val="0"/>
              </a:spcBef>
              <a:spcAft>
                <a:spcPts val="0"/>
              </a:spcAft>
              <a:buClr>
                <a:srgbClr val="6DC065"/>
              </a:buClr>
              <a:buSzPts val="2800"/>
              <a:buFont typeface="Farro"/>
              <a:buNone/>
              <a:defRPr>
                <a:solidFill>
                  <a:srgbClr val="6DC065"/>
                </a:solidFill>
                <a:latin typeface="Farro"/>
                <a:ea typeface="Farro"/>
                <a:cs typeface="Farro"/>
                <a:sym typeface="Farro"/>
              </a:defRPr>
            </a:lvl6pPr>
            <a:lvl7pPr lvl="6" rtl="0" algn="ctr">
              <a:spcBef>
                <a:spcPts val="0"/>
              </a:spcBef>
              <a:spcAft>
                <a:spcPts val="0"/>
              </a:spcAft>
              <a:buClr>
                <a:srgbClr val="6DC065"/>
              </a:buClr>
              <a:buSzPts val="2800"/>
              <a:buFont typeface="Farro"/>
              <a:buNone/>
              <a:defRPr>
                <a:solidFill>
                  <a:srgbClr val="6DC065"/>
                </a:solidFill>
                <a:latin typeface="Farro"/>
                <a:ea typeface="Farro"/>
                <a:cs typeface="Farro"/>
                <a:sym typeface="Farro"/>
              </a:defRPr>
            </a:lvl7pPr>
            <a:lvl8pPr lvl="7" rtl="0" algn="ctr">
              <a:spcBef>
                <a:spcPts val="0"/>
              </a:spcBef>
              <a:spcAft>
                <a:spcPts val="0"/>
              </a:spcAft>
              <a:buClr>
                <a:srgbClr val="6DC065"/>
              </a:buClr>
              <a:buSzPts val="2800"/>
              <a:buFont typeface="Farro"/>
              <a:buNone/>
              <a:defRPr>
                <a:solidFill>
                  <a:srgbClr val="6DC065"/>
                </a:solidFill>
                <a:latin typeface="Farro"/>
                <a:ea typeface="Farro"/>
                <a:cs typeface="Farro"/>
                <a:sym typeface="Farro"/>
              </a:defRPr>
            </a:lvl8pPr>
            <a:lvl9pPr lvl="8" rtl="0" algn="ctr">
              <a:spcBef>
                <a:spcPts val="0"/>
              </a:spcBef>
              <a:spcAft>
                <a:spcPts val="0"/>
              </a:spcAft>
              <a:buClr>
                <a:srgbClr val="6DC065"/>
              </a:buClr>
              <a:buSzPts val="2800"/>
              <a:buFont typeface="Farro"/>
              <a:buNone/>
              <a:defRPr>
                <a:solidFill>
                  <a:srgbClr val="6DC065"/>
                </a:solidFill>
                <a:latin typeface="Farro"/>
                <a:ea typeface="Farro"/>
                <a:cs typeface="Farro"/>
                <a:sym typeface="Farro"/>
              </a:defRPr>
            </a:lvl9pPr>
          </a:lstStyle>
          <a:p/>
        </p:txBody>
      </p:sp>
      <p:sp>
        <p:nvSpPr>
          <p:cNvPr id="302" name="Google Shape;302;p62"/>
          <p:cNvSpPr txBox="1"/>
          <p:nvPr>
            <p:ph idx="1" type="subTitle"/>
          </p:nvPr>
        </p:nvSpPr>
        <p:spPr>
          <a:xfrm>
            <a:off x="862950" y="2201250"/>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303" name="Google Shape;303;p62"/>
          <p:cNvSpPr txBox="1"/>
          <p:nvPr>
            <p:ph idx="2" type="subTitle"/>
          </p:nvPr>
        </p:nvSpPr>
        <p:spPr>
          <a:xfrm>
            <a:off x="862950" y="2533650"/>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304" name="Google Shape;304;p62"/>
          <p:cNvSpPr txBox="1"/>
          <p:nvPr>
            <p:ph idx="3" type="subTitle"/>
          </p:nvPr>
        </p:nvSpPr>
        <p:spPr>
          <a:xfrm>
            <a:off x="3516000" y="2201250"/>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305" name="Google Shape;305;p62"/>
          <p:cNvSpPr txBox="1"/>
          <p:nvPr>
            <p:ph idx="4" type="subTitle"/>
          </p:nvPr>
        </p:nvSpPr>
        <p:spPr>
          <a:xfrm>
            <a:off x="3516000" y="2533650"/>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306" name="Google Shape;306;p62"/>
          <p:cNvSpPr txBox="1"/>
          <p:nvPr>
            <p:ph idx="5" type="subTitle"/>
          </p:nvPr>
        </p:nvSpPr>
        <p:spPr>
          <a:xfrm>
            <a:off x="6169050" y="2201250"/>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307" name="Google Shape;307;p62"/>
          <p:cNvSpPr txBox="1"/>
          <p:nvPr>
            <p:ph idx="6" type="subTitle"/>
          </p:nvPr>
        </p:nvSpPr>
        <p:spPr>
          <a:xfrm>
            <a:off x="6169050" y="2533650"/>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308" name="Google Shape;308;p62"/>
          <p:cNvSpPr txBox="1"/>
          <p:nvPr>
            <p:ph idx="7" type="subTitle"/>
          </p:nvPr>
        </p:nvSpPr>
        <p:spPr>
          <a:xfrm>
            <a:off x="862950" y="3706200"/>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309" name="Google Shape;309;p62"/>
          <p:cNvSpPr txBox="1"/>
          <p:nvPr>
            <p:ph idx="8" type="subTitle"/>
          </p:nvPr>
        </p:nvSpPr>
        <p:spPr>
          <a:xfrm>
            <a:off x="862950" y="4038600"/>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310" name="Google Shape;310;p62"/>
          <p:cNvSpPr txBox="1"/>
          <p:nvPr>
            <p:ph idx="9" type="subTitle"/>
          </p:nvPr>
        </p:nvSpPr>
        <p:spPr>
          <a:xfrm>
            <a:off x="3516000" y="3706200"/>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311" name="Google Shape;311;p62"/>
          <p:cNvSpPr txBox="1"/>
          <p:nvPr>
            <p:ph idx="13" type="subTitle"/>
          </p:nvPr>
        </p:nvSpPr>
        <p:spPr>
          <a:xfrm>
            <a:off x="3516000" y="4038600"/>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312" name="Google Shape;312;p62"/>
          <p:cNvSpPr txBox="1"/>
          <p:nvPr>
            <p:ph idx="14" type="subTitle"/>
          </p:nvPr>
        </p:nvSpPr>
        <p:spPr>
          <a:xfrm>
            <a:off x="6169050" y="3706200"/>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313" name="Google Shape;313;p62"/>
          <p:cNvSpPr txBox="1"/>
          <p:nvPr>
            <p:ph idx="15" type="subTitle"/>
          </p:nvPr>
        </p:nvSpPr>
        <p:spPr>
          <a:xfrm>
            <a:off x="6169050" y="4038600"/>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6">
    <p:spTree>
      <p:nvGrpSpPr>
        <p:cNvPr id="314" name="Shape 314"/>
        <p:cNvGrpSpPr/>
        <p:nvPr/>
      </p:nvGrpSpPr>
      <p:grpSpPr>
        <a:xfrm>
          <a:off x="0" y="0"/>
          <a:ext cx="0" cy="0"/>
          <a:chOff x="0" y="0"/>
          <a:chExt cx="0" cy="0"/>
        </a:xfrm>
      </p:grpSpPr>
      <p:sp>
        <p:nvSpPr>
          <p:cNvPr id="315" name="Google Shape;315;p63"/>
          <p:cNvSpPr txBox="1"/>
          <p:nvPr>
            <p:ph type="title"/>
          </p:nvPr>
        </p:nvSpPr>
        <p:spPr>
          <a:xfrm>
            <a:off x="3670800" y="463800"/>
            <a:ext cx="4753200" cy="6507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6DC065"/>
              </a:buClr>
              <a:buSzPts val="3600"/>
              <a:buNone/>
              <a:defRPr sz="3600">
                <a:solidFill>
                  <a:srgbClr val="6DC065"/>
                </a:solidFill>
              </a:defRPr>
            </a:lvl1pPr>
            <a:lvl2pPr lvl="1" rtl="0" algn="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2pPr>
            <a:lvl3pPr lvl="2" rtl="0" algn="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3pPr>
            <a:lvl4pPr lvl="3" rtl="0" algn="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4pPr>
            <a:lvl5pPr lvl="4" rtl="0" algn="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5pPr>
            <a:lvl6pPr lvl="5" rtl="0" algn="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6pPr>
            <a:lvl7pPr lvl="6" rtl="0" algn="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7pPr>
            <a:lvl8pPr lvl="7" rtl="0" algn="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8pPr>
            <a:lvl9pPr lvl="8" rtl="0" algn="r">
              <a:spcBef>
                <a:spcPts val="0"/>
              </a:spcBef>
              <a:spcAft>
                <a:spcPts val="0"/>
              </a:spcAft>
              <a:buClr>
                <a:srgbClr val="6DC065"/>
              </a:buClr>
              <a:buSzPts val="4800"/>
              <a:buFont typeface="Farro"/>
              <a:buNone/>
              <a:defRPr sz="4800">
                <a:solidFill>
                  <a:srgbClr val="6DC065"/>
                </a:solidFill>
                <a:latin typeface="Farro"/>
                <a:ea typeface="Farro"/>
                <a:cs typeface="Farro"/>
                <a:sym typeface="Farro"/>
              </a:defRPr>
            </a:lvl9pPr>
          </a:lstStyle>
          <a:p/>
        </p:txBody>
      </p:sp>
      <p:sp>
        <p:nvSpPr>
          <p:cNvPr id="316" name="Google Shape;316;p63"/>
          <p:cNvSpPr txBox="1"/>
          <p:nvPr>
            <p:ph idx="1" type="subTitle"/>
          </p:nvPr>
        </p:nvSpPr>
        <p:spPr>
          <a:xfrm>
            <a:off x="3668400" y="1745125"/>
            <a:ext cx="2112000" cy="3324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2000">
                <a:solidFill>
                  <a:srgbClr val="6DC065"/>
                </a:solidFill>
                <a:latin typeface="Farro"/>
                <a:ea typeface="Farro"/>
                <a:cs typeface="Farro"/>
                <a:sym typeface="Farro"/>
              </a:defRPr>
            </a:lvl1pPr>
            <a:lvl2pPr lvl="1" rtl="0" algn="r">
              <a:spcBef>
                <a:spcPts val="1600"/>
              </a:spcBef>
              <a:spcAft>
                <a:spcPts val="0"/>
              </a:spcAft>
              <a:buNone/>
              <a:defRPr sz="2000">
                <a:solidFill>
                  <a:srgbClr val="6DC065"/>
                </a:solidFill>
                <a:latin typeface="Farro"/>
                <a:ea typeface="Farro"/>
                <a:cs typeface="Farro"/>
                <a:sym typeface="Farro"/>
              </a:defRPr>
            </a:lvl2pPr>
            <a:lvl3pPr lvl="2" rtl="0" algn="r">
              <a:spcBef>
                <a:spcPts val="1600"/>
              </a:spcBef>
              <a:spcAft>
                <a:spcPts val="0"/>
              </a:spcAft>
              <a:buNone/>
              <a:defRPr sz="2000">
                <a:solidFill>
                  <a:srgbClr val="6DC065"/>
                </a:solidFill>
                <a:latin typeface="Farro"/>
                <a:ea typeface="Farro"/>
                <a:cs typeface="Farro"/>
                <a:sym typeface="Farro"/>
              </a:defRPr>
            </a:lvl3pPr>
            <a:lvl4pPr lvl="3" rtl="0" algn="r">
              <a:spcBef>
                <a:spcPts val="1600"/>
              </a:spcBef>
              <a:spcAft>
                <a:spcPts val="0"/>
              </a:spcAft>
              <a:buNone/>
              <a:defRPr sz="2000">
                <a:solidFill>
                  <a:srgbClr val="6DC065"/>
                </a:solidFill>
                <a:latin typeface="Farro"/>
                <a:ea typeface="Farro"/>
                <a:cs typeface="Farro"/>
                <a:sym typeface="Farro"/>
              </a:defRPr>
            </a:lvl4pPr>
            <a:lvl5pPr lvl="4" rtl="0" algn="r">
              <a:spcBef>
                <a:spcPts val="1600"/>
              </a:spcBef>
              <a:spcAft>
                <a:spcPts val="0"/>
              </a:spcAft>
              <a:buNone/>
              <a:defRPr sz="2000">
                <a:solidFill>
                  <a:srgbClr val="6DC065"/>
                </a:solidFill>
                <a:latin typeface="Farro"/>
                <a:ea typeface="Farro"/>
                <a:cs typeface="Farro"/>
                <a:sym typeface="Farro"/>
              </a:defRPr>
            </a:lvl5pPr>
            <a:lvl6pPr lvl="5" rtl="0" algn="r">
              <a:spcBef>
                <a:spcPts val="1600"/>
              </a:spcBef>
              <a:spcAft>
                <a:spcPts val="0"/>
              </a:spcAft>
              <a:buNone/>
              <a:defRPr sz="2000">
                <a:solidFill>
                  <a:srgbClr val="6DC065"/>
                </a:solidFill>
                <a:latin typeface="Farro"/>
                <a:ea typeface="Farro"/>
                <a:cs typeface="Farro"/>
                <a:sym typeface="Farro"/>
              </a:defRPr>
            </a:lvl6pPr>
            <a:lvl7pPr lvl="6" rtl="0" algn="r">
              <a:spcBef>
                <a:spcPts val="1600"/>
              </a:spcBef>
              <a:spcAft>
                <a:spcPts val="0"/>
              </a:spcAft>
              <a:buNone/>
              <a:defRPr sz="2000">
                <a:solidFill>
                  <a:srgbClr val="6DC065"/>
                </a:solidFill>
                <a:latin typeface="Farro"/>
                <a:ea typeface="Farro"/>
                <a:cs typeface="Farro"/>
                <a:sym typeface="Farro"/>
              </a:defRPr>
            </a:lvl7pPr>
            <a:lvl8pPr lvl="7" rtl="0" algn="r">
              <a:spcBef>
                <a:spcPts val="1600"/>
              </a:spcBef>
              <a:spcAft>
                <a:spcPts val="0"/>
              </a:spcAft>
              <a:buNone/>
              <a:defRPr sz="2000">
                <a:solidFill>
                  <a:srgbClr val="6DC065"/>
                </a:solidFill>
                <a:latin typeface="Farro"/>
                <a:ea typeface="Farro"/>
                <a:cs typeface="Farro"/>
                <a:sym typeface="Farro"/>
              </a:defRPr>
            </a:lvl8pPr>
            <a:lvl9pPr lvl="8" rtl="0" algn="r">
              <a:spcBef>
                <a:spcPts val="1600"/>
              </a:spcBef>
              <a:spcAft>
                <a:spcPts val="1600"/>
              </a:spcAft>
              <a:buNone/>
              <a:defRPr sz="2000">
                <a:solidFill>
                  <a:srgbClr val="6DC065"/>
                </a:solidFill>
                <a:latin typeface="Farro"/>
                <a:ea typeface="Farro"/>
                <a:cs typeface="Farro"/>
                <a:sym typeface="Farro"/>
              </a:defRPr>
            </a:lvl9pPr>
          </a:lstStyle>
          <a:p/>
        </p:txBody>
      </p:sp>
      <p:sp>
        <p:nvSpPr>
          <p:cNvPr id="317" name="Google Shape;317;p63"/>
          <p:cNvSpPr txBox="1"/>
          <p:nvPr>
            <p:ph idx="2" type="subTitle"/>
          </p:nvPr>
        </p:nvSpPr>
        <p:spPr>
          <a:xfrm>
            <a:off x="3668400" y="2077525"/>
            <a:ext cx="2112000" cy="834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a:lvl1pPr>
            <a:lvl2pPr lvl="1" rtl="0" algn="r">
              <a:lnSpc>
                <a:spcPct val="100000"/>
              </a:lnSpc>
              <a:spcBef>
                <a:spcPts val="1600"/>
              </a:spcBef>
              <a:spcAft>
                <a:spcPts val="0"/>
              </a:spcAft>
              <a:buNone/>
              <a:defRPr/>
            </a:lvl2pPr>
            <a:lvl3pPr lvl="2" rtl="0" algn="r">
              <a:lnSpc>
                <a:spcPct val="100000"/>
              </a:lnSpc>
              <a:spcBef>
                <a:spcPts val="1600"/>
              </a:spcBef>
              <a:spcAft>
                <a:spcPts val="0"/>
              </a:spcAft>
              <a:buNone/>
              <a:defRPr/>
            </a:lvl3pPr>
            <a:lvl4pPr lvl="3" rtl="0" algn="r">
              <a:lnSpc>
                <a:spcPct val="100000"/>
              </a:lnSpc>
              <a:spcBef>
                <a:spcPts val="1600"/>
              </a:spcBef>
              <a:spcAft>
                <a:spcPts val="0"/>
              </a:spcAft>
              <a:buNone/>
              <a:defRPr/>
            </a:lvl4pPr>
            <a:lvl5pPr lvl="4" rtl="0" algn="r">
              <a:lnSpc>
                <a:spcPct val="100000"/>
              </a:lnSpc>
              <a:spcBef>
                <a:spcPts val="1600"/>
              </a:spcBef>
              <a:spcAft>
                <a:spcPts val="0"/>
              </a:spcAft>
              <a:buNone/>
              <a:defRPr/>
            </a:lvl5pPr>
            <a:lvl6pPr lvl="5" rtl="0" algn="r">
              <a:lnSpc>
                <a:spcPct val="100000"/>
              </a:lnSpc>
              <a:spcBef>
                <a:spcPts val="1600"/>
              </a:spcBef>
              <a:spcAft>
                <a:spcPts val="0"/>
              </a:spcAft>
              <a:buNone/>
              <a:defRPr/>
            </a:lvl6pPr>
            <a:lvl7pPr lvl="6" rtl="0" algn="r">
              <a:lnSpc>
                <a:spcPct val="100000"/>
              </a:lnSpc>
              <a:spcBef>
                <a:spcPts val="1600"/>
              </a:spcBef>
              <a:spcAft>
                <a:spcPts val="0"/>
              </a:spcAft>
              <a:buNone/>
              <a:defRPr/>
            </a:lvl7pPr>
            <a:lvl8pPr lvl="7" rtl="0" algn="r">
              <a:lnSpc>
                <a:spcPct val="100000"/>
              </a:lnSpc>
              <a:spcBef>
                <a:spcPts val="1600"/>
              </a:spcBef>
              <a:spcAft>
                <a:spcPts val="0"/>
              </a:spcAft>
              <a:buNone/>
              <a:defRPr/>
            </a:lvl8pPr>
            <a:lvl9pPr lvl="8" rtl="0" algn="r">
              <a:lnSpc>
                <a:spcPct val="100000"/>
              </a:lnSpc>
              <a:spcBef>
                <a:spcPts val="1600"/>
              </a:spcBef>
              <a:spcAft>
                <a:spcPts val="1600"/>
              </a:spcAft>
              <a:buNone/>
              <a:defRPr/>
            </a:lvl9pPr>
          </a:lstStyle>
          <a:p/>
        </p:txBody>
      </p:sp>
      <p:sp>
        <p:nvSpPr>
          <p:cNvPr id="318" name="Google Shape;318;p63"/>
          <p:cNvSpPr txBox="1"/>
          <p:nvPr>
            <p:ph idx="3" type="subTitle"/>
          </p:nvPr>
        </p:nvSpPr>
        <p:spPr>
          <a:xfrm>
            <a:off x="6312000" y="1745125"/>
            <a:ext cx="2112000" cy="3324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2000">
                <a:solidFill>
                  <a:srgbClr val="6DC065"/>
                </a:solidFill>
                <a:latin typeface="Farro"/>
                <a:ea typeface="Farro"/>
                <a:cs typeface="Farro"/>
                <a:sym typeface="Farro"/>
              </a:defRPr>
            </a:lvl1pPr>
            <a:lvl2pPr lvl="1" rtl="0" algn="r">
              <a:spcBef>
                <a:spcPts val="1600"/>
              </a:spcBef>
              <a:spcAft>
                <a:spcPts val="0"/>
              </a:spcAft>
              <a:buNone/>
              <a:defRPr sz="2000">
                <a:solidFill>
                  <a:srgbClr val="6DC065"/>
                </a:solidFill>
                <a:latin typeface="Farro"/>
                <a:ea typeface="Farro"/>
                <a:cs typeface="Farro"/>
                <a:sym typeface="Farro"/>
              </a:defRPr>
            </a:lvl2pPr>
            <a:lvl3pPr lvl="2" rtl="0" algn="r">
              <a:spcBef>
                <a:spcPts val="1600"/>
              </a:spcBef>
              <a:spcAft>
                <a:spcPts val="0"/>
              </a:spcAft>
              <a:buNone/>
              <a:defRPr sz="2000">
                <a:solidFill>
                  <a:srgbClr val="6DC065"/>
                </a:solidFill>
                <a:latin typeface="Farro"/>
                <a:ea typeface="Farro"/>
                <a:cs typeface="Farro"/>
                <a:sym typeface="Farro"/>
              </a:defRPr>
            </a:lvl3pPr>
            <a:lvl4pPr lvl="3" rtl="0" algn="r">
              <a:spcBef>
                <a:spcPts val="1600"/>
              </a:spcBef>
              <a:spcAft>
                <a:spcPts val="0"/>
              </a:spcAft>
              <a:buNone/>
              <a:defRPr sz="2000">
                <a:solidFill>
                  <a:srgbClr val="6DC065"/>
                </a:solidFill>
                <a:latin typeface="Farro"/>
                <a:ea typeface="Farro"/>
                <a:cs typeface="Farro"/>
                <a:sym typeface="Farro"/>
              </a:defRPr>
            </a:lvl4pPr>
            <a:lvl5pPr lvl="4" rtl="0" algn="r">
              <a:spcBef>
                <a:spcPts val="1600"/>
              </a:spcBef>
              <a:spcAft>
                <a:spcPts val="0"/>
              </a:spcAft>
              <a:buNone/>
              <a:defRPr sz="2000">
                <a:solidFill>
                  <a:srgbClr val="6DC065"/>
                </a:solidFill>
                <a:latin typeface="Farro"/>
                <a:ea typeface="Farro"/>
                <a:cs typeface="Farro"/>
                <a:sym typeface="Farro"/>
              </a:defRPr>
            </a:lvl5pPr>
            <a:lvl6pPr lvl="5" rtl="0" algn="r">
              <a:spcBef>
                <a:spcPts val="1600"/>
              </a:spcBef>
              <a:spcAft>
                <a:spcPts val="0"/>
              </a:spcAft>
              <a:buNone/>
              <a:defRPr sz="2000">
                <a:solidFill>
                  <a:srgbClr val="6DC065"/>
                </a:solidFill>
                <a:latin typeface="Farro"/>
                <a:ea typeface="Farro"/>
                <a:cs typeface="Farro"/>
                <a:sym typeface="Farro"/>
              </a:defRPr>
            </a:lvl6pPr>
            <a:lvl7pPr lvl="6" rtl="0" algn="r">
              <a:spcBef>
                <a:spcPts val="1600"/>
              </a:spcBef>
              <a:spcAft>
                <a:spcPts val="0"/>
              </a:spcAft>
              <a:buNone/>
              <a:defRPr sz="2000">
                <a:solidFill>
                  <a:srgbClr val="6DC065"/>
                </a:solidFill>
                <a:latin typeface="Farro"/>
                <a:ea typeface="Farro"/>
                <a:cs typeface="Farro"/>
                <a:sym typeface="Farro"/>
              </a:defRPr>
            </a:lvl7pPr>
            <a:lvl8pPr lvl="7" rtl="0" algn="r">
              <a:spcBef>
                <a:spcPts val="1600"/>
              </a:spcBef>
              <a:spcAft>
                <a:spcPts val="0"/>
              </a:spcAft>
              <a:buNone/>
              <a:defRPr sz="2000">
                <a:solidFill>
                  <a:srgbClr val="6DC065"/>
                </a:solidFill>
                <a:latin typeface="Farro"/>
                <a:ea typeface="Farro"/>
                <a:cs typeface="Farro"/>
                <a:sym typeface="Farro"/>
              </a:defRPr>
            </a:lvl8pPr>
            <a:lvl9pPr lvl="8" rtl="0" algn="r">
              <a:spcBef>
                <a:spcPts val="1600"/>
              </a:spcBef>
              <a:spcAft>
                <a:spcPts val="1600"/>
              </a:spcAft>
              <a:buNone/>
              <a:defRPr sz="2000">
                <a:solidFill>
                  <a:srgbClr val="6DC065"/>
                </a:solidFill>
                <a:latin typeface="Farro"/>
                <a:ea typeface="Farro"/>
                <a:cs typeface="Farro"/>
                <a:sym typeface="Farro"/>
              </a:defRPr>
            </a:lvl9pPr>
          </a:lstStyle>
          <a:p/>
        </p:txBody>
      </p:sp>
      <p:sp>
        <p:nvSpPr>
          <p:cNvPr id="319" name="Google Shape;319;p63"/>
          <p:cNvSpPr txBox="1"/>
          <p:nvPr>
            <p:ph idx="4" type="subTitle"/>
          </p:nvPr>
        </p:nvSpPr>
        <p:spPr>
          <a:xfrm>
            <a:off x="6312000" y="2077525"/>
            <a:ext cx="2112000" cy="834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a:lvl1pPr>
            <a:lvl2pPr lvl="1" rtl="0" algn="r">
              <a:lnSpc>
                <a:spcPct val="100000"/>
              </a:lnSpc>
              <a:spcBef>
                <a:spcPts val="1600"/>
              </a:spcBef>
              <a:spcAft>
                <a:spcPts val="0"/>
              </a:spcAft>
              <a:buNone/>
              <a:defRPr/>
            </a:lvl2pPr>
            <a:lvl3pPr lvl="2" rtl="0" algn="r">
              <a:lnSpc>
                <a:spcPct val="100000"/>
              </a:lnSpc>
              <a:spcBef>
                <a:spcPts val="1600"/>
              </a:spcBef>
              <a:spcAft>
                <a:spcPts val="0"/>
              </a:spcAft>
              <a:buNone/>
              <a:defRPr/>
            </a:lvl3pPr>
            <a:lvl4pPr lvl="3" rtl="0" algn="r">
              <a:lnSpc>
                <a:spcPct val="100000"/>
              </a:lnSpc>
              <a:spcBef>
                <a:spcPts val="1600"/>
              </a:spcBef>
              <a:spcAft>
                <a:spcPts val="0"/>
              </a:spcAft>
              <a:buNone/>
              <a:defRPr/>
            </a:lvl4pPr>
            <a:lvl5pPr lvl="4" rtl="0" algn="r">
              <a:lnSpc>
                <a:spcPct val="100000"/>
              </a:lnSpc>
              <a:spcBef>
                <a:spcPts val="1600"/>
              </a:spcBef>
              <a:spcAft>
                <a:spcPts val="0"/>
              </a:spcAft>
              <a:buNone/>
              <a:defRPr/>
            </a:lvl5pPr>
            <a:lvl6pPr lvl="5" rtl="0" algn="r">
              <a:lnSpc>
                <a:spcPct val="100000"/>
              </a:lnSpc>
              <a:spcBef>
                <a:spcPts val="1600"/>
              </a:spcBef>
              <a:spcAft>
                <a:spcPts val="0"/>
              </a:spcAft>
              <a:buNone/>
              <a:defRPr/>
            </a:lvl6pPr>
            <a:lvl7pPr lvl="6" rtl="0" algn="r">
              <a:lnSpc>
                <a:spcPct val="100000"/>
              </a:lnSpc>
              <a:spcBef>
                <a:spcPts val="1600"/>
              </a:spcBef>
              <a:spcAft>
                <a:spcPts val="0"/>
              </a:spcAft>
              <a:buNone/>
              <a:defRPr/>
            </a:lvl7pPr>
            <a:lvl8pPr lvl="7" rtl="0" algn="r">
              <a:lnSpc>
                <a:spcPct val="100000"/>
              </a:lnSpc>
              <a:spcBef>
                <a:spcPts val="1600"/>
              </a:spcBef>
              <a:spcAft>
                <a:spcPts val="0"/>
              </a:spcAft>
              <a:buNone/>
              <a:defRPr/>
            </a:lvl8pPr>
            <a:lvl9pPr lvl="8" rtl="0" algn="r">
              <a:lnSpc>
                <a:spcPct val="100000"/>
              </a:lnSpc>
              <a:spcBef>
                <a:spcPts val="1600"/>
              </a:spcBef>
              <a:spcAft>
                <a:spcPts val="1600"/>
              </a:spcAft>
              <a:buNone/>
              <a:defRPr/>
            </a:lvl9pPr>
          </a:lstStyle>
          <a:p/>
        </p:txBody>
      </p:sp>
      <p:sp>
        <p:nvSpPr>
          <p:cNvPr id="320" name="Google Shape;320;p63"/>
          <p:cNvSpPr txBox="1"/>
          <p:nvPr>
            <p:ph idx="5" type="subTitle"/>
          </p:nvPr>
        </p:nvSpPr>
        <p:spPr>
          <a:xfrm>
            <a:off x="3668400" y="3402475"/>
            <a:ext cx="2112000" cy="3324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2000">
                <a:solidFill>
                  <a:srgbClr val="6DC065"/>
                </a:solidFill>
                <a:latin typeface="Farro"/>
                <a:ea typeface="Farro"/>
                <a:cs typeface="Farro"/>
                <a:sym typeface="Farro"/>
              </a:defRPr>
            </a:lvl1pPr>
            <a:lvl2pPr lvl="1" rtl="0" algn="r">
              <a:spcBef>
                <a:spcPts val="1600"/>
              </a:spcBef>
              <a:spcAft>
                <a:spcPts val="0"/>
              </a:spcAft>
              <a:buNone/>
              <a:defRPr sz="2000">
                <a:solidFill>
                  <a:srgbClr val="6DC065"/>
                </a:solidFill>
                <a:latin typeface="Farro"/>
                <a:ea typeface="Farro"/>
                <a:cs typeface="Farro"/>
                <a:sym typeface="Farro"/>
              </a:defRPr>
            </a:lvl2pPr>
            <a:lvl3pPr lvl="2" rtl="0" algn="r">
              <a:spcBef>
                <a:spcPts val="1600"/>
              </a:spcBef>
              <a:spcAft>
                <a:spcPts val="0"/>
              </a:spcAft>
              <a:buNone/>
              <a:defRPr sz="2000">
                <a:solidFill>
                  <a:srgbClr val="6DC065"/>
                </a:solidFill>
                <a:latin typeface="Farro"/>
                <a:ea typeface="Farro"/>
                <a:cs typeface="Farro"/>
                <a:sym typeface="Farro"/>
              </a:defRPr>
            </a:lvl3pPr>
            <a:lvl4pPr lvl="3" rtl="0" algn="r">
              <a:spcBef>
                <a:spcPts val="1600"/>
              </a:spcBef>
              <a:spcAft>
                <a:spcPts val="0"/>
              </a:spcAft>
              <a:buNone/>
              <a:defRPr sz="2000">
                <a:solidFill>
                  <a:srgbClr val="6DC065"/>
                </a:solidFill>
                <a:latin typeface="Farro"/>
                <a:ea typeface="Farro"/>
                <a:cs typeface="Farro"/>
                <a:sym typeface="Farro"/>
              </a:defRPr>
            </a:lvl4pPr>
            <a:lvl5pPr lvl="4" rtl="0" algn="r">
              <a:spcBef>
                <a:spcPts val="1600"/>
              </a:spcBef>
              <a:spcAft>
                <a:spcPts val="0"/>
              </a:spcAft>
              <a:buNone/>
              <a:defRPr sz="2000">
                <a:solidFill>
                  <a:srgbClr val="6DC065"/>
                </a:solidFill>
                <a:latin typeface="Farro"/>
                <a:ea typeface="Farro"/>
                <a:cs typeface="Farro"/>
                <a:sym typeface="Farro"/>
              </a:defRPr>
            </a:lvl5pPr>
            <a:lvl6pPr lvl="5" rtl="0" algn="r">
              <a:spcBef>
                <a:spcPts val="1600"/>
              </a:spcBef>
              <a:spcAft>
                <a:spcPts val="0"/>
              </a:spcAft>
              <a:buNone/>
              <a:defRPr sz="2000">
                <a:solidFill>
                  <a:srgbClr val="6DC065"/>
                </a:solidFill>
                <a:latin typeface="Farro"/>
                <a:ea typeface="Farro"/>
                <a:cs typeface="Farro"/>
                <a:sym typeface="Farro"/>
              </a:defRPr>
            </a:lvl6pPr>
            <a:lvl7pPr lvl="6" rtl="0" algn="r">
              <a:spcBef>
                <a:spcPts val="1600"/>
              </a:spcBef>
              <a:spcAft>
                <a:spcPts val="0"/>
              </a:spcAft>
              <a:buNone/>
              <a:defRPr sz="2000">
                <a:solidFill>
                  <a:srgbClr val="6DC065"/>
                </a:solidFill>
                <a:latin typeface="Farro"/>
                <a:ea typeface="Farro"/>
                <a:cs typeface="Farro"/>
                <a:sym typeface="Farro"/>
              </a:defRPr>
            </a:lvl7pPr>
            <a:lvl8pPr lvl="7" rtl="0" algn="r">
              <a:spcBef>
                <a:spcPts val="1600"/>
              </a:spcBef>
              <a:spcAft>
                <a:spcPts val="0"/>
              </a:spcAft>
              <a:buNone/>
              <a:defRPr sz="2000">
                <a:solidFill>
                  <a:srgbClr val="6DC065"/>
                </a:solidFill>
                <a:latin typeface="Farro"/>
                <a:ea typeface="Farro"/>
                <a:cs typeface="Farro"/>
                <a:sym typeface="Farro"/>
              </a:defRPr>
            </a:lvl8pPr>
            <a:lvl9pPr lvl="8" rtl="0" algn="r">
              <a:spcBef>
                <a:spcPts val="1600"/>
              </a:spcBef>
              <a:spcAft>
                <a:spcPts val="1600"/>
              </a:spcAft>
              <a:buNone/>
              <a:defRPr sz="2000">
                <a:solidFill>
                  <a:srgbClr val="6DC065"/>
                </a:solidFill>
                <a:latin typeface="Farro"/>
                <a:ea typeface="Farro"/>
                <a:cs typeface="Farro"/>
                <a:sym typeface="Farro"/>
              </a:defRPr>
            </a:lvl9pPr>
          </a:lstStyle>
          <a:p/>
        </p:txBody>
      </p:sp>
      <p:sp>
        <p:nvSpPr>
          <p:cNvPr id="321" name="Google Shape;321;p63"/>
          <p:cNvSpPr txBox="1"/>
          <p:nvPr>
            <p:ph idx="6" type="subTitle"/>
          </p:nvPr>
        </p:nvSpPr>
        <p:spPr>
          <a:xfrm>
            <a:off x="3668400" y="3734875"/>
            <a:ext cx="2112000" cy="834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a:lvl1pPr>
            <a:lvl2pPr lvl="1" rtl="0" algn="r">
              <a:lnSpc>
                <a:spcPct val="100000"/>
              </a:lnSpc>
              <a:spcBef>
                <a:spcPts val="1600"/>
              </a:spcBef>
              <a:spcAft>
                <a:spcPts val="0"/>
              </a:spcAft>
              <a:buNone/>
              <a:defRPr/>
            </a:lvl2pPr>
            <a:lvl3pPr lvl="2" rtl="0" algn="r">
              <a:lnSpc>
                <a:spcPct val="100000"/>
              </a:lnSpc>
              <a:spcBef>
                <a:spcPts val="1600"/>
              </a:spcBef>
              <a:spcAft>
                <a:spcPts val="0"/>
              </a:spcAft>
              <a:buNone/>
              <a:defRPr/>
            </a:lvl3pPr>
            <a:lvl4pPr lvl="3" rtl="0" algn="r">
              <a:lnSpc>
                <a:spcPct val="100000"/>
              </a:lnSpc>
              <a:spcBef>
                <a:spcPts val="1600"/>
              </a:spcBef>
              <a:spcAft>
                <a:spcPts val="0"/>
              </a:spcAft>
              <a:buNone/>
              <a:defRPr/>
            </a:lvl4pPr>
            <a:lvl5pPr lvl="4" rtl="0" algn="r">
              <a:lnSpc>
                <a:spcPct val="100000"/>
              </a:lnSpc>
              <a:spcBef>
                <a:spcPts val="1600"/>
              </a:spcBef>
              <a:spcAft>
                <a:spcPts val="0"/>
              </a:spcAft>
              <a:buNone/>
              <a:defRPr/>
            </a:lvl5pPr>
            <a:lvl6pPr lvl="5" rtl="0" algn="r">
              <a:lnSpc>
                <a:spcPct val="100000"/>
              </a:lnSpc>
              <a:spcBef>
                <a:spcPts val="1600"/>
              </a:spcBef>
              <a:spcAft>
                <a:spcPts val="0"/>
              </a:spcAft>
              <a:buNone/>
              <a:defRPr/>
            </a:lvl6pPr>
            <a:lvl7pPr lvl="6" rtl="0" algn="r">
              <a:lnSpc>
                <a:spcPct val="100000"/>
              </a:lnSpc>
              <a:spcBef>
                <a:spcPts val="1600"/>
              </a:spcBef>
              <a:spcAft>
                <a:spcPts val="0"/>
              </a:spcAft>
              <a:buNone/>
              <a:defRPr/>
            </a:lvl7pPr>
            <a:lvl8pPr lvl="7" rtl="0" algn="r">
              <a:lnSpc>
                <a:spcPct val="100000"/>
              </a:lnSpc>
              <a:spcBef>
                <a:spcPts val="1600"/>
              </a:spcBef>
              <a:spcAft>
                <a:spcPts val="0"/>
              </a:spcAft>
              <a:buNone/>
              <a:defRPr/>
            </a:lvl8pPr>
            <a:lvl9pPr lvl="8" rtl="0" algn="r">
              <a:lnSpc>
                <a:spcPct val="100000"/>
              </a:lnSpc>
              <a:spcBef>
                <a:spcPts val="1600"/>
              </a:spcBef>
              <a:spcAft>
                <a:spcPts val="1600"/>
              </a:spcAft>
              <a:buNone/>
              <a:defRPr/>
            </a:lvl9pPr>
          </a:lstStyle>
          <a:p/>
        </p:txBody>
      </p:sp>
      <p:sp>
        <p:nvSpPr>
          <p:cNvPr id="322" name="Google Shape;322;p63"/>
          <p:cNvSpPr txBox="1"/>
          <p:nvPr>
            <p:ph idx="7" type="subTitle"/>
          </p:nvPr>
        </p:nvSpPr>
        <p:spPr>
          <a:xfrm>
            <a:off x="6312000" y="3402475"/>
            <a:ext cx="2112000" cy="3324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2000">
                <a:solidFill>
                  <a:srgbClr val="6DC065"/>
                </a:solidFill>
                <a:latin typeface="Farro"/>
                <a:ea typeface="Farro"/>
                <a:cs typeface="Farro"/>
                <a:sym typeface="Farro"/>
              </a:defRPr>
            </a:lvl1pPr>
            <a:lvl2pPr lvl="1" rtl="0" algn="r">
              <a:spcBef>
                <a:spcPts val="1600"/>
              </a:spcBef>
              <a:spcAft>
                <a:spcPts val="0"/>
              </a:spcAft>
              <a:buNone/>
              <a:defRPr sz="2000">
                <a:solidFill>
                  <a:srgbClr val="6DC065"/>
                </a:solidFill>
                <a:latin typeface="Farro"/>
                <a:ea typeface="Farro"/>
                <a:cs typeface="Farro"/>
                <a:sym typeface="Farro"/>
              </a:defRPr>
            </a:lvl2pPr>
            <a:lvl3pPr lvl="2" rtl="0" algn="r">
              <a:spcBef>
                <a:spcPts val="1600"/>
              </a:spcBef>
              <a:spcAft>
                <a:spcPts val="0"/>
              </a:spcAft>
              <a:buNone/>
              <a:defRPr sz="2000">
                <a:solidFill>
                  <a:srgbClr val="6DC065"/>
                </a:solidFill>
                <a:latin typeface="Farro"/>
                <a:ea typeface="Farro"/>
                <a:cs typeface="Farro"/>
                <a:sym typeface="Farro"/>
              </a:defRPr>
            </a:lvl3pPr>
            <a:lvl4pPr lvl="3" rtl="0" algn="r">
              <a:spcBef>
                <a:spcPts val="1600"/>
              </a:spcBef>
              <a:spcAft>
                <a:spcPts val="0"/>
              </a:spcAft>
              <a:buNone/>
              <a:defRPr sz="2000">
                <a:solidFill>
                  <a:srgbClr val="6DC065"/>
                </a:solidFill>
                <a:latin typeface="Farro"/>
                <a:ea typeface="Farro"/>
                <a:cs typeface="Farro"/>
                <a:sym typeface="Farro"/>
              </a:defRPr>
            </a:lvl4pPr>
            <a:lvl5pPr lvl="4" rtl="0" algn="r">
              <a:spcBef>
                <a:spcPts val="1600"/>
              </a:spcBef>
              <a:spcAft>
                <a:spcPts val="0"/>
              </a:spcAft>
              <a:buNone/>
              <a:defRPr sz="2000">
                <a:solidFill>
                  <a:srgbClr val="6DC065"/>
                </a:solidFill>
                <a:latin typeface="Farro"/>
                <a:ea typeface="Farro"/>
                <a:cs typeface="Farro"/>
                <a:sym typeface="Farro"/>
              </a:defRPr>
            </a:lvl5pPr>
            <a:lvl6pPr lvl="5" rtl="0" algn="r">
              <a:spcBef>
                <a:spcPts val="1600"/>
              </a:spcBef>
              <a:spcAft>
                <a:spcPts val="0"/>
              </a:spcAft>
              <a:buNone/>
              <a:defRPr sz="2000">
                <a:solidFill>
                  <a:srgbClr val="6DC065"/>
                </a:solidFill>
                <a:latin typeface="Farro"/>
                <a:ea typeface="Farro"/>
                <a:cs typeface="Farro"/>
                <a:sym typeface="Farro"/>
              </a:defRPr>
            </a:lvl6pPr>
            <a:lvl7pPr lvl="6" rtl="0" algn="r">
              <a:spcBef>
                <a:spcPts val="1600"/>
              </a:spcBef>
              <a:spcAft>
                <a:spcPts val="0"/>
              </a:spcAft>
              <a:buNone/>
              <a:defRPr sz="2000">
                <a:solidFill>
                  <a:srgbClr val="6DC065"/>
                </a:solidFill>
                <a:latin typeface="Farro"/>
                <a:ea typeface="Farro"/>
                <a:cs typeface="Farro"/>
                <a:sym typeface="Farro"/>
              </a:defRPr>
            </a:lvl7pPr>
            <a:lvl8pPr lvl="7" rtl="0" algn="r">
              <a:spcBef>
                <a:spcPts val="1600"/>
              </a:spcBef>
              <a:spcAft>
                <a:spcPts val="0"/>
              </a:spcAft>
              <a:buNone/>
              <a:defRPr sz="2000">
                <a:solidFill>
                  <a:srgbClr val="6DC065"/>
                </a:solidFill>
                <a:latin typeface="Farro"/>
                <a:ea typeface="Farro"/>
                <a:cs typeface="Farro"/>
                <a:sym typeface="Farro"/>
              </a:defRPr>
            </a:lvl8pPr>
            <a:lvl9pPr lvl="8" rtl="0" algn="r">
              <a:spcBef>
                <a:spcPts val="1600"/>
              </a:spcBef>
              <a:spcAft>
                <a:spcPts val="1600"/>
              </a:spcAft>
              <a:buNone/>
              <a:defRPr sz="2000">
                <a:solidFill>
                  <a:srgbClr val="6DC065"/>
                </a:solidFill>
                <a:latin typeface="Farro"/>
                <a:ea typeface="Farro"/>
                <a:cs typeface="Farro"/>
                <a:sym typeface="Farro"/>
              </a:defRPr>
            </a:lvl9pPr>
          </a:lstStyle>
          <a:p/>
        </p:txBody>
      </p:sp>
      <p:sp>
        <p:nvSpPr>
          <p:cNvPr id="323" name="Google Shape;323;p63"/>
          <p:cNvSpPr txBox="1"/>
          <p:nvPr>
            <p:ph idx="8" type="subTitle"/>
          </p:nvPr>
        </p:nvSpPr>
        <p:spPr>
          <a:xfrm>
            <a:off x="6312000" y="3734875"/>
            <a:ext cx="2112000" cy="834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a:lvl1pPr>
            <a:lvl2pPr lvl="1" rtl="0" algn="r">
              <a:lnSpc>
                <a:spcPct val="100000"/>
              </a:lnSpc>
              <a:spcBef>
                <a:spcPts val="1600"/>
              </a:spcBef>
              <a:spcAft>
                <a:spcPts val="0"/>
              </a:spcAft>
              <a:buNone/>
              <a:defRPr/>
            </a:lvl2pPr>
            <a:lvl3pPr lvl="2" rtl="0" algn="r">
              <a:lnSpc>
                <a:spcPct val="100000"/>
              </a:lnSpc>
              <a:spcBef>
                <a:spcPts val="1600"/>
              </a:spcBef>
              <a:spcAft>
                <a:spcPts val="0"/>
              </a:spcAft>
              <a:buNone/>
              <a:defRPr/>
            </a:lvl3pPr>
            <a:lvl4pPr lvl="3" rtl="0" algn="r">
              <a:lnSpc>
                <a:spcPct val="100000"/>
              </a:lnSpc>
              <a:spcBef>
                <a:spcPts val="1600"/>
              </a:spcBef>
              <a:spcAft>
                <a:spcPts val="0"/>
              </a:spcAft>
              <a:buNone/>
              <a:defRPr/>
            </a:lvl4pPr>
            <a:lvl5pPr lvl="4" rtl="0" algn="r">
              <a:lnSpc>
                <a:spcPct val="100000"/>
              </a:lnSpc>
              <a:spcBef>
                <a:spcPts val="1600"/>
              </a:spcBef>
              <a:spcAft>
                <a:spcPts val="0"/>
              </a:spcAft>
              <a:buNone/>
              <a:defRPr/>
            </a:lvl5pPr>
            <a:lvl6pPr lvl="5" rtl="0" algn="r">
              <a:lnSpc>
                <a:spcPct val="100000"/>
              </a:lnSpc>
              <a:spcBef>
                <a:spcPts val="1600"/>
              </a:spcBef>
              <a:spcAft>
                <a:spcPts val="0"/>
              </a:spcAft>
              <a:buNone/>
              <a:defRPr/>
            </a:lvl6pPr>
            <a:lvl7pPr lvl="6" rtl="0" algn="r">
              <a:lnSpc>
                <a:spcPct val="100000"/>
              </a:lnSpc>
              <a:spcBef>
                <a:spcPts val="1600"/>
              </a:spcBef>
              <a:spcAft>
                <a:spcPts val="0"/>
              </a:spcAft>
              <a:buNone/>
              <a:defRPr/>
            </a:lvl7pPr>
            <a:lvl8pPr lvl="7" rtl="0" algn="r">
              <a:lnSpc>
                <a:spcPct val="100000"/>
              </a:lnSpc>
              <a:spcBef>
                <a:spcPts val="1600"/>
              </a:spcBef>
              <a:spcAft>
                <a:spcPts val="0"/>
              </a:spcAft>
              <a:buNone/>
              <a:defRPr/>
            </a:lvl8pPr>
            <a:lvl9pPr lvl="8" rtl="0" algn="r">
              <a:lnSpc>
                <a:spcPct val="100000"/>
              </a:lnSpc>
              <a:spcBef>
                <a:spcPts val="1600"/>
              </a:spcBef>
              <a:spcAft>
                <a:spcPts val="1600"/>
              </a:spcAft>
              <a:buNone/>
              <a:defRPr/>
            </a:lvl9pPr>
          </a:lstStyle>
          <a:p/>
        </p:txBody>
      </p:sp>
      <p:sp>
        <p:nvSpPr>
          <p:cNvPr id="324" name="Google Shape;324;p63"/>
          <p:cNvSpPr/>
          <p:nvPr/>
        </p:nvSpPr>
        <p:spPr>
          <a:xfrm rot="5400000">
            <a:off x="-1828050" y="1820625"/>
            <a:ext cx="51582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325" name="Shape 325"/>
        <p:cNvGrpSpPr/>
        <p:nvPr/>
      </p:nvGrpSpPr>
      <p:grpSpPr>
        <a:xfrm>
          <a:off x="0" y="0"/>
          <a:ext cx="0" cy="0"/>
          <a:chOff x="0" y="0"/>
          <a:chExt cx="0" cy="0"/>
        </a:xfrm>
      </p:grpSpPr>
      <p:sp>
        <p:nvSpPr>
          <p:cNvPr id="326" name="Google Shape;326;p64"/>
          <p:cNvSpPr txBox="1"/>
          <p:nvPr>
            <p:ph type="title"/>
          </p:nvPr>
        </p:nvSpPr>
        <p:spPr>
          <a:xfrm>
            <a:off x="720000" y="463800"/>
            <a:ext cx="4753200" cy="66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6DC065"/>
              </a:buClr>
              <a:buSzPts val="3600"/>
              <a:buNone/>
              <a:defRPr sz="3600">
                <a:solidFill>
                  <a:srgbClr val="6DC065"/>
                </a:solidFill>
              </a:defRPr>
            </a:lvl1pPr>
            <a:lvl2pPr lvl="1"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2pPr>
            <a:lvl3pPr lvl="2"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3pPr>
            <a:lvl4pPr lvl="3"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4pPr>
            <a:lvl5pPr lvl="4"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5pPr>
            <a:lvl6pPr lvl="5"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6pPr>
            <a:lvl7pPr lvl="6"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7pPr>
            <a:lvl8pPr lvl="7"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8pPr>
            <a:lvl9pPr lvl="8"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9pPr>
          </a:lstStyle>
          <a:p/>
        </p:txBody>
      </p:sp>
      <p:sp>
        <p:nvSpPr>
          <p:cNvPr id="327" name="Google Shape;327;p64"/>
          <p:cNvSpPr txBox="1"/>
          <p:nvPr>
            <p:ph hasCustomPrompt="1" idx="2" type="title"/>
          </p:nvPr>
        </p:nvSpPr>
        <p:spPr>
          <a:xfrm>
            <a:off x="720000" y="1239250"/>
            <a:ext cx="1733400" cy="8493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t>xx%</a:t>
            </a:r>
          </a:p>
        </p:txBody>
      </p:sp>
      <p:sp>
        <p:nvSpPr>
          <p:cNvPr id="328" name="Google Shape;328;p64"/>
          <p:cNvSpPr txBox="1"/>
          <p:nvPr>
            <p:ph idx="1" type="subTitle"/>
          </p:nvPr>
        </p:nvSpPr>
        <p:spPr>
          <a:xfrm>
            <a:off x="720000" y="1867900"/>
            <a:ext cx="29235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329" name="Google Shape;329;p64"/>
          <p:cNvSpPr txBox="1"/>
          <p:nvPr>
            <p:ph idx="3" type="subTitle"/>
          </p:nvPr>
        </p:nvSpPr>
        <p:spPr>
          <a:xfrm>
            <a:off x="720000" y="2200300"/>
            <a:ext cx="25671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Didact Gothic"/>
                <a:ea typeface="Didact Gothic"/>
                <a:cs typeface="Didact Gothic"/>
                <a:sym typeface="Didact Gothic"/>
              </a:defRPr>
            </a:lvl1pPr>
            <a:lvl2pPr lvl="1" rtl="0">
              <a:lnSpc>
                <a:spcPct val="100000"/>
              </a:lnSpc>
              <a:spcBef>
                <a:spcPts val="1600"/>
              </a:spcBef>
              <a:spcAft>
                <a:spcPts val="0"/>
              </a:spcAft>
              <a:buNone/>
              <a:defRPr>
                <a:latin typeface="Didact Gothic"/>
                <a:ea typeface="Didact Gothic"/>
                <a:cs typeface="Didact Gothic"/>
                <a:sym typeface="Didact Gothic"/>
              </a:defRPr>
            </a:lvl2pPr>
            <a:lvl3pPr lvl="2" rtl="0">
              <a:lnSpc>
                <a:spcPct val="100000"/>
              </a:lnSpc>
              <a:spcBef>
                <a:spcPts val="1600"/>
              </a:spcBef>
              <a:spcAft>
                <a:spcPts val="0"/>
              </a:spcAft>
              <a:buNone/>
              <a:defRPr>
                <a:latin typeface="Didact Gothic"/>
                <a:ea typeface="Didact Gothic"/>
                <a:cs typeface="Didact Gothic"/>
                <a:sym typeface="Didact Gothic"/>
              </a:defRPr>
            </a:lvl3pPr>
            <a:lvl4pPr lvl="3" rtl="0">
              <a:lnSpc>
                <a:spcPct val="100000"/>
              </a:lnSpc>
              <a:spcBef>
                <a:spcPts val="1600"/>
              </a:spcBef>
              <a:spcAft>
                <a:spcPts val="0"/>
              </a:spcAft>
              <a:buNone/>
              <a:defRPr>
                <a:latin typeface="Didact Gothic"/>
                <a:ea typeface="Didact Gothic"/>
                <a:cs typeface="Didact Gothic"/>
                <a:sym typeface="Didact Gothic"/>
              </a:defRPr>
            </a:lvl4pPr>
            <a:lvl5pPr lvl="4" rtl="0">
              <a:lnSpc>
                <a:spcPct val="100000"/>
              </a:lnSpc>
              <a:spcBef>
                <a:spcPts val="1600"/>
              </a:spcBef>
              <a:spcAft>
                <a:spcPts val="0"/>
              </a:spcAft>
              <a:buNone/>
              <a:defRPr>
                <a:latin typeface="Didact Gothic"/>
                <a:ea typeface="Didact Gothic"/>
                <a:cs typeface="Didact Gothic"/>
                <a:sym typeface="Didact Gothic"/>
              </a:defRPr>
            </a:lvl5pPr>
            <a:lvl6pPr lvl="5" rtl="0">
              <a:lnSpc>
                <a:spcPct val="100000"/>
              </a:lnSpc>
              <a:spcBef>
                <a:spcPts val="1600"/>
              </a:spcBef>
              <a:spcAft>
                <a:spcPts val="0"/>
              </a:spcAft>
              <a:buNone/>
              <a:defRPr>
                <a:latin typeface="Didact Gothic"/>
                <a:ea typeface="Didact Gothic"/>
                <a:cs typeface="Didact Gothic"/>
                <a:sym typeface="Didact Gothic"/>
              </a:defRPr>
            </a:lvl6pPr>
            <a:lvl7pPr lvl="6" rtl="0">
              <a:lnSpc>
                <a:spcPct val="100000"/>
              </a:lnSpc>
              <a:spcBef>
                <a:spcPts val="1600"/>
              </a:spcBef>
              <a:spcAft>
                <a:spcPts val="0"/>
              </a:spcAft>
              <a:buNone/>
              <a:defRPr>
                <a:latin typeface="Didact Gothic"/>
                <a:ea typeface="Didact Gothic"/>
                <a:cs typeface="Didact Gothic"/>
                <a:sym typeface="Didact Gothic"/>
              </a:defRPr>
            </a:lvl7pPr>
            <a:lvl8pPr lvl="7" rtl="0">
              <a:lnSpc>
                <a:spcPct val="100000"/>
              </a:lnSpc>
              <a:spcBef>
                <a:spcPts val="1600"/>
              </a:spcBef>
              <a:spcAft>
                <a:spcPts val="0"/>
              </a:spcAft>
              <a:buNone/>
              <a:defRPr>
                <a:latin typeface="Didact Gothic"/>
                <a:ea typeface="Didact Gothic"/>
                <a:cs typeface="Didact Gothic"/>
                <a:sym typeface="Didact Gothic"/>
              </a:defRPr>
            </a:lvl8pPr>
            <a:lvl9pPr lvl="8" rtl="0">
              <a:lnSpc>
                <a:spcPct val="100000"/>
              </a:lnSpc>
              <a:spcBef>
                <a:spcPts val="1600"/>
              </a:spcBef>
              <a:spcAft>
                <a:spcPts val="1600"/>
              </a:spcAft>
              <a:buNone/>
              <a:defRPr>
                <a:latin typeface="Didact Gothic"/>
                <a:ea typeface="Didact Gothic"/>
                <a:cs typeface="Didact Gothic"/>
                <a:sym typeface="Didact Gothic"/>
              </a:defRPr>
            </a:lvl9pPr>
          </a:lstStyle>
          <a:p/>
        </p:txBody>
      </p:sp>
      <p:sp>
        <p:nvSpPr>
          <p:cNvPr id="330" name="Google Shape;330;p64"/>
          <p:cNvSpPr txBox="1"/>
          <p:nvPr>
            <p:ph hasCustomPrompt="1" idx="4" type="title"/>
          </p:nvPr>
        </p:nvSpPr>
        <p:spPr>
          <a:xfrm>
            <a:off x="4419600" y="1239250"/>
            <a:ext cx="1733400" cy="8493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t>xx%</a:t>
            </a:r>
          </a:p>
        </p:txBody>
      </p:sp>
      <p:sp>
        <p:nvSpPr>
          <p:cNvPr id="331" name="Google Shape;331;p64"/>
          <p:cNvSpPr txBox="1"/>
          <p:nvPr>
            <p:ph idx="5" type="subTitle"/>
          </p:nvPr>
        </p:nvSpPr>
        <p:spPr>
          <a:xfrm>
            <a:off x="4419600" y="1867900"/>
            <a:ext cx="27822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332" name="Google Shape;332;p64"/>
          <p:cNvSpPr txBox="1"/>
          <p:nvPr>
            <p:ph idx="6" type="subTitle"/>
          </p:nvPr>
        </p:nvSpPr>
        <p:spPr>
          <a:xfrm>
            <a:off x="4419600" y="2200300"/>
            <a:ext cx="25671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Didact Gothic"/>
                <a:ea typeface="Didact Gothic"/>
                <a:cs typeface="Didact Gothic"/>
                <a:sym typeface="Didact Gothic"/>
              </a:defRPr>
            </a:lvl1pPr>
            <a:lvl2pPr lvl="1" rtl="0">
              <a:lnSpc>
                <a:spcPct val="100000"/>
              </a:lnSpc>
              <a:spcBef>
                <a:spcPts val="1600"/>
              </a:spcBef>
              <a:spcAft>
                <a:spcPts val="0"/>
              </a:spcAft>
              <a:buNone/>
              <a:defRPr>
                <a:latin typeface="Didact Gothic"/>
                <a:ea typeface="Didact Gothic"/>
                <a:cs typeface="Didact Gothic"/>
                <a:sym typeface="Didact Gothic"/>
              </a:defRPr>
            </a:lvl2pPr>
            <a:lvl3pPr lvl="2" rtl="0">
              <a:lnSpc>
                <a:spcPct val="100000"/>
              </a:lnSpc>
              <a:spcBef>
                <a:spcPts val="1600"/>
              </a:spcBef>
              <a:spcAft>
                <a:spcPts val="0"/>
              </a:spcAft>
              <a:buNone/>
              <a:defRPr>
                <a:latin typeface="Didact Gothic"/>
                <a:ea typeface="Didact Gothic"/>
                <a:cs typeface="Didact Gothic"/>
                <a:sym typeface="Didact Gothic"/>
              </a:defRPr>
            </a:lvl3pPr>
            <a:lvl4pPr lvl="3" rtl="0">
              <a:lnSpc>
                <a:spcPct val="100000"/>
              </a:lnSpc>
              <a:spcBef>
                <a:spcPts val="1600"/>
              </a:spcBef>
              <a:spcAft>
                <a:spcPts val="0"/>
              </a:spcAft>
              <a:buNone/>
              <a:defRPr>
                <a:latin typeface="Didact Gothic"/>
                <a:ea typeface="Didact Gothic"/>
                <a:cs typeface="Didact Gothic"/>
                <a:sym typeface="Didact Gothic"/>
              </a:defRPr>
            </a:lvl4pPr>
            <a:lvl5pPr lvl="4" rtl="0">
              <a:lnSpc>
                <a:spcPct val="100000"/>
              </a:lnSpc>
              <a:spcBef>
                <a:spcPts val="1600"/>
              </a:spcBef>
              <a:spcAft>
                <a:spcPts val="0"/>
              </a:spcAft>
              <a:buNone/>
              <a:defRPr>
                <a:latin typeface="Didact Gothic"/>
                <a:ea typeface="Didact Gothic"/>
                <a:cs typeface="Didact Gothic"/>
                <a:sym typeface="Didact Gothic"/>
              </a:defRPr>
            </a:lvl5pPr>
            <a:lvl6pPr lvl="5" rtl="0">
              <a:lnSpc>
                <a:spcPct val="100000"/>
              </a:lnSpc>
              <a:spcBef>
                <a:spcPts val="1600"/>
              </a:spcBef>
              <a:spcAft>
                <a:spcPts val="0"/>
              </a:spcAft>
              <a:buNone/>
              <a:defRPr>
                <a:latin typeface="Didact Gothic"/>
                <a:ea typeface="Didact Gothic"/>
                <a:cs typeface="Didact Gothic"/>
                <a:sym typeface="Didact Gothic"/>
              </a:defRPr>
            </a:lvl6pPr>
            <a:lvl7pPr lvl="6" rtl="0">
              <a:lnSpc>
                <a:spcPct val="100000"/>
              </a:lnSpc>
              <a:spcBef>
                <a:spcPts val="1600"/>
              </a:spcBef>
              <a:spcAft>
                <a:spcPts val="0"/>
              </a:spcAft>
              <a:buNone/>
              <a:defRPr>
                <a:latin typeface="Didact Gothic"/>
                <a:ea typeface="Didact Gothic"/>
                <a:cs typeface="Didact Gothic"/>
                <a:sym typeface="Didact Gothic"/>
              </a:defRPr>
            </a:lvl7pPr>
            <a:lvl8pPr lvl="7" rtl="0">
              <a:lnSpc>
                <a:spcPct val="100000"/>
              </a:lnSpc>
              <a:spcBef>
                <a:spcPts val="1600"/>
              </a:spcBef>
              <a:spcAft>
                <a:spcPts val="0"/>
              </a:spcAft>
              <a:buNone/>
              <a:defRPr>
                <a:latin typeface="Didact Gothic"/>
                <a:ea typeface="Didact Gothic"/>
                <a:cs typeface="Didact Gothic"/>
                <a:sym typeface="Didact Gothic"/>
              </a:defRPr>
            </a:lvl8pPr>
            <a:lvl9pPr lvl="8" rtl="0">
              <a:lnSpc>
                <a:spcPct val="100000"/>
              </a:lnSpc>
              <a:spcBef>
                <a:spcPts val="1600"/>
              </a:spcBef>
              <a:spcAft>
                <a:spcPts val="1600"/>
              </a:spcAft>
              <a:buNone/>
              <a:defRPr>
                <a:latin typeface="Didact Gothic"/>
                <a:ea typeface="Didact Gothic"/>
                <a:cs typeface="Didact Gothic"/>
                <a:sym typeface="Didact Gothic"/>
              </a:defRPr>
            </a:lvl9pPr>
          </a:lstStyle>
          <a:p/>
        </p:txBody>
      </p:sp>
      <p:sp>
        <p:nvSpPr>
          <p:cNvPr id="333" name="Google Shape;333;p64"/>
          <p:cNvSpPr txBox="1"/>
          <p:nvPr>
            <p:ph hasCustomPrompt="1" idx="7" type="title"/>
          </p:nvPr>
        </p:nvSpPr>
        <p:spPr>
          <a:xfrm>
            <a:off x="720000" y="2998225"/>
            <a:ext cx="1733400" cy="8493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t>xx%</a:t>
            </a:r>
          </a:p>
        </p:txBody>
      </p:sp>
      <p:sp>
        <p:nvSpPr>
          <p:cNvPr id="334" name="Google Shape;334;p64"/>
          <p:cNvSpPr txBox="1"/>
          <p:nvPr>
            <p:ph idx="8" type="subTitle"/>
          </p:nvPr>
        </p:nvSpPr>
        <p:spPr>
          <a:xfrm>
            <a:off x="720000" y="3626875"/>
            <a:ext cx="27822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335" name="Google Shape;335;p64"/>
          <p:cNvSpPr txBox="1"/>
          <p:nvPr>
            <p:ph idx="9" type="subTitle"/>
          </p:nvPr>
        </p:nvSpPr>
        <p:spPr>
          <a:xfrm>
            <a:off x="720000" y="3959275"/>
            <a:ext cx="25671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Didact Gothic"/>
                <a:ea typeface="Didact Gothic"/>
                <a:cs typeface="Didact Gothic"/>
                <a:sym typeface="Didact Gothic"/>
              </a:defRPr>
            </a:lvl1pPr>
            <a:lvl2pPr lvl="1" rtl="0">
              <a:lnSpc>
                <a:spcPct val="100000"/>
              </a:lnSpc>
              <a:spcBef>
                <a:spcPts val="1600"/>
              </a:spcBef>
              <a:spcAft>
                <a:spcPts val="0"/>
              </a:spcAft>
              <a:buNone/>
              <a:defRPr>
                <a:latin typeface="Didact Gothic"/>
                <a:ea typeface="Didact Gothic"/>
                <a:cs typeface="Didact Gothic"/>
                <a:sym typeface="Didact Gothic"/>
              </a:defRPr>
            </a:lvl2pPr>
            <a:lvl3pPr lvl="2" rtl="0">
              <a:lnSpc>
                <a:spcPct val="100000"/>
              </a:lnSpc>
              <a:spcBef>
                <a:spcPts val="1600"/>
              </a:spcBef>
              <a:spcAft>
                <a:spcPts val="0"/>
              </a:spcAft>
              <a:buNone/>
              <a:defRPr>
                <a:latin typeface="Didact Gothic"/>
                <a:ea typeface="Didact Gothic"/>
                <a:cs typeface="Didact Gothic"/>
                <a:sym typeface="Didact Gothic"/>
              </a:defRPr>
            </a:lvl3pPr>
            <a:lvl4pPr lvl="3" rtl="0">
              <a:lnSpc>
                <a:spcPct val="100000"/>
              </a:lnSpc>
              <a:spcBef>
                <a:spcPts val="1600"/>
              </a:spcBef>
              <a:spcAft>
                <a:spcPts val="0"/>
              </a:spcAft>
              <a:buNone/>
              <a:defRPr>
                <a:latin typeface="Didact Gothic"/>
                <a:ea typeface="Didact Gothic"/>
                <a:cs typeface="Didact Gothic"/>
                <a:sym typeface="Didact Gothic"/>
              </a:defRPr>
            </a:lvl4pPr>
            <a:lvl5pPr lvl="4" rtl="0">
              <a:lnSpc>
                <a:spcPct val="100000"/>
              </a:lnSpc>
              <a:spcBef>
                <a:spcPts val="1600"/>
              </a:spcBef>
              <a:spcAft>
                <a:spcPts val="0"/>
              </a:spcAft>
              <a:buNone/>
              <a:defRPr>
                <a:latin typeface="Didact Gothic"/>
                <a:ea typeface="Didact Gothic"/>
                <a:cs typeface="Didact Gothic"/>
                <a:sym typeface="Didact Gothic"/>
              </a:defRPr>
            </a:lvl5pPr>
            <a:lvl6pPr lvl="5" rtl="0">
              <a:lnSpc>
                <a:spcPct val="100000"/>
              </a:lnSpc>
              <a:spcBef>
                <a:spcPts val="1600"/>
              </a:spcBef>
              <a:spcAft>
                <a:spcPts val="0"/>
              </a:spcAft>
              <a:buNone/>
              <a:defRPr>
                <a:latin typeface="Didact Gothic"/>
                <a:ea typeface="Didact Gothic"/>
                <a:cs typeface="Didact Gothic"/>
                <a:sym typeface="Didact Gothic"/>
              </a:defRPr>
            </a:lvl6pPr>
            <a:lvl7pPr lvl="6" rtl="0">
              <a:lnSpc>
                <a:spcPct val="100000"/>
              </a:lnSpc>
              <a:spcBef>
                <a:spcPts val="1600"/>
              </a:spcBef>
              <a:spcAft>
                <a:spcPts val="0"/>
              </a:spcAft>
              <a:buNone/>
              <a:defRPr>
                <a:latin typeface="Didact Gothic"/>
                <a:ea typeface="Didact Gothic"/>
                <a:cs typeface="Didact Gothic"/>
                <a:sym typeface="Didact Gothic"/>
              </a:defRPr>
            </a:lvl7pPr>
            <a:lvl8pPr lvl="7" rtl="0">
              <a:lnSpc>
                <a:spcPct val="100000"/>
              </a:lnSpc>
              <a:spcBef>
                <a:spcPts val="1600"/>
              </a:spcBef>
              <a:spcAft>
                <a:spcPts val="0"/>
              </a:spcAft>
              <a:buNone/>
              <a:defRPr>
                <a:latin typeface="Didact Gothic"/>
                <a:ea typeface="Didact Gothic"/>
                <a:cs typeface="Didact Gothic"/>
                <a:sym typeface="Didact Gothic"/>
              </a:defRPr>
            </a:lvl8pPr>
            <a:lvl9pPr lvl="8" rtl="0">
              <a:lnSpc>
                <a:spcPct val="100000"/>
              </a:lnSpc>
              <a:spcBef>
                <a:spcPts val="1600"/>
              </a:spcBef>
              <a:spcAft>
                <a:spcPts val="1600"/>
              </a:spcAft>
              <a:buNone/>
              <a:defRPr>
                <a:latin typeface="Didact Gothic"/>
                <a:ea typeface="Didact Gothic"/>
                <a:cs typeface="Didact Gothic"/>
                <a:sym typeface="Didact Gothic"/>
              </a:defRPr>
            </a:lvl9pPr>
          </a:lstStyle>
          <a:p/>
        </p:txBody>
      </p:sp>
      <p:sp>
        <p:nvSpPr>
          <p:cNvPr id="336" name="Google Shape;336;p64"/>
          <p:cNvSpPr txBox="1"/>
          <p:nvPr>
            <p:ph hasCustomPrompt="1" idx="13" type="title"/>
          </p:nvPr>
        </p:nvSpPr>
        <p:spPr>
          <a:xfrm>
            <a:off x="4419600" y="2998225"/>
            <a:ext cx="1733400" cy="8493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t>xx%</a:t>
            </a:r>
          </a:p>
        </p:txBody>
      </p:sp>
      <p:sp>
        <p:nvSpPr>
          <p:cNvPr id="337" name="Google Shape;337;p64"/>
          <p:cNvSpPr txBox="1"/>
          <p:nvPr>
            <p:ph idx="14" type="subTitle"/>
          </p:nvPr>
        </p:nvSpPr>
        <p:spPr>
          <a:xfrm>
            <a:off x="4419600" y="3626875"/>
            <a:ext cx="27822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338" name="Google Shape;338;p64"/>
          <p:cNvSpPr txBox="1"/>
          <p:nvPr>
            <p:ph idx="15" type="subTitle"/>
          </p:nvPr>
        </p:nvSpPr>
        <p:spPr>
          <a:xfrm>
            <a:off x="4419600" y="3959275"/>
            <a:ext cx="25671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atin typeface="Didact Gothic"/>
                <a:ea typeface="Didact Gothic"/>
                <a:cs typeface="Didact Gothic"/>
                <a:sym typeface="Didact Gothic"/>
              </a:defRPr>
            </a:lvl1pPr>
            <a:lvl2pPr lvl="1" rtl="0">
              <a:lnSpc>
                <a:spcPct val="100000"/>
              </a:lnSpc>
              <a:spcBef>
                <a:spcPts val="1600"/>
              </a:spcBef>
              <a:spcAft>
                <a:spcPts val="0"/>
              </a:spcAft>
              <a:buNone/>
              <a:defRPr>
                <a:latin typeface="Didact Gothic"/>
                <a:ea typeface="Didact Gothic"/>
                <a:cs typeface="Didact Gothic"/>
                <a:sym typeface="Didact Gothic"/>
              </a:defRPr>
            </a:lvl2pPr>
            <a:lvl3pPr lvl="2" rtl="0">
              <a:lnSpc>
                <a:spcPct val="100000"/>
              </a:lnSpc>
              <a:spcBef>
                <a:spcPts val="1600"/>
              </a:spcBef>
              <a:spcAft>
                <a:spcPts val="0"/>
              </a:spcAft>
              <a:buNone/>
              <a:defRPr>
                <a:latin typeface="Didact Gothic"/>
                <a:ea typeface="Didact Gothic"/>
                <a:cs typeface="Didact Gothic"/>
                <a:sym typeface="Didact Gothic"/>
              </a:defRPr>
            </a:lvl3pPr>
            <a:lvl4pPr lvl="3" rtl="0">
              <a:lnSpc>
                <a:spcPct val="100000"/>
              </a:lnSpc>
              <a:spcBef>
                <a:spcPts val="1600"/>
              </a:spcBef>
              <a:spcAft>
                <a:spcPts val="0"/>
              </a:spcAft>
              <a:buNone/>
              <a:defRPr>
                <a:latin typeface="Didact Gothic"/>
                <a:ea typeface="Didact Gothic"/>
                <a:cs typeface="Didact Gothic"/>
                <a:sym typeface="Didact Gothic"/>
              </a:defRPr>
            </a:lvl4pPr>
            <a:lvl5pPr lvl="4" rtl="0">
              <a:lnSpc>
                <a:spcPct val="100000"/>
              </a:lnSpc>
              <a:spcBef>
                <a:spcPts val="1600"/>
              </a:spcBef>
              <a:spcAft>
                <a:spcPts val="0"/>
              </a:spcAft>
              <a:buNone/>
              <a:defRPr>
                <a:latin typeface="Didact Gothic"/>
                <a:ea typeface="Didact Gothic"/>
                <a:cs typeface="Didact Gothic"/>
                <a:sym typeface="Didact Gothic"/>
              </a:defRPr>
            </a:lvl5pPr>
            <a:lvl6pPr lvl="5" rtl="0">
              <a:lnSpc>
                <a:spcPct val="100000"/>
              </a:lnSpc>
              <a:spcBef>
                <a:spcPts val="1600"/>
              </a:spcBef>
              <a:spcAft>
                <a:spcPts val="0"/>
              </a:spcAft>
              <a:buNone/>
              <a:defRPr>
                <a:latin typeface="Didact Gothic"/>
                <a:ea typeface="Didact Gothic"/>
                <a:cs typeface="Didact Gothic"/>
                <a:sym typeface="Didact Gothic"/>
              </a:defRPr>
            </a:lvl6pPr>
            <a:lvl7pPr lvl="6" rtl="0">
              <a:lnSpc>
                <a:spcPct val="100000"/>
              </a:lnSpc>
              <a:spcBef>
                <a:spcPts val="1600"/>
              </a:spcBef>
              <a:spcAft>
                <a:spcPts val="0"/>
              </a:spcAft>
              <a:buNone/>
              <a:defRPr>
                <a:latin typeface="Didact Gothic"/>
                <a:ea typeface="Didact Gothic"/>
                <a:cs typeface="Didact Gothic"/>
                <a:sym typeface="Didact Gothic"/>
              </a:defRPr>
            </a:lvl7pPr>
            <a:lvl8pPr lvl="7" rtl="0">
              <a:lnSpc>
                <a:spcPct val="100000"/>
              </a:lnSpc>
              <a:spcBef>
                <a:spcPts val="1600"/>
              </a:spcBef>
              <a:spcAft>
                <a:spcPts val="0"/>
              </a:spcAft>
              <a:buNone/>
              <a:defRPr>
                <a:latin typeface="Didact Gothic"/>
                <a:ea typeface="Didact Gothic"/>
                <a:cs typeface="Didact Gothic"/>
                <a:sym typeface="Didact Gothic"/>
              </a:defRPr>
            </a:lvl8pPr>
            <a:lvl9pPr lvl="8" rtl="0">
              <a:lnSpc>
                <a:spcPct val="100000"/>
              </a:lnSpc>
              <a:spcBef>
                <a:spcPts val="1600"/>
              </a:spcBef>
              <a:spcAft>
                <a:spcPts val="1600"/>
              </a:spcAft>
              <a:buNone/>
              <a:defRPr>
                <a:latin typeface="Didact Gothic"/>
                <a:ea typeface="Didact Gothic"/>
                <a:cs typeface="Didact Gothic"/>
                <a:sym typeface="Didact Gothic"/>
              </a:defRPr>
            </a:lvl9pPr>
          </a:lstStyle>
          <a:p/>
        </p:txBody>
      </p:sp>
      <p:sp>
        <p:nvSpPr>
          <p:cNvPr id="339" name="Google Shape;339;p64"/>
          <p:cNvSpPr/>
          <p:nvPr/>
        </p:nvSpPr>
        <p:spPr>
          <a:xfrm rot="5400000">
            <a:off x="5813850" y="1820625"/>
            <a:ext cx="51582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
    <p:spTree>
      <p:nvGrpSpPr>
        <p:cNvPr id="340" name="Shape 340"/>
        <p:cNvGrpSpPr/>
        <p:nvPr/>
      </p:nvGrpSpPr>
      <p:grpSpPr>
        <a:xfrm>
          <a:off x="0" y="0"/>
          <a:ext cx="0" cy="0"/>
          <a:chOff x="0" y="0"/>
          <a:chExt cx="0" cy="0"/>
        </a:xfrm>
      </p:grpSpPr>
      <p:sp>
        <p:nvSpPr>
          <p:cNvPr id="341" name="Google Shape;341;p65"/>
          <p:cNvSpPr/>
          <p:nvPr/>
        </p:nvSpPr>
        <p:spPr>
          <a:xfrm>
            <a:off x="-150" y="0"/>
            <a:ext cx="91440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65"/>
          <p:cNvSpPr txBox="1"/>
          <p:nvPr>
            <p:ph type="title"/>
          </p:nvPr>
        </p:nvSpPr>
        <p:spPr>
          <a:xfrm>
            <a:off x="720000" y="463800"/>
            <a:ext cx="77040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None/>
              <a:defRPr sz="3600">
                <a:solidFill>
                  <a:schemeClr val="lt1"/>
                </a:solidFill>
              </a:defRPr>
            </a:lvl1pPr>
            <a:lvl2pPr lvl="1" rtl="0">
              <a:spcBef>
                <a:spcPts val="0"/>
              </a:spcBef>
              <a:spcAft>
                <a:spcPts val="0"/>
              </a:spcAft>
              <a:buSzPts val="2800"/>
              <a:buFont typeface="Farro"/>
              <a:buNone/>
              <a:defRPr>
                <a:latin typeface="Farro"/>
                <a:ea typeface="Farro"/>
                <a:cs typeface="Farro"/>
                <a:sym typeface="Farro"/>
              </a:defRPr>
            </a:lvl2pPr>
            <a:lvl3pPr lvl="2" rtl="0">
              <a:spcBef>
                <a:spcPts val="0"/>
              </a:spcBef>
              <a:spcAft>
                <a:spcPts val="0"/>
              </a:spcAft>
              <a:buSzPts val="2800"/>
              <a:buFont typeface="Farro"/>
              <a:buNone/>
              <a:defRPr>
                <a:latin typeface="Farro"/>
                <a:ea typeface="Farro"/>
                <a:cs typeface="Farro"/>
                <a:sym typeface="Farro"/>
              </a:defRPr>
            </a:lvl3pPr>
            <a:lvl4pPr lvl="3" rtl="0">
              <a:spcBef>
                <a:spcPts val="0"/>
              </a:spcBef>
              <a:spcAft>
                <a:spcPts val="0"/>
              </a:spcAft>
              <a:buSzPts val="2800"/>
              <a:buFont typeface="Farro"/>
              <a:buNone/>
              <a:defRPr>
                <a:latin typeface="Farro"/>
                <a:ea typeface="Farro"/>
                <a:cs typeface="Farro"/>
                <a:sym typeface="Farro"/>
              </a:defRPr>
            </a:lvl4pPr>
            <a:lvl5pPr lvl="4" rtl="0">
              <a:spcBef>
                <a:spcPts val="0"/>
              </a:spcBef>
              <a:spcAft>
                <a:spcPts val="0"/>
              </a:spcAft>
              <a:buSzPts val="2800"/>
              <a:buFont typeface="Farro"/>
              <a:buNone/>
              <a:defRPr>
                <a:latin typeface="Farro"/>
                <a:ea typeface="Farro"/>
                <a:cs typeface="Farro"/>
                <a:sym typeface="Farro"/>
              </a:defRPr>
            </a:lvl5pPr>
            <a:lvl6pPr lvl="5" rtl="0">
              <a:spcBef>
                <a:spcPts val="0"/>
              </a:spcBef>
              <a:spcAft>
                <a:spcPts val="0"/>
              </a:spcAft>
              <a:buSzPts val="2800"/>
              <a:buFont typeface="Farro"/>
              <a:buNone/>
              <a:defRPr>
                <a:latin typeface="Farro"/>
                <a:ea typeface="Farro"/>
                <a:cs typeface="Farro"/>
                <a:sym typeface="Farro"/>
              </a:defRPr>
            </a:lvl6pPr>
            <a:lvl7pPr lvl="6" rtl="0">
              <a:spcBef>
                <a:spcPts val="0"/>
              </a:spcBef>
              <a:spcAft>
                <a:spcPts val="0"/>
              </a:spcAft>
              <a:buSzPts val="2800"/>
              <a:buFont typeface="Farro"/>
              <a:buNone/>
              <a:defRPr>
                <a:latin typeface="Farro"/>
                <a:ea typeface="Farro"/>
                <a:cs typeface="Farro"/>
                <a:sym typeface="Farro"/>
              </a:defRPr>
            </a:lvl7pPr>
            <a:lvl8pPr lvl="7" rtl="0">
              <a:spcBef>
                <a:spcPts val="0"/>
              </a:spcBef>
              <a:spcAft>
                <a:spcPts val="0"/>
              </a:spcAft>
              <a:buSzPts val="2800"/>
              <a:buFont typeface="Farro"/>
              <a:buNone/>
              <a:defRPr>
                <a:latin typeface="Farro"/>
                <a:ea typeface="Farro"/>
                <a:cs typeface="Farro"/>
                <a:sym typeface="Farro"/>
              </a:defRPr>
            </a:lvl8pPr>
            <a:lvl9pPr lvl="8" rtl="0">
              <a:spcBef>
                <a:spcPts val="0"/>
              </a:spcBef>
              <a:spcAft>
                <a:spcPts val="0"/>
              </a:spcAft>
              <a:buSzPts val="2800"/>
              <a:buFont typeface="Farro"/>
              <a:buNone/>
              <a:defRPr>
                <a:latin typeface="Farro"/>
                <a:ea typeface="Farro"/>
                <a:cs typeface="Farro"/>
                <a:sym typeface="Farro"/>
              </a:defRPr>
            </a:lvl9pPr>
          </a:lstStyle>
          <a:p/>
        </p:txBody>
      </p:sp>
      <p:sp>
        <p:nvSpPr>
          <p:cNvPr id="343" name="Google Shape;343;p65"/>
          <p:cNvSpPr txBox="1"/>
          <p:nvPr>
            <p:ph idx="1" type="subTitle"/>
          </p:nvPr>
        </p:nvSpPr>
        <p:spPr>
          <a:xfrm>
            <a:off x="862950" y="3190875"/>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344" name="Google Shape;344;p65"/>
          <p:cNvSpPr txBox="1"/>
          <p:nvPr>
            <p:ph idx="2" type="subTitle"/>
          </p:nvPr>
        </p:nvSpPr>
        <p:spPr>
          <a:xfrm>
            <a:off x="862950" y="3523275"/>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345" name="Google Shape;345;p65"/>
          <p:cNvSpPr txBox="1"/>
          <p:nvPr>
            <p:ph idx="3" type="subTitle"/>
          </p:nvPr>
        </p:nvSpPr>
        <p:spPr>
          <a:xfrm>
            <a:off x="3516000" y="3190875"/>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346" name="Google Shape;346;p65"/>
          <p:cNvSpPr txBox="1"/>
          <p:nvPr>
            <p:ph idx="4" type="subTitle"/>
          </p:nvPr>
        </p:nvSpPr>
        <p:spPr>
          <a:xfrm>
            <a:off x="3516000" y="3523275"/>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347" name="Google Shape;347;p65"/>
          <p:cNvSpPr txBox="1"/>
          <p:nvPr>
            <p:ph idx="5" type="subTitle"/>
          </p:nvPr>
        </p:nvSpPr>
        <p:spPr>
          <a:xfrm>
            <a:off x="6169050" y="3190875"/>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348" name="Google Shape;348;p65"/>
          <p:cNvSpPr txBox="1"/>
          <p:nvPr>
            <p:ph idx="6" type="subTitle"/>
          </p:nvPr>
        </p:nvSpPr>
        <p:spPr>
          <a:xfrm>
            <a:off x="6169050" y="3523275"/>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1_2">
    <p:spTree>
      <p:nvGrpSpPr>
        <p:cNvPr id="349" name="Shape 349"/>
        <p:cNvGrpSpPr/>
        <p:nvPr/>
      </p:nvGrpSpPr>
      <p:grpSpPr>
        <a:xfrm>
          <a:off x="0" y="0"/>
          <a:ext cx="0" cy="0"/>
          <a:chOff x="0" y="0"/>
          <a:chExt cx="0" cy="0"/>
        </a:xfrm>
      </p:grpSpPr>
      <p:sp>
        <p:nvSpPr>
          <p:cNvPr id="350" name="Google Shape;350;p66"/>
          <p:cNvSpPr txBox="1"/>
          <p:nvPr>
            <p:ph type="title"/>
          </p:nvPr>
        </p:nvSpPr>
        <p:spPr>
          <a:xfrm>
            <a:off x="720000" y="463800"/>
            <a:ext cx="2156400" cy="647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600"/>
              <a:buNone/>
              <a:defRPr sz="3600">
                <a:solidFill>
                  <a:schemeClr val="dk2"/>
                </a:solidFill>
              </a:defRPr>
            </a:lvl1pPr>
            <a:lvl2pPr lvl="1" rtl="0">
              <a:spcBef>
                <a:spcPts val="0"/>
              </a:spcBef>
              <a:spcAft>
                <a:spcPts val="0"/>
              </a:spcAft>
              <a:buSzPts val="2800"/>
              <a:buFont typeface="Farro"/>
              <a:buNone/>
              <a:defRPr>
                <a:latin typeface="Farro"/>
                <a:ea typeface="Farro"/>
                <a:cs typeface="Farro"/>
                <a:sym typeface="Farro"/>
              </a:defRPr>
            </a:lvl2pPr>
            <a:lvl3pPr lvl="2" rtl="0">
              <a:spcBef>
                <a:spcPts val="0"/>
              </a:spcBef>
              <a:spcAft>
                <a:spcPts val="0"/>
              </a:spcAft>
              <a:buSzPts val="2800"/>
              <a:buFont typeface="Farro"/>
              <a:buNone/>
              <a:defRPr>
                <a:latin typeface="Farro"/>
                <a:ea typeface="Farro"/>
                <a:cs typeface="Farro"/>
                <a:sym typeface="Farro"/>
              </a:defRPr>
            </a:lvl3pPr>
            <a:lvl4pPr lvl="3" rtl="0">
              <a:spcBef>
                <a:spcPts val="0"/>
              </a:spcBef>
              <a:spcAft>
                <a:spcPts val="0"/>
              </a:spcAft>
              <a:buSzPts val="2800"/>
              <a:buFont typeface="Farro"/>
              <a:buNone/>
              <a:defRPr>
                <a:latin typeface="Farro"/>
                <a:ea typeface="Farro"/>
                <a:cs typeface="Farro"/>
                <a:sym typeface="Farro"/>
              </a:defRPr>
            </a:lvl4pPr>
            <a:lvl5pPr lvl="4" rtl="0">
              <a:spcBef>
                <a:spcPts val="0"/>
              </a:spcBef>
              <a:spcAft>
                <a:spcPts val="0"/>
              </a:spcAft>
              <a:buSzPts val="2800"/>
              <a:buFont typeface="Farro"/>
              <a:buNone/>
              <a:defRPr>
                <a:latin typeface="Farro"/>
                <a:ea typeface="Farro"/>
                <a:cs typeface="Farro"/>
                <a:sym typeface="Farro"/>
              </a:defRPr>
            </a:lvl5pPr>
            <a:lvl6pPr lvl="5" rtl="0">
              <a:spcBef>
                <a:spcPts val="0"/>
              </a:spcBef>
              <a:spcAft>
                <a:spcPts val="0"/>
              </a:spcAft>
              <a:buSzPts val="2800"/>
              <a:buFont typeface="Farro"/>
              <a:buNone/>
              <a:defRPr>
                <a:latin typeface="Farro"/>
                <a:ea typeface="Farro"/>
                <a:cs typeface="Farro"/>
                <a:sym typeface="Farro"/>
              </a:defRPr>
            </a:lvl6pPr>
            <a:lvl7pPr lvl="6" rtl="0">
              <a:spcBef>
                <a:spcPts val="0"/>
              </a:spcBef>
              <a:spcAft>
                <a:spcPts val="0"/>
              </a:spcAft>
              <a:buSzPts val="2800"/>
              <a:buFont typeface="Farro"/>
              <a:buNone/>
              <a:defRPr>
                <a:latin typeface="Farro"/>
                <a:ea typeface="Farro"/>
                <a:cs typeface="Farro"/>
                <a:sym typeface="Farro"/>
              </a:defRPr>
            </a:lvl7pPr>
            <a:lvl8pPr lvl="7" rtl="0">
              <a:spcBef>
                <a:spcPts val="0"/>
              </a:spcBef>
              <a:spcAft>
                <a:spcPts val="0"/>
              </a:spcAft>
              <a:buSzPts val="2800"/>
              <a:buFont typeface="Farro"/>
              <a:buNone/>
              <a:defRPr>
                <a:latin typeface="Farro"/>
                <a:ea typeface="Farro"/>
                <a:cs typeface="Farro"/>
                <a:sym typeface="Farro"/>
              </a:defRPr>
            </a:lvl8pPr>
            <a:lvl9pPr lvl="8" rtl="0">
              <a:spcBef>
                <a:spcPts val="0"/>
              </a:spcBef>
              <a:spcAft>
                <a:spcPts val="0"/>
              </a:spcAft>
              <a:buSzPts val="2800"/>
              <a:buFont typeface="Farro"/>
              <a:buNone/>
              <a:defRPr>
                <a:latin typeface="Farro"/>
                <a:ea typeface="Farro"/>
                <a:cs typeface="Farro"/>
                <a:sym typeface="Farro"/>
              </a:defRPr>
            </a:lvl9pPr>
          </a:lstStyle>
          <a:p/>
        </p:txBody>
      </p:sp>
      <p:sp>
        <p:nvSpPr>
          <p:cNvPr id="351" name="Google Shape;351;p66"/>
          <p:cNvSpPr txBox="1"/>
          <p:nvPr>
            <p:ph idx="1" type="subTitle"/>
          </p:nvPr>
        </p:nvSpPr>
        <p:spPr>
          <a:xfrm>
            <a:off x="1478925" y="1748225"/>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352" name="Google Shape;352;p66"/>
          <p:cNvSpPr txBox="1"/>
          <p:nvPr>
            <p:ph idx="2" type="subTitle"/>
          </p:nvPr>
        </p:nvSpPr>
        <p:spPr>
          <a:xfrm>
            <a:off x="1478925" y="2080625"/>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353" name="Google Shape;353;p66"/>
          <p:cNvSpPr txBox="1"/>
          <p:nvPr>
            <p:ph idx="3" type="subTitle"/>
          </p:nvPr>
        </p:nvSpPr>
        <p:spPr>
          <a:xfrm>
            <a:off x="1478925" y="3253175"/>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354" name="Google Shape;354;p66"/>
          <p:cNvSpPr txBox="1"/>
          <p:nvPr>
            <p:ph idx="4" type="subTitle"/>
          </p:nvPr>
        </p:nvSpPr>
        <p:spPr>
          <a:xfrm>
            <a:off x="1478925" y="3585575"/>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355" name="Google Shape;355;p66"/>
          <p:cNvSpPr txBox="1"/>
          <p:nvPr>
            <p:ph idx="5" type="subTitle"/>
          </p:nvPr>
        </p:nvSpPr>
        <p:spPr>
          <a:xfrm>
            <a:off x="4807600" y="3253175"/>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356" name="Google Shape;356;p66"/>
          <p:cNvSpPr txBox="1"/>
          <p:nvPr>
            <p:ph idx="6" type="subTitle"/>
          </p:nvPr>
        </p:nvSpPr>
        <p:spPr>
          <a:xfrm>
            <a:off x="4807600" y="3585575"/>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357" name="Google Shape;357;p66"/>
          <p:cNvSpPr txBox="1"/>
          <p:nvPr>
            <p:ph idx="7" type="subTitle"/>
          </p:nvPr>
        </p:nvSpPr>
        <p:spPr>
          <a:xfrm>
            <a:off x="4807600" y="1748225"/>
            <a:ext cx="21120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358" name="Google Shape;358;p66"/>
          <p:cNvSpPr txBox="1"/>
          <p:nvPr>
            <p:ph idx="8" type="subTitle"/>
          </p:nvPr>
        </p:nvSpPr>
        <p:spPr>
          <a:xfrm>
            <a:off x="4807600" y="2080625"/>
            <a:ext cx="21120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p:txBody>
      </p:sp>
      <p:sp>
        <p:nvSpPr>
          <p:cNvPr id="359" name="Google Shape;359;p66"/>
          <p:cNvSpPr/>
          <p:nvPr/>
        </p:nvSpPr>
        <p:spPr>
          <a:xfrm rot="5400000">
            <a:off x="5813850" y="1820625"/>
            <a:ext cx="51582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_1">
    <p:spTree>
      <p:nvGrpSpPr>
        <p:cNvPr id="360" name="Shape 360"/>
        <p:cNvGrpSpPr/>
        <p:nvPr/>
      </p:nvGrpSpPr>
      <p:grpSpPr>
        <a:xfrm>
          <a:off x="0" y="0"/>
          <a:ext cx="0" cy="0"/>
          <a:chOff x="0" y="0"/>
          <a:chExt cx="0" cy="0"/>
        </a:xfrm>
      </p:grpSpPr>
      <p:sp>
        <p:nvSpPr>
          <p:cNvPr id="361" name="Google Shape;361;p67"/>
          <p:cNvSpPr txBox="1"/>
          <p:nvPr>
            <p:ph type="title"/>
          </p:nvPr>
        </p:nvSpPr>
        <p:spPr>
          <a:xfrm>
            <a:off x="720000" y="463800"/>
            <a:ext cx="4739700" cy="663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6DC065"/>
              </a:buClr>
              <a:buSzPts val="3600"/>
              <a:buNone/>
              <a:defRPr sz="3600">
                <a:solidFill>
                  <a:srgbClr val="6DC065"/>
                </a:solidFill>
              </a:defRPr>
            </a:lvl1pPr>
            <a:lvl2pPr lvl="1"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2pPr>
            <a:lvl3pPr lvl="2"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3pPr>
            <a:lvl4pPr lvl="3"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4pPr>
            <a:lvl5pPr lvl="4"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5pPr>
            <a:lvl6pPr lvl="5"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6pPr>
            <a:lvl7pPr lvl="6"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7pPr>
            <a:lvl8pPr lvl="7"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8pPr>
            <a:lvl9pPr lvl="8" rtl="0">
              <a:spcBef>
                <a:spcPts val="0"/>
              </a:spcBef>
              <a:spcAft>
                <a:spcPts val="0"/>
              </a:spcAft>
              <a:buClr>
                <a:srgbClr val="6DC065"/>
              </a:buClr>
              <a:buSzPts val="2800"/>
              <a:buFont typeface="Farro"/>
              <a:buNone/>
              <a:defRPr>
                <a:solidFill>
                  <a:srgbClr val="6DC065"/>
                </a:solidFill>
                <a:latin typeface="Farro"/>
                <a:ea typeface="Farro"/>
                <a:cs typeface="Farro"/>
                <a:sym typeface="Farro"/>
              </a:defRPr>
            </a:lvl9pPr>
          </a:lstStyle>
          <a:p/>
        </p:txBody>
      </p:sp>
      <p:sp>
        <p:nvSpPr>
          <p:cNvPr id="362" name="Google Shape;362;p67"/>
          <p:cNvSpPr txBox="1"/>
          <p:nvPr>
            <p:ph idx="1" type="subTitle"/>
          </p:nvPr>
        </p:nvSpPr>
        <p:spPr>
          <a:xfrm>
            <a:off x="720000" y="2962275"/>
            <a:ext cx="18615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363" name="Google Shape;363;p67"/>
          <p:cNvSpPr txBox="1"/>
          <p:nvPr>
            <p:ph idx="2" type="subTitle"/>
          </p:nvPr>
        </p:nvSpPr>
        <p:spPr>
          <a:xfrm>
            <a:off x="720000" y="3294675"/>
            <a:ext cx="1861500" cy="90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364" name="Google Shape;364;p67"/>
          <p:cNvSpPr txBox="1"/>
          <p:nvPr>
            <p:ph idx="3" type="subTitle"/>
          </p:nvPr>
        </p:nvSpPr>
        <p:spPr>
          <a:xfrm>
            <a:off x="3068250" y="2962275"/>
            <a:ext cx="18615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365" name="Google Shape;365;p67"/>
          <p:cNvSpPr txBox="1"/>
          <p:nvPr>
            <p:ph idx="4" type="subTitle"/>
          </p:nvPr>
        </p:nvSpPr>
        <p:spPr>
          <a:xfrm>
            <a:off x="3068250" y="3294675"/>
            <a:ext cx="1861500" cy="90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366" name="Google Shape;366;p67"/>
          <p:cNvSpPr txBox="1"/>
          <p:nvPr>
            <p:ph idx="5" type="subTitle"/>
          </p:nvPr>
        </p:nvSpPr>
        <p:spPr>
          <a:xfrm>
            <a:off x="5416500" y="2962275"/>
            <a:ext cx="1861500" cy="33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2000">
                <a:solidFill>
                  <a:srgbClr val="6DC065"/>
                </a:solidFill>
                <a:latin typeface="Farro"/>
                <a:ea typeface="Farro"/>
                <a:cs typeface="Farro"/>
                <a:sym typeface="Farro"/>
              </a:defRPr>
            </a:lvl1pPr>
            <a:lvl2pPr lvl="1" rtl="0">
              <a:spcBef>
                <a:spcPts val="1600"/>
              </a:spcBef>
              <a:spcAft>
                <a:spcPts val="0"/>
              </a:spcAft>
              <a:buNone/>
              <a:defRPr sz="2000">
                <a:solidFill>
                  <a:srgbClr val="6DC065"/>
                </a:solidFill>
                <a:latin typeface="Farro"/>
                <a:ea typeface="Farro"/>
                <a:cs typeface="Farro"/>
                <a:sym typeface="Farro"/>
              </a:defRPr>
            </a:lvl2pPr>
            <a:lvl3pPr lvl="2" rtl="0">
              <a:spcBef>
                <a:spcPts val="1600"/>
              </a:spcBef>
              <a:spcAft>
                <a:spcPts val="0"/>
              </a:spcAft>
              <a:buNone/>
              <a:defRPr sz="2000">
                <a:solidFill>
                  <a:srgbClr val="6DC065"/>
                </a:solidFill>
                <a:latin typeface="Farro"/>
                <a:ea typeface="Farro"/>
                <a:cs typeface="Farro"/>
                <a:sym typeface="Farro"/>
              </a:defRPr>
            </a:lvl3pPr>
            <a:lvl4pPr lvl="3" rtl="0">
              <a:spcBef>
                <a:spcPts val="1600"/>
              </a:spcBef>
              <a:spcAft>
                <a:spcPts val="0"/>
              </a:spcAft>
              <a:buNone/>
              <a:defRPr sz="2000">
                <a:solidFill>
                  <a:srgbClr val="6DC065"/>
                </a:solidFill>
                <a:latin typeface="Farro"/>
                <a:ea typeface="Farro"/>
                <a:cs typeface="Farro"/>
                <a:sym typeface="Farro"/>
              </a:defRPr>
            </a:lvl4pPr>
            <a:lvl5pPr lvl="4" rtl="0">
              <a:spcBef>
                <a:spcPts val="1600"/>
              </a:spcBef>
              <a:spcAft>
                <a:spcPts val="0"/>
              </a:spcAft>
              <a:buNone/>
              <a:defRPr sz="2000">
                <a:solidFill>
                  <a:srgbClr val="6DC065"/>
                </a:solidFill>
                <a:latin typeface="Farro"/>
                <a:ea typeface="Farro"/>
                <a:cs typeface="Farro"/>
                <a:sym typeface="Farro"/>
              </a:defRPr>
            </a:lvl5pPr>
            <a:lvl6pPr lvl="5" rtl="0">
              <a:spcBef>
                <a:spcPts val="1600"/>
              </a:spcBef>
              <a:spcAft>
                <a:spcPts val="0"/>
              </a:spcAft>
              <a:buNone/>
              <a:defRPr sz="2000">
                <a:solidFill>
                  <a:srgbClr val="6DC065"/>
                </a:solidFill>
                <a:latin typeface="Farro"/>
                <a:ea typeface="Farro"/>
                <a:cs typeface="Farro"/>
                <a:sym typeface="Farro"/>
              </a:defRPr>
            </a:lvl6pPr>
            <a:lvl7pPr lvl="6" rtl="0">
              <a:spcBef>
                <a:spcPts val="1600"/>
              </a:spcBef>
              <a:spcAft>
                <a:spcPts val="0"/>
              </a:spcAft>
              <a:buNone/>
              <a:defRPr sz="2000">
                <a:solidFill>
                  <a:srgbClr val="6DC065"/>
                </a:solidFill>
                <a:latin typeface="Farro"/>
                <a:ea typeface="Farro"/>
                <a:cs typeface="Farro"/>
                <a:sym typeface="Farro"/>
              </a:defRPr>
            </a:lvl7pPr>
            <a:lvl8pPr lvl="7" rtl="0">
              <a:spcBef>
                <a:spcPts val="1600"/>
              </a:spcBef>
              <a:spcAft>
                <a:spcPts val="0"/>
              </a:spcAft>
              <a:buNone/>
              <a:defRPr sz="2000">
                <a:solidFill>
                  <a:srgbClr val="6DC065"/>
                </a:solidFill>
                <a:latin typeface="Farro"/>
                <a:ea typeface="Farro"/>
                <a:cs typeface="Farro"/>
                <a:sym typeface="Farro"/>
              </a:defRPr>
            </a:lvl8pPr>
            <a:lvl9pPr lvl="8" rtl="0">
              <a:spcBef>
                <a:spcPts val="1600"/>
              </a:spcBef>
              <a:spcAft>
                <a:spcPts val="1600"/>
              </a:spcAft>
              <a:buNone/>
              <a:defRPr sz="2000">
                <a:solidFill>
                  <a:srgbClr val="6DC065"/>
                </a:solidFill>
                <a:latin typeface="Farro"/>
                <a:ea typeface="Farro"/>
                <a:cs typeface="Farro"/>
                <a:sym typeface="Farro"/>
              </a:defRPr>
            </a:lvl9pPr>
          </a:lstStyle>
          <a:p/>
        </p:txBody>
      </p:sp>
      <p:sp>
        <p:nvSpPr>
          <p:cNvPr id="367" name="Google Shape;367;p67"/>
          <p:cNvSpPr txBox="1"/>
          <p:nvPr>
            <p:ph idx="6" type="subTitle"/>
          </p:nvPr>
        </p:nvSpPr>
        <p:spPr>
          <a:xfrm>
            <a:off x="5416500" y="3294675"/>
            <a:ext cx="1861500" cy="90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p:txBody>
      </p:sp>
      <p:sp>
        <p:nvSpPr>
          <p:cNvPr id="368" name="Google Shape;368;p67"/>
          <p:cNvSpPr/>
          <p:nvPr/>
        </p:nvSpPr>
        <p:spPr>
          <a:xfrm rot="5400000">
            <a:off x="5813850" y="1820625"/>
            <a:ext cx="51582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APTION_ONLY_1">
    <p:spTree>
      <p:nvGrpSpPr>
        <p:cNvPr id="369" name="Shape 369"/>
        <p:cNvGrpSpPr/>
        <p:nvPr/>
      </p:nvGrpSpPr>
      <p:grpSpPr>
        <a:xfrm>
          <a:off x="0" y="0"/>
          <a:ext cx="0" cy="0"/>
          <a:chOff x="0" y="0"/>
          <a:chExt cx="0" cy="0"/>
        </a:xfrm>
      </p:grpSpPr>
      <p:sp>
        <p:nvSpPr>
          <p:cNvPr id="370" name="Google Shape;370;p68"/>
          <p:cNvSpPr/>
          <p:nvPr/>
        </p:nvSpPr>
        <p:spPr>
          <a:xfrm>
            <a:off x="4572000" y="75"/>
            <a:ext cx="4572000" cy="51435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68"/>
          <p:cNvSpPr txBox="1"/>
          <p:nvPr>
            <p:ph type="title"/>
          </p:nvPr>
        </p:nvSpPr>
        <p:spPr>
          <a:xfrm>
            <a:off x="643800" y="1233175"/>
            <a:ext cx="3590700" cy="1783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dk2"/>
              </a:buClr>
              <a:buSzPts val="3600"/>
              <a:buNone/>
              <a:defRPr sz="3600">
                <a:solidFill>
                  <a:schemeClr val="dk2"/>
                </a:solidFill>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372" name="Google Shape;372;p68"/>
          <p:cNvSpPr txBox="1"/>
          <p:nvPr>
            <p:ph idx="1" type="subTitle"/>
          </p:nvPr>
        </p:nvSpPr>
        <p:spPr>
          <a:xfrm>
            <a:off x="643800" y="2926825"/>
            <a:ext cx="3590700" cy="9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800"/>
              <a:buNone/>
              <a:defRPr sz="1800">
                <a:solidFill>
                  <a:schemeClr val="dk1"/>
                </a:solidFill>
              </a:defRPr>
            </a:lvl1pPr>
            <a:lvl2pPr lvl="1" rtl="0">
              <a:lnSpc>
                <a:spcPct val="100000"/>
              </a:lnSpc>
              <a:spcBef>
                <a:spcPts val="0"/>
              </a:spcBef>
              <a:spcAft>
                <a:spcPts val="0"/>
              </a:spcAft>
              <a:buClr>
                <a:schemeClr val="dk1"/>
              </a:buClr>
              <a:buSzPts val="2100"/>
              <a:buNone/>
              <a:defRPr sz="2100">
                <a:solidFill>
                  <a:schemeClr val="dk1"/>
                </a:solidFill>
              </a:defRPr>
            </a:lvl2pPr>
            <a:lvl3pPr lvl="2" rtl="0">
              <a:lnSpc>
                <a:spcPct val="100000"/>
              </a:lnSpc>
              <a:spcBef>
                <a:spcPts val="0"/>
              </a:spcBef>
              <a:spcAft>
                <a:spcPts val="0"/>
              </a:spcAft>
              <a:buClr>
                <a:schemeClr val="dk1"/>
              </a:buClr>
              <a:buSzPts val="2100"/>
              <a:buNone/>
              <a:defRPr sz="2100">
                <a:solidFill>
                  <a:schemeClr val="dk1"/>
                </a:solidFill>
              </a:defRPr>
            </a:lvl3pPr>
            <a:lvl4pPr lvl="3" rtl="0">
              <a:lnSpc>
                <a:spcPct val="100000"/>
              </a:lnSpc>
              <a:spcBef>
                <a:spcPts val="0"/>
              </a:spcBef>
              <a:spcAft>
                <a:spcPts val="0"/>
              </a:spcAft>
              <a:buClr>
                <a:schemeClr val="dk1"/>
              </a:buClr>
              <a:buSzPts val="2100"/>
              <a:buNone/>
              <a:defRPr sz="2100">
                <a:solidFill>
                  <a:schemeClr val="dk1"/>
                </a:solidFill>
              </a:defRPr>
            </a:lvl4pPr>
            <a:lvl5pPr lvl="4" rtl="0">
              <a:lnSpc>
                <a:spcPct val="100000"/>
              </a:lnSpc>
              <a:spcBef>
                <a:spcPts val="0"/>
              </a:spcBef>
              <a:spcAft>
                <a:spcPts val="0"/>
              </a:spcAft>
              <a:buClr>
                <a:schemeClr val="dk1"/>
              </a:buClr>
              <a:buSzPts val="2100"/>
              <a:buNone/>
              <a:defRPr sz="2100">
                <a:solidFill>
                  <a:schemeClr val="dk1"/>
                </a:solidFill>
              </a:defRPr>
            </a:lvl5pPr>
            <a:lvl6pPr lvl="5" rtl="0">
              <a:lnSpc>
                <a:spcPct val="100000"/>
              </a:lnSpc>
              <a:spcBef>
                <a:spcPts val="0"/>
              </a:spcBef>
              <a:spcAft>
                <a:spcPts val="0"/>
              </a:spcAft>
              <a:buClr>
                <a:schemeClr val="dk1"/>
              </a:buClr>
              <a:buSzPts val="2100"/>
              <a:buNone/>
              <a:defRPr sz="2100">
                <a:solidFill>
                  <a:schemeClr val="dk1"/>
                </a:solidFill>
              </a:defRPr>
            </a:lvl6pPr>
            <a:lvl7pPr lvl="6" rtl="0">
              <a:lnSpc>
                <a:spcPct val="100000"/>
              </a:lnSpc>
              <a:spcBef>
                <a:spcPts val="0"/>
              </a:spcBef>
              <a:spcAft>
                <a:spcPts val="0"/>
              </a:spcAft>
              <a:buClr>
                <a:schemeClr val="dk1"/>
              </a:buClr>
              <a:buSzPts val="2100"/>
              <a:buNone/>
              <a:defRPr sz="2100">
                <a:solidFill>
                  <a:schemeClr val="dk1"/>
                </a:solidFill>
              </a:defRPr>
            </a:lvl7pPr>
            <a:lvl8pPr lvl="7" rtl="0">
              <a:lnSpc>
                <a:spcPct val="100000"/>
              </a:lnSpc>
              <a:spcBef>
                <a:spcPts val="0"/>
              </a:spcBef>
              <a:spcAft>
                <a:spcPts val="0"/>
              </a:spcAft>
              <a:buClr>
                <a:schemeClr val="dk1"/>
              </a:buClr>
              <a:buSzPts val="2100"/>
              <a:buNone/>
              <a:defRPr sz="2100">
                <a:solidFill>
                  <a:schemeClr val="dk1"/>
                </a:solidFill>
              </a:defRPr>
            </a:lvl8pPr>
            <a:lvl9pPr lvl="8" rtl="0">
              <a:lnSpc>
                <a:spcPct val="100000"/>
              </a:lnSpc>
              <a:spcBef>
                <a:spcPts val="0"/>
              </a:spcBef>
              <a:spcAft>
                <a:spcPts val="0"/>
              </a:spcAft>
              <a:buClr>
                <a:schemeClr val="dk1"/>
              </a:buClr>
              <a:buSzPts val="2100"/>
              <a:buNone/>
              <a:defRPr sz="2100">
                <a:solidFill>
                  <a:schemeClr val="dk1"/>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5_4_1">
    <p:bg>
      <p:bgPr>
        <a:solidFill>
          <a:schemeClr val="dk2"/>
        </a:solidFill>
      </p:bgPr>
    </p:bg>
    <p:spTree>
      <p:nvGrpSpPr>
        <p:cNvPr id="373" name="Shape 373"/>
        <p:cNvGrpSpPr/>
        <p:nvPr/>
      </p:nvGrpSpPr>
      <p:grpSpPr>
        <a:xfrm>
          <a:off x="0" y="0"/>
          <a:ext cx="0" cy="0"/>
          <a:chOff x="0" y="0"/>
          <a:chExt cx="0" cy="0"/>
        </a:xfrm>
      </p:grpSpPr>
      <p:sp>
        <p:nvSpPr>
          <p:cNvPr id="374" name="Google Shape;374;p69"/>
          <p:cNvSpPr txBox="1"/>
          <p:nvPr>
            <p:ph type="title"/>
          </p:nvPr>
        </p:nvSpPr>
        <p:spPr>
          <a:xfrm>
            <a:off x="2011050" y="463800"/>
            <a:ext cx="51216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spcBef>
                <a:spcPts val="0"/>
              </a:spcBef>
              <a:spcAft>
                <a:spcPts val="0"/>
              </a:spcAft>
              <a:buSzPts val="2800"/>
              <a:buFont typeface="Farro"/>
              <a:buNone/>
              <a:defRPr>
                <a:latin typeface="Farro"/>
                <a:ea typeface="Farro"/>
                <a:cs typeface="Farro"/>
                <a:sym typeface="Farro"/>
              </a:defRPr>
            </a:lvl2pPr>
            <a:lvl3pPr lvl="2" rtl="0">
              <a:spcBef>
                <a:spcPts val="0"/>
              </a:spcBef>
              <a:spcAft>
                <a:spcPts val="0"/>
              </a:spcAft>
              <a:buSzPts val="2800"/>
              <a:buFont typeface="Farro"/>
              <a:buNone/>
              <a:defRPr>
                <a:latin typeface="Farro"/>
                <a:ea typeface="Farro"/>
                <a:cs typeface="Farro"/>
                <a:sym typeface="Farro"/>
              </a:defRPr>
            </a:lvl3pPr>
            <a:lvl4pPr lvl="3" rtl="0">
              <a:spcBef>
                <a:spcPts val="0"/>
              </a:spcBef>
              <a:spcAft>
                <a:spcPts val="0"/>
              </a:spcAft>
              <a:buSzPts val="2800"/>
              <a:buFont typeface="Farro"/>
              <a:buNone/>
              <a:defRPr>
                <a:latin typeface="Farro"/>
                <a:ea typeface="Farro"/>
                <a:cs typeface="Farro"/>
                <a:sym typeface="Farro"/>
              </a:defRPr>
            </a:lvl4pPr>
            <a:lvl5pPr lvl="4" rtl="0">
              <a:spcBef>
                <a:spcPts val="0"/>
              </a:spcBef>
              <a:spcAft>
                <a:spcPts val="0"/>
              </a:spcAft>
              <a:buSzPts val="2800"/>
              <a:buFont typeface="Farro"/>
              <a:buNone/>
              <a:defRPr>
                <a:latin typeface="Farro"/>
                <a:ea typeface="Farro"/>
                <a:cs typeface="Farro"/>
                <a:sym typeface="Farro"/>
              </a:defRPr>
            </a:lvl5pPr>
            <a:lvl6pPr lvl="5" rtl="0">
              <a:spcBef>
                <a:spcPts val="0"/>
              </a:spcBef>
              <a:spcAft>
                <a:spcPts val="0"/>
              </a:spcAft>
              <a:buSzPts val="2800"/>
              <a:buFont typeface="Farro"/>
              <a:buNone/>
              <a:defRPr>
                <a:latin typeface="Farro"/>
                <a:ea typeface="Farro"/>
                <a:cs typeface="Farro"/>
                <a:sym typeface="Farro"/>
              </a:defRPr>
            </a:lvl6pPr>
            <a:lvl7pPr lvl="6" rtl="0">
              <a:spcBef>
                <a:spcPts val="0"/>
              </a:spcBef>
              <a:spcAft>
                <a:spcPts val="0"/>
              </a:spcAft>
              <a:buSzPts val="2800"/>
              <a:buFont typeface="Farro"/>
              <a:buNone/>
              <a:defRPr>
                <a:latin typeface="Farro"/>
                <a:ea typeface="Farro"/>
                <a:cs typeface="Farro"/>
                <a:sym typeface="Farro"/>
              </a:defRPr>
            </a:lvl7pPr>
            <a:lvl8pPr lvl="7" rtl="0">
              <a:spcBef>
                <a:spcPts val="0"/>
              </a:spcBef>
              <a:spcAft>
                <a:spcPts val="0"/>
              </a:spcAft>
              <a:buSzPts val="2800"/>
              <a:buFont typeface="Farro"/>
              <a:buNone/>
              <a:defRPr>
                <a:latin typeface="Farro"/>
                <a:ea typeface="Farro"/>
                <a:cs typeface="Farro"/>
                <a:sym typeface="Farro"/>
              </a:defRPr>
            </a:lvl8pPr>
            <a:lvl9pPr lvl="8" rtl="0">
              <a:spcBef>
                <a:spcPts val="0"/>
              </a:spcBef>
              <a:spcAft>
                <a:spcPts val="0"/>
              </a:spcAft>
              <a:buSzPts val="2800"/>
              <a:buFont typeface="Farro"/>
              <a:buNone/>
              <a:defRPr>
                <a:latin typeface="Farro"/>
                <a:ea typeface="Farro"/>
                <a:cs typeface="Farro"/>
                <a:sym typeface="Farro"/>
              </a:defRPr>
            </a:lvl9pPr>
          </a:lstStyle>
          <a:p/>
        </p:txBody>
      </p:sp>
      <p:sp>
        <p:nvSpPr>
          <p:cNvPr id="375" name="Google Shape;375;p69"/>
          <p:cNvSpPr txBox="1"/>
          <p:nvPr/>
        </p:nvSpPr>
        <p:spPr>
          <a:xfrm>
            <a:off x="1950300" y="3607150"/>
            <a:ext cx="5243400" cy="61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300"/>
              </a:spcBef>
              <a:spcAft>
                <a:spcPts val="0"/>
              </a:spcAft>
              <a:buNone/>
            </a:pPr>
            <a:r>
              <a:rPr lang="pt-BR" sz="1200">
                <a:solidFill>
                  <a:schemeClr val="dk1"/>
                </a:solidFill>
                <a:latin typeface="Didact Gothic"/>
                <a:ea typeface="Didact Gothic"/>
                <a:cs typeface="Didact Gothic"/>
                <a:sym typeface="Didact Gothic"/>
              </a:rPr>
              <a:t>CREDITS: This presentation template was created by </a:t>
            </a:r>
            <a:r>
              <a:rPr b="1" lang="pt-BR" sz="1200">
                <a:solidFill>
                  <a:schemeClr val="dk1"/>
                </a:solidFill>
                <a:uFill>
                  <a:noFill/>
                </a:uFill>
                <a:latin typeface="Didact Gothic"/>
                <a:ea typeface="Didact Gothic"/>
                <a:cs typeface="Didact Gothic"/>
                <a:sym typeface="Didact Gothic"/>
                <a:hlinkClick r:id="rId2">
                  <a:extLst>
                    <a:ext uri="{A12FA001-AC4F-418D-AE19-62706E023703}">
                      <ahyp:hlinkClr val="tx"/>
                    </a:ext>
                  </a:extLst>
                </a:hlinkClick>
              </a:rPr>
              <a:t>Slidesgo</a:t>
            </a:r>
            <a:r>
              <a:rPr lang="pt-BR" sz="1200">
                <a:solidFill>
                  <a:schemeClr val="dk1"/>
                </a:solidFill>
                <a:latin typeface="Didact Gothic"/>
                <a:ea typeface="Didact Gothic"/>
                <a:cs typeface="Didact Gothic"/>
                <a:sym typeface="Didact Gothic"/>
              </a:rPr>
              <a:t>, including icons by </a:t>
            </a:r>
            <a:r>
              <a:rPr b="1" lang="pt-BR" sz="1200">
                <a:solidFill>
                  <a:schemeClr val="dk1"/>
                </a:solidFill>
                <a:uFill>
                  <a:noFill/>
                </a:uFill>
                <a:latin typeface="Didact Gothic"/>
                <a:ea typeface="Didact Gothic"/>
                <a:cs typeface="Didact Gothic"/>
                <a:sym typeface="Didact Gothic"/>
                <a:hlinkClick r:id="rId3">
                  <a:extLst>
                    <a:ext uri="{A12FA001-AC4F-418D-AE19-62706E023703}">
                      <ahyp:hlinkClr val="tx"/>
                    </a:ext>
                  </a:extLst>
                </a:hlinkClick>
              </a:rPr>
              <a:t>Flaticon</a:t>
            </a:r>
            <a:r>
              <a:rPr lang="pt-BR" sz="1200">
                <a:solidFill>
                  <a:schemeClr val="dk1"/>
                </a:solidFill>
                <a:latin typeface="Didact Gothic"/>
                <a:ea typeface="Didact Gothic"/>
                <a:cs typeface="Didact Gothic"/>
                <a:sym typeface="Didact Gothic"/>
              </a:rPr>
              <a:t>, and infographics &amp; images by </a:t>
            </a:r>
            <a:r>
              <a:rPr b="1" lang="pt-BR" sz="1200">
                <a:solidFill>
                  <a:schemeClr val="dk1"/>
                </a:solidFill>
                <a:uFill>
                  <a:noFill/>
                </a:uFill>
                <a:latin typeface="Didact Gothic"/>
                <a:ea typeface="Didact Gothic"/>
                <a:cs typeface="Didact Gothic"/>
                <a:sym typeface="Didact Gothic"/>
                <a:hlinkClick r:id="rId4">
                  <a:extLst>
                    <a:ext uri="{A12FA001-AC4F-418D-AE19-62706E023703}">
                      <ahyp:hlinkClr val="tx"/>
                    </a:ext>
                  </a:extLst>
                </a:hlinkClick>
              </a:rPr>
              <a:t>Freepik</a:t>
            </a:r>
            <a:endParaRPr b="1" sz="1200">
              <a:solidFill>
                <a:schemeClr val="dk1"/>
              </a:solidFill>
              <a:latin typeface="Didact Gothic"/>
              <a:ea typeface="Didact Gothic"/>
              <a:cs typeface="Didact Gothic"/>
              <a:sym typeface="Didact Gothic"/>
            </a:endParaRPr>
          </a:p>
        </p:txBody>
      </p:sp>
      <p:sp>
        <p:nvSpPr>
          <p:cNvPr id="376" name="Google Shape;376;p69"/>
          <p:cNvSpPr txBox="1"/>
          <p:nvPr>
            <p:ph idx="1" type="subTitle"/>
          </p:nvPr>
        </p:nvSpPr>
        <p:spPr>
          <a:xfrm>
            <a:off x="2657475" y="1479638"/>
            <a:ext cx="3841200" cy="1038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1600"/>
            </a:lvl1pPr>
            <a:lvl2pPr lvl="1" rtl="0">
              <a:spcBef>
                <a:spcPts val="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
        <p:nvSpPr>
          <p:cNvPr id="377" name="Google Shape;377;p69"/>
          <p:cNvSpPr/>
          <p:nvPr/>
        </p:nvSpPr>
        <p:spPr>
          <a:xfrm>
            <a:off x="7365046" y="4200800"/>
            <a:ext cx="1778932" cy="368071"/>
          </a:xfrm>
          <a:custGeom>
            <a:rect b="b" l="l" r="r" t="t"/>
            <a:pathLst>
              <a:path extrusionOk="0" h="3237" w="16979">
                <a:moveTo>
                  <a:pt x="0" y="1"/>
                </a:moveTo>
                <a:lnTo>
                  <a:pt x="0" y="3236"/>
                </a:lnTo>
                <a:lnTo>
                  <a:pt x="16979" y="3236"/>
                </a:lnTo>
                <a:lnTo>
                  <a:pt x="169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69"/>
          <p:cNvSpPr/>
          <p:nvPr/>
        </p:nvSpPr>
        <p:spPr>
          <a:xfrm rot="10800000">
            <a:off x="-15" y="540004"/>
            <a:ext cx="2150815" cy="368071"/>
          </a:xfrm>
          <a:custGeom>
            <a:rect b="b" l="l" r="r" t="t"/>
            <a:pathLst>
              <a:path extrusionOk="0" h="3237" w="16979">
                <a:moveTo>
                  <a:pt x="0" y="1"/>
                </a:moveTo>
                <a:lnTo>
                  <a:pt x="0" y="3236"/>
                </a:lnTo>
                <a:lnTo>
                  <a:pt x="16979" y="3236"/>
                </a:lnTo>
                <a:lnTo>
                  <a:pt x="169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8_2">
    <p:spTree>
      <p:nvGrpSpPr>
        <p:cNvPr id="379" name="Shape 379"/>
        <p:cNvGrpSpPr/>
        <p:nvPr/>
      </p:nvGrpSpPr>
      <p:grpSpPr>
        <a:xfrm>
          <a:off x="0" y="0"/>
          <a:ext cx="0" cy="0"/>
          <a:chOff x="0" y="0"/>
          <a:chExt cx="0" cy="0"/>
        </a:xfrm>
      </p:grpSpPr>
      <p:sp>
        <p:nvSpPr>
          <p:cNvPr id="380" name="Google Shape;380;p70"/>
          <p:cNvSpPr/>
          <p:nvPr/>
        </p:nvSpPr>
        <p:spPr>
          <a:xfrm>
            <a:off x="-150" y="0"/>
            <a:ext cx="91440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8_1_2">
    <p:spTree>
      <p:nvGrpSpPr>
        <p:cNvPr id="381" name="Shape 381"/>
        <p:cNvGrpSpPr/>
        <p:nvPr/>
      </p:nvGrpSpPr>
      <p:grpSpPr>
        <a:xfrm>
          <a:off x="0" y="0"/>
          <a:ext cx="0" cy="0"/>
          <a:chOff x="0" y="0"/>
          <a:chExt cx="0" cy="0"/>
        </a:xfrm>
      </p:grpSpPr>
      <p:sp>
        <p:nvSpPr>
          <p:cNvPr id="382" name="Google Shape;382;p71"/>
          <p:cNvSpPr/>
          <p:nvPr/>
        </p:nvSpPr>
        <p:spPr>
          <a:xfrm rot="5400000">
            <a:off x="6381900" y="2381400"/>
            <a:ext cx="5143500" cy="3807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71"/>
          <p:cNvSpPr/>
          <p:nvPr/>
        </p:nvSpPr>
        <p:spPr>
          <a:xfrm rot="5400000">
            <a:off x="-2376300" y="2376300"/>
            <a:ext cx="5143500" cy="3909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8_1_1_1">
    <p:spTree>
      <p:nvGrpSpPr>
        <p:cNvPr id="384" name="Shape 384"/>
        <p:cNvGrpSpPr/>
        <p:nvPr/>
      </p:nvGrpSpPr>
      <p:grpSpPr>
        <a:xfrm>
          <a:off x="0" y="0"/>
          <a:ext cx="0" cy="0"/>
          <a:chOff x="0" y="0"/>
          <a:chExt cx="0" cy="0"/>
        </a:xfrm>
      </p:grpSpPr>
      <p:sp>
        <p:nvSpPr>
          <p:cNvPr id="385" name="Google Shape;385;p72"/>
          <p:cNvSpPr/>
          <p:nvPr/>
        </p:nvSpPr>
        <p:spPr>
          <a:xfrm rot="5400000">
            <a:off x="5813850" y="1820625"/>
            <a:ext cx="5158200" cy="1502100"/>
          </a:xfrm>
          <a:prstGeom prst="rect">
            <a:avLst/>
          </a:prstGeom>
          <a:solidFill>
            <a:srgbClr val="6DC0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0" Type="http://schemas.openxmlformats.org/officeDocument/2006/relationships/theme" Target="../theme/theme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0.xml"/><Relationship Id="rId22" Type="http://schemas.openxmlformats.org/officeDocument/2006/relationships/slideLayout" Target="../slideLayouts/slideLayout62.xml"/><Relationship Id="rId21" Type="http://schemas.openxmlformats.org/officeDocument/2006/relationships/slideLayout" Target="../slideLayouts/slideLayout61.xml"/><Relationship Id="rId24" Type="http://schemas.openxmlformats.org/officeDocument/2006/relationships/slideLayout" Target="../slideLayouts/slideLayout64.xml"/><Relationship Id="rId23" Type="http://schemas.openxmlformats.org/officeDocument/2006/relationships/slideLayout" Target="../slideLayouts/slideLayout63.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26" Type="http://schemas.openxmlformats.org/officeDocument/2006/relationships/slideLayout" Target="../slideLayouts/slideLayout66.xml"/><Relationship Id="rId25" Type="http://schemas.openxmlformats.org/officeDocument/2006/relationships/slideLayout" Target="../slideLayouts/slideLayout65.xml"/><Relationship Id="rId28" Type="http://schemas.openxmlformats.org/officeDocument/2006/relationships/slideLayout" Target="../slideLayouts/slideLayout68.xml"/><Relationship Id="rId27" Type="http://schemas.openxmlformats.org/officeDocument/2006/relationships/slideLayout" Target="../slideLayouts/slideLayout67.xml"/><Relationship Id="rId5" Type="http://schemas.openxmlformats.org/officeDocument/2006/relationships/slideLayout" Target="../slideLayouts/slideLayout45.xml"/><Relationship Id="rId6" Type="http://schemas.openxmlformats.org/officeDocument/2006/relationships/slideLayout" Target="../slideLayouts/slideLayout46.xml"/><Relationship Id="rId29" Type="http://schemas.openxmlformats.org/officeDocument/2006/relationships/slideLayout" Target="../slideLayouts/slideLayout69.xml"/><Relationship Id="rId7" Type="http://schemas.openxmlformats.org/officeDocument/2006/relationships/slideLayout" Target="../slideLayouts/slideLayout47.xml"/><Relationship Id="rId8" Type="http://schemas.openxmlformats.org/officeDocument/2006/relationships/slideLayout" Target="../slideLayouts/slideLayout48.xml"/><Relationship Id="rId30" Type="http://schemas.openxmlformats.org/officeDocument/2006/relationships/theme" Target="../theme/theme3.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3" Type="http://schemas.openxmlformats.org/officeDocument/2006/relationships/slideLayout" Target="../slideLayouts/slideLayout53.xml"/><Relationship Id="rId12" Type="http://schemas.openxmlformats.org/officeDocument/2006/relationships/slideLayout" Target="../slideLayouts/slideLayout52.xml"/><Relationship Id="rId15" Type="http://schemas.openxmlformats.org/officeDocument/2006/relationships/slideLayout" Target="../slideLayouts/slideLayout55.xml"/><Relationship Id="rId14" Type="http://schemas.openxmlformats.org/officeDocument/2006/relationships/slideLayout" Target="../slideLayouts/slideLayout54.xml"/><Relationship Id="rId17" Type="http://schemas.openxmlformats.org/officeDocument/2006/relationships/slideLayout" Target="../slideLayouts/slideLayout57.xml"/><Relationship Id="rId16" Type="http://schemas.openxmlformats.org/officeDocument/2006/relationships/slideLayout" Target="../slideLayouts/slideLayout56.xml"/><Relationship Id="rId19" Type="http://schemas.openxmlformats.org/officeDocument/2006/relationships/slideLayout" Target="../slideLayouts/slideLayout59.xml"/><Relationship Id="rId18"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2"/>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3A393C"/>
              </a:buClr>
              <a:buSzPts val="3000"/>
              <a:buFont typeface="Farro"/>
              <a:buNone/>
              <a:defRPr sz="3000">
                <a:solidFill>
                  <a:srgbClr val="3A393C"/>
                </a:solidFill>
                <a:latin typeface="Farro"/>
                <a:ea typeface="Farro"/>
                <a:cs typeface="Farro"/>
                <a:sym typeface="Farr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720000" y="1152475"/>
            <a:ext cx="7704000" cy="3416400"/>
          </a:xfrm>
          <a:prstGeom prst="rect">
            <a:avLst/>
          </a:prstGeom>
          <a:noFill/>
          <a:ln>
            <a:noFill/>
          </a:ln>
        </p:spPr>
        <p:txBody>
          <a:bodyPr anchorCtr="0" anchor="t" bIns="91425" lIns="91425" spcFirstLastPara="1" rIns="91425" wrap="square" tIns="91425">
            <a:noAutofit/>
          </a:bodyPr>
          <a:lstStyle>
            <a:lvl1pPr indent="-330200" lvl="0" marL="457200" rtl="0">
              <a:lnSpc>
                <a:spcPct val="100000"/>
              </a:lnSpc>
              <a:spcBef>
                <a:spcPts val="0"/>
              </a:spcBef>
              <a:spcAft>
                <a:spcPts val="0"/>
              </a:spcAft>
              <a:buClr>
                <a:srgbClr val="3A393C"/>
              </a:buClr>
              <a:buSzPts val="1600"/>
              <a:buFont typeface="Didact Gothic"/>
              <a:buChar char="●"/>
              <a:defRPr sz="1600">
                <a:solidFill>
                  <a:srgbClr val="3A393C"/>
                </a:solidFill>
                <a:latin typeface="Didact Gothic"/>
                <a:ea typeface="Didact Gothic"/>
                <a:cs typeface="Didact Gothic"/>
                <a:sym typeface="Didact Gothic"/>
              </a:defRPr>
            </a:lvl1pPr>
            <a:lvl2pPr indent="-330200" lvl="1" marL="914400" rtl="0">
              <a:lnSpc>
                <a:spcPct val="100000"/>
              </a:lnSpc>
              <a:spcBef>
                <a:spcPts val="1600"/>
              </a:spcBef>
              <a:spcAft>
                <a:spcPts val="0"/>
              </a:spcAft>
              <a:buClr>
                <a:srgbClr val="3A393C"/>
              </a:buClr>
              <a:buSzPts val="1600"/>
              <a:buFont typeface="Didact Gothic"/>
              <a:buChar char="○"/>
              <a:defRPr sz="1600">
                <a:solidFill>
                  <a:srgbClr val="3A393C"/>
                </a:solidFill>
                <a:latin typeface="Didact Gothic"/>
                <a:ea typeface="Didact Gothic"/>
                <a:cs typeface="Didact Gothic"/>
                <a:sym typeface="Didact Gothic"/>
              </a:defRPr>
            </a:lvl2pPr>
            <a:lvl3pPr indent="-330200" lvl="2" marL="1371600" rtl="0">
              <a:lnSpc>
                <a:spcPct val="100000"/>
              </a:lnSpc>
              <a:spcBef>
                <a:spcPts val="1600"/>
              </a:spcBef>
              <a:spcAft>
                <a:spcPts val="0"/>
              </a:spcAft>
              <a:buClr>
                <a:srgbClr val="3A393C"/>
              </a:buClr>
              <a:buSzPts val="1600"/>
              <a:buFont typeface="Didact Gothic"/>
              <a:buChar char="■"/>
              <a:defRPr sz="1600">
                <a:solidFill>
                  <a:srgbClr val="3A393C"/>
                </a:solidFill>
                <a:latin typeface="Didact Gothic"/>
                <a:ea typeface="Didact Gothic"/>
                <a:cs typeface="Didact Gothic"/>
                <a:sym typeface="Didact Gothic"/>
              </a:defRPr>
            </a:lvl3pPr>
            <a:lvl4pPr indent="-330200" lvl="3" marL="1828800" rtl="0">
              <a:lnSpc>
                <a:spcPct val="100000"/>
              </a:lnSpc>
              <a:spcBef>
                <a:spcPts val="1600"/>
              </a:spcBef>
              <a:spcAft>
                <a:spcPts val="0"/>
              </a:spcAft>
              <a:buClr>
                <a:srgbClr val="3A393C"/>
              </a:buClr>
              <a:buSzPts val="1600"/>
              <a:buFont typeface="Didact Gothic"/>
              <a:buChar char="●"/>
              <a:defRPr sz="1600">
                <a:solidFill>
                  <a:srgbClr val="3A393C"/>
                </a:solidFill>
                <a:latin typeface="Didact Gothic"/>
                <a:ea typeface="Didact Gothic"/>
                <a:cs typeface="Didact Gothic"/>
                <a:sym typeface="Didact Gothic"/>
              </a:defRPr>
            </a:lvl4pPr>
            <a:lvl5pPr indent="-330200" lvl="4" marL="2286000" rtl="0">
              <a:lnSpc>
                <a:spcPct val="100000"/>
              </a:lnSpc>
              <a:spcBef>
                <a:spcPts val="1600"/>
              </a:spcBef>
              <a:spcAft>
                <a:spcPts val="0"/>
              </a:spcAft>
              <a:buClr>
                <a:srgbClr val="3A393C"/>
              </a:buClr>
              <a:buSzPts val="1600"/>
              <a:buFont typeface="Didact Gothic"/>
              <a:buChar char="○"/>
              <a:defRPr sz="1600">
                <a:solidFill>
                  <a:srgbClr val="3A393C"/>
                </a:solidFill>
                <a:latin typeface="Didact Gothic"/>
                <a:ea typeface="Didact Gothic"/>
                <a:cs typeface="Didact Gothic"/>
                <a:sym typeface="Didact Gothic"/>
              </a:defRPr>
            </a:lvl5pPr>
            <a:lvl6pPr indent="-330200" lvl="5" marL="2743200" rtl="0">
              <a:lnSpc>
                <a:spcPct val="100000"/>
              </a:lnSpc>
              <a:spcBef>
                <a:spcPts val="1600"/>
              </a:spcBef>
              <a:spcAft>
                <a:spcPts val="0"/>
              </a:spcAft>
              <a:buClr>
                <a:srgbClr val="3A393C"/>
              </a:buClr>
              <a:buSzPts val="1600"/>
              <a:buFont typeface="Didact Gothic"/>
              <a:buChar char="■"/>
              <a:defRPr sz="1600">
                <a:solidFill>
                  <a:srgbClr val="3A393C"/>
                </a:solidFill>
                <a:latin typeface="Didact Gothic"/>
                <a:ea typeface="Didact Gothic"/>
                <a:cs typeface="Didact Gothic"/>
                <a:sym typeface="Didact Gothic"/>
              </a:defRPr>
            </a:lvl6pPr>
            <a:lvl7pPr indent="-330200" lvl="6" marL="3200400" rtl="0">
              <a:lnSpc>
                <a:spcPct val="100000"/>
              </a:lnSpc>
              <a:spcBef>
                <a:spcPts val="1600"/>
              </a:spcBef>
              <a:spcAft>
                <a:spcPts val="0"/>
              </a:spcAft>
              <a:buClr>
                <a:srgbClr val="3A393C"/>
              </a:buClr>
              <a:buSzPts val="1600"/>
              <a:buFont typeface="Didact Gothic"/>
              <a:buChar char="●"/>
              <a:defRPr sz="1600">
                <a:solidFill>
                  <a:srgbClr val="3A393C"/>
                </a:solidFill>
                <a:latin typeface="Didact Gothic"/>
                <a:ea typeface="Didact Gothic"/>
                <a:cs typeface="Didact Gothic"/>
                <a:sym typeface="Didact Gothic"/>
              </a:defRPr>
            </a:lvl7pPr>
            <a:lvl8pPr indent="-330200" lvl="7" marL="3657600" rtl="0">
              <a:lnSpc>
                <a:spcPct val="100000"/>
              </a:lnSpc>
              <a:spcBef>
                <a:spcPts val="1600"/>
              </a:spcBef>
              <a:spcAft>
                <a:spcPts val="0"/>
              </a:spcAft>
              <a:buClr>
                <a:srgbClr val="3A393C"/>
              </a:buClr>
              <a:buSzPts val="1600"/>
              <a:buFont typeface="Didact Gothic"/>
              <a:buChar char="○"/>
              <a:defRPr sz="1600">
                <a:solidFill>
                  <a:srgbClr val="3A393C"/>
                </a:solidFill>
                <a:latin typeface="Didact Gothic"/>
                <a:ea typeface="Didact Gothic"/>
                <a:cs typeface="Didact Gothic"/>
                <a:sym typeface="Didact Gothic"/>
              </a:defRPr>
            </a:lvl8pPr>
            <a:lvl9pPr indent="-330200" lvl="8" marL="4114800" rtl="0">
              <a:lnSpc>
                <a:spcPct val="100000"/>
              </a:lnSpc>
              <a:spcBef>
                <a:spcPts val="1600"/>
              </a:spcBef>
              <a:spcAft>
                <a:spcPts val="1600"/>
              </a:spcAft>
              <a:buClr>
                <a:srgbClr val="3A393C"/>
              </a:buClr>
              <a:buSzPts val="1600"/>
              <a:buFont typeface="Didact Gothic"/>
              <a:buChar char="■"/>
              <a:defRPr sz="1600">
                <a:solidFill>
                  <a:srgbClr val="3A393C"/>
                </a:solidFill>
                <a:latin typeface="Didact Gothic"/>
                <a:ea typeface="Didact Gothic"/>
                <a:cs typeface="Didact Gothic"/>
                <a:sym typeface="Didact Gothic"/>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18" name="Shape 218"/>
        <p:cNvGrpSpPr/>
        <p:nvPr/>
      </p:nvGrpSpPr>
      <p:grpSpPr>
        <a:xfrm>
          <a:off x="0" y="0"/>
          <a:ext cx="0" cy="0"/>
          <a:chOff x="0" y="0"/>
          <a:chExt cx="0" cy="0"/>
        </a:xfrm>
      </p:grpSpPr>
      <p:sp>
        <p:nvSpPr>
          <p:cNvPr id="219" name="Google Shape;219;p43"/>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3A393C"/>
              </a:buClr>
              <a:buSzPts val="3000"/>
              <a:buFont typeface="Farro"/>
              <a:buNone/>
              <a:defRPr sz="3000">
                <a:solidFill>
                  <a:srgbClr val="3A393C"/>
                </a:solidFill>
                <a:latin typeface="Farro"/>
                <a:ea typeface="Farro"/>
                <a:cs typeface="Farro"/>
                <a:sym typeface="Farr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20" name="Google Shape;220;p43"/>
          <p:cNvSpPr txBox="1"/>
          <p:nvPr>
            <p:ph idx="1" type="body"/>
          </p:nvPr>
        </p:nvSpPr>
        <p:spPr>
          <a:xfrm>
            <a:off x="720000" y="1152475"/>
            <a:ext cx="7704000" cy="3416400"/>
          </a:xfrm>
          <a:prstGeom prst="rect">
            <a:avLst/>
          </a:prstGeom>
          <a:noFill/>
          <a:ln>
            <a:noFill/>
          </a:ln>
        </p:spPr>
        <p:txBody>
          <a:bodyPr anchorCtr="0" anchor="t" bIns="91425" lIns="91425" spcFirstLastPara="1" rIns="91425" wrap="square" tIns="91425">
            <a:noAutofit/>
          </a:bodyPr>
          <a:lstStyle>
            <a:lvl1pPr indent="-330200" lvl="0" marL="457200" rtl="0">
              <a:lnSpc>
                <a:spcPct val="100000"/>
              </a:lnSpc>
              <a:spcBef>
                <a:spcPts val="0"/>
              </a:spcBef>
              <a:spcAft>
                <a:spcPts val="0"/>
              </a:spcAft>
              <a:buClr>
                <a:srgbClr val="3A393C"/>
              </a:buClr>
              <a:buSzPts val="1600"/>
              <a:buFont typeface="Didact Gothic"/>
              <a:buChar char="●"/>
              <a:defRPr sz="1600">
                <a:solidFill>
                  <a:srgbClr val="3A393C"/>
                </a:solidFill>
                <a:latin typeface="Didact Gothic"/>
                <a:ea typeface="Didact Gothic"/>
                <a:cs typeface="Didact Gothic"/>
                <a:sym typeface="Didact Gothic"/>
              </a:defRPr>
            </a:lvl1pPr>
            <a:lvl2pPr indent="-330200" lvl="1" marL="914400" rtl="0">
              <a:lnSpc>
                <a:spcPct val="100000"/>
              </a:lnSpc>
              <a:spcBef>
                <a:spcPts val="1600"/>
              </a:spcBef>
              <a:spcAft>
                <a:spcPts val="0"/>
              </a:spcAft>
              <a:buClr>
                <a:srgbClr val="3A393C"/>
              </a:buClr>
              <a:buSzPts val="1600"/>
              <a:buFont typeface="Didact Gothic"/>
              <a:buChar char="○"/>
              <a:defRPr sz="1600">
                <a:solidFill>
                  <a:srgbClr val="3A393C"/>
                </a:solidFill>
                <a:latin typeface="Didact Gothic"/>
                <a:ea typeface="Didact Gothic"/>
                <a:cs typeface="Didact Gothic"/>
                <a:sym typeface="Didact Gothic"/>
              </a:defRPr>
            </a:lvl2pPr>
            <a:lvl3pPr indent="-330200" lvl="2" marL="1371600" rtl="0">
              <a:lnSpc>
                <a:spcPct val="100000"/>
              </a:lnSpc>
              <a:spcBef>
                <a:spcPts val="1600"/>
              </a:spcBef>
              <a:spcAft>
                <a:spcPts val="0"/>
              </a:spcAft>
              <a:buClr>
                <a:srgbClr val="3A393C"/>
              </a:buClr>
              <a:buSzPts val="1600"/>
              <a:buFont typeface="Didact Gothic"/>
              <a:buChar char="■"/>
              <a:defRPr sz="1600">
                <a:solidFill>
                  <a:srgbClr val="3A393C"/>
                </a:solidFill>
                <a:latin typeface="Didact Gothic"/>
                <a:ea typeface="Didact Gothic"/>
                <a:cs typeface="Didact Gothic"/>
                <a:sym typeface="Didact Gothic"/>
              </a:defRPr>
            </a:lvl3pPr>
            <a:lvl4pPr indent="-330200" lvl="3" marL="1828800" rtl="0">
              <a:lnSpc>
                <a:spcPct val="100000"/>
              </a:lnSpc>
              <a:spcBef>
                <a:spcPts val="1600"/>
              </a:spcBef>
              <a:spcAft>
                <a:spcPts val="0"/>
              </a:spcAft>
              <a:buClr>
                <a:srgbClr val="3A393C"/>
              </a:buClr>
              <a:buSzPts val="1600"/>
              <a:buFont typeface="Didact Gothic"/>
              <a:buChar char="●"/>
              <a:defRPr sz="1600">
                <a:solidFill>
                  <a:srgbClr val="3A393C"/>
                </a:solidFill>
                <a:latin typeface="Didact Gothic"/>
                <a:ea typeface="Didact Gothic"/>
                <a:cs typeface="Didact Gothic"/>
                <a:sym typeface="Didact Gothic"/>
              </a:defRPr>
            </a:lvl4pPr>
            <a:lvl5pPr indent="-330200" lvl="4" marL="2286000" rtl="0">
              <a:lnSpc>
                <a:spcPct val="100000"/>
              </a:lnSpc>
              <a:spcBef>
                <a:spcPts val="1600"/>
              </a:spcBef>
              <a:spcAft>
                <a:spcPts val="0"/>
              </a:spcAft>
              <a:buClr>
                <a:srgbClr val="3A393C"/>
              </a:buClr>
              <a:buSzPts val="1600"/>
              <a:buFont typeface="Didact Gothic"/>
              <a:buChar char="○"/>
              <a:defRPr sz="1600">
                <a:solidFill>
                  <a:srgbClr val="3A393C"/>
                </a:solidFill>
                <a:latin typeface="Didact Gothic"/>
                <a:ea typeface="Didact Gothic"/>
                <a:cs typeface="Didact Gothic"/>
                <a:sym typeface="Didact Gothic"/>
              </a:defRPr>
            </a:lvl5pPr>
            <a:lvl6pPr indent="-330200" lvl="5" marL="2743200" rtl="0">
              <a:lnSpc>
                <a:spcPct val="100000"/>
              </a:lnSpc>
              <a:spcBef>
                <a:spcPts val="1600"/>
              </a:spcBef>
              <a:spcAft>
                <a:spcPts val="0"/>
              </a:spcAft>
              <a:buClr>
                <a:srgbClr val="3A393C"/>
              </a:buClr>
              <a:buSzPts val="1600"/>
              <a:buFont typeface="Didact Gothic"/>
              <a:buChar char="■"/>
              <a:defRPr sz="1600">
                <a:solidFill>
                  <a:srgbClr val="3A393C"/>
                </a:solidFill>
                <a:latin typeface="Didact Gothic"/>
                <a:ea typeface="Didact Gothic"/>
                <a:cs typeface="Didact Gothic"/>
                <a:sym typeface="Didact Gothic"/>
              </a:defRPr>
            </a:lvl6pPr>
            <a:lvl7pPr indent="-330200" lvl="6" marL="3200400" rtl="0">
              <a:lnSpc>
                <a:spcPct val="100000"/>
              </a:lnSpc>
              <a:spcBef>
                <a:spcPts val="1600"/>
              </a:spcBef>
              <a:spcAft>
                <a:spcPts val="0"/>
              </a:spcAft>
              <a:buClr>
                <a:srgbClr val="3A393C"/>
              </a:buClr>
              <a:buSzPts val="1600"/>
              <a:buFont typeface="Didact Gothic"/>
              <a:buChar char="●"/>
              <a:defRPr sz="1600">
                <a:solidFill>
                  <a:srgbClr val="3A393C"/>
                </a:solidFill>
                <a:latin typeface="Didact Gothic"/>
                <a:ea typeface="Didact Gothic"/>
                <a:cs typeface="Didact Gothic"/>
                <a:sym typeface="Didact Gothic"/>
              </a:defRPr>
            </a:lvl7pPr>
            <a:lvl8pPr indent="-330200" lvl="7" marL="3657600" rtl="0">
              <a:lnSpc>
                <a:spcPct val="100000"/>
              </a:lnSpc>
              <a:spcBef>
                <a:spcPts val="1600"/>
              </a:spcBef>
              <a:spcAft>
                <a:spcPts val="0"/>
              </a:spcAft>
              <a:buClr>
                <a:srgbClr val="3A393C"/>
              </a:buClr>
              <a:buSzPts val="1600"/>
              <a:buFont typeface="Didact Gothic"/>
              <a:buChar char="○"/>
              <a:defRPr sz="1600">
                <a:solidFill>
                  <a:srgbClr val="3A393C"/>
                </a:solidFill>
                <a:latin typeface="Didact Gothic"/>
                <a:ea typeface="Didact Gothic"/>
                <a:cs typeface="Didact Gothic"/>
                <a:sym typeface="Didact Gothic"/>
              </a:defRPr>
            </a:lvl8pPr>
            <a:lvl9pPr indent="-330200" lvl="8" marL="4114800" rtl="0">
              <a:lnSpc>
                <a:spcPct val="100000"/>
              </a:lnSpc>
              <a:spcBef>
                <a:spcPts val="1600"/>
              </a:spcBef>
              <a:spcAft>
                <a:spcPts val="1600"/>
              </a:spcAft>
              <a:buClr>
                <a:srgbClr val="3A393C"/>
              </a:buClr>
              <a:buSzPts val="1600"/>
              <a:buFont typeface="Didact Gothic"/>
              <a:buChar char="■"/>
              <a:defRPr sz="1600">
                <a:solidFill>
                  <a:srgbClr val="3A393C"/>
                </a:solidFill>
                <a:latin typeface="Didact Gothic"/>
                <a:ea typeface="Didact Gothic"/>
                <a:cs typeface="Didact Gothic"/>
                <a:sym typeface="Didact Gothic"/>
              </a:defRPr>
            </a:lvl9pPr>
          </a:lstStyle>
          <a:p/>
        </p:txBody>
      </p:sp>
    </p:spTree>
  </p:cSld>
  <p:clrMap accent1="accent1" accent2="accent2" accent3="accent3" accent4="accent4" accent5="accent5" accent6="accent6" bg1="lt1" bg2="dk2" tx1="dk1" tx2="lt2" folHlink="folHlink" hlink="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xml"/><Relationship Id="rId3"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19.png"/><Relationship Id="rId5" Type="http://schemas.openxmlformats.org/officeDocument/2006/relationships/image" Target="../media/image17.png"/><Relationship Id="rId6" Type="http://schemas.openxmlformats.org/officeDocument/2006/relationships/image" Target="../media/image14.png"/><Relationship Id="rId7" Type="http://schemas.openxmlformats.org/officeDocument/2006/relationships/image" Target="../media/image23.png"/><Relationship Id="rId8"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27.png"/><Relationship Id="rId7" Type="http://schemas.openxmlformats.org/officeDocument/2006/relationships/image" Target="../media/image48.png"/><Relationship Id="rId8"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21.png"/><Relationship Id="rId5"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39.png"/><Relationship Id="rId5" Type="http://schemas.openxmlformats.org/officeDocument/2006/relationships/image" Target="../media/image37.png"/><Relationship Id="rId6" Type="http://schemas.openxmlformats.org/officeDocument/2006/relationships/image" Target="../media/image36.png"/><Relationship Id="rId7" Type="http://schemas.openxmlformats.org/officeDocument/2006/relationships/image" Target="../media/image43.png"/><Relationship Id="rId8"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image" Target="../media/image39.png"/><Relationship Id="rId6"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40.png"/><Relationship Id="rId5" Type="http://schemas.openxmlformats.org/officeDocument/2006/relationships/image" Target="../media/image45.png"/><Relationship Id="rId6"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8.xml"/><Relationship Id="rId3"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5.jpg"/><Relationship Id="rId5" Type="http://schemas.openxmlformats.org/officeDocument/2006/relationships/image" Target="../media/image11.png"/><Relationship Id="rId6"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xml"/><Relationship Id="rId3" Type="http://schemas.openxmlformats.org/officeDocument/2006/relationships/image" Target="../media/image47.png"/><Relationship Id="rId4" Type="http://schemas.openxmlformats.org/officeDocument/2006/relationships/image" Target="../media/image41.png"/><Relationship Id="rId5"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89" name="Shape 389"/>
        <p:cNvGrpSpPr/>
        <p:nvPr/>
      </p:nvGrpSpPr>
      <p:grpSpPr>
        <a:xfrm>
          <a:off x="0" y="0"/>
          <a:ext cx="0" cy="0"/>
          <a:chOff x="0" y="0"/>
          <a:chExt cx="0" cy="0"/>
        </a:xfrm>
      </p:grpSpPr>
      <p:sp>
        <p:nvSpPr>
          <p:cNvPr id="390" name="Google Shape;390;p73"/>
          <p:cNvSpPr txBox="1"/>
          <p:nvPr>
            <p:ph type="ctrTitle"/>
          </p:nvPr>
        </p:nvSpPr>
        <p:spPr>
          <a:xfrm>
            <a:off x="4251600" y="789925"/>
            <a:ext cx="4752000" cy="1504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b="1" lang="pt-BR" sz="3100"/>
              <a:t>Addressing Food Insecurity in the African Community in Worcester</a:t>
            </a:r>
            <a:endParaRPr b="1" sz="3100"/>
          </a:p>
        </p:txBody>
      </p:sp>
      <p:sp>
        <p:nvSpPr>
          <p:cNvPr id="391" name="Google Shape;391;p73"/>
          <p:cNvSpPr txBox="1"/>
          <p:nvPr>
            <p:ph idx="1" type="subTitle"/>
          </p:nvPr>
        </p:nvSpPr>
        <p:spPr>
          <a:xfrm>
            <a:off x="4825200" y="2449825"/>
            <a:ext cx="4178400" cy="422400"/>
          </a:xfrm>
          <a:prstGeom prst="rect">
            <a:avLst/>
          </a:prstGeom>
          <a:noFill/>
        </p:spPr>
        <p:txBody>
          <a:bodyPr anchorCtr="0" anchor="ctr" bIns="91425" lIns="91425" spcFirstLastPara="1" rIns="91425" wrap="square" tIns="91425">
            <a:noAutofit/>
          </a:bodyPr>
          <a:lstStyle/>
          <a:p>
            <a:pPr indent="0" lvl="0" marL="0" rtl="0" algn="r">
              <a:spcBef>
                <a:spcPts val="0"/>
              </a:spcBef>
              <a:spcAft>
                <a:spcPts val="0"/>
              </a:spcAft>
              <a:buNone/>
            </a:pPr>
            <a:r>
              <a:rPr lang="pt-BR">
                <a:solidFill>
                  <a:srgbClr val="FFFFFF"/>
                </a:solidFill>
              </a:rPr>
              <a:t>Camila Carvalho, Isabelle Chi, Lauren Guerrero &amp; Mary Scrivanich</a:t>
            </a:r>
            <a:endParaRPr sz="1800">
              <a:solidFill>
                <a:srgbClr val="FFFFFF"/>
              </a:solidFill>
              <a:latin typeface="Didact Gothic"/>
              <a:ea typeface="Didact Gothic"/>
              <a:cs typeface="Didact Gothic"/>
              <a:sym typeface="Didact Gothic"/>
            </a:endParaRPr>
          </a:p>
        </p:txBody>
      </p:sp>
      <p:sp>
        <p:nvSpPr>
          <p:cNvPr id="392" name="Google Shape;392;p73"/>
          <p:cNvSpPr/>
          <p:nvPr/>
        </p:nvSpPr>
        <p:spPr>
          <a:xfrm>
            <a:off x="3821650" y="3192200"/>
            <a:ext cx="5322300" cy="14118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3" name="Google Shape;393;p73"/>
          <p:cNvPicPr preferRelativeResize="0"/>
          <p:nvPr/>
        </p:nvPicPr>
        <p:blipFill rotWithShape="1">
          <a:blip r:embed="rId3">
            <a:alphaModFix/>
          </a:blip>
          <a:srcRect b="20917" l="0" r="0" t="25953"/>
          <a:stretch/>
        </p:blipFill>
        <p:spPr>
          <a:xfrm>
            <a:off x="4370725" y="3524300"/>
            <a:ext cx="2630152" cy="1079700"/>
          </a:xfrm>
          <a:prstGeom prst="rect">
            <a:avLst/>
          </a:prstGeom>
          <a:noFill/>
          <a:ln>
            <a:noFill/>
          </a:ln>
        </p:spPr>
      </p:pic>
      <p:cxnSp>
        <p:nvCxnSpPr>
          <p:cNvPr id="394" name="Google Shape;394;p73"/>
          <p:cNvCxnSpPr/>
          <p:nvPr/>
        </p:nvCxnSpPr>
        <p:spPr>
          <a:xfrm>
            <a:off x="4408500" y="2334175"/>
            <a:ext cx="4595100" cy="0"/>
          </a:xfrm>
          <a:prstGeom prst="straightConnector1">
            <a:avLst/>
          </a:prstGeom>
          <a:noFill/>
          <a:ln cap="flat" cmpd="sng" w="28575">
            <a:solidFill>
              <a:srgbClr val="FFFFFF"/>
            </a:solidFill>
            <a:prstDash val="solid"/>
            <a:round/>
            <a:headEnd len="med" w="med" type="none"/>
            <a:tailEnd len="med" w="med" type="none"/>
          </a:ln>
        </p:spPr>
      </p:cxnSp>
      <p:pic>
        <p:nvPicPr>
          <p:cNvPr id="395" name="Google Shape;395;p73"/>
          <p:cNvPicPr preferRelativeResize="0"/>
          <p:nvPr/>
        </p:nvPicPr>
        <p:blipFill rotWithShape="1">
          <a:blip r:embed="rId4">
            <a:alphaModFix/>
          </a:blip>
          <a:srcRect b="13427" l="7374" r="13410" t="0"/>
          <a:stretch/>
        </p:blipFill>
        <p:spPr>
          <a:xfrm>
            <a:off x="7161750" y="3107975"/>
            <a:ext cx="1749925" cy="1912350"/>
          </a:xfrm>
          <a:prstGeom prst="rect">
            <a:avLst/>
          </a:prstGeom>
          <a:noFill/>
          <a:ln>
            <a:noFill/>
          </a:ln>
        </p:spPr>
      </p:pic>
      <p:pic>
        <p:nvPicPr>
          <p:cNvPr id="396" name="Google Shape;396;p73"/>
          <p:cNvPicPr preferRelativeResize="0"/>
          <p:nvPr/>
        </p:nvPicPr>
        <p:blipFill rotWithShape="1">
          <a:blip r:embed="rId5">
            <a:alphaModFix/>
          </a:blip>
          <a:srcRect b="0" l="5117" r="30910" t="0"/>
          <a:stretch/>
        </p:blipFill>
        <p:spPr>
          <a:xfrm>
            <a:off x="0" y="0"/>
            <a:ext cx="405545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82"/>
          <p:cNvSpPr/>
          <p:nvPr/>
        </p:nvSpPr>
        <p:spPr>
          <a:xfrm>
            <a:off x="4572025" y="0"/>
            <a:ext cx="4608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82"/>
          <p:cNvSpPr/>
          <p:nvPr/>
        </p:nvSpPr>
        <p:spPr>
          <a:xfrm>
            <a:off x="-35975" y="-9000"/>
            <a:ext cx="4608000" cy="5188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82"/>
          <p:cNvSpPr txBox="1"/>
          <p:nvPr>
            <p:ph type="title"/>
          </p:nvPr>
        </p:nvSpPr>
        <p:spPr>
          <a:xfrm>
            <a:off x="4645275" y="438550"/>
            <a:ext cx="4373700" cy="66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pt-BR" sz="3100"/>
              <a:t>BUSINESS PLAN</a:t>
            </a:r>
            <a:endParaRPr b="1" sz="3100"/>
          </a:p>
        </p:txBody>
      </p:sp>
      <p:sp>
        <p:nvSpPr>
          <p:cNvPr id="546" name="Google Shape;546;p82"/>
          <p:cNvSpPr txBox="1"/>
          <p:nvPr>
            <p:ph idx="1" type="body"/>
          </p:nvPr>
        </p:nvSpPr>
        <p:spPr>
          <a:xfrm>
            <a:off x="4695125" y="1255975"/>
            <a:ext cx="2288700" cy="517200"/>
          </a:xfrm>
          <a:prstGeom prst="rect">
            <a:avLst/>
          </a:prstGeom>
          <a:solidFill>
            <a:srgbClr val="B38A19"/>
          </a:solidFill>
        </p:spPr>
        <p:txBody>
          <a:bodyPr anchorCtr="0" anchor="ctr" bIns="91425" lIns="91425" spcFirstLastPara="1" rIns="91425" wrap="square" tIns="91425">
            <a:noAutofit/>
          </a:bodyPr>
          <a:lstStyle/>
          <a:p>
            <a:pPr indent="0" lvl="0" marL="0" rtl="0" algn="ctr">
              <a:spcBef>
                <a:spcPts val="0"/>
              </a:spcBef>
              <a:spcAft>
                <a:spcPts val="0"/>
              </a:spcAft>
              <a:buNone/>
            </a:pPr>
            <a:r>
              <a:rPr lang="pt-BR" sz="2700">
                <a:solidFill>
                  <a:srgbClr val="FFFFFF"/>
                </a:solidFill>
              </a:rPr>
              <a:t>THE PURPOSE</a:t>
            </a:r>
            <a:endParaRPr sz="2700">
              <a:solidFill>
                <a:srgbClr val="FFFFFF"/>
              </a:solidFill>
            </a:endParaRPr>
          </a:p>
        </p:txBody>
      </p:sp>
      <p:sp>
        <p:nvSpPr>
          <p:cNvPr id="547" name="Google Shape;547;p82"/>
          <p:cNvSpPr txBox="1"/>
          <p:nvPr/>
        </p:nvSpPr>
        <p:spPr>
          <a:xfrm>
            <a:off x="5641075" y="3141250"/>
            <a:ext cx="2469900" cy="49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600">
                <a:latin typeface="Didact Gothic"/>
                <a:ea typeface="Didact Gothic"/>
                <a:cs typeface="Didact Gothic"/>
                <a:sym typeface="Didact Gothic"/>
              </a:rPr>
              <a:t>Provides the organization with an </a:t>
            </a:r>
            <a:r>
              <a:rPr b="1" lang="pt-BR" sz="1600">
                <a:latin typeface="Didact Gothic"/>
                <a:ea typeface="Didact Gothic"/>
                <a:cs typeface="Didact Gothic"/>
                <a:sym typeface="Didact Gothic"/>
              </a:rPr>
              <a:t>outline </a:t>
            </a:r>
            <a:r>
              <a:rPr lang="pt-BR" sz="1600">
                <a:latin typeface="Didact Gothic"/>
                <a:ea typeface="Didact Gothic"/>
                <a:cs typeface="Didact Gothic"/>
                <a:sym typeface="Didact Gothic"/>
              </a:rPr>
              <a:t>on how to </a:t>
            </a:r>
            <a:r>
              <a:rPr b="1" lang="pt-BR" sz="1600">
                <a:latin typeface="Didact Gothic"/>
                <a:ea typeface="Didact Gothic"/>
                <a:cs typeface="Didact Gothic"/>
                <a:sym typeface="Didact Gothic"/>
              </a:rPr>
              <a:t>proceed with establishing a food pantry</a:t>
            </a:r>
            <a:endParaRPr b="1" sz="1600">
              <a:latin typeface="Didact Gothic"/>
              <a:ea typeface="Didact Gothic"/>
              <a:cs typeface="Didact Gothic"/>
              <a:sym typeface="Didact Gothic"/>
            </a:endParaRPr>
          </a:p>
        </p:txBody>
      </p:sp>
      <p:cxnSp>
        <p:nvCxnSpPr>
          <p:cNvPr id="548" name="Google Shape;548;p82"/>
          <p:cNvCxnSpPr/>
          <p:nvPr/>
        </p:nvCxnSpPr>
        <p:spPr>
          <a:xfrm>
            <a:off x="7106913" y="1510075"/>
            <a:ext cx="1969200" cy="9000"/>
          </a:xfrm>
          <a:prstGeom prst="straightConnector1">
            <a:avLst/>
          </a:prstGeom>
          <a:noFill/>
          <a:ln cap="flat" cmpd="sng" w="19050">
            <a:solidFill>
              <a:srgbClr val="B38A19"/>
            </a:solidFill>
            <a:prstDash val="solid"/>
            <a:round/>
            <a:headEnd len="med" w="med" type="none"/>
            <a:tailEnd len="med" w="med" type="none"/>
          </a:ln>
        </p:spPr>
      </p:cxnSp>
      <p:pic>
        <p:nvPicPr>
          <p:cNvPr id="549" name="Google Shape;549;p82"/>
          <p:cNvPicPr preferRelativeResize="0"/>
          <p:nvPr/>
        </p:nvPicPr>
        <p:blipFill>
          <a:blip r:embed="rId3">
            <a:alphaModFix/>
          </a:blip>
          <a:stretch>
            <a:fillRect/>
          </a:stretch>
        </p:blipFill>
        <p:spPr>
          <a:xfrm>
            <a:off x="425573" y="76200"/>
            <a:ext cx="3528503" cy="4990775"/>
          </a:xfrm>
          <a:prstGeom prst="rect">
            <a:avLst/>
          </a:prstGeom>
          <a:noFill/>
          <a:ln cap="flat" cmpd="sng" w="19050">
            <a:solidFill>
              <a:srgbClr val="B38A19"/>
            </a:solidFill>
            <a:prstDash val="solid"/>
            <a:round/>
            <a:headEnd len="sm" w="sm" type="none"/>
            <a:tailEnd len="sm" w="sm" type="none"/>
          </a:ln>
        </p:spPr>
      </p:pic>
      <p:pic>
        <p:nvPicPr>
          <p:cNvPr id="550" name="Google Shape;550;p82"/>
          <p:cNvPicPr preferRelativeResize="0"/>
          <p:nvPr/>
        </p:nvPicPr>
        <p:blipFill>
          <a:blip r:embed="rId4">
            <a:alphaModFix/>
          </a:blip>
          <a:stretch>
            <a:fillRect/>
          </a:stretch>
        </p:blipFill>
        <p:spPr>
          <a:xfrm>
            <a:off x="425575" y="89838"/>
            <a:ext cx="3528499" cy="4990815"/>
          </a:xfrm>
          <a:prstGeom prst="rect">
            <a:avLst/>
          </a:prstGeom>
          <a:noFill/>
          <a:ln cap="flat" cmpd="sng" w="19050">
            <a:solidFill>
              <a:srgbClr val="B38A19"/>
            </a:solidFill>
            <a:prstDash val="solid"/>
            <a:round/>
            <a:headEnd len="sm" w="sm" type="none"/>
            <a:tailEnd len="sm" w="sm" type="none"/>
          </a:ln>
        </p:spPr>
      </p:pic>
      <p:pic>
        <p:nvPicPr>
          <p:cNvPr id="551" name="Google Shape;551;p82"/>
          <p:cNvPicPr preferRelativeResize="0"/>
          <p:nvPr/>
        </p:nvPicPr>
        <p:blipFill>
          <a:blip r:embed="rId5">
            <a:alphaModFix/>
          </a:blip>
          <a:stretch>
            <a:fillRect/>
          </a:stretch>
        </p:blipFill>
        <p:spPr>
          <a:xfrm>
            <a:off x="6405100" y="2190523"/>
            <a:ext cx="941850" cy="941850"/>
          </a:xfrm>
          <a:prstGeom prst="rect">
            <a:avLst/>
          </a:prstGeom>
          <a:noFill/>
          <a:ln>
            <a:noFill/>
          </a:ln>
        </p:spPr>
      </p:pic>
      <p:sp>
        <p:nvSpPr>
          <p:cNvPr id="552" name="Google Shape;552;p82"/>
          <p:cNvSpPr/>
          <p:nvPr/>
        </p:nvSpPr>
        <p:spPr>
          <a:xfrm>
            <a:off x="-187200" y="-84300"/>
            <a:ext cx="9518400" cy="5339100"/>
          </a:xfrm>
          <a:prstGeom prst="rect">
            <a:avLst/>
          </a:prstGeom>
          <a:solidFill>
            <a:srgbClr val="FBFBFB">
              <a:alpha val="831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3" name="Google Shape;553;p82"/>
          <p:cNvPicPr preferRelativeResize="0"/>
          <p:nvPr/>
        </p:nvPicPr>
        <p:blipFill>
          <a:blip r:embed="rId6">
            <a:alphaModFix/>
          </a:blip>
          <a:stretch>
            <a:fillRect/>
          </a:stretch>
        </p:blipFill>
        <p:spPr>
          <a:xfrm>
            <a:off x="76200" y="76200"/>
            <a:ext cx="2348301" cy="3321500"/>
          </a:xfrm>
          <a:prstGeom prst="rect">
            <a:avLst/>
          </a:prstGeom>
          <a:noFill/>
          <a:ln cap="flat" cmpd="sng" w="19050">
            <a:solidFill>
              <a:srgbClr val="B38A19"/>
            </a:solidFill>
            <a:prstDash val="solid"/>
            <a:round/>
            <a:headEnd len="sm" w="sm" type="none"/>
            <a:tailEnd len="sm" w="sm" type="none"/>
          </a:ln>
        </p:spPr>
      </p:pic>
      <p:pic>
        <p:nvPicPr>
          <p:cNvPr id="554" name="Google Shape;554;p82"/>
          <p:cNvPicPr preferRelativeResize="0"/>
          <p:nvPr/>
        </p:nvPicPr>
        <p:blipFill rotWithShape="1">
          <a:blip r:embed="rId7">
            <a:alphaModFix/>
          </a:blip>
          <a:srcRect b="0" l="0" r="0" t="0"/>
          <a:stretch/>
        </p:blipFill>
        <p:spPr>
          <a:xfrm>
            <a:off x="2363937" y="1830075"/>
            <a:ext cx="2288700" cy="3237220"/>
          </a:xfrm>
          <a:prstGeom prst="rect">
            <a:avLst/>
          </a:prstGeom>
          <a:noFill/>
          <a:ln cap="flat" cmpd="sng" w="19050">
            <a:solidFill>
              <a:srgbClr val="B38A19"/>
            </a:solidFill>
            <a:prstDash val="solid"/>
            <a:round/>
            <a:headEnd len="sm" w="sm" type="none"/>
            <a:tailEnd len="sm" w="sm" type="none"/>
          </a:ln>
        </p:spPr>
      </p:pic>
      <p:pic>
        <p:nvPicPr>
          <p:cNvPr id="555" name="Google Shape;555;p82"/>
          <p:cNvPicPr preferRelativeResize="0"/>
          <p:nvPr/>
        </p:nvPicPr>
        <p:blipFill>
          <a:blip r:embed="rId8">
            <a:alphaModFix/>
          </a:blip>
          <a:stretch>
            <a:fillRect/>
          </a:stretch>
        </p:blipFill>
        <p:spPr>
          <a:xfrm>
            <a:off x="4571999" y="67195"/>
            <a:ext cx="2288700" cy="3237205"/>
          </a:xfrm>
          <a:prstGeom prst="rect">
            <a:avLst/>
          </a:prstGeom>
          <a:noFill/>
          <a:ln cap="flat" cmpd="sng" w="19050">
            <a:solidFill>
              <a:srgbClr val="B38A19"/>
            </a:solidFill>
            <a:prstDash val="solid"/>
            <a:round/>
            <a:headEnd len="sm" w="sm" type="none"/>
            <a:tailEnd len="sm" w="sm" type="none"/>
          </a:ln>
        </p:spPr>
      </p:pic>
      <p:pic>
        <p:nvPicPr>
          <p:cNvPr id="556" name="Google Shape;556;p82"/>
          <p:cNvPicPr preferRelativeResize="0"/>
          <p:nvPr/>
        </p:nvPicPr>
        <p:blipFill>
          <a:blip r:embed="rId9">
            <a:alphaModFix/>
          </a:blip>
          <a:stretch>
            <a:fillRect/>
          </a:stretch>
        </p:blipFill>
        <p:spPr>
          <a:xfrm>
            <a:off x="6784499" y="1830083"/>
            <a:ext cx="2288700" cy="3237205"/>
          </a:xfrm>
          <a:prstGeom prst="rect">
            <a:avLst/>
          </a:prstGeom>
          <a:noFill/>
          <a:ln cap="flat" cmpd="sng" w="19050">
            <a:solidFill>
              <a:srgbClr val="B38A19"/>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1000"/>
                                        <p:tgtEl>
                                          <p:spTgt spid="552"/>
                                        </p:tgtEl>
                                      </p:cBhvr>
                                    </p:animEffect>
                                  </p:childTnLst>
                                </p:cTn>
                              </p:par>
                              <p:par>
                                <p:cTn fill="hold" nodeType="withEffect" presetClass="entr" presetID="2" presetSubtype="1">
                                  <p:stCondLst>
                                    <p:cond delay="0"/>
                                  </p:stCondLst>
                                  <p:childTnLst>
                                    <p:set>
                                      <p:cBhvr>
                                        <p:cTn dur="1" fill="hold">
                                          <p:stCondLst>
                                            <p:cond delay="0"/>
                                          </p:stCondLst>
                                        </p:cTn>
                                        <p:tgtEl>
                                          <p:spTgt spid="553"/>
                                        </p:tgtEl>
                                        <p:attrNameLst>
                                          <p:attrName>style.visibility</p:attrName>
                                        </p:attrNameLst>
                                      </p:cBhvr>
                                      <p:to>
                                        <p:strVal val="visible"/>
                                      </p:to>
                                    </p:set>
                                    <p:anim calcmode="lin" valueType="num">
                                      <p:cBhvr additive="base">
                                        <p:cTn dur="1000"/>
                                        <p:tgtEl>
                                          <p:spTgt spid="55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555"/>
                                        </p:tgtEl>
                                        <p:attrNameLst>
                                          <p:attrName>style.visibility</p:attrName>
                                        </p:attrNameLst>
                                      </p:cBhvr>
                                      <p:to>
                                        <p:strVal val="visible"/>
                                      </p:to>
                                    </p:set>
                                    <p:anim calcmode="lin" valueType="num">
                                      <p:cBhvr additive="base">
                                        <p:cTn dur="1000"/>
                                        <p:tgtEl>
                                          <p:spTgt spid="55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54"/>
                                        </p:tgtEl>
                                        <p:attrNameLst>
                                          <p:attrName>style.visibility</p:attrName>
                                        </p:attrNameLst>
                                      </p:cBhvr>
                                      <p:to>
                                        <p:strVal val="visible"/>
                                      </p:to>
                                    </p:set>
                                    <p:anim calcmode="lin" valueType="num">
                                      <p:cBhvr additive="base">
                                        <p:cTn dur="1000"/>
                                        <p:tgtEl>
                                          <p:spTgt spid="5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56"/>
                                        </p:tgtEl>
                                        <p:attrNameLst>
                                          <p:attrName>style.visibility</p:attrName>
                                        </p:attrNameLst>
                                      </p:cBhvr>
                                      <p:to>
                                        <p:strVal val="visible"/>
                                      </p:to>
                                    </p:set>
                                    <p:anim calcmode="lin" valueType="num">
                                      <p:cBhvr additive="base">
                                        <p:cTn dur="1000"/>
                                        <p:tgtEl>
                                          <p:spTgt spid="55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id="561" name="Google Shape;561;p83"/>
          <p:cNvPicPr preferRelativeResize="0"/>
          <p:nvPr/>
        </p:nvPicPr>
        <p:blipFill>
          <a:blip r:embed="rId3">
            <a:alphaModFix/>
          </a:blip>
          <a:stretch>
            <a:fillRect/>
          </a:stretch>
        </p:blipFill>
        <p:spPr>
          <a:xfrm>
            <a:off x="686400" y="2224424"/>
            <a:ext cx="905850" cy="905850"/>
          </a:xfrm>
          <a:prstGeom prst="rect">
            <a:avLst/>
          </a:prstGeom>
          <a:noFill/>
          <a:ln>
            <a:noFill/>
          </a:ln>
        </p:spPr>
      </p:pic>
      <p:pic>
        <p:nvPicPr>
          <p:cNvPr id="562" name="Google Shape;562;p83"/>
          <p:cNvPicPr preferRelativeResize="0"/>
          <p:nvPr/>
        </p:nvPicPr>
        <p:blipFill>
          <a:blip r:embed="rId4">
            <a:alphaModFix/>
          </a:blip>
          <a:stretch>
            <a:fillRect/>
          </a:stretch>
        </p:blipFill>
        <p:spPr>
          <a:xfrm>
            <a:off x="2791775" y="2279000"/>
            <a:ext cx="905850" cy="905850"/>
          </a:xfrm>
          <a:prstGeom prst="rect">
            <a:avLst/>
          </a:prstGeom>
          <a:noFill/>
          <a:ln>
            <a:noFill/>
          </a:ln>
        </p:spPr>
      </p:pic>
      <p:sp>
        <p:nvSpPr>
          <p:cNvPr id="563" name="Google Shape;563;p83"/>
          <p:cNvSpPr txBox="1"/>
          <p:nvPr/>
        </p:nvSpPr>
        <p:spPr>
          <a:xfrm>
            <a:off x="114225" y="3298500"/>
            <a:ext cx="2050200" cy="96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600">
                <a:latin typeface="Didact Gothic"/>
                <a:ea typeface="Didact Gothic"/>
                <a:cs typeface="Didact Gothic"/>
                <a:sym typeface="Didact Gothic"/>
              </a:rPr>
              <a:t>Gain a better </a:t>
            </a:r>
            <a:r>
              <a:rPr b="1" lang="pt-BR" sz="1600">
                <a:latin typeface="Didact Gothic"/>
                <a:ea typeface="Didact Gothic"/>
                <a:cs typeface="Didact Gothic"/>
                <a:sym typeface="Didact Gothic"/>
              </a:rPr>
              <a:t>understanding</a:t>
            </a:r>
            <a:r>
              <a:rPr lang="pt-BR" sz="1600">
                <a:latin typeface="Didact Gothic"/>
                <a:ea typeface="Didact Gothic"/>
                <a:cs typeface="Didact Gothic"/>
                <a:sym typeface="Didact Gothic"/>
              </a:rPr>
              <a:t> of the </a:t>
            </a:r>
            <a:r>
              <a:rPr b="1" lang="pt-BR" sz="1600">
                <a:latin typeface="Didact Gothic"/>
                <a:ea typeface="Didact Gothic"/>
                <a:cs typeface="Didact Gothic"/>
                <a:sym typeface="Didact Gothic"/>
              </a:rPr>
              <a:t>African community</a:t>
            </a:r>
            <a:endParaRPr b="1" sz="1600">
              <a:latin typeface="Didact Gothic"/>
              <a:ea typeface="Didact Gothic"/>
              <a:cs typeface="Didact Gothic"/>
              <a:sym typeface="Didact Gothic"/>
            </a:endParaRPr>
          </a:p>
        </p:txBody>
      </p:sp>
      <p:sp>
        <p:nvSpPr>
          <p:cNvPr id="564" name="Google Shape;564;p83"/>
          <p:cNvSpPr txBox="1"/>
          <p:nvPr/>
        </p:nvSpPr>
        <p:spPr>
          <a:xfrm>
            <a:off x="2219600" y="3298500"/>
            <a:ext cx="2050200" cy="96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600">
                <a:latin typeface="Didact Gothic"/>
                <a:ea typeface="Didact Gothic"/>
                <a:cs typeface="Didact Gothic"/>
                <a:sym typeface="Didact Gothic"/>
              </a:rPr>
              <a:t>Apply knowledge</a:t>
            </a:r>
            <a:r>
              <a:rPr lang="pt-BR" sz="1600">
                <a:latin typeface="Didact Gothic"/>
                <a:ea typeface="Didact Gothic"/>
                <a:cs typeface="Didact Gothic"/>
                <a:sym typeface="Didact Gothic"/>
              </a:rPr>
              <a:t> to developing the food pantry</a:t>
            </a:r>
            <a:endParaRPr sz="1600">
              <a:latin typeface="Didact Gothic"/>
              <a:ea typeface="Didact Gothic"/>
              <a:cs typeface="Didact Gothic"/>
              <a:sym typeface="Didact Gothic"/>
            </a:endParaRPr>
          </a:p>
        </p:txBody>
      </p:sp>
      <p:sp>
        <p:nvSpPr>
          <p:cNvPr id="565" name="Google Shape;565;p83"/>
          <p:cNvSpPr txBox="1"/>
          <p:nvPr>
            <p:ph type="title"/>
          </p:nvPr>
        </p:nvSpPr>
        <p:spPr>
          <a:xfrm>
            <a:off x="720000" y="463800"/>
            <a:ext cx="4753200" cy="66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pt-BR"/>
              <a:t>SURVEY</a:t>
            </a:r>
            <a:endParaRPr b="1" sz="3600">
              <a:solidFill>
                <a:srgbClr val="6DC065"/>
              </a:solidFill>
            </a:endParaRPr>
          </a:p>
        </p:txBody>
      </p:sp>
      <p:sp>
        <p:nvSpPr>
          <p:cNvPr id="566" name="Google Shape;566;p83"/>
          <p:cNvSpPr txBox="1"/>
          <p:nvPr>
            <p:ph idx="1" type="body"/>
          </p:nvPr>
        </p:nvSpPr>
        <p:spPr>
          <a:xfrm>
            <a:off x="114900" y="1300500"/>
            <a:ext cx="2285400" cy="544500"/>
          </a:xfrm>
          <a:prstGeom prst="rect">
            <a:avLst/>
          </a:prstGeom>
          <a:solidFill>
            <a:srgbClr val="B38A19"/>
          </a:solidFill>
        </p:spPr>
        <p:txBody>
          <a:bodyPr anchorCtr="0" anchor="ctr" bIns="91425" lIns="91425" spcFirstLastPara="1" rIns="91425" wrap="square" tIns="91425">
            <a:noAutofit/>
          </a:bodyPr>
          <a:lstStyle/>
          <a:p>
            <a:pPr indent="0" lvl="0" marL="0" rtl="0" algn="l">
              <a:spcBef>
                <a:spcPts val="0"/>
              </a:spcBef>
              <a:spcAft>
                <a:spcPts val="0"/>
              </a:spcAft>
              <a:buNone/>
            </a:pPr>
            <a:r>
              <a:rPr lang="pt-BR" sz="2700">
                <a:solidFill>
                  <a:srgbClr val="FFFFFF"/>
                </a:solidFill>
              </a:rPr>
              <a:t>THE PURPOSE</a:t>
            </a:r>
            <a:endParaRPr sz="2700">
              <a:solidFill>
                <a:srgbClr val="FFFFFF"/>
              </a:solidFill>
            </a:endParaRPr>
          </a:p>
        </p:txBody>
      </p:sp>
      <p:cxnSp>
        <p:nvCxnSpPr>
          <p:cNvPr id="567" name="Google Shape;567;p83"/>
          <p:cNvCxnSpPr/>
          <p:nvPr/>
        </p:nvCxnSpPr>
        <p:spPr>
          <a:xfrm>
            <a:off x="2501538" y="1609225"/>
            <a:ext cx="1969200" cy="9000"/>
          </a:xfrm>
          <a:prstGeom prst="straightConnector1">
            <a:avLst/>
          </a:prstGeom>
          <a:noFill/>
          <a:ln cap="flat" cmpd="sng" w="19050">
            <a:solidFill>
              <a:srgbClr val="B38A19"/>
            </a:solidFill>
            <a:prstDash val="solid"/>
            <a:round/>
            <a:headEnd len="med" w="med" type="none"/>
            <a:tailEnd len="med" w="med" type="none"/>
          </a:ln>
        </p:spPr>
      </p:cxnSp>
      <p:sp>
        <p:nvSpPr>
          <p:cNvPr id="568" name="Google Shape;568;p83"/>
          <p:cNvSpPr/>
          <p:nvPr/>
        </p:nvSpPr>
        <p:spPr>
          <a:xfrm>
            <a:off x="78700" y="2018100"/>
            <a:ext cx="4339800" cy="284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9" name="Google Shape;569;p83"/>
          <p:cNvPicPr preferRelativeResize="0"/>
          <p:nvPr/>
        </p:nvPicPr>
        <p:blipFill>
          <a:blip r:embed="rId5">
            <a:alphaModFix/>
          </a:blip>
          <a:stretch>
            <a:fillRect/>
          </a:stretch>
        </p:blipFill>
        <p:spPr>
          <a:xfrm>
            <a:off x="2867975" y="2224425"/>
            <a:ext cx="905850" cy="905850"/>
          </a:xfrm>
          <a:prstGeom prst="rect">
            <a:avLst/>
          </a:prstGeom>
          <a:noFill/>
          <a:ln>
            <a:noFill/>
          </a:ln>
        </p:spPr>
      </p:pic>
      <p:sp>
        <p:nvSpPr>
          <p:cNvPr id="570" name="Google Shape;570;p83"/>
          <p:cNvSpPr txBox="1"/>
          <p:nvPr/>
        </p:nvSpPr>
        <p:spPr>
          <a:xfrm>
            <a:off x="114225" y="3146100"/>
            <a:ext cx="2050200" cy="96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1600">
                <a:latin typeface="Didact Gothic"/>
                <a:ea typeface="Didact Gothic"/>
                <a:cs typeface="Didact Gothic"/>
                <a:sym typeface="Didact Gothic"/>
              </a:rPr>
              <a:t>Negative impacts of COVID-19</a:t>
            </a:r>
            <a:r>
              <a:rPr lang="pt-BR" sz="1600">
                <a:latin typeface="Didact Gothic"/>
                <a:ea typeface="Didact Gothic"/>
                <a:cs typeface="Didact Gothic"/>
                <a:sym typeface="Didact Gothic"/>
              </a:rPr>
              <a:t>: decrease access to food assistance, financial instability, fear</a:t>
            </a:r>
            <a:endParaRPr sz="1600">
              <a:latin typeface="Didact Gothic"/>
              <a:ea typeface="Didact Gothic"/>
              <a:cs typeface="Didact Gothic"/>
              <a:sym typeface="Didact Gothic"/>
            </a:endParaRPr>
          </a:p>
        </p:txBody>
      </p:sp>
      <p:sp>
        <p:nvSpPr>
          <p:cNvPr id="571" name="Google Shape;571;p83"/>
          <p:cNvSpPr txBox="1"/>
          <p:nvPr/>
        </p:nvSpPr>
        <p:spPr>
          <a:xfrm>
            <a:off x="2219600" y="3146100"/>
            <a:ext cx="2050200" cy="96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600">
                <a:latin typeface="Didact Gothic"/>
                <a:ea typeface="Didact Gothic"/>
                <a:cs typeface="Didact Gothic"/>
                <a:sym typeface="Didact Gothic"/>
              </a:rPr>
              <a:t>Presence of </a:t>
            </a:r>
            <a:r>
              <a:rPr b="1" lang="pt-BR" sz="1600">
                <a:latin typeface="Didact Gothic"/>
                <a:ea typeface="Didact Gothic"/>
                <a:cs typeface="Didact Gothic"/>
                <a:sym typeface="Didact Gothic"/>
              </a:rPr>
              <a:t>health problems</a:t>
            </a:r>
            <a:r>
              <a:rPr lang="pt-BR" sz="1600">
                <a:latin typeface="Didact Gothic"/>
                <a:ea typeface="Didact Gothic"/>
                <a:cs typeface="Didact Gothic"/>
                <a:sym typeface="Didact Gothic"/>
              </a:rPr>
              <a:t>: </a:t>
            </a:r>
            <a:r>
              <a:rPr b="1" lang="pt-BR" sz="1600">
                <a:latin typeface="Didact Gothic"/>
                <a:ea typeface="Didact Gothic"/>
                <a:cs typeface="Didact Gothic"/>
                <a:sym typeface="Didact Gothic"/>
              </a:rPr>
              <a:t>high blood pressure</a:t>
            </a:r>
            <a:r>
              <a:rPr lang="pt-BR" sz="1600">
                <a:latin typeface="Didact Gothic"/>
                <a:ea typeface="Didact Gothic"/>
                <a:cs typeface="Didact Gothic"/>
                <a:sym typeface="Didact Gothic"/>
              </a:rPr>
              <a:t>, iron deficiency, hypertension, diabetes, </a:t>
            </a:r>
            <a:endParaRPr sz="1600">
              <a:latin typeface="Didact Gothic"/>
              <a:ea typeface="Didact Gothic"/>
              <a:cs typeface="Didact Gothic"/>
              <a:sym typeface="Didact Gothic"/>
            </a:endParaRPr>
          </a:p>
        </p:txBody>
      </p:sp>
      <p:pic>
        <p:nvPicPr>
          <p:cNvPr id="572" name="Google Shape;572;p83"/>
          <p:cNvPicPr preferRelativeResize="0"/>
          <p:nvPr/>
        </p:nvPicPr>
        <p:blipFill>
          <a:blip r:embed="rId6">
            <a:alphaModFix/>
          </a:blip>
          <a:stretch>
            <a:fillRect/>
          </a:stretch>
        </p:blipFill>
        <p:spPr>
          <a:xfrm>
            <a:off x="610200" y="2224413"/>
            <a:ext cx="905850" cy="905850"/>
          </a:xfrm>
          <a:prstGeom prst="rect">
            <a:avLst/>
          </a:prstGeom>
          <a:noFill/>
          <a:ln>
            <a:noFill/>
          </a:ln>
        </p:spPr>
      </p:pic>
      <p:pic>
        <p:nvPicPr>
          <p:cNvPr id="573" name="Google Shape;573;p83"/>
          <p:cNvPicPr preferRelativeResize="0"/>
          <p:nvPr/>
        </p:nvPicPr>
        <p:blipFill>
          <a:blip r:embed="rId7">
            <a:alphaModFix/>
          </a:blip>
          <a:stretch>
            <a:fillRect/>
          </a:stretch>
        </p:blipFill>
        <p:spPr>
          <a:xfrm>
            <a:off x="5021250" y="147163"/>
            <a:ext cx="3596400" cy="4795177"/>
          </a:xfrm>
          <a:prstGeom prst="rect">
            <a:avLst/>
          </a:prstGeom>
          <a:noFill/>
          <a:ln cap="flat" cmpd="sng" w="19050">
            <a:solidFill>
              <a:srgbClr val="B38A19"/>
            </a:solidFill>
            <a:prstDash val="solid"/>
            <a:round/>
            <a:headEnd len="sm" w="sm" type="none"/>
            <a:tailEnd len="sm" w="sm" type="none"/>
          </a:ln>
        </p:spPr>
      </p:pic>
      <p:pic>
        <p:nvPicPr>
          <p:cNvPr id="574" name="Google Shape;574;p83"/>
          <p:cNvPicPr preferRelativeResize="0"/>
          <p:nvPr/>
        </p:nvPicPr>
        <p:blipFill>
          <a:blip r:embed="rId8">
            <a:alphaModFix/>
          </a:blip>
          <a:stretch>
            <a:fillRect/>
          </a:stretch>
        </p:blipFill>
        <p:spPr>
          <a:xfrm>
            <a:off x="5021250" y="147175"/>
            <a:ext cx="3596400" cy="4795174"/>
          </a:xfrm>
          <a:prstGeom prst="rect">
            <a:avLst/>
          </a:prstGeom>
          <a:noFill/>
          <a:ln cap="flat" cmpd="sng" w="19050">
            <a:solidFill>
              <a:srgbClr val="B38A19"/>
            </a:solidFill>
            <a:prstDash val="solid"/>
            <a:round/>
            <a:headEnd len="sm" w="sm" type="none"/>
            <a:tailEnd len="sm" w="sm" type="none"/>
          </a:ln>
        </p:spPr>
      </p:pic>
      <p:sp>
        <p:nvSpPr>
          <p:cNvPr id="575" name="Google Shape;575;p83"/>
          <p:cNvSpPr txBox="1"/>
          <p:nvPr>
            <p:ph idx="1" type="body"/>
          </p:nvPr>
        </p:nvSpPr>
        <p:spPr>
          <a:xfrm>
            <a:off x="114900" y="1300500"/>
            <a:ext cx="2285400" cy="544500"/>
          </a:xfrm>
          <a:prstGeom prst="rect">
            <a:avLst/>
          </a:prstGeom>
          <a:solidFill>
            <a:srgbClr val="B38A19"/>
          </a:solidFill>
        </p:spPr>
        <p:txBody>
          <a:bodyPr anchorCtr="0" anchor="ctr" bIns="91425" lIns="91425" spcFirstLastPara="1" rIns="91425" wrap="square" tIns="91425">
            <a:noAutofit/>
          </a:bodyPr>
          <a:lstStyle/>
          <a:p>
            <a:pPr indent="0" lvl="0" marL="0" rtl="0" algn="l">
              <a:spcBef>
                <a:spcPts val="0"/>
              </a:spcBef>
              <a:spcAft>
                <a:spcPts val="0"/>
              </a:spcAft>
              <a:buNone/>
            </a:pPr>
            <a:r>
              <a:rPr lang="pt-BR" sz="2700">
                <a:solidFill>
                  <a:srgbClr val="FFFFFF"/>
                </a:solidFill>
              </a:rPr>
              <a:t>KEY FINDINGS</a:t>
            </a:r>
            <a:endParaRPr sz="2700">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1000"/>
                                        <p:tgtEl>
                                          <p:spTgt spid="5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1000"/>
                                        <p:tgtEl>
                                          <p:spTgt spid="561"/>
                                        </p:tgtEl>
                                      </p:cBhvr>
                                    </p:animEffect>
                                  </p:childTnLst>
                                </p:cTn>
                              </p:par>
                              <p:par>
                                <p:cTn fill="hold" nodeType="withEffect" presetClass="entr" presetID="10" presetSubtype="0">
                                  <p:stCondLst>
                                    <p:cond delay="0"/>
                                  </p:stCondLst>
                                  <p:childTnLst>
                                    <p:set>
                                      <p:cBhvr>
                                        <p:cTn dur="1" fill="hold">
                                          <p:stCondLst>
                                            <p:cond delay="0"/>
                                          </p:stCondLst>
                                        </p:cTn>
                                        <p:tgtEl>
                                          <p:spTgt spid="563"/>
                                        </p:tgtEl>
                                        <p:attrNameLst>
                                          <p:attrName>style.visibility</p:attrName>
                                        </p:attrNameLst>
                                      </p:cBhvr>
                                      <p:to>
                                        <p:strVal val="visible"/>
                                      </p:to>
                                    </p:set>
                                    <p:animEffect filter="fade" transition="in">
                                      <p:cBhvr>
                                        <p:cTn dur="1000"/>
                                        <p:tgtEl>
                                          <p:spTgt spid="5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1000"/>
                                        <p:tgtEl>
                                          <p:spTgt spid="562"/>
                                        </p:tgtEl>
                                      </p:cBhvr>
                                    </p:animEffect>
                                  </p:childTnLst>
                                </p:cTn>
                              </p:par>
                              <p:par>
                                <p:cTn fill="hold" nodeType="with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1000"/>
                                        <p:tgtEl>
                                          <p:spTgt spid="5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gtEl>
                                        <p:attrNameLst>
                                          <p:attrName>style.visibility</p:attrName>
                                        </p:attrNameLst>
                                      </p:cBhvr>
                                      <p:to>
                                        <p:strVal val="visible"/>
                                      </p:to>
                                    </p:set>
                                    <p:animEffect filter="fade" transition="in">
                                      <p:cBhvr>
                                        <p:cTn dur="1000"/>
                                        <p:tgtEl>
                                          <p:spTgt spid="575"/>
                                        </p:tgtEl>
                                      </p:cBhvr>
                                    </p:animEffect>
                                  </p:childTnLst>
                                </p:cTn>
                              </p:par>
                              <p:par>
                                <p:cTn fill="hold" nodeType="with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1000"/>
                                        <p:tgtEl>
                                          <p:spTgt spid="5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1000"/>
                                        <p:tgtEl>
                                          <p:spTgt spid="572"/>
                                        </p:tgtEl>
                                      </p:cBhvr>
                                    </p:animEffect>
                                  </p:childTnLst>
                                </p:cTn>
                              </p:par>
                              <p:par>
                                <p:cTn fill="hold" nodeType="with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1000"/>
                                        <p:tgtEl>
                                          <p:spTgt spid="5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1000"/>
                                        <p:tgtEl>
                                          <p:spTgt spid="569"/>
                                        </p:tgtEl>
                                      </p:cBhvr>
                                    </p:animEffect>
                                  </p:childTnLst>
                                </p:cTn>
                              </p:par>
                              <p:par>
                                <p:cTn fill="hold" nodeType="with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1000"/>
                                        <p:tgtEl>
                                          <p:spTgt spid="5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84"/>
          <p:cNvSpPr txBox="1"/>
          <p:nvPr>
            <p:ph type="title"/>
          </p:nvPr>
        </p:nvSpPr>
        <p:spPr>
          <a:xfrm>
            <a:off x="720000" y="463800"/>
            <a:ext cx="7704000" cy="6048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b="1" lang="pt-BR"/>
              <a:t>NEXT STEPS FOR SURVEY</a:t>
            </a:r>
            <a:endParaRPr b="1"/>
          </a:p>
        </p:txBody>
      </p:sp>
      <p:sp>
        <p:nvSpPr>
          <p:cNvPr id="581" name="Google Shape;581;p84"/>
          <p:cNvSpPr/>
          <p:nvPr/>
        </p:nvSpPr>
        <p:spPr>
          <a:xfrm>
            <a:off x="2148880" y="2514689"/>
            <a:ext cx="1847065" cy="841209"/>
          </a:xfrm>
          <a:custGeom>
            <a:rect b="b" l="l" r="r" t="t"/>
            <a:pathLst>
              <a:path extrusionOk="0" h="26923" w="65726">
                <a:moveTo>
                  <a:pt x="0" y="0"/>
                </a:moveTo>
                <a:lnTo>
                  <a:pt x="10782" y="13477"/>
                </a:lnTo>
                <a:lnTo>
                  <a:pt x="0" y="26923"/>
                </a:lnTo>
                <a:lnTo>
                  <a:pt x="54943" y="26923"/>
                </a:lnTo>
                <a:lnTo>
                  <a:pt x="65725" y="13477"/>
                </a:lnTo>
                <a:lnTo>
                  <a:pt x="54943" y="0"/>
                </a:lnTo>
                <a:close/>
              </a:path>
            </a:pathLst>
          </a:cu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84"/>
          <p:cNvSpPr/>
          <p:nvPr/>
        </p:nvSpPr>
        <p:spPr>
          <a:xfrm>
            <a:off x="3686723" y="2514689"/>
            <a:ext cx="1847936" cy="841209"/>
          </a:xfrm>
          <a:custGeom>
            <a:rect b="b" l="l" r="r" t="t"/>
            <a:pathLst>
              <a:path extrusionOk="0" h="26923" w="65757">
                <a:moveTo>
                  <a:pt x="0" y="0"/>
                </a:moveTo>
                <a:lnTo>
                  <a:pt x="10782" y="13477"/>
                </a:lnTo>
                <a:lnTo>
                  <a:pt x="0" y="26923"/>
                </a:lnTo>
                <a:lnTo>
                  <a:pt x="54975" y="26923"/>
                </a:lnTo>
                <a:lnTo>
                  <a:pt x="65757" y="13477"/>
                </a:lnTo>
                <a:lnTo>
                  <a:pt x="54975" y="0"/>
                </a:lnTo>
                <a:close/>
              </a:path>
            </a:pathLst>
          </a:custGeom>
          <a:solidFill>
            <a:schemeClr val="dk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84"/>
          <p:cNvSpPr/>
          <p:nvPr/>
        </p:nvSpPr>
        <p:spPr>
          <a:xfrm>
            <a:off x="5223694" y="2514689"/>
            <a:ext cx="1847936" cy="841209"/>
          </a:xfrm>
          <a:custGeom>
            <a:rect b="b" l="l" r="r" t="t"/>
            <a:pathLst>
              <a:path extrusionOk="0" h="26923" w="65757">
                <a:moveTo>
                  <a:pt x="0" y="0"/>
                </a:moveTo>
                <a:lnTo>
                  <a:pt x="10782" y="13477"/>
                </a:lnTo>
                <a:lnTo>
                  <a:pt x="0" y="26923"/>
                </a:lnTo>
                <a:lnTo>
                  <a:pt x="54975" y="26923"/>
                </a:lnTo>
                <a:lnTo>
                  <a:pt x="65757" y="13477"/>
                </a:lnTo>
                <a:lnTo>
                  <a:pt x="54975" y="0"/>
                </a:lnTo>
                <a:close/>
              </a:path>
            </a:pathLst>
          </a:cu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4" name="Google Shape;584;p84"/>
          <p:cNvPicPr preferRelativeResize="0"/>
          <p:nvPr/>
        </p:nvPicPr>
        <p:blipFill>
          <a:blip r:embed="rId3">
            <a:alphaModFix/>
          </a:blip>
          <a:stretch>
            <a:fillRect/>
          </a:stretch>
        </p:blipFill>
        <p:spPr>
          <a:xfrm>
            <a:off x="2747950" y="2632900"/>
            <a:ext cx="604800" cy="604800"/>
          </a:xfrm>
          <a:prstGeom prst="rect">
            <a:avLst/>
          </a:prstGeom>
          <a:noFill/>
          <a:ln>
            <a:noFill/>
          </a:ln>
        </p:spPr>
      </p:pic>
      <p:pic>
        <p:nvPicPr>
          <p:cNvPr id="585" name="Google Shape;585;p84"/>
          <p:cNvPicPr preferRelativeResize="0"/>
          <p:nvPr/>
        </p:nvPicPr>
        <p:blipFill>
          <a:blip r:embed="rId4">
            <a:alphaModFix/>
          </a:blip>
          <a:stretch>
            <a:fillRect/>
          </a:stretch>
        </p:blipFill>
        <p:spPr>
          <a:xfrm>
            <a:off x="4269604" y="2632899"/>
            <a:ext cx="604800" cy="604800"/>
          </a:xfrm>
          <a:prstGeom prst="rect">
            <a:avLst/>
          </a:prstGeom>
          <a:noFill/>
          <a:ln>
            <a:noFill/>
          </a:ln>
        </p:spPr>
      </p:pic>
      <p:pic>
        <p:nvPicPr>
          <p:cNvPr id="586" name="Google Shape;586;p84"/>
          <p:cNvPicPr preferRelativeResize="0"/>
          <p:nvPr/>
        </p:nvPicPr>
        <p:blipFill>
          <a:blip r:embed="rId5">
            <a:alphaModFix/>
          </a:blip>
          <a:stretch>
            <a:fillRect/>
          </a:stretch>
        </p:blipFill>
        <p:spPr>
          <a:xfrm>
            <a:off x="5867754" y="2632899"/>
            <a:ext cx="604800" cy="604800"/>
          </a:xfrm>
          <a:prstGeom prst="rect">
            <a:avLst/>
          </a:prstGeom>
          <a:noFill/>
          <a:ln>
            <a:noFill/>
          </a:ln>
        </p:spPr>
      </p:pic>
      <p:cxnSp>
        <p:nvCxnSpPr>
          <p:cNvPr id="587" name="Google Shape;587;p84"/>
          <p:cNvCxnSpPr/>
          <p:nvPr/>
        </p:nvCxnSpPr>
        <p:spPr>
          <a:xfrm>
            <a:off x="3046000" y="3355900"/>
            <a:ext cx="8700" cy="845400"/>
          </a:xfrm>
          <a:prstGeom prst="straightConnector1">
            <a:avLst/>
          </a:prstGeom>
          <a:noFill/>
          <a:ln cap="flat" cmpd="sng" w="9525">
            <a:solidFill>
              <a:srgbClr val="000000"/>
            </a:solidFill>
            <a:prstDash val="solid"/>
            <a:round/>
            <a:headEnd len="med" w="med" type="none"/>
            <a:tailEnd len="med" w="med" type="none"/>
          </a:ln>
        </p:spPr>
      </p:cxnSp>
      <p:cxnSp>
        <p:nvCxnSpPr>
          <p:cNvPr id="588" name="Google Shape;588;p84"/>
          <p:cNvCxnSpPr/>
          <p:nvPr/>
        </p:nvCxnSpPr>
        <p:spPr>
          <a:xfrm>
            <a:off x="2029750" y="4201300"/>
            <a:ext cx="2041200" cy="0"/>
          </a:xfrm>
          <a:prstGeom prst="straightConnector1">
            <a:avLst/>
          </a:prstGeom>
          <a:noFill/>
          <a:ln cap="flat" cmpd="sng" w="9525">
            <a:solidFill>
              <a:srgbClr val="000000"/>
            </a:solidFill>
            <a:prstDash val="solid"/>
            <a:round/>
            <a:headEnd len="med" w="med" type="none"/>
            <a:tailEnd len="med" w="med" type="none"/>
          </a:ln>
        </p:spPr>
      </p:cxnSp>
      <p:grpSp>
        <p:nvGrpSpPr>
          <p:cNvPr id="589" name="Google Shape;589;p84"/>
          <p:cNvGrpSpPr/>
          <p:nvPr/>
        </p:nvGrpSpPr>
        <p:grpSpPr>
          <a:xfrm>
            <a:off x="5149550" y="3355900"/>
            <a:ext cx="2041200" cy="845400"/>
            <a:chOff x="5149550" y="3355900"/>
            <a:chExt cx="2041200" cy="845400"/>
          </a:xfrm>
        </p:grpSpPr>
        <p:cxnSp>
          <p:nvCxnSpPr>
            <p:cNvPr id="590" name="Google Shape;590;p84"/>
            <p:cNvCxnSpPr/>
            <p:nvPr/>
          </p:nvCxnSpPr>
          <p:spPr>
            <a:xfrm>
              <a:off x="6165800" y="3355900"/>
              <a:ext cx="8700" cy="845400"/>
            </a:xfrm>
            <a:prstGeom prst="straightConnector1">
              <a:avLst/>
            </a:prstGeom>
            <a:noFill/>
            <a:ln cap="flat" cmpd="sng" w="9525">
              <a:solidFill>
                <a:srgbClr val="000000"/>
              </a:solidFill>
              <a:prstDash val="solid"/>
              <a:round/>
              <a:headEnd len="med" w="med" type="none"/>
              <a:tailEnd len="med" w="med" type="none"/>
            </a:ln>
          </p:spPr>
        </p:cxnSp>
        <p:cxnSp>
          <p:nvCxnSpPr>
            <p:cNvPr id="591" name="Google Shape;591;p84"/>
            <p:cNvCxnSpPr/>
            <p:nvPr/>
          </p:nvCxnSpPr>
          <p:spPr>
            <a:xfrm>
              <a:off x="5149550" y="4201300"/>
              <a:ext cx="2041200" cy="0"/>
            </a:xfrm>
            <a:prstGeom prst="straightConnector1">
              <a:avLst/>
            </a:prstGeom>
            <a:noFill/>
            <a:ln cap="flat" cmpd="sng" w="9525">
              <a:solidFill>
                <a:srgbClr val="000000"/>
              </a:solidFill>
              <a:prstDash val="solid"/>
              <a:round/>
              <a:headEnd len="med" w="med" type="none"/>
              <a:tailEnd len="med" w="med" type="none"/>
            </a:ln>
          </p:spPr>
        </p:cxnSp>
      </p:grpSp>
      <p:sp>
        <p:nvSpPr>
          <p:cNvPr id="592" name="Google Shape;592;p84"/>
          <p:cNvSpPr txBox="1"/>
          <p:nvPr/>
        </p:nvSpPr>
        <p:spPr>
          <a:xfrm>
            <a:off x="1741000" y="4201300"/>
            <a:ext cx="2618700" cy="3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a:latin typeface="Didact Gothic"/>
                <a:ea typeface="Didact Gothic"/>
                <a:cs typeface="Didact Gothic"/>
                <a:sym typeface="Didact Gothic"/>
              </a:rPr>
              <a:t>Continue collecting data</a:t>
            </a:r>
            <a:r>
              <a:rPr lang="pt-BR">
                <a:latin typeface="Didact Gothic"/>
                <a:ea typeface="Didact Gothic"/>
                <a:cs typeface="Didact Gothic"/>
                <a:sym typeface="Didact Gothic"/>
              </a:rPr>
              <a:t> on African community through the </a:t>
            </a:r>
            <a:r>
              <a:rPr b="1" lang="pt-BR">
                <a:latin typeface="Didact Gothic"/>
                <a:ea typeface="Didact Gothic"/>
                <a:cs typeface="Didact Gothic"/>
                <a:sym typeface="Didact Gothic"/>
              </a:rPr>
              <a:t>web-based and paper survey</a:t>
            </a:r>
            <a:r>
              <a:rPr lang="pt-BR">
                <a:latin typeface="Didact Gothic"/>
                <a:ea typeface="Didact Gothic"/>
                <a:cs typeface="Didact Gothic"/>
                <a:sym typeface="Didact Gothic"/>
              </a:rPr>
              <a:t> </a:t>
            </a:r>
            <a:endParaRPr>
              <a:latin typeface="Didact Gothic"/>
              <a:ea typeface="Didact Gothic"/>
              <a:cs typeface="Didact Gothic"/>
              <a:sym typeface="Didact Gothic"/>
            </a:endParaRPr>
          </a:p>
        </p:txBody>
      </p:sp>
      <p:sp>
        <p:nvSpPr>
          <p:cNvPr id="593" name="Google Shape;593;p84"/>
          <p:cNvSpPr txBox="1"/>
          <p:nvPr/>
        </p:nvSpPr>
        <p:spPr>
          <a:xfrm>
            <a:off x="3424250" y="1055538"/>
            <a:ext cx="2194200" cy="3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a:latin typeface="Didact Gothic"/>
                <a:ea typeface="Didact Gothic"/>
                <a:cs typeface="Didact Gothic"/>
                <a:sym typeface="Didact Gothic"/>
              </a:rPr>
              <a:t>Analyze data</a:t>
            </a:r>
            <a:r>
              <a:rPr lang="pt-BR">
                <a:latin typeface="Didact Gothic"/>
                <a:ea typeface="Didact Gothic"/>
                <a:cs typeface="Didact Gothic"/>
                <a:sym typeface="Didact Gothic"/>
              </a:rPr>
              <a:t> collected from the surveys</a:t>
            </a:r>
            <a:r>
              <a:rPr lang="pt-BR">
                <a:latin typeface="Didact Gothic"/>
                <a:ea typeface="Didact Gothic"/>
                <a:cs typeface="Didact Gothic"/>
                <a:sym typeface="Didact Gothic"/>
              </a:rPr>
              <a:t> </a:t>
            </a:r>
            <a:endParaRPr>
              <a:latin typeface="Didact Gothic"/>
              <a:ea typeface="Didact Gothic"/>
              <a:cs typeface="Didact Gothic"/>
              <a:sym typeface="Didact Gothic"/>
            </a:endParaRPr>
          </a:p>
        </p:txBody>
      </p:sp>
      <p:grpSp>
        <p:nvGrpSpPr>
          <p:cNvPr id="594" name="Google Shape;594;p84"/>
          <p:cNvGrpSpPr/>
          <p:nvPr/>
        </p:nvGrpSpPr>
        <p:grpSpPr>
          <a:xfrm>
            <a:off x="3500750" y="1653225"/>
            <a:ext cx="2041200" cy="845400"/>
            <a:chOff x="6472550" y="1569400"/>
            <a:chExt cx="2041200" cy="845400"/>
          </a:xfrm>
        </p:grpSpPr>
        <p:cxnSp>
          <p:nvCxnSpPr>
            <p:cNvPr id="595" name="Google Shape;595;p84"/>
            <p:cNvCxnSpPr/>
            <p:nvPr/>
          </p:nvCxnSpPr>
          <p:spPr>
            <a:xfrm rot="10800000">
              <a:off x="7488800" y="1569400"/>
              <a:ext cx="8700" cy="845400"/>
            </a:xfrm>
            <a:prstGeom prst="straightConnector1">
              <a:avLst/>
            </a:prstGeom>
            <a:noFill/>
            <a:ln cap="flat" cmpd="sng" w="9525">
              <a:solidFill>
                <a:srgbClr val="000000"/>
              </a:solidFill>
              <a:prstDash val="solid"/>
              <a:round/>
              <a:headEnd len="med" w="med" type="none"/>
              <a:tailEnd len="med" w="med" type="none"/>
            </a:ln>
          </p:spPr>
        </p:cxnSp>
        <p:cxnSp>
          <p:nvCxnSpPr>
            <p:cNvPr id="596" name="Google Shape;596;p84"/>
            <p:cNvCxnSpPr/>
            <p:nvPr/>
          </p:nvCxnSpPr>
          <p:spPr>
            <a:xfrm rot="10800000">
              <a:off x="6472550" y="1569400"/>
              <a:ext cx="2041200" cy="0"/>
            </a:xfrm>
            <a:prstGeom prst="straightConnector1">
              <a:avLst/>
            </a:prstGeom>
            <a:noFill/>
            <a:ln cap="flat" cmpd="sng" w="9525">
              <a:solidFill>
                <a:srgbClr val="000000"/>
              </a:solidFill>
              <a:prstDash val="solid"/>
              <a:round/>
              <a:headEnd len="med" w="med" type="none"/>
              <a:tailEnd len="med" w="med" type="none"/>
            </a:ln>
          </p:spPr>
        </p:cxnSp>
      </p:grpSp>
      <p:sp>
        <p:nvSpPr>
          <p:cNvPr id="597" name="Google Shape;597;p84"/>
          <p:cNvSpPr txBox="1"/>
          <p:nvPr/>
        </p:nvSpPr>
        <p:spPr>
          <a:xfrm>
            <a:off x="4824650" y="4201300"/>
            <a:ext cx="2691000" cy="3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a:latin typeface="Didact Gothic"/>
                <a:ea typeface="Didact Gothic"/>
                <a:cs typeface="Didact Gothic"/>
                <a:sym typeface="Didact Gothic"/>
              </a:rPr>
              <a:t>Apply learned information</a:t>
            </a:r>
            <a:r>
              <a:rPr lang="pt-BR">
                <a:latin typeface="Didact Gothic"/>
                <a:ea typeface="Didact Gothic"/>
                <a:cs typeface="Didact Gothic"/>
                <a:sym typeface="Didact Gothic"/>
              </a:rPr>
              <a:t> to cater food pantry and resources to </a:t>
            </a:r>
            <a:r>
              <a:rPr b="1" lang="pt-BR">
                <a:latin typeface="Didact Gothic"/>
                <a:ea typeface="Didact Gothic"/>
                <a:cs typeface="Didact Gothic"/>
                <a:sym typeface="Didact Gothic"/>
              </a:rPr>
              <a:t>targeted audience</a:t>
            </a:r>
            <a:r>
              <a:rPr lang="pt-BR" sz="1200">
                <a:latin typeface="Didact Gothic"/>
                <a:ea typeface="Didact Gothic"/>
                <a:cs typeface="Didact Gothic"/>
                <a:sym typeface="Didact Gothic"/>
              </a:rPr>
              <a:t> </a:t>
            </a:r>
            <a:endParaRPr sz="1200">
              <a:latin typeface="Didact Gothic"/>
              <a:ea typeface="Didact Gothic"/>
              <a:cs typeface="Didact Gothic"/>
              <a:sym typeface="Didact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1000"/>
                                        <p:tgtEl>
                                          <p:spTgt spid="584"/>
                                        </p:tgtEl>
                                      </p:cBhvr>
                                    </p:animEffect>
                                  </p:childTnLst>
                                </p:cTn>
                              </p:par>
                              <p:par>
                                <p:cTn fill="hold" nodeType="with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1000"/>
                                        <p:tgtEl>
                                          <p:spTgt spid="587"/>
                                        </p:tgtEl>
                                      </p:cBhvr>
                                    </p:animEffect>
                                  </p:childTnLst>
                                </p:cTn>
                              </p:par>
                              <p:par>
                                <p:cTn fill="hold" nodeType="with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1000"/>
                                        <p:tgtEl>
                                          <p:spTgt spid="588"/>
                                        </p:tgtEl>
                                      </p:cBhvr>
                                    </p:animEffect>
                                  </p:childTnLst>
                                </p:cTn>
                              </p:par>
                              <p:par>
                                <p:cTn fill="hold" nodeType="with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1000"/>
                                        <p:tgtEl>
                                          <p:spTgt spid="592"/>
                                        </p:tgtEl>
                                      </p:cBhvr>
                                    </p:animEffect>
                                  </p:childTnLst>
                                </p:cTn>
                              </p:par>
                              <p:par>
                                <p:cTn fill="hold" nodeType="withEffect" presetClass="entr" presetID="10" presetSubtype="0">
                                  <p:stCondLst>
                                    <p:cond delay="0"/>
                                  </p:stCondLst>
                                  <p:childTnLst>
                                    <p:set>
                                      <p:cBhvr>
                                        <p:cTn dur="1" fill="hold">
                                          <p:stCondLst>
                                            <p:cond delay="0"/>
                                          </p:stCondLst>
                                        </p:cTn>
                                        <p:tgtEl>
                                          <p:spTgt spid="581"/>
                                        </p:tgtEl>
                                        <p:attrNameLst>
                                          <p:attrName>style.visibility</p:attrName>
                                        </p:attrNameLst>
                                      </p:cBhvr>
                                      <p:to>
                                        <p:strVal val="visible"/>
                                      </p:to>
                                    </p:set>
                                    <p:animEffect filter="fade" transition="in">
                                      <p:cBhvr>
                                        <p:cTn dur="1000"/>
                                        <p:tgtEl>
                                          <p:spTgt spid="5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1000"/>
                                        <p:tgtEl>
                                          <p:spTgt spid="585"/>
                                        </p:tgtEl>
                                      </p:cBhvr>
                                    </p:animEffect>
                                  </p:childTnLst>
                                </p:cTn>
                              </p:par>
                              <p:par>
                                <p:cTn fill="hold" nodeType="with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1000"/>
                                        <p:tgtEl>
                                          <p:spTgt spid="593"/>
                                        </p:tgtEl>
                                      </p:cBhvr>
                                    </p:animEffect>
                                  </p:childTnLst>
                                </p:cTn>
                              </p:par>
                              <p:par>
                                <p:cTn fill="hold" nodeType="with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1000"/>
                                        <p:tgtEl>
                                          <p:spTgt spid="594"/>
                                        </p:tgtEl>
                                      </p:cBhvr>
                                    </p:animEffect>
                                  </p:childTnLst>
                                </p:cTn>
                              </p:par>
                              <p:par>
                                <p:cTn fill="hold" nodeType="withEffect" presetClass="entr" presetID="10" presetSubtype="0">
                                  <p:stCondLst>
                                    <p:cond delay="0"/>
                                  </p:stCondLst>
                                  <p:childTnLst>
                                    <p:set>
                                      <p:cBhvr>
                                        <p:cTn dur="1" fill="hold">
                                          <p:stCondLst>
                                            <p:cond delay="0"/>
                                          </p:stCondLst>
                                        </p:cTn>
                                        <p:tgtEl>
                                          <p:spTgt spid="582"/>
                                        </p:tgtEl>
                                        <p:attrNameLst>
                                          <p:attrName>style.visibility</p:attrName>
                                        </p:attrNameLst>
                                      </p:cBhvr>
                                      <p:to>
                                        <p:strVal val="visible"/>
                                      </p:to>
                                    </p:set>
                                    <p:animEffect filter="fade" transition="in">
                                      <p:cBhvr>
                                        <p:cTn dur="1000"/>
                                        <p:tgtEl>
                                          <p:spTgt spid="5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6"/>
                                        </p:tgtEl>
                                        <p:attrNameLst>
                                          <p:attrName>style.visibility</p:attrName>
                                        </p:attrNameLst>
                                      </p:cBhvr>
                                      <p:to>
                                        <p:strVal val="visible"/>
                                      </p:to>
                                    </p:set>
                                    <p:animEffect filter="fade" transition="in">
                                      <p:cBhvr>
                                        <p:cTn dur="1000"/>
                                        <p:tgtEl>
                                          <p:spTgt spid="586"/>
                                        </p:tgtEl>
                                      </p:cBhvr>
                                    </p:animEffect>
                                  </p:childTnLst>
                                </p:cTn>
                              </p:par>
                              <p:par>
                                <p:cTn fill="hold" nodeType="with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1000"/>
                                        <p:tgtEl>
                                          <p:spTgt spid="589"/>
                                        </p:tgtEl>
                                      </p:cBhvr>
                                    </p:animEffect>
                                  </p:childTnLst>
                                </p:cTn>
                              </p:par>
                              <p:par>
                                <p:cTn fill="hold" nodeType="with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1000"/>
                                        <p:tgtEl>
                                          <p:spTgt spid="597"/>
                                        </p:tgtEl>
                                      </p:cBhvr>
                                    </p:animEffect>
                                  </p:childTnLst>
                                </p:cTn>
                              </p:par>
                              <p:par>
                                <p:cTn fill="hold" nodeType="withEffect" presetClass="entr" presetID="10" presetSubtype="0">
                                  <p:stCondLst>
                                    <p:cond delay="0"/>
                                  </p:stCondLst>
                                  <p:childTnLst>
                                    <p:set>
                                      <p:cBhvr>
                                        <p:cTn dur="1" fill="hold">
                                          <p:stCondLst>
                                            <p:cond delay="0"/>
                                          </p:stCondLst>
                                        </p:cTn>
                                        <p:tgtEl>
                                          <p:spTgt spid="583"/>
                                        </p:tgtEl>
                                        <p:attrNameLst>
                                          <p:attrName>style.visibility</p:attrName>
                                        </p:attrNameLst>
                                      </p:cBhvr>
                                      <p:to>
                                        <p:strVal val="visible"/>
                                      </p:to>
                                    </p:set>
                                    <p:animEffect filter="fade" transition="in">
                                      <p:cBhvr>
                                        <p:cTn dur="1000"/>
                                        <p:tgtEl>
                                          <p:spTgt spid="5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85"/>
          <p:cNvSpPr txBox="1"/>
          <p:nvPr>
            <p:ph idx="1" type="body"/>
          </p:nvPr>
        </p:nvSpPr>
        <p:spPr>
          <a:xfrm>
            <a:off x="626838" y="1952075"/>
            <a:ext cx="4064400" cy="508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pt-BR">
                <a:solidFill>
                  <a:srgbClr val="000000"/>
                </a:solidFill>
              </a:rPr>
              <a:t>Creates a </a:t>
            </a:r>
            <a:r>
              <a:rPr b="1" lang="pt-BR">
                <a:solidFill>
                  <a:srgbClr val="000000"/>
                </a:solidFill>
              </a:rPr>
              <a:t>social media presence</a:t>
            </a:r>
            <a:r>
              <a:rPr lang="pt-BR">
                <a:solidFill>
                  <a:srgbClr val="000000"/>
                </a:solidFill>
              </a:rPr>
              <a:t> and identity</a:t>
            </a:r>
            <a:endParaRPr>
              <a:solidFill>
                <a:srgbClr val="000000"/>
              </a:solidFill>
            </a:endParaRPr>
          </a:p>
        </p:txBody>
      </p:sp>
      <p:sp>
        <p:nvSpPr>
          <p:cNvPr id="603" name="Google Shape;603;p85"/>
          <p:cNvSpPr txBox="1"/>
          <p:nvPr>
            <p:ph type="title"/>
          </p:nvPr>
        </p:nvSpPr>
        <p:spPr>
          <a:xfrm>
            <a:off x="158700" y="348625"/>
            <a:ext cx="4753200" cy="66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pt-BR" sz="3100"/>
              <a:t>M0AD</a:t>
            </a:r>
            <a:r>
              <a:rPr b="1" lang="pt-BR" sz="3100"/>
              <a:t> WEBSITE &amp; LOGO</a:t>
            </a:r>
            <a:endParaRPr b="1" sz="3100"/>
          </a:p>
        </p:txBody>
      </p:sp>
      <p:pic>
        <p:nvPicPr>
          <p:cNvPr id="604" name="Google Shape;604;p85"/>
          <p:cNvPicPr preferRelativeResize="0"/>
          <p:nvPr/>
        </p:nvPicPr>
        <p:blipFill rotWithShape="1">
          <a:blip r:embed="rId3">
            <a:alphaModFix/>
          </a:blip>
          <a:srcRect b="13593" l="12784" r="18183" t="6400"/>
          <a:stretch/>
        </p:blipFill>
        <p:spPr>
          <a:xfrm>
            <a:off x="6112638" y="327500"/>
            <a:ext cx="1504400" cy="1743550"/>
          </a:xfrm>
          <a:prstGeom prst="rect">
            <a:avLst/>
          </a:prstGeom>
          <a:noFill/>
          <a:ln cap="flat" cmpd="sng" w="28575">
            <a:solidFill>
              <a:srgbClr val="B38A19"/>
            </a:solidFill>
            <a:prstDash val="solid"/>
            <a:round/>
            <a:headEnd len="sm" w="sm" type="none"/>
            <a:tailEnd len="sm" w="sm" type="none"/>
          </a:ln>
        </p:spPr>
      </p:pic>
      <p:sp>
        <p:nvSpPr>
          <p:cNvPr id="605" name="Google Shape;605;p85"/>
          <p:cNvSpPr txBox="1"/>
          <p:nvPr>
            <p:ph idx="1" type="body"/>
          </p:nvPr>
        </p:nvSpPr>
        <p:spPr>
          <a:xfrm>
            <a:off x="152400" y="1223550"/>
            <a:ext cx="2468700" cy="517200"/>
          </a:xfrm>
          <a:prstGeom prst="rect">
            <a:avLst/>
          </a:prstGeom>
          <a:solidFill>
            <a:srgbClr val="B38A19"/>
          </a:solidFill>
        </p:spPr>
        <p:txBody>
          <a:bodyPr anchorCtr="0" anchor="ctr" bIns="91425" lIns="91425" spcFirstLastPara="1" rIns="91425" wrap="square" tIns="91425">
            <a:noAutofit/>
          </a:bodyPr>
          <a:lstStyle/>
          <a:p>
            <a:pPr indent="0" lvl="0" marL="0" rtl="0" algn="ctr">
              <a:spcBef>
                <a:spcPts val="0"/>
              </a:spcBef>
              <a:spcAft>
                <a:spcPts val="0"/>
              </a:spcAft>
              <a:buNone/>
            </a:pPr>
            <a:r>
              <a:rPr lang="pt-BR" sz="2700">
                <a:solidFill>
                  <a:srgbClr val="FFFFFF"/>
                </a:solidFill>
              </a:rPr>
              <a:t>THE PURPOSE</a:t>
            </a:r>
            <a:endParaRPr sz="2700">
              <a:solidFill>
                <a:srgbClr val="FFFFFF"/>
              </a:solidFill>
            </a:endParaRPr>
          </a:p>
        </p:txBody>
      </p:sp>
      <p:cxnSp>
        <p:nvCxnSpPr>
          <p:cNvPr id="606" name="Google Shape;606;p85"/>
          <p:cNvCxnSpPr/>
          <p:nvPr/>
        </p:nvCxnSpPr>
        <p:spPr>
          <a:xfrm flipH="1" rot="10800000">
            <a:off x="2697300" y="1475388"/>
            <a:ext cx="1824900" cy="13500"/>
          </a:xfrm>
          <a:prstGeom prst="straightConnector1">
            <a:avLst/>
          </a:prstGeom>
          <a:noFill/>
          <a:ln cap="flat" cmpd="sng" w="19050">
            <a:solidFill>
              <a:srgbClr val="B38A19"/>
            </a:solidFill>
            <a:prstDash val="solid"/>
            <a:round/>
            <a:headEnd len="med" w="med" type="none"/>
            <a:tailEnd len="med" w="med" type="none"/>
          </a:ln>
        </p:spPr>
      </p:cxnSp>
      <p:pic>
        <p:nvPicPr>
          <p:cNvPr id="607" name="Google Shape;607;p85"/>
          <p:cNvPicPr preferRelativeResize="0"/>
          <p:nvPr/>
        </p:nvPicPr>
        <p:blipFill rotWithShape="1">
          <a:blip r:embed="rId4">
            <a:alphaModFix/>
          </a:blip>
          <a:srcRect b="41864" l="26219" r="36945" t="29322"/>
          <a:stretch/>
        </p:blipFill>
        <p:spPr>
          <a:xfrm>
            <a:off x="158063" y="1910400"/>
            <a:ext cx="540575" cy="581625"/>
          </a:xfrm>
          <a:prstGeom prst="rect">
            <a:avLst/>
          </a:prstGeom>
          <a:noFill/>
          <a:ln>
            <a:noFill/>
          </a:ln>
        </p:spPr>
      </p:pic>
      <p:pic>
        <p:nvPicPr>
          <p:cNvPr id="608" name="Google Shape;608;p85"/>
          <p:cNvPicPr preferRelativeResize="0"/>
          <p:nvPr/>
        </p:nvPicPr>
        <p:blipFill rotWithShape="1">
          <a:blip r:embed="rId5">
            <a:alphaModFix/>
          </a:blip>
          <a:srcRect b="32035" l="22020" r="37411" t="39740"/>
          <a:stretch/>
        </p:blipFill>
        <p:spPr>
          <a:xfrm>
            <a:off x="158063" y="2540774"/>
            <a:ext cx="540575" cy="517360"/>
          </a:xfrm>
          <a:prstGeom prst="rect">
            <a:avLst/>
          </a:prstGeom>
          <a:noFill/>
          <a:ln>
            <a:noFill/>
          </a:ln>
        </p:spPr>
      </p:pic>
      <p:pic>
        <p:nvPicPr>
          <p:cNvPr id="609" name="Google Shape;609;p85"/>
          <p:cNvPicPr preferRelativeResize="0"/>
          <p:nvPr/>
        </p:nvPicPr>
        <p:blipFill rotWithShape="1">
          <a:blip r:embed="rId6">
            <a:alphaModFix/>
          </a:blip>
          <a:srcRect b="26608" l="19225" r="38344" t="40200"/>
          <a:stretch/>
        </p:blipFill>
        <p:spPr>
          <a:xfrm>
            <a:off x="158063" y="3106882"/>
            <a:ext cx="540575" cy="581600"/>
          </a:xfrm>
          <a:prstGeom prst="rect">
            <a:avLst/>
          </a:prstGeom>
          <a:noFill/>
          <a:ln>
            <a:noFill/>
          </a:ln>
        </p:spPr>
      </p:pic>
      <p:pic>
        <p:nvPicPr>
          <p:cNvPr id="610" name="Google Shape;610;p85"/>
          <p:cNvPicPr preferRelativeResize="0"/>
          <p:nvPr/>
        </p:nvPicPr>
        <p:blipFill rotWithShape="1">
          <a:blip r:embed="rId7">
            <a:alphaModFix/>
          </a:blip>
          <a:srcRect b="33051" l="18759" r="38342" t="37457"/>
          <a:stretch/>
        </p:blipFill>
        <p:spPr>
          <a:xfrm>
            <a:off x="158063" y="3737231"/>
            <a:ext cx="540575" cy="511195"/>
          </a:xfrm>
          <a:prstGeom prst="rect">
            <a:avLst/>
          </a:prstGeom>
          <a:noFill/>
          <a:ln>
            <a:noFill/>
          </a:ln>
        </p:spPr>
      </p:pic>
      <p:sp>
        <p:nvSpPr>
          <p:cNvPr id="611" name="Google Shape;611;p85"/>
          <p:cNvSpPr txBox="1"/>
          <p:nvPr>
            <p:ph idx="1" type="body"/>
          </p:nvPr>
        </p:nvSpPr>
        <p:spPr>
          <a:xfrm>
            <a:off x="643413" y="2594540"/>
            <a:ext cx="4064400" cy="40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solidFill>
                  <a:srgbClr val="000000"/>
                </a:solidFill>
              </a:rPr>
              <a:t>Promotes </a:t>
            </a:r>
            <a:r>
              <a:rPr b="1" lang="pt-BR">
                <a:solidFill>
                  <a:srgbClr val="000000"/>
                </a:solidFill>
              </a:rPr>
              <a:t>MOAD</a:t>
            </a:r>
            <a:r>
              <a:rPr b="1" lang="pt-BR">
                <a:solidFill>
                  <a:srgbClr val="000000"/>
                </a:solidFill>
              </a:rPr>
              <a:t> </a:t>
            </a:r>
            <a:r>
              <a:rPr lang="pt-BR">
                <a:solidFill>
                  <a:srgbClr val="000000"/>
                </a:solidFill>
              </a:rPr>
              <a:t>and</a:t>
            </a:r>
            <a:r>
              <a:rPr b="1" lang="pt-BR">
                <a:solidFill>
                  <a:srgbClr val="000000"/>
                </a:solidFill>
              </a:rPr>
              <a:t> food pantry</a:t>
            </a:r>
            <a:endParaRPr b="1">
              <a:solidFill>
                <a:srgbClr val="000000"/>
              </a:solidFill>
            </a:endParaRPr>
          </a:p>
          <a:p>
            <a:pPr indent="0" lvl="0" marL="0" rtl="0" algn="l">
              <a:spcBef>
                <a:spcPts val="1600"/>
              </a:spcBef>
              <a:spcAft>
                <a:spcPts val="1600"/>
              </a:spcAft>
              <a:buNone/>
            </a:pPr>
            <a:r>
              <a:t/>
            </a:r>
            <a:endParaRPr>
              <a:solidFill>
                <a:srgbClr val="000000"/>
              </a:solidFill>
            </a:endParaRPr>
          </a:p>
        </p:txBody>
      </p:sp>
      <p:sp>
        <p:nvSpPr>
          <p:cNvPr id="612" name="Google Shape;612;p85"/>
          <p:cNvSpPr txBox="1"/>
          <p:nvPr>
            <p:ph idx="1" type="body"/>
          </p:nvPr>
        </p:nvSpPr>
        <p:spPr>
          <a:xfrm>
            <a:off x="643425" y="3711725"/>
            <a:ext cx="3475500" cy="409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t-BR">
                <a:solidFill>
                  <a:srgbClr val="000000"/>
                </a:solidFill>
              </a:rPr>
              <a:t>Demonstrates </a:t>
            </a:r>
            <a:r>
              <a:rPr b="1" lang="pt-BR">
                <a:solidFill>
                  <a:srgbClr val="000000"/>
                </a:solidFill>
              </a:rPr>
              <a:t>how to get involved </a:t>
            </a:r>
            <a:r>
              <a:rPr lang="pt-BR">
                <a:solidFill>
                  <a:srgbClr val="000000"/>
                </a:solidFill>
              </a:rPr>
              <a:t>within the organization</a:t>
            </a:r>
            <a:endParaRPr>
              <a:solidFill>
                <a:srgbClr val="000000"/>
              </a:solidFill>
            </a:endParaRPr>
          </a:p>
        </p:txBody>
      </p:sp>
      <p:sp>
        <p:nvSpPr>
          <p:cNvPr id="613" name="Google Shape;613;p85"/>
          <p:cNvSpPr txBox="1"/>
          <p:nvPr>
            <p:ph idx="1" type="body"/>
          </p:nvPr>
        </p:nvSpPr>
        <p:spPr>
          <a:xfrm>
            <a:off x="629850" y="3062425"/>
            <a:ext cx="3906000" cy="66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solidFill>
                  <a:srgbClr val="000000"/>
                </a:solidFill>
              </a:rPr>
              <a:t>Allows</a:t>
            </a:r>
            <a:r>
              <a:rPr lang="pt-BR">
                <a:solidFill>
                  <a:srgbClr val="000000"/>
                </a:solidFill>
              </a:rPr>
              <a:t> the African community to </a:t>
            </a:r>
            <a:r>
              <a:rPr b="1" lang="pt-BR">
                <a:solidFill>
                  <a:srgbClr val="000000"/>
                </a:solidFill>
              </a:rPr>
              <a:t>learn about different resources</a:t>
            </a:r>
            <a:endParaRPr b="1">
              <a:solidFill>
                <a:srgbClr val="000000"/>
              </a:solidFill>
            </a:endParaRPr>
          </a:p>
          <a:p>
            <a:pPr indent="0" lvl="0" marL="0" rtl="0" algn="l">
              <a:spcBef>
                <a:spcPts val="1600"/>
              </a:spcBef>
              <a:spcAft>
                <a:spcPts val="1600"/>
              </a:spcAft>
              <a:buNone/>
            </a:pPr>
            <a:r>
              <a:t/>
            </a:r>
            <a:endParaRPr>
              <a:solidFill>
                <a:srgbClr val="000000"/>
              </a:solidFill>
            </a:endParaRPr>
          </a:p>
        </p:txBody>
      </p:sp>
      <p:pic>
        <p:nvPicPr>
          <p:cNvPr id="614" name="Google Shape;614;p85"/>
          <p:cNvPicPr preferRelativeResize="0"/>
          <p:nvPr/>
        </p:nvPicPr>
        <p:blipFill rotWithShape="1">
          <a:blip r:embed="rId8">
            <a:alphaModFix/>
          </a:blip>
          <a:srcRect b="0" l="0" r="0" t="0"/>
          <a:stretch/>
        </p:blipFill>
        <p:spPr>
          <a:xfrm>
            <a:off x="4767450" y="2543977"/>
            <a:ext cx="4257699" cy="2290146"/>
          </a:xfrm>
          <a:prstGeom prst="rect">
            <a:avLst/>
          </a:prstGeom>
          <a:noFill/>
          <a:ln cap="flat" cmpd="sng" w="19050">
            <a:solidFill>
              <a:srgbClr val="B38A19"/>
            </a:solidFill>
            <a:prstDash val="solid"/>
            <a:round/>
            <a:headEnd len="sm" w="sm" type="none"/>
            <a:tailEnd len="sm" w="sm" type="none"/>
          </a:ln>
        </p:spPr>
      </p:pic>
      <p:sp>
        <p:nvSpPr>
          <p:cNvPr id="615" name="Google Shape;615;p85"/>
          <p:cNvSpPr/>
          <p:nvPr/>
        </p:nvSpPr>
        <p:spPr>
          <a:xfrm>
            <a:off x="-72900" y="-97800"/>
            <a:ext cx="9518400" cy="5339100"/>
          </a:xfrm>
          <a:prstGeom prst="rect">
            <a:avLst/>
          </a:prstGeom>
          <a:solidFill>
            <a:srgbClr val="FBFBFB">
              <a:alpha val="6771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6" name="Google Shape;616;p85"/>
          <p:cNvPicPr preferRelativeResize="0"/>
          <p:nvPr/>
        </p:nvPicPr>
        <p:blipFill rotWithShape="1">
          <a:blip r:embed="rId8">
            <a:alphaModFix/>
          </a:blip>
          <a:srcRect b="0" l="0" r="0" t="0"/>
          <a:stretch/>
        </p:blipFill>
        <p:spPr>
          <a:xfrm>
            <a:off x="111687" y="172625"/>
            <a:ext cx="8920627" cy="4798262"/>
          </a:xfrm>
          <a:prstGeom prst="rect">
            <a:avLst/>
          </a:prstGeom>
          <a:noFill/>
          <a:ln cap="flat" cmpd="sng" w="19050">
            <a:solidFill>
              <a:srgbClr val="B38A19"/>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16"/>
                                        </p:tgtEl>
                                        <p:attrNameLst>
                                          <p:attrName>style.visibility</p:attrName>
                                        </p:attrNameLst>
                                      </p:cBhvr>
                                      <p:to>
                                        <p:strVal val="visible"/>
                                      </p:to>
                                    </p:set>
                                    <p:anim calcmode="lin" valueType="num">
                                      <p:cBhvr additive="base">
                                        <p:cTn dur="1000"/>
                                        <p:tgtEl>
                                          <p:spTgt spid="616"/>
                                        </p:tgtEl>
                                        <p:attrNameLst>
                                          <p:attrName>ppt_w</p:attrName>
                                        </p:attrNameLst>
                                      </p:cBhvr>
                                      <p:tavLst>
                                        <p:tav fmla="" tm="0">
                                          <p:val>
                                            <p:strVal val="0"/>
                                          </p:val>
                                        </p:tav>
                                        <p:tav fmla="" tm="100000">
                                          <p:val>
                                            <p:strVal val="#ppt_w"/>
                                          </p:val>
                                        </p:tav>
                                      </p:tavLst>
                                    </p:anim>
                                    <p:anim calcmode="lin" valueType="num">
                                      <p:cBhvr additive="base">
                                        <p:cTn dur="1000"/>
                                        <p:tgtEl>
                                          <p:spTgt spid="616"/>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615"/>
                                        </p:tgtEl>
                                        <p:attrNameLst>
                                          <p:attrName>style.visibility</p:attrName>
                                        </p:attrNameLst>
                                      </p:cBhvr>
                                      <p:to>
                                        <p:strVal val="visible"/>
                                      </p:to>
                                    </p:set>
                                    <p:animEffect filter="fade" transition="in">
                                      <p:cBhvr>
                                        <p:cTn dur="1000"/>
                                        <p:tgtEl>
                                          <p:spTgt spid="6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1000"/>
                                        <p:tgtEl>
                                          <p:spTgt spid="616"/>
                                        </p:tgtEl>
                                        <p:attrNameLst>
                                          <p:attrName>ppt_w</p:attrName>
                                        </p:attrNameLst>
                                      </p:cBhvr>
                                      <p:tavLst>
                                        <p:tav fmla="" tm="0">
                                          <p:val>
                                            <p:strVal val="#ppt_w"/>
                                          </p:val>
                                        </p:tav>
                                        <p:tav fmla="" tm="100000">
                                          <p:val>
                                            <p:strVal val="0"/>
                                          </p:val>
                                        </p:tav>
                                      </p:tavLst>
                                    </p:anim>
                                    <p:anim calcmode="lin" valueType="num">
                                      <p:cBhvr additive="base">
                                        <p:cTn dur="1000"/>
                                        <p:tgtEl>
                                          <p:spTgt spid="616"/>
                                        </p:tgtEl>
                                        <p:attrNameLst>
                                          <p:attrName>ppt_h</p:attrName>
                                        </p:attrNameLst>
                                      </p:cBhvr>
                                      <p:tavLst>
                                        <p:tav fmla="" tm="0">
                                          <p:val>
                                            <p:strVal val="#ppt_h"/>
                                          </p:val>
                                        </p:tav>
                                        <p:tav fmla="" tm="100000">
                                          <p:val>
                                            <p:strVal val="0"/>
                                          </p:val>
                                        </p:tav>
                                      </p:tavLst>
                                    </p:anim>
                                    <p:set>
                                      <p:cBhvr>
                                        <p:cTn dur="1" fill="hold">
                                          <p:stCondLst>
                                            <p:cond delay="1000"/>
                                          </p:stCondLst>
                                        </p:cTn>
                                        <p:tgtEl>
                                          <p:spTgt spid="61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615"/>
                                        </p:tgtEl>
                                      </p:cBhvr>
                                    </p:animEffect>
                                    <p:set>
                                      <p:cBhvr>
                                        <p:cTn dur="1" fill="hold">
                                          <p:stCondLst>
                                            <p:cond delay="1000"/>
                                          </p:stCondLst>
                                        </p:cTn>
                                        <p:tgtEl>
                                          <p:spTgt spid="61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1000"/>
                                        <p:tgtEl>
                                          <p:spTgt spid="602"/>
                                        </p:tgtEl>
                                      </p:cBhvr>
                                    </p:animEffect>
                                  </p:childTnLst>
                                </p:cTn>
                              </p:par>
                              <p:par>
                                <p:cTn fill="hold" nodeType="with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1000"/>
                                        <p:tgtEl>
                                          <p:spTgt spid="6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1000"/>
                                        <p:tgtEl>
                                          <p:spTgt spid="608"/>
                                        </p:tgtEl>
                                      </p:cBhvr>
                                    </p:animEffect>
                                  </p:childTnLst>
                                </p:cTn>
                              </p:par>
                              <p:par>
                                <p:cTn fill="hold" nodeType="with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1000"/>
                                        <p:tgtEl>
                                          <p:spTgt spid="6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1000"/>
                                        <p:tgtEl>
                                          <p:spTgt spid="609"/>
                                        </p:tgtEl>
                                      </p:cBhvr>
                                    </p:animEffect>
                                  </p:childTnLst>
                                </p:cTn>
                              </p:par>
                              <p:par>
                                <p:cTn fill="hold" nodeType="withEffect" presetClass="entr" presetID="10" presetSubtype="0">
                                  <p:stCondLst>
                                    <p:cond delay="0"/>
                                  </p:stCondLst>
                                  <p:childTnLst>
                                    <p:set>
                                      <p:cBhvr>
                                        <p:cTn dur="1" fill="hold">
                                          <p:stCondLst>
                                            <p:cond delay="0"/>
                                          </p:stCondLst>
                                        </p:cTn>
                                        <p:tgtEl>
                                          <p:spTgt spid="613"/>
                                        </p:tgtEl>
                                        <p:attrNameLst>
                                          <p:attrName>style.visibility</p:attrName>
                                        </p:attrNameLst>
                                      </p:cBhvr>
                                      <p:to>
                                        <p:strVal val="visible"/>
                                      </p:to>
                                    </p:set>
                                    <p:animEffect filter="fade" transition="in">
                                      <p:cBhvr>
                                        <p:cTn dur="1000"/>
                                        <p:tgtEl>
                                          <p:spTgt spid="6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1000"/>
                                        <p:tgtEl>
                                          <p:spTgt spid="610"/>
                                        </p:tgtEl>
                                      </p:cBhvr>
                                    </p:animEffect>
                                  </p:childTnLst>
                                </p:cTn>
                              </p:par>
                              <p:par>
                                <p:cTn fill="hold" nodeType="withEffect" presetClass="entr" presetID="10" presetSubtype="0">
                                  <p:stCondLst>
                                    <p:cond delay="0"/>
                                  </p:stCondLst>
                                  <p:childTnLst>
                                    <p:set>
                                      <p:cBhvr>
                                        <p:cTn dur="1" fill="hold">
                                          <p:stCondLst>
                                            <p:cond delay="0"/>
                                          </p:stCondLst>
                                        </p:cTn>
                                        <p:tgtEl>
                                          <p:spTgt spid="612"/>
                                        </p:tgtEl>
                                        <p:attrNameLst>
                                          <p:attrName>style.visibility</p:attrName>
                                        </p:attrNameLst>
                                      </p:cBhvr>
                                      <p:to>
                                        <p:strVal val="visible"/>
                                      </p:to>
                                    </p:set>
                                    <p:animEffect filter="fade" transition="in">
                                      <p:cBhvr>
                                        <p:cTn dur="1000"/>
                                        <p:tgtEl>
                                          <p:spTgt spid="6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86"/>
          <p:cNvSpPr/>
          <p:nvPr/>
        </p:nvSpPr>
        <p:spPr>
          <a:xfrm>
            <a:off x="4572025" y="0"/>
            <a:ext cx="4608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86"/>
          <p:cNvSpPr/>
          <p:nvPr/>
        </p:nvSpPr>
        <p:spPr>
          <a:xfrm>
            <a:off x="-35975" y="-9000"/>
            <a:ext cx="4608000" cy="5188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86"/>
          <p:cNvSpPr txBox="1"/>
          <p:nvPr>
            <p:ph idx="1" type="body"/>
          </p:nvPr>
        </p:nvSpPr>
        <p:spPr>
          <a:xfrm>
            <a:off x="839875" y="1362625"/>
            <a:ext cx="2856300" cy="103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pt-BR">
                <a:solidFill>
                  <a:srgbClr val="000000"/>
                </a:solidFill>
              </a:rPr>
              <a:t>Utilizing background research provided by MOAD and searching local African sites</a:t>
            </a:r>
            <a:endParaRPr>
              <a:solidFill>
                <a:srgbClr val="000000"/>
              </a:solidFill>
            </a:endParaRPr>
          </a:p>
        </p:txBody>
      </p:sp>
      <p:sp>
        <p:nvSpPr>
          <p:cNvPr id="624" name="Google Shape;624;p86"/>
          <p:cNvSpPr txBox="1"/>
          <p:nvPr>
            <p:ph type="title"/>
          </p:nvPr>
        </p:nvSpPr>
        <p:spPr>
          <a:xfrm>
            <a:off x="4740775" y="400875"/>
            <a:ext cx="4270500" cy="66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pt-BR"/>
              <a:t>MAPPING</a:t>
            </a:r>
            <a:endParaRPr b="1" sz="3600">
              <a:solidFill>
                <a:srgbClr val="6DC065"/>
              </a:solidFill>
            </a:endParaRPr>
          </a:p>
        </p:txBody>
      </p:sp>
      <p:pic>
        <p:nvPicPr>
          <p:cNvPr id="625" name="Google Shape;625;p86"/>
          <p:cNvPicPr preferRelativeResize="0"/>
          <p:nvPr/>
        </p:nvPicPr>
        <p:blipFill>
          <a:blip r:embed="rId3">
            <a:alphaModFix/>
          </a:blip>
          <a:stretch>
            <a:fillRect/>
          </a:stretch>
        </p:blipFill>
        <p:spPr>
          <a:xfrm>
            <a:off x="175625" y="2649425"/>
            <a:ext cx="4184801" cy="1916700"/>
          </a:xfrm>
          <a:prstGeom prst="rect">
            <a:avLst/>
          </a:prstGeom>
          <a:noFill/>
          <a:ln cap="flat" cmpd="sng" w="19050">
            <a:solidFill>
              <a:srgbClr val="B38A19"/>
            </a:solidFill>
            <a:prstDash val="solid"/>
            <a:round/>
            <a:headEnd len="sm" w="sm" type="none"/>
            <a:tailEnd len="sm" w="sm" type="none"/>
          </a:ln>
        </p:spPr>
      </p:pic>
      <p:sp>
        <p:nvSpPr>
          <p:cNvPr id="626" name="Google Shape;626;p86"/>
          <p:cNvSpPr/>
          <p:nvPr/>
        </p:nvSpPr>
        <p:spPr>
          <a:xfrm>
            <a:off x="4657925" y="1384325"/>
            <a:ext cx="2265900" cy="494700"/>
          </a:xfrm>
          <a:prstGeom prst="rect">
            <a:avLst/>
          </a:prstGeom>
          <a:solidFill>
            <a:srgbClr val="B38A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86"/>
          <p:cNvSpPr txBox="1"/>
          <p:nvPr>
            <p:ph idx="1" type="body"/>
          </p:nvPr>
        </p:nvSpPr>
        <p:spPr>
          <a:xfrm>
            <a:off x="4638550" y="1297800"/>
            <a:ext cx="2285400" cy="66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pt-BR" sz="2700">
                <a:solidFill>
                  <a:srgbClr val="FFFFFF"/>
                </a:solidFill>
              </a:rPr>
              <a:t>KEY FINDINGS</a:t>
            </a:r>
            <a:endParaRPr sz="2700">
              <a:solidFill>
                <a:srgbClr val="FFFFFF"/>
              </a:solidFill>
            </a:endParaRPr>
          </a:p>
        </p:txBody>
      </p:sp>
      <p:pic>
        <p:nvPicPr>
          <p:cNvPr id="628" name="Google Shape;628;p86"/>
          <p:cNvPicPr preferRelativeResize="0"/>
          <p:nvPr/>
        </p:nvPicPr>
        <p:blipFill>
          <a:blip r:embed="rId4">
            <a:alphaModFix/>
          </a:blip>
          <a:stretch>
            <a:fillRect/>
          </a:stretch>
        </p:blipFill>
        <p:spPr>
          <a:xfrm>
            <a:off x="1750225" y="468850"/>
            <a:ext cx="1035599" cy="1035601"/>
          </a:xfrm>
          <a:prstGeom prst="rect">
            <a:avLst/>
          </a:prstGeom>
          <a:noFill/>
          <a:ln>
            <a:noFill/>
          </a:ln>
        </p:spPr>
      </p:pic>
      <p:pic>
        <p:nvPicPr>
          <p:cNvPr id="629" name="Google Shape;629;p86"/>
          <p:cNvPicPr preferRelativeResize="0"/>
          <p:nvPr/>
        </p:nvPicPr>
        <p:blipFill>
          <a:blip r:embed="rId5">
            <a:alphaModFix/>
          </a:blip>
          <a:stretch>
            <a:fillRect/>
          </a:stretch>
        </p:blipFill>
        <p:spPr>
          <a:xfrm>
            <a:off x="5333575" y="2307875"/>
            <a:ext cx="770851" cy="770851"/>
          </a:xfrm>
          <a:prstGeom prst="rect">
            <a:avLst/>
          </a:prstGeom>
          <a:noFill/>
          <a:ln>
            <a:noFill/>
          </a:ln>
        </p:spPr>
      </p:pic>
      <p:pic>
        <p:nvPicPr>
          <p:cNvPr id="630" name="Google Shape;630;p86"/>
          <p:cNvPicPr preferRelativeResize="0"/>
          <p:nvPr/>
        </p:nvPicPr>
        <p:blipFill>
          <a:blip r:embed="rId6">
            <a:alphaModFix/>
          </a:blip>
          <a:stretch>
            <a:fillRect/>
          </a:stretch>
        </p:blipFill>
        <p:spPr>
          <a:xfrm>
            <a:off x="7677550" y="2307875"/>
            <a:ext cx="770851" cy="770851"/>
          </a:xfrm>
          <a:prstGeom prst="rect">
            <a:avLst/>
          </a:prstGeom>
          <a:noFill/>
          <a:ln>
            <a:noFill/>
          </a:ln>
        </p:spPr>
      </p:pic>
      <p:sp>
        <p:nvSpPr>
          <p:cNvPr id="631" name="Google Shape;631;p86"/>
          <p:cNvSpPr txBox="1"/>
          <p:nvPr/>
        </p:nvSpPr>
        <p:spPr>
          <a:xfrm>
            <a:off x="4693900" y="3084300"/>
            <a:ext cx="2050200" cy="96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600">
                <a:latin typeface="Didact Gothic"/>
                <a:ea typeface="Didact Gothic"/>
                <a:cs typeface="Didact Gothic"/>
                <a:sym typeface="Didact Gothic"/>
              </a:rPr>
              <a:t>Higher concentration of African places: </a:t>
            </a:r>
            <a:r>
              <a:rPr b="1" lang="pt-BR" sz="1600">
                <a:latin typeface="Didact Gothic"/>
                <a:ea typeface="Didact Gothic"/>
                <a:cs typeface="Didact Gothic"/>
                <a:sym typeface="Didact Gothic"/>
              </a:rPr>
              <a:t>01610</a:t>
            </a:r>
            <a:r>
              <a:rPr lang="pt-BR" sz="1600">
                <a:latin typeface="Didact Gothic"/>
                <a:ea typeface="Didact Gothic"/>
                <a:cs typeface="Didact Gothic"/>
                <a:sym typeface="Didact Gothic"/>
              </a:rPr>
              <a:t>, </a:t>
            </a:r>
            <a:r>
              <a:rPr lang="pt-BR" sz="1600">
                <a:highlight>
                  <a:srgbClr val="FFFFFF"/>
                </a:highlight>
                <a:latin typeface="Didact Gothic"/>
                <a:ea typeface="Didact Gothic"/>
                <a:cs typeface="Didact Gothic"/>
                <a:sym typeface="Didact Gothic"/>
              </a:rPr>
              <a:t>01605 and 01606</a:t>
            </a:r>
            <a:endParaRPr sz="1600">
              <a:latin typeface="Didact Gothic"/>
              <a:ea typeface="Didact Gothic"/>
              <a:cs typeface="Didact Gothic"/>
              <a:sym typeface="Didact Gothic"/>
            </a:endParaRPr>
          </a:p>
        </p:txBody>
      </p:sp>
      <p:sp>
        <p:nvSpPr>
          <p:cNvPr id="632" name="Google Shape;632;p86"/>
          <p:cNvSpPr txBox="1"/>
          <p:nvPr/>
        </p:nvSpPr>
        <p:spPr>
          <a:xfrm>
            <a:off x="7037875" y="3126725"/>
            <a:ext cx="2050200" cy="96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600">
                <a:latin typeface="Didact Gothic"/>
                <a:ea typeface="Didact Gothic"/>
                <a:cs typeface="Didact Gothic"/>
                <a:sym typeface="Didact Gothic"/>
              </a:rPr>
              <a:t>5 established food pantries in the 01610 area, but only 2 and 1 in the </a:t>
            </a:r>
            <a:r>
              <a:rPr b="1" lang="pt-BR" sz="1600">
                <a:latin typeface="Didact Gothic"/>
                <a:ea typeface="Didact Gothic"/>
                <a:cs typeface="Didact Gothic"/>
                <a:sym typeface="Didact Gothic"/>
              </a:rPr>
              <a:t>01605 and 01606</a:t>
            </a:r>
            <a:r>
              <a:rPr lang="pt-BR" sz="1600">
                <a:latin typeface="Didact Gothic"/>
                <a:ea typeface="Didact Gothic"/>
                <a:cs typeface="Didact Gothic"/>
                <a:sym typeface="Didact Gothic"/>
              </a:rPr>
              <a:t> areas respectively</a:t>
            </a:r>
            <a:endParaRPr sz="1600">
              <a:latin typeface="Didact Gothic"/>
              <a:ea typeface="Didact Gothic"/>
              <a:cs typeface="Didact Gothic"/>
              <a:sym typeface="Didact Gothic"/>
            </a:endParaRPr>
          </a:p>
        </p:txBody>
      </p:sp>
      <p:cxnSp>
        <p:nvCxnSpPr>
          <p:cNvPr id="633" name="Google Shape;633;p86"/>
          <p:cNvCxnSpPr/>
          <p:nvPr/>
        </p:nvCxnSpPr>
        <p:spPr>
          <a:xfrm>
            <a:off x="7009725" y="1625100"/>
            <a:ext cx="1969200" cy="9000"/>
          </a:xfrm>
          <a:prstGeom prst="straightConnector1">
            <a:avLst/>
          </a:prstGeom>
          <a:noFill/>
          <a:ln cap="flat" cmpd="sng" w="19050">
            <a:solidFill>
              <a:srgbClr val="B38A19"/>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9"/>
                                        </p:tgtEl>
                                        <p:attrNameLst>
                                          <p:attrName>style.visibility</p:attrName>
                                        </p:attrNameLst>
                                      </p:cBhvr>
                                      <p:to>
                                        <p:strVal val="visible"/>
                                      </p:to>
                                    </p:set>
                                    <p:animEffect filter="fade" transition="in">
                                      <p:cBhvr>
                                        <p:cTn dur="1000"/>
                                        <p:tgtEl>
                                          <p:spTgt spid="629"/>
                                        </p:tgtEl>
                                      </p:cBhvr>
                                    </p:animEffect>
                                  </p:childTnLst>
                                </p:cTn>
                              </p:par>
                              <p:par>
                                <p:cTn fill="hold" nodeType="with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1000"/>
                                        <p:tgtEl>
                                          <p:spTgt spid="6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1000"/>
                                        <p:tgtEl>
                                          <p:spTgt spid="630"/>
                                        </p:tgtEl>
                                      </p:cBhvr>
                                    </p:animEffect>
                                  </p:childTnLst>
                                </p:cTn>
                              </p:par>
                              <p:par>
                                <p:cTn fill="hold" nodeType="with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1000"/>
                                        <p:tgtEl>
                                          <p:spTgt spid="6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87"/>
          <p:cNvSpPr txBox="1"/>
          <p:nvPr>
            <p:ph idx="1" type="body"/>
          </p:nvPr>
        </p:nvSpPr>
        <p:spPr>
          <a:xfrm>
            <a:off x="867000" y="3476475"/>
            <a:ext cx="3552600" cy="51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t-BR"/>
              <a:t>Will be </a:t>
            </a:r>
            <a:r>
              <a:rPr b="1" lang="pt-BR"/>
              <a:t>distributed in the food pantry</a:t>
            </a:r>
            <a:endParaRPr/>
          </a:p>
        </p:txBody>
      </p:sp>
      <p:sp>
        <p:nvSpPr>
          <p:cNvPr id="639" name="Google Shape;639;p87"/>
          <p:cNvSpPr txBox="1"/>
          <p:nvPr>
            <p:ph type="title"/>
          </p:nvPr>
        </p:nvSpPr>
        <p:spPr>
          <a:xfrm>
            <a:off x="156975" y="316038"/>
            <a:ext cx="4373700" cy="66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pt-BR" sz="3100"/>
              <a:t>HEALTHY EATING OPTIONS PAMPHLET</a:t>
            </a:r>
            <a:endParaRPr b="1" sz="3100"/>
          </a:p>
        </p:txBody>
      </p:sp>
      <p:pic>
        <p:nvPicPr>
          <p:cNvPr id="640" name="Google Shape;640;p87"/>
          <p:cNvPicPr preferRelativeResize="0"/>
          <p:nvPr/>
        </p:nvPicPr>
        <p:blipFill>
          <a:blip r:embed="rId3">
            <a:alphaModFix/>
          </a:blip>
          <a:stretch>
            <a:fillRect/>
          </a:stretch>
        </p:blipFill>
        <p:spPr>
          <a:xfrm>
            <a:off x="5198400" y="56450"/>
            <a:ext cx="3253981" cy="2515300"/>
          </a:xfrm>
          <a:prstGeom prst="rect">
            <a:avLst/>
          </a:prstGeom>
          <a:noFill/>
          <a:ln cap="flat" cmpd="sng" w="19050">
            <a:solidFill>
              <a:srgbClr val="B38A19"/>
            </a:solidFill>
            <a:prstDash val="solid"/>
            <a:round/>
            <a:headEnd len="sm" w="sm" type="none"/>
            <a:tailEnd len="sm" w="sm" type="none"/>
          </a:ln>
        </p:spPr>
      </p:pic>
      <p:pic>
        <p:nvPicPr>
          <p:cNvPr id="641" name="Google Shape;641;p87"/>
          <p:cNvPicPr preferRelativeResize="0"/>
          <p:nvPr/>
        </p:nvPicPr>
        <p:blipFill>
          <a:blip r:embed="rId4">
            <a:alphaModFix/>
          </a:blip>
          <a:stretch>
            <a:fillRect/>
          </a:stretch>
        </p:blipFill>
        <p:spPr>
          <a:xfrm>
            <a:off x="5198401" y="2571750"/>
            <a:ext cx="3253974" cy="2515296"/>
          </a:xfrm>
          <a:prstGeom prst="rect">
            <a:avLst/>
          </a:prstGeom>
          <a:noFill/>
          <a:ln cap="flat" cmpd="sng" w="19050">
            <a:solidFill>
              <a:srgbClr val="B38A19"/>
            </a:solidFill>
            <a:prstDash val="solid"/>
            <a:round/>
            <a:headEnd len="sm" w="sm" type="none"/>
            <a:tailEnd len="sm" w="sm" type="none"/>
          </a:ln>
        </p:spPr>
      </p:pic>
      <p:sp>
        <p:nvSpPr>
          <p:cNvPr id="642" name="Google Shape;642;p87"/>
          <p:cNvSpPr txBox="1"/>
          <p:nvPr>
            <p:ph idx="1" type="body"/>
          </p:nvPr>
        </p:nvSpPr>
        <p:spPr>
          <a:xfrm>
            <a:off x="156975" y="1613287"/>
            <a:ext cx="2265600" cy="517500"/>
          </a:xfrm>
          <a:prstGeom prst="rect">
            <a:avLst/>
          </a:prstGeom>
          <a:solidFill>
            <a:srgbClr val="B38A19"/>
          </a:solidFill>
        </p:spPr>
        <p:txBody>
          <a:bodyPr anchorCtr="0" anchor="ctr" bIns="91425" lIns="91425" spcFirstLastPara="1" rIns="91425" wrap="square" tIns="91425">
            <a:noAutofit/>
          </a:bodyPr>
          <a:lstStyle/>
          <a:p>
            <a:pPr indent="0" lvl="0" marL="0" rtl="0" algn="ctr">
              <a:spcBef>
                <a:spcPts val="0"/>
              </a:spcBef>
              <a:spcAft>
                <a:spcPts val="0"/>
              </a:spcAft>
              <a:buNone/>
            </a:pPr>
            <a:r>
              <a:rPr lang="pt-BR" sz="2700">
                <a:solidFill>
                  <a:srgbClr val="FFFFFF"/>
                </a:solidFill>
              </a:rPr>
              <a:t>THE PURPOSE</a:t>
            </a:r>
            <a:endParaRPr sz="2700">
              <a:solidFill>
                <a:srgbClr val="FFFFFF"/>
              </a:solidFill>
            </a:endParaRPr>
          </a:p>
        </p:txBody>
      </p:sp>
      <p:cxnSp>
        <p:nvCxnSpPr>
          <p:cNvPr id="643" name="Google Shape;643;p87"/>
          <p:cNvCxnSpPr/>
          <p:nvPr/>
        </p:nvCxnSpPr>
        <p:spPr>
          <a:xfrm>
            <a:off x="2536650" y="1865887"/>
            <a:ext cx="1969500" cy="12300"/>
          </a:xfrm>
          <a:prstGeom prst="straightConnector1">
            <a:avLst/>
          </a:prstGeom>
          <a:noFill/>
          <a:ln cap="flat" cmpd="sng" w="19050">
            <a:solidFill>
              <a:srgbClr val="B38A19"/>
            </a:solidFill>
            <a:prstDash val="solid"/>
            <a:round/>
            <a:headEnd len="med" w="med" type="none"/>
            <a:tailEnd len="med" w="med" type="none"/>
          </a:ln>
        </p:spPr>
      </p:cxnSp>
      <p:pic>
        <p:nvPicPr>
          <p:cNvPr id="644" name="Google Shape;644;p87"/>
          <p:cNvPicPr preferRelativeResize="0"/>
          <p:nvPr/>
        </p:nvPicPr>
        <p:blipFill rotWithShape="1">
          <a:blip r:embed="rId5">
            <a:alphaModFix/>
          </a:blip>
          <a:srcRect b="41864" l="26219" r="36945" t="29322"/>
          <a:stretch/>
        </p:blipFill>
        <p:spPr>
          <a:xfrm>
            <a:off x="326425" y="2590113"/>
            <a:ext cx="540575" cy="581625"/>
          </a:xfrm>
          <a:prstGeom prst="rect">
            <a:avLst/>
          </a:prstGeom>
          <a:noFill/>
          <a:ln>
            <a:noFill/>
          </a:ln>
        </p:spPr>
      </p:pic>
      <p:pic>
        <p:nvPicPr>
          <p:cNvPr id="645" name="Google Shape;645;p87"/>
          <p:cNvPicPr preferRelativeResize="0"/>
          <p:nvPr/>
        </p:nvPicPr>
        <p:blipFill rotWithShape="1">
          <a:blip r:embed="rId6">
            <a:alphaModFix/>
          </a:blip>
          <a:srcRect b="32035" l="22020" r="37411" t="39740"/>
          <a:stretch/>
        </p:blipFill>
        <p:spPr>
          <a:xfrm>
            <a:off x="326425" y="3476548"/>
            <a:ext cx="540575" cy="517360"/>
          </a:xfrm>
          <a:prstGeom prst="rect">
            <a:avLst/>
          </a:prstGeom>
          <a:noFill/>
          <a:ln>
            <a:noFill/>
          </a:ln>
        </p:spPr>
      </p:pic>
      <p:sp>
        <p:nvSpPr>
          <p:cNvPr id="646" name="Google Shape;646;p87"/>
          <p:cNvSpPr txBox="1"/>
          <p:nvPr>
            <p:ph idx="1" type="body"/>
          </p:nvPr>
        </p:nvSpPr>
        <p:spPr>
          <a:xfrm>
            <a:off x="867000" y="2425675"/>
            <a:ext cx="3552600" cy="91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t-BR"/>
              <a:t>Clients will be able to </a:t>
            </a:r>
            <a:r>
              <a:rPr b="1" lang="pt-BR"/>
              <a:t>adjust their diet</a:t>
            </a:r>
            <a:r>
              <a:rPr lang="pt-BR"/>
              <a:t> according to</a:t>
            </a:r>
            <a:r>
              <a:rPr b="1" lang="pt-BR"/>
              <a:t> MyPlate and their health conditions</a:t>
            </a:r>
            <a:r>
              <a:rPr lang="pt-BR"/>
              <a:t> if applicable</a:t>
            </a:r>
            <a:endParaRPr/>
          </a:p>
        </p:txBody>
      </p:sp>
      <p:sp>
        <p:nvSpPr>
          <p:cNvPr id="647" name="Google Shape;647;p87"/>
          <p:cNvSpPr/>
          <p:nvPr/>
        </p:nvSpPr>
        <p:spPr>
          <a:xfrm>
            <a:off x="-271075" y="-97800"/>
            <a:ext cx="9518400" cy="5339100"/>
          </a:xfrm>
          <a:prstGeom prst="rect">
            <a:avLst/>
          </a:prstGeom>
          <a:solidFill>
            <a:srgbClr val="FBFBFB">
              <a:alpha val="6771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8" name="Google Shape;648;p87"/>
          <p:cNvPicPr preferRelativeResize="0"/>
          <p:nvPr/>
        </p:nvPicPr>
        <p:blipFill>
          <a:blip r:embed="rId3">
            <a:alphaModFix/>
          </a:blip>
          <a:stretch>
            <a:fillRect/>
          </a:stretch>
        </p:blipFill>
        <p:spPr>
          <a:xfrm>
            <a:off x="1265875" y="80969"/>
            <a:ext cx="6444500" cy="4981555"/>
          </a:xfrm>
          <a:prstGeom prst="rect">
            <a:avLst/>
          </a:prstGeom>
          <a:noFill/>
          <a:ln cap="flat" cmpd="sng" w="19050">
            <a:solidFill>
              <a:srgbClr val="B38A19"/>
            </a:solidFill>
            <a:prstDash val="solid"/>
            <a:round/>
            <a:headEnd len="sm" w="sm" type="none"/>
            <a:tailEnd len="sm" w="sm" type="none"/>
          </a:ln>
        </p:spPr>
      </p:pic>
      <p:pic>
        <p:nvPicPr>
          <p:cNvPr id="649" name="Google Shape;649;p87"/>
          <p:cNvPicPr preferRelativeResize="0"/>
          <p:nvPr/>
        </p:nvPicPr>
        <p:blipFill>
          <a:blip r:embed="rId4">
            <a:alphaModFix/>
          </a:blip>
          <a:stretch>
            <a:fillRect/>
          </a:stretch>
        </p:blipFill>
        <p:spPr>
          <a:xfrm>
            <a:off x="1265875" y="80975"/>
            <a:ext cx="6444500" cy="4981550"/>
          </a:xfrm>
          <a:prstGeom prst="rect">
            <a:avLst/>
          </a:prstGeom>
          <a:noFill/>
          <a:ln cap="flat" cmpd="sng" w="19050">
            <a:solidFill>
              <a:srgbClr val="B38A19"/>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7"/>
                                        </p:tgtEl>
                                        <p:attrNameLst>
                                          <p:attrName>style.visibility</p:attrName>
                                        </p:attrNameLst>
                                      </p:cBhvr>
                                      <p:to>
                                        <p:strVal val="visible"/>
                                      </p:to>
                                    </p:set>
                                    <p:animEffect filter="fade" transition="in">
                                      <p:cBhvr>
                                        <p:cTn dur="1000"/>
                                        <p:tgtEl>
                                          <p:spTgt spid="647"/>
                                        </p:tgtEl>
                                      </p:cBhvr>
                                    </p:animEffect>
                                  </p:childTnLst>
                                </p:cTn>
                              </p:par>
                              <p:par>
                                <p:cTn fill="hold" nodeType="withEffect" presetClass="entr" presetID="23" presetSubtype="16">
                                  <p:stCondLst>
                                    <p:cond delay="0"/>
                                  </p:stCondLst>
                                  <p:childTnLst>
                                    <p:set>
                                      <p:cBhvr>
                                        <p:cTn dur="1" fill="hold">
                                          <p:stCondLst>
                                            <p:cond delay="0"/>
                                          </p:stCondLst>
                                        </p:cTn>
                                        <p:tgtEl>
                                          <p:spTgt spid="648"/>
                                        </p:tgtEl>
                                        <p:attrNameLst>
                                          <p:attrName>style.visibility</p:attrName>
                                        </p:attrNameLst>
                                      </p:cBhvr>
                                      <p:to>
                                        <p:strVal val="visible"/>
                                      </p:to>
                                    </p:set>
                                    <p:anim calcmode="lin" valueType="num">
                                      <p:cBhvr additive="base">
                                        <p:cTn dur="1000"/>
                                        <p:tgtEl>
                                          <p:spTgt spid="648"/>
                                        </p:tgtEl>
                                        <p:attrNameLst>
                                          <p:attrName>ppt_w</p:attrName>
                                        </p:attrNameLst>
                                      </p:cBhvr>
                                      <p:tavLst>
                                        <p:tav fmla="" tm="0">
                                          <p:val>
                                            <p:strVal val="0"/>
                                          </p:val>
                                        </p:tav>
                                        <p:tav fmla="" tm="100000">
                                          <p:val>
                                            <p:strVal val="#ppt_w"/>
                                          </p:val>
                                        </p:tav>
                                      </p:tavLst>
                                    </p:anim>
                                    <p:anim calcmode="lin" valueType="num">
                                      <p:cBhvr additive="base">
                                        <p:cTn dur="1000"/>
                                        <p:tgtEl>
                                          <p:spTgt spid="64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1000"/>
                                        <p:tgtEl>
                                          <p:spTgt spid="648"/>
                                        </p:tgtEl>
                                        <p:attrNameLst>
                                          <p:attrName>ppt_w</p:attrName>
                                        </p:attrNameLst>
                                      </p:cBhvr>
                                      <p:tavLst>
                                        <p:tav fmla="" tm="0">
                                          <p:val>
                                            <p:strVal val="#ppt_w"/>
                                          </p:val>
                                        </p:tav>
                                        <p:tav fmla="" tm="100000">
                                          <p:val>
                                            <p:strVal val="0"/>
                                          </p:val>
                                        </p:tav>
                                      </p:tavLst>
                                    </p:anim>
                                    <p:anim calcmode="lin" valueType="num">
                                      <p:cBhvr additive="base">
                                        <p:cTn dur="1000"/>
                                        <p:tgtEl>
                                          <p:spTgt spid="648"/>
                                        </p:tgtEl>
                                        <p:attrNameLst>
                                          <p:attrName>ppt_h</p:attrName>
                                        </p:attrNameLst>
                                      </p:cBhvr>
                                      <p:tavLst>
                                        <p:tav fmla="" tm="0">
                                          <p:val>
                                            <p:strVal val="#ppt_h"/>
                                          </p:val>
                                        </p:tav>
                                        <p:tav fmla="" tm="100000">
                                          <p:val>
                                            <p:strVal val="0"/>
                                          </p:val>
                                        </p:tav>
                                      </p:tavLst>
                                    </p:anim>
                                    <p:set>
                                      <p:cBhvr>
                                        <p:cTn dur="1" fill="hold">
                                          <p:stCondLst>
                                            <p:cond delay="1000"/>
                                          </p:stCondLst>
                                        </p:cTn>
                                        <p:tgtEl>
                                          <p:spTgt spid="648"/>
                                        </p:tgtEl>
                                        <p:attrNameLst>
                                          <p:attrName>style.visibility</p:attrName>
                                        </p:attrNameLst>
                                      </p:cBhvr>
                                      <p:to>
                                        <p:strVal val="hidden"/>
                                      </p:to>
                                    </p:set>
                                  </p:childTnLst>
                                </p:cTn>
                              </p:par>
                              <p:par>
                                <p:cTn fill="hold" nodeType="withEffect" presetClass="entr" presetID="23" presetSubtype="16">
                                  <p:stCondLst>
                                    <p:cond delay="0"/>
                                  </p:stCondLst>
                                  <p:childTnLst>
                                    <p:set>
                                      <p:cBhvr>
                                        <p:cTn dur="1" fill="hold">
                                          <p:stCondLst>
                                            <p:cond delay="0"/>
                                          </p:stCondLst>
                                        </p:cTn>
                                        <p:tgtEl>
                                          <p:spTgt spid="649"/>
                                        </p:tgtEl>
                                        <p:attrNameLst>
                                          <p:attrName>style.visibility</p:attrName>
                                        </p:attrNameLst>
                                      </p:cBhvr>
                                      <p:to>
                                        <p:strVal val="visible"/>
                                      </p:to>
                                    </p:set>
                                    <p:anim calcmode="lin" valueType="num">
                                      <p:cBhvr additive="base">
                                        <p:cTn dur="1000"/>
                                        <p:tgtEl>
                                          <p:spTgt spid="649"/>
                                        </p:tgtEl>
                                        <p:attrNameLst>
                                          <p:attrName>ppt_w</p:attrName>
                                        </p:attrNameLst>
                                      </p:cBhvr>
                                      <p:tavLst>
                                        <p:tav fmla="" tm="0">
                                          <p:val>
                                            <p:strVal val="0"/>
                                          </p:val>
                                        </p:tav>
                                        <p:tav fmla="" tm="100000">
                                          <p:val>
                                            <p:strVal val="#ppt_w"/>
                                          </p:val>
                                        </p:tav>
                                      </p:tavLst>
                                    </p:anim>
                                    <p:anim calcmode="lin" valueType="num">
                                      <p:cBhvr additive="base">
                                        <p:cTn dur="1000"/>
                                        <p:tgtEl>
                                          <p:spTgt spid="64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1000"/>
                                        <p:tgtEl>
                                          <p:spTgt spid="649"/>
                                        </p:tgtEl>
                                        <p:attrNameLst>
                                          <p:attrName>ppt_w</p:attrName>
                                        </p:attrNameLst>
                                      </p:cBhvr>
                                      <p:tavLst>
                                        <p:tav fmla="" tm="0">
                                          <p:val>
                                            <p:strVal val="#ppt_w"/>
                                          </p:val>
                                        </p:tav>
                                        <p:tav fmla="" tm="100000">
                                          <p:val>
                                            <p:strVal val="0"/>
                                          </p:val>
                                        </p:tav>
                                      </p:tavLst>
                                    </p:anim>
                                    <p:anim calcmode="lin" valueType="num">
                                      <p:cBhvr additive="base">
                                        <p:cTn dur="1000"/>
                                        <p:tgtEl>
                                          <p:spTgt spid="649"/>
                                        </p:tgtEl>
                                        <p:attrNameLst>
                                          <p:attrName>ppt_h</p:attrName>
                                        </p:attrNameLst>
                                      </p:cBhvr>
                                      <p:tavLst>
                                        <p:tav fmla="" tm="0">
                                          <p:val>
                                            <p:strVal val="#ppt_h"/>
                                          </p:val>
                                        </p:tav>
                                        <p:tav fmla="" tm="100000">
                                          <p:val>
                                            <p:strVal val="0"/>
                                          </p:val>
                                        </p:tav>
                                      </p:tavLst>
                                    </p:anim>
                                    <p:set>
                                      <p:cBhvr>
                                        <p:cTn dur="1" fill="hold">
                                          <p:stCondLst>
                                            <p:cond delay="1000"/>
                                          </p:stCondLst>
                                        </p:cTn>
                                        <p:tgtEl>
                                          <p:spTgt spid="64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647"/>
                                        </p:tgtEl>
                                      </p:cBhvr>
                                    </p:animEffect>
                                    <p:set>
                                      <p:cBhvr>
                                        <p:cTn dur="1" fill="hold">
                                          <p:stCondLst>
                                            <p:cond delay="1000"/>
                                          </p:stCondLst>
                                        </p:cTn>
                                        <p:tgtEl>
                                          <p:spTgt spid="64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1000"/>
                                        <p:tgtEl>
                                          <p:spTgt spid="646"/>
                                        </p:tgtEl>
                                      </p:cBhvr>
                                    </p:animEffect>
                                  </p:childTnLst>
                                </p:cTn>
                              </p:par>
                              <p:par>
                                <p:cTn fill="hold" nodeType="withEffect" presetClass="entr" presetID="10" presetSubtype="0">
                                  <p:stCondLst>
                                    <p:cond delay="0"/>
                                  </p:stCondLst>
                                  <p:childTnLst>
                                    <p:set>
                                      <p:cBhvr>
                                        <p:cTn dur="1" fill="hold">
                                          <p:stCondLst>
                                            <p:cond delay="0"/>
                                          </p:stCondLst>
                                        </p:cTn>
                                        <p:tgtEl>
                                          <p:spTgt spid="644"/>
                                        </p:tgtEl>
                                        <p:attrNameLst>
                                          <p:attrName>style.visibility</p:attrName>
                                        </p:attrNameLst>
                                      </p:cBhvr>
                                      <p:to>
                                        <p:strVal val="visible"/>
                                      </p:to>
                                    </p:set>
                                    <p:animEffect filter="fade" transition="in">
                                      <p:cBhvr>
                                        <p:cTn dur="1000"/>
                                        <p:tgtEl>
                                          <p:spTgt spid="6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1000"/>
                                        <p:tgtEl>
                                          <p:spTgt spid="645"/>
                                        </p:tgtEl>
                                      </p:cBhvr>
                                    </p:animEffect>
                                  </p:childTnLst>
                                </p:cTn>
                              </p:par>
                              <p:par>
                                <p:cTn fill="hold" nodeType="withEffect" presetClass="entr" presetID="10" presetSubtype="0">
                                  <p:stCondLst>
                                    <p:cond delay="0"/>
                                  </p:stCondLst>
                                  <p:childTnLst>
                                    <p:set>
                                      <p:cBhvr>
                                        <p:cTn dur="1" fill="hold">
                                          <p:stCondLst>
                                            <p:cond delay="0"/>
                                          </p:stCondLst>
                                        </p:cTn>
                                        <p:tgtEl>
                                          <p:spTgt spid="638"/>
                                        </p:tgtEl>
                                        <p:attrNameLst>
                                          <p:attrName>style.visibility</p:attrName>
                                        </p:attrNameLst>
                                      </p:cBhvr>
                                      <p:to>
                                        <p:strVal val="visible"/>
                                      </p:to>
                                    </p:set>
                                    <p:animEffect filter="fade" transition="in">
                                      <p:cBhvr>
                                        <p:cTn dur="1000"/>
                                        <p:tgtEl>
                                          <p:spTgt spid="6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88"/>
          <p:cNvSpPr/>
          <p:nvPr/>
        </p:nvSpPr>
        <p:spPr>
          <a:xfrm>
            <a:off x="4569838" y="0"/>
            <a:ext cx="4572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88"/>
          <p:cNvSpPr/>
          <p:nvPr/>
        </p:nvSpPr>
        <p:spPr>
          <a:xfrm>
            <a:off x="0" y="0"/>
            <a:ext cx="45723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88"/>
          <p:cNvSpPr txBox="1"/>
          <p:nvPr>
            <p:ph type="title"/>
          </p:nvPr>
        </p:nvSpPr>
        <p:spPr>
          <a:xfrm>
            <a:off x="4488250" y="363863"/>
            <a:ext cx="4444800" cy="66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pt-BR" sz="3100"/>
              <a:t>FOOD PANTRY </a:t>
            </a:r>
            <a:endParaRPr b="1" sz="3100"/>
          </a:p>
          <a:p>
            <a:pPr indent="0" lvl="0" marL="0" rtl="0" algn="r">
              <a:spcBef>
                <a:spcPts val="0"/>
              </a:spcBef>
              <a:spcAft>
                <a:spcPts val="0"/>
              </a:spcAft>
              <a:buNone/>
            </a:pPr>
            <a:r>
              <a:rPr b="1" lang="pt-BR" sz="3100"/>
              <a:t>WISH LIST</a:t>
            </a:r>
            <a:endParaRPr b="1" sz="3100"/>
          </a:p>
        </p:txBody>
      </p:sp>
      <p:pic>
        <p:nvPicPr>
          <p:cNvPr id="657" name="Google Shape;657;p88"/>
          <p:cNvPicPr preferRelativeResize="0"/>
          <p:nvPr/>
        </p:nvPicPr>
        <p:blipFill>
          <a:blip r:embed="rId3">
            <a:alphaModFix/>
          </a:blip>
          <a:stretch>
            <a:fillRect/>
          </a:stretch>
        </p:blipFill>
        <p:spPr>
          <a:xfrm>
            <a:off x="387113" y="114028"/>
            <a:ext cx="3798075" cy="4915450"/>
          </a:xfrm>
          <a:prstGeom prst="rect">
            <a:avLst/>
          </a:prstGeom>
          <a:noFill/>
          <a:ln cap="flat" cmpd="sng" w="19050">
            <a:solidFill>
              <a:srgbClr val="B38A19"/>
            </a:solidFill>
            <a:prstDash val="solid"/>
            <a:round/>
            <a:headEnd len="sm" w="sm" type="none"/>
            <a:tailEnd len="sm" w="sm" type="none"/>
          </a:ln>
        </p:spPr>
      </p:pic>
      <p:sp>
        <p:nvSpPr>
          <p:cNvPr id="658" name="Google Shape;658;p88"/>
          <p:cNvSpPr txBox="1"/>
          <p:nvPr>
            <p:ph idx="1" type="body"/>
          </p:nvPr>
        </p:nvSpPr>
        <p:spPr>
          <a:xfrm>
            <a:off x="4648500" y="1657450"/>
            <a:ext cx="2346600" cy="517500"/>
          </a:xfrm>
          <a:prstGeom prst="rect">
            <a:avLst/>
          </a:prstGeom>
          <a:solidFill>
            <a:srgbClr val="B38A19"/>
          </a:solidFill>
        </p:spPr>
        <p:txBody>
          <a:bodyPr anchorCtr="0" anchor="ctr" bIns="91425" lIns="91425" spcFirstLastPara="1" rIns="91425" wrap="square" tIns="91425">
            <a:noAutofit/>
          </a:bodyPr>
          <a:lstStyle/>
          <a:p>
            <a:pPr indent="0" lvl="0" marL="0" rtl="0" algn="ctr">
              <a:spcBef>
                <a:spcPts val="0"/>
              </a:spcBef>
              <a:spcAft>
                <a:spcPts val="0"/>
              </a:spcAft>
              <a:buNone/>
            </a:pPr>
            <a:r>
              <a:rPr lang="pt-BR" sz="2700">
                <a:solidFill>
                  <a:srgbClr val="FFFFFF"/>
                </a:solidFill>
              </a:rPr>
              <a:t>THE PURPOSE</a:t>
            </a:r>
            <a:endParaRPr sz="2700">
              <a:solidFill>
                <a:srgbClr val="FFFFFF"/>
              </a:solidFill>
            </a:endParaRPr>
          </a:p>
        </p:txBody>
      </p:sp>
      <p:grpSp>
        <p:nvGrpSpPr>
          <p:cNvPr id="659" name="Google Shape;659;p88"/>
          <p:cNvGrpSpPr/>
          <p:nvPr/>
        </p:nvGrpSpPr>
        <p:grpSpPr>
          <a:xfrm>
            <a:off x="5021600" y="2446850"/>
            <a:ext cx="3759050" cy="883800"/>
            <a:chOff x="512150" y="2548163"/>
            <a:chExt cx="3759050" cy="883800"/>
          </a:xfrm>
        </p:grpSpPr>
        <p:sp>
          <p:nvSpPr>
            <p:cNvPr id="660" name="Google Shape;660;p88"/>
            <p:cNvSpPr txBox="1"/>
            <p:nvPr/>
          </p:nvSpPr>
          <p:spPr>
            <a:xfrm>
              <a:off x="1097800" y="2548163"/>
              <a:ext cx="3173400" cy="88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600">
                  <a:latin typeface="Didact Gothic"/>
                  <a:ea typeface="Didact Gothic"/>
                  <a:cs typeface="Didact Gothic"/>
                  <a:sym typeface="Didact Gothic"/>
                </a:rPr>
                <a:t>Donors</a:t>
              </a:r>
              <a:r>
                <a:rPr lang="pt-BR" sz="1600">
                  <a:latin typeface="Didact Gothic"/>
                  <a:ea typeface="Didact Gothic"/>
                  <a:cs typeface="Didact Gothic"/>
                  <a:sym typeface="Didact Gothic"/>
                </a:rPr>
                <a:t> will be able to know which foods and other </a:t>
              </a:r>
              <a:r>
                <a:rPr b="1" lang="pt-BR" sz="1600">
                  <a:latin typeface="Didact Gothic"/>
                  <a:ea typeface="Didact Gothic"/>
                  <a:cs typeface="Didact Gothic"/>
                  <a:sym typeface="Didact Gothic"/>
                </a:rPr>
                <a:t>products the food pantry will be accepting </a:t>
              </a:r>
              <a:endParaRPr b="1" sz="1600">
                <a:latin typeface="Didact Gothic"/>
                <a:ea typeface="Didact Gothic"/>
                <a:cs typeface="Didact Gothic"/>
                <a:sym typeface="Didact Gothic"/>
              </a:endParaRPr>
            </a:p>
            <a:p>
              <a:pPr indent="0" lvl="0" marL="0" rtl="0" algn="l">
                <a:spcBef>
                  <a:spcPts val="0"/>
                </a:spcBef>
                <a:spcAft>
                  <a:spcPts val="0"/>
                </a:spcAft>
                <a:buNone/>
              </a:pPr>
              <a:r>
                <a:t/>
              </a:r>
              <a:endParaRPr sz="1600">
                <a:latin typeface="Didact Gothic"/>
                <a:ea typeface="Didact Gothic"/>
                <a:cs typeface="Didact Gothic"/>
                <a:sym typeface="Didact Gothic"/>
              </a:endParaRPr>
            </a:p>
            <a:p>
              <a:pPr indent="0" lvl="0" marL="0" rtl="0" algn="l">
                <a:spcBef>
                  <a:spcPts val="0"/>
                </a:spcBef>
                <a:spcAft>
                  <a:spcPts val="0"/>
                </a:spcAft>
                <a:buNone/>
              </a:pPr>
              <a:r>
                <a:t/>
              </a:r>
              <a:endParaRPr b="1" sz="1600">
                <a:latin typeface="Didact Gothic"/>
                <a:ea typeface="Didact Gothic"/>
                <a:cs typeface="Didact Gothic"/>
                <a:sym typeface="Didact Gothic"/>
              </a:endParaRPr>
            </a:p>
          </p:txBody>
        </p:sp>
        <p:pic>
          <p:nvPicPr>
            <p:cNvPr id="661" name="Google Shape;661;p88"/>
            <p:cNvPicPr preferRelativeResize="0"/>
            <p:nvPr/>
          </p:nvPicPr>
          <p:blipFill rotWithShape="1">
            <a:blip r:embed="rId4">
              <a:alphaModFix/>
            </a:blip>
            <a:srcRect b="41864" l="26219" r="36945" t="29322"/>
            <a:stretch/>
          </p:blipFill>
          <p:spPr>
            <a:xfrm>
              <a:off x="512150" y="2699250"/>
              <a:ext cx="540575" cy="581625"/>
            </a:xfrm>
            <a:prstGeom prst="rect">
              <a:avLst/>
            </a:prstGeom>
            <a:noFill/>
            <a:ln>
              <a:noFill/>
            </a:ln>
          </p:spPr>
        </p:pic>
      </p:grpSp>
      <p:cxnSp>
        <p:nvCxnSpPr>
          <p:cNvPr id="662" name="Google Shape;662;p88"/>
          <p:cNvCxnSpPr/>
          <p:nvPr/>
        </p:nvCxnSpPr>
        <p:spPr>
          <a:xfrm>
            <a:off x="7071288" y="1911713"/>
            <a:ext cx="1969200" cy="9000"/>
          </a:xfrm>
          <a:prstGeom prst="straightConnector1">
            <a:avLst/>
          </a:prstGeom>
          <a:noFill/>
          <a:ln cap="flat" cmpd="sng" w="19050">
            <a:solidFill>
              <a:srgbClr val="B38A19"/>
            </a:solidFill>
            <a:prstDash val="solid"/>
            <a:round/>
            <a:headEnd len="med" w="med" type="none"/>
            <a:tailEnd len="med" w="med" type="none"/>
          </a:ln>
        </p:spPr>
      </p:cxnSp>
      <p:grpSp>
        <p:nvGrpSpPr>
          <p:cNvPr id="663" name="Google Shape;663;p88"/>
          <p:cNvGrpSpPr/>
          <p:nvPr/>
        </p:nvGrpSpPr>
        <p:grpSpPr>
          <a:xfrm>
            <a:off x="5021600" y="3538975"/>
            <a:ext cx="3759050" cy="663600"/>
            <a:chOff x="512150" y="3640288"/>
            <a:chExt cx="3759050" cy="663600"/>
          </a:xfrm>
        </p:grpSpPr>
        <p:pic>
          <p:nvPicPr>
            <p:cNvPr id="664" name="Google Shape;664;p88"/>
            <p:cNvPicPr preferRelativeResize="0"/>
            <p:nvPr/>
          </p:nvPicPr>
          <p:blipFill rotWithShape="1">
            <a:blip r:embed="rId5">
              <a:alphaModFix/>
            </a:blip>
            <a:srcRect b="32035" l="22020" r="37411" t="39740"/>
            <a:stretch/>
          </p:blipFill>
          <p:spPr>
            <a:xfrm>
              <a:off x="512150" y="3713411"/>
              <a:ext cx="540575" cy="517360"/>
            </a:xfrm>
            <a:prstGeom prst="rect">
              <a:avLst/>
            </a:prstGeom>
            <a:noFill/>
            <a:ln>
              <a:noFill/>
            </a:ln>
          </p:spPr>
        </p:pic>
        <p:sp>
          <p:nvSpPr>
            <p:cNvPr id="665" name="Google Shape;665;p88"/>
            <p:cNvSpPr txBox="1"/>
            <p:nvPr/>
          </p:nvSpPr>
          <p:spPr>
            <a:xfrm>
              <a:off x="1097800" y="3640288"/>
              <a:ext cx="3173400" cy="66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600">
                  <a:latin typeface="Didact Gothic"/>
                  <a:ea typeface="Didact Gothic"/>
                  <a:cs typeface="Didact Gothic"/>
                  <a:sym typeface="Didact Gothic"/>
                </a:rPr>
                <a:t>Can be </a:t>
              </a:r>
              <a:r>
                <a:rPr b="1" lang="pt-BR" sz="1600">
                  <a:latin typeface="Didact Gothic"/>
                  <a:ea typeface="Didact Gothic"/>
                  <a:cs typeface="Didact Gothic"/>
                  <a:sym typeface="Didact Gothic"/>
                </a:rPr>
                <a:t>p</a:t>
              </a:r>
              <a:r>
                <a:rPr b="1" lang="pt-BR" sz="1600">
                  <a:latin typeface="Didact Gothic"/>
                  <a:ea typeface="Didact Gothic"/>
                  <a:cs typeface="Didact Gothic"/>
                  <a:sym typeface="Didact Gothic"/>
                </a:rPr>
                <a:t>romoted</a:t>
              </a:r>
              <a:r>
                <a:rPr lang="pt-BR" sz="1600">
                  <a:latin typeface="Didact Gothic"/>
                  <a:ea typeface="Didact Gothic"/>
                  <a:cs typeface="Didact Gothic"/>
                  <a:sym typeface="Didact Gothic"/>
                </a:rPr>
                <a:t> in MOAD’s </a:t>
              </a:r>
              <a:r>
                <a:rPr b="1" lang="pt-BR" sz="1600">
                  <a:latin typeface="Didact Gothic"/>
                  <a:ea typeface="Didact Gothic"/>
                  <a:cs typeface="Didact Gothic"/>
                  <a:sym typeface="Didact Gothic"/>
                </a:rPr>
                <a:t>social media platforms and website</a:t>
              </a:r>
              <a:endParaRPr b="1" sz="1600">
                <a:latin typeface="Didact Gothic"/>
                <a:ea typeface="Didact Gothic"/>
                <a:cs typeface="Didact Gothic"/>
                <a:sym typeface="Didact Gothic"/>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1000"/>
                                        <p:tgtEl>
                                          <p:spTgt spid="6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1000"/>
                                        <p:tgtEl>
                                          <p:spTgt spid="6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89"/>
          <p:cNvSpPr txBox="1"/>
          <p:nvPr>
            <p:ph type="title"/>
          </p:nvPr>
        </p:nvSpPr>
        <p:spPr>
          <a:xfrm>
            <a:off x="732300" y="231175"/>
            <a:ext cx="7692300" cy="6054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b="1" lang="pt-BR"/>
              <a:t>NEXT STEPS FOR MOAD</a:t>
            </a:r>
            <a:endParaRPr b="1"/>
          </a:p>
        </p:txBody>
      </p:sp>
      <p:sp>
        <p:nvSpPr>
          <p:cNvPr id="671" name="Google Shape;671;p89"/>
          <p:cNvSpPr/>
          <p:nvPr/>
        </p:nvSpPr>
        <p:spPr>
          <a:xfrm>
            <a:off x="697006" y="2563484"/>
            <a:ext cx="2077763" cy="866651"/>
          </a:xfrm>
          <a:custGeom>
            <a:rect b="b" l="l" r="r" t="t"/>
            <a:pathLst>
              <a:path extrusionOk="0" h="26923" w="65726">
                <a:moveTo>
                  <a:pt x="0" y="0"/>
                </a:moveTo>
                <a:lnTo>
                  <a:pt x="10782" y="13477"/>
                </a:lnTo>
                <a:lnTo>
                  <a:pt x="0" y="26923"/>
                </a:lnTo>
                <a:lnTo>
                  <a:pt x="54943" y="26923"/>
                </a:lnTo>
                <a:lnTo>
                  <a:pt x="65725" y="13477"/>
                </a:lnTo>
                <a:lnTo>
                  <a:pt x="54943" y="0"/>
                </a:lnTo>
                <a:close/>
              </a:path>
            </a:pathLst>
          </a:custGeom>
          <a:solidFill>
            <a:srgbClr val="32620E"/>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89"/>
          <p:cNvSpPr/>
          <p:nvPr/>
        </p:nvSpPr>
        <p:spPr>
          <a:xfrm>
            <a:off x="2426925" y="2563484"/>
            <a:ext cx="2078743" cy="866651"/>
          </a:xfrm>
          <a:custGeom>
            <a:rect b="b" l="l" r="r" t="t"/>
            <a:pathLst>
              <a:path extrusionOk="0" h="26923" w="65757">
                <a:moveTo>
                  <a:pt x="0" y="0"/>
                </a:moveTo>
                <a:lnTo>
                  <a:pt x="10782" y="13477"/>
                </a:lnTo>
                <a:lnTo>
                  <a:pt x="0" y="26923"/>
                </a:lnTo>
                <a:lnTo>
                  <a:pt x="54975" y="26923"/>
                </a:lnTo>
                <a:lnTo>
                  <a:pt x="65757" y="13477"/>
                </a:lnTo>
                <a:lnTo>
                  <a:pt x="54975" y="0"/>
                </a:lnTo>
                <a:close/>
              </a:path>
            </a:pathLst>
          </a:cu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89"/>
          <p:cNvSpPr/>
          <p:nvPr/>
        </p:nvSpPr>
        <p:spPr>
          <a:xfrm>
            <a:off x="4155864" y="2563484"/>
            <a:ext cx="2078743" cy="866651"/>
          </a:xfrm>
          <a:custGeom>
            <a:rect b="b" l="l" r="r" t="t"/>
            <a:pathLst>
              <a:path extrusionOk="0" h="26923" w="65757">
                <a:moveTo>
                  <a:pt x="0" y="0"/>
                </a:moveTo>
                <a:lnTo>
                  <a:pt x="10782" y="13477"/>
                </a:lnTo>
                <a:lnTo>
                  <a:pt x="0" y="26923"/>
                </a:lnTo>
                <a:lnTo>
                  <a:pt x="54975" y="26923"/>
                </a:lnTo>
                <a:lnTo>
                  <a:pt x="65757" y="13477"/>
                </a:lnTo>
                <a:lnTo>
                  <a:pt x="54975" y="0"/>
                </a:lnTo>
                <a:close/>
              </a:path>
            </a:pathLst>
          </a:custGeom>
          <a:solidFill>
            <a:schemeClr val="dk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74" name="Google Shape;674;p89"/>
          <p:cNvCxnSpPr/>
          <p:nvPr/>
        </p:nvCxnSpPr>
        <p:spPr>
          <a:xfrm>
            <a:off x="1752683" y="3442802"/>
            <a:ext cx="10800" cy="1048500"/>
          </a:xfrm>
          <a:prstGeom prst="straightConnector1">
            <a:avLst/>
          </a:prstGeom>
          <a:noFill/>
          <a:ln cap="flat" cmpd="sng" w="9525">
            <a:solidFill>
              <a:srgbClr val="000000"/>
            </a:solidFill>
            <a:prstDash val="solid"/>
            <a:round/>
            <a:headEnd len="med" w="med" type="none"/>
            <a:tailEnd len="med" w="med" type="none"/>
          </a:ln>
        </p:spPr>
      </p:cxnSp>
      <p:cxnSp>
        <p:nvCxnSpPr>
          <p:cNvPr id="675" name="Google Shape;675;p89"/>
          <p:cNvCxnSpPr/>
          <p:nvPr/>
        </p:nvCxnSpPr>
        <p:spPr>
          <a:xfrm>
            <a:off x="1752500" y="4490954"/>
            <a:ext cx="2485800" cy="0"/>
          </a:xfrm>
          <a:prstGeom prst="straightConnector1">
            <a:avLst/>
          </a:prstGeom>
          <a:noFill/>
          <a:ln cap="flat" cmpd="sng" w="9525">
            <a:solidFill>
              <a:srgbClr val="000000"/>
            </a:solidFill>
            <a:prstDash val="solid"/>
            <a:round/>
            <a:headEnd len="med" w="med" type="none"/>
            <a:tailEnd len="med" w="med" type="none"/>
          </a:ln>
        </p:spPr>
      </p:cxnSp>
      <p:sp>
        <p:nvSpPr>
          <p:cNvPr id="676" name="Google Shape;676;p89"/>
          <p:cNvSpPr txBox="1"/>
          <p:nvPr/>
        </p:nvSpPr>
        <p:spPr>
          <a:xfrm>
            <a:off x="1720231" y="3992146"/>
            <a:ext cx="2671800" cy="40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200">
                <a:latin typeface="Didact Gothic"/>
                <a:ea typeface="Didact Gothic"/>
                <a:cs typeface="Didact Gothic"/>
                <a:sym typeface="Didact Gothic"/>
              </a:rPr>
              <a:t>Include translations in Ubuntu Food Pantry operations</a:t>
            </a:r>
            <a:endParaRPr b="1" sz="1200">
              <a:latin typeface="Didact Gothic"/>
              <a:ea typeface="Didact Gothic"/>
              <a:cs typeface="Didact Gothic"/>
              <a:sym typeface="Didact Gothic"/>
            </a:endParaRPr>
          </a:p>
        </p:txBody>
      </p:sp>
      <p:pic>
        <p:nvPicPr>
          <p:cNvPr id="677" name="Google Shape;677;p89"/>
          <p:cNvPicPr preferRelativeResize="0"/>
          <p:nvPr/>
        </p:nvPicPr>
        <p:blipFill>
          <a:blip r:embed="rId3">
            <a:alphaModFix/>
          </a:blip>
          <a:stretch>
            <a:fillRect/>
          </a:stretch>
        </p:blipFill>
        <p:spPr>
          <a:xfrm>
            <a:off x="1425377" y="2658102"/>
            <a:ext cx="665199" cy="677367"/>
          </a:xfrm>
          <a:prstGeom prst="rect">
            <a:avLst/>
          </a:prstGeom>
          <a:noFill/>
          <a:ln>
            <a:noFill/>
          </a:ln>
        </p:spPr>
      </p:pic>
      <p:cxnSp>
        <p:nvCxnSpPr>
          <p:cNvPr id="678" name="Google Shape;678;p89"/>
          <p:cNvCxnSpPr/>
          <p:nvPr/>
        </p:nvCxnSpPr>
        <p:spPr>
          <a:xfrm>
            <a:off x="5135582" y="3442802"/>
            <a:ext cx="10800" cy="1048500"/>
          </a:xfrm>
          <a:prstGeom prst="straightConnector1">
            <a:avLst/>
          </a:prstGeom>
          <a:noFill/>
          <a:ln cap="flat" cmpd="sng" w="9525">
            <a:solidFill>
              <a:srgbClr val="000000"/>
            </a:solidFill>
            <a:prstDash val="solid"/>
            <a:round/>
            <a:headEnd len="med" w="med" type="none"/>
            <a:tailEnd len="med" w="med" type="none"/>
          </a:ln>
        </p:spPr>
      </p:cxnSp>
      <p:cxnSp>
        <p:nvCxnSpPr>
          <p:cNvPr id="679" name="Google Shape;679;p89"/>
          <p:cNvCxnSpPr/>
          <p:nvPr/>
        </p:nvCxnSpPr>
        <p:spPr>
          <a:xfrm>
            <a:off x="5135400" y="4490954"/>
            <a:ext cx="2485800" cy="0"/>
          </a:xfrm>
          <a:prstGeom prst="straightConnector1">
            <a:avLst/>
          </a:prstGeom>
          <a:noFill/>
          <a:ln cap="flat" cmpd="sng" w="9525">
            <a:solidFill>
              <a:srgbClr val="000000"/>
            </a:solidFill>
            <a:prstDash val="solid"/>
            <a:round/>
            <a:headEnd len="med" w="med" type="none"/>
            <a:tailEnd len="med" w="med" type="none"/>
          </a:ln>
        </p:spPr>
      </p:cxnSp>
      <p:pic>
        <p:nvPicPr>
          <p:cNvPr id="680" name="Google Shape;680;p89"/>
          <p:cNvPicPr preferRelativeResize="0"/>
          <p:nvPr/>
        </p:nvPicPr>
        <p:blipFill>
          <a:blip r:embed="rId4">
            <a:alphaModFix/>
          </a:blip>
          <a:stretch>
            <a:fillRect/>
          </a:stretch>
        </p:blipFill>
        <p:spPr>
          <a:xfrm>
            <a:off x="3163093" y="2658114"/>
            <a:ext cx="665199" cy="677367"/>
          </a:xfrm>
          <a:prstGeom prst="rect">
            <a:avLst/>
          </a:prstGeom>
          <a:noFill/>
          <a:ln>
            <a:noFill/>
          </a:ln>
        </p:spPr>
      </p:pic>
      <p:pic>
        <p:nvPicPr>
          <p:cNvPr id="681" name="Google Shape;681;p89"/>
          <p:cNvPicPr preferRelativeResize="0"/>
          <p:nvPr/>
        </p:nvPicPr>
        <p:blipFill>
          <a:blip r:embed="rId5">
            <a:alphaModFix/>
          </a:blip>
          <a:stretch>
            <a:fillRect/>
          </a:stretch>
        </p:blipFill>
        <p:spPr>
          <a:xfrm>
            <a:off x="4900809" y="2658099"/>
            <a:ext cx="665199" cy="677367"/>
          </a:xfrm>
          <a:prstGeom prst="rect">
            <a:avLst/>
          </a:prstGeom>
          <a:noFill/>
          <a:ln>
            <a:noFill/>
          </a:ln>
        </p:spPr>
      </p:pic>
      <p:sp>
        <p:nvSpPr>
          <p:cNvPr id="682" name="Google Shape;682;p89"/>
          <p:cNvSpPr txBox="1"/>
          <p:nvPr/>
        </p:nvSpPr>
        <p:spPr>
          <a:xfrm>
            <a:off x="5125473" y="3809129"/>
            <a:ext cx="2671800" cy="40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200">
                <a:latin typeface="Didact Gothic"/>
                <a:ea typeface="Didact Gothic"/>
                <a:cs typeface="Didact Gothic"/>
                <a:sym typeface="Didact Gothic"/>
              </a:rPr>
              <a:t>Hold food drives in local churches and schools, and collect monetary donations</a:t>
            </a:r>
            <a:endParaRPr b="1" sz="1200">
              <a:latin typeface="Didact Gothic"/>
              <a:ea typeface="Didact Gothic"/>
              <a:cs typeface="Didact Gothic"/>
              <a:sym typeface="Didact Gothic"/>
            </a:endParaRPr>
          </a:p>
        </p:txBody>
      </p:sp>
      <p:cxnSp>
        <p:nvCxnSpPr>
          <p:cNvPr id="683" name="Google Shape;683;p89"/>
          <p:cNvCxnSpPr/>
          <p:nvPr/>
        </p:nvCxnSpPr>
        <p:spPr>
          <a:xfrm>
            <a:off x="3329486" y="1502611"/>
            <a:ext cx="10800" cy="1048500"/>
          </a:xfrm>
          <a:prstGeom prst="straightConnector1">
            <a:avLst/>
          </a:prstGeom>
          <a:noFill/>
          <a:ln cap="flat" cmpd="sng" w="9525">
            <a:solidFill>
              <a:srgbClr val="000000"/>
            </a:solidFill>
            <a:prstDash val="solid"/>
            <a:round/>
            <a:headEnd len="med" w="med" type="none"/>
            <a:tailEnd len="med" w="med" type="none"/>
          </a:ln>
        </p:spPr>
      </p:cxnSp>
      <p:cxnSp>
        <p:nvCxnSpPr>
          <p:cNvPr id="684" name="Google Shape;684;p89"/>
          <p:cNvCxnSpPr/>
          <p:nvPr/>
        </p:nvCxnSpPr>
        <p:spPr>
          <a:xfrm>
            <a:off x="3329486" y="1509059"/>
            <a:ext cx="2485800" cy="0"/>
          </a:xfrm>
          <a:prstGeom prst="straightConnector1">
            <a:avLst/>
          </a:prstGeom>
          <a:noFill/>
          <a:ln cap="flat" cmpd="sng" w="9525">
            <a:solidFill>
              <a:srgbClr val="000000"/>
            </a:solidFill>
            <a:prstDash val="solid"/>
            <a:round/>
            <a:headEnd len="med" w="med" type="none"/>
            <a:tailEnd len="med" w="med" type="none"/>
          </a:ln>
        </p:spPr>
      </p:cxnSp>
      <p:sp>
        <p:nvSpPr>
          <p:cNvPr id="685" name="Google Shape;685;p89"/>
          <p:cNvSpPr txBox="1"/>
          <p:nvPr/>
        </p:nvSpPr>
        <p:spPr>
          <a:xfrm>
            <a:off x="3288323" y="1461198"/>
            <a:ext cx="2671800" cy="40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200">
                <a:latin typeface="Didact Gothic"/>
                <a:ea typeface="Didact Gothic"/>
                <a:cs typeface="Didact Gothic"/>
                <a:sym typeface="Didact Gothic"/>
              </a:rPr>
              <a:t>Collect data of food pantry users when they obtain food</a:t>
            </a:r>
            <a:endParaRPr b="1" sz="1200">
              <a:latin typeface="Didact Gothic"/>
              <a:ea typeface="Didact Gothic"/>
              <a:cs typeface="Didact Gothic"/>
              <a:sym typeface="Didact Gothic"/>
            </a:endParaRPr>
          </a:p>
        </p:txBody>
      </p:sp>
      <p:sp>
        <p:nvSpPr>
          <p:cNvPr id="686" name="Google Shape;686;p89"/>
          <p:cNvSpPr/>
          <p:nvPr/>
        </p:nvSpPr>
        <p:spPr>
          <a:xfrm>
            <a:off x="5862058" y="2563437"/>
            <a:ext cx="2078743" cy="866651"/>
          </a:xfrm>
          <a:custGeom>
            <a:rect b="b" l="l" r="r" t="t"/>
            <a:pathLst>
              <a:path extrusionOk="0" h="26923" w="65757">
                <a:moveTo>
                  <a:pt x="0" y="0"/>
                </a:moveTo>
                <a:lnTo>
                  <a:pt x="10782" y="13477"/>
                </a:lnTo>
                <a:lnTo>
                  <a:pt x="0" y="26923"/>
                </a:lnTo>
                <a:lnTo>
                  <a:pt x="54975" y="26923"/>
                </a:lnTo>
                <a:lnTo>
                  <a:pt x="65757" y="13477"/>
                </a:lnTo>
                <a:lnTo>
                  <a:pt x="54975" y="0"/>
                </a:lnTo>
                <a:close/>
              </a:path>
            </a:pathLst>
          </a:cu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87" name="Google Shape;687;p89"/>
          <p:cNvCxnSpPr/>
          <p:nvPr/>
        </p:nvCxnSpPr>
        <p:spPr>
          <a:xfrm>
            <a:off x="6805936" y="1502611"/>
            <a:ext cx="10800" cy="1048500"/>
          </a:xfrm>
          <a:prstGeom prst="straightConnector1">
            <a:avLst/>
          </a:prstGeom>
          <a:noFill/>
          <a:ln cap="flat" cmpd="sng" w="9525">
            <a:solidFill>
              <a:srgbClr val="000000"/>
            </a:solidFill>
            <a:prstDash val="solid"/>
            <a:round/>
            <a:headEnd len="med" w="med" type="none"/>
            <a:tailEnd len="med" w="med" type="none"/>
          </a:ln>
        </p:spPr>
      </p:cxnSp>
      <p:cxnSp>
        <p:nvCxnSpPr>
          <p:cNvPr id="688" name="Google Shape;688;p89"/>
          <p:cNvCxnSpPr/>
          <p:nvPr/>
        </p:nvCxnSpPr>
        <p:spPr>
          <a:xfrm>
            <a:off x="6816530" y="1510346"/>
            <a:ext cx="1814100" cy="15600"/>
          </a:xfrm>
          <a:prstGeom prst="straightConnector1">
            <a:avLst/>
          </a:prstGeom>
          <a:noFill/>
          <a:ln cap="flat" cmpd="sng" w="9525">
            <a:solidFill>
              <a:srgbClr val="000000"/>
            </a:solidFill>
            <a:prstDash val="solid"/>
            <a:round/>
            <a:headEnd len="med" w="med" type="none"/>
            <a:tailEnd len="med" w="med" type="none"/>
          </a:ln>
        </p:spPr>
      </p:cxnSp>
      <p:pic>
        <p:nvPicPr>
          <p:cNvPr id="689" name="Google Shape;689;p89"/>
          <p:cNvPicPr preferRelativeResize="0"/>
          <p:nvPr/>
        </p:nvPicPr>
        <p:blipFill rotWithShape="1">
          <a:blip r:embed="rId6">
            <a:alphaModFix/>
          </a:blip>
          <a:srcRect b="50679" l="36435" r="20624" t="5592"/>
          <a:stretch/>
        </p:blipFill>
        <p:spPr>
          <a:xfrm>
            <a:off x="6638543" y="2621814"/>
            <a:ext cx="525759" cy="749935"/>
          </a:xfrm>
          <a:prstGeom prst="rect">
            <a:avLst/>
          </a:prstGeom>
          <a:noFill/>
          <a:ln>
            <a:noFill/>
          </a:ln>
        </p:spPr>
      </p:pic>
      <p:sp>
        <p:nvSpPr>
          <p:cNvPr id="690" name="Google Shape;690;p89"/>
          <p:cNvSpPr txBox="1"/>
          <p:nvPr/>
        </p:nvSpPr>
        <p:spPr>
          <a:xfrm>
            <a:off x="6760425" y="1461200"/>
            <a:ext cx="2078700" cy="40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1200">
                <a:latin typeface="Didact Gothic"/>
                <a:ea typeface="Didact Gothic"/>
                <a:cs typeface="Didact Gothic"/>
                <a:sym typeface="Didact Gothic"/>
              </a:rPr>
              <a:t>Create other social media &amp; ways of payment</a:t>
            </a:r>
            <a:endParaRPr b="1" sz="1200">
              <a:latin typeface="Didact Gothic"/>
              <a:ea typeface="Didact Gothic"/>
              <a:cs typeface="Didact Gothic"/>
              <a:sym typeface="Didact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4"/>
                                        </p:tgtEl>
                                        <p:attrNameLst>
                                          <p:attrName>style.visibility</p:attrName>
                                        </p:attrNameLst>
                                      </p:cBhvr>
                                      <p:to>
                                        <p:strVal val="visible"/>
                                      </p:to>
                                    </p:set>
                                    <p:animEffect filter="fade" transition="in">
                                      <p:cBhvr>
                                        <p:cTn dur="1000"/>
                                        <p:tgtEl>
                                          <p:spTgt spid="674"/>
                                        </p:tgtEl>
                                      </p:cBhvr>
                                    </p:animEffect>
                                  </p:childTnLst>
                                </p:cTn>
                              </p:par>
                              <p:par>
                                <p:cTn fill="hold" nodeType="with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1000"/>
                                        <p:tgtEl>
                                          <p:spTgt spid="675"/>
                                        </p:tgtEl>
                                      </p:cBhvr>
                                    </p:animEffect>
                                  </p:childTnLst>
                                </p:cTn>
                              </p:par>
                              <p:par>
                                <p:cTn fill="hold" nodeType="with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1000"/>
                                        <p:tgtEl>
                                          <p:spTgt spid="676"/>
                                        </p:tgtEl>
                                      </p:cBhvr>
                                    </p:animEffect>
                                  </p:childTnLst>
                                </p:cTn>
                              </p:par>
                              <p:par>
                                <p:cTn fill="hold" nodeType="withEffect" presetClass="entr" presetID="10" presetSubtype="0">
                                  <p:stCondLst>
                                    <p:cond delay="0"/>
                                  </p:stCondLst>
                                  <p:childTnLst>
                                    <p:set>
                                      <p:cBhvr>
                                        <p:cTn dur="1" fill="hold">
                                          <p:stCondLst>
                                            <p:cond delay="0"/>
                                          </p:stCondLst>
                                        </p:cTn>
                                        <p:tgtEl>
                                          <p:spTgt spid="677"/>
                                        </p:tgtEl>
                                        <p:attrNameLst>
                                          <p:attrName>style.visibility</p:attrName>
                                        </p:attrNameLst>
                                      </p:cBhvr>
                                      <p:to>
                                        <p:strVal val="visible"/>
                                      </p:to>
                                    </p:set>
                                    <p:animEffect filter="fade" transition="in">
                                      <p:cBhvr>
                                        <p:cTn dur="1000"/>
                                        <p:tgtEl>
                                          <p:spTgt spid="677"/>
                                        </p:tgtEl>
                                      </p:cBhvr>
                                    </p:animEffect>
                                  </p:childTnLst>
                                </p:cTn>
                              </p:par>
                              <p:par>
                                <p:cTn fill="hold" nodeType="withEffect" presetClass="entr" presetID="10" presetSubtype="0">
                                  <p:stCondLst>
                                    <p:cond delay="0"/>
                                  </p:stCondLst>
                                  <p:childTnLst>
                                    <p:set>
                                      <p:cBhvr>
                                        <p:cTn dur="1" fill="hold">
                                          <p:stCondLst>
                                            <p:cond delay="0"/>
                                          </p:stCondLst>
                                        </p:cTn>
                                        <p:tgtEl>
                                          <p:spTgt spid="671"/>
                                        </p:tgtEl>
                                        <p:attrNameLst>
                                          <p:attrName>style.visibility</p:attrName>
                                        </p:attrNameLst>
                                      </p:cBhvr>
                                      <p:to>
                                        <p:strVal val="visible"/>
                                      </p:to>
                                    </p:set>
                                    <p:animEffect filter="fade" transition="in">
                                      <p:cBhvr>
                                        <p:cTn dur="1000"/>
                                        <p:tgtEl>
                                          <p:spTgt spid="6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1000"/>
                                        <p:tgtEl>
                                          <p:spTgt spid="680"/>
                                        </p:tgtEl>
                                      </p:cBhvr>
                                    </p:animEffect>
                                  </p:childTnLst>
                                </p:cTn>
                              </p:par>
                              <p:par>
                                <p:cTn fill="hold" nodeType="withEffect" presetClass="entr" presetID="10" presetSubtype="0">
                                  <p:stCondLst>
                                    <p:cond delay="0"/>
                                  </p:stCondLst>
                                  <p:childTnLst>
                                    <p:set>
                                      <p:cBhvr>
                                        <p:cTn dur="1" fill="hold">
                                          <p:stCondLst>
                                            <p:cond delay="0"/>
                                          </p:stCondLst>
                                        </p:cTn>
                                        <p:tgtEl>
                                          <p:spTgt spid="683"/>
                                        </p:tgtEl>
                                        <p:attrNameLst>
                                          <p:attrName>style.visibility</p:attrName>
                                        </p:attrNameLst>
                                      </p:cBhvr>
                                      <p:to>
                                        <p:strVal val="visible"/>
                                      </p:to>
                                    </p:set>
                                    <p:animEffect filter="fade" transition="in">
                                      <p:cBhvr>
                                        <p:cTn dur="1000"/>
                                        <p:tgtEl>
                                          <p:spTgt spid="683"/>
                                        </p:tgtEl>
                                      </p:cBhvr>
                                    </p:animEffect>
                                  </p:childTnLst>
                                </p:cTn>
                              </p:par>
                              <p:par>
                                <p:cTn fill="hold" nodeType="with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1000"/>
                                        <p:tgtEl>
                                          <p:spTgt spid="684"/>
                                        </p:tgtEl>
                                      </p:cBhvr>
                                    </p:animEffect>
                                  </p:childTnLst>
                                </p:cTn>
                              </p:par>
                              <p:par>
                                <p:cTn fill="hold" nodeType="withEffect" presetClass="entr" presetID="10" presetSubtype="0">
                                  <p:stCondLst>
                                    <p:cond delay="0"/>
                                  </p:stCondLst>
                                  <p:childTnLst>
                                    <p:set>
                                      <p:cBhvr>
                                        <p:cTn dur="1" fill="hold">
                                          <p:stCondLst>
                                            <p:cond delay="0"/>
                                          </p:stCondLst>
                                        </p:cTn>
                                        <p:tgtEl>
                                          <p:spTgt spid="685"/>
                                        </p:tgtEl>
                                        <p:attrNameLst>
                                          <p:attrName>style.visibility</p:attrName>
                                        </p:attrNameLst>
                                      </p:cBhvr>
                                      <p:to>
                                        <p:strVal val="visible"/>
                                      </p:to>
                                    </p:set>
                                    <p:animEffect filter="fade" transition="in">
                                      <p:cBhvr>
                                        <p:cTn dur="1000"/>
                                        <p:tgtEl>
                                          <p:spTgt spid="685"/>
                                        </p:tgtEl>
                                      </p:cBhvr>
                                    </p:animEffect>
                                  </p:childTnLst>
                                </p:cTn>
                              </p:par>
                              <p:par>
                                <p:cTn fill="hold" nodeType="withEffect" presetClass="entr" presetID="10" presetSubtype="0">
                                  <p:stCondLst>
                                    <p:cond delay="0"/>
                                  </p:stCondLst>
                                  <p:childTnLst>
                                    <p:set>
                                      <p:cBhvr>
                                        <p:cTn dur="1" fill="hold">
                                          <p:stCondLst>
                                            <p:cond delay="0"/>
                                          </p:stCondLst>
                                        </p:cTn>
                                        <p:tgtEl>
                                          <p:spTgt spid="672"/>
                                        </p:tgtEl>
                                        <p:attrNameLst>
                                          <p:attrName>style.visibility</p:attrName>
                                        </p:attrNameLst>
                                      </p:cBhvr>
                                      <p:to>
                                        <p:strVal val="visible"/>
                                      </p:to>
                                    </p:set>
                                    <p:animEffect filter="fade" transition="in">
                                      <p:cBhvr>
                                        <p:cTn dur="1000"/>
                                        <p:tgtEl>
                                          <p:spTgt spid="6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1000"/>
                                        <p:tgtEl>
                                          <p:spTgt spid="678"/>
                                        </p:tgtEl>
                                      </p:cBhvr>
                                    </p:animEffect>
                                  </p:childTnLst>
                                </p:cTn>
                              </p:par>
                              <p:par>
                                <p:cTn fill="hold" nodeType="withEffect" presetClass="entr" presetID="10" presetSubtype="0">
                                  <p:stCondLst>
                                    <p:cond delay="0"/>
                                  </p:stCondLst>
                                  <p:childTnLst>
                                    <p:set>
                                      <p:cBhvr>
                                        <p:cTn dur="1" fill="hold">
                                          <p:stCondLst>
                                            <p:cond delay="0"/>
                                          </p:stCondLst>
                                        </p:cTn>
                                        <p:tgtEl>
                                          <p:spTgt spid="679"/>
                                        </p:tgtEl>
                                        <p:attrNameLst>
                                          <p:attrName>style.visibility</p:attrName>
                                        </p:attrNameLst>
                                      </p:cBhvr>
                                      <p:to>
                                        <p:strVal val="visible"/>
                                      </p:to>
                                    </p:set>
                                    <p:animEffect filter="fade" transition="in">
                                      <p:cBhvr>
                                        <p:cTn dur="1000"/>
                                        <p:tgtEl>
                                          <p:spTgt spid="679"/>
                                        </p:tgtEl>
                                      </p:cBhvr>
                                    </p:animEffect>
                                  </p:childTnLst>
                                </p:cTn>
                              </p:par>
                              <p:par>
                                <p:cTn fill="hold" nodeType="with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1000"/>
                                        <p:tgtEl>
                                          <p:spTgt spid="681"/>
                                        </p:tgtEl>
                                      </p:cBhvr>
                                    </p:animEffect>
                                  </p:childTnLst>
                                </p:cTn>
                              </p:par>
                              <p:par>
                                <p:cTn fill="hold" nodeType="withEffect" presetClass="entr" presetID="10" presetSubtype="0">
                                  <p:stCondLst>
                                    <p:cond delay="0"/>
                                  </p:stCondLst>
                                  <p:childTnLst>
                                    <p:set>
                                      <p:cBhvr>
                                        <p:cTn dur="1" fill="hold">
                                          <p:stCondLst>
                                            <p:cond delay="0"/>
                                          </p:stCondLst>
                                        </p:cTn>
                                        <p:tgtEl>
                                          <p:spTgt spid="682"/>
                                        </p:tgtEl>
                                        <p:attrNameLst>
                                          <p:attrName>style.visibility</p:attrName>
                                        </p:attrNameLst>
                                      </p:cBhvr>
                                      <p:to>
                                        <p:strVal val="visible"/>
                                      </p:to>
                                    </p:set>
                                    <p:animEffect filter="fade" transition="in">
                                      <p:cBhvr>
                                        <p:cTn dur="1000"/>
                                        <p:tgtEl>
                                          <p:spTgt spid="682"/>
                                        </p:tgtEl>
                                      </p:cBhvr>
                                    </p:animEffect>
                                  </p:childTnLst>
                                </p:cTn>
                              </p:par>
                              <p:par>
                                <p:cTn fill="hold" nodeType="withEffect" presetClass="entr" presetID="10" presetSubtype="0">
                                  <p:stCondLst>
                                    <p:cond delay="0"/>
                                  </p:stCondLst>
                                  <p:childTnLst>
                                    <p:set>
                                      <p:cBhvr>
                                        <p:cTn dur="1" fill="hold">
                                          <p:stCondLst>
                                            <p:cond delay="0"/>
                                          </p:stCondLst>
                                        </p:cTn>
                                        <p:tgtEl>
                                          <p:spTgt spid="673"/>
                                        </p:tgtEl>
                                        <p:attrNameLst>
                                          <p:attrName>style.visibility</p:attrName>
                                        </p:attrNameLst>
                                      </p:cBhvr>
                                      <p:to>
                                        <p:strVal val="visible"/>
                                      </p:to>
                                    </p:set>
                                    <p:animEffect filter="fade" transition="in">
                                      <p:cBhvr>
                                        <p:cTn dur="1000"/>
                                        <p:tgtEl>
                                          <p:spTgt spid="6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7"/>
                                        </p:tgtEl>
                                        <p:attrNameLst>
                                          <p:attrName>style.visibility</p:attrName>
                                        </p:attrNameLst>
                                      </p:cBhvr>
                                      <p:to>
                                        <p:strVal val="visible"/>
                                      </p:to>
                                    </p:set>
                                    <p:animEffect filter="fade" transition="in">
                                      <p:cBhvr>
                                        <p:cTn dur="1000"/>
                                        <p:tgtEl>
                                          <p:spTgt spid="687"/>
                                        </p:tgtEl>
                                      </p:cBhvr>
                                    </p:animEffect>
                                  </p:childTnLst>
                                </p:cTn>
                              </p:par>
                              <p:par>
                                <p:cTn fill="hold" nodeType="withEffect" presetClass="entr" presetID="10" presetSubtype="0">
                                  <p:stCondLst>
                                    <p:cond delay="0"/>
                                  </p:stCondLst>
                                  <p:childTnLst>
                                    <p:set>
                                      <p:cBhvr>
                                        <p:cTn dur="1" fill="hold">
                                          <p:stCondLst>
                                            <p:cond delay="0"/>
                                          </p:stCondLst>
                                        </p:cTn>
                                        <p:tgtEl>
                                          <p:spTgt spid="688"/>
                                        </p:tgtEl>
                                        <p:attrNameLst>
                                          <p:attrName>style.visibility</p:attrName>
                                        </p:attrNameLst>
                                      </p:cBhvr>
                                      <p:to>
                                        <p:strVal val="visible"/>
                                      </p:to>
                                    </p:set>
                                    <p:animEffect filter="fade" transition="in">
                                      <p:cBhvr>
                                        <p:cTn dur="1000"/>
                                        <p:tgtEl>
                                          <p:spTgt spid="688"/>
                                        </p:tgtEl>
                                      </p:cBhvr>
                                    </p:animEffect>
                                  </p:childTnLst>
                                </p:cTn>
                              </p:par>
                              <p:par>
                                <p:cTn fill="hold" nodeType="withEffect" presetClass="entr" presetID="10" presetSubtype="0">
                                  <p:stCondLst>
                                    <p:cond delay="0"/>
                                  </p:stCondLst>
                                  <p:childTnLst>
                                    <p:set>
                                      <p:cBhvr>
                                        <p:cTn dur="1" fill="hold">
                                          <p:stCondLst>
                                            <p:cond delay="0"/>
                                          </p:stCondLst>
                                        </p:cTn>
                                        <p:tgtEl>
                                          <p:spTgt spid="689"/>
                                        </p:tgtEl>
                                        <p:attrNameLst>
                                          <p:attrName>style.visibility</p:attrName>
                                        </p:attrNameLst>
                                      </p:cBhvr>
                                      <p:to>
                                        <p:strVal val="visible"/>
                                      </p:to>
                                    </p:set>
                                    <p:animEffect filter="fade" transition="in">
                                      <p:cBhvr>
                                        <p:cTn dur="1000"/>
                                        <p:tgtEl>
                                          <p:spTgt spid="689"/>
                                        </p:tgtEl>
                                      </p:cBhvr>
                                    </p:animEffect>
                                  </p:childTnLst>
                                </p:cTn>
                              </p:par>
                              <p:par>
                                <p:cTn fill="hold" nodeType="withEffect" presetClass="entr" presetID="10" presetSubtype="0">
                                  <p:stCondLst>
                                    <p:cond delay="0"/>
                                  </p:stCondLst>
                                  <p:childTnLst>
                                    <p:set>
                                      <p:cBhvr>
                                        <p:cTn dur="1" fill="hold">
                                          <p:stCondLst>
                                            <p:cond delay="0"/>
                                          </p:stCondLst>
                                        </p:cTn>
                                        <p:tgtEl>
                                          <p:spTgt spid="690"/>
                                        </p:tgtEl>
                                        <p:attrNameLst>
                                          <p:attrName>style.visibility</p:attrName>
                                        </p:attrNameLst>
                                      </p:cBhvr>
                                      <p:to>
                                        <p:strVal val="visible"/>
                                      </p:to>
                                    </p:set>
                                    <p:animEffect filter="fade" transition="in">
                                      <p:cBhvr>
                                        <p:cTn dur="1000"/>
                                        <p:tgtEl>
                                          <p:spTgt spid="690"/>
                                        </p:tgtEl>
                                      </p:cBhvr>
                                    </p:animEffect>
                                  </p:childTnLst>
                                </p:cTn>
                              </p:par>
                              <p:par>
                                <p:cTn fill="hold" nodeType="withEffect" presetClass="entr" presetID="10" presetSubtype="0">
                                  <p:stCondLst>
                                    <p:cond delay="0"/>
                                  </p:stCondLst>
                                  <p:childTnLst>
                                    <p:set>
                                      <p:cBhvr>
                                        <p:cTn dur="1" fill="hold">
                                          <p:stCondLst>
                                            <p:cond delay="0"/>
                                          </p:stCondLst>
                                        </p:cTn>
                                        <p:tgtEl>
                                          <p:spTgt spid="686"/>
                                        </p:tgtEl>
                                        <p:attrNameLst>
                                          <p:attrName>style.visibility</p:attrName>
                                        </p:attrNameLst>
                                      </p:cBhvr>
                                      <p:to>
                                        <p:strVal val="visible"/>
                                      </p:to>
                                    </p:set>
                                    <p:animEffect filter="fade" transition="in">
                                      <p:cBhvr>
                                        <p:cTn dur="1000"/>
                                        <p:tgtEl>
                                          <p:spTgt spid="6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694" name="Shape 694"/>
        <p:cNvGrpSpPr/>
        <p:nvPr/>
      </p:nvGrpSpPr>
      <p:grpSpPr>
        <a:xfrm>
          <a:off x="0" y="0"/>
          <a:ext cx="0" cy="0"/>
          <a:chOff x="0" y="0"/>
          <a:chExt cx="0" cy="0"/>
        </a:xfrm>
      </p:grpSpPr>
      <p:sp>
        <p:nvSpPr>
          <p:cNvPr id="695" name="Google Shape;695;p90"/>
          <p:cNvSpPr txBox="1"/>
          <p:nvPr>
            <p:ph type="title"/>
          </p:nvPr>
        </p:nvSpPr>
        <p:spPr>
          <a:xfrm>
            <a:off x="2163600" y="197925"/>
            <a:ext cx="5121600" cy="64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pt-BR"/>
              <a:t>THANK YOU</a:t>
            </a:r>
            <a:endParaRPr b="1"/>
          </a:p>
        </p:txBody>
      </p:sp>
      <p:sp>
        <p:nvSpPr>
          <p:cNvPr id="696" name="Google Shape;696;p90"/>
          <p:cNvSpPr txBox="1"/>
          <p:nvPr/>
        </p:nvSpPr>
        <p:spPr>
          <a:xfrm>
            <a:off x="2716800" y="4113475"/>
            <a:ext cx="3710400" cy="253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pt-BR" sz="1200">
                <a:solidFill>
                  <a:schemeClr val="dk1"/>
                </a:solidFill>
                <a:latin typeface="Didact Gothic"/>
                <a:ea typeface="Didact Gothic"/>
                <a:cs typeface="Didact Gothic"/>
                <a:sym typeface="Didact Gothic"/>
              </a:rPr>
              <a:t>Please keep this slide for attribution</a:t>
            </a:r>
            <a:endParaRPr sz="1200">
              <a:solidFill>
                <a:schemeClr val="dk1"/>
              </a:solidFill>
              <a:latin typeface="Didact Gothic"/>
              <a:ea typeface="Didact Gothic"/>
              <a:cs typeface="Didact Gothic"/>
              <a:sym typeface="Didact Gothic"/>
            </a:endParaRPr>
          </a:p>
        </p:txBody>
      </p:sp>
      <p:sp>
        <p:nvSpPr>
          <p:cNvPr id="697" name="Google Shape;697;p90"/>
          <p:cNvSpPr/>
          <p:nvPr/>
        </p:nvSpPr>
        <p:spPr>
          <a:xfrm>
            <a:off x="1460525" y="3574600"/>
            <a:ext cx="5702700" cy="926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90"/>
          <p:cNvSpPr txBox="1"/>
          <p:nvPr>
            <p:ph idx="1" type="subTitle"/>
          </p:nvPr>
        </p:nvSpPr>
        <p:spPr>
          <a:xfrm>
            <a:off x="1328100" y="621075"/>
            <a:ext cx="6792600" cy="1038300"/>
          </a:xfrm>
          <a:prstGeom prst="rect">
            <a:avLst/>
          </a:prstGeom>
        </p:spPr>
        <p:txBody>
          <a:bodyPr anchorCtr="0" anchor="ctr" bIns="91425" lIns="91425" spcFirstLastPara="1" rIns="91425" wrap="square" tIns="91425">
            <a:noAutofit/>
          </a:bodyPr>
          <a:lstStyle/>
          <a:p>
            <a:pPr indent="0" lvl="0" marL="0" rtl="0" algn="ctr">
              <a:spcBef>
                <a:spcPts val="0"/>
              </a:spcBef>
              <a:spcAft>
                <a:spcPts val="1000"/>
              </a:spcAft>
              <a:buNone/>
            </a:pPr>
            <a:r>
              <a:rPr lang="pt-BR" sz="2000">
                <a:solidFill>
                  <a:srgbClr val="FFFFFF"/>
                </a:solidFill>
              </a:rPr>
              <a:t>Do you have any questions/comments?</a:t>
            </a:r>
            <a:endParaRPr sz="2000">
              <a:solidFill>
                <a:srgbClr val="FFFFFF"/>
              </a:solidFill>
            </a:endParaRPr>
          </a:p>
        </p:txBody>
      </p:sp>
      <p:sp>
        <p:nvSpPr>
          <p:cNvPr id="699" name="Google Shape;699;p90"/>
          <p:cNvSpPr/>
          <p:nvPr/>
        </p:nvSpPr>
        <p:spPr>
          <a:xfrm>
            <a:off x="2382650" y="2236975"/>
            <a:ext cx="1594500" cy="703200"/>
          </a:xfrm>
          <a:prstGeom prst="roundRect">
            <a:avLst>
              <a:gd fmla="val 16667" name="adj"/>
            </a:avLst>
          </a:prstGeom>
          <a:solidFill>
            <a:srgbClr val="FFFFFF">
              <a:alpha val="6798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a:latin typeface="Didact Gothic"/>
                <a:ea typeface="Didact Gothic"/>
                <a:cs typeface="Didact Gothic"/>
                <a:sym typeface="Didact Gothic"/>
              </a:rPr>
              <a:t>MOAD’s Website</a:t>
            </a:r>
            <a:endParaRPr>
              <a:latin typeface="Didact Gothic"/>
              <a:ea typeface="Didact Gothic"/>
              <a:cs typeface="Didact Gothic"/>
              <a:sym typeface="Didact Gothic"/>
            </a:endParaRPr>
          </a:p>
        </p:txBody>
      </p:sp>
      <p:sp>
        <p:nvSpPr>
          <p:cNvPr id="700" name="Google Shape;700;p90"/>
          <p:cNvSpPr/>
          <p:nvPr/>
        </p:nvSpPr>
        <p:spPr>
          <a:xfrm>
            <a:off x="4178500" y="2236975"/>
            <a:ext cx="1594500" cy="703200"/>
          </a:xfrm>
          <a:prstGeom prst="roundRect">
            <a:avLst>
              <a:gd fmla="val 16667" name="adj"/>
            </a:avLst>
          </a:prstGeom>
          <a:solidFill>
            <a:srgbClr val="FFFFFF">
              <a:alpha val="6798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a:latin typeface="Didact Gothic"/>
                <a:ea typeface="Didact Gothic"/>
                <a:cs typeface="Didact Gothic"/>
                <a:sym typeface="Didact Gothic"/>
              </a:rPr>
              <a:t>Business Plan</a:t>
            </a:r>
            <a:endParaRPr>
              <a:latin typeface="Didact Gothic"/>
              <a:ea typeface="Didact Gothic"/>
              <a:cs typeface="Didact Gothic"/>
              <a:sym typeface="Didact Gothic"/>
            </a:endParaRPr>
          </a:p>
        </p:txBody>
      </p:sp>
      <p:sp>
        <p:nvSpPr>
          <p:cNvPr id="701" name="Google Shape;701;p90"/>
          <p:cNvSpPr/>
          <p:nvPr/>
        </p:nvSpPr>
        <p:spPr>
          <a:xfrm>
            <a:off x="6015600" y="2236975"/>
            <a:ext cx="1594500" cy="703200"/>
          </a:xfrm>
          <a:prstGeom prst="roundRect">
            <a:avLst>
              <a:gd fmla="val 16667" name="adj"/>
            </a:avLst>
          </a:prstGeom>
          <a:solidFill>
            <a:srgbClr val="FFFFFF">
              <a:alpha val="6798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a:latin typeface="Didact Gothic"/>
                <a:ea typeface="Didact Gothic"/>
                <a:cs typeface="Didact Gothic"/>
                <a:sym typeface="Didact Gothic"/>
              </a:rPr>
              <a:t>Survey</a:t>
            </a:r>
            <a:endParaRPr>
              <a:latin typeface="Didact Gothic"/>
              <a:ea typeface="Didact Gothic"/>
              <a:cs typeface="Didact Gothic"/>
              <a:sym typeface="Didact Gothic"/>
            </a:endParaRPr>
          </a:p>
        </p:txBody>
      </p:sp>
      <p:sp>
        <p:nvSpPr>
          <p:cNvPr id="702" name="Google Shape;702;p90"/>
          <p:cNvSpPr/>
          <p:nvPr/>
        </p:nvSpPr>
        <p:spPr>
          <a:xfrm>
            <a:off x="2924775" y="3476925"/>
            <a:ext cx="1278600" cy="561300"/>
          </a:xfrm>
          <a:prstGeom prst="roundRect">
            <a:avLst>
              <a:gd fmla="val 16667" name="adj"/>
            </a:avLst>
          </a:prstGeom>
          <a:solidFill>
            <a:srgbClr val="FFFFFF">
              <a:alpha val="6798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1300">
                <a:latin typeface="Didact Gothic"/>
                <a:ea typeface="Didact Gothic"/>
                <a:cs typeface="Didact Gothic"/>
                <a:sym typeface="Didact Gothic"/>
              </a:rPr>
              <a:t>Food Pantry Wish List</a:t>
            </a:r>
            <a:endParaRPr sz="1300">
              <a:latin typeface="Didact Gothic"/>
              <a:ea typeface="Didact Gothic"/>
              <a:cs typeface="Didact Gothic"/>
              <a:sym typeface="Didact Gothic"/>
            </a:endParaRPr>
          </a:p>
        </p:txBody>
      </p:sp>
      <p:sp>
        <p:nvSpPr>
          <p:cNvPr id="703" name="Google Shape;703;p90"/>
          <p:cNvSpPr/>
          <p:nvPr/>
        </p:nvSpPr>
        <p:spPr>
          <a:xfrm>
            <a:off x="4336450" y="3476925"/>
            <a:ext cx="1278600" cy="561300"/>
          </a:xfrm>
          <a:prstGeom prst="roundRect">
            <a:avLst>
              <a:gd fmla="val 16667" name="adj"/>
            </a:avLst>
          </a:prstGeom>
          <a:solidFill>
            <a:srgbClr val="FFFFFF">
              <a:alpha val="6798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1000">
                <a:latin typeface="Didact Gothic"/>
                <a:ea typeface="Didact Gothic"/>
                <a:cs typeface="Didact Gothic"/>
                <a:sym typeface="Didact Gothic"/>
              </a:rPr>
              <a:t>Healthy Eating Options Pamphlet</a:t>
            </a:r>
            <a:endParaRPr sz="1000">
              <a:latin typeface="Didact Gothic"/>
              <a:ea typeface="Didact Gothic"/>
              <a:cs typeface="Didact Gothic"/>
              <a:sym typeface="Didact Gothic"/>
            </a:endParaRPr>
          </a:p>
        </p:txBody>
      </p:sp>
      <p:sp>
        <p:nvSpPr>
          <p:cNvPr id="704" name="Google Shape;704;p90"/>
          <p:cNvSpPr/>
          <p:nvPr/>
        </p:nvSpPr>
        <p:spPr>
          <a:xfrm>
            <a:off x="5748125" y="3476925"/>
            <a:ext cx="1278600" cy="561300"/>
          </a:xfrm>
          <a:prstGeom prst="roundRect">
            <a:avLst>
              <a:gd fmla="val 16667" name="adj"/>
            </a:avLst>
          </a:prstGeom>
          <a:solidFill>
            <a:srgbClr val="FFFFFF">
              <a:alpha val="67980"/>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1300">
                <a:latin typeface="Didact Gothic"/>
                <a:ea typeface="Didact Gothic"/>
                <a:cs typeface="Didact Gothic"/>
                <a:sym typeface="Didact Gothic"/>
              </a:rPr>
              <a:t>Google Map</a:t>
            </a:r>
            <a:endParaRPr sz="1300">
              <a:latin typeface="Didact Gothic"/>
              <a:ea typeface="Didact Gothic"/>
              <a:cs typeface="Didact Gothic"/>
              <a:sym typeface="Didact Gothic"/>
            </a:endParaRPr>
          </a:p>
        </p:txBody>
      </p:sp>
      <p:pic>
        <p:nvPicPr>
          <p:cNvPr id="705" name="Google Shape;705;p90"/>
          <p:cNvPicPr preferRelativeResize="0"/>
          <p:nvPr/>
        </p:nvPicPr>
        <p:blipFill>
          <a:blip r:embed="rId3">
            <a:alphaModFix/>
          </a:blip>
          <a:stretch>
            <a:fillRect/>
          </a:stretch>
        </p:blipFill>
        <p:spPr>
          <a:xfrm>
            <a:off x="3548975" y="2788925"/>
            <a:ext cx="561300" cy="561300"/>
          </a:xfrm>
          <a:prstGeom prst="rect">
            <a:avLst/>
          </a:prstGeom>
          <a:noFill/>
          <a:ln cap="flat" cmpd="sng" w="19050">
            <a:solidFill>
              <a:srgbClr val="B38A19"/>
            </a:solidFill>
            <a:prstDash val="solid"/>
            <a:round/>
            <a:headEnd len="sm" w="sm" type="none"/>
            <a:tailEnd len="sm" w="sm" type="none"/>
          </a:ln>
        </p:spPr>
      </p:pic>
      <p:sp>
        <p:nvSpPr>
          <p:cNvPr id="706" name="Google Shape;706;p90"/>
          <p:cNvSpPr/>
          <p:nvPr/>
        </p:nvSpPr>
        <p:spPr>
          <a:xfrm>
            <a:off x="2033375" y="2069425"/>
            <a:ext cx="274200" cy="1038300"/>
          </a:xfrm>
          <a:prstGeom prst="leftBrace">
            <a:avLst>
              <a:gd fmla="val 50000" name="adj1"/>
              <a:gd fmla="val 50000" name="adj2"/>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90"/>
          <p:cNvSpPr/>
          <p:nvPr/>
        </p:nvSpPr>
        <p:spPr>
          <a:xfrm>
            <a:off x="2570100" y="3344775"/>
            <a:ext cx="274200" cy="825600"/>
          </a:xfrm>
          <a:prstGeom prst="leftBrace">
            <a:avLst>
              <a:gd fmla="val 50000" name="adj1"/>
              <a:gd fmla="val 50000" name="adj2"/>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90"/>
          <p:cNvSpPr txBox="1"/>
          <p:nvPr/>
        </p:nvSpPr>
        <p:spPr>
          <a:xfrm>
            <a:off x="619500" y="2388175"/>
            <a:ext cx="1561800" cy="4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a:latin typeface="Didact Gothic"/>
                <a:ea typeface="Didact Gothic"/>
                <a:cs typeface="Didact Gothic"/>
                <a:sym typeface="Didact Gothic"/>
              </a:rPr>
              <a:t>Big Outcomes</a:t>
            </a:r>
            <a:endParaRPr b="1">
              <a:latin typeface="Didact Gothic"/>
              <a:ea typeface="Didact Gothic"/>
              <a:cs typeface="Didact Gothic"/>
              <a:sym typeface="Didact Gothic"/>
            </a:endParaRPr>
          </a:p>
        </p:txBody>
      </p:sp>
      <p:sp>
        <p:nvSpPr>
          <p:cNvPr id="709" name="Google Shape;709;p90"/>
          <p:cNvSpPr txBox="1"/>
          <p:nvPr/>
        </p:nvSpPr>
        <p:spPr>
          <a:xfrm>
            <a:off x="1194150" y="3557175"/>
            <a:ext cx="1561800" cy="40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t-BR">
                <a:latin typeface="Didact Gothic"/>
                <a:ea typeface="Didact Gothic"/>
                <a:cs typeface="Didact Gothic"/>
                <a:sym typeface="Didact Gothic"/>
              </a:rPr>
              <a:t>Supplemental</a:t>
            </a:r>
            <a:r>
              <a:rPr b="1" lang="pt-BR">
                <a:latin typeface="Didact Gothic"/>
                <a:ea typeface="Didact Gothic"/>
                <a:cs typeface="Didact Gothic"/>
                <a:sym typeface="Didact Gothic"/>
              </a:rPr>
              <a:t> Outcomes</a:t>
            </a:r>
            <a:endParaRPr b="1">
              <a:latin typeface="Didact Gothic"/>
              <a:ea typeface="Didact Gothic"/>
              <a:cs typeface="Didact Gothic"/>
              <a:sym typeface="Didact Gothic"/>
            </a:endParaRPr>
          </a:p>
        </p:txBody>
      </p:sp>
      <p:sp>
        <p:nvSpPr>
          <p:cNvPr id="710" name="Google Shape;710;p90"/>
          <p:cNvSpPr txBox="1"/>
          <p:nvPr>
            <p:ph type="title"/>
          </p:nvPr>
        </p:nvSpPr>
        <p:spPr>
          <a:xfrm>
            <a:off x="2163600" y="1422325"/>
            <a:ext cx="5121600" cy="64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pt-BR" sz="2700">
                <a:solidFill>
                  <a:srgbClr val="000000"/>
                </a:solidFill>
              </a:rPr>
              <a:t>SUMMARY OF DELIVERABLES</a:t>
            </a:r>
            <a:endParaRPr b="1" sz="270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74"/>
          <p:cNvSpPr txBox="1"/>
          <p:nvPr>
            <p:ph type="title"/>
          </p:nvPr>
        </p:nvSpPr>
        <p:spPr>
          <a:xfrm>
            <a:off x="720000" y="463800"/>
            <a:ext cx="4753200" cy="66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pt-BR"/>
              <a:t>AGENDA</a:t>
            </a:r>
            <a:endParaRPr b="1" sz="3600">
              <a:solidFill>
                <a:srgbClr val="6DC065"/>
              </a:solidFill>
            </a:endParaRPr>
          </a:p>
        </p:txBody>
      </p:sp>
      <p:sp>
        <p:nvSpPr>
          <p:cNvPr id="402" name="Google Shape;402;p74"/>
          <p:cNvSpPr txBox="1"/>
          <p:nvPr>
            <p:ph idx="2" type="title"/>
          </p:nvPr>
        </p:nvSpPr>
        <p:spPr>
          <a:xfrm>
            <a:off x="720000" y="1239250"/>
            <a:ext cx="1733400" cy="849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pt-BR"/>
              <a:t>01</a:t>
            </a:r>
            <a:endParaRPr/>
          </a:p>
        </p:txBody>
      </p:sp>
      <p:sp>
        <p:nvSpPr>
          <p:cNvPr id="403" name="Google Shape;403;p74"/>
          <p:cNvSpPr txBox="1"/>
          <p:nvPr>
            <p:ph idx="1" type="subTitle"/>
          </p:nvPr>
        </p:nvSpPr>
        <p:spPr>
          <a:xfrm>
            <a:off x="720000" y="1867900"/>
            <a:ext cx="2923500" cy="33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t-BR"/>
              <a:t>BACKGROUND &amp; INTRODUCTION</a:t>
            </a:r>
            <a:endParaRPr sz="2000">
              <a:solidFill>
                <a:srgbClr val="6DC065"/>
              </a:solidFill>
            </a:endParaRPr>
          </a:p>
        </p:txBody>
      </p:sp>
      <p:sp>
        <p:nvSpPr>
          <p:cNvPr id="404" name="Google Shape;404;p74"/>
          <p:cNvSpPr txBox="1"/>
          <p:nvPr>
            <p:ph idx="4" type="title"/>
          </p:nvPr>
        </p:nvSpPr>
        <p:spPr>
          <a:xfrm>
            <a:off x="4419600" y="1239250"/>
            <a:ext cx="1733400" cy="849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pt-BR"/>
              <a:t>03</a:t>
            </a:r>
            <a:endParaRPr/>
          </a:p>
        </p:txBody>
      </p:sp>
      <p:sp>
        <p:nvSpPr>
          <p:cNvPr id="405" name="Google Shape;405;p74"/>
          <p:cNvSpPr txBox="1"/>
          <p:nvPr>
            <p:ph idx="5" type="subTitle"/>
          </p:nvPr>
        </p:nvSpPr>
        <p:spPr>
          <a:xfrm>
            <a:off x="4419600" y="1867900"/>
            <a:ext cx="2782200" cy="33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t-BR"/>
              <a:t>PROJECT OUTCOMES &amp; DELIVERABLES</a:t>
            </a:r>
            <a:endParaRPr sz="2000">
              <a:solidFill>
                <a:srgbClr val="6DC065"/>
              </a:solidFill>
            </a:endParaRPr>
          </a:p>
        </p:txBody>
      </p:sp>
      <p:sp>
        <p:nvSpPr>
          <p:cNvPr id="406" name="Google Shape;406;p74"/>
          <p:cNvSpPr txBox="1"/>
          <p:nvPr>
            <p:ph idx="7" type="title"/>
          </p:nvPr>
        </p:nvSpPr>
        <p:spPr>
          <a:xfrm>
            <a:off x="720000" y="2998225"/>
            <a:ext cx="1733400" cy="849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pt-BR"/>
              <a:t>02</a:t>
            </a:r>
            <a:endParaRPr/>
          </a:p>
        </p:txBody>
      </p:sp>
      <p:sp>
        <p:nvSpPr>
          <p:cNvPr id="407" name="Google Shape;407;p74"/>
          <p:cNvSpPr txBox="1"/>
          <p:nvPr>
            <p:ph idx="8" type="subTitle"/>
          </p:nvPr>
        </p:nvSpPr>
        <p:spPr>
          <a:xfrm>
            <a:off x="720000" y="3626875"/>
            <a:ext cx="2782200" cy="33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t-BR"/>
              <a:t>PROJECT OBJECTIVES &amp; METHODOLOGY</a:t>
            </a:r>
            <a:endParaRPr sz="2000">
              <a:solidFill>
                <a:srgbClr val="6DC065"/>
              </a:solidFill>
            </a:endParaRPr>
          </a:p>
        </p:txBody>
      </p:sp>
      <p:sp>
        <p:nvSpPr>
          <p:cNvPr id="408" name="Google Shape;408;p74"/>
          <p:cNvSpPr txBox="1"/>
          <p:nvPr>
            <p:ph idx="13" type="title"/>
          </p:nvPr>
        </p:nvSpPr>
        <p:spPr>
          <a:xfrm>
            <a:off x="4419600" y="2998225"/>
            <a:ext cx="1733400" cy="849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pt-BR"/>
              <a:t>04</a:t>
            </a:r>
            <a:endParaRPr/>
          </a:p>
        </p:txBody>
      </p:sp>
      <p:sp>
        <p:nvSpPr>
          <p:cNvPr id="409" name="Google Shape;409;p74"/>
          <p:cNvSpPr txBox="1"/>
          <p:nvPr>
            <p:ph idx="14" type="subTitle"/>
          </p:nvPr>
        </p:nvSpPr>
        <p:spPr>
          <a:xfrm>
            <a:off x="4419600" y="3626875"/>
            <a:ext cx="2782200" cy="33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t-BR"/>
              <a:t>CONCLUSION &amp; RECOMMENDATIONS</a:t>
            </a:r>
            <a:endParaRPr sz="2000">
              <a:solidFill>
                <a:srgbClr val="6DC065"/>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75"/>
          <p:cNvSpPr txBox="1"/>
          <p:nvPr>
            <p:ph type="title"/>
          </p:nvPr>
        </p:nvSpPr>
        <p:spPr>
          <a:xfrm>
            <a:off x="720000" y="463800"/>
            <a:ext cx="3725400" cy="66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pt-BR"/>
              <a:t>OUR SPONSOR</a:t>
            </a:r>
            <a:endParaRPr b="1"/>
          </a:p>
        </p:txBody>
      </p:sp>
      <p:pic>
        <p:nvPicPr>
          <p:cNvPr id="415" name="Google Shape;415;p75"/>
          <p:cNvPicPr preferRelativeResize="0"/>
          <p:nvPr/>
        </p:nvPicPr>
        <p:blipFill>
          <a:blip r:embed="rId3">
            <a:alphaModFix/>
          </a:blip>
          <a:stretch>
            <a:fillRect/>
          </a:stretch>
        </p:blipFill>
        <p:spPr>
          <a:xfrm>
            <a:off x="337025" y="3583111"/>
            <a:ext cx="3986199" cy="936789"/>
          </a:xfrm>
          <a:prstGeom prst="rect">
            <a:avLst/>
          </a:prstGeom>
          <a:noFill/>
          <a:ln>
            <a:noFill/>
          </a:ln>
        </p:spPr>
      </p:pic>
      <p:pic>
        <p:nvPicPr>
          <p:cNvPr id="416" name="Google Shape;416;p75"/>
          <p:cNvPicPr preferRelativeResize="0"/>
          <p:nvPr/>
        </p:nvPicPr>
        <p:blipFill>
          <a:blip r:embed="rId4">
            <a:alphaModFix/>
          </a:blip>
          <a:stretch>
            <a:fillRect/>
          </a:stretch>
        </p:blipFill>
        <p:spPr>
          <a:xfrm>
            <a:off x="1184200" y="1127401"/>
            <a:ext cx="2291850" cy="2310275"/>
          </a:xfrm>
          <a:prstGeom prst="rect">
            <a:avLst/>
          </a:prstGeom>
          <a:noFill/>
          <a:ln>
            <a:noFill/>
          </a:ln>
        </p:spPr>
      </p:pic>
      <p:sp>
        <p:nvSpPr>
          <p:cNvPr id="417" name="Google Shape;417;p75"/>
          <p:cNvSpPr txBox="1"/>
          <p:nvPr/>
        </p:nvSpPr>
        <p:spPr>
          <a:xfrm>
            <a:off x="4993500" y="1320100"/>
            <a:ext cx="3643800" cy="117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600">
                <a:latin typeface="Didact Gothic"/>
                <a:ea typeface="Didact Gothic"/>
                <a:cs typeface="Didact Gothic"/>
                <a:sym typeface="Didact Gothic"/>
              </a:rPr>
              <a:t>Sponsor: </a:t>
            </a:r>
            <a:r>
              <a:rPr b="1" lang="pt-BR" sz="1600">
                <a:latin typeface="Didact Gothic"/>
                <a:ea typeface="Didact Gothic"/>
                <a:cs typeface="Didact Gothic"/>
                <a:sym typeface="Didact Gothic"/>
              </a:rPr>
              <a:t>Massachusetts Organization of African Descendants</a:t>
            </a:r>
            <a:r>
              <a:rPr lang="pt-BR" sz="1600">
                <a:latin typeface="Didact Gothic"/>
                <a:ea typeface="Didact Gothic"/>
                <a:cs typeface="Didact Gothic"/>
                <a:sym typeface="Didact Gothic"/>
              </a:rPr>
              <a:t> (MOAD)</a:t>
            </a:r>
            <a:endParaRPr b="1" sz="1600">
              <a:latin typeface="Didact Gothic"/>
              <a:ea typeface="Didact Gothic"/>
              <a:cs typeface="Didact Gothic"/>
              <a:sym typeface="Didact Gothic"/>
            </a:endParaRPr>
          </a:p>
          <a:p>
            <a:pPr indent="-330200" lvl="0" marL="457200" rtl="0" algn="l">
              <a:spcBef>
                <a:spcPts val="0"/>
              </a:spcBef>
              <a:spcAft>
                <a:spcPts val="0"/>
              </a:spcAft>
              <a:buClr>
                <a:srgbClr val="000000"/>
              </a:buClr>
              <a:buSzPts val="1600"/>
              <a:buFont typeface="Didact Gothic"/>
              <a:buChar char="●"/>
            </a:pPr>
            <a:r>
              <a:rPr lang="pt-BR" sz="1600">
                <a:latin typeface="Didact Gothic"/>
                <a:ea typeface="Didact Gothic"/>
                <a:cs typeface="Didact Gothic"/>
                <a:sym typeface="Didact Gothic"/>
              </a:rPr>
              <a:t>Coalition of members from diverse African nations living in Worcester</a:t>
            </a:r>
            <a:endParaRPr sz="1600">
              <a:latin typeface="Didact Gothic"/>
              <a:ea typeface="Didact Gothic"/>
              <a:cs typeface="Didact Gothic"/>
              <a:sym typeface="Didact Gothic"/>
            </a:endParaRPr>
          </a:p>
          <a:p>
            <a:pPr indent="0" lvl="0" marL="0" rtl="0" algn="l">
              <a:spcBef>
                <a:spcPts val="1000"/>
              </a:spcBef>
              <a:spcAft>
                <a:spcPts val="0"/>
              </a:spcAft>
              <a:buNone/>
            </a:pPr>
            <a:r>
              <a:t/>
            </a:r>
            <a:endParaRPr sz="1600">
              <a:latin typeface="Didact Gothic"/>
              <a:ea typeface="Didact Gothic"/>
              <a:cs typeface="Didact Gothic"/>
              <a:sym typeface="Didact Gothic"/>
            </a:endParaRPr>
          </a:p>
          <a:p>
            <a:pPr indent="0" lvl="0" marL="0" rtl="0" algn="l">
              <a:spcBef>
                <a:spcPts val="1600"/>
              </a:spcBef>
              <a:spcAft>
                <a:spcPts val="1600"/>
              </a:spcAft>
              <a:buNone/>
            </a:pPr>
            <a:r>
              <a:t/>
            </a:r>
            <a:endParaRPr sz="1600">
              <a:latin typeface="Didact Gothic"/>
              <a:ea typeface="Didact Gothic"/>
              <a:cs typeface="Didact Gothic"/>
              <a:sym typeface="Didact Gothic"/>
            </a:endParaRPr>
          </a:p>
        </p:txBody>
      </p:sp>
      <p:sp>
        <p:nvSpPr>
          <p:cNvPr id="418" name="Google Shape;418;p75"/>
          <p:cNvSpPr txBox="1"/>
          <p:nvPr/>
        </p:nvSpPr>
        <p:spPr>
          <a:xfrm>
            <a:off x="5133900" y="3583100"/>
            <a:ext cx="3363000" cy="117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rPr lang="pt-BR" sz="1600">
                <a:latin typeface="Didact Gothic"/>
                <a:ea typeface="Didact Gothic"/>
                <a:cs typeface="Didact Gothic"/>
                <a:sym typeface="Didact Gothic"/>
              </a:rPr>
              <a:t>Working with UMass Memorial Medical Center to create a city-wide task force to address the barriers faced by the African community by </a:t>
            </a:r>
            <a:r>
              <a:rPr b="1" lang="pt-BR" sz="1600">
                <a:latin typeface="Didact Gothic"/>
                <a:ea typeface="Didact Gothic"/>
                <a:cs typeface="Didact Gothic"/>
                <a:sym typeface="Didact Gothic"/>
              </a:rPr>
              <a:t>implementing a food pantry</a:t>
            </a:r>
            <a:endParaRPr b="1"/>
          </a:p>
        </p:txBody>
      </p:sp>
      <p:pic>
        <p:nvPicPr>
          <p:cNvPr id="419" name="Google Shape;419;p75"/>
          <p:cNvPicPr preferRelativeResize="0"/>
          <p:nvPr/>
        </p:nvPicPr>
        <p:blipFill>
          <a:blip r:embed="rId5">
            <a:alphaModFix/>
          </a:blip>
          <a:stretch>
            <a:fillRect/>
          </a:stretch>
        </p:blipFill>
        <p:spPr>
          <a:xfrm>
            <a:off x="6167463" y="2511200"/>
            <a:ext cx="1295875" cy="1295875"/>
          </a:xfrm>
          <a:prstGeom prst="rect">
            <a:avLst/>
          </a:prstGeom>
          <a:noFill/>
          <a:ln>
            <a:noFill/>
          </a:ln>
        </p:spPr>
      </p:pic>
      <p:pic>
        <p:nvPicPr>
          <p:cNvPr id="420" name="Google Shape;420;p75"/>
          <p:cNvPicPr preferRelativeResize="0"/>
          <p:nvPr/>
        </p:nvPicPr>
        <p:blipFill>
          <a:blip r:embed="rId6">
            <a:alphaModFix/>
          </a:blip>
          <a:stretch>
            <a:fillRect/>
          </a:stretch>
        </p:blipFill>
        <p:spPr>
          <a:xfrm>
            <a:off x="6144412" y="289175"/>
            <a:ext cx="1341975" cy="1341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1000"/>
                                        <p:tgtEl>
                                          <p:spTgt spid="417"/>
                                        </p:tgtEl>
                                      </p:cBhvr>
                                    </p:animEffect>
                                  </p:childTnLst>
                                </p:cTn>
                              </p:par>
                              <p:par>
                                <p:cTn fill="hold" nodeType="with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1000"/>
                                        <p:tgtEl>
                                          <p:spTgt spid="419"/>
                                        </p:tgtEl>
                                      </p:cBhvr>
                                    </p:animEffect>
                                  </p:childTnLst>
                                </p:cTn>
                              </p:par>
                              <p:par>
                                <p:cTn fill="hold" nodeType="with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1000"/>
                                        <p:tgtEl>
                                          <p:spTgt spid="4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p76"/>
          <p:cNvPicPr preferRelativeResize="0"/>
          <p:nvPr/>
        </p:nvPicPr>
        <p:blipFill rotWithShape="1">
          <a:blip r:embed="rId3">
            <a:alphaModFix/>
          </a:blip>
          <a:srcRect b="0" l="109" r="109" t="0"/>
          <a:stretch/>
        </p:blipFill>
        <p:spPr>
          <a:xfrm>
            <a:off x="4109200" y="1359150"/>
            <a:ext cx="5034800" cy="3784350"/>
          </a:xfrm>
          <a:prstGeom prst="rect">
            <a:avLst/>
          </a:prstGeom>
          <a:noFill/>
          <a:ln cap="flat" cmpd="sng" w="19050">
            <a:solidFill>
              <a:srgbClr val="B38A19"/>
            </a:solidFill>
            <a:prstDash val="solid"/>
            <a:round/>
            <a:headEnd len="sm" w="sm" type="none"/>
            <a:tailEnd len="sm" w="sm" type="none"/>
          </a:ln>
        </p:spPr>
      </p:pic>
      <p:sp>
        <p:nvSpPr>
          <p:cNvPr id="426" name="Google Shape;426;p76"/>
          <p:cNvSpPr txBox="1"/>
          <p:nvPr>
            <p:ph idx="1" type="body"/>
          </p:nvPr>
        </p:nvSpPr>
        <p:spPr>
          <a:xfrm>
            <a:off x="423300" y="1615350"/>
            <a:ext cx="3449700" cy="95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pt-BR">
                <a:solidFill>
                  <a:srgbClr val="000000"/>
                </a:solidFill>
              </a:rPr>
              <a:t>Individuals of African origin (refugee, immigrant, documented or undocumented) living in Worcester</a:t>
            </a:r>
            <a:endParaRPr b="1">
              <a:solidFill>
                <a:srgbClr val="000000"/>
              </a:solidFill>
            </a:endParaRPr>
          </a:p>
          <a:p>
            <a:pPr indent="0" lvl="0" marL="0" rtl="0" algn="ctr">
              <a:spcBef>
                <a:spcPts val="1600"/>
              </a:spcBef>
              <a:spcAft>
                <a:spcPts val="1600"/>
              </a:spcAft>
              <a:buNone/>
            </a:pPr>
            <a:r>
              <a:t/>
            </a:r>
            <a:endParaRPr b="1">
              <a:solidFill>
                <a:srgbClr val="000000"/>
              </a:solidFill>
            </a:endParaRPr>
          </a:p>
        </p:txBody>
      </p:sp>
      <p:sp>
        <p:nvSpPr>
          <p:cNvPr id="427" name="Google Shape;427;p76"/>
          <p:cNvSpPr txBox="1"/>
          <p:nvPr>
            <p:ph type="title"/>
          </p:nvPr>
        </p:nvSpPr>
        <p:spPr>
          <a:xfrm>
            <a:off x="556050" y="405325"/>
            <a:ext cx="3184200" cy="66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pt-BR"/>
              <a:t>TARGETED COMMUNITY</a:t>
            </a:r>
            <a:endParaRPr b="1" sz="3600">
              <a:solidFill>
                <a:srgbClr val="6DC065"/>
              </a:solidFill>
            </a:endParaRPr>
          </a:p>
        </p:txBody>
      </p:sp>
      <p:pic>
        <p:nvPicPr>
          <p:cNvPr id="428" name="Google Shape;428;p76"/>
          <p:cNvPicPr preferRelativeResize="0"/>
          <p:nvPr/>
        </p:nvPicPr>
        <p:blipFill rotWithShape="1">
          <a:blip r:embed="rId4">
            <a:alphaModFix/>
          </a:blip>
          <a:srcRect b="0" l="27371" r="25124" t="0"/>
          <a:stretch/>
        </p:blipFill>
        <p:spPr>
          <a:xfrm>
            <a:off x="457900" y="2645350"/>
            <a:ext cx="2060674" cy="2236100"/>
          </a:xfrm>
          <a:prstGeom prst="rect">
            <a:avLst/>
          </a:prstGeom>
          <a:noFill/>
          <a:ln>
            <a:noFill/>
          </a:ln>
        </p:spPr>
      </p:pic>
      <p:sp>
        <p:nvSpPr>
          <p:cNvPr id="429" name="Google Shape;429;p76"/>
          <p:cNvSpPr/>
          <p:nvPr/>
        </p:nvSpPr>
        <p:spPr>
          <a:xfrm>
            <a:off x="3093725" y="2975325"/>
            <a:ext cx="166200" cy="166200"/>
          </a:xfrm>
          <a:prstGeom prst="ellipse">
            <a:avLst/>
          </a:prstGeom>
          <a:solidFill>
            <a:srgbClr val="B38A19"/>
          </a:solidFill>
          <a:ln cap="flat" cmpd="sng" w="28575">
            <a:solidFill>
              <a:srgbClr val="B38A1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76"/>
          <p:cNvSpPr txBox="1"/>
          <p:nvPr>
            <p:ph idx="1" type="body"/>
          </p:nvPr>
        </p:nvSpPr>
        <p:spPr>
          <a:xfrm>
            <a:off x="2412275" y="3223300"/>
            <a:ext cx="1529100" cy="7509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pt-BR" sz="1400">
                <a:solidFill>
                  <a:srgbClr val="000000"/>
                </a:solidFill>
              </a:rPr>
              <a:t>African countries represented in Worcester</a:t>
            </a:r>
            <a:endParaRPr sz="1400">
              <a:solidFill>
                <a:srgbClr val="000000"/>
              </a:solidFill>
            </a:endParaRPr>
          </a:p>
        </p:txBody>
      </p:sp>
      <p:sp>
        <p:nvSpPr>
          <p:cNvPr id="431" name="Google Shape;431;p76"/>
          <p:cNvSpPr/>
          <p:nvPr/>
        </p:nvSpPr>
        <p:spPr>
          <a:xfrm>
            <a:off x="1421350" y="4779275"/>
            <a:ext cx="115500" cy="102000"/>
          </a:xfrm>
          <a:prstGeom prst="ellipse">
            <a:avLst/>
          </a:prstGeom>
          <a:noFill/>
          <a:ln cap="flat" cmpd="sng" w="28575">
            <a:solidFill>
              <a:srgbClr val="D84E2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76"/>
          <p:cNvSpPr txBox="1"/>
          <p:nvPr/>
        </p:nvSpPr>
        <p:spPr>
          <a:xfrm>
            <a:off x="2412275" y="4353275"/>
            <a:ext cx="1466100" cy="23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a:latin typeface="Didact Gothic"/>
                <a:ea typeface="Didact Gothic"/>
                <a:cs typeface="Didact Gothic"/>
                <a:sym typeface="Didact Gothic"/>
              </a:rPr>
              <a:t>Cape Town, South Africa</a:t>
            </a:r>
            <a:endParaRPr>
              <a:latin typeface="Didact Gothic"/>
              <a:ea typeface="Didact Gothic"/>
              <a:cs typeface="Didact Gothic"/>
              <a:sym typeface="Didact Gothic"/>
            </a:endParaRPr>
          </a:p>
        </p:txBody>
      </p:sp>
      <p:sp>
        <p:nvSpPr>
          <p:cNvPr id="433" name="Google Shape;433;p76"/>
          <p:cNvSpPr/>
          <p:nvPr/>
        </p:nvSpPr>
        <p:spPr>
          <a:xfrm rot="10800000">
            <a:off x="1439050" y="4881450"/>
            <a:ext cx="1536900" cy="186300"/>
          </a:xfrm>
          <a:prstGeom prst="uturnArrow">
            <a:avLst>
              <a:gd fmla="val 25000" name="adj1"/>
              <a:gd fmla="val 25000" name="adj2"/>
              <a:gd fmla="val 25000" name="adj3"/>
              <a:gd fmla="val 43750" name="adj4"/>
              <a:gd fmla="val 75000" name="adj5"/>
            </a:avLst>
          </a:prstGeom>
          <a:noFill/>
          <a:ln cap="flat" cmpd="sng" w="9525">
            <a:solidFill>
              <a:srgbClr val="D84E2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1000"/>
                                        <p:tgtEl>
                                          <p:spTgt spid="428"/>
                                        </p:tgtEl>
                                      </p:cBhvr>
                                    </p:animEffect>
                                  </p:childTnLst>
                                </p:cTn>
                              </p:par>
                              <p:par>
                                <p:cTn fill="hold" nodeType="with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1000"/>
                                        <p:tgtEl>
                                          <p:spTgt spid="429"/>
                                        </p:tgtEl>
                                      </p:cBhvr>
                                    </p:animEffect>
                                  </p:childTnLst>
                                </p:cTn>
                              </p:par>
                              <p:par>
                                <p:cTn fill="hold" nodeType="with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1000"/>
                                        <p:tgtEl>
                                          <p:spTgt spid="4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1000"/>
                                        <p:tgtEl>
                                          <p:spTgt spid="432"/>
                                        </p:tgtEl>
                                      </p:cBhvr>
                                    </p:animEffect>
                                  </p:childTnLst>
                                </p:cTn>
                              </p:par>
                              <p:par>
                                <p:cTn fill="hold" nodeType="with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1000"/>
                                        <p:tgtEl>
                                          <p:spTgt spid="433"/>
                                        </p:tgtEl>
                                      </p:cBhvr>
                                    </p:animEffect>
                                  </p:childTnLst>
                                </p:cTn>
                              </p:par>
                              <p:par>
                                <p:cTn fill="hold" nodeType="with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1000"/>
                                        <p:tgtEl>
                                          <p:spTgt spid="4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7" name="Shape 437"/>
        <p:cNvGrpSpPr/>
        <p:nvPr/>
      </p:nvGrpSpPr>
      <p:grpSpPr>
        <a:xfrm>
          <a:off x="0" y="0"/>
          <a:ext cx="0" cy="0"/>
          <a:chOff x="0" y="0"/>
          <a:chExt cx="0" cy="0"/>
        </a:xfrm>
      </p:grpSpPr>
      <p:sp>
        <p:nvSpPr>
          <p:cNvPr id="438" name="Google Shape;438;p77"/>
          <p:cNvSpPr/>
          <p:nvPr/>
        </p:nvSpPr>
        <p:spPr>
          <a:xfrm>
            <a:off x="5905800" y="1602750"/>
            <a:ext cx="3238200" cy="35409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77"/>
          <p:cNvSpPr/>
          <p:nvPr/>
        </p:nvSpPr>
        <p:spPr>
          <a:xfrm>
            <a:off x="0" y="1602750"/>
            <a:ext cx="3238200" cy="35409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77"/>
          <p:cNvSpPr txBox="1"/>
          <p:nvPr>
            <p:ph type="title"/>
          </p:nvPr>
        </p:nvSpPr>
        <p:spPr>
          <a:xfrm>
            <a:off x="720000" y="463800"/>
            <a:ext cx="7704000" cy="64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pt-BR" sz="3600"/>
              <a:t>UNDERSTANDING </a:t>
            </a:r>
            <a:r>
              <a:rPr b="1" lang="pt-BR"/>
              <a:t>FOOD INSECURITY</a:t>
            </a:r>
            <a:endParaRPr b="1" sz="3600"/>
          </a:p>
        </p:txBody>
      </p:sp>
      <p:sp>
        <p:nvSpPr>
          <p:cNvPr id="441" name="Google Shape;441;p77"/>
          <p:cNvSpPr txBox="1"/>
          <p:nvPr>
            <p:ph idx="1" type="subTitle"/>
          </p:nvPr>
        </p:nvSpPr>
        <p:spPr>
          <a:xfrm>
            <a:off x="527538" y="2253150"/>
            <a:ext cx="2112000" cy="33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t-BR">
                <a:solidFill>
                  <a:srgbClr val="FFFFFF"/>
                </a:solidFill>
              </a:rPr>
              <a:t>DEFINITION</a:t>
            </a:r>
            <a:endParaRPr sz="2000">
              <a:solidFill>
                <a:srgbClr val="FFFFFF"/>
              </a:solidFill>
            </a:endParaRPr>
          </a:p>
        </p:txBody>
      </p:sp>
      <p:sp>
        <p:nvSpPr>
          <p:cNvPr id="442" name="Google Shape;442;p77"/>
          <p:cNvSpPr txBox="1"/>
          <p:nvPr>
            <p:ph idx="2" type="subTitle"/>
          </p:nvPr>
        </p:nvSpPr>
        <p:spPr>
          <a:xfrm>
            <a:off x="527538" y="2590950"/>
            <a:ext cx="2183100" cy="723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pt-BR">
                <a:solidFill>
                  <a:srgbClr val="000000"/>
                </a:solidFill>
              </a:rPr>
              <a:t>- </a:t>
            </a:r>
            <a:r>
              <a:rPr lang="pt-BR">
                <a:solidFill>
                  <a:srgbClr val="000000"/>
                </a:solidFill>
              </a:rPr>
              <a:t>“</a:t>
            </a:r>
            <a:r>
              <a:rPr b="1" lang="pt-BR">
                <a:solidFill>
                  <a:srgbClr val="000000"/>
                </a:solidFill>
              </a:rPr>
              <a:t>Household-level economic and social condition of limited or uncertain access to adequate food</a:t>
            </a:r>
            <a:r>
              <a:rPr lang="pt-BR">
                <a:solidFill>
                  <a:srgbClr val="000000"/>
                </a:solidFill>
              </a:rPr>
              <a:t>”</a:t>
            </a:r>
            <a:endParaRPr>
              <a:solidFill>
                <a:srgbClr val="000000"/>
              </a:solidFill>
            </a:endParaRPr>
          </a:p>
          <a:p>
            <a:pPr indent="0" lvl="0" marL="0" rtl="0" algn="l">
              <a:spcBef>
                <a:spcPts val="1000"/>
              </a:spcBef>
              <a:spcAft>
                <a:spcPts val="0"/>
              </a:spcAft>
              <a:buNone/>
            </a:pPr>
            <a:r>
              <a:rPr lang="pt-BR">
                <a:solidFill>
                  <a:srgbClr val="000000"/>
                </a:solidFill>
              </a:rPr>
              <a:t>- With COVID-19, </a:t>
            </a:r>
            <a:r>
              <a:rPr b="1" lang="pt-BR">
                <a:solidFill>
                  <a:srgbClr val="000000"/>
                </a:solidFill>
              </a:rPr>
              <a:t>54 million</a:t>
            </a:r>
            <a:r>
              <a:rPr lang="pt-BR">
                <a:solidFill>
                  <a:srgbClr val="000000"/>
                </a:solidFill>
              </a:rPr>
              <a:t> people will be food insecure</a:t>
            </a:r>
            <a:endParaRPr>
              <a:solidFill>
                <a:srgbClr val="000000"/>
              </a:solidFill>
            </a:endParaRPr>
          </a:p>
          <a:p>
            <a:pPr indent="0" lvl="0" marL="0" rtl="0" algn="l">
              <a:spcBef>
                <a:spcPts val="0"/>
              </a:spcBef>
              <a:spcAft>
                <a:spcPts val="0"/>
              </a:spcAft>
              <a:buNone/>
            </a:pPr>
            <a:r>
              <a:t/>
            </a:r>
            <a:endParaRPr>
              <a:solidFill>
                <a:srgbClr val="000000"/>
              </a:solidFill>
            </a:endParaRPr>
          </a:p>
          <a:p>
            <a:pPr indent="0" lvl="0" marL="0" rtl="0" algn="ctr">
              <a:spcBef>
                <a:spcPts val="0"/>
              </a:spcBef>
              <a:spcAft>
                <a:spcPts val="0"/>
              </a:spcAft>
              <a:buNone/>
            </a:pPr>
            <a:r>
              <a:t/>
            </a:r>
            <a:endParaRPr>
              <a:solidFill>
                <a:srgbClr val="000000"/>
              </a:solidFill>
            </a:endParaRPr>
          </a:p>
        </p:txBody>
      </p:sp>
      <p:sp>
        <p:nvSpPr>
          <p:cNvPr id="443" name="Google Shape;443;p77"/>
          <p:cNvSpPr/>
          <p:nvPr/>
        </p:nvSpPr>
        <p:spPr>
          <a:xfrm>
            <a:off x="782171" y="2175425"/>
            <a:ext cx="1673833" cy="91441"/>
          </a:xfrm>
          <a:custGeom>
            <a:rect b="b" l="l" r="r" t="t"/>
            <a:pathLst>
              <a:path extrusionOk="0" h="835" w="9808">
                <a:moveTo>
                  <a:pt x="1" y="0"/>
                </a:moveTo>
                <a:lnTo>
                  <a:pt x="1" y="834"/>
                </a:lnTo>
                <a:lnTo>
                  <a:pt x="9808" y="834"/>
                </a:lnTo>
                <a:lnTo>
                  <a:pt x="9808" y="0"/>
                </a:lnTo>
                <a:close/>
              </a:path>
            </a:pathLst>
          </a:custGeom>
          <a:solidFill>
            <a:srgbClr val="B38A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6DC065"/>
              </a:solidFill>
            </a:endParaRPr>
          </a:p>
        </p:txBody>
      </p:sp>
      <p:sp>
        <p:nvSpPr>
          <p:cNvPr id="444" name="Google Shape;444;p77"/>
          <p:cNvSpPr/>
          <p:nvPr/>
        </p:nvSpPr>
        <p:spPr>
          <a:xfrm>
            <a:off x="3735071" y="2175425"/>
            <a:ext cx="1673833" cy="91441"/>
          </a:xfrm>
          <a:custGeom>
            <a:rect b="b" l="l" r="r" t="t"/>
            <a:pathLst>
              <a:path extrusionOk="0" h="835" w="9808">
                <a:moveTo>
                  <a:pt x="1" y="0"/>
                </a:moveTo>
                <a:lnTo>
                  <a:pt x="1" y="834"/>
                </a:lnTo>
                <a:lnTo>
                  <a:pt x="9808" y="834"/>
                </a:lnTo>
                <a:lnTo>
                  <a:pt x="9808" y="0"/>
                </a:lnTo>
                <a:close/>
              </a:path>
            </a:pathLst>
          </a:custGeom>
          <a:solidFill>
            <a:srgbClr val="B38A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6DC065"/>
              </a:solidFill>
            </a:endParaRPr>
          </a:p>
        </p:txBody>
      </p:sp>
      <p:sp>
        <p:nvSpPr>
          <p:cNvPr id="445" name="Google Shape;445;p77"/>
          <p:cNvSpPr/>
          <p:nvPr/>
        </p:nvSpPr>
        <p:spPr>
          <a:xfrm>
            <a:off x="6687983" y="2175425"/>
            <a:ext cx="1673833" cy="91441"/>
          </a:xfrm>
          <a:custGeom>
            <a:rect b="b" l="l" r="r" t="t"/>
            <a:pathLst>
              <a:path extrusionOk="0" h="835" w="9808">
                <a:moveTo>
                  <a:pt x="1" y="0"/>
                </a:moveTo>
                <a:lnTo>
                  <a:pt x="1" y="834"/>
                </a:lnTo>
                <a:lnTo>
                  <a:pt x="9808" y="834"/>
                </a:lnTo>
                <a:lnTo>
                  <a:pt x="9808" y="0"/>
                </a:lnTo>
                <a:close/>
              </a:path>
            </a:pathLst>
          </a:custGeom>
          <a:solidFill>
            <a:srgbClr val="B38A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6DC065"/>
              </a:solidFill>
            </a:endParaRPr>
          </a:p>
        </p:txBody>
      </p:sp>
      <p:sp>
        <p:nvSpPr>
          <p:cNvPr id="446" name="Google Shape;446;p77"/>
          <p:cNvSpPr txBox="1"/>
          <p:nvPr>
            <p:ph idx="1" type="subTitle"/>
          </p:nvPr>
        </p:nvSpPr>
        <p:spPr>
          <a:xfrm>
            <a:off x="3480438" y="2253150"/>
            <a:ext cx="2112000" cy="33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t-BR"/>
              <a:t>CAUSES</a:t>
            </a:r>
            <a:endParaRPr sz="2000">
              <a:solidFill>
                <a:srgbClr val="6DC065"/>
              </a:solidFill>
            </a:endParaRPr>
          </a:p>
        </p:txBody>
      </p:sp>
      <p:sp>
        <p:nvSpPr>
          <p:cNvPr id="447" name="Google Shape;447;p77"/>
          <p:cNvSpPr txBox="1"/>
          <p:nvPr>
            <p:ph idx="1" type="subTitle"/>
          </p:nvPr>
        </p:nvSpPr>
        <p:spPr>
          <a:xfrm>
            <a:off x="6433350" y="2253150"/>
            <a:ext cx="2112000" cy="33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t-BR">
                <a:solidFill>
                  <a:srgbClr val="FFFFFF"/>
                </a:solidFill>
              </a:rPr>
              <a:t>CONSEQUENCES</a:t>
            </a:r>
            <a:endParaRPr sz="2000">
              <a:solidFill>
                <a:srgbClr val="FFFFFF"/>
              </a:solidFill>
            </a:endParaRPr>
          </a:p>
        </p:txBody>
      </p:sp>
      <p:sp>
        <p:nvSpPr>
          <p:cNvPr id="448" name="Google Shape;448;p77"/>
          <p:cNvSpPr txBox="1"/>
          <p:nvPr>
            <p:ph idx="2" type="subTitle"/>
          </p:nvPr>
        </p:nvSpPr>
        <p:spPr>
          <a:xfrm>
            <a:off x="3480438" y="2590950"/>
            <a:ext cx="2183100" cy="72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solidFill>
                  <a:srgbClr val="000000"/>
                </a:solidFill>
              </a:rPr>
              <a:t>- </a:t>
            </a:r>
            <a:r>
              <a:rPr b="1" lang="pt-BR">
                <a:solidFill>
                  <a:srgbClr val="000000"/>
                </a:solidFill>
              </a:rPr>
              <a:t>Poverty</a:t>
            </a:r>
            <a:endParaRPr b="1">
              <a:solidFill>
                <a:srgbClr val="000000"/>
              </a:solidFill>
            </a:endParaRPr>
          </a:p>
          <a:p>
            <a:pPr indent="0" lvl="0" marL="0" rtl="0" algn="l">
              <a:lnSpc>
                <a:spcPct val="115000"/>
              </a:lnSpc>
              <a:spcBef>
                <a:spcPts val="1000"/>
              </a:spcBef>
              <a:spcAft>
                <a:spcPts val="0"/>
              </a:spcAft>
              <a:buNone/>
            </a:pPr>
            <a:r>
              <a:rPr lang="pt-BR">
                <a:solidFill>
                  <a:srgbClr val="000000"/>
                </a:solidFill>
              </a:rPr>
              <a:t>- Language and cultural </a:t>
            </a:r>
            <a:r>
              <a:rPr b="1" lang="pt-BR">
                <a:solidFill>
                  <a:srgbClr val="000000"/>
                </a:solidFill>
              </a:rPr>
              <a:t>barriers</a:t>
            </a:r>
            <a:endParaRPr b="1">
              <a:solidFill>
                <a:srgbClr val="000000"/>
              </a:solidFill>
            </a:endParaRPr>
          </a:p>
          <a:p>
            <a:pPr indent="0" lvl="0" marL="0" rtl="0" algn="l">
              <a:spcBef>
                <a:spcPts val="1000"/>
              </a:spcBef>
              <a:spcAft>
                <a:spcPts val="0"/>
              </a:spcAft>
              <a:buNone/>
            </a:pPr>
            <a:r>
              <a:rPr lang="pt-BR">
                <a:solidFill>
                  <a:srgbClr val="000000"/>
                </a:solidFill>
              </a:rPr>
              <a:t>- </a:t>
            </a:r>
            <a:r>
              <a:rPr b="1" lang="pt-BR">
                <a:solidFill>
                  <a:srgbClr val="000000"/>
                </a:solidFill>
              </a:rPr>
              <a:t>Lack of access</a:t>
            </a:r>
            <a:r>
              <a:rPr lang="pt-BR">
                <a:solidFill>
                  <a:srgbClr val="000000"/>
                </a:solidFill>
              </a:rPr>
              <a:t> to information</a:t>
            </a:r>
            <a:endParaRPr>
              <a:solidFill>
                <a:srgbClr val="000000"/>
              </a:solidFill>
            </a:endParaRPr>
          </a:p>
          <a:p>
            <a:pPr indent="0" lvl="0" marL="0" rtl="0" algn="l">
              <a:spcBef>
                <a:spcPts val="1000"/>
              </a:spcBef>
              <a:spcAft>
                <a:spcPts val="0"/>
              </a:spcAft>
              <a:buNone/>
            </a:pPr>
            <a:r>
              <a:rPr lang="pt-BR">
                <a:solidFill>
                  <a:srgbClr val="000000"/>
                </a:solidFill>
              </a:rPr>
              <a:t>- </a:t>
            </a:r>
            <a:r>
              <a:rPr b="1" lang="pt-BR">
                <a:solidFill>
                  <a:srgbClr val="000000"/>
                </a:solidFill>
              </a:rPr>
              <a:t>Ineligibility</a:t>
            </a:r>
            <a:r>
              <a:rPr lang="pt-BR">
                <a:solidFill>
                  <a:srgbClr val="000000"/>
                </a:solidFill>
              </a:rPr>
              <a:t> for food assistance programs</a:t>
            </a:r>
            <a:endParaRPr>
              <a:solidFill>
                <a:srgbClr val="000000"/>
              </a:solidFill>
            </a:endParaRPr>
          </a:p>
          <a:p>
            <a:pPr indent="0" lvl="0" marL="0" rtl="0" algn="l">
              <a:spcBef>
                <a:spcPts val="0"/>
              </a:spcBef>
              <a:spcAft>
                <a:spcPts val="0"/>
              </a:spcAft>
              <a:buNone/>
            </a:pPr>
            <a:r>
              <a:t/>
            </a:r>
            <a:endParaRPr>
              <a:solidFill>
                <a:srgbClr val="000000"/>
              </a:solidFill>
            </a:endParaRPr>
          </a:p>
        </p:txBody>
      </p:sp>
      <p:sp>
        <p:nvSpPr>
          <p:cNvPr id="449" name="Google Shape;449;p77"/>
          <p:cNvSpPr txBox="1"/>
          <p:nvPr>
            <p:ph idx="2" type="subTitle"/>
          </p:nvPr>
        </p:nvSpPr>
        <p:spPr>
          <a:xfrm>
            <a:off x="6433350" y="2590950"/>
            <a:ext cx="2183100" cy="723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pt-BR">
                <a:solidFill>
                  <a:srgbClr val="000000"/>
                </a:solidFill>
              </a:rPr>
              <a:t>- C</a:t>
            </a:r>
            <a:r>
              <a:rPr lang="pt-BR">
                <a:solidFill>
                  <a:srgbClr val="000000"/>
                </a:solidFill>
              </a:rPr>
              <a:t>ardiovascular disease, diabetes, overweight and obesity</a:t>
            </a:r>
            <a:endParaRPr>
              <a:solidFill>
                <a:srgbClr val="000000"/>
              </a:solidFill>
            </a:endParaRPr>
          </a:p>
          <a:p>
            <a:pPr indent="0" lvl="0" marL="0" rtl="0" algn="l">
              <a:spcBef>
                <a:spcPts val="1000"/>
              </a:spcBef>
              <a:spcAft>
                <a:spcPts val="0"/>
              </a:spcAft>
              <a:buNone/>
            </a:pPr>
            <a:r>
              <a:rPr lang="pt-BR">
                <a:solidFill>
                  <a:srgbClr val="000000"/>
                </a:solidFill>
              </a:rPr>
              <a:t>- Depression and anxiety</a:t>
            </a:r>
            <a:endParaRPr>
              <a:solidFill>
                <a:srgbClr val="000000"/>
              </a:solidFill>
            </a:endParaRPr>
          </a:p>
        </p:txBody>
      </p:sp>
      <p:sp>
        <p:nvSpPr>
          <p:cNvPr id="450" name="Google Shape;450;p77"/>
          <p:cNvSpPr/>
          <p:nvPr/>
        </p:nvSpPr>
        <p:spPr>
          <a:xfrm>
            <a:off x="782203" y="1795619"/>
            <a:ext cx="319799" cy="366269"/>
          </a:xfrm>
          <a:custGeom>
            <a:rect b="b" l="l" r="r" t="t"/>
            <a:pathLst>
              <a:path extrusionOk="0" h="12666" w="11059">
                <a:moveTo>
                  <a:pt x="4285" y="789"/>
                </a:moveTo>
                <a:cubicBezTo>
                  <a:pt x="4758" y="789"/>
                  <a:pt x="5136" y="1135"/>
                  <a:pt x="5136" y="1608"/>
                </a:cubicBezTo>
                <a:lnTo>
                  <a:pt x="5136" y="4128"/>
                </a:lnTo>
                <a:cubicBezTo>
                  <a:pt x="4190" y="4317"/>
                  <a:pt x="3466" y="5168"/>
                  <a:pt x="3466" y="6144"/>
                </a:cubicBezTo>
                <a:cubicBezTo>
                  <a:pt x="3466" y="6365"/>
                  <a:pt x="3655" y="6585"/>
                  <a:pt x="3907" y="6585"/>
                </a:cubicBezTo>
                <a:cubicBezTo>
                  <a:pt x="4127" y="6585"/>
                  <a:pt x="4285" y="6365"/>
                  <a:pt x="4285" y="6144"/>
                </a:cubicBezTo>
                <a:cubicBezTo>
                  <a:pt x="4285" y="5577"/>
                  <a:pt x="4663" y="5168"/>
                  <a:pt x="5136" y="4947"/>
                </a:cubicBezTo>
                <a:lnTo>
                  <a:pt x="5136" y="8192"/>
                </a:lnTo>
                <a:cubicBezTo>
                  <a:pt x="5136" y="8665"/>
                  <a:pt x="4758" y="9011"/>
                  <a:pt x="4285" y="9011"/>
                </a:cubicBezTo>
                <a:cubicBezTo>
                  <a:pt x="3938" y="9011"/>
                  <a:pt x="3592" y="8791"/>
                  <a:pt x="3497" y="8381"/>
                </a:cubicBezTo>
                <a:cubicBezTo>
                  <a:pt x="3434" y="8318"/>
                  <a:pt x="3277" y="8192"/>
                  <a:pt x="3119" y="8192"/>
                </a:cubicBezTo>
                <a:cubicBezTo>
                  <a:pt x="2962" y="8192"/>
                  <a:pt x="2899" y="8255"/>
                  <a:pt x="2647" y="8255"/>
                </a:cubicBezTo>
                <a:cubicBezTo>
                  <a:pt x="1544" y="8255"/>
                  <a:pt x="1544" y="6617"/>
                  <a:pt x="2647" y="6617"/>
                </a:cubicBezTo>
                <a:cubicBezTo>
                  <a:pt x="2867" y="6617"/>
                  <a:pt x="3025" y="6428"/>
                  <a:pt x="3025" y="6176"/>
                </a:cubicBezTo>
                <a:cubicBezTo>
                  <a:pt x="3025" y="5955"/>
                  <a:pt x="2836" y="5735"/>
                  <a:pt x="2647" y="5735"/>
                </a:cubicBezTo>
                <a:cubicBezTo>
                  <a:pt x="2080" y="5735"/>
                  <a:pt x="1607" y="6018"/>
                  <a:pt x="1292" y="6428"/>
                </a:cubicBezTo>
                <a:cubicBezTo>
                  <a:pt x="1103" y="6270"/>
                  <a:pt x="977" y="6018"/>
                  <a:pt x="977" y="5735"/>
                </a:cubicBezTo>
                <a:cubicBezTo>
                  <a:pt x="977" y="5483"/>
                  <a:pt x="1103" y="5325"/>
                  <a:pt x="1166" y="5199"/>
                </a:cubicBezTo>
                <a:cubicBezTo>
                  <a:pt x="1323" y="5042"/>
                  <a:pt x="1323" y="4790"/>
                  <a:pt x="1166" y="4632"/>
                </a:cubicBezTo>
                <a:cubicBezTo>
                  <a:pt x="662" y="4097"/>
                  <a:pt x="1103" y="3277"/>
                  <a:pt x="1828" y="3277"/>
                </a:cubicBezTo>
                <a:cubicBezTo>
                  <a:pt x="2048" y="3277"/>
                  <a:pt x="2237" y="3340"/>
                  <a:pt x="2395" y="3498"/>
                </a:cubicBezTo>
                <a:cubicBezTo>
                  <a:pt x="2473" y="3577"/>
                  <a:pt x="2584" y="3616"/>
                  <a:pt x="2694" y="3616"/>
                </a:cubicBezTo>
                <a:cubicBezTo>
                  <a:pt x="2804" y="3616"/>
                  <a:pt x="2914" y="3577"/>
                  <a:pt x="2993" y="3498"/>
                </a:cubicBezTo>
                <a:cubicBezTo>
                  <a:pt x="3151" y="3340"/>
                  <a:pt x="3151" y="3057"/>
                  <a:pt x="2993" y="2899"/>
                </a:cubicBezTo>
                <a:cubicBezTo>
                  <a:pt x="2678" y="2584"/>
                  <a:pt x="2269" y="2427"/>
                  <a:pt x="1828" y="2427"/>
                </a:cubicBezTo>
                <a:cubicBezTo>
                  <a:pt x="1828" y="1954"/>
                  <a:pt x="2174" y="1608"/>
                  <a:pt x="2647" y="1608"/>
                </a:cubicBezTo>
                <a:cubicBezTo>
                  <a:pt x="2773" y="1608"/>
                  <a:pt x="2836" y="1639"/>
                  <a:pt x="2962" y="1702"/>
                </a:cubicBezTo>
                <a:cubicBezTo>
                  <a:pt x="3000" y="1713"/>
                  <a:pt x="3040" y="1718"/>
                  <a:pt x="3079" y="1718"/>
                </a:cubicBezTo>
                <a:cubicBezTo>
                  <a:pt x="3264" y="1718"/>
                  <a:pt x="3445" y="1601"/>
                  <a:pt x="3497" y="1419"/>
                </a:cubicBezTo>
                <a:cubicBezTo>
                  <a:pt x="3592" y="1072"/>
                  <a:pt x="3938" y="789"/>
                  <a:pt x="4285" y="789"/>
                </a:cubicBezTo>
                <a:close/>
                <a:moveTo>
                  <a:pt x="6711" y="915"/>
                </a:moveTo>
                <a:cubicBezTo>
                  <a:pt x="7057" y="915"/>
                  <a:pt x="7404" y="1135"/>
                  <a:pt x="7498" y="1545"/>
                </a:cubicBezTo>
                <a:cubicBezTo>
                  <a:pt x="7547" y="1715"/>
                  <a:pt x="7708" y="1828"/>
                  <a:pt x="7880" y="1828"/>
                </a:cubicBezTo>
                <a:cubicBezTo>
                  <a:pt x="7931" y="1828"/>
                  <a:pt x="7983" y="1818"/>
                  <a:pt x="8034" y="1797"/>
                </a:cubicBezTo>
                <a:cubicBezTo>
                  <a:pt x="8160" y="1765"/>
                  <a:pt x="8223" y="1734"/>
                  <a:pt x="8349" y="1734"/>
                </a:cubicBezTo>
                <a:cubicBezTo>
                  <a:pt x="8822" y="1734"/>
                  <a:pt x="9168" y="2080"/>
                  <a:pt x="9168" y="2553"/>
                </a:cubicBezTo>
                <a:cubicBezTo>
                  <a:pt x="8759" y="2553"/>
                  <a:pt x="8318" y="2710"/>
                  <a:pt x="8003" y="3025"/>
                </a:cubicBezTo>
                <a:cubicBezTo>
                  <a:pt x="7845" y="3183"/>
                  <a:pt x="7845" y="3467"/>
                  <a:pt x="8003" y="3624"/>
                </a:cubicBezTo>
                <a:cubicBezTo>
                  <a:pt x="8081" y="3703"/>
                  <a:pt x="8192" y="3742"/>
                  <a:pt x="8302" y="3742"/>
                </a:cubicBezTo>
                <a:cubicBezTo>
                  <a:pt x="8412" y="3742"/>
                  <a:pt x="8522" y="3703"/>
                  <a:pt x="8601" y="3624"/>
                </a:cubicBezTo>
                <a:cubicBezTo>
                  <a:pt x="8759" y="3467"/>
                  <a:pt x="8948" y="3372"/>
                  <a:pt x="9168" y="3372"/>
                </a:cubicBezTo>
                <a:cubicBezTo>
                  <a:pt x="9893" y="3372"/>
                  <a:pt x="10271" y="4191"/>
                  <a:pt x="9798" y="4758"/>
                </a:cubicBezTo>
                <a:cubicBezTo>
                  <a:pt x="9735" y="4853"/>
                  <a:pt x="9735" y="5073"/>
                  <a:pt x="9830" y="5231"/>
                </a:cubicBezTo>
                <a:cubicBezTo>
                  <a:pt x="9956" y="5357"/>
                  <a:pt x="10050" y="5514"/>
                  <a:pt x="10050" y="5798"/>
                </a:cubicBezTo>
                <a:cubicBezTo>
                  <a:pt x="10050" y="6050"/>
                  <a:pt x="9924" y="6302"/>
                  <a:pt x="9735" y="6459"/>
                </a:cubicBezTo>
                <a:cubicBezTo>
                  <a:pt x="9420" y="6050"/>
                  <a:pt x="8948" y="5798"/>
                  <a:pt x="8381" y="5798"/>
                </a:cubicBezTo>
                <a:cubicBezTo>
                  <a:pt x="8160" y="5798"/>
                  <a:pt x="8003" y="5987"/>
                  <a:pt x="8003" y="6207"/>
                </a:cubicBezTo>
                <a:cubicBezTo>
                  <a:pt x="8003" y="6459"/>
                  <a:pt x="8192" y="6648"/>
                  <a:pt x="8381" y="6648"/>
                </a:cubicBezTo>
                <a:cubicBezTo>
                  <a:pt x="9483" y="6648"/>
                  <a:pt x="9483" y="8318"/>
                  <a:pt x="8381" y="8318"/>
                </a:cubicBezTo>
                <a:cubicBezTo>
                  <a:pt x="8255" y="8318"/>
                  <a:pt x="8192" y="8255"/>
                  <a:pt x="8066" y="8224"/>
                </a:cubicBezTo>
                <a:cubicBezTo>
                  <a:pt x="8021" y="8211"/>
                  <a:pt x="7976" y="8205"/>
                  <a:pt x="7931" y="8205"/>
                </a:cubicBezTo>
                <a:cubicBezTo>
                  <a:pt x="7752" y="8205"/>
                  <a:pt x="7580" y="8306"/>
                  <a:pt x="7530" y="8507"/>
                </a:cubicBezTo>
                <a:cubicBezTo>
                  <a:pt x="7435" y="8854"/>
                  <a:pt x="7089" y="9137"/>
                  <a:pt x="6742" y="9137"/>
                </a:cubicBezTo>
                <a:cubicBezTo>
                  <a:pt x="6270" y="9137"/>
                  <a:pt x="5892" y="8759"/>
                  <a:pt x="5892" y="8318"/>
                </a:cubicBezTo>
                <a:lnTo>
                  <a:pt x="5892" y="5073"/>
                </a:lnTo>
                <a:cubicBezTo>
                  <a:pt x="6364" y="5231"/>
                  <a:pt x="6742" y="5703"/>
                  <a:pt x="6742" y="6270"/>
                </a:cubicBezTo>
                <a:cubicBezTo>
                  <a:pt x="6742" y="6491"/>
                  <a:pt x="6931" y="6680"/>
                  <a:pt x="7120" y="6680"/>
                </a:cubicBezTo>
                <a:cubicBezTo>
                  <a:pt x="7341" y="6680"/>
                  <a:pt x="7530" y="6491"/>
                  <a:pt x="7530" y="6270"/>
                </a:cubicBezTo>
                <a:cubicBezTo>
                  <a:pt x="7530" y="5262"/>
                  <a:pt x="6805" y="4412"/>
                  <a:pt x="5860" y="4254"/>
                </a:cubicBezTo>
                <a:lnTo>
                  <a:pt x="5860" y="1734"/>
                </a:lnTo>
                <a:cubicBezTo>
                  <a:pt x="5860" y="1261"/>
                  <a:pt x="6207" y="915"/>
                  <a:pt x="6711" y="915"/>
                </a:cubicBezTo>
                <a:close/>
                <a:moveTo>
                  <a:pt x="5514" y="9358"/>
                </a:moveTo>
                <a:cubicBezTo>
                  <a:pt x="5829" y="9736"/>
                  <a:pt x="6270" y="9925"/>
                  <a:pt x="6774" y="9925"/>
                </a:cubicBezTo>
                <a:lnTo>
                  <a:pt x="6774" y="10209"/>
                </a:lnTo>
                <a:lnTo>
                  <a:pt x="4285" y="10209"/>
                </a:lnTo>
                <a:lnTo>
                  <a:pt x="4285" y="9925"/>
                </a:lnTo>
                <a:cubicBezTo>
                  <a:pt x="4789" y="9925"/>
                  <a:pt x="5230" y="9673"/>
                  <a:pt x="5514" y="9358"/>
                </a:cubicBezTo>
                <a:close/>
                <a:moveTo>
                  <a:pt x="6648" y="11028"/>
                </a:moveTo>
                <a:cubicBezTo>
                  <a:pt x="6522" y="11500"/>
                  <a:pt x="6049" y="11847"/>
                  <a:pt x="5514" y="11847"/>
                </a:cubicBezTo>
                <a:cubicBezTo>
                  <a:pt x="4978" y="11847"/>
                  <a:pt x="4537" y="11500"/>
                  <a:pt x="4316" y="11028"/>
                </a:cubicBezTo>
                <a:close/>
                <a:moveTo>
                  <a:pt x="4285" y="1"/>
                </a:moveTo>
                <a:cubicBezTo>
                  <a:pt x="3686" y="1"/>
                  <a:pt x="3151" y="316"/>
                  <a:pt x="2867" y="820"/>
                </a:cubicBezTo>
                <a:cubicBezTo>
                  <a:pt x="2796" y="811"/>
                  <a:pt x="2724" y="806"/>
                  <a:pt x="2654" y="806"/>
                </a:cubicBezTo>
                <a:cubicBezTo>
                  <a:pt x="1762" y="806"/>
                  <a:pt x="977" y="1526"/>
                  <a:pt x="977" y="2490"/>
                </a:cubicBezTo>
                <a:lnTo>
                  <a:pt x="977" y="2679"/>
                </a:lnTo>
                <a:cubicBezTo>
                  <a:pt x="851" y="2742"/>
                  <a:pt x="756" y="2836"/>
                  <a:pt x="630" y="2962"/>
                </a:cubicBezTo>
                <a:cubicBezTo>
                  <a:pt x="63" y="3498"/>
                  <a:pt x="0" y="4286"/>
                  <a:pt x="347" y="4947"/>
                </a:cubicBezTo>
                <a:cubicBezTo>
                  <a:pt x="189" y="5199"/>
                  <a:pt x="126" y="5514"/>
                  <a:pt x="126" y="5766"/>
                </a:cubicBezTo>
                <a:cubicBezTo>
                  <a:pt x="126" y="6365"/>
                  <a:pt x="441" y="6932"/>
                  <a:pt x="945" y="7184"/>
                </a:cubicBezTo>
                <a:cubicBezTo>
                  <a:pt x="819" y="8192"/>
                  <a:pt x="1576" y="9043"/>
                  <a:pt x="2584" y="9043"/>
                </a:cubicBezTo>
                <a:lnTo>
                  <a:pt x="2836" y="9043"/>
                </a:lnTo>
                <a:cubicBezTo>
                  <a:pt x="2993" y="9326"/>
                  <a:pt x="3182" y="9515"/>
                  <a:pt x="3434" y="9673"/>
                </a:cubicBezTo>
                <a:lnTo>
                  <a:pt x="3434" y="10587"/>
                </a:lnTo>
                <a:cubicBezTo>
                  <a:pt x="3434" y="11721"/>
                  <a:pt x="4379" y="12666"/>
                  <a:pt x="5514" y="12666"/>
                </a:cubicBezTo>
                <a:cubicBezTo>
                  <a:pt x="6648" y="12666"/>
                  <a:pt x="7593" y="11721"/>
                  <a:pt x="7593" y="10587"/>
                </a:cubicBezTo>
                <a:lnTo>
                  <a:pt x="7593" y="9673"/>
                </a:lnTo>
                <a:cubicBezTo>
                  <a:pt x="7845" y="9515"/>
                  <a:pt x="8066" y="9326"/>
                  <a:pt x="8192" y="9043"/>
                </a:cubicBezTo>
                <a:lnTo>
                  <a:pt x="8444" y="9043"/>
                </a:lnTo>
                <a:cubicBezTo>
                  <a:pt x="9420" y="9043"/>
                  <a:pt x="10208" y="8129"/>
                  <a:pt x="10082" y="7153"/>
                </a:cubicBezTo>
                <a:cubicBezTo>
                  <a:pt x="10586" y="6869"/>
                  <a:pt x="10901" y="6333"/>
                  <a:pt x="10901" y="5735"/>
                </a:cubicBezTo>
                <a:cubicBezTo>
                  <a:pt x="10901" y="5451"/>
                  <a:pt x="10838" y="5136"/>
                  <a:pt x="10680" y="4916"/>
                </a:cubicBezTo>
                <a:cubicBezTo>
                  <a:pt x="11059" y="4317"/>
                  <a:pt x="10933" y="3498"/>
                  <a:pt x="10428" y="2962"/>
                </a:cubicBezTo>
                <a:cubicBezTo>
                  <a:pt x="10302" y="2836"/>
                  <a:pt x="10208" y="2742"/>
                  <a:pt x="10082" y="2679"/>
                </a:cubicBezTo>
                <a:lnTo>
                  <a:pt x="10082" y="2490"/>
                </a:lnTo>
                <a:cubicBezTo>
                  <a:pt x="10082" y="1576"/>
                  <a:pt x="9326" y="820"/>
                  <a:pt x="8444" y="820"/>
                </a:cubicBezTo>
                <a:lnTo>
                  <a:pt x="8192" y="820"/>
                </a:lnTo>
                <a:cubicBezTo>
                  <a:pt x="7908" y="316"/>
                  <a:pt x="7372" y="1"/>
                  <a:pt x="6774" y="1"/>
                </a:cubicBezTo>
                <a:cubicBezTo>
                  <a:pt x="6270" y="1"/>
                  <a:pt x="5829" y="222"/>
                  <a:pt x="5514" y="537"/>
                </a:cubicBezTo>
                <a:cubicBezTo>
                  <a:pt x="5199" y="190"/>
                  <a:pt x="4758" y="1"/>
                  <a:pt x="4285" y="1"/>
                </a:cubicBezTo>
                <a:close/>
              </a:path>
            </a:pathLst>
          </a:custGeom>
          <a:solidFill>
            <a:srgbClr val="B38A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77"/>
          <p:cNvSpPr/>
          <p:nvPr/>
        </p:nvSpPr>
        <p:spPr>
          <a:xfrm>
            <a:off x="6687970" y="1821460"/>
            <a:ext cx="353180" cy="314589"/>
          </a:xfrm>
          <a:custGeom>
            <a:rect b="b" l="l" r="r" t="t"/>
            <a:pathLst>
              <a:path extrusionOk="0" h="10524" w="11815">
                <a:moveTo>
                  <a:pt x="8664" y="726"/>
                </a:moveTo>
                <a:cubicBezTo>
                  <a:pt x="9326" y="726"/>
                  <a:pt x="9956" y="1009"/>
                  <a:pt x="10428" y="1482"/>
                </a:cubicBezTo>
                <a:cubicBezTo>
                  <a:pt x="10869" y="1954"/>
                  <a:pt x="11090" y="2616"/>
                  <a:pt x="11090" y="3309"/>
                </a:cubicBezTo>
                <a:cubicBezTo>
                  <a:pt x="11090" y="4191"/>
                  <a:pt x="10712" y="4853"/>
                  <a:pt x="10082" y="5577"/>
                </a:cubicBezTo>
                <a:lnTo>
                  <a:pt x="7435" y="5577"/>
                </a:lnTo>
                <a:cubicBezTo>
                  <a:pt x="7309" y="5577"/>
                  <a:pt x="7215" y="5640"/>
                  <a:pt x="7120" y="5735"/>
                </a:cubicBezTo>
                <a:lnTo>
                  <a:pt x="6648" y="6522"/>
                </a:lnTo>
                <a:lnTo>
                  <a:pt x="5545" y="3687"/>
                </a:lnTo>
                <a:cubicBezTo>
                  <a:pt x="5514" y="3561"/>
                  <a:pt x="5388" y="3435"/>
                  <a:pt x="5230" y="3435"/>
                </a:cubicBezTo>
                <a:cubicBezTo>
                  <a:pt x="5073" y="3435"/>
                  <a:pt x="4947" y="3529"/>
                  <a:pt x="4915" y="3624"/>
                </a:cubicBezTo>
                <a:lnTo>
                  <a:pt x="4096" y="5514"/>
                </a:lnTo>
                <a:lnTo>
                  <a:pt x="1702" y="5514"/>
                </a:lnTo>
                <a:cubicBezTo>
                  <a:pt x="1103" y="4853"/>
                  <a:pt x="693" y="4191"/>
                  <a:pt x="693" y="3309"/>
                </a:cubicBezTo>
                <a:cubicBezTo>
                  <a:pt x="693" y="2616"/>
                  <a:pt x="945" y="1986"/>
                  <a:pt x="1355" y="1482"/>
                </a:cubicBezTo>
                <a:cubicBezTo>
                  <a:pt x="1796" y="1009"/>
                  <a:pt x="2426" y="726"/>
                  <a:pt x="3151" y="726"/>
                </a:cubicBezTo>
                <a:cubicBezTo>
                  <a:pt x="4096" y="726"/>
                  <a:pt x="4726" y="1293"/>
                  <a:pt x="5073" y="1797"/>
                </a:cubicBezTo>
                <a:cubicBezTo>
                  <a:pt x="5388" y="2206"/>
                  <a:pt x="5545" y="2647"/>
                  <a:pt x="5577" y="2836"/>
                </a:cubicBezTo>
                <a:cubicBezTo>
                  <a:pt x="5608" y="2994"/>
                  <a:pt x="5766" y="3088"/>
                  <a:pt x="5892" y="3088"/>
                </a:cubicBezTo>
                <a:cubicBezTo>
                  <a:pt x="6049" y="3088"/>
                  <a:pt x="6175" y="2994"/>
                  <a:pt x="6207" y="2836"/>
                </a:cubicBezTo>
                <a:cubicBezTo>
                  <a:pt x="6238" y="2679"/>
                  <a:pt x="6459" y="2206"/>
                  <a:pt x="6742" y="1797"/>
                </a:cubicBezTo>
                <a:cubicBezTo>
                  <a:pt x="7089" y="1293"/>
                  <a:pt x="7687" y="726"/>
                  <a:pt x="8664" y="726"/>
                </a:cubicBezTo>
                <a:close/>
                <a:moveTo>
                  <a:pt x="5293" y="4790"/>
                </a:moveTo>
                <a:lnTo>
                  <a:pt x="6364" y="7468"/>
                </a:lnTo>
                <a:cubicBezTo>
                  <a:pt x="6396" y="7562"/>
                  <a:pt x="6522" y="7657"/>
                  <a:pt x="6648" y="7688"/>
                </a:cubicBezTo>
                <a:lnTo>
                  <a:pt x="6679" y="7688"/>
                </a:lnTo>
                <a:cubicBezTo>
                  <a:pt x="6805" y="7688"/>
                  <a:pt x="6931" y="7625"/>
                  <a:pt x="6994" y="7531"/>
                </a:cubicBezTo>
                <a:lnTo>
                  <a:pt x="7750" y="6302"/>
                </a:lnTo>
                <a:lnTo>
                  <a:pt x="9483" y="6302"/>
                </a:lnTo>
                <a:cubicBezTo>
                  <a:pt x="9168" y="6459"/>
                  <a:pt x="8916" y="6711"/>
                  <a:pt x="8664" y="6932"/>
                </a:cubicBezTo>
                <a:cubicBezTo>
                  <a:pt x="7813" y="7688"/>
                  <a:pt x="6868" y="8507"/>
                  <a:pt x="5923" y="9610"/>
                </a:cubicBezTo>
                <a:cubicBezTo>
                  <a:pt x="4978" y="8507"/>
                  <a:pt x="4033" y="7688"/>
                  <a:pt x="3214" y="6932"/>
                </a:cubicBezTo>
                <a:cubicBezTo>
                  <a:pt x="2930" y="6711"/>
                  <a:pt x="2710" y="6459"/>
                  <a:pt x="2458" y="6270"/>
                </a:cubicBezTo>
                <a:lnTo>
                  <a:pt x="4411" y="6270"/>
                </a:lnTo>
                <a:cubicBezTo>
                  <a:pt x="4505" y="6270"/>
                  <a:pt x="4663" y="6207"/>
                  <a:pt x="4726" y="6081"/>
                </a:cubicBezTo>
                <a:lnTo>
                  <a:pt x="5293" y="4790"/>
                </a:lnTo>
                <a:close/>
                <a:moveTo>
                  <a:pt x="3151" y="1"/>
                </a:moveTo>
                <a:cubicBezTo>
                  <a:pt x="2269" y="1"/>
                  <a:pt x="1449" y="379"/>
                  <a:pt x="851" y="1009"/>
                </a:cubicBezTo>
                <a:cubicBezTo>
                  <a:pt x="315" y="1576"/>
                  <a:pt x="0" y="2427"/>
                  <a:pt x="0" y="3309"/>
                </a:cubicBezTo>
                <a:cubicBezTo>
                  <a:pt x="0" y="4097"/>
                  <a:pt x="252" y="4821"/>
                  <a:pt x="819" y="5514"/>
                </a:cubicBezTo>
                <a:lnTo>
                  <a:pt x="819" y="5577"/>
                </a:lnTo>
                <a:lnTo>
                  <a:pt x="347" y="5577"/>
                </a:lnTo>
                <a:cubicBezTo>
                  <a:pt x="158" y="5577"/>
                  <a:pt x="0" y="5735"/>
                  <a:pt x="0" y="5924"/>
                </a:cubicBezTo>
                <a:cubicBezTo>
                  <a:pt x="0" y="6113"/>
                  <a:pt x="158" y="6270"/>
                  <a:pt x="347" y="6270"/>
                </a:cubicBezTo>
                <a:lnTo>
                  <a:pt x="1418" y="6270"/>
                </a:lnTo>
                <a:cubicBezTo>
                  <a:pt x="1796" y="6680"/>
                  <a:pt x="2237" y="7058"/>
                  <a:pt x="2710" y="7468"/>
                </a:cubicBezTo>
                <a:cubicBezTo>
                  <a:pt x="3623" y="8255"/>
                  <a:pt x="4600" y="9137"/>
                  <a:pt x="5640" y="10366"/>
                </a:cubicBezTo>
                <a:lnTo>
                  <a:pt x="5640" y="10397"/>
                </a:lnTo>
                <a:cubicBezTo>
                  <a:pt x="5703" y="10492"/>
                  <a:pt x="5797" y="10524"/>
                  <a:pt x="5892" y="10524"/>
                </a:cubicBezTo>
                <a:cubicBezTo>
                  <a:pt x="6018" y="10524"/>
                  <a:pt x="6081" y="10492"/>
                  <a:pt x="6175" y="10397"/>
                </a:cubicBezTo>
                <a:lnTo>
                  <a:pt x="6175" y="10366"/>
                </a:lnTo>
                <a:cubicBezTo>
                  <a:pt x="7152" y="9137"/>
                  <a:pt x="8192" y="8287"/>
                  <a:pt x="9074" y="7468"/>
                </a:cubicBezTo>
                <a:cubicBezTo>
                  <a:pt x="9546" y="7026"/>
                  <a:pt x="9987" y="6617"/>
                  <a:pt x="10397" y="6270"/>
                </a:cubicBezTo>
                <a:lnTo>
                  <a:pt x="11437" y="6270"/>
                </a:lnTo>
                <a:cubicBezTo>
                  <a:pt x="11657" y="6270"/>
                  <a:pt x="11815" y="6113"/>
                  <a:pt x="11815" y="5924"/>
                </a:cubicBezTo>
                <a:cubicBezTo>
                  <a:pt x="11815" y="5735"/>
                  <a:pt x="11657" y="5577"/>
                  <a:pt x="11437" y="5577"/>
                </a:cubicBezTo>
                <a:lnTo>
                  <a:pt x="10964" y="5577"/>
                </a:lnTo>
                <a:lnTo>
                  <a:pt x="10964" y="5514"/>
                </a:lnTo>
                <a:cubicBezTo>
                  <a:pt x="11531" y="4821"/>
                  <a:pt x="11815" y="4097"/>
                  <a:pt x="11815" y="3309"/>
                </a:cubicBezTo>
                <a:cubicBezTo>
                  <a:pt x="11815" y="2458"/>
                  <a:pt x="11500" y="1639"/>
                  <a:pt x="10932" y="1009"/>
                </a:cubicBezTo>
                <a:cubicBezTo>
                  <a:pt x="10365" y="379"/>
                  <a:pt x="9578" y="1"/>
                  <a:pt x="8664" y="1"/>
                </a:cubicBezTo>
                <a:cubicBezTo>
                  <a:pt x="7404" y="1"/>
                  <a:pt x="6616" y="757"/>
                  <a:pt x="6175" y="1387"/>
                </a:cubicBezTo>
                <a:cubicBezTo>
                  <a:pt x="6049" y="1545"/>
                  <a:pt x="5986" y="1702"/>
                  <a:pt x="5892" y="1860"/>
                </a:cubicBezTo>
                <a:cubicBezTo>
                  <a:pt x="5829" y="1702"/>
                  <a:pt x="5703" y="1545"/>
                  <a:pt x="5640" y="1387"/>
                </a:cubicBezTo>
                <a:cubicBezTo>
                  <a:pt x="5199" y="757"/>
                  <a:pt x="4411" y="1"/>
                  <a:pt x="3151" y="1"/>
                </a:cubicBezTo>
                <a:close/>
              </a:path>
            </a:pathLst>
          </a:custGeom>
          <a:solidFill>
            <a:srgbClr val="B38A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2" name="Google Shape;452;p77"/>
          <p:cNvGrpSpPr/>
          <p:nvPr/>
        </p:nvGrpSpPr>
        <p:grpSpPr>
          <a:xfrm>
            <a:off x="3735085" y="1795746"/>
            <a:ext cx="379918" cy="366038"/>
            <a:chOff x="-63665750" y="1914325"/>
            <a:chExt cx="328450" cy="316450"/>
          </a:xfrm>
        </p:grpSpPr>
        <p:sp>
          <p:nvSpPr>
            <p:cNvPr id="453" name="Google Shape;453;p77"/>
            <p:cNvSpPr/>
            <p:nvPr/>
          </p:nvSpPr>
          <p:spPr>
            <a:xfrm>
              <a:off x="-63665750" y="1914325"/>
              <a:ext cx="328450" cy="316450"/>
            </a:xfrm>
            <a:custGeom>
              <a:rect b="b" l="l" r="r" t="t"/>
              <a:pathLst>
                <a:path extrusionOk="0" h="12658" w="13138">
                  <a:moveTo>
                    <a:pt x="8144" y="835"/>
                  </a:moveTo>
                  <a:cubicBezTo>
                    <a:pt x="9097" y="835"/>
                    <a:pt x="10050" y="1197"/>
                    <a:pt x="10775" y="1922"/>
                  </a:cubicBezTo>
                  <a:cubicBezTo>
                    <a:pt x="12256" y="3371"/>
                    <a:pt x="12256" y="5734"/>
                    <a:pt x="10775" y="7183"/>
                  </a:cubicBezTo>
                  <a:cubicBezTo>
                    <a:pt x="10050" y="7908"/>
                    <a:pt x="9097" y="8270"/>
                    <a:pt x="8144" y="8270"/>
                  </a:cubicBezTo>
                  <a:cubicBezTo>
                    <a:pt x="7191" y="8270"/>
                    <a:pt x="6238" y="7908"/>
                    <a:pt x="5513" y="7183"/>
                  </a:cubicBezTo>
                  <a:cubicBezTo>
                    <a:pt x="4064" y="5734"/>
                    <a:pt x="4064" y="3371"/>
                    <a:pt x="5513" y="1922"/>
                  </a:cubicBezTo>
                  <a:cubicBezTo>
                    <a:pt x="6238" y="1197"/>
                    <a:pt x="7191" y="835"/>
                    <a:pt x="8144" y="835"/>
                  </a:cubicBezTo>
                  <a:close/>
                  <a:moveTo>
                    <a:pt x="3466" y="8632"/>
                  </a:moveTo>
                  <a:lnTo>
                    <a:pt x="4064" y="9231"/>
                  </a:lnTo>
                  <a:lnTo>
                    <a:pt x="1607" y="11688"/>
                  </a:lnTo>
                  <a:lnTo>
                    <a:pt x="1008" y="11090"/>
                  </a:lnTo>
                  <a:lnTo>
                    <a:pt x="3466" y="8632"/>
                  </a:lnTo>
                  <a:close/>
                  <a:moveTo>
                    <a:pt x="8172" y="0"/>
                  </a:moveTo>
                  <a:cubicBezTo>
                    <a:pt x="7010" y="0"/>
                    <a:pt x="5844" y="441"/>
                    <a:pt x="4946" y="1323"/>
                  </a:cubicBezTo>
                  <a:cubicBezTo>
                    <a:pt x="3277" y="3024"/>
                    <a:pt x="3182" y="5671"/>
                    <a:pt x="4694" y="7467"/>
                  </a:cubicBezTo>
                  <a:lnTo>
                    <a:pt x="4096" y="8065"/>
                  </a:lnTo>
                  <a:lnTo>
                    <a:pt x="3214" y="7183"/>
                  </a:lnTo>
                  <a:cubicBezTo>
                    <a:pt x="3151" y="7104"/>
                    <a:pt x="3048" y="7065"/>
                    <a:pt x="2942" y="7065"/>
                  </a:cubicBezTo>
                  <a:cubicBezTo>
                    <a:pt x="2836" y="7065"/>
                    <a:pt x="2725" y="7104"/>
                    <a:pt x="2646" y="7183"/>
                  </a:cubicBezTo>
                  <a:cubicBezTo>
                    <a:pt x="2489" y="7341"/>
                    <a:pt x="2489" y="7624"/>
                    <a:pt x="2646" y="7782"/>
                  </a:cubicBezTo>
                  <a:lnTo>
                    <a:pt x="2899" y="8065"/>
                  </a:lnTo>
                  <a:lnTo>
                    <a:pt x="158" y="10806"/>
                  </a:lnTo>
                  <a:cubicBezTo>
                    <a:pt x="0" y="10964"/>
                    <a:pt x="0" y="11247"/>
                    <a:pt x="158" y="11405"/>
                  </a:cubicBezTo>
                  <a:lnTo>
                    <a:pt x="1292" y="12539"/>
                  </a:lnTo>
                  <a:cubicBezTo>
                    <a:pt x="1371" y="12618"/>
                    <a:pt x="1481" y="12657"/>
                    <a:pt x="1591" y="12657"/>
                  </a:cubicBezTo>
                  <a:cubicBezTo>
                    <a:pt x="1701" y="12657"/>
                    <a:pt x="1812" y="12618"/>
                    <a:pt x="1890" y="12539"/>
                  </a:cubicBezTo>
                  <a:lnTo>
                    <a:pt x="4631" y="9798"/>
                  </a:lnTo>
                  <a:lnTo>
                    <a:pt x="4915" y="10050"/>
                  </a:lnTo>
                  <a:cubicBezTo>
                    <a:pt x="4994" y="10129"/>
                    <a:pt x="5104" y="10168"/>
                    <a:pt x="5214" y="10168"/>
                  </a:cubicBezTo>
                  <a:cubicBezTo>
                    <a:pt x="5324" y="10168"/>
                    <a:pt x="5435" y="10129"/>
                    <a:pt x="5513" y="10050"/>
                  </a:cubicBezTo>
                  <a:cubicBezTo>
                    <a:pt x="5671" y="9893"/>
                    <a:pt x="5671" y="9640"/>
                    <a:pt x="5513" y="9483"/>
                  </a:cubicBezTo>
                  <a:lnTo>
                    <a:pt x="4631" y="8601"/>
                  </a:lnTo>
                  <a:lnTo>
                    <a:pt x="5230" y="8034"/>
                  </a:lnTo>
                  <a:cubicBezTo>
                    <a:pt x="6059" y="8730"/>
                    <a:pt x="7090" y="9078"/>
                    <a:pt x="8127" y="9078"/>
                  </a:cubicBezTo>
                  <a:cubicBezTo>
                    <a:pt x="9296" y="9078"/>
                    <a:pt x="10472" y="8635"/>
                    <a:pt x="11373" y="7750"/>
                  </a:cubicBezTo>
                  <a:cubicBezTo>
                    <a:pt x="13138" y="5986"/>
                    <a:pt x="13138" y="3087"/>
                    <a:pt x="11373" y="1323"/>
                  </a:cubicBezTo>
                  <a:cubicBezTo>
                    <a:pt x="10491" y="441"/>
                    <a:pt x="9333" y="0"/>
                    <a:pt x="8172" y="0"/>
                  </a:cubicBezTo>
                  <a:close/>
                </a:path>
              </a:pathLst>
            </a:custGeom>
            <a:solidFill>
              <a:srgbClr val="B38A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77"/>
            <p:cNvSpPr/>
            <p:nvPr/>
          </p:nvSpPr>
          <p:spPr>
            <a:xfrm>
              <a:off x="-63524775" y="1955275"/>
              <a:ext cx="123675" cy="134700"/>
            </a:xfrm>
            <a:custGeom>
              <a:rect b="b" l="l" r="r" t="t"/>
              <a:pathLst>
                <a:path extrusionOk="0" h="5388" w="4947">
                  <a:moveTo>
                    <a:pt x="2458" y="882"/>
                  </a:moveTo>
                  <a:cubicBezTo>
                    <a:pt x="2930" y="882"/>
                    <a:pt x="3308" y="1229"/>
                    <a:pt x="3308" y="1702"/>
                  </a:cubicBezTo>
                  <a:cubicBezTo>
                    <a:pt x="3308" y="2174"/>
                    <a:pt x="2962" y="2521"/>
                    <a:pt x="2458" y="2521"/>
                  </a:cubicBezTo>
                  <a:cubicBezTo>
                    <a:pt x="1985" y="2521"/>
                    <a:pt x="1639" y="2174"/>
                    <a:pt x="1639" y="1702"/>
                  </a:cubicBezTo>
                  <a:cubicBezTo>
                    <a:pt x="1639" y="1229"/>
                    <a:pt x="2048" y="882"/>
                    <a:pt x="2458" y="882"/>
                  </a:cubicBezTo>
                  <a:close/>
                  <a:moveTo>
                    <a:pt x="2458" y="3340"/>
                  </a:moveTo>
                  <a:cubicBezTo>
                    <a:pt x="3245" y="3340"/>
                    <a:pt x="3876" y="3875"/>
                    <a:pt x="4096" y="4600"/>
                  </a:cubicBezTo>
                  <a:lnTo>
                    <a:pt x="883" y="4600"/>
                  </a:lnTo>
                  <a:cubicBezTo>
                    <a:pt x="1040" y="3875"/>
                    <a:pt x="1733" y="3340"/>
                    <a:pt x="2458" y="3340"/>
                  </a:cubicBezTo>
                  <a:close/>
                  <a:moveTo>
                    <a:pt x="2458" y="0"/>
                  </a:moveTo>
                  <a:cubicBezTo>
                    <a:pt x="1576" y="0"/>
                    <a:pt x="820" y="756"/>
                    <a:pt x="820" y="1670"/>
                  </a:cubicBezTo>
                  <a:cubicBezTo>
                    <a:pt x="820" y="2080"/>
                    <a:pt x="977" y="2489"/>
                    <a:pt x="1292" y="2804"/>
                  </a:cubicBezTo>
                  <a:cubicBezTo>
                    <a:pt x="536" y="3245"/>
                    <a:pt x="0" y="4033"/>
                    <a:pt x="0" y="4978"/>
                  </a:cubicBezTo>
                  <a:cubicBezTo>
                    <a:pt x="0" y="5230"/>
                    <a:pt x="189" y="5388"/>
                    <a:pt x="410" y="5388"/>
                  </a:cubicBezTo>
                  <a:lnTo>
                    <a:pt x="4569" y="5388"/>
                  </a:lnTo>
                  <a:cubicBezTo>
                    <a:pt x="4789" y="5388"/>
                    <a:pt x="4947" y="5199"/>
                    <a:pt x="4947" y="4978"/>
                  </a:cubicBezTo>
                  <a:cubicBezTo>
                    <a:pt x="4947" y="4033"/>
                    <a:pt x="4443" y="3245"/>
                    <a:pt x="3655" y="2804"/>
                  </a:cubicBezTo>
                  <a:cubicBezTo>
                    <a:pt x="3939" y="2489"/>
                    <a:pt x="4128" y="2080"/>
                    <a:pt x="4128" y="1670"/>
                  </a:cubicBezTo>
                  <a:cubicBezTo>
                    <a:pt x="4128" y="756"/>
                    <a:pt x="3371" y="0"/>
                    <a:pt x="2458" y="0"/>
                  </a:cubicBezTo>
                  <a:close/>
                </a:path>
              </a:pathLst>
            </a:custGeom>
            <a:solidFill>
              <a:srgbClr val="B38A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1000"/>
                                        <p:tgtEl>
                                          <p:spTgt spid="439"/>
                                        </p:tgtEl>
                                      </p:cBhvr>
                                    </p:animEffect>
                                  </p:childTnLst>
                                </p:cTn>
                              </p:par>
                              <p:par>
                                <p:cTn fill="hold" nodeType="with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1000"/>
                                        <p:tgtEl>
                                          <p:spTgt spid="441"/>
                                        </p:tgtEl>
                                      </p:cBhvr>
                                    </p:animEffect>
                                  </p:childTnLst>
                                </p:cTn>
                              </p:par>
                              <p:par>
                                <p:cTn fill="hold" nodeType="with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1000"/>
                                        <p:tgtEl>
                                          <p:spTgt spid="442"/>
                                        </p:tgtEl>
                                      </p:cBhvr>
                                    </p:animEffect>
                                  </p:childTnLst>
                                </p:cTn>
                              </p:par>
                              <p:par>
                                <p:cTn fill="hold" nodeType="with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1000"/>
                                        <p:tgtEl>
                                          <p:spTgt spid="443"/>
                                        </p:tgtEl>
                                      </p:cBhvr>
                                    </p:animEffect>
                                  </p:childTnLst>
                                </p:cTn>
                              </p:par>
                              <p:par>
                                <p:cTn fill="hold" nodeType="with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1000"/>
                                        <p:tgtEl>
                                          <p:spTgt spid="4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1000"/>
                                        <p:tgtEl>
                                          <p:spTgt spid="444"/>
                                        </p:tgtEl>
                                      </p:cBhvr>
                                    </p:animEffect>
                                  </p:childTnLst>
                                </p:cTn>
                              </p:par>
                              <p:par>
                                <p:cTn fill="hold" nodeType="with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1000"/>
                                        <p:tgtEl>
                                          <p:spTgt spid="446"/>
                                        </p:tgtEl>
                                      </p:cBhvr>
                                    </p:animEffect>
                                  </p:childTnLst>
                                </p:cTn>
                              </p:par>
                              <p:par>
                                <p:cTn fill="hold" nodeType="with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1000"/>
                                        <p:tgtEl>
                                          <p:spTgt spid="448"/>
                                        </p:tgtEl>
                                      </p:cBhvr>
                                    </p:animEffect>
                                  </p:childTnLst>
                                </p:cTn>
                              </p:par>
                              <p:par>
                                <p:cTn fill="hold" nodeType="with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1000"/>
                                        <p:tgtEl>
                                          <p:spTgt spid="4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par>
                                <p:cTn fill="hold" nodeType="with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par>
                                <p:cTn fill="hold" nodeType="with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1000"/>
                                        <p:tgtEl>
                                          <p:spTgt spid="447"/>
                                        </p:tgtEl>
                                      </p:cBhvr>
                                    </p:animEffect>
                                  </p:childTnLst>
                                </p:cTn>
                              </p:par>
                              <p:par>
                                <p:cTn fill="hold" nodeType="with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1000"/>
                                        <p:tgtEl>
                                          <p:spTgt spid="449"/>
                                        </p:tgtEl>
                                      </p:cBhvr>
                                    </p:animEffect>
                                  </p:childTnLst>
                                </p:cTn>
                              </p:par>
                              <p:par>
                                <p:cTn fill="hold" nodeType="with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1000"/>
                                        <p:tgtEl>
                                          <p:spTgt spid="4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78"/>
          <p:cNvSpPr txBox="1"/>
          <p:nvPr>
            <p:ph type="title"/>
          </p:nvPr>
        </p:nvSpPr>
        <p:spPr>
          <a:xfrm>
            <a:off x="720000" y="463800"/>
            <a:ext cx="7704000" cy="60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pt-BR"/>
              <a:t>OVERALL GOAL</a:t>
            </a:r>
            <a:endParaRPr b="1"/>
          </a:p>
        </p:txBody>
      </p:sp>
      <p:sp>
        <p:nvSpPr>
          <p:cNvPr id="460" name="Google Shape;460;p78"/>
          <p:cNvSpPr txBox="1"/>
          <p:nvPr/>
        </p:nvSpPr>
        <p:spPr>
          <a:xfrm>
            <a:off x="720000" y="1351900"/>
            <a:ext cx="5289300" cy="2726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pt-BR" sz="2500">
                <a:latin typeface="Didact Gothic"/>
                <a:ea typeface="Didact Gothic"/>
                <a:cs typeface="Didact Gothic"/>
                <a:sym typeface="Didact Gothic"/>
              </a:rPr>
              <a:t>D</a:t>
            </a:r>
            <a:r>
              <a:rPr lang="pt-BR" sz="2500">
                <a:latin typeface="Didact Gothic"/>
                <a:ea typeface="Didact Gothic"/>
                <a:cs typeface="Didact Gothic"/>
                <a:sym typeface="Didact Gothic"/>
              </a:rPr>
              <a:t>evelop a </a:t>
            </a:r>
            <a:r>
              <a:rPr b="1" lang="pt-BR" sz="2500">
                <a:latin typeface="Didact Gothic"/>
                <a:ea typeface="Didact Gothic"/>
                <a:cs typeface="Didact Gothic"/>
                <a:sym typeface="Didact Gothic"/>
              </a:rPr>
              <a:t>plan for a successful long-term food pantry</a:t>
            </a:r>
            <a:r>
              <a:rPr lang="pt-BR" sz="2500">
                <a:latin typeface="Didact Gothic"/>
                <a:ea typeface="Didact Gothic"/>
                <a:cs typeface="Didact Gothic"/>
                <a:sym typeface="Didact Gothic"/>
              </a:rPr>
              <a:t> for the African Community in Worcester that will enable </a:t>
            </a:r>
            <a:r>
              <a:rPr b="1" lang="pt-BR" sz="2500">
                <a:latin typeface="Didact Gothic"/>
                <a:ea typeface="Didact Gothic"/>
                <a:cs typeface="Didact Gothic"/>
                <a:sym typeface="Didact Gothic"/>
              </a:rPr>
              <a:t>MOAD</a:t>
            </a:r>
            <a:r>
              <a:rPr lang="pt-BR" sz="2500">
                <a:latin typeface="Didact Gothic"/>
                <a:ea typeface="Didact Gothic"/>
                <a:cs typeface="Didact Gothic"/>
                <a:sym typeface="Didact Gothic"/>
              </a:rPr>
              <a:t> to inform the targeted community about the food pantry and healthy eating options and work towards </a:t>
            </a:r>
            <a:r>
              <a:rPr b="1" lang="pt-BR" sz="2500">
                <a:latin typeface="Didact Gothic"/>
                <a:ea typeface="Didact Gothic"/>
                <a:cs typeface="Didact Gothic"/>
                <a:sym typeface="Didact Gothic"/>
              </a:rPr>
              <a:t>achieving food security</a:t>
            </a:r>
            <a:r>
              <a:rPr lang="pt-BR" sz="2500">
                <a:latin typeface="Didact Gothic"/>
                <a:ea typeface="Didact Gothic"/>
                <a:cs typeface="Didact Gothic"/>
                <a:sym typeface="Didact Gothic"/>
              </a:rPr>
              <a:t>.</a:t>
            </a:r>
            <a:endParaRPr sz="3100">
              <a:latin typeface="Didact Gothic"/>
              <a:ea typeface="Didact Gothic"/>
              <a:cs typeface="Didact Gothic"/>
              <a:sym typeface="Didact Gothic"/>
            </a:endParaRPr>
          </a:p>
        </p:txBody>
      </p:sp>
      <p:pic>
        <p:nvPicPr>
          <p:cNvPr id="461" name="Google Shape;461;p78"/>
          <p:cNvPicPr preferRelativeResize="0"/>
          <p:nvPr/>
        </p:nvPicPr>
        <p:blipFill>
          <a:blip r:embed="rId3">
            <a:alphaModFix/>
          </a:blip>
          <a:stretch>
            <a:fillRect/>
          </a:stretch>
        </p:blipFill>
        <p:spPr>
          <a:xfrm>
            <a:off x="6177050" y="1759550"/>
            <a:ext cx="2175400" cy="2175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79"/>
          <p:cNvSpPr/>
          <p:nvPr/>
        </p:nvSpPr>
        <p:spPr>
          <a:xfrm>
            <a:off x="7778795" y="2196917"/>
            <a:ext cx="830700" cy="830700"/>
          </a:xfrm>
          <a:prstGeom prst="ellipse">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500">
              <a:latin typeface="Didact Gothic"/>
              <a:ea typeface="Didact Gothic"/>
              <a:cs typeface="Didact Gothic"/>
              <a:sym typeface="Didact Gothic"/>
            </a:endParaRPr>
          </a:p>
        </p:txBody>
      </p:sp>
      <p:sp>
        <p:nvSpPr>
          <p:cNvPr id="467" name="Google Shape;467;p79"/>
          <p:cNvSpPr txBox="1"/>
          <p:nvPr>
            <p:ph type="title"/>
          </p:nvPr>
        </p:nvSpPr>
        <p:spPr>
          <a:xfrm>
            <a:off x="720000" y="311400"/>
            <a:ext cx="7704000" cy="60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pt-BR"/>
              <a:t>PROJECT OBJECTIVES</a:t>
            </a:r>
            <a:endParaRPr b="1"/>
          </a:p>
        </p:txBody>
      </p:sp>
      <p:grpSp>
        <p:nvGrpSpPr>
          <p:cNvPr id="468" name="Google Shape;468;p79"/>
          <p:cNvGrpSpPr/>
          <p:nvPr/>
        </p:nvGrpSpPr>
        <p:grpSpPr>
          <a:xfrm>
            <a:off x="1659861" y="2637227"/>
            <a:ext cx="6070272" cy="165"/>
            <a:chOff x="3720318" y="1857562"/>
            <a:chExt cx="1372092" cy="37"/>
          </a:xfrm>
        </p:grpSpPr>
        <p:cxnSp>
          <p:nvCxnSpPr>
            <p:cNvPr id="469" name="Google Shape;469;p79"/>
            <p:cNvCxnSpPr>
              <a:endCxn id="470" idx="2"/>
            </p:cNvCxnSpPr>
            <p:nvPr/>
          </p:nvCxnSpPr>
          <p:spPr>
            <a:xfrm>
              <a:off x="4440243" y="1857599"/>
              <a:ext cx="173400" cy="0"/>
            </a:xfrm>
            <a:prstGeom prst="straightConnector1">
              <a:avLst/>
            </a:prstGeom>
            <a:noFill/>
            <a:ln cap="flat" cmpd="sng" w="19050">
              <a:solidFill>
                <a:schemeClr val="dk2"/>
              </a:solidFill>
              <a:prstDash val="solid"/>
              <a:round/>
              <a:headEnd len="med" w="med" type="none"/>
              <a:tailEnd len="med" w="med" type="none"/>
            </a:ln>
          </p:spPr>
        </p:cxnSp>
        <p:cxnSp>
          <p:nvCxnSpPr>
            <p:cNvPr id="471" name="Google Shape;471;p79"/>
            <p:cNvCxnSpPr/>
            <p:nvPr/>
          </p:nvCxnSpPr>
          <p:spPr>
            <a:xfrm>
              <a:off x="4074943" y="1857562"/>
              <a:ext cx="173400" cy="0"/>
            </a:xfrm>
            <a:prstGeom prst="straightConnector1">
              <a:avLst/>
            </a:prstGeom>
            <a:noFill/>
            <a:ln cap="flat" cmpd="sng" w="19050">
              <a:solidFill>
                <a:schemeClr val="dk2"/>
              </a:solidFill>
              <a:prstDash val="solid"/>
              <a:round/>
              <a:headEnd len="med" w="med" type="none"/>
              <a:tailEnd len="med" w="med" type="none"/>
            </a:ln>
          </p:spPr>
        </p:cxnSp>
        <p:cxnSp>
          <p:nvCxnSpPr>
            <p:cNvPr id="472" name="Google Shape;472;p79"/>
            <p:cNvCxnSpPr/>
            <p:nvPr/>
          </p:nvCxnSpPr>
          <p:spPr>
            <a:xfrm>
              <a:off x="3720318" y="1857562"/>
              <a:ext cx="173400" cy="0"/>
            </a:xfrm>
            <a:prstGeom prst="straightConnector1">
              <a:avLst/>
            </a:prstGeom>
            <a:noFill/>
            <a:ln cap="flat" cmpd="sng" w="19050">
              <a:solidFill>
                <a:schemeClr val="dk2"/>
              </a:solidFill>
              <a:prstDash val="solid"/>
              <a:round/>
              <a:headEnd len="med" w="med" type="none"/>
              <a:tailEnd len="med" w="med" type="none"/>
            </a:ln>
          </p:spPr>
        </p:cxnSp>
        <p:cxnSp>
          <p:nvCxnSpPr>
            <p:cNvPr id="473" name="Google Shape;473;p79"/>
            <p:cNvCxnSpPr>
              <a:stCxn id="470" idx="6"/>
            </p:cNvCxnSpPr>
            <p:nvPr/>
          </p:nvCxnSpPr>
          <p:spPr>
            <a:xfrm>
              <a:off x="4801410" y="1857599"/>
              <a:ext cx="291000" cy="0"/>
            </a:xfrm>
            <a:prstGeom prst="straightConnector1">
              <a:avLst/>
            </a:prstGeom>
            <a:noFill/>
            <a:ln cap="flat" cmpd="sng" w="19050">
              <a:solidFill>
                <a:schemeClr val="dk2"/>
              </a:solidFill>
              <a:prstDash val="solid"/>
              <a:round/>
              <a:headEnd len="med" w="med" type="none"/>
              <a:tailEnd len="med" w="med" type="triangle"/>
            </a:ln>
          </p:spPr>
        </p:cxnSp>
      </p:grpSp>
      <p:cxnSp>
        <p:nvCxnSpPr>
          <p:cNvPr id="474" name="Google Shape;474;p79"/>
          <p:cNvCxnSpPr/>
          <p:nvPr/>
        </p:nvCxnSpPr>
        <p:spPr>
          <a:xfrm rot="10800000">
            <a:off x="1242953" y="1845962"/>
            <a:ext cx="2400" cy="399900"/>
          </a:xfrm>
          <a:prstGeom prst="straightConnector1">
            <a:avLst/>
          </a:prstGeom>
          <a:noFill/>
          <a:ln cap="flat" cmpd="sng" w="19050">
            <a:solidFill>
              <a:schemeClr val="dk2"/>
            </a:solidFill>
            <a:prstDash val="solid"/>
            <a:round/>
            <a:headEnd len="med" w="med" type="none"/>
            <a:tailEnd len="med" w="med" type="none"/>
          </a:ln>
        </p:spPr>
      </p:cxnSp>
      <p:sp>
        <p:nvSpPr>
          <p:cNvPr id="475" name="Google Shape;475;p79"/>
          <p:cNvSpPr/>
          <p:nvPr/>
        </p:nvSpPr>
        <p:spPr>
          <a:xfrm>
            <a:off x="994950" y="1241362"/>
            <a:ext cx="2397000" cy="765900"/>
          </a:xfrm>
          <a:prstGeom prst="rect">
            <a:avLst/>
          </a:prstGeom>
          <a:solidFill>
            <a:srgbClr val="F4CCCC"/>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1600"/>
              </a:spcAft>
              <a:buNone/>
            </a:pPr>
            <a:r>
              <a:rPr lang="pt-BR" sz="1300">
                <a:latin typeface="Didact Gothic"/>
                <a:ea typeface="Didact Gothic"/>
                <a:cs typeface="Didact Gothic"/>
                <a:sym typeface="Didact Gothic"/>
              </a:rPr>
              <a:t>Obtain information on</a:t>
            </a:r>
            <a:r>
              <a:rPr lang="pt-BR" sz="1300">
                <a:latin typeface="Didact Gothic"/>
                <a:ea typeface="Didact Gothic"/>
                <a:cs typeface="Didact Gothic"/>
                <a:sym typeface="Didact Gothic"/>
              </a:rPr>
              <a:t> the impact of food insecurity in the African community in Worcester</a:t>
            </a:r>
            <a:endParaRPr sz="1300">
              <a:latin typeface="Didact Gothic"/>
              <a:ea typeface="Didact Gothic"/>
              <a:cs typeface="Didact Gothic"/>
              <a:sym typeface="Didact Gothic"/>
            </a:endParaRPr>
          </a:p>
        </p:txBody>
      </p:sp>
      <p:sp>
        <p:nvSpPr>
          <p:cNvPr id="476" name="Google Shape;476;p79"/>
          <p:cNvSpPr/>
          <p:nvPr/>
        </p:nvSpPr>
        <p:spPr>
          <a:xfrm>
            <a:off x="820228" y="2258570"/>
            <a:ext cx="830700" cy="830700"/>
          </a:xfrm>
          <a:prstGeom prst="ellipse">
            <a:avLst/>
          </a:prstGeom>
          <a:solidFill>
            <a:srgbClr val="F4CCCC"/>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500">
              <a:latin typeface="Didact Gothic"/>
              <a:ea typeface="Didact Gothic"/>
              <a:cs typeface="Didact Gothic"/>
              <a:sym typeface="Didact Gothic"/>
            </a:endParaRPr>
          </a:p>
        </p:txBody>
      </p:sp>
      <p:sp>
        <p:nvSpPr>
          <p:cNvPr id="477" name="Google Shape;477;p79"/>
          <p:cNvSpPr/>
          <p:nvPr/>
        </p:nvSpPr>
        <p:spPr>
          <a:xfrm>
            <a:off x="2417492" y="2290587"/>
            <a:ext cx="830700" cy="830700"/>
          </a:xfrm>
          <a:prstGeom prst="ellipse">
            <a:avLst/>
          </a:prstGeom>
          <a:solidFill>
            <a:srgbClr val="D9EAD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500">
              <a:latin typeface="Didact Gothic"/>
              <a:ea typeface="Didact Gothic"/>
              <a:cs typeface="Didact Gothic"/>
              <a:sym typeface="Didact Gothic"/>
            </a:endParaRPr>
          </a:p>
        </p:txBody>
      </p:sp>
      <p:cxnSp>
        <p:nvCxnSpPr>
          <p:cNvPr id="478" name="Google Shape;478;p79"/>
          <p:cNvCxnSpPr>
            <a:endCxn id="477" idx="4"/>
          </p:cNvCxnSpPr>
          <p:nvPr/>
        </p:nvCxnSpPr>
        <p:spPr>
          <a:xfrm flipH="1" rot="10800000">
            <a:off x="2827442" y="3121287"/>
            <a:ext cx="5400" cy="642600"/>
          </a:xfrm>
          <a:prstGeom prst="straightConnector1">
            <a:avLst/>
          </a:prstGeom>
          <a:noFill/>
          <a:ln cap="flat" cmpd="sng" w="19050">
            <a:solidFill>
              <a:schemeClr val="dk2"/>
            </a:solidFill>
            <a:prstDash val="solid"/>
            <a:round/>
            <a:headEnd len="med" w="med" type="none"/>
            <a:tailEnd len="med" w="med" type="none"/>
          </a:ln>
        </p:spPr>
      </p:cxnSp>
      <p:sp>
        <p:nvSpPr>
          <p:cNvPr id="479" name="Google Shape;479;p79"/>
          <p:cNvSpPr/>
          <p:nvPr/>
        </p:nvSpPr>
        <p:spPr>
          <a:xfrm>
            <a:off x="2513675" y="3404600"/>
            <a:ext cx="2500500" cy="604800"/>
          </a:xfrm>
          <a:prstGeom prst="rect">
            <a:avLst/>
          </a:prstGeom>
          <a:solidFill>
            <a:srgbClr val="D9EAD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pt-BR" sz="1300">
                <a:latin typeface="Didact Gothic"/>
                <a:ea typeface="Didact Gothic"/>
                <a:cs typeface="Didact Gothic"/>
                <a:sym typeface="Didact Gothic"/>
              </a:rPr>
              <a:t>Determine a convenient area for the location of the food pantry</a:t>
            </a:r>
            <a:endParaRPr sz="1300">
              <a:latin typeface="Didact Gothic"/>
              <a:ea typeface="Didact Gothic"/>
              <a:cs typeface="Didact Gothic"/>
              <a:sym typeface="Didact Gothic"/>
            </a:endParaRPr>
          </a:p>
        </p:txBody>
      </p:sp>
      <p:cxnSp>
        <p:nvCxnSpPr>
          <p:cNvPr id="480" name="Google Shape;480;p79"/>
          <p:cNvCxnSpPr/>
          <p:nvPr/>
        </p:nvCxnSpPr>
        <p:spPr>
          <a:xfrm flipH="1" rot="10800000">
            <a:off x="4445636" y="1469462"/>
            <a:ext cx="2700" cy="776400"/>
          </a:xfrm>
          <a:prstGeom prst="straightConnector1">
            <a:avLst/>
          </a:prstGeom>
          <a:noFill/>
          <a:ln cap="flat" cmpd="sng" w="19050">
            <a:solidFill>
              <a:schemeClr val="dk2"/>
            </a:solidFill>
            <a:prstDash val="solid"/>
            <a:round/>
            <a:headEnd len="med" w="med" type="none"/>
            <a:tailEnd len="med" w="med" type="none"/>
          </a:ln>
        </p:spPr>
      </p:cxnSp>
      <p:sp>
        <p:nvSpPr>
          <p:cNvPr id="481" name="Google Shape;481;p79"/>
          <p:cNvSpPr/>
          <p:nvPr/>
        </p:nvSpPr>
        <p:spPr>
          <a:xfrm>
            <a:off x="4171050" y="1241350"/>
            <a:ext cx="2840400" cy="605100"/>
          </a:xfrm>
          <a:prstGeom prst="rect">
            <a:avLst/>
          </a:prstGeom>
          <a:solidFill>
            <a:srgbClr val="FCE5CD"/>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1600"/>
              </a:spcAft>
              <a:buNone/>
            </a:pPr>
            <a:r>
              <a:rPr lang="pt-BR" sz="1300">
                <a:latin typeface="Didact Gothic"/>
                <a:ea typeface="Didact Gothic"/>
                <a:cs typeface="Didact Gothic"/>
                <a:sym typeface="Didact Gothic"/>
              </a:rPr>
              <a:t>Increase access to information on healthy eating and the food pantry</a:t>
            </a:r>
            <a:endParaRPr sz="1300">
              <a:latin typeface="Didact Gothic"/>
              <a:ea typeface="Didact Gothic"/>
              <a:cs typeface="Didact Gothic"/>
              <a:sym typeface="Didact Gothic"/>
            </a:endParaRPr>
          </a:p>
        </p:txBody>
      </p:sp>
      <p:sp>
        <p:nvSpPr>
          <p:cNvPr id="482" name="Google Shape;482;p79"/>
          <p:cNvSpPr/>
          <p:nvPr/>
        </p:nvSpPr>
        <p:spPr>
          <a:xfrm>
            <a:off x="4014756" y="2258570"/>
            <a:ext cx="830700" cy="830700"/>
          </a:xfrm>
          <a:prstGeom prst="ellipse">
            <a:avLst/>
          </a:prstGeom>
          <a:solidFill>
            <a:srgbClr val="FCE5CD"/>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500">
              <a:latin typeface="Didact Gothic"/>
              <a:ea typeface="Didact Gothic"/>
              <a:cs typeface="Didact Gothic"/>
              <a:sym typeface="Didact Gothic"/>
            </a:endParaRPr>
          </a:p>
        </p:txBody>
      </p:sp>
      <p:sp>
        <p:nvSpPr>
          <p:cNvPr id="470" name="Google Shape;470;p79"/>
          <p:cNvSpPr/>
          <p:nvPr/>
        </p:nvSpPr>
        <p:spPr>
          <a:xfrm>
            <a:off x="5612020" y="2222042"/>
            <a:ext cx="830700" cy="830700"/>
          </a:xfrm>
          <a:prstGeom prst="ellipse">
            <a:avLst/>
          </a:prstGeom>
          <a:solidFill>
            <a:srgbClr val="FFF2CC"/>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500">
              <a:latin typeface="Didact Gothic"/>
              <a:ea typeface="Didact Gothic"/>
              <a:cs typeface="Didact Gothic"/>
              <a:sym typeface="Didact Gothic"/>
            </a:endParaRPr>
          </a:p>
        </p:txBody>
      </p:sp>
      <p:cxnSp>
        <p:nvCxnSpPr>
          <p:cNvPr id="483" name="Google Shape;483;p79"/>
          <p:cNvCxnSpPr>
            <a:endCxn id="470" idx="4"/>
          </p:cNvCxnSpPr>
          <p:nvPr/>
        </p:nvCxnSpPr>
        <p:spPr>
          <a:xfrm rot="10800000">
            <a:off x="6027370" y="3052742"/>
            <a:ext cx="0" cy="678300"/>
          </a:xfrm>
          <a:prstGeom prst="straightConnector1">
            <a:avLst/>
          </a:prstGeom>
          <a:noFill/>
          <a:ln cap="flat" cmpd="sng" w="19050">
            <a:solidFill>
              <a:schemeClr val="dk2"/>
            </a:solidFill>
            <a:prstDash val="solid"/>
            <a:round/>
            <a:headEnd len="med" w="med" type="none"/>
            <a:tailEnd len="med" w="med" type="none"/>
          </a:ln>
        </p:spPr>
      </p:cxnSp>
      <p:pic>
        <p:nvPicPr>
          <p:cNvPr id="484" name="Google Shape;484;p79"/>
          <p:cNvPicPr preferRelativeResize="0"/>
          <p:nvPr/>
        </p:nvPicPr>
        <p:blipFill>
          <a:blip r:embed="rId3">
            <a:alphaModFix/>
          </a:blip>
          <a:stretch>
            <a:fillRect/>
          </a:stretch>
        </p:blipFill>
        <p:spPr>
          <a:xfrm>
            <a:off x="994946" y="2412950"/>
            <a:ext cx="488724" cy="488750"/>
          </a:xfrm>
          <a:prstGeom prst="rect">
            <a:avLst/>
          </a:prstGeom>
          <a:noFill/>
          <a:ln>
            <a:noFill/>
          </a:ln>
        </p:spPr>
      </p:pic>
      <p:pic>
        <p:nvPicPr>
          <p:cNvPr id="485" name="Google Shape;485;p79"/>
          <p:cNvPicPr preferRelativeResize="0"/>
          <p:nvPr/>
        </p:nvPicPr>
        <p:blipFill>
          <a:blip r:embed="rId4">
            <a:alphaModFix/>
          </a:blip>
          <a:stretch>
            <a:fillRect/>
          </a:stretch>
        </p:blipFill>
        <p:spPr>
          <a:xfrm>
            <a:off x="2583001" y="2456125"/>
            <a:ext cx="488724" cy="488745"/>
          </a:xfrm>
          <a:prstGeom prst="rect">
            <a:avLst/>
          </a:prstGeom>
          <a:noFill/>
          <a:ln>
            <a:noFill/>
          </a:ln>
        </p:spPr>
      </p:pic>
      <p:pic>
        <p:nvPicPr>
          <p:cNvPr id="486" name="Google Shape;486;p79"/>
          <p:cNvPicPr preferRelativeResize="0"/>
          <p:nvPr/>
        </p:nvPicPr>
        <p:blipFill>
          <a:blip r:embed="rId5">
            <a:alphaModFix/>
          </a:blip>
          <a:stretch>
            <a:fillRect/>
          </a:stretch>
        </p:blipFill>
        <p:spPr>
          <a:xfrm>
            <a:off x="4171046" y="2412972"/>
            <a:ext cx="488724" cy="488712"/>
          </a:xfrm>
          <a:prstGeom prst="rect">
            <a:avLst/>
          </a:prstGeom>
          <a:noFill/>
          <a:ln>
            <a:noFill/>
          </a:ln>
        </p:spPr>
      </p:pic>
      <p:pic>
        <p:nvPicPr>
          <p:cNvPr id="487" name="Google Shape;487;p79"/>
          <p:cNvPicPr preferRelativeResize="0"/>
          <p:nvPr/>
        </p:nvPicPr>
        <p:blipFill>
          <a:blip r:embed="rId6">
            <a:alphaModFix/>
          </a:blip>
          <a:stretch>
            <a:fillRect/>
          </a:stretch>
        </p:blipFill>
        <p:spPr>
          <a:xfrm>
            <a:off x="5813044" y="2412969"/>
            <a:ext cx="488724" cy="488712"/>
          </a:xfrm>
          <a:prstGeom prst="rect">
            <a:avLst/>
          </a:prstGeom>
          <a:noFill/>
          <a:ln>
            <a:noFill/>
          </a:ln>
        </p:spPr>
      </p:pic>
      <p:pic>
        <p:nvPicPr>
          <p:cNvPr id="488" name="Google Shape;488;p79"/>
          <p:cNvPicPr preferRelativeResize="0"/>
          <p:nvPr/>
        </p:nvPicPr>
        <p:blipFill>
          <a:blip r:embed="rId7">
            <a:alphaModFix/>
          </a:blip>
          <a:stretch>
            <a:fillRect/>
          </a:stretch>
        </p:blipFill>
        <p:spPr>
          <a:xfrm>
            <a:off x="7906299" y="2324397"/>
            <a:ext cx="532200" cy="532228"/>
          </a:xfrm>
          <a:prstGeom prst="rect">
            <a:avLst/>
          </a:prstGeom>
          <a:noFill/>
          <a:ln>
            <a:noFill/>
          </a:ln>
        </p:spPr>
      </p:pic>
      <p:sp>
        <p:nvSpPr>
          <p:cNvPr id="489" name="Google Shape;489;p79"/>
          <p:cNvSpPr/>
          <p:nvPr/>
        </p:nvSpPr>
        <p:spPr>
          <a:xfrm>
            <a:off x="5388925" y="3189975"/>
            <a:ext cx="2840400" cy="830700"/>
          </a:xfrm>
          <a:prstGeom prst="rect">
            <a:avLst/>
          </a:prstGeom>
          <a:solidFill>
            <a:srgbClr val="FFF2CC"/>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800"/>
              </a:spcAft>
              <a:buNone/>
            </a:pPr>
            <a:r>
              <a:rPr lang="pt-BR" sz="1300">
                <a:latin typeface="Didact Gothic"/>
                <a:ea typeface="Didact Gothic"/>
                <a:cs typeface="Didact Gothic"/>
                <a:sym typeface="Didact Gothic"/>
              </a:rPr>
              <a:t>Educate MOAD</a:t>
            </a:r>
            <a:r>
              <a:rPr lang="pt-BR" sz="1300">
                <a:latin typeface="Didact Gothic"/>
                <a:ea typeface="Didact Gothic"/>
                <a:cs typeface="Didact Gothic"/>
                <a:sym typeface="Didact Gothic"/>
              </a:rPr>
              <a:t> on food pantry </a:t>
            </a:r>
            <a:r>
              <a:rPr lang="pt-BR" sz="1300">
                <a:latin typeface="Didact Gothic"/>
                <a:ea typeface="Didact Gothic"/>
                <a:cs typeface="Didact Gothic"/>
                <a:sym typeface="Didact Gothic"/>
              </a:rPr>
              <a:t>processes, use of the space, and number of human resources needed </a:t>
            </a:r>
            <a:endParaRPr sz="1300">
              <a:latin typeface="Didact Gothic"/>
              <a:ea typeface="Didact Gothic"/>
              <a:cs typeface="Didact Gothic"/>
              <a:sym typeface="Didact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1000"/>
                                        <p:tgtEl>
                                          <p:spTgt spid="474"/>
                                        </p:tgtEl>
                                      </p:cBhvr>
                                    </p:animEffect>
                                  </p:childTnLst>
                                </p:cTn>
                              </p:par>
                              <p:par>
                                <p:cTn fill="hold" nodeType="with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1000"/>
                                        <p:tgtEl>
                                          <p:spTgt spid="475"/>
                                        </p:tgtEl>
                                      </p:cBhvr>
                                    </p:animEffect>
                                  </p:childTnLst>
                                </p:cTn>
                              </p:par>
                              <p:par>
                                <p:cTn fill="hold" nodeType="with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1000"/>
                                        <p:tgtEl>
                                          <p:spTgt spid="484"/>
                                        </p:tgtEl>
                                      </p:cBhvr>
                                    </p:animEffect>
                                  </p:childTnLst>
                                </p:cTn>
                              </p:par>
                              <p:par>
                                <p:cTn fill="hold" nodeType="with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1000"/>
                                        <p:tgtEl>
                                          <p:spTgt spid="4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1000"/>
                                        <p:tgtEl>
                                          <p:spTgt spid="477"/>
                                        </p:tgtEl>
                                      </p:cBhvr>
                                    </p:animEffect>
                                  </p:childTnLst>
                                </p:cTn>
                              </p:par>
                              <p:par>
                                <p:cTn fill="hold" nodeType="with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1000"/>
                                        <p:tgtEl>
                                          <p:spTgt spid="478"/>
                                        </p:tgtEl>
                                      </p:cBhvr>
                                    </p:animEffect>
                                  </p:childTnLst>
                                </p:cTn>
                              </p:par>
                              <p:par>
                                <p:cTn fill="hold" nodeType="with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1000"/>
                                        <p:tgtEl>
                                          <p:spTgt spid="485"/>
                                        </p:tgtEl>
                                      </p:cBhvr>
                                    </p:animEffect>
                                  </p:childTnLst>
                                </p:cTn>
                              </p:par>
                              <p:par>
                                <p:cTn fill="hold" nodeType="with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1000"/>
                                        <p:tgtEl>
                                          <p:spTgt spid="4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1000"/>
                                        <p:tgtEl>
                                          <p:spTgt spid="480"/>
                                        </p:tgtEl>
                                      </p:cBhvr>
                                    </p:animEffect>
                                  </p:childTnLst>
                                </p:cTn>
                              </p:par>
                              <p:par>
                                <p:cTn fill="hold" nodeType="with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1000"/>
                                        <p:tgtEl>
                                          <p:spTgt spid="482"/>
                                        </p:tgtEl>
                                      </p:cBhvr>
                                    </p:animEffect>
                                  </p:childTnLst>
                                </p:cTn>
                              </p:par>
                              <p:par>
                                <p:cTn fill="hold" nodeType="with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1000"/>
                                        <p:tgtEl>
                                          <p:spTgt spid="486"/>
                                        </p:tgtEl>
                                      </p:cBhvr>
                                    </p:animEffect>
                                  </p:childTnLst>
                                </p:cTn>
                              </p:par>
                              <p:par>
                                <p:cTn fill="hold" nodeType="with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1000"/>
                                        <p:tgtEl>
                                          <p:spTgt spid="4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1000"/>
                                        <p:tgtEl>
                                          <p:spTgt spid="470"/>
                                        </p:tgtEl>
                                      </p:cBhvr>
                                    </p:animEffect>
                                  </p:childTnLst>
                                </p:cTn>
                              </p:par>
                              <p:par>
                                <p:cTn fill="hold" nodeType="with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1000"/>
                                        <p:tgtEl>
                                          <p:spTgt spid="483"/>
                                        </p:tgtEl>
                                      </p:cBhvr>
                                    </p:animEffect>
                                  </p:childTnLst>
                                </p:cTn>
                              </p:par>
                              <p:par>
                                <p:cTn fill="hold" nodeType="with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1000"/>
                                        <p:tgtEl>
                                          <p:spTgt spid="487"/>
                                        </p:tgtEl>
                                      </p:cBhvr>
                                    </p:animEffect>
                                  </p:childTnLst>
                                </p:cTn>
                              </p:par>
                              <p:par>
                                <p:cTn fill="hold" nodeType="with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1000"/>
                                        <p:tgtEl>
                                          <p:spTgt spid="488"/>
                                        </p:tgtEl>
                                      </p:cBhvr>
                                    </p:animEffect>
                                  </p:childTnLst>
                                </p:cTn>
                              </p:par>
                              <p:par>
                                <p:cTn fill="hold" nodeType="with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1000"/>
                                        <p:tgtEl>
                                          <p:spTgt spid="489"/>
                                        </p:tgtEl>
                                      </p:cBhvr>
                                    </p:animEffect>
                                  </p:childTnLst>
                                </p:cTn>
                              </p:par>
                              <p:par>
                                <p:cTn fill="hold" nodeType="with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1000"/>
                                        <p:tgtEl>
                                          <p:spTgt spid="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80"/>
          <p:cNvSpPr/>
          <p:nvPr/>
        </p:nvSpPr>
        <p:spPr>
          <a:xfrm>
            <a:off x="7778795" y="2196917"/>
            <a:ext cx="830700" cy="830700"/>
          </a:xfrm>
          <a:prstGeom prst="ellipse">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500">
              <a:latin typeface="Didact Gothic"/>
              <a:ea typeface="Didact Gothic"/>
              <a:cs typeface="Didact Gothic"/>
              <a:sym typeface="Didact Gothic"/>
            </a:endParaRPr>
          </a:p>
        </p:txBody>
      </p:sp>
      <p:grpSp>
        <p:nvGrpSpPr>
          <p:cNvPr id="495" name="Google Shape;495;p80"/>
          <p:cNvGrpSpPr/>
          <p:nvPr/>
        </p:nvGrpSpPr>
        <p:grpSpPr>
          <a:xfrm>
            <a:off x="1659861" y="2637227"/>
            <a:ext cx="6070272" cy="165"/>
            <a:chOff x="3720318" y="1857562"/>
            <a:chExt cx="1372092" cy="37"/>
          </a:xfrm>
        </p:grpSpPr>
        <p:cxnSp>
          <p:nvCxnSpPr>
            <p:cNvPr id="496" name="Google Shape;496;p80"/>
            <p:cNvCxnSpPr>
              <a:endCxn id="497" idx="2"/>
            </p:cNvCxnSpPr>
            <p:nvPr/>
          </p:nvCxnSpPr>
          <p:spPr>
            <a:xfrm>
              <a:off x="4440243" y="1857599"/>
              <a:ext cx="173400" cy="0"/>
            </a:xfrm>
            <a:prstGeom prst="straightConnector1">
              <a:avLst/>
            </a:prstGeom>
            <a:noFill/>
            <a:ln cap="flat" cmpd="sng" w="19050">
              <a:solidFill>
                <a:schemeClr val="dk2"/>
              </a:solidFill>
              <a:prstDash val="solid"/>
              <a:round/>
              <a:headEnd len="med" w="med" type="none"/>
              <a:tailEnd len="med" w="med" type="none"/>
            </a:ln>
          </p:spPr>
        </p:cxnSp>
        <p:cxnSp>
          <p:nvCxnSpPr>
            <p:cNvPr id="498" name="Google Shape;498;p80"/>
            <p:cNvCxnSpPr/>
            <p:nvPr/>
          </p:nvCxnSpPr>
          <p:spPr>
            <a:xfrm>
              <a:off x="4074943" y="1857562"/>
              <a:ext cx="173400" cy="0"/>
            </a:xfrm>
            <a:prstGeom prst="straightConnector1">
              <a:avLst/>
            </a:prstGeom>
            <a:noFill/>
            <a:ln cap="flat" cmpd="sng" w="19050">
              <a:solidFill>
                <a:schemeClr val="dk2"/>
              </a:solidFill>
              <a:prstDash val="solid"/>
              <a:round/>
              <a:headEnd len="med" w="med" type="none"/>
              <a:tailEnd len="med" w="med" type="none"/>
            </a:ln>
          </p:spPr>
        </p:cxnSp>
        <p:cxnSp>
          <p:nvCxnSpPr>
            <p:cNvPr id="499" name="Google Shape;499;p80"/>
            <p:cNvCxnSpPr/>
            <p:nvPr/>
          </p:nvCxnSpPr>
          <p:spPr>
            <a:xfrm>
              <a:off x="3720318" y="1857562"/>
              <a:ext cx="173400" cy="0"/>
            </a:xfrm>
            <a:prstGeom prst="straightConnector1">
              <a:avLst/>
            </a:prstGeom>
            <a:noFill/>
            <a:ln cap="flat" cmpd="sng" w="19050">
              <a:solidFill>
                <a:schemeClr val="dk2"/>
              </a:solidFill>
              <a:prstDash val="solid"/>
              <a:round/>
              <a:headEnd len="med" w="med" type="none"/>
              <a:tailEnd len="med" w="med" type="none"/>
            </a:ln>
          </p:spPr>
        </p:cxnSp>
        <p:cxnSp>
          <p:nvCxnSpPr>
            <p:cNvPr id="500" name="Google Shape;500;p80"/>
            <p:cNvCxnSpPr>
              <a:stCxn id="497" idx="6"/>
            </p:cNvCxnSpPr>
            <p:nvPr/>
          </p:nvCxnSpPr>
          <p:spPr>
            <a:xfrm>
              <a:off x="4801410" y="1857599"/>
              <a:ext cx="291000" cy="0"/>
            </a:xfrm>
            <a:prstGeom prst="straightConnector1">
              <a:avLst/>
            </a:prstGeom>
            <a:noFill/>
            <a:ln cap="flat" cmpd="sng" w="19050">
              <a:solidFill>
                <a:schemeClr val="dk2"/>
              </a:solidFill>
              <a:prstDash val="solid"/>
              <a:round/>
              <a:headEnd len="med" w="med" type="none"/>
              <a:tailEnd len="med" w="med" type="triangle"/>
            </a:ln>
          </p:spPr>
        </p:cxnSp>
      </p:grpSp>
      <p:cxnSp>
        <p:nvCxnSpPr>
          <p:cNvPr id="501" name="Google Shape;501;p80"/>
          <p:cNvCxnSpPr/>
          <p:nvPr/>
        </p:nvCxnSpPr>
        <p:spPr>
          <a:xfrm rot="10800000">
            <a:off x="1242953" y="1845962"/>
            <a:ext cx="2400" cy="399900"/>
          </a:xfrm>
          <a:prstGeom prst="straightConnector1">
            <a:avLst/>
          </a:prstGeom>
          <a:noFill/>
          <a:ln cap="flat" cmpd="sng" w="19050">
            <a:solidFill>
              <a:schemeClr val="dk2"/>
            </a:solidFill>
            <a:prstDash val="solid"/>
            <a:round/>
            <a:headEnd len="med" w="med" type="none"/>
            <a:tailEnd len="med" w="med" type="none"/>
          </a:ln>
        </p:spPr>
      </p:cxnSp>
      <p:sp>
        <p:nvSpPr>
          <p:cNvPr id="502" name="Google Shape;502;p80"/>
          <p:cNvSpPr/>
          <p:nvPr/>
        </p:nvSpPr>
        <p:spPr>
          <a:xfrm>
            <a:off x="994950" y="1241362"/>
            <a:ext cx="2397000" cy="765900"/>
          </a:xfrm>
          <a:prstGeom prst="rect">
            <a:avLst/>
          </a:prstGeom>
          <a:solidFill>
            <a:srgbClr val="F4CCCC"/>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1600"/>
              </a:spcAft>
              <a:buNone/>
            </a:pPr>
            <a:r>
              <a:rPr lang="pt-BR" sz="1300">
                <a:latin typeface="Didact Gothic"/>
                <a:ea typeface="Didact Gothic"/>
                <a:cs typeface="Didact Gothic"/>
                <a:sym typeface="Didact Gothic"/>
              </a:rPr>
              <a:t>Obtain information on the impact of food insecurity in the African community in Worcester</a:t>
            </a:r>
            <a:endParaRPr sz="1300">
              <a:latin typeface="Didact Gothic"/>
              <a:ea typeface="Didact Gothic"/>
              <a:cs typeface="Didact Gothic"/>
              <a:sym typeface="Didact Gothic"/>
            </a:endParaRPr>
          </a:p>
        </p:txBody>
      </p:sp>
      <p:sp>
        <p:nvSpPr>
          <p:cNvPr id="503" name="Google Shape;503;p80"/>
          <p:cNvSpPr/>
          <p:nvPr/>
        </p:nvSpPr>
        <p:spPr>
          <a:xfrm>
            <a:off x="820228" y="2258570"/>
            <a:ext cx="830700" cy="830700"/>
          </a:xfrm>
          <a:prstGeom prst="ellipse">
            <a:avLst/>
          </a:prstGeom>
          <a:solidFill>
            <a:srgbClr val="F4CCCC"/>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500">
              <a:latin typeface="Didact Gothic"/>
              <a:ea typeface="Didact Gothic"/>
              <a:cs typeface="Didact Gothic"/>
              <a:sym typeface="Didact Gothic"/>
            </a:endParaRPr>
          </a:p>
        </p:txBody>
      </p:sp>
      <p:sp>
        <p:nvSpPr>
          <p:cNvPr id="504" name="Google Shape;504;p80"/>
          <p:cNvSpPr/>
          <p:nvPr/>
        </p:nvSpPr>
        <p:spPr>
          <a:xfrm>
            <a:off x="2417492" y="2290587"/>
            <a:ext cx="830700" cy="830700"/>
          </a:xfrm>
          <a:prstGeom prst="ellipse">
            <a:avLst/>
          </a:prstGeom>
          <a:solidFill>
            <a:srgbClr val="D9EAD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500">
              <a:latin typeface="Didact Gothic"/>
              <a:ea typeface="Didact Gothic"/>
              <a:cs typeface="Didact Gothic"/>
              <a:sym typeface="Didact Gothic"/>
            </a:endParaRPr>
          </a:p>
        </p:txBody>
      </p:sp>
      <p:cxnSp>
        <p:nvCxnSpPr>
          <p:cNvPr id="505" name="Google Shape;505;p80"/>
          <p:cNvCxnSpPr>
            <a:endCxn id="504" idx="4"/>
          </p:cNvCxnSpPr>
          <p:nvPr/>
        </p:nvCxnSpPr>
        <p:spPr>
          <a:xfrm flipH="1" rot="10800000">
            <a:off x="2827442" y="3121287"/>
            <a:ext cx="5400" cy="642600"/>
          </a:xfrm>
          <a:prstGeom prst="straightConnector1">
            <a:avLst/>
          </a:prstGeom>
          <a:noFill/>
          <a:ln cap="flat" cmpd="sng" w="19050">
            <a:solidFill>
              <a:schemeClr val="dk2"/>
            </a:solidFill>
            <a:prstDash val="solid"/>
            <a:round/>
            <a:headEnd len="med" w="med" type="none"/>
            <a:tailEnd len="med" w="med" type="none"/>
          </a:ln>
        </p:spPr>
      </p:cxnSp>
      <p:sp>
        <p:nvSpPr>
          <p:cNvPr id="506" name="Google Shape;506;p80"/>
          <p:cNvSpPr/>
          <p:nvPr/>
        </p:nvSpPr>
        <p:spPr>
          <a:xfrm>
            <a:off x="2513675" y="3404600"/>
            <a:ext cx="2500500" cy="604800"/>
          </a:xfrm>
          <a:prstGeom prst="rect">
            <a:avLst/>
          </a:prstGeom>
          <a:solidFill>
            <a:srgbClr val="D9EAD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pt-BR" sz="1300">
                <a:latin typeface="Didact Gothic"/>
                <a:ea typeface="Didact Gothic"/>
                <a:cs typeface="Didact Gothic"/>
                <a:sym typeface="Didact Gothic"/>
              </a:rPr>
              <a:t>Determine a convenient area for the location of the food pantry</a:t>
            </a:r>
            <a:endParaRPr sz="1300">
              <a:latin typeface="Didact Gothic"/>
              <a:ea typeface="Didact Gothic"/>
              <a:cs typeface="Didact Gothic"/>
              <a:sym typeface="Didact Gothic"/>
            </a:endParaRPr>
          </a:p>
        </p:txBody>
      </p:sp>
      <p:cxnSp>
        <p:nvCxnSpPr>
          <p:cNvPr id="507" name="Google Shape;507;p80"/>
          <p:cNvCxnSpPr/>
          <p:nvPr/>
        </p:nvCxnSpPr>
        <p:spPr>
          <a:xfrm flipH="1" rot="10800000">
            <a:off x="4445636" y="1469462"/>
            <a:ext cx="2700" cy="776400"/>
          </a:xfrm>
          <a:prstGeom prst="straightConnector1">
            <a:avLst/>
          </a:prstGeom>
          <a:noFill/>
          <a:ln cap="flat" cmpd="sng" w="19050">
            <a:solidFill>
              <a:schemeClr val="dk2"/>
            </a:solidFill>
            <a:prstDash val="solid"/>
            <a:round/>
            <a:headEnd len="med" w="med" type="none"/>
            <a:tailEnd len="med" w="med" type="none"/>
          </a:ln>
        </p:spPr>
      </p:cxnSp>
      <p:sp>
        <p:nvSpPr>
          <p:cNvPr id="508" name="Google Shape;508;p80"/>
          <p:cNvSpPr/>
          <p:nvPr/>
        </p:nvSpPr>
        <p:spPr>
          <a:xfrm>
            <a:off x="4171050" y="1241350"/>
            <a:ext cx="2840400" cy="605100"/>
          </a:xfrm>
          <a:prstGeom prst="rect">
            <a:avLst/>
          </a:prstGeom>
          <a:solidFill>
            <a:srgbClr val="FCE5CD"/>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1600"/>
              </a:spcAft>
              <a:buNone/>
            </a:pPr>
            <a:r>
              <a:rPr lang="pt-BR" sz="1300">
                <a:latin typeface="Didact Gothic"/>
                <a:ea typeface="Didact Gothic"/>
                <a:cs typeface="Didact Gothic"/>
                <a:sym typeface="Didact Gothic"/>
              </a:rPr>
              <a:t>Increase access to information on healthy eating and the food pantry</a:t>
            </a:r>
            <a:endParaRPr sz="1300">
              <a:latin typeface="Didact Gothic"/>
              <a:ea typeface="Didact Gothic"/>
              <a:cs typeface="Didact Gothic"/>
              <a:sym typeface="Didact Gothic"/>
            </a:endParaRPr>
          </a:p>
        </p:txBody>
      </p:sp>
      <p:sp>
        <p:nvSpPr>
          <p:cNvPr id="509" name="Google Shape;509;p80"/>
          <p:cNvSpPr/>
          <p:nvPr/>
        </p:nvSpPr>
        <p:spPr>
          <a:xfrm>
            <a:off x="4014756" y="2258570"/>
            <a:ext cx="830700" cy="830700"/>
          </a:xfrm>
          <a:prstGeom prst="ellipse">
            <a:avLst/>
          </a:prstGeom>
          <a:solidFill>
            <a:srgbClr val="FCE5CD"/>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500">
              <a:latin typeface="Didact Gothic"/>
              <a:ea typeface="Didact Gothic"/>
              <a:cs typeface="Didact Gothic"/>
              <a:sym typeface="Didact Gothic"/>
            </a:endParaRPr>
          </a:p>
        </p:txBody>
      </p:sp>
      <p:sp>
        <p:nvSpPr>
          <p:cNvPr id="497" name="Google Shape;497;p80"/>
          <p:cNvSpPr/>
          <p:nvPr/>
        </p:nvSpPr>
        <p:spPr>
          <a:xfrm>
            <a:off x="5612020" y="2222042"/>
            <a:ext cx="830700" cy="830700"/>
          </a:xfrm>
          <a:prstGeom prst="ellipse">
            <a:avLst/>
          </a:prstGeom>
          <a:solidFill>
            <a:srgbClr val="FFF2CC"/>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500">
              <a:latin typeface="Didact Gothic"/>
              <a:ea typeface="Didact Gothic"/>
              <a:cs typeface="Didact Gothic"/>
              <a:sym typeface="Didact Gothic"/>
            </a:endParaRPr>
          </a:p>
        </p:txBody>
      </p:sp>
      <p:cxnSp>
        <p:nvCxnSpPr>
          <p:cNvPr id="510" name="Google Shape;510;p80"/>
          <p:cNvCxnSpPr>
            <a:endCxn id="497" idx="4"/>
          </p:cNvCxnSpPr>
          <p:nvPr/>
        </p:nvCxnSpPr>
        <p:spPr>
          <a:xfrm rot="10800000">
            <a:off x="6027370" y="3052742"/>
            <a:ext cx="0" cy="678300"/>
          </a:xfrm>
          <a:prstGeom prst="straightConnector1">
            <a:avLst/>
          </a:prstGeom>
          <a:noFill/>
          <a:ln cap="flat" cmpd="sng" w="19050">
            <a:solidFill>
              <a:schemeClr val="dk2"/>
            </a:solidFill>
            <a:prstDash val="solid"/>
            <a:round/>
            <a:headEnd len="med" w="med" type="none"/>
            <a:tailEnd len="med" w="med" type="none"/>
          </a:ln>
        </p:spPr>
      </p:cxnSp>
      <p:sp>
        <p:nvSpPr>
          <p:cNvPr id="511" name="Google Shape;511;p80"/>
          <p:cNvSpPr/>
          <p:nvPr/>
        </p:nvSpPr>
        <p:spPr>
          <a:xfrm>
            <a:off x="5388925" y="3189987"/>
            <a:ext cx="2881500" cy="830700"/>
          </a:xfrm>
          <a:prstGeom prst="rect">
            <a:avLst/>
          </a:prstGeom>
          <a:solidFill>
            <a:srgbClr val="FFF2CC"/>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pt-BR" sz="1300">
                <a:latin typeface="Didact Gothic"/>
                <a:ea typeface="Didact Gothic"/>
                <a:cs typeface="Didact Gothic"/>
                <a:sym typeface="Didact Gothic"/>
              </a:rPr>
              <a:t>Educate MOAD</a:t>
            </a:r>
            <a:r>
              <a:rPr lang="pt-BR" sz="1300">
                <a:latin typeface="Didact Gothic"/>
                <a:ea typeface="Didact Gothic"/>
                <a:cs typeface="Didact Gothic"/>
                <a:sym typeface="Didact Gothic"/>
              </a:rPr>
              <a:t> on food pantry processes, use of the space, and number of human resources needed </a:t>
            </a:r>
            <a:endParaRPr sz="1300">
              <a:latin typeface="Didact Gothic"/>
              <a:ea typeface="Didact Gothic"/>
              <a:cs typeface="Didact Gothic"/>
              <a:sym typeface="Didact Gothic"/>
            </a:endParaRPr>
          </a:p>
          <a:p>
            <a:pPr indent="0" lvl="0" marL="0" rtl="0" algn="l">
              <a:lnSpc>
                <a:spcPct val="115000"/>
              </a:lnSpc>
              <a:spcBef>
                <a:spcPts val="800"/>
              </a:spcBef>
              <a:spcAft>
                <a:spcPts val="0"/>
              </a:spcAft>
              <a:buNone/>
            </a:pPr>
            <a:r>
              <a:rPr lang="pt-BR" sz="1300">
                <a:latin typeface="Didact Gothic"/>
                <a:ea typeface="Didact Gothic"/>
                <a:cs typeface="Didact Gothic"/>
                <a:sym typeface="Didact Gothic"/>
              </a:rPr>
              <a:t> </a:t>
            </a:r>
            <a:endParaRPr sz="1300">
              <a:latin typeface="Didact Gothic"/>
              <a:ea typeface="Didact Gothic"/>
              <a:cs typeface="Didact Gothic"/>
              <a:sym typeface="Didact Gothic"/>
            </a:endParaRPr>
          </a:p>
          <a:p>
            <a:pPr indent="0" lvl="0" marL="0" rtl="0" algn="l">
              <a:lnSpc>
                <a:spcPct val="115000"/>
              </a:lnSpc>
              <a:spcBef>
                <a:spcPts val="0"/>
              </a:spcBef>
              <a:spcAft>
                <a:spcPts val="0"/>
              </a:spcAft>
              <a:buNone/>
            </a:pPr>
            <a:r>
              <a:rPr lang="pt-BR" sz="1300">
                <a:latin typeface="Didact Gothic"/>
                <a:ea typeface="Didact Gothic"/>
                <a:cs typeface="Didact Gothic"/>
                <a:sym typeface="Didact Gothic"/>
              </a:rPr>
              <a:t> </a:t>
            </a:r>
            <a:endParaRPr sz="1300">
              <a:latin typeface="Didact Gothic"/>
              <a:ea typeface="Didact Gothic"/>
              <a:cs typeface="Didact Gothic"/>
              <a:sym typeface="Didact Gothic"/>
            </a:endParaRPr>
          </a:p>
        </p:txBody>
      </p:sp>
      <p:pic>
        <p:nvPicPr>
          <p:cNvPr id="512" name="Google Shape;512;p80"/>
          <p:cNvPicPr preferRelativeResize="0"/>
          <p:nvPr/>
        </p:nvPicPr>
        <p:blipFill>
          <a:blip r:embed="rId3">
            <a:alphaModFix/>
          </a:blip>
          <a:stretch>
            <a:fillRect/>
          </a:stretch>
        </p:blipFill>
        <p:spPr>
          <a:xfrm>
            <a:off x="994946" y="2412950"/>
            <a:ext cx="488724" cy="488750"/>
          </a:xfrm>
          <a:prstGeom prst="rect">
            <a:avLst/>
          </a:prstGeom>
          <a:noFill/>
          <a:ln>
            <a:noFill/>
          </a:ln>
        </p:spPr>
      </p:pic>
      <p:pic>
        <p:nvPicPr>
          <p:cNvPr id="513" name="Google Shape;513;p80"/>
          <p:cNvPicPr preferRelativeResize="0"/>
          <p:nvPr/>
        </p:nvPicPr>
        <p:blipFill>
          <a:blip r:embed="rId4">
            <a:alphaModFix/>
          </a:blip>
          <a:stretch>
            <a:fillRect/>
          </a:stretch>
        </p:blipFill>
        <p:spPr>
          <a:xfrm>
            <a:off x="2583001" y="2456125"/>
            <a:ext cx="488724" cy="488745"/>
          </a:xfrm>
          <a:prstGeom prst="rect">
            <a:avLst/>
          </a:prstGeom>
          <a:noFill/>
          <a:ln>
            <a:noFill/>
          </a:ln>
        </p:spPr>
      </p:pic>
      <p:pic>
        <p:nvPicPr>
          <p:cNvPr id="514" name="Google Shape;514;p80"/>
          <p:cNvPicPr preferRelativeResize="0"/>
          <p:nvPr/>
        </p:nvPicPr>
        <p:blipFill>
          <a:blip r:embed="rId5">
            <a:alphaModFix/>
          </a:blip>
          <a:stretch>
            <a:fillRect/>
          </a:stretch>
        </p:blipFill>
        <p:spPr>
          <a:xfrm>
            <a:off x="4171046" y="2412972"/>
            <a:ext cx="488724" cy="488712"/>
          </a:xfrm>
          <a:prstGeom prst="rect">
            <a:avLst/>
          </a:prstGeom>
          <a:noFill/>
          <a:ln>
            <a:noFill/>
          </a:ln>
        </p:spPr>
      </p:pic>
      <p:pic>
        <p:nvPicPr>
          <p:cNvPr id="515" name="Google Shape;515;p80"/>
          <p:cNvPicPr preferRelativeResize="0"/>
          <p:nvPr/>
        </p:nvPicPr>
        <p:blipFill>
          <a:blip r:embed="rId6">
            <a:alphaModFix/>
          </a:blip>
          <a:stretch>
            <a:fillRect/>
          </a:stretch>
        </p:blipFill>
        <p:spPr>
          <a:xfrm>
            <a:off x="5813044" y="2412969"/>
            <a:ext cx="488724" cy="488712"/>
          </a:xfrm>
          <a:prstGeom prst="rect">
            <a:avLst/>
          </a:prstGeom>
          <a:noFill/>
          <a:ln>
            <a:noFill/>
          </a:ln>
        </p:spPr>
      </p:pic>
      <p:pic>
        <p:nvPicPr>
          <p:cNvPr id="516" name="Google Shape;516;p80"/>
          <p:cNvPicPr preferRelativeResize="0"/>
          <p:nvPr/>
        </p:nvPicPr>
        <p:blipFill>
          <a:blip r:embed="rId7">
            <a:alphaModFix/>
          </a:blip>
          <a:stretch>
            <a:fillRect/>
          </a:stretch>
        </p:blipFill>
        <p:spPr>
          <a:xfrm>
            <a:off x="7906299" y="2324397"/>
            <a:ext cx="532200" cy="532228"/>
          </a:xfrm>
          <a:prstGeom prst="rect">
            <a:avLst/>
          </a:prstGeom>
          <a:noFill/>
          <a:ln>
            <a:noFill/>
          </a:ln>
        </p:spPr>
      </p:pic>
      <p:sp>
        <p:nvSpPr>
          <p:cNvPr id="517" name="Google Shape;517;p80"/>
          <p:cNvSpPr/>
          <p:nvPr/>
        </p:nvSpPr>
        <p:spPr>
          <a:xfrm>
            <a:off x="1042950" y="112875"/>
            <a:ext cx="2301000" cy="765900"/>
          </a:xfrm>
          <a:prstGeom prst="rect">
            <a:avLst/>
          </a:prstGeom>
          <a:solidFill>
            <a:srgbClr val="F4CCCC"/>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pt-BR" sz="1200">
                <a:latin typeface="Didact Gothic"/>
                <a:ea typeface="Didact Gothic"/>
                <a:cs typeface="Didact Gothic"/>
                <a:sym typeface="Didact Gothic"/>
              </a:rPr>
              <a:t>DELIVERABLES</a:t>
            </a:r>
            <a:endParaRPr b="1" sz="1200">
              <a:latin typeface="Didact Gothic"/>
              <a:ea typeface="Didact Gothic"/>
              <a:cs typeface="Didact Gothic"/>
              <a:sym typeface="Didact Gothic"/>
            </a:endParaRPr>
          </a:p>
          <a:p>
            <a:pPr indent="0" lvl="0" marL="0" rtl="0" algn="ctr">
              <a:spcBef>
                <a:spcPts val="0"/>
              </a:spcBef>
              <a:spcAft>
                <a:spcPts val="1600"/>
              </a:spcAft>
              <a:buNone/>
            </a:pPr>
            <a:r>
              <a:rPr lang="pt-BR" sz="1300">
                <a:latin typeface="Didact Gothic"/>
                <a:ea typeface="Didact Gothic"/>
                <a:cs typeface="Didact Gothic"/>
                <a:sym typeface="Didact Gothic"/>
              </a:rPr>
              <a:t>Flyer, Web-Based and Paper Survey, and Preliminary Data</a:t>
            </a:r>
            <a:endParaRPr b="1" sz="1200">
              <a:latin typeface="Didact Gothic"/>
              <a:ea typeface="Didact Gothic"/>
              <a:cs typeface="Didact Gothic"/>
              <a:sym typeface="Didact Gothic"/>
            </a:endParaRPr>
          </a:p>
        </p:txBody>
      </p:sp>
      <p:sp>
        <p:nvSpPr>
          <p:cNvPr id="518" name="Google Shape;518;p80"/>
          <p:cNvSpPr/>
          <p:nvPr/>
        </p:nvSpPr>
        <p:spPr>
          <a:xfrm rot="-5400000">
            <a:off x="2027950" y="971900"/>
            <a:ext cx="253500" cy="169800"/>
          </a:xfrm>
          <a:prstGeom prst="rightArrow">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80"/>
          <p:cNvSpPr/>
          <p:nvPr/>
        </p:nvSpPr>
        <p:spPr>
          <a:xfrm>
            <a:off x="4572000" y="99850"/>
            <a:ext cx="1727100" cy="765900"/>
          </a:xfrm>
          <a:prstGeom prst="rect">
            <a:avLst/>
          </a:prstGeom>
          <a:solidFill>
            <a:srgbClr val="FCE5CD"/>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pt-BR" sz="1300">
                <a:latin typeface="Didact Gothic"/>
                <a:ea typeface="Didact Gothic"/>
                <a:cs typeface="Didact Gothic"/>
                <a:sym typeface="Didact Gothic"/>
              </a:rPr>
              <a:t>DELIVERABLES</a:t>
            </a:r>
            <a:endParaRPr b="1" sz="1300">
              <a:latin typeface="Didact Gothic"/>
              <a:ea typeface="Didact Gothic"/>
              <a:cs typeface="Didact Gothic"/>
              <a:sym typeface="Didact Gothic"/>
            </a:endParaRPr>
          </a:p>
          <a:p>
            <a:pPr indent="0" lvl="0" marL="0" rtl="0" algn="ctr">
              <a:spcBef>
                <a:spcPts val="0"/>
              </a:spcBef>
              <a:spcAft>
                <a:spcPts val="0"/>
              </a:spcAft>
              <a:buNone/>
            </a:pPr>
            <a:r>
              <a:rPr lang="pt-BR" sz="1300">
                <a:solidFill>
                  <a:srgbClr val="162130"/>
                </a:solidFill>
                <a:latin typeface="Didact Gothic"/>
                <a:ea typeface="Didact Gothic"/>
                <a:cs typeface="Didact Gothic"/>
                <a:sym typeface="Didact Gothic"/>
              </a:rPr>
              <a:t>Wish List, Pamphlet, and Website</a:t>
            </a:r>
            <a:endParaRPr sz="1300">
              <a:latin typeface="Didact Gothic"/>
              <a:ea typeface="Didact Gothic"/>
              <a:cs typeface="Didact Gothic"/>
              <a:sym typeface="Didact Gothic"/>
            </a:endParaRPr>
          </a:p>
        </p:txBody>
      </p:sp>
      <p:sp>
        <p:nvSpPr>
          <p:cNvPr id="520" name="Google Shape;520;p80"/>
          <p:cNvSpPr/>
          <p:nvPr/>
        </p:nvSpPr>
        <p:spPr>
          <a:xfrm rot="-5400000">
            <a:off x="5308800" y="971900"/>
            <a:ext cx="253500" cy="169800"/>
          </a:xfrm>
          <a:prstGeom prst="rightArrow">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80"/>
          <p:cNvSpPr/>
          <p:nvPr/>
        </p:nvSpPr>
        <p:spPr>
          <a:xfrm rot="5404068">
            <a:off x="3591638" y="4150922"/>
            <a:ext cx="253500" cy="169800"/>
          </a:xfrm>
          <a:prstGeom prst="rightArrow">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80"/>
          <p:cNvSpPr/>
          <p:nvPr/>
        </p:nvSpPr>
        <p:spPr>
          <a:xfrm>
            <a:off x="3135200" y="4395850"/>
            <a:ext cx="1166400" cy="604800"/>
          </a:xfrm>
          <a:prstGeom prst="rect">
            <a:avLst/>
          </a:prstGeom>
          <a:solidFill>
            <a:srgbClr val="D9EAD3"/>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pt-BR" sz="1300">
                <a:latin typeface="Didact Gothic"/>
                <a:ea typeface="Didact Gothic"/>
                <a:cs typeface="Didact Gothic"/>
                <a:sym typeface="Didact Gothic"/>
              </a:rPr>
              <a:t>DELIVERABLE</a:t>
            </a:r>
            <a:endParaRPr b="1" sz="1300">
              <a:latin typeface="Didact Gothic"/>
              <a:ea typeface="Didact Gothic"/>
              <a:cs typeface="Didact Gothic"/>
              <a:sym typeface="Didact Gothic"/>
            </a:endParaRPr>
          </a:p>
          <a:p>
            <a:pPr indent="0" lvl="0" marL="0" rtl="0" algn="ctr">
              <a:spcBef>
                <a:spcPts val="0"/>
              </a:spcBef>
              <a:spcAft>
                <a:spcPts val="0"/>
              </a:spcAft>
              <a:buNone/>
            </a:pPr>
            <a:r>
              <a:rPr lang="pt-BR" sz="1300">
                <a:solidFill>
                  <a:srgbClr val="162130"/>
                </a:solidFill>
                <a:latin typeface="Didact Gothic"/>
                <a:ea typeface="Didact Gothic"/>
                <a:cs typeface="Didact Gothic"/>
                <a:sym typeface="Didact Gothic"/>
              </a:rPr>
              <a:t>Google Map</a:t>
            </a:r>
            <a:endParaRPr sz="1300">
              <a:latin typeface="Didact Gothic"/>
              <a:ea typeface="Didact Gothic"/>
              <a:cs typeface="Didact Gothic"/>
              <a:sym typeface="Didact Gothic"/>
            </a:endParaRPr>
          </a:p>
        </p:txBody>
      </p:sp>
      <p:sp>
        <p:nvSpPr>
          <p:cNvPr id="523" name="Google Shape;523;p80"/>
          <p:cNvSpPr/>
          <p:nvPr/>
        </p:nvSpPr>
        <p:spPr>
          <a:xfrm>
            <a:off x="6246475" y="4448900"/>
            <a:ext cx="1166400" cy="604800"/>
          </a:xfrm>
          <a:prstGeom prst="rect">
            <a:avLst/>
          </a:prstGeom>
          <a:solidFill>
            <a:srgbClr val="FFF2CC"/>
          </a:solidFill>
          <a:ln cap="flat" cmpd="sng" w="1905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pt-BR" sz="1300">
                <a:latin typeface="Didact Gothic"/>
                <a:ea typeface="Didact Gothic"/>
                <a:cs typeface="Didact Gothic"/>
                <a:sym typeface="Didact Gothic"/>
              </a:rPr>
              <a:t>DELIVERABLE</a:t>
            </a:r>
            <a:endParaRPr b="1" sz="1300">
              <a:latin typeface="Didact Gothic"/>
              <a:ea typeface="Didact Gothic"/>
              <a:cs typeface="Didact Gothic"/>
              <a:sym typeface="Didact Gothic"/>
            </a:endParaRPr>
          </a:p>
          <a:p>
            <a:pPr indent="0" lvl="0" marL="0" rtl="0" algn="ctr">
              <a:spcBef>
                <a:spcPts val="0"/>
              </a:spcBef>
              <a:spcAft>
                <a:spcPts val="0"/>
              </a:spcAft>
              <a:buNone/>
            </a:pPr>
            <a:r>
              <a:rPr lang="pt-BR" sz="1300">
                <a:solidFill>
                  <a:srgbClr val="162130"/>
                </a:solidFill>
                <a:latin typeface="Didact Gothic"/>
                <a:ea typeface="Didact Gothic"/>
                <a:cs typeface="Didact Gothic"/>
                <a:sym typeface="Didact Gothic"/>
              </a:rPr>
              <a:t>Business Plan</a:t>
            </a:r>
            <a:endParaRPr sz="1300">
              <a:latin typeface="Didact Gothic"/>
              <a:ea typeface="Didact Gothic"/>
              <a:cs typeface="Didact Gothic"/>
              <a:sym typeface="Didact Gothic"/>
            </a:endParaRPr>
          </a:p>
        </p:txBody>
      </p:sp>
      <p:sp>
        <p:nvSpPr>
          <p:cNvPr id="524" name="Google Shape;524;p80"/>
          <p:cNvSpPr/>
          <p:nvPr/>
        </p:nvSpPr>
        <p:spPr>
          <a:xfrm rot="5404068">
            <a:off x="6702913" y="4177447"/>
            <a:ext cx="253500" cy="169800"/>
          </a:xfrm>
          <a:prstGeom prst="rightArrow">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80"/>
          <p:cNvSpPr/>
          <p:nvPr/>
        </p:nvSpPr>
        <p:spPr>
          <a:xfrm>
            <a:off x="820225" y="1194000"/>
            <a:ext cx="7872300" cy="2891400"/>
          </a:xfrm>
          <a:prstGeom prst="rect">
            <a:avLst/>
          </a:prstGeom>
          <a:solidFill>
            <a:srgbClr val="FFFFFF">
              <a:alpha val="7821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600"/>
                                        <p:tgtEl>
                                          <p:spTgt spid="5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1000"/>
                                        <p:tgtEl>
                                          <p:spTgt spid="517"/>
                                        </p:tgtEl>
                                      </p:cBhvr>
                                    </p:animEffect>
                                  </p:childTnLst>
                                </p:cTn>
                              </p:par>
                              <p:par>
                                <p:cTn fill="hold" nodeType="with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1000"/>
                                        <p:tgtEl>
                                          <p:spTgt spid="5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1000"/>
                                        <p:tgtEl>
                                          <p:spTgt spid="521"/>
                                        </p:tgtEl>
                                      </p:cBhvr>
                                    </p:animEffect>
                                  </p:childTnLst>
                                </p:cTn>
                              </p:par>
                              <p:par>
                                <p:cTn fill="hold" nodeType="with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1000"/>
                                        <p:tgtEl>
                                          <p:spTgt spid="5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1000"/>
                                        <p:tgtEl>
                                          <p:spTgt spid="520"/>
                                        </p:tgtEl>
                                      </p:cBhvr>
                                    </p:animEffect>
                                  </p:childTnLst>
                                </p:cTn>
                              </p:par>
                              <p:par>
                                <p:cTn fill="hold" nodeType="with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1000"/>
                                        <p:tgtEl>
                                          <p:spTgt spid="5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1000"/>
                                        <p:tgtEl>
                                          <p:spTgt spid="524"/>
                                        </p:tgtEl>
                                      </p:cBhvr>
                                    </p:animEffect>
                                  </p:childTnLst>
                                </p:cTn>
                              </p:par>
                              <p:par>
                                <p:cTn fill="hold" nodeType="with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1000"/>
                                        <p:tgtEl>
                                          <p:spTgt spid="5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81"/>
          <p:cNvSpPr/>
          <p:nvPr/>
        </p:nvSpPr>
        <p:spPr>
          <a:xfrm>
            <a:off x="4572025" y="0"/>
            <a:ext cx="4608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81"/>
          <p:cNvSpPr/>
          <p:nvPr/>
        </p:nvSpPr>
        <p:spPr>
          <a:xfrm>
            <a:off x="-35975" y="-9000"/>
            <a:ext cx="4608000" cy="5188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81"/>
          <p:cNvSpPr txBox="1"/>
          <p:nvPr>
            <p:ph type="title"/>
          </p:nvPr>
        </p:nvSpPr>
        <p:spPr>
          <a:xfrm>
            <a:off x="4645275" y="438550"/>
            <a:ext cx="4373700" cy="66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pt-BR" sz="3100"/>
              <a:t>BUSINESS</a:t>
            </a:r>
            <a:r>
              <a:rPr b="1" lang="pt-BR" sz="3100"/>
              <a:t> PLAN</a:t>
            </a:r>
            <a:endParaRPr b="1" sz="3100"/>
          </a:p>
        </p:txBody>
      </p:sp>
      <p:sp>
        <p:nvSpPr>
          <p:cNvPr id="533" name="Google Shape;533;p81"/>
          <p:cNvSpPr txBox="1"/>
          <p:nvPr>
            <p:ph idx="1" type="body"/>
          </p:nvPr>
        </p:nvSpPr>
        <p:spPr>
          <a:xfrm>
            <a:off x="4695125" y="1255975"/>
            <a:ext cx="2288700" cy="517200"/>
          </a:xfrm>
          <a:prstGeom prst="rect">
            <a:avLst/>
          </a:prstGeom>
          <a:solidFill>
            <a:srgbClr val="B38A19"/>
          </a:solidFill>
        </p:spPr>
        <p:txBody>
          <a:bodyPr anchorCtr="0" anchor="ctr" bIns="91425" lIns="91425" spcFirstLastPara="1" rIns="91425" wrap="square" tIns="91425">
            <a:noAutofit/>
          </a:bodyPr>
          <a:lstStyle/>
          <a:p>
            <a:pPr indent="0" lvl="0" marL="0" rtl="0" algn="ctr">
              <a:spcBef>
                <a:spcPts val="0"/>
              </a:spcBef>
              <a:spcAft>
                <a:spcPts val="0"/>
              </a:spcAft>
              <a:buNone/>
            </a:pPr>
            <a:r>
              <a:rPr lang="pt-BR" sz="2700">
                <a:solidFill>
                  <a:srgbClr val="FFFFFF"/>
                </a:solidFill>
              </a:rPr>
              <a:t>THE PURPOSE</a:t>
            </a:r>
            <a:endParaRPr sz="2700">
              <a:solidFill>
                <a:srgbClr val="FFFFFF"/>
              </a:solidFill>
            </a:endParaRPr>
          </a:p>
        </p:txBody>
      </p:sp>
      <p:sp>
        <p:nvSpPr>
          <p:cNvPr id="534" name="Google Shape;534;p81"/>
          <p:cNvSpPr txBox="1"/>
          <p:nvPr/>
        </p:nvSpPr>
        <p:spPr>
          <a:xfrm>
            <a:off x="5641075" y="3141250"/>
            <a:ext cx="2469900" cy="49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600">
                <a:latin typeface="Didact Gothic"/>
                <a:ea typeface="Didact Gothic"/>
                <a:cs typeface="Didact Gothic"/>
                <a:sym typeface="Didact Gothic"/>
              </a:rPr>
              <a:t>Provides the organization with an </a:t>
            </a:r>
            <a:r>
              <a:rPr b="1" lang="pt-BR" sz="1600">
                <a:latin typeface="Didact Gothic"/>
                <a:ea typeface="Didact Gothic"/>
                <a:cs typeface="Didact Gothic"/>
                <a:sym typeface="Didact Gothic"/>
              </a:rPr>
              <a:t>outline </a:t>
            </a:r>
            <a:r>
              <a:rPr lang="pt-BR" sz="1600">
                <a:latin typeface="Didact Gothic"/>
                <a:ea typeface="Didact Gothic"/>
                <a:cs typeface="Didact Gothic"/>
                <a:sym typeface="Didact Gothic"/>
              </a:rPr>
              <a:t>on how to </a:t>
            </a:r>
            <a:r>
              <a:rPr b="1" lang="pt-BR" sz="1600">
                <a:latin typeface="Didact Gothic"/>
                <a:ea typeface="Didact Gothic"/>
                <a:cs typeface="Didact Gothic"/>
                <a:sym typeface="Didact Gothic"/>
              </a:rPr>
              <a:t>proceed with establishing a food pantry</a:t>
            </a:r>
            <a:endParaRPr b="1" sz="1600">
              <a:latin typeface="Didact Gothic"/>
              <a:ea typeface="Didact Gothic"/>
              <a:cs typeface="Didact Gothic"/>
              <a:sym typeface="Didact Gothic"/>
            </a:endParaRPr>
          </a:p>
        </p:txBody>
      </p:sp>
      <p:cxnSp>
        <p:nvCxnSpPr>
          <p:cNvPr id="535" name="Google Shape;535;p81"/>
          <p:cNvCxnSpPr/>
          <p:nvPr/>
        </p:nvCxnSpPr>
        <p:spPr>
          <a:xfrm>
            <a:off x="7106913" y="1510075"/>
            <a:ext cx="1969200" cy="9000"/>
          </a:xfrm>
          <a:prstGeom prst="straightConnector1">
            <a:avLst/>
          </a:prstGeom>
          <a:noFill/>
          <a:ln cap="flat" cmpd="sng" w="19050">
            <a:solidFill>
              <a:srgbClr val="B38A19"/>
            </a:solidFill>
            <a:prstDash val="solid"/>
            <a:round/>
            <a:headEnd len="med" w="med" type="none"/>
            <a:tailEnd len="med" w="med" type="none"/>
          </a:ln>
        </p:spPr>
      </p:cxnSp>
      <p:pic>
        <p:nvPicPr>
          <p:cNvPr id="536" name="Google Shape;536;p81"/>
          <p:cNvPicPr preferRelativeResize="0"/>
          <p:nvPr/>
        </p:nvPicPr>
        <p:blipFill>
          <a:blip r:embed="rId3">
            <a:alphaModFix/>
          </a:blip>
          <a:stretch>
            <a:fillRect/>
          </a:stretch>
        </p:blipFill>
        <p:spPr>
          <a:xfrm>
            <a:off x="425573" y="76200"/>
            <a:ext cx="3528503" cy="4990775"/>
          </a:xfrm>
          <a:prstGeom prst="rect">
            <a:avLst/>
          </a:prstGeom>
          <a:noFill/>
          <a:ln cap="flat" cmpd="sng" w="19050">
            <a:solidFill>
              <a:srgbClr val="B38A19"/>
            </a:solidFill>
            <a:prstDash val="solid"/>
            <a:round/>
            <a:headEnd len="sm" w="sm" type="none"/>
            <a:tailEnd len="sm" w="sm" type="none"/>
          </a:ln>
        </p:spPr>
      </p:pic>
      <p:pic>
        <p:nvPicPr>
          <p:cNvPr id="537" name="Google Shape;537;p81"/>
          <p:cNvPicPr preferRelativeResize="0"/>
          <p:nvPr/>
        </p:nvPicPr>
        <p:blipFill>
          <a:blip r:embed="rId4">
            <a:alphaModFix/>
          </a:blip>
          <a:stretch>
            <a:fillRect/>
          </a:stretch>
        </p:blipFill>
        <p:spPr>
          <a:xfrm>
            <a:off x="425575" y="89838"/>
            <a:ext cx="3528499" cy="4990815"/>
          </a:xfrm>
          <a:prstGeom prst="rect">
            <a:avLst/>
          </a:prstGeom>
          <a:noFill/>
          <a:ln cap="flat" cmpd="sng" w="19050">
            <a:solidFill>
              <a:srgbClr val="B38A19"/>
            </a:solidFill>
            <a:prstDash val="solid"/>
            <a:round/>
            <a:headEnd len="sm" w="sm" type="none"/>
            <a:tailEnd len="sm" w="sm" type="none"/>
          </a:ln>
        </p:spPr>
      </p:pic>
      <p:pic>
        <p:nvPicPr>
          <p:cNvPr id="538" name="Google Shape;538;p81"/>
          <p:cNvPicPr preferRelativeResize="0"/>
          <p:nvPr/>
        </p:nvPicPr>
        <p:blipFill>
          <a:blip r:embed="rId5">
            <a:alphaModFix/>
          </a:blip>
          <a:stretch>
            <a:fillRect/>
          </a:stretch>
        </p:blipFill>
        <p:spPr>
          <a:xfrm>
            <a:off x="6405100" y="2190523"/>
            <a:ext cx="941850" cy="941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1000"/>
                                        <p:tgtEl>
                                          <p:spTgt spid="534"/>
                                        </p:tgtEl>
                                      </p:cBhvr>
                                    </p:animEffect>
                                  </p:childTnLst>
                                </p:cTn>
                              </p:par>
                              <p:par>
                                <p:cTn fill="hold" nodeType="with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1000"/>
                                        <p:tgtEl>
                                          <p:spTgt spid="5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1000"/>
                                        <p:tgtEl>
                                          <p:spTgt spid="5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Professional Consulting by Slidesgo">
  <a:themeElements>
    <a:clrScheme name="Simple Light">
      <a:dk1>
        <a:srgbClr val="3A393C"/>
      </a:dk1>
      <a:lt1>
        <a:srgbClr val="FFFFFF"/>
      </a:lt1>
      <a:dk2>
        <a:srgbClr val="32620E"/>
      </a:dk2>
      <a:lt2>
        <a:srgbClr val="3A393C"/>
      </a:lt2>
      <a:accent1>
        <a:srgbClr val="FFFFFF"/>
      </a:accent1>
      <a:accent2>
        <a:srgbClr val="6DC065"/>
      </a:accent2>
      <a:accent3>
        <a:srgbClr val="3A393C"/>
      </a:accent3>
      <a:accent4>
        <a:srgbClr val="FFFFFF"/>
      </a:accent4>
      <a:accent5>
        <a:srgbClr val="6DC065"/>
      </a:accent5>
      <a:accent6>
        <a:srgbClr val="FFFFFF"/>
      </a:accent6>
      <a:hlink>
        <a:srgbClr val="3A393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rofessional Consulting by Slidesgo">
  <a:themeElements>
    <a:clrScheme name="Simple Light">
      <a:dk1>
        <a:srgbClr val="3A393C"/>
      </a:dk1>
      <a:lt1>
        <a:srgbClr val="FFFFFF"/>
      </a:lt1>
      <a:dk2>
        <a:srgbClr val="32620E"/>
      </a:dk2>
      <a:lt2>
        <a:srgbClr val="3A393C"/>
      </a:lt2>
      <a:accent1>
        <a:srgbClr val="FFFFFF"/>
      </a:accent1>
      <a:accent2>
        <a:srgbClr val="6DC065"/>
      </a:accent2>
      <a:accent3>
        <a:srgbClr val="3A393C"/>
      </a:accent3>
      <a:accent4>
        <a:srgbClr val="FFFFFF"/>
      </a:accent4>
      <a:accent5>
        <a:srgbClr val="6DC065"/>
      </a:accent5>
      <a:accent6>
        <a:srgbClr val="FFFFFF"/>
      </a:accent6>
      <a:hlink>
        <a:srgbClr val="3A393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