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8" r:id="rId1"/>
  </p:sldMasterIdLst>
  <p:notesMasterIdLst>
    <p:notesMasterId r:id="rId40"/>
  </p:notesMasterIdLst>
  <p:sldIdLst>
    <p:sldId id="256" r:id="rId2"/>
    <p:sldId id="260" r:id="rId3"/>
    <p:sldId id="350" r:id="rId4"/>
    <p:sldId id="348" r:id="rId5"/>
    <p:sldId id="261" r:id="rId6"/>
    <p:sldId id="289" r:id="rId7"/>
    <p:sldId id="285" r:id="rId8"/>
    <p:sldId id="352" r:id="rId9"/>
    <p:sldId id="364" r:id="rId10"/>
    <p:sldId id="281" r:id="rId11"/>
    <p:sldId id="363" r:id="rId12"/>
    <p:sldId id="313" r:id="rId13"/>
    <p:sldId id="353" r:id="rId14"/>
    <p:sldId id="360" r:id="rId15"/>
    <p:sldId id="356" r:id="rId16"/>
    <p:sldId id="361" r:id="rId17"/>
    <p:sldId id="362" r:id="rId18"/>
    <p:sldId id="303" r:id="rId19"/>
    <p:sldId id="354" r:id="rId20"/>
    <p:sldId id="374" r:id="rId21"/>
    <p:sldId id="378" r:id="rId22"/>
    <p:sldId id="349" r:id="rId23"/>
    <p:sldId id="373" r:id="rId24"/>
    <p:sldId id="351" r:id="rId25"/>
    <p:sldId id="358" r:id="rId26"/>
    <p:sldId id="355" r:id="rId27"/>
    <p:sldId id="372" r:id="rId28"/>
    <p:sldId id="315" r:id="rId29"/>
    <p:sldId id="366" r:id="rId30"/>
    <p:sldId id="367" r:id="rId31"/>
    <p:sldId id="359" r:id="rId32"/>
    <p:sldId id="365" r:id="rId33"/>
    <p:sldId id="377" r:id="rId34"/>
    <p:sldId id="368" r:id="rId35"/>
    <p:sldId id="369" r:id="rId36"/>
    <p:sldId id="370" r:id="rId37"/>
    <p:sldId id="371" r:id="rId38"/>
    <p:sldId id="375" r:id="rId39"/>
  </p:sldIdLst>
  <p:sldSz cx="9144000" cy="5143500" type="screen16x9"/>
  <p:notesSz cx="6858000" cy="9144000"/>
  <p:embeddedFontLst>
    <p:embeddedFont>
      <p:font typeface="Bebas Neue" panose="020B0606020202050201" pitchFamily="34" charset="0"/>
      <p:regular r:id="rId41"/>
    </p:embeddedFont>
    <p:embeddedFont>
      <p:font typeface="Calibri" panose="020F0502020204030204" pitchFamily="34" charset="0"/>
      <p:regular r:id="rId42"/>
      <p:bold r:id="rId43"/>
      <p:italic r:id="rId44"/>
      <p:boldItalic r:id="rId45"/>
    </p:embeddedFont>
    <p:embeddedFont>
      <p:font typeface="Fira Sans Condensed" panose="020B0503050000020004" pitchFamily="34" charset="0"/>
      <p:regular r:id="rId46"/>
      <p:bold r:id="rId47"/>
      <p:italic r:id="rId48"/>
      <p:boldItalic r:id="rId49"/>
    </p:embeddedFont>
    <p:embeddedFont>
      <p:font typeface="Josefin Sans" pitchFamily="2" charset="0"/>
      <p:regular r:id="rId50"/>
      <p:bold r:id="rId51"/>
      <p:italic r:id="rId52"/>
      <p:boldItalic r:id="rId53"/>
    </p:embeddedFont>
    <p:embeddedFont>
      <p:font typeface="Open Sans" panose="020B0606030504020204" pitchFamily="34" charset="0"/>
      <p:regular r:id="rId54"/>
      <p:bold r:id="rId55"/>
      <p:italic r:id="rId56"/>
      <p:boldItalic r:id="rId57"/>
    </p:embeddedFont>
    <p:embeddedFont>
      <p:font typeface="Open Sans SemiBold" panose="020B0706030804020204" pitchFamily="34" charset="0"/>
      <p:bold r:id="rId58"/>
      <p:boldItalic r:id="rId59"/>
    </p:embeddedFont>
    <p:embeddedFont>
      <p:font typeface="Roboto Condensed Light" panose="02000000000000000000" pitchFamily="2" charset="0"/>
      <p:regular r:id="rId60"/>
      <p:italic r:id="rId61"/>
    </p:embeddedFont>
    <p:embeddedFont>
      <p:font typeface="Segoe UI" panose="020B0502040204020203" pitchFamily="34" charset="0"/>
      <p:regular r:id="rId62"/>
      <p:bold r:id="rId63"/>
      <p:italic r:id="rId64"/>
      <p:boldItalic r:id="rId65"/>
    </p:embeddedFont>
    <p:embeddedFont>
      <p:font typeface="Source Sans Pro" panose="020B0503030403020204" pitchFamily="34" charset="0"/>
      <p:regular r:id="rId66"/>
      <p:bold r:id="rId67"/>
      <p:italic r:id="rId68"/>
      <p:boldItalic r:id="rId69"/>
    </p:embeddedFont>
    <p:embeddedFont>
      <p:font typeface="Times" panose="02020603050405020304" pitchFamily="18" charset="0"/>
      <p:regular r:id="rId70"/>
      <p:bold r:id="rId71"/>
      <p:italic r:id="rId72"/>
      <p:boldItalic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3F674B-5506-4283-8466-73B1D85A529B}" v="1982" dt="2023-12-14T18:45:43.675"/>
    <p1510:client id="{517E52CD-72ED-5FBC-C4EC-4C2AC410F44C}" v="3" dt="2023-12-14T03:39:26.298"/>
  </p1510:revLst>
</p1510:revInfo>
</file>

<file path=ppt/tableStyles.xml><?xml version="1.0" encoding="utf-8"?>
<a:tblStyleLst xmlns:a="http://schemas.openxmlformats.org/drawingml/2006/main" def="{C3DB177D-2781-42DB-9A60-0B582C494236}">
  <a:tblStyle styleId="{C3DB177D-2781-42DB-9A60-0B582C49423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36" autoAdjust="0"/>
    <p:restoredTop sz="78766" autoAdjust="0"/>
  </p:normalViewPr>
  <p:slideViewPr>
    <p:cSldViewPr snapToGrid="0">
      <p:cViewPr varScale="1">
        <p:scale>
          <a:sx n="94" d="100"/>
          <a:sy n="94" d="100"/>
        </p:scale>
        <p:origin x="1090" y="43"/>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font" Target="fonts/font2.fntdata"/><Relationship Id="rId47" Type="http://schemas.openxmlformats.org/officeDocument/2006/relationships/font" Target="fonts/font7.fntdata"/><Relationship Id="rId63" Type="http://schemas.openxmlformats.org/officeDocument/2006/relationships/font" Target="fonts/font23.fntdata"/><Relationship Id="rId68" Type="http://schemas.openxmlformats.org/officeDocument/2006/relationships/font" Target="fonts/font28.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font" Target="fonts/font18.fntdata"/><Relationship Id="rId66" Type="http://schemas.openxmlformats.org/officeDocument/2006/relationships/font" Target="fonts/font26.fntdata"/><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21.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64" Type="http://schemas.openxmlformats.org/officeDocument/2006/relationships/font" Target="fonts/font24.fntdata"/><Relationship Id="rId69" Type="http://schemas.openxmlformats.org/officeDocument/2006/relationships/font" Target="fonts/font29.fntdata"/><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1.fntdata"/><Relationship Id="rId72" Type="http://schemas.openxmlformats.org/officeDocument/2006/relationships/font" Target="fonts/font3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59" Type="http://schemas.openxmlformats.org/officeDocument/2006/relationships/font" Target="fonts/font19.fntdata"/><Relationship Id="rId67" Type="http://schemas.openxmlformats.org/officeDocument/2006/relationships/font" Target="fonts/font27.fntdata"/><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font" Target="fonts/font14.fntdata"/><Relationship Id="rId62" Type="http://schemas.openxmlformats.org/officeDocument/2006/relationships/font" Target="fonts/font22.fntdata"/><Relationship Id="rId70" Type="http://schemas.openxmlformats.org/officeDocument/2006/relationships/font" Target="fonts/font30.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font" Target="fonts/font1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font" Target="fonts/font20.fntdata"/><Relationship Id="rId65" Type="http://schemas.openxmlformats.org/officeDocument/2006/relationships/font" Target="fonts/font25.fntdata"/><Relationship Id="rId73" Type="http://schemas.openxmlformats.org/officeDocument/2006/relationships/font" Target="fonts/font33.fntdata"/><Relationship Id="rId78"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10.fntdata"/><Relationship Id="rId55" Type="http://schemas.openxmlformats.org/officeDocument/2006/relationships/font" Target="fonts/font15.fntdata"/><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font" Target="fonts/font31.fntdata"/><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oleObject" Target="https://wpi0-my.sharepoint.com/personal/jtthomas2_wpi_edu/Documents/Container%20Throughput%20Dat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227559055118109"/>
          <c:y val="0.17171296296296298"/>
          <c:w val="0.75561409997337803"/>
          <c:h val="0.50786645593693225"/>
        </c:manualLayout>
      </c:layout>
      <c:barChart>
        <c:barDir val="col"/>
        <c:grouping val="clustered"/>
        <c:varyColors val="0"/>
        <c:ser>
          <c:idx val="0"/>
          <c:order val="0"/>
          <c:tx>
            <c:strRef>
              <c:f>'[Container Throughput Data.xlsx]Sheet1'!$B$1</c:f>
              <c:strCache>
                <c:ptCount val="1"/>
                <c:pt idx="0">
                  <c:v>Container Throughput (TEU)</c:v>
                </c:pt>
              </c:strCache>
            </c:strRef>
          </c:tx>
          <c:spPr>
            <a:solidFill>
              <a:schemeClr val="accent1"/>
            </a:solidFill>
            <a:ln>
              <a:noFill/>
            </a:ln>
            <a:effectLst/>
          </c:spPr>
          <c:invertIfNegative val="0"/>
          <c:cat>
            <c:numRef>
              <c:f>'[Container Throughput Data.xlsx]Sheet1'!$A$2:$A$13</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'[Container Throughput Data.xlsx]Sheet1'!$B$2:$B$13</c:f>
              <c:numCache>
                <c:formatCode>#,##0</c:formatCode>
                <c:ptCount val="12"/>
                <c:pt idx="0">
                  <c:v>41779671</c:v>
                </c:pt>
                <c:pt idx="1">
                  <c:v>42297906</c:v>
                </c:pt>
                <c:pt idx="2">
                  <c:v>43303729</c:v>
                </c:pt>
                <c:pt idx="3">
                  <c:v>44112812</c:v>
                </c:pt>
                <c:pt idx="4">
                  <c:v>45955020</c:v>
                </c:pt>
                <c:pt idx="5">
                  <c:v>47607488</c:v>
                </c:pt>
                <c:pt idx="6">
                  <c:v>48150727</c:v>
                </c:pt>
                <c:pt idx="7">
                  <c:v>51522489</c:v>
                </c:pt>
                <c:pt idx="8">
                  <c:v>54486468</c:v>
                </c:pt>
                <c:pt idx="9">
                  <c:v>55712071</c:v>
                </c:pt>
                <c:pt idx="10">
                  <c:v>54422008</c:v>
                </c:pt>
                <c:pt idx="11">
                  <c:v>62044503</c:v>
                </c:pt>
              </c:numCache>
            </c:numRef>
          </c:val>
          <c:extLst>
            <c:ext xmlns:c16="http://schemas.microsoft.com/office/drawing/2014/chart" uri="{C3380CC4-5D6E-409C-BE32-E72D297353CC}">
              <c16:uniqueId val="{00000000-3598-4124-BF07-27EF37153B7E}"/>
            </c:ext>
          </c:extLst>
        </c:ser>
        <c:dLbls>
          <c:showLegendKey val="0"/>
          <c:showVal val="0"/>
          <c:showCatName val="0"/>
          <c:showSerName val="0"/>
          <c:showPercent val="0"/>
          <c:showBubbleSize val="0"/>
        </c:dLbls>
        <c:gapWidth val="219"/>
        <c:overlap val="-27"/>
        <c:axId val="1924909839"/>
        <c:axId val="2103452655"/>
      </c:barChart>
      <c:catAx>
        <c:axId val="1924909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3452655"/>
        <c:crosses val="autoZero"/>
        <c:auto val="1"/>
        <c:lblAlgn val="ctr"/>
        <c:lblOffset val="100"/>
        <c:noMultiLvlLbl val="0"/>
      </c:catAx>
      <c:valAx>
        <c:axId val="210345265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24909839"/>
        <c:crosses val="autoZero"/>
        <c:crossBetween val="between"/>
      </c:valAx>
      <c:spPr>
        <a:noFill/>
        <a:ln>
          <a:noFill/>
        </a:ln>
        <a:effectLst/>
      </c:spPr>
    </c:plotArea>
    <c:legend>
      <c:legendPos val="r"/>
      <c:layout>
        <c:manualLayout>
          <c:xMode val="edge"/>
          <c:yMode val="edge"/>
          <c:x val="0.32980548125834169"/>
          <c:y val="0.80091426465481208"/>
          <c:w val="0.2772227076108339"/>
          <c:h val="5.063041737244591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2" name="Google Shape;10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Jadon</a:t>
            </a:r>
          </a:p>
          <a:p>
            <a:pPr marL="0" indent="0">
              <a:buNone/>
            </a:pPr>
            <a:r>
              <a:rPr lang="en-US"/>
              <a:t>[Name, major, year]</a:t>
            </a:r>
          </a:p>
          <a:p>
            <a:pPr marL="0" indent="0">
              <a:buNone/>
            </a:pPr>
            <a:r>
              <a:rPr lang="en-US"/>
              <a:t>Interns from WPI</a:t>
            </a:r>
          </a:p>
          <a:p>
            <a:pPr marL="0" indent="0">
              <a:buNone/>
            </a:pPr>
            <a:r>
              <a:rPr lang="en-US"/>
              <a:t>15 weeks spent researching BWMS and Disinfection Byproducts</a:t>
            </a:r>
          </a:p>
          <a:p>
            <a:pPr marL="0" indent="0">
              <a:buNone/>
            </a:pPr>
            <a:r>
              <a:rPr lang="en-US"/>
              <a:t>Goal of determining which Disinfection Byproducts need to be regulated and to what degree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5"/>
        <p:cNvGrpSpPr/>
        <p:nvPr/>
      </p:nvGrpSpPr>
      <p:grpSpPr>
        <a:xfrm>
          <a:off x="0" y="0"/>
          <a:ext cx="0" cy="0"/>
          <a:chOff x="0" y="0"/>
          <a:chExt cx="0" cy="0"/>
        </a:xfrm>
      </p:grpSpPr>
      <p:sp>
        <p:nvSpPr>
          <p:cNvPr id="1386" name="Google Shape;1386;gd1e87cec61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7" name="Google Shape;1387;gd1e87cec61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These are the two groups of DBPs we chose to analyze. The trihalomethanes comprise of…. The haloacetic acids can be analyzed by the sum of the concentrations of the first five chemicals….which are referred to as HAA5s, or the sum of all nine HAAs which are referred to as HAA9s. We will be analyzing </a:t>
            </a:r>
            <a:r>
              <a:rPr lang="en-US" err="1"/>
              <a:t>th</a:t>
            </a:r>
            <a:r>
              <a:rPr lang="en-US"/>
              <a:t> four THMs and the sum of the nine HAAs.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In our archival research we found that THMs have significant human health impacts including harm to the liver and kidneys and nervous system effects with chronic exposure. The damage to the nervous system can cause symptoms such as depression, </a:t>
            </a:r>
            <a:r>
              <a:rPr lang="en-US" err="1"/>
              <a:t>iritability</a:t>
            </a:r>
            <a:r>
              <a:rPr lang="en-US"/>
              <a:t>, nausea, and dizziness…</a:t>
            </a:r>
          </a:p>
          <a:p>
            <a:r>
              <a:rPr lang="en-US" err="1"/>
              <a:t>Bromofrm</a:t>
            </a:r>
            <a:r>
              <a:rPr lang="en-US"/>
              <a:t> and chloroform can also </a:t>
            </a:r>
          </a:p>
          <a:p>
            <a:pPr marL="158750" indent="0">
              <a:buNone/>
            </a:pPr>
            <a:endParaRPr lang="en-US"/>
          </a:p>
          <a:p>
            <a:r>
              <a:rPr lang="en-US" b="1"/>
              <a:t>Mention how we got HAA9 EPA standard</a:t>
            </a:r>
          </a:p>
        </p:txBody>
      </p:sp>
    </p:spTree>
    <p:extLst>
      <p:ext uri="{BB962C8B-B14F-4D97-AF65-F5344CB8AC3E}">
        <p14:creationId xmlns:p14="http://schemas.microsoft.com/office/powerpoint/2010/main" val="1112157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2"/>
        <p:cNvGrpSpPr/>
        <p:nvPr/>
      </p:nvGrpSpPr>
      <p:grpSpPr>
        <a:xfrm>
          <a:off x="0" y="0"/>
          <a:ext cx="0" cy="0"/>
          <a:chOff x="0" y="0"/>
          <a:chExt cx="0" cy="0"/>
        </a:xfrm>
      </p:grpSpPr>
      <p:sp>
        <p:nvSpPr>
          <p:cNvPr id="2243" name="Google Shape;2243;gab8d1ca927_3_7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4" name="Google Shape;2244;gab8d1ca927_3_7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a:t>In our interviews we  In this step we used a website from the EPA to find the standards of comparison for safe concentrations THMs to use in our statistical analysis in method 2. This website was provided by Ms. Kimery.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u="sng"/>
              <a:t>Rachel -</a:t>
            </a:r>
            <a:r>
              <a:rPr lang="en-US"/>
              <a:t>   Once we had chosen what DBPs to focus on, we moved into our statistical analysis. </a:t>
            </a:r>
          </a:p>
          <a:p>
            <a:r>
              <a:rPr lang="en-US"/>
              <a:t>We were testing to conclude whether the chemical concentrations of the DBPs we chose to focus on were higher than the EPA recommended limit. To do this, we ran one sample t tests. A t test is a statistical test used to determine whether a difference in means is statistically significant. We took the averages of all the chemical concentration results for each specific chemical and water salinity combination, and compared each of those averages to the corresponding EPA recommendation for what is considered safe for human and aquatic life. </a:t>
            </a:r>
          </a:p>
          <a:p>
            <a:endParaRPr lang="en-US"/>
          </a:p>
        </p:txBody>
      </p:sp>
    </p:spTree>
    <p:extLst>
      <p:ext uri="{BB962C8B-B14F-4D97-AF65-F5344CB8AC3E}">
        <p14:creationId xmlns:p14="http://schemas.microsoft.com/office/powerpoint/2010/main" val="4236460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ea typeface="Calibri"/>
                <a:cs typeface="Calibri"/>
              </a:rPr>
              <a:t>Explain Multiple Comparisons</a:t>
            </a:r>
          </a:p>
        </p:txBody>
      </p:sp>
    </p:spTree>
    <p:extLst>
      <p:ext uri="{BB962C8B-B14F-4D97-AF65-F5344CB8AC3E}">
        <p14:creationId xmlns:p14="http://schemas.microsoft.com/office/powerpoint/2010/main" val="3520375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This is the visual representation of the t-tests we ran for 5 different chemicals. The colored bars represent the concentration values of each chemical in the three different water salinities. The yellow error bars represent the variation, standard error, in each sample set, and the orange dotted line represents what the EPA recommends for safe concentrations of each DBP. The number above each bar shows the sample size for each of the 15 tests we ran. The further the error bars are above the dotted lines, the more significant the difference the concentration values from the BWMS data we were given and the EPA recommendation.  </a:t>
            </a:r>
          </a:p>
        </p:txBody>
      </p:sp>
    </p:spTree>
    <p:extLst>
      <p:ext uri="{BB962C8B-B14F-4D97-AF65-F5344CB8AC3E}">
        <p14:creationId xmlns:p14="http://schemas.microsoft.com/office/powerpoint/2010/main" val="234900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3"/>
        <p:cNvGrpSpPr/>
        <p:nvPr/>
      </p:nvGrpSpPr>
      <p:grpSpPr>
        <a:xfrm>
          <a:off x="0" y="0"/>
          <a:ext cx="0" cy="0"/>
          <a:chOff x="0" y="0"/>
          <a:chExt cx="0" cy="0"/>
        </a:xfrm>
      </p:grpSpPr>
      <p:sp>
        <p:nvSpPr>
          <p:cNvPr id="1914" name="Google Shape;1914;gab8d1ca927_3_4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5" name="Google Shape;1915;gab8d1ca927_3_4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As you can see in this chart, 8/15 tests resulted in a rejection of the null hypothesis after adjustment for multiple comparisons. This means that 8/15 tests concluded that the chemical concentration was significantly higher than the EPA limit in that water salinity. Chloroform is the only chemical tested for that had no significant difference in any water salinity. Every other chemical was significantly higher than the EPA limit in at least one water salinity.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just">
              <a:buNone/>
            </a:pPr>
            <a:r>
              <a:rPr lang="en-US" u="sng"/>
              <a:t>Jadon</a:t>
            </a:r>
          </a:p>
        </p:txBody>
      </p:sp>
    </p:spTree>
    <p:extLst>
      <p:ext uri="{BB962C8B-B14F-4D97-AF65-F5344CB8AC3E}">
        <p14:creationId xmlns:p14="http://schemas.microsoft.com/office/powerpoint/2010/main" val="1809961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10214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pPr marL="158750" indent="0">
              <a:buNone/>
            </a:pPr>
            <a:endParaRPr lang="en-US" dirty="0"/>
          </a:p>
          <a:p>
            <a:r>
              <a:rPr lang="en-US" dirty="0"/>
              <a:t>[ADD] Traffic of US ports increase</a:t>
            </a:r>
          </a:p>
        </p:txBody>
      </p:sp>
    </p:spTree>
    <p:extLst>
      <p:ext uri="{BB962C8B-B14F-4D97-AF65-F5344CB8AC3E}">
        <p14:creationId xmlns:p14="http://schemas.microsoft.com/office/powerpoint/2010/main" val="3528551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9"/>
        <p:cNvGrpSpPr/>
        <p:nvPr/>
      </p:nvGrpSpPr>
      <p:grpSpPr>
        <a:xfrm>
          <a:off x="0" y="0"/>
          <a:ext cx="0" cy="0"/>
          <a:chOff x="0" y="0"/>
          <a:chExt cx="0" cy="0"/>
        </a:xfrm>
      </p:grpSpPr>
      <p:sp>
        <p:nvSpPr>
          <p:cNvPr id="1080" name="Google Shape;1080;gab8d1ca927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1" name="Google Shape;1081;gab8d1ca927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Rachel</a:t>
            </a:r>
          </a:p>
          <a:p>
            <a:pPr marL="0" lvl="0" indent="0" algn="l" rtl="0">
              <a:spcBef>
                <a:spcPts val="0"/>
              </a:spcBef>
              <a:spcAft>
                <a:spcPts val="0"/>
              </a:spcAft>
              <a:buNone/>
            </a:pPr>
            <a:r>
              <a:rPr lang="en-US"/>
              <a:t>Give intro to background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Growth of global fleet</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Current growing market shipping demand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a:p>
            <a:r>
              <a:rPr lang="en-US" dirty="0"/>
              <a:t>Average of 3.73% increase in throughput every year</a:t>
            </a:r>
          </a:p>
          <a:p>
            <a:pPr marL="152400" indent="0">
              <a:buNone/>
            </a:pPr>
            <a:endParaRPr lang="en-US" dirty="0"/>
          </a:p>
          <a:p>
            <a:pPr marL="152400" indent="0">
              <a:buNone/>
            </a:pPr>
            <a:r>
              <a:rPr lang="en-US" dirty="0"/>
              <a:t>From 2020 to 2021 there was a 14% increase in throughput</a:t>
            </a:r>
          </a:p>
          <a:p>
            <a:pPr marL="152400" indent="0">
              <a:buNone/>
            </a:pPr>
            <a:endParaRPr lang="en-US" dirty="0"/>
          </a:p>
          <a:p>
            <a:pPr marL="152400" indent="0">
              <a:buNone/>
            </a:pPr>
            <a:r>
              <a:rPr lang="en-US" dirty="0"/>
              <a:t>Maritime trade volumes are set to triple by 2050 (https://www.oecd.org/ocean/topics/ocean-shipping/)</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	</a:t>
            </a:r>
          </a:p>
          <a:p>
            <a:endParaRPr lang="en-US" dirty="0"/>
          </a:p>
        </p:txBody>
      </p:sp>
    </p:spTree>
    <p:extLst>
      <p:ext uri="{BB962C8B-B14F-4D97-AF65-F5344CB8AC3E}">
        <p14:creationId xmlns:p14="http://schemas.microsoft.com/office/powerpoint/2010/main" val="1452030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Jadon</a:t>
            </a:r>
          </a:p>
          <a:p>
            <a:r>
              <a:rPr lang="en-US" err="1"/>
              <a:t>Dicussion</a:t>
            </a:r>
            <a:r>
              <a:rPr lang="en-US"/>
              <a:t>: Archival Research</a:t>
            </a:r>
          </a:p>
          <a:p>
            <a:r>
              <a:rPr lang="en-US"/>
              <a:t>Recommendation: We are not in a position to recommend specific concentrations limits for DBP regulation development, but would like to suggest that the high concentrations of THMs and HAA9s produced by BWMS be taken into account when writing BWMS type approval standards. We also recommend that further research be conducted concerning the harmful implications of these DBPs to determine where exactly the EPA should set DBP limits should be set.</a:t>
            </a:r>
          </a:p>
          <a:p>
            <a:endParaRPr lang="en-US"/>
          </a:p>
        </p:txBody>
      </p:sp>
    </p:spTree>
    <p:extLst>
      <p:ext uri="{BB962C8B-B14F-4D97-AF65-F5344CB8AC3E}">
        <p14:creationId xmlns:p14="http://schemas.microsoft.com/office/powerpoint/2010/main" val="152952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ea typeface="Calibri"/>
                <a:cs typeface="Calibri"/>
              </a:rPr>
              <a:t>Demi</a:t>
            </a:r>
          </a:p>
          <a:p>
            <a:pPr>
              <a:buNone/>
            </a:pPr>
            <a:r>
              <a:rPr lang="en-US">
                <a:latin typeface="Calibri"/>
                <a:ea typeface="Calibri"/>
                <a:cs typeface="Calibri"/>
              </a:rPr>
              <a:t>In our archival research we found a lack of information concerning the health impacts of DBPs, and even less concerning the impacts of DBP production from</a:t>
            </a:r>
          </a:p>
          <a:p>
            <a:pPr>
              <a:buNone/>
            </a:pPr>
            <a:r>
              <a:rPr lang="en-US">
                <a:latin typeface="Calibri"/>
                <a:ea typeface="Calibri"/>
                <a:cs typeface="Calibri"/>
              </a:rPr>
              <a:t>ballast water specifically.</a:t>
            </a:r>
          </a:p>
          <a:p>
            <a:pPr>
              <a:buNone/>
            </a:pPr>
            <a:r>
              <a:rPr lang="en-US">
                <a:latin typeface="Calibri"/>
                <a:ea typeface="Calibri"/>
                <a:cs typeface="Calibri"/>
              </a:rPr>
              <a:t>In terms of data analysis we had very small sample sizes with some of the t-tests only containing 8 data points. We also only had 16 of the 24 TA chemical</a:t>
            </a:r>
          </a:p>
          <a:p>
            <a:pPr>
              <a:buNone/>
            </a:pPr>
            <a:r>
              <a:rPr lang="en-US">
                <a:latin typeface="Calibri"/>
                <a:ea typeface="Calibri"/>
                <a:cs typeface="Calibri"/>
              </a:rPr>
              <a:t>BWMSs represented in our data. For our standards of comparison we had to use concentration suggestions that were not specific to the production of DBPs</a:t>
            </a:r>
          </a:p>
          <a:p>
            <a:pPr>
              <a:buNone/>
            </a:pPr>
            <a:r>
              <a:rPr lang="en-US">
                <a:latin typeface="Calibri"/>
                <a:ea typeface="Calibri"/>
                <a:cs typeface="Calibri"/>
              </a:rPr>
              <a:t>by BWMS.</a:t>
            </a:r>
          </a:p>
          <a:p>
            <a:pPr>
              <a:buNone/>
            </a:pPr>
            <a:r>
              <a:rPr lang="en-US">
                <a:latin typeface="Calibri"/>
                <a:ea typeface="Calibri"/>
                <a:cs typeface="Calibri"/>
              </a:rPr>
              <a:t>The biggest issue with this is our standard for HAA9s. We had to use an HAA5 EPA drinking water standard adapted to be applicable for HAA9s. This</a:t>
            </a:r>
          </a:p>
          <a:p>
            <a:pPr>
              <a:buNone/>
            </a:pPr>
            <a:r>
              <a:rPr lang="en-US">
                <a:latin typeface="Calibri"/>
                <a:ea typeface="Calibri"/>
                <a:cs typeface="Calibri"/>
              </a:rPr>
              <a:t>estimation is based on drinking water standards which have much stricter limits than water being discharged into a general body of water would. We</a:t>
            </a:r>
          </a:p>
          <a:p>
            <a:pPr>
              <a:buNone/>
            </a:pPr>
            <a:r>
              <a:rPr lang="en-US">
                <a:latin typeface="Calibri"/>
                <a:ea typeface="Calibri"/>
                <a:cs typeface="Calibri"/>
              </a:rPr>
              <a:t>understand that this might result in an overly critical analysis of BWMS DBP production. </a:t>
            </a:r>
          </a:p>
          <a:p>
            <a:pPr>
              <a:buNone/>
            </a:pPr>
            <a:r>
              <a:rPr lang="en-US">
                <a:latin typeface="Calibri"/>
                <a:ea typeface="Calibri"/>
                <a:cs typeface="Calibri"/>
              </a:rPr>
              <a:t>We encourage the USCG to keep these limitation in mind when applying this data in future policy writing.</a:t>
            </a:r>
          </a:p>
        </p:txBody>
      </p:sp>
    </p:spTree>
    <p:extLst>
      <p:ext uri="{BB962C8B-B14F-4D97-AF65-F5344CB8AC3E}">
        <p14:creationId xmlns:p14="http://schemas.microsoft.com/office/powerpoint/2010/main" val="2686426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ea typeface="Calibri"/>
                <a:cs typeface="Calibri"/>
              </a:rPr>
              <a:t>Rachel </a:t>
            </a:r>
          </a:p>
        </p:txBody>
      </p:sp>
    </p:spTree>
    <p:extLst>
      <p:ext uri="{BB962C8B-B14F-4D97-AF65-F5344CB8AC3E}">
        <p14:creationId xmlns:p14="http://schemas.microsoft.com/office/powerpoint/2010/main" val="38037050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0"/>
        <p:cNvGrpSpPr/>
        <p:nvPr/>
      </p:nvGrpSpPr>
      <p:grpSpPr>
        <a:xfrm>
          <a:off x="0" y="0"/>
          <a:ext cx="0" cy="0"/>
          <a:chOff x="0" y="0"/>
          <a:chExt cx="0" cy="0"/>
        </a:xfrm>
      </p:grpSpPr>
      <p:sp>
        <p:nvSpPr>
          <p:cNvPr id="2271" name="Google Shape;2271;gb347e33ac9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2" name="Google Shape;2272;gb347e33ac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Rachel</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316534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6603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2"/>
        <p:cNvGrpSpPr/>
        <p:nvPr/>
      </p:nvGrpSpPr>
      <p:grpSpPr>
        <a:xfrm>
          <a:off x="0" y="0"/>
          <a:ext cx="0" cy="0"/>
          <a:chOff x="0" y="0"/>
          <a:chExt cx="0" cy="0"/>
        </a:xfrm>
      </p:grpSpPr>
      <p:sp>
        <p:nvSpPr>
          <p:cNvPr id="1743" name="Google Shape;1743;gd1e87cec6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4" name="Google Shape;1744;gd1e87cec61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Demi - To help understand why we are working with OES-3, we will go over some ballast water background information. Ballast water is the water that sits in the hull of a vessel to compensate for weight shifts due to cargo moving and fuel consumption. Looking at the diagram here you can see that ballast water enters the vessel’s hull. You will also notice that the organisms will also be drawn into the vessel with the water. The vessel then transports the ballast water containing the organisms to the next dock where cargo is exchanges and the ballast tanks are emptied. This process has effectively transported oceanic organisms from one ecosystem to another making them now invasive organisms which are very destructive to the ecosystem they are foreign to. Because of this, ballast water has to be treated to neutralize the organisms before it can be discharged from the vessel, or deballasted. This creates the need for ballast water management systems, but unfortunately that presents another issue. Some BWMS use chemical treatments that leave excess disinfection chemicals in the water. These chemicals react with organic oceanic matter to create disinfection by-products which can be very harmful to human and oceanic environment health.</a:t>
            </a:r>
          </a:p>
        </p:txBody>
      </p:sp>
    </p:spTree>
    <p:extLst>
      <p:ext uri="{BB962C8B-B14F-4D97-AF65-F5344CB8AC3E}">
        <p14:creationId xmlns:p14="http://schemas.microsoft.com/office/powerpoint/2010/main" val="2073855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Rachel - As this is a relatively new issue, there are not currently DBP regulations for BWMS. Ballast water has been used since the 1800s, but the International Maritime Association only set the Regulation D-1 Ballast Water Exchange Standard in 2004. This was due to the emerging issue of invasive organisms transported through ballast water. The IMO set a stricter D-2 standard in 2017 which pushed vessels to use onboard BWMS in order to comply. In 2018 the Vessel Incidental Discharge Act was signed which requires the Environmental Protection Agency and the USCG to make and enforce new discharge standards. The standards and regulations for VIDA are still under development. This leads us to the present where OES-3 is researching the issue of DBPs from ballast water as there are currently no ballast water standards for DBPs.</a:t>
            </a:r>
          </a:p>
        </p:txBody>
      </p:sp>
    </p:spTree>
    <p:extLst>
      <p:ext uri="{BB962C8B-B14F-4D97-AF65-F5344CB8AC3E}">
        <p14:creationId xmlns:p14="http://schemas.microsoft.com/office/powerpoint/2010/main" val="282417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gd1e87cec61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8" name="Google Shape;1088;gd1e87cec61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Jadon</a:t>
            </a:r>
          </a:p>
          <a:p>
            <a:pPr marL="0" lvl="0" indent="0" algn="l" rtl="0">
              <a:spcBef>
                <a:spcPts val="0"/>
              </a:spcBef>
              <a:spcAft>
                <a:spcPts val="0"/>
              </a:spcAft>
              <a:buNone/>
            </a:pPr>
            <a:endParaRPr lang="en-US"/>
          </a:p>
          <a:p>
            <a:pPr marL="0" lvl="0" indent="0" algn="l" rtl="0">
              <a:spcBef>
                <a:spcPts val="0"/>
              </a:spcBef>
              <a:spcAft>
                <a:spcPts val="0"/>
              </a:spcAft>
              <a:buNone/>
            </a:pPr>
            <a:r>
              <a:rPr lang="en-US"/>
              <a:t>Our research focused on determining to what degree certain DBPs exceeded EPA recommended limits, with the goal of suggesting where ballast water management regulations should be implemented.</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7"/>
        <p:cNvGrpSpPr/>
        <p:nvPr/>
      </p:nvGrpSpPr>
      <p:grpSpPr>
        <a:xfrm>
          <a:off x="0" y="0"/>
          <a:ext cx="0" cy="0"/>
          <a:chOff x="0" y="0"/>
          <a:chExt cx="0" cy="0"/>
        </a:xfrm>
      </p:grpSpPr>
      <p:sp>
        <p:nvSpPr>
          <p:cNvPr id="1618" name="Google Shape;1618;gd1e87cec61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9" name="Google Shape;1619;gd1e87cec61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Demi- This diagram displays the different ballast water management treatment steps and technologies. DBPs are produced from BWMS using chemical disinfectants for their water treatment such as electrolysis and chemical injection treatment systems. For the purposes of this project, we’ve focused solely on electrolysis and chemical injection-based treatment systems.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For both systems a disinfectant is introduced to the ballast water. In a chemical injection system the disinfectant is carried on the vessel along with the BWMS, and must be replenished. Electrolysis systems run a current through the seawater which creates disinfectants such as chlorine. The treated water is then deballasted, but excess disinfectants have the opportunity to react with organic matter in the water to produce DBPs.</a:t>
            </a:r>
          </a:p>
          <a:p>
            <a:pPr marL="0" indent="0">
              <a:buNone/>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5"/>
        <p:cNvGrpSpPr/>
        <p:nvPr/>
      </p:nvGrpSpPr>
      <p:grpSpPr>
        <a:xfrm>
          <a:off x="0" y="0"/>
          <a:ext cx="0" cy="0"/>
          <a:chOff x="0" y="0"/>
          <a:chExt cx="0" cy="0"/>
        </a:xfrm>
      </p:grpSpPr>
      <p:sp>
        <p:nvSpPr>
          <p:cNvPr id="1456" name="Google Shape;1456;g11db22f081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7" name="Google Shape;1457;g11db22f081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Jadon </a:t>
            </a:r>
          </a:p>
          <a:p>
            <a:pPr marL="0" indent="0">
              <a:buNone/>
            </a:pPr>
            <a:endParaRPr lang="en-US"/>
          </a:p>
          <a:p>
            <a:pPr marL="0" indent="0">
              <a:buNone/>
            </a:pPr>
            <a:r>
              <a:rPr lang="en-US"/>
              <a:t>Our methodology consisted of three main stages.</a:t>
            </a:r>
          </a:p>
          <a:p>
            <a:pPr marL="0" indent="0">
              <a:buNone/>
            </a:pPr>
            <a:r>
              <a:rPr lang="en-US"/>
              <a:t>- Research which involved gathering and organizing data from archival research, as well as organizing BWMS testing results, provided by the USCG</a:t>
            </a:r>
          </a:p>
          <a:p>
            <a:pPr marL="0" indent="0">
              <a:buNone/>
            </a:pPr>
            <a:endParaRPr lang="en-US"/>
          </a:p>
          <a:p>
            <a:pPr marL="0" indent="0">
              <a:buNone/>
            </a:pPr>
            <a:r>
              <a:rPr lang="en-US"/>
              <a:t>- Data Analysis, where we reviewed and analyzed our organized data with respect to EPA standards and recommendations as well as the opinions of SMEs</a:t>
            </a:r>
          </a:p>
          <a:p>
            <a:pPr marL="0" indent="0">
              <a:buNone/>
            </a:pPr>
            <a:endParaRPr lang="en-US"/>
          </a:p>
          <a:p>
            <a:pPr marL="0" indent="0">
              <a:buNone/>
            </a:pPr>
            <a:r>
              <a:rPr lang="en-US"/>
              <a:t>- Social Analysis determined the larger implications of DBP regulation using PESTEL and SWOT analyses, which will be discussed in more depth later.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u="sng"/>
              <a:t>Demi</a:t>
            </a:r>
          </a:p>
          <a:p>
            <a:pPr marL="158750" indent="0">
              <a:buNone/>
            </a:pPr>
            <a:r>
              <a:rPr lang="en-US" u="none"/>
              <a:t>Explain how the tests were conducted (land based, smaller systems), representative of how systems run onboard vessels</a:t>
            </a:r>
          </a:p>
          <a:p>
            <a:pPr marL="438150" lvl="1" indent="-285750">
              <a:buFont typeface="Arial" panose="020B0604020202020204" pitchFamily="34" charset="0"/>
              <a:buChar char="•"/>
            </a:pPr>
            <a:r>
              <a:rPr lang="en-US">
                <a:solidFill>
                  <a:schemeClr val="bg2"/>
                </a:solidFill>
                <a:latin typeface="Source Sans Pro"/>
              </a:rPr>
              <a:t>Only includes data from 16 different chemical systems</a:t>
            </a:r>
            <a:endParaRPr lang="en-US" u="sng">
              <a:solidFill>
                <a:schemeClr val="bg2"/>
              </a:solidFill>
              <a:latin typeface="Source Sans Pro"/>
            </a:endParaRPr>
          </a:p>
          <a:p>
            <a:pPr marL="438150" lvl="1" indent="-285750">
              <a:buFont typeface="Arial" panose="020B0604020202020204" pitchFamily="34" charset="0"/>
              <a:buChar char="•"/>
            </a:pPr>
            <a:r>
              <a:rPr lang="en-US" u="none">
                <a:solidFill>
                  <a:schemeClr val="bg2"/>
                </a:solidFill>
                <a:latin typeface="Source Sans Pro"/>
              </a:rPr>
              <a:t>Shows the BWMS type, salinity, DBP produced</a:t>
            </a:r>
          </a:p>
          <a:p>
            <a:pPr marL="438150" lvl="1" indent="-285750">
              <a:buFont typeface="Arial" panose="020B0604020202020204" pitchFamily="34" charset="0"/>
              <a:buChar char="•"/>
            </a:pPr>
            <a:r>
              <a:rPr lang="en-US" u="none">
                <a:solidFill>
                  <a:schemeClr val="bg2"/>
                </a:solidFill>
                <a:latin typeface="Source Sans Pro"/>
              </a:rPr>
              <a:t>The data was given to us in PDF form containing tables of data that we then converted into Excel spreadsheets. We used a feature in Excel that helps copy over the data, but we also made sure to spot check the spreadsheets to make sure the conversion was performed without any misprints.</a:t>
            </a:r>
          </a:p>
          <a:p>
            <a:pPr marL="438150" lvl="1" indent="-285750">
              <a:buFont typeface="Arial" panose="020B0604020202020204" pitchFamily="34" charset="0"/>
              <a:buChar char="•"/>
            </a:pPr>
            <a:r>
              <a:rPr lang="en-US" u="none">
                <a:solidFill>
                  <a:schemeClr val="bg2"/>
                </a:solidFill>
                <a:latin typeface="Source Sans Pro"/>
              </a:rPr>
              <a:t>We then organized the data in excel into tables for each of the 18 documents we received and then pulled out data points for each of the 14 chemicals we chose to analyze for fresh, marine, and brackish water salinities. </a:t>
            </a:r>
          </a:p>
          <a:p>
            <a:pPr marL="152400" lvl="1" indent="0">
              <a:buFont typeface="Arial" panose="020B0604020202020204" pitchFamily="34" charset="0"/>
              <a:buNone/>
            </a:pPr>
            <a:r>
              <a:rPr lang="en-US" u="none">
                <a:solidFill>
                  <a:schemeClr val="bg2"/>
                </a:solidFill>
                <a:latin typeface="Source Sans Pro"/>
              </a:rPr>
              <a:t>Archival Research: We looked at our compiled data in excel and found which chemicals had the most data across the data sets to narrow down the chemical groups that we wanted to analyze. We found that the group of four trihalomethanes and the group of nine haloacetic acids appeared in enough data sets for us conduct a data analysis on them. We then performed archival research on these two groups of chemicals to understand the human and environment health impacts of these DBPs. We did this by finding independent studies in databases showing the chronic effects of THMs and HAAs on human and aquatic life. </a:t>
            </a:r>
          </a:p>
        </p:txBody>
      </p:sp>
    </p:spTree>
    <p:extLst>
      <p:ext uri="{BB962C8B-B14F-4D97-AF65-F5344CB8AC3E}">
        <p14:creationId xmlns:p14="http://schemas.microsoft.com/office/powerpoint/2010/main" val="442119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Mention spot checking for errors in the conversion</a:t>
            </a:r>
          </a:p>
        </p:txBody>
      </p:sp>
    </p:spTree>
    <p:extLst>
      <p:ext uri="{BB962C8B-B14F-4D97-AF65-F5344CB8AC3E}">
        <p14:creationId xmlns:p14="http://schemas.microsoft.com/office/powerpoint/2010/main" val="2070521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4" Type="http://schemas.openxmlformats.org/officeDocument/2006/relationships/hyperlink" Target="https://www.freepik.com/" TargetMode="Externa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78600" y="1484550"/>
            <a:ext cx="7787100" cy="2086500"/>
          </a:xfrm>
          <a:prstGeom prst="rect">
            <a:avLst/>
          </a:prstGeom>
        </p:spPr>
        <p:txBody>
          <a:bodyPr spcFirstLastPara="1" wrap="square" lIns="91425" tIns="91425" rIns="91425" bIns="91425" anchor="ctr" anchorCtr="0">
            <a:noAutofit/>
          </a:bodyPr>
          <a:lstStyle>
            <a:lvl1pPr lvl="0" algn="ctr">
              <a:lnSpc>
                <a:spcPct val="125000"/>
              </a:lnSpc>
              <a:spcBef>
                <a:spcPts val="0"/>
              </a:spcBef>
              <a:spcAft>
                <a:spcPts val="0"/>
              </a:spcAft>
              <a:buSzPts val="5200"/>
              <a:buNone/>
              <a:defRPr sz="5500">
                <a:solidFill>
                  <a:schemeClr val="dk1"/>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547575" y="3466725"/>
            <a:ext cx="4048800" cy="382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p:nvPr/>
        </p:nvSpPr>
        <p:spPr>
          <a:xfrm rot="5400000">
            <a:off x="-1867025" y="1013175"/>
            <a:ext cx="4814046" cy="1710367"/>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229260" y="3396805"/>
            <a:ext cx="3675485" cy="1893812"/>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315040" flipH="1">
            <a:off x="-236345" y="4475012"/>
            <a:ext cx="2114446" cy="99708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282713" y="4769113"/>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927300" y="421027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5488" y="2908263"/>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257175" y="4901838"/>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559288" y="3910538"/>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5400000">
            <a:off x="6110254" y="2527892"/>
            <a:ext cx="4814046" cy="1710367"/>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744675" y="-169359"/>
            <a:ext cx="3627772" cy="1869298"/>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10484934" flipH="1">
            <a:off x="7292455" y="-348495"/>
            <a:ext cx="2087045" cy="984164"/>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10800000">
            <a:off x="5634813" y="20792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10800000">
            <a:off x="7750600" y="102480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10800000">
            <a:off x="8980488" y="193977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10800000">
            <a:off x="4725450" y="139996"/>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umbers and text">
  <p:cSld name="CUSTOM_3">
    <p:spTree>
      <p:nvGrpSpPr>
        <p:cNvPr id="1" name="Shape 287"/>
        <p:cNvGrpSpPr/>
        <p:nvPr/>
      </p:nvGrpSpPr>
      <p:grpSpPr>
        <a:xfrm>
          <a:off x="0" y="0"/>
          <a:ext cx="0" cy="0"/>
          <a:chOff x="0" y="0"/>
          <a:chExt cx="0" cy="0"/>
        </a:xfrm>
      </p:grpSpPr>
      <p:sp>
        <p:nvSpPr>
          <p:cNvPr id="288" name="Google Shape;288;p18"/>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289" name="Google Shape;289;p18"/>
          <p:cNvSpPr txBox="1">
            <a:spLocks noGrp="1"/>
          </p:cNvSpPr>
          <p:nvPr>
            <p:ph type="title" idx="2" hasCustomPrompt="1"/>
          </p:nvPr>
        </p:nvSpPr>
        <p:spPr>
          <a:xfrm>
            <a:off x="884798" y="1499138"/>
            <a:ext cx="3200400" cy="61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6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90" name="Google Shape;290;p18"/>
          <p:cNvSpPr txBox="1">
            <a:spLocks noGrp="1"/>
          </p:cNvSpPr>
          <p:nvPr>
            <p:ph type="subTitle" idx="1"/>
          </p:nvPr>
        </p:nvSpPr>
        <p:spPr>
          <a:xfrm>
            <a:off x="1099425" y="2130913"/>
            <a:ext cx="2771100" cy="52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4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291" name="Google Shape;291;p18"/>
          <p:cNvSpPr txBox="1">
            <a:spLocks noGrp="1"/>
          </p:cNvSpPr>
          <p:nvPr>
            <p:ph type="title" idx="3" hasCustomPrompt="1"/>
          </p:nvPr>
        </p:nvSpPr>
        <p:spPr>
          <a:xfrm>
            <a:off x="5058798" y="1499138"/>
            <a:ext cx="3200400" cy="61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6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92" name="Google Shape;292;p18"/>
          <p:cNvSpPr txBox="1">
            <a:spLocks noGrp="1"/>
          </p:cNvSpPr>
          <p:nvPr>
            <p:ph type="subTitle" idx="4"/>
          </p:nvPr>
        </p:nvSpPr>
        <p:spPr>
          <a:xfrm>
            <a:off x="5273425" y="2130925"/>
            <a:ext cx="2771100" cy="52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4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293" name="Google Shape;293;p18"/>
          <p:cNvSpPr txBox="1">
            <a:spLocks noGrp="1"/>
          </p:cNvSpPr>
          <p:nvPr>
            <p:ph type="title" idx="5" hasCustomPrompt="1"/>
          </p:nvPr>
        </p:nvSpPr>
        <p:spPr>
          <a:xfrm>
            <a:off x="2971798" y="3109475"/>
            <a:ext cx="3200400" cy="61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6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94" name="Google Shape;294;p18"/>
          <p:cNvSpPr txBox="1">
            <a:spLocks noGrp="1"/>
          </p:cNvSpPr>
          <p:nvPr>
            <p:ph type="subTitle" idx="6"/>
          </p:nvPr>
        </p:nvSpPr>
        <p:spPr>
          <a:xfrm>
            <a:off x="3186425" y="3740725"/>
            <a:ext cx="2771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4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295" name="Google Shape;295;p18"/>
          <p:cNvSpPr/>
          <p:nvPr/>
        </p:nvSpPr>
        <p:spPr>
          <a:xfrm rot="10800000" flipH="1">
            <a:off x="6626826" y="3797502"/>
            <a:ext cx="2810674" cy="1198053"/>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8"/>
          <p:cNvSpPr/>
          <p:nvPr/>
        </p:nvSpPr>
        <p:spPr>
          <a:xfrm rot="10800000" flipH="1">
            <a:off x="6287025" y="4590289"/>
            <a:ext cx="2860647" cy="75161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8"/>
          <p:cNvSpPr/>
          <p:nvPr/>
        </p:nvSpPr>
        <p:spPr>
          <a:xfrm flipH="1">
            <a:off x="6239900" y="474227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8"/>
          <p:cNvSpPr/>
          <p:nvPr/>
        </p:nvSpPr>
        <p:spPr>
          <a:xfrm flipH="1">
            <a:off x="7868588" y="4484088"/>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8"/>
          <p:cNvSpPr/>
          <p:nvPr/>
        </p:nvSpPr>
        <p:spPr>
          <a:xfrm flipH="1">
            <a:off x="7496815" y="4087142"/>
            <a:ext cx="1990610" cy="1054010"/>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8"/>
          <p:cNvSpPr/>
          <p:nvPr/>
        </p:nvSpPr>
        <p:spPr>
          <a:xfrm flipH="1">
            <a:off x="8130075" y="4087150"/>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8"/>
          <p:cNvSpPr/>
          <p:nvPr/>
        </p:nvSpPr>
        <p:spPr>
          <a:xfrm flipH="1">
            <a:off x="8852338" y="3444788"/>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8"/>
          <p:cNvSpPr/>
          <p:nvPr/>
        </p:nvSpPr>
        <p:spPr>
          <a:xfrm flipH="1">
            <a:off x="-249101" y="82083"/>
            <a:ext cx="2810674" cy="1198053"/>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8"/>
          <p:cNvSpPr/>
          <p:nvPr/>
        </p:nvSpPr>
        <p:spPr>
          <a:xfrm flipH="1">
            <a:off x="40728" y="-264262"/>
            <a:ext cx="2860647" cy="75161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8"/>
          <p:cNvSpPr/>
          <p:nvPr/>
        </p:nvSpPr>
        <p:spPr>
          <a:xfrm rot="10800000" flipH="1">
            <a:off x="1156313" y="43005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8"/>
          <p:cNvSpPr/>
          <p:nvPr/>
        </p:nvSpPr>
        <p:spPr>
          <a:xfrm rot="10800000" flipH="1">
            <a:off x="-299025" y="-63514"/>
            <a:ext cx="1990610" cy="1054010"/>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8"/>
          <p:cNvSpPr/>
          <p:nvPr/>
        </p:nvSpPr>
        <p:spPr>
          <a:xfrm rot="10800000" flipH="1">
            <a:off x="959925" y="891788"/>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8"/>
          <p:cNvSpPr/>
          <p:nvPr/>
        </p:nvSpPr>
        <p:spPr>
          <a:xfrm flipH="1">
            <a:off x="2802975" y="23217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8"/>
          <p:cNvSpPr/>
          <p:nvPr/>
        </p:nvSpPr>
        <p:spPr>
          <a:xfrm rot="10800000" flipH="1">
            <a:off x="172563" y="146935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1">
  <p:cSld name="CUSTOM_12">
    <p:spTree>
      <p:nvGrpSpPr>
        <p:cNvPr id="1" name="Shape 330"/>
        <p:cNvGrpSpPr/>
        <p:nvPr/>
      </p:nvGrpSpPr>
      <p:grpSpPr>
        <a:xfrm>
          <a:off x="0" y="0"/>
          <a:ext cx="0" cy="0"/>
          <a:chOff x="0" y="0"/>
          <a:chExt cx="0" cy="0"/>
        </a:xfrm>
      </p:grpSpPr>
      <p:sp>
        <p:nvSpPr>
          <p:cNvPr id="331" name="Google Shape;331;p20"/>
          <p:cNvSpPr txBox="1">
            <a:spLocks noGrp="1"/>
          </p:cNvSpPr>
          <p:nvPr>
            <p:ph type="title"/>
          </p:nvPr>
        </p:nvSpPr>
        <p:spPr>
          <a:xfrm>
            <a:off x="2129125" y="363275"/>
            <a:ext cx="48858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332" name="Google Shape;332;p20"/>
          <p:cNvSpPr/>
          <p:nvPr/>
        </p:nvSpPr>
        <p:spPr>
          <a:xfrm flipH="1">
            <a:off x="-141518" y="-118290"/>
            <a:ext cx="3204343" cy="1651139"/>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0"/>
          <p:cNvSpPr/>
          <p:nvPr/>
        </p:nvSpPr>
        <p:spPr>
          <a:xfrm rot="10800000" flipH="1">
            <a:off x="-241297" y="-72669"/>
            <a:ext cx="2420522" cy="1034218"/>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0"/>
          <p:cNvSpPr/>
          <p:nvPr/>
        </p:nvSpPr>
        <p:spPr>
          <a:xfrm rot="-10484947">
            <a:off x="-697915" y="-411807"/>
            <a:ext cx="1843431" cy="86928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0"/>
          <p:cNvSpPr/>
          <p:nvPr/>
        </p:nvSpPr>
        <p:spPr>
          <a:xfrm rot="10800000" flipH="1">
            <a:off x="1759263" y="45824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0"/>
          <p:cNvSpPr/>
          <p:nvPr/>
        </p:nvSpPr>
        <p:spPr>
          <a:xfrm rot="10800000" flipH="1">
            <a:off x="869351" y="69715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0"/>
          <p:cNvSpPr/>
          <p:nvPr/>
        </p:nvSpPr>
        <p:spPr>
          <a:xfrm rot="10800000" flipH="1">
            <a:off x="91151" y="1262334"/>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CUSTOM_15">
    <p:spTree>
      <p:nvGrpSpPr>
        <p:cNvPr id="1" name="Shape 338"/>
        <p:cNvGrpSpPr/>
        <p:nvPr/>
      </p:nvGrpSpPr>
      <p:grpSpPr>
        <a:xfrm>
          <a:off x="0" y="0"/>
          <a:ext cx="0" cy="0"/>
          <a:chOff x="0" y="0"/>
          <a:chExt cx="0" cy="0"/>
        </a:xfrm>
      </p:grpSpPr>
      <p:sp>
        <p:nvSpPr>
          <p:cNvPr id="339" name="Google Shape;339;p21"/>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atin typeface="Open Sans"/>
                <a:ea typeface="Open Sans"/>
                <a:cs typeface="Open Sans"/>
                <a:sym typeface="Open Sans"/>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340" name="Google Shape;340;p21"/>
          <p:cNvSpPr/>
          <p:nvPr/>
        </p:nvSpPr>
        <p:spPr>
          <a:xfrm rot="1518785">
            <a:off x="6954573" y="116866"/>
            <a:ext cx="2228124" cy="918929"/>
          </a:xfrm>
          <a:custGeom>
            <a:avLst/>
            <a:gdLst/>
            <a:ahLst/>
            <a:cxnLst/>
            <a:rect l="l" t="t" r="r" b="b"/>
            <a:pathLst>
              <a:path w="246008" h="61867" extrusionOk="0">
                <a:moveTo>
                  <a:pt x="1" y="0"/>
                </a:moveTo>
                <a:cubicBezTo>
                  <a:pt x="1" y="0"/>
                  <a:pt x="3900" y="44992"/>
                  <a:pt x="39194" y="57840"/>
                </a:cubicBezTo>
                <a:cubicBezTo>
                  <a:pt x="46974" y="60669"/>
                  <a:pt x="53930" y="61867"/>
                  <a:pt x="60240" y="61867"/>
                </a:cubicBezTo>
                <a:cubicBezTo>
                  <a:pt x="95172" y="61867"/>
                  <a:pt x="110319" y="25159"/>
                  <a:pt x="135837" y="25159"/>
                </a:cubicBezTo>
                <a:cubicBezTo>
                  <a:pt x="138295" y="25159"/>
                  <a:pt x="140849" y="25499"/>
                  <a:pt x="143526" y="26246"/>
                </a:cubicBezTo>
                <a:cubicBezTo>
                  <a:pt x="159260" y="30639"/>
                  <a:pt x="172714" y="32419"/>
                  <a:pt x="184185" y="32419"/>
                </a:cubicBezTo>
                <a:cubicBezTo>
                  <a:pt x="233145" y="32419"/>
                  <a:pt x="246008" y="0"/>
                  <a:pt x="2460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1"/>
          <p:cNvSpPr/>
          <p:nvPr/>
        </p:nvSpPr>
        <p:spPr>
          <a:xfrm rot="1519228">
            <a:off x="6010314" y="-585860"/>
            <a:ext cx="3782980" cy="1428824"/>
          </a:xfrm>
          <a:custGeom>
            <a:avLst/>
            <a:gdLst/>
            <a:ahLst/>
            <a:cxnLst/>
            <a:rect l="l" t="t" r="r" b="b"/>
            <a:pathLst>
              <a:path w="264364" h="61984" extrusionOk="0">
                <a:moveTo>
                  <a:pt x="0" y="0"/>
                </a:moveTo>
                <a:lnTo>
                  <a:pt x="0" y="60406"/>
                </a:lnTo>
                <a:cubicBezTo>
                  <a:pt x="2845" y="61497"/>
                  <a:pt x="5907" y="61983"/>
                  <a:pt x="9094" y="61983"/>
                </a:cubicBezTo>
                <a:cubicBezTo>
                  <a:pt x="26664" y="61983"/>
                  <a:pt x="48053" y="47209"/>
                  <a:pt x="57950" y="37427"/>
                </a:cubicBezTo>
                <a:cubicBezTo>
                  <a:pt x="64434" y="31013"/>
                  <a:pt x="70724" y="28611"/>
                  <a:pt x="76592" y="28611"/>
                </a:cubicBezTo>
                <a:cubicBezTo>
                  <a:pt x="86364" y="28611"/>
                  <a:pt x="94966" y="35275"/>
                  <a:pt x="101344" y="41180"/>
                </a:cubicBezTo>
                <a:cubicBezTo>
                  <a:pt x="109706" y="48911"/>
                  <a:pt x="119411" y="51657"/>
                  <a:pt x="128732" y="51657"/>
                </a:cubicBezTo>
                <a:cubicBezTo>
                  <a:pt x="140963" y="51657"/>
                  <a:pt x="152533" y="46928"/>
                  <a:pt x="159536" y="42530"/>
                </a:cubicBezTo>
                <a:cubicBezTo>
                  <a:pt x="163971" y="39737"/>
                  <a:pt x="167611" y="38614"/>
                  <a:pt x="170732" y="38614"/>
                </a:cubicBezTo>
                <a:cubicBezTo>
                  <a:pt x="183490" y="38614"/>
                  <a:pt x="187572" y="57371"/>
                  <a:pt x="201829" y="57371"/>
                </a:cubicBezTo>
                <a:cubicBezTo>
                  <a:pt x="204682" y="57371"/>
                  <a:pt x="207942" y="56619"/>
                  <a:pt x="211761" y="54817"/>
                </a:cubicBezTo>
                <a:cubicBezTo>
                  <a:pt x="216023" y="52806"/>
                  <a:pt x="220035" y="52096"/>
                  <a:pt x="223864" y="52096"/>
                </a:cubicBezTo>
                <a:cubicBezTo>
                  <a:pt x="233065" y="52096"/>
                  <a:pt x="241204" y="56197"/>
                  <a:pt x="249202" y="56197"/>
                </a:cubicBezTo>
                <a:cubicBezTo>
                  <a:pt x="254235" y="56197"/>
                  <a:pt x="259212" y="54573"/>
                  <a:pt x="264364" y="49281"/>
                </a:cubicBezTo>
                <a:lnTo>
                  <a:pt x="2643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1"/>
          <p:cNvSpPr/>
          <p:nvPr/>
        </p:nvSpPr>
        <p:spPr>
          <a:xfrm rot="1518617" flipH="1">
            <a:off x="6004813" y="-503115"/>
            <a:ext cx="4264746" cy="1843807"/>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1"/>
          <p:cNvSpPr/>
          <p:nvPr/>
        </p:nvSpPr>
        <p:spPr>
          <a:xfrm rot="-5400000">
            <a:off x="6589131" y="1652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1"/>
          <p:cNvSpPr/>
          <p:nvPr/>
        </p:nvSpPr>
        <p:spPr>
          <a:xfrm rot="-5400000">
            <a:off x="8006419" y="33009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1"/>
          <p:cNvSpPr/>
          <p:nvPr/>
        </p:nvSpPr>
        <p:spPr>
          <a:xfrm rot="5400000">
            <a:off x="7311056" y="3827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1"/>
          <p:cNvSpPr/>
          <p:nvPr/>
        </p:nvSpPr>
        <p:spPr>
          <a:xfrm rot="-5400000">
            <a:off x="8597531" y="90005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3">
  <p:cSld name="CUSTOM_16">
    <p:spTree>
      <p:nvGrpSpPr>
        <p:cNvPr id="1" name="Shape 347"/>
        <p:cNvGrpSpPr/>
        <p:nvPr/>
      </p:nvGrpSpPr>
      <p:grpSpPr>
        <a:xfrm>
          <a:off x="0" y="0"/>
          <a:ext cx="0" cy="0"/>
          <a:chOff x="0" y="0"/>
          <a:chExt cx="0" cy="0"/>
        </a:xfrm>
      </p:grpSpPr>
      <p:sp>
        <p:nvSpPr>
          <p:cNvPr id="348" name="Google Shape;348;p22"/>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atin typeface="Open Sans"/>
                <a:ea typeface="Open Sans"/>
                <a:cs typeface="Open Sans"/>
                <a:sym typeface="Open Sans"/>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349" name="Google Shape;349;p22"/>
          <p:cNvSpPr/>
          <p:nvPr/>
        </p:nvSpPr>
        <p:spPr>
          <a:xfrm>
            <a:off x="59995" y="104"/>
            <a:ext cx="3198939" cy="981751"/>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2"/>
          <p:cNvSpPr/>
          <p:nvPr/>
        </p:nvSpPr>
        <p:spPr>
          <a:xfrm rot="10800000">
            <a:off x="11674" y="-160"/>
            <a:ext cx="2577485" cy="1116125"/>
          </a:xfrm>
          <a:custGeom>
            <a:avLst/>
            <a:gdLst/>
            <a:ahLst/>
            <a:cxnLst/>
            <a:rect l="l" t="t" r="r" b="b"/>
            <a:pathLst>
              <a:path w="285673" h="154588" extrusionOk="0">
                <a:moveTo>
                  <a:pt x="2715" y="154588"/>
                </a:moveTo>
                <a:cubicBezTo>
                  <a:pt x="2715" y="154588"/>
                  <a:pt x="0" y="113633"/>
                  <a:pt x="45298" y="113633"/>
                </a:cubicBezTo>
                <a:cubicBezTo>
                  <a:pt x="90596" y="113633"/>
                  <a:pt x="125888" y="112160"/>
                  <a:pt x="135972" y="50651"/>
                </a:cubicBezTo>
                <a:cubicBezTo>
                  <a:pt x="144194" y="621"/>
                  <a:pt x="221914" y="1"/>
                  <a:pt x="238978" y="40955"/>
                </a:cubicBezTo>
                <a:cubicBezTo>
                  <a:pt x="255965" y="81987"/>
                  <a:pt x="285673" y="81987"/>
                  <a:pt x="285673" y="81987"/>
                </a:cubicBezTo>
                <a:lnTo>
                  <a:pt x="285673" y="15458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2"/>
          <p:cNvSpPr/>
          <p:nvPr/>
        </p:nvSpPr>
        <p:spPr>
          <a:xfrm rot="10800000" flipH="1">
            <a:off x="11556" y="278"/>
            <a:ext cx="2193727" cy="1115769"/>
          </a:xfrm>
          <a:custGeom>
            <a:avLst/>
            <a:gdLst/>
            <a:ahLst/>
            <a:cxnLst/>
            <a:rect l="l" t="t" r="r" b="b"/>
            <a:pathLst>
              <a:path w="305002" h="196093" extrusionOk="0">
                <a:moveTo>
                  <a:pt x="0" y="27686"/>
                </a:moveTo>
                <a:cubicBezTo>
                  <a:pt x="0" y="27686"/>
                  <a:pt x="68206" y="0"/>
                  <a:pt x="88558" y="59039"/>
                </a:cubicBezTo>
                <a:cubicBezTo>
                  <a:pt x="108910" y="118077"/>
                  <a:pt x="211769" y="29244"/>
                  <a:pt x="211769" y="120186"/>
                </a:cubicBezTo>
                <a:cubicBezTo>
                  <a:pt x="211769" y="172257"/>
                  <a:pt x="305002" y="135404"/>
                  <a:pt x="280800" y="196092"/>
                </a:cubicBezTo>
                <a:lnTo>
                  <a:pt x="0" y="19609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2"/>
          <p:cNvSpPr/>
          <p:nvPr/>
        </p:nvSpPr>
        <p:spPr>
          <a:xfrm rot="5400000" flipH="1">
            <a:off x="3258931" y="1997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2"/>
          <p:cNvSpPr/>
          <p:nvPr/>
        </p:nvSpPr>
        <p:spPr>
          <a:xfrm rot="5400000" flipH="1">
            <a:off x="1272669" y="4446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2"/>
          <p:cNvSpPr/>
          <p:nvPr/>
        </p:nvSpPr>
        <p:spPr>
          <a:xfrm rot="5400000" flipH="1">
            <a:off x="376506" y="13584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4">
  <p:cSld name="CUSTOM_17">
    <p:spTree>
      <p:nvGrpSpPr>
        <p:cNvPr id="1" name="Shape 355"/>
        <p:cNvGrpSpPr/>
        <p:nvPr/>
      </p:nvGrpSpPr>
      <p:grpSpPr>
        <a:xfrm>
          <a:off x="0" y="0"/>
          <a:ext cx="0" cy="0"/>
          <a:chOff x="0" y="0"/>
          <a:chExt cx="0" cy="0"/>
        </a:xfrm>
      </p:grpSpPr>
      <p:sp>
        <p:nvSpPr>
          <p:cNvPr id="356" name="Google Shape;356;p23"/>
          <p:cNvSpPr txBox="1">
            <a:spLocks noGrp="1"/>
          </p:cNvSpPr>
          <p:nvPr>
            <p:ph type="title"/>
          </p:nvPr>
        </p:nvSpPr>
        <p:spPr>
          <a:xfrm>
            <a:off x="710525" y="1974875"/>
            <a:ext cx="2073600" cy="1193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57" name="Google Shape;357;p23"/>
          <p:cNvSpPr/>
          <p:nvPr/>
        </p:nvSpPr>
        <p:spPr>
          <a:xfrm rot="5400000">
            <a:off x="6103527" y="2087160"/>
            <a:ext cx="5127422" cy="953525"/>
          </a:xfrm>
          <a:custGeom>
            <a:avLst/>
            <a:gdLst/>
            <a:ahLst/>
            <a:cxnLst/>
            <a:rect l="l" t="t" r="r" b="b"/>
            <a:pathLst>
              <a:path w="246008" h="61867" extrusionOk="0">
                <a:moveTo>
                  <a:pt x="1" y="0"/>
                </a:moveTo>
                <a:cubicBezTo>
                  <a:pt x="1" y="0"/>
                  <a:pt x="3900" y="44992"/>
                  <a:pt x="39194" y="57840"/>
                </a:cubicBezTo>
                <a:cubicBezTo>
                  <a:pt x="46974" y="60669"/>
                  <a:pt x="53930" y="61867"/>
                  <a:pt x="60240" y="61867"/>
                </a:cubicBezTo>
                <a:cubicBezTo>
                  <a:pt x="95172" y="61867"/>
                  <a:pt x="110319" y="25159"/>
                  <a:pt x="135837" y="25159"/>
                </a:cubicBezTo>
                <a:cubicBezTo>
                  <a:pt x="138295" y="25159"/>
                  <a:pt x="140849" y="25499"/>
                  <a:pt x="143526" y="26246"/>
                </a:cubicBezTo>
                <a:cubicBezTo>
                  <a:pt x="159260" y="30639"/>
                  <a:pt x="172714" y="32419"/>
                  <a:pt x="184185" y="32419"/>
                </a:cubicBezTo>
                <a:cubicBezTo>
                  <a:pt x="233145" y="32419"/>
                  <a:pt x="246008" y="0"/>
                  <a:pt x="2460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3"/>
          <p:cNvSpPr/>
          <p:nvPr/>
        </p:nvSpPr>
        <p:spPr>
          <a:xfrm rot="5400000">
            <a:off x="6173920" y="2173333"/>
            <a:ext cx="5143202" cy="796959"/>
          </a:xfrm>
          <a:custGeom>
            <a:avLst/>
            <a:gdLst/>
            <a:ahLst/>
            <a:cxnLst/>
            <a:rect l="l" t="t" r="r" b="b"/>
            <a:pathLst>
              <a:path w="264364" h="61984" extrusionOk="0">
                <a:moveTo>
                  <a:pt x="0" y="0"/>
                </a:moveTo>
                <a:lnTo>
                  <a:pt x="0" y="60406"/>
                </a:lnTo>
                <a:cubicBezTo>
                  <a:pt x="2845" y="61497"/>
                  <a:pt x="5907" y="61983"/>
                  <a:pt x="9094" y="61983"/>
                </a:cubicBezTo>
                <a:cubicBezTo>
                  <a:pt x="26664" y="61983"/>
                  <a:pt x="48053" y="47209"/>
                  <a:pt x="57950" y="37427"/>
                </a:cubicBezTo>
                <a:cubicBezTo>
                  <a:pt x="64434" y="31013"/>
                  <a:pt x="70724" y="28611"/>
                  <a:pt x="76592" y="28611"/>
                </a:cubicBezTo>
                <a:cubicBezTo>
                  <a:pt x="86364" y="28611"/>
                  <a:pt x="94966" y="35275"/>
                  <a:pt x="101344" y="41180"/>
                </a:cubicBezTo>
                <a:cubicBezTo>
                  <a:pt x="109706" y="48911"/>
                  <a:pt x="119411" y="51657"/>
                  <a:pt x="128732" y="51657"/>
                </a:cubicBezTo>
                <a:cubicBezTo>
                  <a:pt x="140963" y="51657"/>
                  <a:pt x="152533" y="46928"/>
                  <a:pt x="159536" y="42530"/>
                </a:cubicBezTo>
                <a:cubicBezTo>
                  <a:pt x="163971" y="39737"/>
                  <a:pt x="167611" y="38614"/>
                  <a:pt x="170732" y="38614"/>
                </a:cubicBezTo>
                <a:cubicBezTo>
                  <a:pt x="183490" y="38614"/>
                  <a:pt x="187572" y="57371"/>
                  <a:pt x="201829" y="57371"/>
                </a:cubicBezTo>
                <a:cubicBezTo>
                  <a:pt x="204682" y="57371"/>
                  <a:pt x="207942" y="56619"/>
                  <a:pt x="211761" y="54817"/>
                </a:cubicBezTo>
                <a:cubicBezTo>
                  <a:pt x="216023" y="52806"/>
                  <a:pt x="220035" y="52096"/>
                  <a:pt x="223864" y="52096"/>
                </a:cubicBezTo>
                <a:cubicBezTo>
                  <a:pt x="233065" y="52096"/>
                  <a:pt x="241204" y="56197"/>
                  <a:pt x="249202" y="56197"/>
                </a:cubicBezTo>
                <a:cubicBezTo>
                  <a:pt x="254235" y="56197"/>
                  <a:pt x="259212" y="54573"/>
                  <a:pt x="264364" y="49281"/>
                </a:cubicBezTo>
                <a:lnTo>
                  <a:pt x="2643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3"/>
          <p:cNvSpPr/>
          <p:nvPr/>
        </p:nvSpPr>
        <p:spPr>
          <a:xfrm rot="5400000" flipH="1">
            <a:off x="6143644" y="2143144"/>
            <a:ext cx="5143337" cy="857374"/>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3"/>
          <p:cNvSpPr/>
          <p:nvPr/>
        </p:nvSpPr>
        <p:spPr>
          <a:xfrm rot="10800000">
            <a:off x="8190469" y="292549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3"/>
          <p:cNvSpPr/>
          <p:nvPr/>
        </p:nvSpPr>
        <p:spPr>
          <a:xfrm rot="10800000">
            <a:off x="8438581" y="1809106"/>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3"/>
          <p:cNvSpPr/>
          <p:nvPr/>
        </p:nvSpPr>
        <p:spPr>
          <a:xfrm>
            <a:off x="8223019" y="45065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3"/>
          <p:cNvSpPr/>
          <p:nvPr/>
        </p:nvSpPr>
        <p:spPr>
          <a:xfrm rot="10800000">
            <a:off x="8093069" y="357569"/>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5">
  <p:cSld name="CUSTOM_22">
    <p:spTree>
      <p:nvGrpSpPr>
        <p:cNvPr id="1" name="Shape 364"/>
        <p:cNvGrpSpPr/>
        <p:nvPr/>
      </p:nvGrpSpPr>
      <p:grpSpPr>
        <a:xfrm>
          <a:off x="0" y="0"/>
          <a:ext cx="0" cy="0"/>
          <a:chOff x="0" y="0"/>
          <a:chExt cx="0" cy="0"/>
        </a:xfrm>
      </p:grpSpPr>
      <p:sp>
        <p:nvSpPr>
          <p:cNvPr id="365" name="Google Shape;365;p24"/>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atin typeface="Open Sans"/>
                <a:ea typeface="Open Sans"/>
                <a:cs typeface="Open Sans"/>
                <a:sym typeface="Open Sans"/>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366" name="Google Shape;366;p24"/>
          <p:cNvSpPr/>
          <p:nvPr/>
        </p:nvSpPr>
        <p:spPr>
          <a:xfrm rot="-3280717" flipH="1">
            <a:off x="7781743" y="3792720"/>
            <a:ext cx="2443146" cy="939983"/>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4"/>
          <p:cNvSpPr/>
          <p:nvPr/>
        </p:nvSpPr>
        <p:spPr>
          <a:xfrm rot="-4712503">
            <a:off x="7628681" y="3954489"/>
            <a:ext cx="3153935" cy="1121083"/>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4"/>
          <p:cNvSpPr/>
          <p:nvPr/>
        </p:nvSpPr>
        <p:spPr>
          <a:xfrm rot="-4136030" flipH="1">
            <a:off x="7516847" y="3617988"/>
            <a:ext cx="3605675" cy="1194680"/>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4"/>
          <p:cNvSpPr/>
          <p:nvPr/>
        </p:nvSpPr>
        <p:spPr>
          <a:xfrm rot="1958429">
            <a:off x="8794263" y="2889380"/>
            <a:ext cx="163525" cy="163525"/>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4"/>
          <p:cNvSpPr/>
          <p:nvPr/>
        </p:nvSpPr>
        <p:spPr>
          <a:xfrm rot="-8839666">
            <a:off x="8871845" y="3947370"/>
            <a:ext cx="98364" cy="98617"/>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4"/>
          <p:cNvSpPr/>
          <p:nvPr/>
        </p:nvSpPr>
        <p:spPr>
          <a:xfrm rot="1958429">
            <a:off x="8441203" y="4487431"/>
            <a:ext cx="163525" cy="163525"/>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6">
  <p:cSld name="CUSTOM_27">
    <p:spTree>
      <p:nvGrpSpPr>
        <p:cNvPr id="1" name="Shape 372"/>
        <p:cNvGrpSpPr/>
        <p:nvPr/>
      </p:nvGrpSpPr>
      <p:grpSpPr>
        <a:xfrm>
          <a:off x="0" y="0"/>
          <a:ext cx="0" cy="0"/>
          <a:chOff x="0" y="0"/>
          <a:chExt cx="0" cy="0"/>
        </a:xfrm>
      </p:grpSpPr>
      <p:sp>
        <p:nvSpPr>
          <p:cNvPr id="373" name="Google Shape;373;p25"/>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atin typeface="Open Sans"/>
                <a:ea typeface="Open Sans"/>
                <a:cs typeface="Open Sans"/>
                <a:sym typeface="Open Sans"/>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374" name="Google Shape;374;p25"/>
          <p:cNvSpPr/>
          <p:nvPr/>
        </p:nvSpPr>
        <p:spPr>
          <a:xfrm rot="10800000">
            <a:off x="7300975" y="63548"/>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5"/>
          <p:cNvSpPr/>
          <p:nvPr/>
        </p:nvSpPr>
        <p:spPr>
          <a:xfrm rot="-9367883" flipH="1">
            <a:off x="6856721" y="-338129"/>
            <a:ext cx="3153951" cy="1121150"/>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5"/>
          <p:cNvSpPr/>
          <p:nvPr/>
        </p:nvSpPr>
        <p:spPr>
          <a:xfrm rot="-9944222">
            <a:off x="6941636" y="-294729"/>
            <a:ext cx="3605366" cy="1194753"/>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5"/>
          <p:cNvSpPr/>
          <p:nvPr/>
        </p:nvSpPr>
        <p:spPr>
          <a:xfrm rot="5400000">
            <a:off x="8826706" y="15332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5"/>
          <p:cNvSpPr/>
          <p:nvPr/>
        </p:nvSpPr>
        <p:spPr>
          <a:xfrm rot="5400000">
            <a:off x="6850244" y="11189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5"/>
          <p:cNvSpPr/>
          <p:nvPr/>
        </p:nvSpPr>
        <p:spPr>
          <a:xfrm rot="-5400000">
            <a:off x="8001331" y="7131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7">
  <p:cSld name="CUSTOM_28">
    <p:spTree>
      <p:nvGrpSpPr>
        <p:cNvPr id="1" name="Shape 380"/>
        <p:cNvGrpSpPr/>
        <p:nvPr/>
      </p:nvGrpSpPr>
      <p:grpSpPr>
        <a:xfrm>
          <a:off x="0" y="0"/>
          <a:ext cx="0" cy="0"/>
          <a:chOff x="0" y="0"/>
          <a:chExt cx="0" cy="0"/>
        </a:xfrm>
      </p:grpSpPr>
      <p:sp>
        <p:nvSpPr>
          <p:cNvPr id="381" name="Google Shape;381;p26"/>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atin typeface="Open Sans"/>
                <a:ea typeface="Open Sans"/>
                <a:cs typeface="Open Sans"/>
                <a:sym typeface="Open Sans"/>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382" name="Google Shape;382;p26"/>
          <p:cNvSpPr/>
          <p:nvPr/>
        </p:nvSpPr>
        <p:spPr>
          <a:xfrm rot="10800000" flipH="1">
            <a:off x="-1381510" y="29851"/>
            <a:ext cx="3370532"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6"/>
          <p:cNvSpPr/>
          <p:nvPr/>
        </p:nvSpPr>
        <p:spPr>
          <a:xfrm rot="9732937">
            <a:off x="-1662691" y="-411848"/>
            <a:ext cx="4178350" cy="1201199"/>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6"/>
          <p:cNvSpPr/>
          <p:nvPr/>
        </p:nvSpPr>
        <p:spPr>
          <a:xfrm rot="10173584" flipH="1">
            <a:off x="-2452873" y="-344563"/>
            <a:ext cx="4901831" cy="1227025"/>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6"/>
          <p:cNvSpPr/>
          <p:nvPr/>
        </p:nvSpPr>
        <p:spPr>
          <a:xfrm rot="5400000" flipH="1">
            <a:off x="2728806" y="598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6"/>
          <p:cNvSpPr/>
          <p:nvPr/>
        </p:nvSpPr>
        <p:spPr>
          <a:xfrm rot="5400000" flipH="1">
            <a:off x="1104144" y="6002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6"/>
          <p:cNvSpPr/>
          <p:nvPr/>
        </p:nvSpPr>
        <p:spPr>
          <a:xfrm rot="5400000" flipH="1">
            <a:off x="306356" y="100115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8">
  <p:cSld name="CUSTOM_14">
    <p:spTree>
      <p:nvGrpSpPr>
        <p:cNvPr id="1" name="Shape 388"/>
        <p:cNvGrpSpPr/>
        <p:nvPr/>
      </p:nvGrpSpPr>
      <p:grpSpPr>
        <a:xfrm>
          <a:off x="0" y="0"/>
          <a:ext cx="0" cy="0"/>
          <a:chOff x="0" y="0"/>
          <a:chExt cx="0" cy="0"/>
        </a:xfrm>
      </p:grpSpPr>
      <p:sp>
        <p:nvSpPr>
          <p:cNvPr id="389" name="Google Shape;389;p27"/>
          <p:cNvSpPr/>
          <p:nvPr/>
        </p:nvSpPr>
        <p:spPr>
          <a:xfrm rot="10800000">
            <a:off x="28128" y="4556975"/>
            <a:ext cx="9115826" cy="630425"/>
          </a:xfrm>
          <a:custGeom>
            <a:avLst/>
            <a:gdLst/>
            <a:ahLst/>
            <a:cxnLst/>
            <a:rect l="l" t="t" r="r" b="b"/>
            <a:pathLst>
              <a:path w="246008" h="61867" extrusionOk="0">
                <a:moveTo>
                  <a:pt x="1" y="0"/>
                </a:moveTo>
                <a:cubicBezTo>
                  <a:pt x="1" y="0"/>
                  <a:pt x="3900" y="44992"/>
                  <a:pt x="39194" y="57840"/>
                </a:cubicBezTo>
                <a:cubicBezTo>
                  <a:pt x="46974" y="60669"/>
                  <a:pt x="53930" y="61867"/>
                  <a:pt x="60240" y="61867"/>
                </a:cubicBezTo>
                <a:cubicBezTo>
                  <a:pt x="95172" y="61867"/>
                  <a:pt x="110319" y="25159"/>
                  <a:pt x="135837" y="25159"/>
                </a:cubicBezTo>
                <a:cubicBezTo>
                  <a:pt x="138295" y="25159"/>
                  <a:pt x="140849" y="25499"/>
                  <a:pt x="143526" y="26246"/>
                </a:cubicBezTo>
                <a:cubicBezTo>
                  <a:pt x="159260" y="30639"/>
                  <a:pt x="172714" y="32419"/>
                  <a:pt x="184185" y="32419"/>
                </a:cubicBezTo>
                <a:cubicBezTo>
                  <a:pt x="233145" y="32419"/>
                  <a:pt x="246008" y="0"/>
                  <a:pt x="2460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7"/>
          <p:cNvSpPr/>
          <p:nvPr/>
        </p:nvSpPr>
        <p:spPr>
          <a:xfrm rot="10800000">
            <a:off x="264" y="4660381"/>
            <a:ext cx="9143690" cy="527019"/>
          </a:xfrm>
          <a:custGeom>
            <a:avLst/>
            <a:gdLst/>
            <a:ahLst/>
            <a:cxnLst/>
            <a:rect l="l" t="t" r="r" b="b"/>
            <a:pathLst>
              <a:path w="264364" h="61984" extrusionOk="0">
                <a:moveTo>
                  <a:pt x="0" y="0"/>
                </a:moveTo>
                <a:lnTo>
                  <a:pt x="0" y="60406"/>
                </a:lnTo>
                <a:cubicBezTo>
                  <a:pt x="2845" y="61497"/>
                  <a:pt x="5907" y="61983"/>
                  <a:pt x="9094" y="61983"/>
                </a:cubicBezTo>
                <a:cubicBezTo>
                  <a:pt x="26664" y="61983"/>
                  <a:pt x="48053" y="47209"/>
                  <a:pt x="57950" y="37427"/>
                </a:cubicBezTo>
                <a:cubicBezTo>
                  <a:pt x="64434" y="31013"/>
                  <a:pt x="70724" y="28611"/>
                  <a:pt x="76592" y="28611"/>
                </a:cubicBezTo>
                <a:cubicBezTo>
                  <a:pt x="86364" y="28611"/>
                  <a:pt x="94966" y="35275"/>
                  <a:pt x="101344" y="41180"/>
                </a:cubicBezTo>
                <a:cubicBezTo>
                  <a:pt x="109706" y="48911"/>
                  <a:pt x="119411" y="51657"/>
                  <a:pt x="128732" y="51657"/>
                </a:cubicBezTo>
                <a:cubicBezTo>
                  <a:pt x="140963" y="51657"/>
                  <a:pt x="152533" y="46928"/>
                  <a:pt x="159536" y="42530"/>
                </a:cubicBezTo>
                <a:cubicBezTo>
                  <a:pt x="163971" y="39737"/>
                  <a:pt x="167611" y="38614"/>
                  <a:pt x="170732" y="38614"/>
                </a:cubicBezTo>
                <a:cubicBezTo>
                  <a:pt x="183490" y="38614"/>
                  <a:pt x="187572" y="57371"/>
                  <a:pt x="201829" y="57371"/>
                </a:cubicBezTo>
                <a:cubicBezTo>
                  <a:pt x="204682" y="57371"/>
                  <a:pt x="207942" y="56619"/>
                  <a:pt x="211761" y="54817"/>
                </a:cubicBezTo>
                <a:cubicBezTo>
                  <a:pt x="216023" y="52806"/>
                  <a:pt x="220035" y="52096"/>
                  <a:pt x="223864" y="52096"/>
                </a:cubicBezTo>
                <a:cubicBezTo>
                  <a:pt x="233065" y="52096"/>
                  <a:pt x="241204" y="56197"/>
                  <a:pt x="249202" y="56197"/>
                </a:cubicBezTo>
                <a:cubicBezTo>
                  <a:pt x="254235" y="56197"/>
                  <a:pt x="259212" y="54573"/>
                  <a:pt x="264364" y="49281"/>
                </a:cubicBezTo>
                <a:lnTo>
                  <a:pt x="2643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7"/>
          <p:cNvSpPr/>
          <p:nvPr/>
        </p:nvSpPr>
        <p:spPr>
          <a:xfrm rot="10800000" flipH="1">
            <a:off x="0" y="4620366"/>
            <a:ext cx="9144078" cy="567034"/>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7"/>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atin typeface="Open Sans"/>
                <a:ea typeface="Open Sans"/>
                <a:cs typeface="Open Sans"/>
                <a:sym typeface="Open Sans"/>
              </a:defRPr>
            </a:lvl1pPr>
            <a:lvl2pPr lvl="1" rtl="0">
              <a:spcBef>
                <a:spcPts val="0"/>
              </a:spcBef>
              <a:spcAft>
                <a:spcPts val="0"/>
              </a:spcAft>
              <a:buSzPts val="3000"/>
              <a:buNone/>
              <a:defRPr>
                <a:latin typeface="Open Sans"/>
                <a:ea typeface="Open Sans"/>
                <a:cs typeface="Open Sans"/>
                <a:sym typeface="Open Sans"/>
              </a:defRPr>
            </a:lvl2pPr>
            <a:lvl3pPr lvl="2" rtl="0">
              <a:spcBef>
                <a:spcPts val="0"/>
              </a:spcBef>
              <a:spcAft>
                <a:spcPts val="0"/>
              </a:spcAft>
              <a:buSzPts val="3000"/>
              <a:buNone/>
              <a:defRPr>
                <a:latin typeface="Open Sans"/>
                <a:ea typeface="Open Sans"/>
                <a:cs typeface="Open Sans"/>
                <a:sym typeface="Open Sans"/>
              </a:defRPr>
            </a:lvl3pPr>
            <a:lvl4pPr lvl="3" rtl="0">
              <a:spcBef>
                <a:spcPts val="0"/>
              </a:spcBef>
              <a:spcAft>
                <a:spcPts val="0"/>
              </a:spcAft>
              <a:buSzPts val="3000"/>
              <a:buNone/>
              <a:defRPr>
                <a:latin typeface="Open Sans"/>
                <a:ea typeface="Open Sans"/>
                <a:cs typeface="Open Sans"/>
                <a:sym typeface="Open Sans"/>
              </a:defRPr>
            </a:lvl4pPr>
            <a:lvl5pPr lvl="4" rtl="0">
              <a:spcBef>
                <a:spcPts val="0"/>
              </a:spcBef>
              <a:spcAft>
                <a:spcPts val="0"/>
              </a:spcAft>
              <a:buSzPts val="3000"/>
              <a:buNone/>
              <a:defRPr>
                <a:latin typeface="Open Sans"/>
                <a:ea typeface="Open Sans"/>
                <a:cs typeface="Open Sans"/>
                <a:sym typeface="Open Sans"/>
              </a:defRPr>
            </a:lvl5pPr>
            <a:lvl6pPr lvl="5" rtl="0">
              <a:spcBef>
                <a:spcPts val="0"/>
              </a:spcBef>
              <a:spcAft>
                <a:spcPts val="0"/>
              </a:spcAft>
              <a:buSzPts val="3000"/>
              <a:buNone/>
              <a:defRPr>
                <a:latin typeface="Open Sans"/>
                <a:ea typeface="Open Sans"/>
                <a:cs typeface="Open Sans"/>
                <a:sym typeface="Open Sans"/>
              </a:defRPr>
            </a:lvl6pPr>
            <a:lvl7pPr lvl="6" rtl="0">
              <a:spcBef>
                <a:spcPts val="0"/>
              </a:spcBef>
              <a:spcAft>
                <a:spcPts val="0"/>
              </a:spcAft>
              <a:buSzPts val="3000"/>
              <a:buNone/>
              <a:defRPr>
                <a:latin typeface="Open Sans"/>
                <a:ea typeface="Open Sans"/>
                <a:cs typeface="Open Sans"/>
                <a:sym typeface="Open Sans"/>
              </a:defRPr>
            </a:lvl7pPr>
            <a:lvl8pPr lvl="7" rtl="0">
              <a:spcBef>
                <a:spcPts val="0"/>
              </a:spcBef>
              <a:spcAft>
                <a:spcPts val="0"/>
              </a:spcAft>
              <a:buSzPts val="3000"/>
              <a:buNone/>
              <a:defRPr>
                <a:latin typeface="Open Sans"/>
                <a:ea typeface="Open Sans"/>
                <a:cs typeface="Open Sans"/>
                <a:sym typeface="Open Sans"/>
              </a:defRPr>
            </a:lvl8pPr>
            <a:lvl9pPr lvl="8" rtl="0">
              <a:spcBef>
                <a:spcPts val="0"/>
              </a:spcBef>
              <a:spcAft>
                <a:spcPts val="0"/>
              </a:spcAft>
              <a:buSzPts val="3000"/>
              <a:buNone/>
              <a:defRPr>
                <a:latin typeface="Open Sans"/>
                <a:ea typeface="Open Sans"/>
                <a:cs typeface="Open Sans"/>
                <a:sym typeface="Open Sans"/>
              </a:defRPr>
            </a:lvl9pPr>
          </a:lstStyle>
          <a:p>
            <a:endParaRPr/>
          </a:p>
        </p:txBody>
      </p:sp>
      <p:sp>
        <p:nvSpPr>
          <p:cNvPr id="393" name="Google Shape;393;p27"/>
          <p:cNvSpPr/>
          <p:nvPr/>
        </p:nvSpPr>
        <p:spPr>
          <a:xfrm rot="5400000">
            <a:off x="5105631" y="45384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7"/>
          <p:cNvSpPr/>
          <p:nvPr/>
        </p:nvSpPr>
        <p:spPr>
          <a:xfrm rot="5400000">
            <a:off x="2614144" y="45708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7"/>
          <p:cNvSpPr/>
          <p:nvPr/>
        </p:nvSpPr>
        <p:spPr>
          <a:xfrm rot="-5400000">
            <a:off x="8149681" y="44399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7"/>
          <p:cNvSpPr/>
          <p:nvPr/>
        </p:nvSpPr>
        <p:spPr>
          <a:xfrm rot="5400000">
            <a:off x="171556" y="46540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9">
  <p:cSld name="CUSTOM_30">
    <p:spTree>
      <p:nvGrpSpPr>
        <p:cNvPr id="1" name="Shape 397"/>
        <p:cNvGrpSpPr/>
        <p:nvPr/>
      </p:nvGrpSpPr>
      <p:grpSpPr>
        <a:xfrm>
          <a:off x="0" y="0"/>
          <a:ext cx="0" cy="0"/>
          <a:chOff x="0" y="0"/>
          <a:chExt cx="0" cy="0"/>
        </a:xfrm>
      </p:grpSpPr>
      <p:sp>
        <p:nvSpPr>
          <p:cNvPr id="398" name="Google Shape;398;p28"/>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atin typeface="Open Sans"/>
                <a:ea typeface="Open Sans"/>
                <a:cs typeface="Open Sans"/>
                <a:sym typeface="Open Sans"/>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399" name="Google Shape;399;p28"/>
          <p:cNvSpPr/>
          <p:nvPr/>
        </p:nvSpPr>
        <p:spPr>
          <a:xfrm flipH="1">
            <a:off x="6742285" y="4150269"/>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8"/>
          <p:cNvSpPr/>
          <p:nvPr/>
        </p:nvSpPr>
        <p:spPr>
          <a:xfrm rot="-1432117">
            <a:off x="6298030" y="4370786"/>
            <a:ext cx="3153951" cy="1121150"/>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8"/>
          <p:cNvSpPr/>
          <p:nvPr/>
        </p:nvSpPr>
        <p:spPr>
          <a:xfrm rot="-855778" flipH="1">
            <a:off x="6382945" y="4253784"/>
            <a:ext cx="3605366" cy="1194753"/>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8"/>
          <p:cNvSpPr/>
          <p:nvPr/>
        </p:nvSpPr>
        <p:spPr>
          <a:xfrm rot="3639566">
            <a:off x="8848749" y="3810222"/>
            <a:ext cx="163469" cy="16346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8"/>
          <p:cNvSpPr/>
          <p:nvPr/>
        </p:nvSpPr>
        <p:spPr>
          <a:xfrm rot="3637394">
            <a:off x="7609045" y="4405221"/>
            <a:ext cx="98461" cy="98722"/>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8"/>
          <p:cNvSpPr/>
          <p:nvPr/>
        </p:nvSpPr>
        <p:spPr>
          <a:xfrm rot="-7162606">
            <a:off x="8189482" y="4018840"/>
            <a:ext cx="98461" cy="98722"/>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8"/>
          <p:cNvSpPr/>
          <p:nvPr/>
        </p:nvSpPr>
        <p:spPr>
          <a:xfrm rot="3639566">
            <a:off x="6737804" y="4153075"/>
            <a:ext cx="163469" cy="16346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4"/>
        <p:cNvGrpSpPr/>
        <p:nvPr/>
      </p:nvGrpSpPr>
      <p:grpSpPr>
        <a:xfrm>
          <a:off x="0" y="0"/>
          <a:ext cx="0" cy="0"/>
          <a:chOff x="0" y="0"/>
          <a:chExt cx="0" cy="0"/>
        </a:xfrm>
      </p:grpSpPr>
      <p:sp>
        <p:nvSpPr>
          <p:cNvPr id="45" name="Google Shape;45;p4"/>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6" name="Google Shape;46;p4"/>
          <p:cNvSpPr txBox="1">
            <a:spLocks noGrp="1"/>
          </p:cNvSpPr>
          <p:nvPr>
            <p:ph type="body" idx="1"/>
          </p:nvPr>
        </p:nvSpPr>
        <p:spPr>
          <a:xfrm>
            <a:off x="718675" y="1028700"/>
            <a:ext cx="7706400" cy="35748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434343"/>
              </a:buClr>
              <a:buSzPts val="1200"/>
              <a:buFont typeface="Anaheim"/>
              <a:buAutoNum type="arabicPeriod"/>
              <a:defRPr sz="1200"/>
            </a:lvl1pPr>
            <a:lvl2pPr marL="914400" lvl="1" indent="-304800">
              <a:spcBef>
                <a:spcPts val="1600"/>
              </a:spcBef>
              <a:spcAft>
                <a:spcPts val="0"/>
              </a:spcAft>
              <a:buClr>
                <a:srgbClr val="434343"/>
              </a:buClr>
              <a:buSzPts val="1200"/>
              <a:buFont typeface="Roboto Condensed Light"/>
              <a:buAutoNum type="alphaLcPeriod"/>
              <a:defRPr/>
            </a:lvl2pPr>
            <a:lvl3pPr marL="1371600" lvl="2" indent="-304800">
              <a:spcBef>
                <a:spcPts val="1600"/>
              </a:spcBef>
              <a:spcAft>
                <a:spcPts val="0"/>
              </a:spcAft>
              <a:buClr>
                <a:srgbClr val="434343"/>
              </a:buClr>
              <a:buSzPts val="1200"/>
              <a:buFont typeface="Roboto Condensed Light"/>
              <a:buAutoNum type="romanLcPeriod"/>
              <a:defRPr/>
            </a:lvl3pPr>
            <a:lvl4pPr marL="1828800" lvl="3" indent="-304800">
              <a:spcBef>
                <a:spcPts val="1600"/>
              </a:spcBef>
              <a:spcAft>
                <a:spcPts val="0"/>
              </a:spcAft>
              <a:buClr>
                <a:srgbClr val="434343"/>
              </a:buClr>
              <a:buSzPts val="1200"/>
              <a:buFont typeface="Roboto Condensed Light"/>
              <a:buAutoNum type="arabicPeriod"/>
              <a:defRPr/>
            </a:lvl4pPr>
            <a:lvl5pPr marL="2286000" lvl="4" indent="-304800">
              <a:spcBef>
                <a:spcPts val="1600"/>
              </a:spcBef>
              <a:spcAft>
                <a:spcPts val="0"/>
              </a:spcAft>
              <a:buClr>
                <a:srgbClr val="434343"/>
              </a:buClr>
              <a:buSzPts val="1200"/>
              <a:buFont typeface="Roboto Condensed Light"/>
              <a:buAutoNum type="alphaLcPeriod"/>
              <a:defRPr/>
            </a:lvl5pPr>
            <a:lvl6pPr marL="2743200" lvl="5" indent="-304800">
              <a:spcBef>
                <a:spcPts val="1600"/>
              </a:spcBef>
              <a:spcAft>
                <a:spcPts val="0"/>
              </a:spcAft>
              <a:buClr>
                <a:srgbClr val="434343"/>
              </a:buClr>
              <a:buSzPts val="1200"/>
              <a:buFont typeface="Roboto Condensed Light"/>
              <a:buAutoNum type="romanLcPeriod"/>
              <a:defRPr/>
            </a:lvl6pPr>
            <a:lvl7pPr marL="3200400" lvl="6" indent="-304800">
              <a:spcBef>
                <a:spcPts val="1600"/>
              </a:spcBef>
              <a:spcAft>
                <a:spcPts val="0"/>
              </a:spcAft>
              <a:buClr>
                <a:srgbClr val="434343"/>
              </a:buClr>
              <a:buSzPts val="1200"/>
              <a:buFont typeface="Roboto Condensed Light"/>
              <a:buAutoNum type="arabicPeriod"/>
              <a:defRPr/>
            </a:lvl7pPr>
            <a:lvl8pPr marL="3657600" lvl="7" indent="-304800">
              <a:spcBef>
                <a:spcPts val="1600"/>
              </a:spcBef>
              <a:spcAft>
                <a:spcPts val="0"/>
              </a:spcAft>
              <a:buClr>
                <a:srgbClr val="434343"/>
              </a:buClr>
              <a:buSzPts val="1200"/>
              <a:buFont typeface="Roboto Condensed Light"/>
              <a:buAutoNum type="alphaLcPeriod"/>
              <a:defRPr/>
            </a:lvl8pPr>
            <a:lvl9pPr marL="4114800" lvl="8" indent="-304800">
              <a:spcBef>
                <a:spcPts val="1600"/>
              </a:spcBef>
              <a:spcAft>
                <a:spcPts val="1600"/>
              </a:spcAft>
              <a:buClr>
                <a:srgbClr val="434343"/>
              </a:buClr>
              <a:buSzPts val="1200"/>
              <a:buFont typeface="Roboto Condensed Light"/>
              <a:buAutoNum type="romanLcPeriod"/>
              <a:defRPr/>
            </a:lvl9pPr>
          </a:lstStyle>
          <a:p>
            <a:endParaRPr/>
          </a:p>
        </p:txBody>
      </p:sp>
      <p:grpSp>
        <p:nvGrpSpPr>
          <p:cNvPr id="47" name="Google Shape;47;p4"/>
          <p:cNvGrpSpPr/>
          <p:nvPr/>
        </p:nvGrpSpPr>
        <p:grpSpPr>
          <a:xfrm flipH="1">
            <a:off x="-129749" y="-116300"/>
            <a:ext cx="2684034" cy="1738163"/>
            <a:chOff x="6654501" y="-116300"/>
            <a:chExt cx="2684034" cy="1738163"/>
          </a:xfrm>
        </p:grpSpPr>
        <p:sp>
          <p:nvSpPr>
            <p:cNvPr id="48" name="Google Shape;48;p4"/>
            <p:cNvSpPr/>
            <p:nvPr/>
          </p:nvSpPr>
          <p:spPr>
            <a:xfrm>
              <a:off x="6654501" y="-116300"/>
              <a:ext cx="2684034" cy="1535681"/>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rot="5400000" flipH="1">
              <a:off x="8050932" y="-354518"/>
              <a:ext cx="808131" cy="1493289"/>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rot="10800000">
              <a:off x="7613850" y="-116300"/>
              <a:ext cx="1724676" cy="736904"/>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7365463" y="107038"/>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8469625" y="775288"/>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p:nvPr/>
          </p:nvSpPr>
          <p:spPr>
            <a:xfrm>
              <a:off x="8942775" y="1523163"/>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4"/>
          <p:cNvGrpSpPr/>
          <p:nvPr/>
        </p:nvGrpSpPr>
        <p:grpSpPr>
          <a:xfrm>
            <a:off x="6806901" y="-116300"/>
            <a:ext cx="2684034" cy="1738163"/>
            <a:chOff x="6654501" y="-116300"/>
            <a:chExt cx="2684034" cy="1738163"/>
          </a:xfrm>
        </p:grpSpPr>
        <p:sp>
          <p:nvSpPr>
            <p:cNvPr id="55" name="Google Shape;55;p4"/>
            <p:cNvSpPr/>
            <p:nvPr/>
          </p:nvSpPr>
          <p:spPr>
            <a:xfrm>
              <a:off x="6654501" y="-116300"/>
              <a:ext cx="2684034" cy="1535681"/>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rot="5400000" flipH="1">
              <a:off x="8050932" y="-354518"/>
              <a:ext cx="808131" cy="1493289"/>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rot="10800000">
              <a:off x="7613850" y="-116300"/>
              <a:ext cx="1724676" cy="736904"/>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a:off x="7365463" y="107038"/>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8469625" y="775288"/>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8942775" y="1523163"/>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10">
  <p:cSld name="CUSTOM_31">
    <p:spTree>
      <p:nvGrpSpPr>
        <p:cNvPr id="1" name="Shape 406"/>
        <p:cNvGrpSpPr/>
        <p:nvPr/>
      </p:nvGrpSpPr>
      <p:grpSpPr>
        <a:xfrm>
          <a:off x="0" y="0"/>
          <a:ext cx="0" cy="0"/>
          <a:chOff x="0" y="0"/>
          <a:chExt cx="0" cy="0"/>
        </a:xfrm>
      </p:grpSpPr>
      <p:sp>
        <p:nvSpPr>
          <p:cNvPr id="407" name="Google Shape;407;p29"/>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atin typeface="Open Sans"/>
                <a:ea typeface="Open Sans"/>
                <a:cs typeface="Open Sans"/>
                <a:sym typeface="Open Sans"/>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408" name="Google Shape;408;p29"/>
          <p:cNvSpPr/>
          <p:nvPr/>
        </p:nvSpPr>
        <p:spPr>
          <a:xfrm rot="10800000">
            <a:off x="-1079229" y="4069511"/>
            <a:ext cx="4337666" cy="1074138"/>
          </a:xfrm>
          <a:custGeom>
            <a:avLst/>
            <a:gdLst/>
            <a:ahLst/>
            <a:cxnLst/>
            <a:rect l="l" t="t" r="r" b="b"/>
            <a:pathLst>
              <a:path w="295582" h="107710" extrusionOk="0">
                <a:moveTo>
                  <a:pt x="3890" y="648"/>
                </a:moveTo>
                <a:cubicBezTo>
                  <a:pt x="3890" y="648"/>
                  <a:pt x="1" y="60607"/>
                  <a:pt x="64065" y="49263"/>
                </a:cubicBezTo>
                <a:cubicBezTo>
                  <a:pt x="132883" y="37164"/>
                  <a:pt x="123484" y="107710"/>
                  <a:pt x="183551" y="107710"/>
                </a:cubicBezTo>
                <a:cubicBezTo>
                  <a:pt x="232814" y="107710"/>
                  <a:pt x="209155" y="40513"/>
                  <a:pt x="252368" y="34787"/>
                </a:cubicBezTo>
                <a:cubicBezTo>
                  <a:pt x="295582" y="29061"/>
                  <a:pt x="285751" y="0"/>
                  <a:pt x="285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9"/>
          <p:cNvSpPr/>
          <p:nvPr/>
        </p:nvSpPr>
        <p:spPr>
          <a:xfrm rot="10800000" flipH="1">
            <a:off x="-97988" y="4199995"/>
            <a:ext cx="2978019" cy="943653"/>
          </a:xfrm>
          <a:custGeom>
            <a:avLst/>
            <a:gdLst/>
            <a:ahLst/>
            <a:cxnLst/>
            <a:rect l="l" t="t" r="r" b="b"/>
            <a:pathLst>
              <a:path w="294198" h="130204" extrusionOk="0">
                <a:moveTo>
                  <a:pt x="283570" y="0"/>
                </a:moveTo>
                <a:cubicBezTo>
                  <a:pt x="283570" y="0"/>
                  <a:pt x="294198" y="57826"/>
                  <a:pt x="203889" y="45181"/>
                </a:cubicBezTo>
                <a:cubicBezTo>
                  <a:pt x="141812" y="36461"/>
                  <a:pt x="157999" y="89109"/>
                  <a:pt x="113581" y="109929"/>
                </a:cubicBezTo>
                <a:cubicBezTo>
                  <a:pt x="70252" y="130203"/>
                  <a:pt x="37442" y="67963"/>
                  <a:pt x="0" y="114071"/>
                </a:cubicBezTo>
                <a:lnTo>
                  <a:pt x="0" y="43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9"/>
          <p:cNvSpPr/>
          <p:nvPr/>
        </p:nvSpPr>
        <p:spPr>
          <a:xfrm rot="5400000">
            <a:off x="2548406" y="46750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9"/>
          <p:cNvSpPr/>
          <p:nvPr/>
        </p:nvSpPr>
        <p:spPr>
          <a:xfrm rot="5400000">
            <a:off x="1196219" y="45750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9"/>
          <p:cNvSpPr/>
          <p:nvPr/>
        </p:nvSpPr>
        <p:spPr>
          <a:xfrm rot="-5400000">
            <a:off x="1891581" y="452239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11">
  <p:cSld name="CUSTOM_34">
    <p:spTree>
      <p:nvGrpSpPr>
        <p:cNvPr id="1" name="Shape 413"/>
        <p:cNvGrpSpPr/>
        <p:nvPr/>
      </p:nvGrpSpPr>
      <p:grpSpPr>
        <a:xfrm>
          <a:off x="0" y="0"/>
          <a:ext cx="0" cy="0"/>
          <a:chOff x="0" y="0"/>
          <a:chExt cx="0" cy="0"/>
        </a:xfrm>
      </p:grpSpPr>
      <p:sp>
        <p:nvSpPr>
          <p:cNvPr id="414" name="Google Shape;414;p30"/>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atin typeface="Open Sans"/>
                <a:ea typeface="Open Sans"/>
                <a:cs typeface="Open Sans"/>
                <a:sym typeface="Open Sans"/>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415" name="Google Shape;415;p30"/>
          <p:cNvSpPr/>
          <p:nvPr/>
        </p:nvSpPr>
        <p:spPr>
          <a:xfrm rot="-5911893" flipH="1">
            <a:off x="-870825" y="-757650"/>
            <a:ext cx="1679785" cy="2039064"/>
          </a:xfrm>
          <a:custGeom>
            <a:avLst/>
            <a:gdLst/>
            <a:ahLst/>
            <a:cxnLst/>
            <a:rect l="l" t="t" r="r" b="b"/>
            <a:pathLst>
              <a:path w="184937" h="139852" extrusionOk="0">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0"/>
          <p:cNvSpPr/>
          <p:nvPr/>
        </p:nvSpPr>
        <p:spPr>
          <a:xfrm rot="-515846" flipH="1">
            <a:off x="-2829770" y="-321140"/>
            <a:ext cx="4858752" cy="984749"/>
          </a:xfrm>
          <a:custGeom>
            <a:avLst/>
            <a:gdLst/>
            <a:ahLst/>
            <a:cxnLst/>
            <a:rect l="l" t="t" r="r" b="b"/>
            <a:pathLst>
              <a:path w="264364" h="48804" extrusionOk="0">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0"/>
          <p:cNvSpPr/>
          <p:nvPr/>
        </p:nvSpPr>
        <p:spPr>
          <a:xfrm flipH="1">
            <a:off x="-2852836" y="-312190"/>
            <a:ext cx="4906095" cy="1060078"/>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0"/>
          <p:cNvSpPr/>
          <p:nvPr/>
        </p:nvSpPr>
        <p:spPr>
          <a:xfrm rot="10800000">
            <a:off x="7544677" y="63541"/>
            <a:ext cx="3370532"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0"/>
          <p:cNvSpPr/>
          <p:nvPr/>
        </p:nvSpPr>
        <p:spPr>
          <a:xfrm rot="-9732937" flipH="1">
            <a:off x="6592039" y="-378158"/>
            <a:ext cx="4178350" cy="1201199"/>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0"/>
          <p:cNvSpPr/>
          <p:nvPr/>
        </p:nvSpPr>
        <p:spPr>
          <a:xfrm rot="-10173584">
            <a:off x="7084740" y="-310873"/>
            <a:ext cx="4901831" cy="1227025"/>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0"/>
          <p:cNvSpPr/>
          <p:nvPr/>
        </p:nvSpPr>
        <p:spPr>
          <a:xfrm rot="5400000">
            <a:off x="8509906" y="10035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0"/>
          <p:cNvSpPr/>
          <p:nvPr/>
        </p:nvSpPr>
        <p:spPr>
          <a:xfrm rot="5400000">
            <a:off x="6823844" y="1218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0"/>
          <p:cNvSpPr/>
          <p:nvPr/>
        </p:nvSpPr>
        <p:spPr>
          <a:xfrm rot="-5400000">
            <a:off x="365881" y="6002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0"/>
          <p:cNvSpPr/>
          <p:nvPr/>
        </p:nvSpPr>
        <p:spPr>
          <a:xfrm rot="5400000">
            <a:off x="1715256" y="18014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12">
  <p:cSld name="CUSTOM_38">
    <p:spTree>
      <p:nvGrpSpPr>
        <p:cNvPr id="1" name="Shape 425"/>
        <p:cNvGrpSpPr/>
        <p:nvPr/>
      </p:nvGrpSpPr>
      <p:grpSpPr>
        <a:xfrm>
          <a:off x="0" y="0"/>
          <a:ext cx="0" cy="0"/>
          <a:chOff x="0" y="0"/>
          <a:chExt cx="0" cy="0"/>
        </a:xfrm>
      </p:grpSpPr>
      <p:sp>
        <p:nvSpPr>
          <p:cNvPr id="426" name="Google Shape;426;p31"/>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atin typeface="Open Sans"/>
                <a:ea typeface="Open Sans"/>
                <a:cs typeface="Open Sans"/>
                <a:sym typeface="Open Sans"/>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427" name="Google Shape;427;p31"/>
          <p:cNvSpPr/>
          <p:nvPr/>
        </p:nvSpPr>
        <p:spPr>
          <a:xfrm rot="10800000" flipH="1">
            <a:off x="-614789" y="79410"/>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1"/>
          <p:cNvSpPr/>
          <p:nvPr/>
        </p:nvSpPr>
        <p:spPr>
          <a:xfrm rot="9367883">
            <a:off x="-881240" y="-322266"/>
            <a:ext cx="3153951" cy="1121150"/>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1"/>
          <p:cNvSpPr/>
          <p:nvPr/>
        </p:nvSpPr>
        <p:spPr>
          <a:xfrm rot="9944222" flipH="1">
            <a:off x="-1417570" y="-278867"/>
            <a:ext cx="3605366" cy="1194753"/>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1"/>
          <p:cNvSpPr/>
          <p:nvPr/>
        </p:nvSpPr>
        <p:spPr>
          <a:xfrm rot="5772639">
            <a:off x="8598824" y="-560579"/>
            <a:ext cx="1671004" cy="1597787"/>
          </a:xfrm>
          <a:custGeom>
            <a:avLst/>
            <a:gdLst/>
            <a:ahLst/>
            <a:cxnLst/>
            <a:rect l="l" t="t" r="r" b="b"/>
            <a:pathLst>
              <a:path w="184937" h="139852" extrusionOk="0">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1"/>
          <p:cNvSpPr/>
          <p:nvPr/>
        </p:nvSpPr>
        <p:spPr>
          <a:xfrm rot="706905">
            <a:off x="7020027" y="-335675"/>
            <a:ext cx="3557278" cy="966682"/>
          </a:xfrm>
          <a:custGeom>
            <a:avLst/>
            <a:gdLst/>
            <a:ahLst/>
            <a:cxnLst/>
            <a:rect l="l" t="t" r="r" b="b"/>
            <a:pathLst>
              <a:path w="264364" h="48804" extrusionOk="0">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1"/>
          <p:cNvSpPr/>
          <p:nvPr/>
        </p:nvSpPr>
        <p:spPr>
          <a:xfrm>
            <a:off x="7020070" y="-335758"/>
            <a:ext cx="3556654" cy="1060078"/>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1"/>
          <p:cNvSpPr/>
          <p:nvPr/>
        </p:nvSpPr>
        <p:spPr>
          <a:xfrm rot="5400000">
            <a:off x="1088106" y="6917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1"/>
          <p:cNvSpPr/>
          <p:nvPr/>
        </p:nvSpPr>
        <p:spPr>
          <a:xfrm rot="5400000">
            <a:off x="7730244" y="4383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1"/>
          <p:cNvSpPr/>
          <p:nvPr/>
        </p:nvSpPr>
        <p:spPr>
          <a:xfrm rot="-5400000">
            <a:off x="400881" y="7241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1"/>
          <p:cNvSpPr/>
          <p:nvPr/>
        </p:nvSpPr>
        <p:spPr>
          <a:xfrm rot="5400000">
            <a:off x="6958806" y="1997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13">
  <p:cSld name="CUSTOM_39">
    <p:spTree>
      <p:nvGrpSpPr>
        <p:cNvPr id="1" name="Shape 437"/>
        <p:cNvGrpSpPr/>
        <p:nvPr/>
      </p:nvGrpSpPr>
      <p:grpSpPr>
        <a:xfrm>
          <a:off x="0" y="0"/>
          <a:ext cx="0" cy="0"/>
          <a:chOff x="0" y="0"/>
          <a:chExt cx="0" cy="0"/>
        </a:xfrm>
      </p:grpSpPr>
      <p:sp>
        <p:nvSpPr>
          <p:cNvPr id="438" name="Google Shape;438;p32"/>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atin typeface="Open Sans"/>
                <a:ea typeface="Open Sans"/>
                <a:cs typeface="Open Sans"/>
                <a:sym typeface="Open Sans"/>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439" name="Google Shape;439;p32"/>
          <p:cNvSpPr/>
          <p:nvPr/>
        </p:nvSpPr>
        <p:spPr>
          <a:xfrm rot="5772639">
            <a:off x="8598824" y="-560579"/>
            <a:ext cx="1671004" cy="1597787"/>
          </a:xfrm>
          <a:custGeom>
            <a:avLst/>
            <a:gdLst/>
            <a:ahLst/>
            <a:cxnLst/>
            <a:rect l="l" t="t" r="r" b="b"/>
            <a:pathLst>
              <a:path w="184937" h="139852" extrusionOk="0">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2"/>
          <p:cNvSpPr/>
          <p:nvPr/>
        </p:nvSpPr>
        <p:spPr>
          <a:xfrm rot="706905">
            <a:off x="7020027" y="-335675"/>
            <a:ext cx="3557278" cy="966682"/>
          </a:xfrm>
          <a:custGeom>
            <a:avLst/>
            <a:gdLst/>
            <a:ahLst/>
            <a:cxnLst/>
            <a:rect l="l" t="t" r="r" b="b"/>
            <a:pathLst>
              <a:path w="264364" h="48804" extrusionOk="0">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2"/>
          <p:cNvSpPr/>
          <p:nvPr/>
        </p:nvSpPr>
        <p:spPr>
          <a:xfrm>
            <a:off x="7020070" y="-335758"/>
            <a:ext cx="3556654" cy="1060078"/>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2"/>
          <p:cNvSpPr/>
          <p:nvPr/>
        </p:nvSpPr>
        <p:spPr>
          <a:xfrm rot="5400000">
            <a:off x="-693662" y="2761041"/>
            <a:ext cx="2443246" cy="56873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2"/>
          <p:cNvSpPr/>
          <p:nvPr/>
        </p:nvSpPr>
        <p:spPr>
          <a:xfrm rot="5399497" flipH="1">
            <a:off x="-1918147" y="1922604"/>
            <a:ext cx="4515337" cy="678344"/>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2"/>
          <p:cNvSpPr/>
          <p:nvPr/>
        </p:nvSpPr>
        <p:spPr>
          <a:xfrm rot="5400440">
            <a:off x="-2219066" y="2210242"/>
            <a:ext cx="5161707" cy="722922"/>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2"/>
          <p:cNvSpPr/>
          <p:nvPr/>
        </p:nvSpPr>
        <p:spPr>
          <a:xfrm flipH="1">
            <a:off x="6742285" y="4150269"/>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2"/>
          <p:cNvSpPr/>
          <p:nvPr/>
        </p:nvSpPr>
        <p:spPr>
          <a:xfrm rot="-1432117">
            <a:off x="6298030" y="4370786"/>
            <a:ext cx="3153951" cy="1121150"/>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2"/>
          <p:cNvSpPr/>
          <p:nvPr/>
        </p:nvSpPr>
        <p:spPr>
          <a:xfrm rot="-855778" flipH="1">
            <a:off x="6382945" y="4253784"/>
            <a:ext cx="3605366" cy="1194753"/>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2"/>
          <p:cNvSpPr/>
          <p:nvPr/>
        </p:nvSpPr>
        <p:spPr>
          <a:xfrm>
            <a:off x="1089719" y="363269"/>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2"/>
          <p:cNvSpPr/>
          <p:nvPr/>
        </p:nvSpPr>
        <p:spPr>
          <a:xfrm>
            <a:off x="478769" y="3116206"/>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2"/>
          <p:cNvSpPr/>
          <p:nvPr/>
        </p:nvSpPr>
        <p:spPr>
          <a:xfrm rot="10800000">
            <a:off x="625181" y="14105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2"/>
          <p:cNvSpPr/>
          <p:nvPr/>
        </p:nvSpPr>
        <p:spPr>
          <a:xfrm>
            <a:off x="812319" y="4651219"/>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2"/>
          <p:cNvSpPr/>
          <p:nvPr/>
        </p:nvSpPr>
        <p:spPr>
          <a:xfrm rot="5400000">
            <a:off x="8776881" y="382805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2"/>
          <p:cNvSpPr/>
          <p:nvPr/>
        </p:nvSpPr>
        <p:spPr>
          <a:xfrm rot="5400000">
            <a:off x="6958944" y="188956"/>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2"/>
          <p:cNvSpPr/>
          <p:nvPr/>
        </p:nvSpPr>
        <p:spPr>
          <a:xfrm rot="-5400000">
            <a:off x="7277406" y="43377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2"/>
          <p:cNvSpPr/>
          <p:nvPr/>
        </p:nvSpPr>
        <p:spPr>
          <a:xfrm rot="5400000">
            <a:off x="8513881" y="8568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14">
  <p:cSld name="CUSTOM_44">
    <p:spTree>
      <p:nvGrpSpPr>
        <p:cNvPr id="1" name="Shape 456"/>
        <p:cNvGrpSpPr/>
        <p:nvPr/>
      </p:nvGrpSpPr>
      <p:grpSpPr>
        <a:xfrm>
          <a:off x="0" y="0"/>
          <a:ext cx="0" cy="0"/>
          <a:chOff x="0" y="0"/>
          <a:chExt cx="0" cy="0"/>
        </a:xfrm>
      </p:grpSpPr>
      <p:sp>
        <p:nvSpPr>
          <p:cNvPr id="457" name="Google Shape;457;p33"/>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atin typeface="Open Sans"/>
                <a:ea typeface="Open Sans"/>
                <a:cs typeface="Open Sans"/>
                <a:sym typeface="Open Sans"/>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458" name="Google Shape;458;p33"/>
          <p:cNvSpPr/>
          <p:nvPr/>
        </p:nvSpPr>
        <p:spPr>
          <a:xfrm rot="10800000">
            <a:off x="4827336" y="4320028"/>
            <a:ext cx="3936983" cy="1153922"/>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3"/>
          <p:cNvSpPr/>
          <p:nvPr/>
        </p:nvSpPr>
        <p:spPr>
          <a:xfrm rot="10800000" flipH="1">
            <a:off x="5609830" y="3895999"/>
            <a:ext cx="5735030" cy="1577952"/>
          </a:xfrm>
          <a:custGeom>
            <a:avLst/>
            <a:gdLst/>
            <a:ahLst/>
            <a:cxnLst/>
            <a:rect l="l" t="t" r="r" b="b"/>
            <a:pathLst>
              <a:path w="295582" h="107710" extrusionOk="0">
                <a:moveTo>
                  <a:pt x="3890" y="648"/>
                </a:moveTo>
                <a:cubicBezTo>
                  <a:pt x="3890" y="648"/>
                  <a:pt x="1" y="60607"/>
                  <a:pt x="64065" y="49263"/>
                </a:cubicBezTo>
                <a:cubicBezTo>
                  <a:pt x="132883" y="37164"/>
                  <a:pt x="123484" y="107710"/>
                  <a:pt x="183551" y="107710"/>
                </a:cubicBezTo>
                <a:cubicBezTo>
                  <a:pt x="232814" y="107710"/>
                  <a:pt x="209155" y="40513"/>
                  <a:pt x="252368" y="34787"/>
                </a:cubicBezTo>
                <a:cubicBezTo>
                  <a:pt x="295582" y="29061"/>
                  <a:pt x="285751" y="0"/>
                  <a:pt x="285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3"/>
          <p:cNvSpPr/>
          <p:nvPr/>
        </p:nvSpPr>
        <p:spPr>
          <a:xfrm rot="10800000">
            <a:off x="6110409" y="4087929"/>
            <a:ext cx="3937105" cy="1386022"/>
          </a:xfrm>
          <a:custGeom>
            <a:avLst/>
            <a:gdLst/>
            <a:ahLst/>
            <a:cxnLst/>
            <a:rect l="l" t="t" r="r" b="b"/>
            <a:pathLst>
              <a:path w="294198" h="130204" extrusionOk="0">
                <a:moveTo>
                  <a:pt x="283570" y="0"/>
                </a:moveTo>
                <a:cubicBezTo>
                  <a:pt x="283570" y="0"/>
                  <a:pt x="294198" y="57826"/>
                  <a:pt x="203889" y="45181"/>
                </a:cubicBezTo>
                <a:cubicBezTo>
                  <a:pt x="141812" y="36461"/>
                  <a:pt x="157999" y="89109"/>
                  <a:pt x="113581" y="109929"/>
                </a:cubicBezTo>
                <a:cubicBezTo>
                  <a:pt x="70252" y="130203"/>
                  <a:pt x="37442" y="67963"/>
                  <a:pt x="0" y="114071"/>
                </a:cubicBezTo>
                <a:lnTo>
                  <a:pt x="0" y="43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3"/>
          <p:cNvSpPr/>
          <p:nvPr/>
        </p:nvSpPr>
        <p:spPr>
          <a:xfrm rot="3210522">
            <a:off x="8828071" y="3601255"/>
            <a:ext cx="163444" cy="163444"/>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3"/>
          <p:cNvSpPr/>
          <p:nvPr/>
        </p:nvSpPr>
        <p:spPr>
          <a:xfrm rot="3212945">
            <a:off x="7223745" y="4593605"/>
            <a:ext cx="98463" cy="98641"/>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3"/>
          <p:cNvSpPr/>
          <p:nvPr/>
        </p:nvSpPr>
        <p:spPr>
          <a:xfrm rot="-7587055">
            <a:off x="7969056" y="4201692"/>
            <a:ext cx="98463" cy="98641"/>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3"/>
          <p:cNvSpPr/>
          <p:nvPr/>
        </p:nvSpPr>
        <p:spPr>
          <a:xfrm rot="3210522">
            <a:off x="5603511" y="4603257"/>
            <a:ext cx="163444" cy="163444"/>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15">
  <p:cSld name="CUSTOM_45">
    <p:spTree>
      <p:nvGrpSpPr>
        <p:cNvPr id="1" name="Shape 465"/>
        <p:cNvGrpSpPr/>
        <p:nvPr/>
      </p:nvGrpSpPr>
      <p:grpSpPr>
        <a:xfrm>
          <a:off x="0" y="0"/>
          <a:ext cx="0" cy="0"/>
          <a:chOff x="0" y="0"/>
          <a:chExt cx="0" cy="0"/>
        </a:xfrm>
      </p:grpSpPr>
      <p:sp>
        <p:nvSpPr>
          <p:cNvPr id="466" name="Google Shape;466;p34"/>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atin typeface="Open Sans"/>
                <a:ea typeface="Open Sans"/>
                <a:cs typeface="Open Sans"/>
                <a:sym typeface="Open Sans"/>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467" name="Google Shape;467;p34"/>
          <p:cNvSpPr/>
          <p:nvPr/>
        </p:nvSpPr>
        <p:spPr>
          <a:xfrm>
            <a:off x="-175093" y="-11"/>
            <a:ext cx="3936983" cy="1038600"/>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4"/>
          <p:cNvSpPr/>
          <p:nvPr/>
        </p:nvSpPr>
        <p:spPr>
          <a:xfrm flipH="1">
            <a:off x="-2755633" y="-11"/>
            <a:ext cx="5735030" cy="1420156"/>
          </a:xfrm>
          <a:custGeom>
            <a:avLst/>
            <a:gdLst/>
            <a:ahLst/>
            <a:cxnLst/>
            <a:rect l="l" t="t" r="r" b="b"/>
            <a:pathLst>
              <a:path w="295582" h="107710" extrusionOk="0">
                <a:moveTo>
                  <a:pt x="3890" y="648"/>
                </a:moveTo>
                <a:cubicBezTo>
                  <a:pt x="3890" y="648"/>
                  <a:pt x="1" y="60607"/>
                  <a:pt x="64065" y="49263"/>
                </a:cubicBezTo>
                <a:cubicBezTo>
                  <a:pt x="132883" y="37164"/>
                  <a:pt x="123484" y="107710"/>
                  <a:pt x="183551" y="107710"/>
                </a:cubicBezTo>
                <a:cubicBezTo>
                  <a:pt x="232814" y="107710"/>
                  <a:pt x="209155" y="40513"/>
                  <a:pt x="252368" y="34787"/>
                </a:cubicBezTo>
                <a:cubicBezTo>
                  <a:pt x="295582" y="29061"/>
                  <a:pt x="285751" y="0"/>
                  <a:pt x="285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4"/>
          <p:cNvSpPr/>
          <p:nvPr/>
        </p:nvSpPr>
        <p:spPr>
          <a:xfrm>
            <a:off x="-1458290" y="-11"/>
            <a:ext cx="3937105" cy="1247680"/>
          </a:xfrm>
          <a:custGeom>
            <a:avLst/>
            <a:gdLst/>
            <a:ahLst/>
            <a:cxnLst/>
            <a:rect l="l" t="t" r="r" b="b"/>
            <a:pathLst>
              <a:path w="294198" h="130204" extrusionOk="0">
                <a:moveTo>
                  <a:pt x="283570" y="0"/>
                </a:moveTo>
                <a:cubicBezTo>
                  <a:pt x="283570" y="0"/>
                  <a:pt x="294198" y="57826"/>
                  <a:pt x="203889" y="45181"/>
                </a:cubicBezTo>
                <a:cubicBezTo>
                  <a:pt x="141812" y="36461"/>
                  <a:pt x="157999" y="89109"/>
                  <a:pt x="113581" y="109929"/>
                </a:cubicBezTo>
                <a:cubicBezTo>
                  <a:pt x="70252" y="130203"/>
                  <a:pt x="37442" y="67963"/>
                  <a:pt x="0" y="114071"/>
                </a:cubicBezTo>
                <a:lnTo>
                  <a:pt x="0" y="43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4"/>
          <p:cNvSpPr/>
          <p:nvPr/>
        </p:nvSpPr>
        <p:spPr>
          <a:xfrm rot="5400000" flipH="1">
            <a:off x="4202856" y="12475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4"/>
          <p:cNvSpPr/>
          <p:nvPr/>
        </p:nvSpPr>
        <p:spPr>
          <a:xfrm rot="5400000" flipH="1">
            <a:off x="902469" y="8019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4"/>
          <p:cNvSpPr/>
          <p:nvPr/>
        </p:nvSpPr>
        <p:spPr>
          <a:xfrm rot="-5400000" flipH="1">
            <a:off x="1597831" y="8545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4"/>
          <p:cNvSpPr/>
          <p:nvPr/>
        </p:nvSpPr>
        <p:spPr>
          <a:xfrm rot="5400000" flipH="1">
            <a:off x="246256" y="13719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6">
  <p:cSld name="CUSTOM_47">
    <p:spTree>
      <p:nvGrpSpPr>
        <p:cNvPr id="1" name="Shape 474"/>
        <p:cNvGrpSpPr/>
        <p:nvPr/>
      </p:nvGrpSpPr>
      <p:grpSpPr>
        <a:xfrm>
          <a:off x="0" y="0"/>
          <a:ext cx="0" cy="0"/>
          <a:chOff x="0" y="0"/>
          <a:chExt cx="0" cy="0"/>
        </a:xfrm>
      </p:grpSpPr>
      <p:sp>
        <p:nvSpPr>
          <p:cNvPr id="475" name="Google Shape;475;p35"/>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atin typeface="Open Sans"/>
                <a:ea typeface="Open Sans"/>
                <a:cs typeface="Open Sans"/>
                <a:sym typeface="Open Sans"/>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476" name="Google Shape;476;p35"/>
          <p:cNvSpPr/>
          <p:nvPr/>
        </p:nvSpPr>
        <p:spPr>
          <a:xfrm flipH="1">
            <a:off x="6742285" y="4150269"/>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5"/>
          <p:cNvSpPr/>
          <p:nvPr/>
        </p:nvSpPr>
        <p:spPr>
          <a:xfrm rot="-1432117">
            <a:off x="6298030" y="4370786"/>
            <a:ext cx="3153951" cy="1121150"/>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5"/>
          <p:cNvSpPr/>
          <p:nvPr/>
        </p:nvSpPr>
        <p:spPr>
          <a:xfrm rot="-855778" flipH="1">
            <a:off x="6382945" y="4253784"/>
            <a:ext cx="3605366" cy="1194753"/>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5"/>
          <p:cNvSpPr/>
          <p:nvPr/>
        </p:nvSpPr>
        <p:spPr>
          <a:xfrm rot="3043967">
            <a:off x="8461110" y="3707189"/>
            <a:ext cx="163523" cy="163523"/>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5"/>
          <p:cNvSpPr/>
          <p:nvPr/>
        </p:nvSpPr>
        <p:spPr>
          <a:xfrm rot="3041162">
            <a:off x="7337669" y="4513351"/>
            <a:ext cx="98490" cy="98722"/>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5"/>
          <p:cNvSpPr/>
          <p:nvPr/>
        </p:nvSpPr>
        <p:spPr>
          <a:xfrm rot="-7758838">
            <a:off x="7842708" y="4032580"/>
            <a:ext cx="98490" cy="98722"/>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5"/>
          <p:cNvSpPr/>
          <p:nvPr/>
        </p:nvSpPr>
        <p:spPr>
          <a:xfrm rot="3043967">
            <a:off x="6441045" y="4409310"/>
            <a:ext cx="163523" cy="163523"/>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17">
  <p:cSld name="CUSTOM_48">
    <p:spTree>
      <p:nvGrpSpPr>
        <p:cNvPr id="1" name="Shape 483"/>
        <p:cNvGrpSpPr/>
        <p:nvPr/>
      </p:nvGrpSpPr>
      <p:grpSpPr>
        <a:xfrm>
          <a:off x="0" y="0"/>
          <a:ext cx="0" cy="0"/>
          <a:chOff x="0" y="0"/>
          <a:chExt cx="0" cy="0"/>
        </a:xfrm>
      </p:grpSpPr>
      <p:sp>
        <p:nvSpPr>
          <p:cNvPr id="484" name="Google Shape;484;p36"/>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atin typeface="Open Sans"/>
                <a:ea typeface="Open Sans"/>
                <a:cs typeface="Open Sans"/>
                <a:sym typeface="Open Sans"/>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485" name="Google Shape;485;p36"/>
          <p:cNvSpPr/>
          <p:nvPr/>
        </p:nvSpPr>
        <p:spPr>
          <a:xfrm rot="10800000">
            <a:off x="-1079229" y="4069511"/>
            <a:ext cx="4337666" cy="1074138"/>
          </a:xfrm>
          <a:custGeom>
            <a:avLst/>
            <a:gdLst/>
            <a:ahLst/>
            <a:cxnLst/>
            <a:rect l="l" t="t" r="r" b="b"/>
            <a:pathLst>
              <a:path w="295582" h="107710" extrusionOk="0">
                <a:moveTo>
                  <a:pt x="3890" y="648"/>
                </a:moveTo>
                <a:cubicBezTo>
                  <a:pt x="3890" y="648"/>
                  <a:pt x="1" y="60607"/>
                  <a:pt x="64065" y="49263"/>
                </a:cubicBezTo>
                <a:cubicBezTo>
                  <a:pt x="132883" y="37164"/>
                  <a:pt x="123484" y="107710"/>
                  <a:pt x="183551" y="107710"/>
                </a:cubicBezTo>
                <a:cubicBezTo>
                  <a:pt x="232814" y="107710"/>
                  <a:pt x="209155" y="40513"/>
                  <a:pt x="252368" y="34787"/>
                </a:cubicBezTo>
                <a:cubicBezTo>
                  <a:pt x="295582" y="29061"/>
                  <a:pt x="285751" y="0"/>
                  <a:pt x="285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6"/>
          <p:cNvSpPr/>
          <p:nvPr/>
        </p:nvSpPr>
        <p:spPr>
          <a:xfrm rot="10800000" flipH="1">
            <a:off x="-97988" y="4199995"/>
            <a:ext cx="2978019" cy="943653"/>
          </a:xfrm>
          <a:custGeom>
            <a:avLst/>
            <a:gdLst/>
            <a:ahLst/>
            <a:cxnLst/>
            <a:rect l="l" t="t" r="r" b="b"/>
            <a:pathLst>
              <a:path w="294198" h="130204" extrusionOk="0">
                <a:moveTo>
                  <a:pt x="283570" y="0"/>
                </a:moveTo>
                <a:cubicBezTo>
                  <a:pt x="283570" y="0"/>
                  <a:pt x="294198" y="57826"/>
                  <a:pt x="203889" y="45181"/>
                </a:cubicBezTo>
                <a:cubicBezTo>
                  <a:pt x="141812" y="36461"/>
                  <a:pt x="157999" y="89109"/>
                  <a:pt x="113581" y="109929"/>
                </a:cubicBezTo>
                <a:cubicBezTo>
                  <a:pt x="70252" y="130203"/>
                  <a:pt x="37442" y="67963"/>
                  <a:pt x="0" y="114071"/>
                </a:cubicBezTo>
                <a:lnTo>
                  <a:pt x="0" y="43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6"/>
          <p:cNvSpPr/>
          <p:nvPr/>
        </p:nvSpPr>
        <p:spPr>
          <a:xfrm rot="5400000">
            <a:off x="3391556" y="489755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6"/>
          <p:cNvSpPr/>
          <p:nvPr/>
        </p:nvSpPr>
        <p:spPr>
          <a:xfrm rot="-5400000">
            <a:off x="1730281" y="434039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6"/>
          <p:cNvSpPr/>
          <p:nvPr/>
        </p:nvSpPr>
        <p:spPr>
          <a:xfrm rot="5400000">
            <a:off x="628131" y="344815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Main point 1">
  <p:cSld name="CUSTOM_40">
    <p:spTree>
      <p:nvGrpSpPr>
        <p:cNvPr id="1" name="Shape 499"/>
        <p:cNvGrpSpPr/>
        <p:nvPr/>
      </p:nvGrpSpPr>
      <p:grpSpPr>
        <a:xfrm>
          <a:off x="0" y="0"/>
          <a:ext cx="0" cy="0"/>
          <a:chOff x="0" y="0"/>
          <a:chExt cx="0" cy="0"/>
        </a:xfrm>
      </p:grpSpPr>
      <p:sp>
        <p:nvSpPr>
          <p:cNvPr id="500" name="Google Shape;500;p38"/>
          <p:cNvSpPr/>
          <p:nvPr/>
        </p:nvSpPr>
        <p:spPr>
          <a:xfrm rot="10800000" flipH="1">
            <a:off x="-913868" y="63548"/>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8"/>
          <p:cNvSpPr/>
          <p:nvPr/>
        </p:nvSpPr>
        <p:spPr>
          <a:xfrm rot="9367883">
            <a:off x="-1180318" y="-338129"/>
            <a:ext cx="3153951" cy="1121150"/>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8"/>
          <p:cNvSpPr/>
          <p:nvPr/>
        </p:nvSpPr>
        <p:spPr>
          <a:xfrm rot="9944222" flipH="1">
            <a:off x="-1716649" y="-294729"/>
            <a:ext cx="3605366" cy="1194753"/>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8"/>
          <p:cNvSpPr txBox="1">
            <a:spLocks noGrp="1"/>
          </p:cNvSpPr>
          <p:nvPr>
            <p:ph type="title"/>
          </p:nvPr>
        </p:nvSpPr>
        <p:spPr>
          <a:xfrm>
            <a:off x="718675" y="1076025"/>
            <a:ext cx="3782700" cy="2839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500"/>
              <a:buNone/>
              <a:defRPr sz="6500"/>
            </a:lvl1pPr>
            <a:lvl2pPr lvl="1" algn="r" rtl="0">
              <a:spcBef>
                <a:spcPts val="0"/>
              </a:spcBef>
              <a:spcAft>
                <a:spcPts val="0"/>
              </a:spcAft>
              <a:buSzPts val="6500"/>
              <a:buNone/>
              <a:defRPr sz="6500"/>
            </a:lvl2pPr>
            <a:lvl3pPr lvl="2" algn="r" rtl="0">
              <a:spcBef>
                <a:spcPts val="0"/>
              </a:spcBef>
              <a:spcAft>
                <a:spcPts val="0"/>
              </a:spcAft>
              <a:buSzPts val="6500"/>
              <a:buNone/>
              <a:defRPr sz="6500"/>
            </a:lvl3pPr>
            <a:lvl4pPr lvl="3" algn="r" rtl="0">
              <a:spcBef>
                <a:spcPts val="0"/>
              </a:spcBef>
              <a:spcAft>
                <a:spcPts val="0"/>
              </a:spcAft>
              <a:buSzPts val="6500"/>
              <a:buNone/>
              <a:defRPr sz="6500"/>
            </a:lvl4pPr>
            <a:lvl5pPr lvl="4" algn="r" rtl="0">
              <a:spcBef>
                <a:spcPts val="0"/>
              </a:spcBef>
              <a:spcAft>
                <a:spcPts val="0"/>
              </a:spcAft>
              <a:buSzPts val="6500"/>
              <a:buNone/>
              <a:defRPr sz="6500"/>
            </a:lvl5pPr>
            <a:lvl6pPr lvl="5" algn="r" rtl="0">
              <a:spcBef>
                <a:spcPts val="0"/>
              </a:spcBef>
              <a:spcAft>
                <a:spcPts val="0"/>
              </a:spcAft>
              <a:buSzPts val="6500"/>
              <a:buNone/>
              <a:defRPr sz="6500"/>
            </a:lvl6pPr>
            <a:lvl7pPr lvl="6" algn="r" rtl="0">
              <a:spcBef>
                <a:spcPts val="0"/>
              </a:spcBef>
              <a:spcAft>
                <a:spcPts val="0"/>
              </a:spcAft>
              <a:buSzPts val="6500"/>
              <a:buNone/>
              <a:defRPr sz="6500"/>
            </a:lvl7pPr>
            <a:lvl8pPr lvl="7" algn="r" rtl="0">
              <a:spcBef>
                <a:spcPts val="0"/>
              </a:spcBef>
              <a:spcAft>
                <a:spcPts val="0"/>
              </a:spcAft>
              <a:buSzPts val="6500"/>
              <a:buNone/>
              <a:defRPr sz="6500"/>
            </a:lvl8pPr>
            <a:lvl9pPr lvl="8" algn="r" rtl="0">
              <a:spcBef>
                <a:spcPts val="0"/>
              </a:spcBef>
              <a:spcAft>
                <a:spcPts val="0"/>
              </a:spcAft>
              <a:buSzPts val="6500"/>
              <a:buNone/>
              <a:defRPr sz="6500"/>
            </a:lvl9pPr>
          </a:lstStyle>
          <a:p>
            <a:endParaRPr/>
          </a:p>
        </p:txBody>
      </p:sp>
      <p:sp>
        <p:nvSpPr>
          <p:cNvPr id="504" name="Google Shape;504;p38"/>
          <p:cNvSpPr/>
          <p:nvPr/>
        </p:nvSpPr>
        <p:spPr>
          <a:xfrm>
            <a:off x="-1041647" y="4138788"/>
            <a:ext cx="3370532"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8"/>
          <p:cNvSpPr/>
          <p:nvPr/>
        </p:nvSpPr>
        <p:spPr>
          <a:xfrm rot="1067063" flipH="1">
            <a:off x="-1322829" y="4319279"/>
            <a:ext cx="4178350" cy="1201199"/>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8"/>
          <p:cNvSpPr/>
          <p:nvPr/>
        </p:nvSpPr>
        <p:spPr>
          <a:xfrm rot="626416">
            <a:off x="-2113010" y="4226168"/>
            <a:ext cx="4901831" cy="1227025"/>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8"/>
          <p:cNvSpPr/>
          <p:nvPr/>
        </p:nvSpPr>
        <p:spPr>
          <a:xfrm rot="5400000">
            <a:off x="393556" y="3945269"/>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8"/>
          <p:cNvSpPr/>
          <p:nvPr/>
        </p:nvSpPr>
        <p:spPr>
          <a:xfrm rot="5400000">
            <a:off x="827744" y="4359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8"/>
          <p:cNvSpPr/>
          <p:nvPr/>
        </p:nvSpPr>
        <p:spPr>
          <a:xfrm rot="-5400000">
            <a:off x="1266956" y="43673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8"/>
          <p:cNvSpPr/>
          <p:nvPr/>
        </p:nvSpPr>
        <p:spPr>
          <a:xfrm rot="5400000">
            <a:off x="110881" y="8056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ig number 1">
  <p:cSld name="CUSTOM_43">
    <p:spTree>
      <p:nvGrpSpPr>
        <p:cNvPr id="1" name="Shape 511"/>
        <p:cNvGrpSpPr/>
        <p:nvPr/>
      </p:nvGrpSpPr>
      <p:grpSpPr>
        <a:xfrm>
          <a:off x="0" y="0"/>
          <a:ext cx="0" cy="0"/>
          <a:chOff x="0" y="0"/>
          <a:chExt cx="0" cy="0"/>
        </a:xfrm>
      </p:grpSpPr>
      <p:sp>
        <p:nvSpPr>
          <p:cNvPr id="512" name="Google Shape;512;p39"/>
          <p:cNvSpPr txBox="1">
            <a:spLocks noGrp="1"/>
          </p:cNvSpPr>
          <p:nvPr>
            <p:ph type="subTitle" idx="1"/>
          </p:nvPr>
        </p:nvSpPr>
        <p:spPr>
          <a:xfrm>
            <a:off x="1262692" y="2915250"/>
            <a:ext cx="2877600" cy="694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a:lvl1pPr>
            <a:lvl2pPr lvl="1" algn="r" rtl="0">
              <a:spcBef>
                <a:spcPts val="160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513" name="Google Shape;513;p39"/>
          <p:cNvSpPr txBox="1">
            <a:spLocks noGrp="1"/>
          </p:cNvSpPr>
          <p:nvPr>
            <p:ph type="title" hasCustomPrompt="1"/>
          </p:nvPr>
        </p:nvSpPr>
        <p:spPr>
          <a:xfrm>
            <a:off x="1262643" y="1614000"/>
            <a:ext cx="2877600" cy="1209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8000"/>
              <a:buNone/>
              <a:defRPr sz="8000"/>
            </a:lvl1pPr>
            <a:lvl2pPr lvl="1" algn="r" rtl="0">
              <a:spcBef>
                <a:spcPts val="0"/>
              </a:spcBef>
              <a:spcAft>
                <a:spcPts val="0"/>
              </a:spcAft>
              <a:buSzPts val="8000"/>
              <a:buNone/>
              <a:defRPr sz="8000"/>
            </a:lvl2pPr>
            <a:lvl3pPr lvl="2" algn="r" rtl="0">
              <a:spcBef>
                <a:spcPts val="0"/>
              </a:spcBef>
              <a:spcAft>
                <a:spcPts val="0"/>
              </a:spcAft>
              <a:buSzPts val="8000"/>
              <a:buNone/>
              <a:defRPr sz="8000"/>
            </a:lvl3pPr>
            <a:lvl4pPr lvl="3" algn="r" rtl="0">
              <a:spcBef>
                <a:spcPts val="0"/>
              </a:spcBef>
              <a:spcAft>
                <a:spcPts val="0"/>
              </a:spcAft>
              <a:buSzPts val="8000"/>
              <a:buNone/>
              <a:defRPr sz="8000"/>
            </a:lvl4pPr>
            <a:lvl5pPr lvl="4" algn="r" rtl="0">
              <a:spcBef>
                <a:spcPts val="0"/>
              </a:spcBef>
              <a:spcAft>
                <a:spcPts val="0"/>
              </a:spcAft>
              <a:buSzPts val="8000"/>
              <a:buNone/>
              <a:defRPr sz="8000"/>
            </a:lvl5pPr>
            <a:lvl6pPr lvl="5" algn="r" rtl="0">
              <a:spcBef>
                <a:spcPts val="0"/>
              </a:spcBef>
              <a:spcAft>
                <a:spcPts val="0"/>
              </a:spcAft>
              <a:buSzPts val="8000"/>
              <a:buNone/>
              <a:defRPr sz="8000"/>
            </a:lvl6pPr>
            <a:lvl7pPr lvl="6" algn="r" rtl="0">
              <a:spcBef>
                <a:spcPts val="0"/>
              </a:spcBef>
              <a:spcAft>
                <a:spcPts val="0"/>
              </a:spcAft>
              <a:buSzPts val="8000"/>
              <a:buNone/>
              <a:defRPr sz="8000"/>
            </a:lvl7pPr>
            <a:lvl8pPr lvl="7" algn="r" rtl="0">
              <a:spcBef>
                <a:spcPts val="0"/>
              </a:spcBef>
              <a:spcAft>
                <a:spcPts val="0"/>
              </a:spcAft>
              <a:buSzPts val="8000"/>
              <a:buNone/>
              <a:defRPr sz="8000"/>
            </a:lvl8pPr>
            <a:lvl9pPr lvl="8" algn="r" rtl="0">
              <a:spcBef>
                <a:spcPts val="0"/>
              </a:spcBef>
              <a:spcAft>
                <a:spcPts val="0"/>
              </a:spcAft>
              <a:buSzPts val="8000"/>
              <a:buNone/>
              <a:defRPr sz="8000"/>
            </a:lvl9pPr>
          </a:lstStyle>
          <a:p>
            <a:r>
              <a:t>xx%</a:t>
            </a:r>
          </a:p>
        </p:txBody>
      </p:sp>
      <p:sp>
        <p:nvSpPr>
          <p:cNvPr id="514" name="Google Shape;514;p39"/>
          <p:cNvSpPr/>
          <p:nvPr/>
        </p:nvSpPr>
        <p:spPr>
          <a:xfrm rot="-9281215">
            <a:off x="-38626" y="4203731"/>
            <a:ext cx="2228124" cy="918929"/>
          </a:xfrm>
          <a:custGeom>
            <a:avLst/>
            <a:gdLst/>
            <a:ahLst/>
            <a:cxnLst/>
            <a:rect l="l" t="t" r="r" b="b"/>
            <a:pathLst>
              <a:path w="246008" h="61867" extrusionOk="0">
                <a:moveTo>
                  <a:pt x="1" y="0"/>
                </a:moveTo>
                <a:cubicBezTo>
                  <a:pt x="1" y="0"/>
                  <a:pt x="3900" y="44992"/>
                  <a:pt x="39194" y="57840"/>
                </a:cubicBezTo>
                <a:cubicBezTo>
                  <a:pt x="46974" y="60669"/>
                  <a:pt x="53930" y="61867"/>
                  <a:pt x="60240" y="61867"/>
                </a:cubicBezTo>
                <a:cubicBezTo>
                  <a:pt x="95172" y="61867"/>
                  <a:pt x="110319" y="25159"/>
                  <a:pt x="135837" y="25159"/>
                </a:cubicBezTo>
                <a:cubicBezTo>
                  <a:pt x="138295" y="25159"/>
                  <a:pt x="140849" y="25499"/>
                  <a:pt x="143526" y="26246"/>
                </a:cubicBezTo>
                <a:cubicBezTo>
                  <a:pt x="159260" y="30639"/>
                  <a:pt x="172714" y="32419"/>
                  <a:pt x="184185" y="32419"/>
                </a:cubicBezTo>
                <a:cubicBezTo>
                  <a:pt x="233145" y="32419"/>
                  <a:pt x="246008" y="0"/>
                  <a:pt x="2460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9"/>
          <p:cNvSpPr/>
          <p:nvPr/>
        </p:nvSpPr>
        <p:spPr>
          <a:xfrm rot="-9280772">
            <a:off x="-649223" y="4396562"/>
            <a:ext cx="3782980" cy="1428824"/>
          </a:xfrm>
          <a:custGeom>
            <a:avLst/>
            <a:gdLst/>
            <a:ahLst/>
            <a:cxnLst/>
            <a:rect l="l" t="t" r="r" b="b"/>
            <a:pathLst>
              <a:path w="264364" h="61984" extrusionOk="0">
                <a:moveTo>
                  <a:pt x="0" y="0"/>
                </a:moveTo>
                <a:lnTo>
                  <a:pt x="0" y="60406"/>
                </a:lnTo>
                <a:cubicBezTo>
                  <a:pt x="2845" y="61497"/>
                  <a:pt x="5907" y="61983"/>
                  <a:pt x="9094" y="61983"/>
                </a:cubicBezTo>
                <a:cubicBezTo>
                  <a:pt x="26664" y="61983"/>
                  <a:pt x="48053" y="47209"/>
                  <a:pt x="57950" y="37427"/>
                </a:cubicBezTo>
                <a:cubicBezTo>
                  <a:pt x="64434" y="31013"/>
                  <a:pt x="70724" y="28611"/>
                  <a:pt x="76592" y="28611"/>
                </a:cubicBezTo>
                <a:cubicBezTo>
                  <a:pt x="86364" y="28611"/>
                  <a:pt x="94966" y="35275"/>
                  <a:pt x="101344" y="41180"/>
                </a:cubicBezTo>
                <a:cubicBezTo>
                  <a:pt x="109706" y="48911"/>
                  <a:pt x="119411" y="51657"/>
                  <a:pt x="128732" y="51657"/>
                </a:cubicBezTo>
                <a:cubicBezTo>
                  <a:pt x="140963" y="51657"/>
                  <a:pt x="152533" y="46928"/>
                  <a:pt x="159536" y="42530"/>
                </a:cubicBezTo>
                <a:cubicBezTo>
                  <a:pt x="163971" y="39737"/>
                  <a:pt x="167611" y="38614"/>
                  <a:pt x="170732" y="38614"/>
                </a:cubicBezTo>
                <a:cubicBezTo>
                  <a:pt x="183490" y="38614"/>
                  <a:pt x="187572" y="57371"/>
                  <a:pt x="201829" y="57371"/>
                </a:cubicBezTo>
                <a:cubicBezTo>
                  <a:pt x="204682" y="57371"/>
                  <a:pt x="207942" y="56619"/>
                  <a:pt x="211761" y="54817"/>
                </a:cubicBezTo>
                <a:cubicBezTo>
                  <a:pt x="216023" y="52806"/>
                  <a:pt x="220035" y="52096"/>
                  <a:pt x="223864" y="52096"/>
                </a:cubicBezTo>
                <a:cubicBezTo>
                  <a:pt x="233065" y="52096"/>
                  <a:pt x="241204" y="56197"/>
                  <a:pt x="249202" y="56197"/>
                </a:cubicBezTo>
                <a:cubicBezTo>
                  <a:pt x="254235" y="56197"/>
                  <a:pt x="259212" y="54573"/>
                  <a:pt x="264364" y="49281"/>
                </a:cubicBezTo>
                <a:lnTo>
                  <a:pt x="2643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9"/>
          <p:cNvSpPr/>
          <p:nvPr/>
        </p:nvSpPr>
        <p:spPr>
          <a:xfrm rot="-9281383" flipH="1">
            <a:off x="-1125488" y="3898835"/>
            <a:ext cx="4264746" cy="1843807"/>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9"/>
          <p:cNvSpPr/>
          <p:nvPr/>
        </p:nvSpPr>
        <p:spPr>
          <a:xfrm rot="10800000" flipH="1">
            <a:off x="-874529" y="63632"/>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9"/>
          <p:cNvSpPr/>
          <p:nvPr/>
        </p:nvSpPr>
        <p:spPr>
          <a:xfrm rot="9367883">
            <a:off x="-1140979" y="-338044"/>
            <a:ext cx="3153951" cy="1121150"/>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9"/>
          <p:cNvSpPr/>
          <p:nvPr/>
        </p:nvSpPr>
        <p:spPr>
          <a:xfrm rot="9944222" flipH="1">
            <a:off x="-1677309" y="-294645"/>
            <a:ext cx="3605366" cy="1194753"/>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9"/>
          <p:cNvSpPr/>
          <p:nvPr/>
        </p:nvSpPr>
        <p:spPr>
          <a:xfrm rot="5400000">
            <a:off x="1614606" y="67065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9"/>
          <p:cNvSpPr/>
          <p:nvPr/>
        </p:nvSpPr>
        <p:spPr>
          <a:xfrm rot="5400000">
            <a:off x="1071344" y="42445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9"/>
          <p:cNvSpPr/>
          <p:nvPr/>
        </p:nvSpPr>
        <p:spPr>
          <a:xfrm rot="-5400000">
            <a:off x="957781" y="5179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9"/>
          <p:cNvSpPr/>
          <p:nvPr/>
        </p:nvSpPr>
        <p:spPr>
          <a:xfrm rot="5400000">
            <a:off x="415131" y="360975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0"/>
        <p:cNvGrpSpPr/>
        <p:nvPr/>
      </p:nvGrpSpPr>
      <p:grpSpPr>
        <a:xfrm>
          <a:off x="0" y="0"/>
          <a:ext cx="0" cy="0"/>
          <a:chOff x="0" y="0"/>
          <a:chExt cx="0" cy="0"/>
        </a:xfrm>
      </p:grpSpPr>
      <p:sp>
        <p:nvSpPr>
          <p:cNvPr id="81" name="Google Shape;81;p6"/>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82" name="Google Shape;82;p6"/>
          <p:cNvSpPr/>
          <p:nvPr/>
        </p:nvSpPr>
        <p:spPr>
          <a:xfrm>
            <a:off x="6082076" y="-118290"/>
            <a:ext cx="3204343" cy="1651139"/>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6"/>
          <p:cNvSpPr/>
          <p:nvPr/>
        </p:nvSpPr>
        <p:spPr>
          <a:xfrm rot="10800000">
            <a:off x="6965676" y="-72669"/>
            <a:ext cx="2420522" cy="1034218"/>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6"/>
          <p:cNvSpPr/>
          <p:nvPr/>
        </p:nvSpPr>
        <p:spPr>
          <a:xfrm rot="10484947" flipH="1">
            <a:off x="7999385" y="-411807"/>
            <a:ext cx="1843431" cy="86928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6"/>
          <p:cNvSpPr/>
          <p:nvPr/>
        </p:nvSpPr>
        <p:spPr>
          <a:xfrm rot="10800000">
            <a:off x="7222138" y="45824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6"/>
          <p:cNvSpPr/>
          <p:nvPr/>
        </p:nvSpPr>
        <p:spPr>
          <a:xfrm rot="10800000">
            <a:off x="8177150" y="69715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6"/>
          <p:cNvSpPr/>
          <p:nvPr/>
        </p:nvSpPr>
        <p:spPr>
          <a:xfrm rot="10800000">
            <a:off x="8947925" y="1581934"/>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wo columns 1">
  <p:cSld name="CUSTOM_4">
    <p:spTree>
      <p:nvGrpSpPr>
        <p:cNvPr id="1" name="Shape 524"/>
        <p:cNvGrpSpPr/>
        <p:nvPr/>
      </p:nvGrpSpPr>
      <p:grpSpPr>
        <a:xfrm>
          <a:off x="0" y="0"/>
          <a:ext cx="0" cy="0"/>
          <a:chOff x="0" y="0"/>
          <a:chExt cx="0" cy="0"/>
        </a:xfrm>
      </p:grpSpPr>
      <p:sp>
        <p:nvSpPr>
          <p:cNvPr id="525" name="Google Shape;525;p40"/>
          <p:cNvSpPr txBox="1">
            <a:spLocks noGrp="1"/>
          </p:cNvSpPr>
          <p:nvPr>
            <p:ph type="title"/>
          </p:nvPr>
        </p:nvSpPr>
        <p:spPr>
          <a:xfrm>
            <a:off x="2846475" y="363275"/>
            <a:ext cx="34509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526" name="Google Shape;526;p40"/>
          <p:cNvSpPr txBox="1">
            <a:spLocks noGrp="1"/>
          </p:cNvSpPr>
          <p:nvPr>
            <p:ph type="subTitle" idx="1"/>
          </p:nvPr>
        </p:nvSpPr>
        <p:spPr>
          <a:xfrm>
            <a:off x="788350" y="1645450"/>
            <a:ext cx="27045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527" name="Google Shape;527;p40"/>
          <p:cNvSpPr txBox="1">
            <a:spLocks noGrp="1"/>
          </p:cNvSpPr>
          <p:nvPr>
            <p:ph type="subTitle" idx="2"/>
          </p:nvPr>
        </p:nvSpPr>
        <p:spPr>
          <a:xfrm>
            <a:off x="538175" y="2255400"/>
            <a:ext cx="3834000" cy="198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Char char="●"/>
              <a:defRPr sz="1200"/>
            </a:lvl1pPr>
            <a:lvl2pPr lvl="1" algn="ctr" rtl="0">
              <a:spcBef>
                <a:spcPts val="1000"/>
              </a:spcBef>
              <a:spcAft>
                <a:spcPts val="0"/>
              </a:spcAft>
              <a:buSzPts val="1400"/>
              <a:buChar char="○"/>
              <a:defRPr/>
            </a:lvl2pPr>
            <a:lvl3pPr lvl="2" algn="ctr" rtl="0">
              <a:spcBef>
                <a:spcPts val="1600"/>
              </a:spcBef>
              <a:spcAft>
                <a:spcPts val="0"/>
              </a:spcAft>
              <a:buSzPts val="1400"/>
              <a:buChar char="■"/>
              <a:defRPr/>
            </a:lvl3pPr>
            <a:lvl4pPr lvl="3" algn="ctr" rtl="0">
              <a:spcBef>
                <a:spcPts val="1600"/>
              </a:spcBef>
              <a:spcAft>
                <a:spcPts val="0"/>
              </a:spcAft>
              <a:buSzPts val="1400"/>
              <a:buChar char="●"/>
              <a:defRPr/>
            </a:lvl4pPr>
            <a:lvl5pPr lvl="4" algn="ctr" rtl="0">
              <a:spcBef>
                <a:spcPts val="1600"/>
              </a:spcBef>
              <a:spcAft>
                <a:spcPts val="0"/>
              </a:spcAft>
              <a:buSzPts val="1400"/>
              <a:buChar char="○"/>
              <a:defRPr/>
            </a:lvl5pPr>
            <a:lvl6pPr lvl="5" algn="ctr" rtl="0">
              <a:spcBef>
                <a:spcPts val="1600"/>
              </a:spcBef>
              <a:spcAft>
                <a:spcPts val="0"/>
              </a:spcAft>
              <a:buSzPts val="1400"/>
              <a:buChar char="■"/>
              <a:defRPr/>
            </a:lvl6pPr>
            <a:lvl7pPr lvl="6" algn="ctr" rtl="0">
              <a:spcBef>
                <a:spcPts val="1600"/>
              </a:spcBef>
              <a:spcAft>
                <a:spcPts val="0"/>
              </a:spcAft>
              <a:buSzPts val="1400"/>
              <a:buChar char="●"/>
              <a:defRPr/>
            </a:lvl7pPr>
            <a:lvl8pPr lvl="7" algn="ctr" rtl="0">
              <a:spcBef>
                <a:spcPts val="1600"/>
              </a:spcBef>
              <a:spcAft>
                <a:spcPts val="0"/>
              </a:spcAft>
              <a:buSzPts val="1400"/>
              <a:buChar char="○"/>
              <a:defRPr/>
            </a:lvl8pPr>
            <a:lvl9pPr lvl="8" algn="ctr" rtl="0">
              <a:spcBef>
                <a:spcPts val="1600"/>
              </a:spcBef>
              <a:spcAft>
                <a:spcPts val="1600"/>
              </a:spcAft>
              <a:buSzPts val="1400"/>
              <a:buChar char="■"/>
              <a:defRPr/>
            </a:lvl9pPr>
          </a:lstStyle>
          <a:p>
            <a:endParaRPr/>
          </a:p>
        </p:txBody>
      </p:sp>
      <p:sp>
        <p:nvSpPr>
          <p:cNvPr id="528" name="Google Shape;528;p40"/>
          <p:cNvSpPr txBox="1">
            <a:spLocks noGrp="1"/>
          </p:cNvSpPr>
          <p:nvPr>
            <p:ph type="subTitle" idx="3"/>
          </p:nvPr>
        </p:nvSpPr>
        <p:spPr>
          <a:xfrm>
            <a:off x="5158975" y="1645450"/>
            <a:ext cx="27045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529" name="Google Shape;529;p40"/>
          <p:cNvSpPr txBox="1">
            <a:spLocks noGrp="1"/>
          </p:cNvSpPr>
          <p:nvPr>
            <p:ph type="subTitle" idx="4"/>
          </p:nvPr>
        </p:nvSpPr>
        <p:spPr>
          <a:xfrm>
            <a:off x="4771825" y="2255400"/>
            <a:ext cx="3834000" cy="198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Char char="●"/>
              <a:defRPr sz="1200"/>
            </a:lvl1pPr>
            <a:lvl2pPr lvl="1" algn="ctr" rtl="0">
              <a:spcBef>
                <a:spcPts val="1000"/>
              </a:spcBef>
              <a:spcAft>
                <a:spcPts val="0"/>
              </a:spcAft>
              <a:buSzPts val="1400"/>
              <a:buChar char="○"/>
              <a:defRPr/>
            </a:lvl2pPr>
            <a:lvl3pPr lvl="2" algn="ctr" rtl="0">
              <a:spcBef>
                <a:spcPts val="1600"/>
              </a:spcBef>
              <a:spcAft>
                <a:spcPts val="0"/>
              </a:spcAft>
              <a:buSzPts val="1400"/>
              <a:buChar char="■"/>
              <a:defRPr/>
            </a:lvl3pPr>
            <a:lvl4pPr lvl="3" algn="ctr" rtl="0">
              <a:spcBef>
                <a:spcPts val="1600"/>
              </a:spcBef>
              <a:spcAft>
                <a:spcPts val="0"/>
              </a:spcAft>
              <a:buSzPts val="1400"/>
              <a:buChar char="●"/>
              <a:defRPr/>
            </a:lvl4pPr>
            <a:lvl5pPr lvl="4" algn="ctr" rtl="0">
              <a:spcBef>
                <a:spcPts val="1600"/>
              </a:spcBef>
              <a:spcAft>
                <a:spcPts val="0"/>
              </a:spcAft>
              <a:buSzPts val="1400"/>
              <a:buChar char="○"/>
              <a:defRPr/>
            </a:lvl5pPr>
            <a:lvl6pPr lvl="5" algn="ctr" rtl="0">
              <a:spcBef>
                <a:spcPts val="1600"/>
              </a:spcBef>
              <a:spcAft>
                <a:spcPts val="0"/>
              </a:spcAft>
              <a:buSzPts val="1400"/>
              <a:buChar char="■"/>
              <a:defRPr/>
            </a:lvl6pPr>
            <a:lvl7pPr lvl="6" algn="ctr" rtl="0">
              <a:spcBef>
                <a:spcPts val="1600"/>
              </a:spcBef>
              <a:spcAft>
                <a:spcPts val="0"/>
              </a:spcAft>
              <a:buSzPts val="1400"/>
              <a:buChar char="●"/>
              <a:defRPr/>
            </a:lvl7pPr>
            <a:lvl8pPr lvl="7" algn="ctr" rtl="0">
              <a:spcBef>
                <a:spcPts val="1600"/>
              </a:spcBef>
              <a:spcAft>
                <a:spcPts val="0"/>
              </a:spcAft>
              <a:buSzPts val="1400"/>
              <a:buChar char="○"/>
              <a:defRPr/>
            </a:lvl8pPr>
            <a:lvl9pPr lvl="8" algn="ctr" rtl="0">
              <a:spcBef>
                <a:spcPts val="1600"/>
              </a:spcBef>
              <a:spcAft>
                <a:spcPts val="1600"/>
              </a:spcAft>
              <a:buSzPts val="1400"/>
              <a:buChar char="■"/>
              <a:defRPr/>
            </a:lvl9pPr>
          </a:lstStyle>
          <a:p>
            <a:endParaRPr/>
          </a:p>
        </p:txBody>
      </p:sp>
      <p:sp>
        <p:nvSpPr>
          <p:cNvPr id="530" name="Google Shape;530;p40"/>
          <p:cNvSpPr/>
          <p:nvPr/>
        </p:nvSpPr>
        <p:spPr>
          <a:xfrm rot="-10350985" flipH="1">
            <a:off x="6450155" y="-124771"/>
            <a:ext cx="3444934" cy="1167477"/>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0"/>
          <p:cNvSpPr/>
          <p:nvPr/>
        </p:nvSpPr>
        <p:spPr>
          <a:xfrm flipH="1">
            <a:off x="8345826" y="984624"/>
            <a:ext cx="163500" cy="16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0"/>
          <p:cNvSpPr/>
          <p:nvPr/>
        </p:nvSpPr>
        <p:spPr>
          <a:xfrm flipH="1">
            <a:off x="8977776" y="1325449"/>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0"/>
          <p:cNvSpPr/>
          <p:nvPr/>
        </p:nvSpPr>
        <p:spPr>
          <a:xfrm flipH="1">
            <a:off x="6236651" y="18837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0"/>
          <p:cNvSpPr/>
          <p:nvPr/>
        </p:nvSpPr>
        <p:spPr>
          <a:xfrm flipH="1">
            <a:off x="7070376" y="539299"/>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0"/>
          <p:cNvSpPr/>
          <p:nvPr/>
        </p:nvSpPr>
        <p:spPr>
          <a:xfrm>
            <a:off x="7168769" y="-99365"/>
            <a:ext cx="2517610" cy="104157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0"/>
          <p:cNvSpPr/>
          <p:nvPr/>
        </p:nvSpPr>
        <p:spPr>
          <a:xfrm rot="10800000" flipH="1">
            <a:off x="7678176" y="-210266"/>
            <a:ext cx="2057229" cy="778974"/>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0"/>
          <p:cNvSpPr/>
          <p:nvPr/>
        </p:nvSpPr>
        <p:spPr>
          <a:xfrm rot="10350985">
            <a:off x="-562292" y="-173408"/>
            <a:ext cx="3444934" cy="1167477"/>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0"/>
          <p:cNvSpPr/>
          <p:nvPr/>
        </p:nvSpPr>
        <p:spPr>
          <a:xfrm>
            <a:off x="823471" y="935986"/>
            <a:ext cx="163500" cy="16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0"/>
          <p:cNvSpPr/>
          <p:nvPr/>
        </p:nvSpPr>
        <p:spPr>
          <a:xfrm>
            <a:off x="256621" y="1276811"/>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0"/>
          <p:cNvSpPr/>
          <p:nvPr/>
        </p:nvSpPr>
        <p:spPr>
          <a:xfrm>
            <a:off x="2997746" y="139736"/>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0"/>
          <p:cNvSpPr/>
          <p:nvPr/>
        </p:nvSpPr>
        <p:spPr>
          <a:xfrm>
            <a:off x="2164021" y="490661"/>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0"/>
          <p:cNvSpPr/>
          <p:nvPr/>
        </p:nvSpPr>
        <p:spPr>
          <a:xfrm flipH="1">
            <a:off x="-353582" y="-148002"/>
            <a:ext cx="2517610" cy="104157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0"/>
          <p:cNvSpPr/>
          <p:nvPr/>
        </p:nvSpPr>
        <p:spPr>
          <a:xfrm rot="10800000">
            <a:off x="-402608" y="-258904"/>
            <a:ext cx="2057229" cy="778974"/>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wo columns 4">
  <p:cSld name="CUSTOM_18">
    <p:spTree>
      <p:nvGrpSpPr>
        <p:cNvPr id="1" name="Shape 544"/>
        <p:cNvGrpSpPr/>
        <p:nvPr/>
      </p:nvGrpSpPr>
      <p:grpSpPr>
        <a:xfrm>
          <a:off x="0" y="0"/>
          <a:ext cx="0" cy="0"/>
          <a:chOff x="0" y="0"/>
          <a:chExt cx="0" cy="0"/>
        </a:xfrm>
      </p:grpSpPr>
      <p:sp>
        <p:nvSpPr>
          <p:cNvPr id="545" name="Google Shape;545;p41"/>
          <p:cNvSpPr txBox="1">
            <a:spLocks noGrp="1"/>
          </p:cNvSpPr>
          <p:nvPr>
            <p:ph type="subTitle" idx="1"/>
          </p:nvPr>
        </p:nvSpPr>
        <p:spPr>
          <a:xfrm>
            <a:off x="4658775" y="3441800"/>
            <a:ext cx="2087700" cy="945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solidFill>
                  <a:schemeClr val="dk1"/>
                </a:solidFill>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546" name="Google Shape;546;p41"/>
          <p:cNvSpPr txBox="1">
            <a:spLocks noGrp="1"/>
          </p:cNvSpPr>
          <p:nvPr>
            <p:ph type="subTitle" idx="2"/>
          </p:nvPr>
        </p:nvSpPr>
        <p:spPr>
          <a:xfrm>
            <a:off x="2397771" y="1400250"/>
            <a:ext cx="2087700" cy="94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47" name="Google Shape;547;p41"/>
          <p:cNvSpPr txBox="1">
            <a:spLocks noGrp="1"/>
          </p:cNvSpPr>
          <p:nvPr>
            <p:ph type="title"/>
          </p:nvPr>
        </p:nvSpPr>
        <p:spPr>
          <a:xfrm>
            <a:off x="4658771" y="2806100"/>
            <a:ext cx="2087700" cy="635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700"/>
              <a:buNone/>
              <a:defRPr sz="2700"/>
            </a:lvl1pPr>
            <a:lvl2pPr lvl="1" algn="r"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2pPr>
            <a:lvl3pPr lvl="2" algn="r"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3pPr>
            <a:lvl4pPr lvl="3" algn="r"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4pPr>
            <a:lvl5pPr lvl="4" algn="r"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5pPr>
            <a:lvl6pPr lvl="5" algn="r"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6pPr>
            <a:lvl7pPr lvl="6" algn="r"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7pPr>
            <a:lvl8pPr lvl="7" algn="r"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8pPr>
            <a:lvl9pPr lvl="8" algn="r"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9pPr>
          </a:lstStyle>
          <a:p>
            <a:endParaRPr/>
          </a:p>
        </p:txBody>
      </p:sp>
      <p:sp>
        <p:nvSpPr>
          <p:cNvPr id="548" name="Google Shape;548;p41"/>
          <p:cNvSpPr txBox="1">
            <a:spLocks noGrp="1"/>
          </p:cNvSpPr>
          <p:nvPr>
            <p:ph type="title" idx="3"/>
          </p:nvPr>
        </p:nvSpPr>
        <p:spPr>
          <a:xfrm>
            <a:off x="2397771" y="764550"/>
            <a:ext cx="2087700" cy="63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700"/>
              <a:buNone/>
              <a:defRPr sz="2700"/>
            </a:lvl1pPr>
            <a:lvl2pPr lvl="1"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2pPr>
            <a:lvl3pPr lvl="2"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3pPr>
            <a:lvl4pPr lvl="3"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4pPr>
            <a:lvl5pPr lvl="4"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5pPr>
            <a:lvl6pPr lvl="5"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6pPr>
            <a:lvl7pPr lvl="6"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7pPr>
            <a:lvl8pPr lvl="7"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8pPr>
            <a:lvl9pPr lvl="8"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9pPr>
          </a:lstStyle>
          <a:p>
            <a:endParaRPr/>
          </a:p>
        </p:txBody>
      </p:sp>
      <p:sp>
        <p:nvSpPr>
          <p:cNvPr id="549" name="Google Shape;549;p41"/>
          <p:cNvSpPr/>
          <p:nvPr/>
        </p:nvSpPr>
        <p:spPr>
          <a:xfrm>
            <a:off x="485275" y="3859450"/>
            <a:ext cx="3336529" cy="1283560"/>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1"/>
          <p:cNvSpPr/>
          <p:nvPr/>
        </p:nvSpPr>
        <p:spPr>
          <a:xfrm rot="1432232" flipH="1">
            <a:off x="-470789" y="4165605"/>
            <a:ext cx="4306753" cy="1531081"/>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1"/>
          <p:cNvSpPr/>
          <p:nvPr/>
        </p:nvSpPr>
        <p:spPr>
          <a:xfrm rot="5772258">
            <a:off x="7200936" y="-653045"/>
            <a:ext cx="2023504" cy="1935148"/>
          </a:xfrm>
          <a:custGeom>
            <a:avLst/>
            <a:gdLst/>
            <a:ahLst/>
            <a:cxnLst/>
            <a:rect l="l" t="t" r="r" b="b"/>
            <a:pathLst>
              <a:path w="184937" h="139852" extrusionOk="0">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1"/>
          <p:cNvSpPr/>
          <p:nvPr/>
        </p:nvSpPr>
        <p:spPr>
          <a:xfrm rot="707044">
            <a:off x="5289054" y="-380400"/>
            <a:ext cx="4307387" cy="1170580"/>
          </a:xfrm>
          <a:custGeom>
            <a:avLst/>
            <a:gdLst/>
            <a:ahLst/>
            <a:cxnLst/>
            <a:rect l="l" t="t" r="r" b="b"/>
            <a:pathLst>
              <a:path w="264364" h="48804" extrusionOk="0">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1"/>
          <p:cNvSpPr/>
          <p:nvPr/>
        </p:nvSpPr>
        <p:spPr>
          <a:xfrm>
            <a:off x="5289100" y="-380553"/>
            <a:ext cx="4306711" cy="1283653"/>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1"/>
          <p:cNvSpPr/>
          <p:nvPr/>
        </p:nvSpPr>
        <p:spPr>
          <a:xfrm rot="855605">
            <a:off x="-610970" y="4000688"/>
            <a:ext cx="4923475" cy="1631508"/>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1"/>
          <p:cNvSpPr/>
          <p:nvPr/>
        </p:nvSpPr>
        <p:spPr>
          <a:xfrm rot="5400000">
            <a:off x="2493669" y="4094519"/>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1"/>
          <p:cNvSpPr/>
          <p:nvPr/>
        </p:nvSpPr>
        <p:spPr>
          <a:xfrm rot="5400000">
            <a:off x="1141481" y="3994456"/>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1"/>
          <p:cNvSpPr/>
          <p:nvPr/>
        </p:nvSpPr>
        <p:spPr>
          <a:xfrm rot="-5400000">
            <a:off x="1836844" y="3941831"/>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1"/>
          <p:cNvSpPr/>
          <p:nvPr/>
        </p:nvSpPr>
        <p:spPr>
          <a:xfrm rot="5400000">
            <a:off x="485269" y="335969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1"/>
          <p:cNvSpPr/>
          <p:nvPr/>
        </p:nvSpPr>
        <p:spPr>
          <a:xfrm rot="5400000">
            <a:off x="7169406" y="9648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1"/>
          <p:cNvSpPr/>
          <p:nvPr/>
        </p:nvSpPr>
        <p:spPr>
          <a:xfrm rot="5400000">
            <a:off x="5817219" y="8647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1"/>
          <p:cNvSpPr/>
          <p:nvPr/>
        </p:nvSpPr>
        <p:spPr>
          <a:xfrm rot="-5400000">
            <a:off x="6512581" y="8121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1"/>
          <p:cNvSpPr/>
          <p:nvPr/>
        </p:nvSpPr>
        <p:spPr>
          <a:xfrm rot="5400000">
            <a:off x="5161006" y="2299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2">
  <p:cSld name="CUSTOM_5">
    <p:spTree>
      <p:nvGrpSpPr>
        <p:cNvPr id="1" name="Shape 563"/>
        <p:cNvGrpSpPr/>
        <p:nvPr/>
      </p:nvGrpSpPr>
      <p:grpSpPr>
        <a:xfrm>
          <a:off x="0" y="0"/>
          <a:ext cx="0" cy="0"/>
          <a:chOff x="0" y="0"/>
          <a:chExt cx="0" cy="0"/>
        </a:xfrm>
      </p:grpSpPr>
      <p:sp>
        <p:nvSpPr>
          <p:cNvPr id="564" name="Google Shape;564;p42"/>
          <p:cNvSpPr txBox="1">
            <a:spLocks noGrp="1"/>
          </p:cNvSpPr>
          <p:nvPr>
            <p:ph type="title"/>
          </p:nvPr>
        </p:nvSpPr>
        <p:spPr>
          <a:xfrm>
            <a:off x="2141950" y="1922950"/>
            <a:ext cx="4860000" cy="8223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65" name="Google Shape;565;p42"/>
          <p:cNvSpPr txBox="1">
            <a:spLocks noGrp="1"/>
          </p:cNvSpPr>
          <p:nvPr>
            <p:ph type="subTitle" idx="1"/>
          </p:nvPr>
        </p:nvSpPr>
        <p:spPr>
          <a:xfrm>
            <a:off x="2142050" y="2757125"/>
            <a:ext cx="4860000" cy="491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solidFill>
                  <a:schemeClr val="dk1"/>
                </a:solidFill>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566" name="Google Shape;566;p42"/>
          <p:cNvSpPr/>
          <p:nvPr/>
        </p:nvSpPr>
        <p:spPr>
          <a:xfrm rot="-5400000">
            <a:off x="-1029861" y="815281"/>
            <a:ext cx="4058317" cy="1729782"/>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2"/>
          <p:cNvSpPr/>
          <p:nvPr/>
        </p:nvSpPr>
        <p:spPr>
          <a:xfrm rot="-5400000">
            <a:off x="-1888219" y="1592238"/>
            <a:ext cx="4130269" cy="1085168"/>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2"/>
          <p:cNvSpPr/>
          <p:nvPr/>
        </p:nvSpPr>
        <p:spPr>
          <a:xfrm rot="5400000">
            <a:off x="387256" y="3610781"/>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2"/>
          <p:cNvSpPr/>
          <p:nvPr/>
        </p:nvSpPr>
        <p:spPr>
          <a:xfrm rot="5400000">
            <a:off x="603369" y="1722219"/>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2"/>
          <p:cNvSpPr/>
          <p:nvPr/>
        </p:nvSpPr>
        <p:spPr>
          <a:xfrm rot="5400000">
            <a:off x="-751978" y="255224"/>
            <a:ext cx="2874201" cy="1521816"/>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2"/>
          <p:cNvSpPr/>
          <p:nvPr/>
        </p:nvSpPr>
        <p:spPr>
          <a:xfrm rot="5400000">
            <a:off x="1033906" y="1143081"/>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2"/>
          <p:cNvSpPr/>
          <p:nvPr/>
        </p:nvSpPr>
        <p:spPr>
          <a:xfrm rot="5400000">
            <a:off x="1978444" y="2009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2"/>
          <p:cNvSpPr/>
          <p:nvPr/>
        </p:nvSpPr>
        <p:spPr>
          <a:xfrm rot="5400000">
            <a:off x="6115544" y="2556136"/>
            <a:ext cx="4058317" cy="1729782"/>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2"/>
          <p:cNvSpPr/>
          <p:nvPr/>
        </p:nvSpPr>
        <p:spPr>
          <a:xfrm rot="5400000">
            <a:off x="6901950" y="2423794"/>
            <a:ext cx="4130269" cy="1085168"/>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2"/>
          <p:cNvSpPr/>
          <p:nvPr/>
        </p:nvSpPr>
        <p:spPr>
          <a:xfrm rot="-5400000">
            <a:off x="8658344" y="13917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2"/>
          <p:cNvSpPr/>
          <p:nvPr/>
        </p:nvSpPr>
        <p:spPr>
          <a:xfrm rot="-5400000">
            <a:off x="8377131" y="32154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2"/>
          <p:cNvSpPr/>
          <p:nvPr/>
        </p:nvSpPr>
        <p:spPr>
          <a:xfrm rot="-5400000">
            <a:off x="7021777" y="3324160"/>
            <a:ext cx="2874201" cy="1521816"/>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2"/>
          <p:cNvSpPr/>
          <p:nvPr/>
        </p:nvSpPr>
        <p:spPr>
          <a:xfrm rot="-5400000">
            <a:off x="8011694" y="38594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2"/>
          <p:cNvSpPr/>
          <p:nvPr/>
        </p:nvSpPr>
        <p:spPr>
          <a:xfrm rot="-5400000">
            <a:off x="7002056" y="49176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six columns">
  <p:cSld name="CUSTOM_6">
    <p:spTree>
      <p:nvGrpSpPr>
        <p:cNvPr id="1" name="Shape 580"/>
        <p:cNvGrpSpPr/>
        <p:nvPr/>
      </p:nvGrpSpPr>
      <p:grpSpPr>
        <a:xfrm>
          <a:off x="0" y="0"/>
          <a:ext cx="0" cy="0"/>
          <a:chOff x="0" y="0"/>
          <a:chExt cx="0" cy="0"/>
        </a:xfrm>
      </p:grpSpPr>
      <p:sp>
        <p:nvSpPr>
          <p:cNvPr id="581" name="Google Shape;581;p43"/>
          <p:cNvSpPr txBox="1">
            <a:spLocks noGrp="1"/>
          </p:cNvSpPr>
          <p:nvPr>
            <p:ph type="title"/>
          </p:nvPr>
        </p:nvSpPr>
        <p:spPr>
          <a:xfrm>
            <a:off x="3145775" y="363275"/>
            <a:ext cx="28524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582" name="Google Shape;582;p43"/>
          <p:cNvSpPr txBox="1">
            <a:spLocks noGrp="1"/>
          </p:cNvSpPr>
          <p:nvPr>
            <p:ph type="subTitle" idx="1"/>
          </p:nvPr>
        </p:nvSpPr>
        <p:spPr>
          <a:xfrm>
            <a:off x="3328941" y="1904475"/>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583" name="Google Shape;583;p43"/>
          <p:cNvSpPr txBox="1">
            <a:spLocks noGrp="1"/>
          </p:cNvSpPr>
          <p:nvPr>
            <p:ph type="subTitle" idx="2"/>
          </p:nvPr>
        </p:nvSpPr>
        <p:spPr>
          <a:xfrm>
            <a:off x="3610941" y="2223600"/>
            <a:ext cx="1922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584" name="Google Shape;584;p43"/>
          <p:cNvSpPr txBox="1">
            <a:spLocks noGrp="1"/>
          </p:cNvSpPr>
          <p:nvPr>
            <p:ph type="subTitle" idx="3"/>
          </p:nvPr>
        </p:nvSpPr>
        <p:spPr>
          <a:xfrm>
            <a:off x="659663" y="1904475"/>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585" name="Google Shape;585;p43"/>
          <p:cNvSpPr txBox="1">
            <a:spLocks noGrp="1"/>
          </p:cNvSpPr>
          <p:nvPr>
            <p:ph type="subTitle" idx="4"/>
          </p:nvPr>
        </p:nvSpPr>
        <p:spPr>
          <a:xfrm>
            <a:off x="941663" y="2223600"/>
            <a:ext cx="1922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586" name="Google Shape;586;p43"/>
          <p:cNvSpPr txBox="1">
            <a:spLocks noGrp="1"/>
          </p:cNvSpPr>
          <p:nvPr>
            <p:ph type="subTitle" idx="5"/>
          </p:nvPr>
        </p:nvSpPr>
        <p:spPr>
          <a:xfrm>
            <a:off x="3328941" y="3814500"/>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587" name="Google Shape;587;p43"/>
          <p:cNvSpPr txBox="1">
            <a:spLocks noGrp="1"/>
          </p:cNvSpPr>
          <p:nvPr>
            <p:ph type="subTitle" idx="6"/>
          </p:nvPr>
        </p:nvSpPr>
        <p:spPr>
          <a:xfrm>
            <a:off x="3610941" y="4133628"/>
            <a:ext cx="1922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588" name="Google Shape;588;p43"/>
          <p:cNvSpPr txBox="1">
            <a:spLocks noGrp="1"/>
          </p:cNvSpPr>
          <p:nvPr>
            <p:ph type="subTitle" idx="7"/>
          </p:nvPr>
        </p:nvSpPr>
        <p:spPr>
          <a:xfrm>
            <a:off x="659663" y="3814500"/>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589" name="Google Shape;589;p43"/>
          <p:cNvSpPr txBox="1">
            <a:spLocks noGrp="1"/>
          </p:cNvSpPr>
          <p:nvPr>
            <p:ph type="subTitle" idx="8"/>
          </p:nvPr>
        </p:nvSpPr>
        <p:spPr>
          <a:xfrm>
            <a:off x="941663" y="4133628"/>
            <a:ext cx="1922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590" name="Google Shape;590;p43"/>
          <p:cNvSpPr txBox="1">
            <a:spLocks noGrp="1"/>
          </p:cNvSpPr>
          <p:nvPr>
            <p:ph type="subTitle" idx="9"/>
          </p:nvPr>
        </p:nvSpPr>
        <p:spPr>
          <a:xfrm>
            <a:off x="5998216" y="1904475"/>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591" name="Google Shape;591;p43"/>
          <p:cNvSpPr txBox="1">
            <a:spLocks noGrp="1"/>
          </p:cNvSpPr>
          <p:nvPr>
            <p:ph type="subTitle" idx="13"/>
          </p:nvPr>
        </p:nvSpPr>
        <p:spPr>
          <a:xfrm>
            <a:off x="6280216" y="2223600"/>
            <a:ext cx="1922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592" name="Google Shape;592;p43"/>
          <p:cNvSpPr txBox="1">
            <a:spLocks noGrp="1"/>
          </p:cNvSpPr>
          <p:nvPr>
            <p:ph type="subTitle" idx="14"/>
          </p:nvPr>
        </p:nvSpPr>
        <p:spPr>
          <a:xfrm>
            <a:off x="5998216" y="3814500"/>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593" name="Google Shape;593;p43"/>
          <p:cNvSpPr txBox="1">
            <a:spLocks noGrp="1"/>
          </p:cNvSpPr>
          <p:nvPr>
            <p:ph type="subTitle" idx="15"/>
          </p:nvPr>
        </p:nvSpPr>
        <p:spPr>
          <a:xfrm>
            <a:off x="6280216" y="4133628"/>
            <a:ext cx="1922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594" name="Google Shape;594;p43"/>
          <p:cNvSpPr/>
          <p:nvPr/>
        </p:nvSpPr>
        <p:spPr>
          <a:xfrm>
            <a:off x="5587299" y="-209550"/>
            <a:ext cx="6890071" cy="880003"/>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3"/>
          <p:cNvSpPr/>
          <p:nvPr/>
        </p:nvSpPr>
        <p:spPr>
          <a:xfrm rot="10800000" flipH="1">
            <a:off x="6906325" y="-525151"/>
            <a:ext cx="2379314" cy="972101"/>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3"/>
          <p:cNvSpPr/>
          <p:nvPr/>
        </p:nvSpPr>
        <p:spPr>
          <a:xfrm rot="-3279262">
            <a:off x="7901589" y="-973008"/>
            <a:ext cx="1404819" cy="2093810"/>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3"/>
          <p:cNvSpPr/>
          <p:nvPr/>
        </p:nvSpPr>
        <p:spPr>
          <a:xfrm rot="10800000">
            <a:off x="6406991" y="113593"/>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3"/>
          <p:cNvSpPr/>
          <p:nvPr/>
        </p:nvSpPr>
        <p:spPr>
          <a:xfrm rot="10800000">
            <a:off x="8154416" y="349868"/>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3"/>
          <p:cNvSpPr/>
          <p:nvPr/>
        </p:nvSpPr>
        <p:spPr>
          <a:xfrm rot="10800000">
            <a:off x="7681066" y="739068"/>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3"/>
          <p:cNvSpPr/>
          <p:nvPr/>
        </p:nvSpPr>
        <p:spPr>
          <a:xfrm flipH="1">
            <a:off x="-3333926" y="-210750"/>
            <a:ext cx="6890071" cy="880003"/>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3"/>
          <p:cNvSpPr/>
          <p:nvPr/>
        </p:nvSpPr>
        <p:spPr>
          <a:xfrm rot="10800000">
            <a:off x="-142195" y="-526351"/>
            <a:ext cx="2379314" cy="972101"/>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3"/>
          <p:cNvSpPr/>
          <p:nvPr/>
        </p:nvSpPr>
        <p:spPr>
          <a:xfrm rot="3279262" flipH="1">
            <a:off x="-162965" y="-974208"/>
            <a:ext cx="1404819" cy="2093810"/>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3"/>
          <p:cNvSpPr/>
          <p:nvPr/>
        </p:nvSpPr>
        <p:spPr>
          <a:xfrm rot="10800000" flipH="1">
            <a:off x="2572953" y="112393"/>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3"/>
          <p:cNvSpPr/>
          <p:nvPr/>
        </p:nvSpPr>
        <p:spPr>
          <a:xfrm rot="10800000" flipH="1">
            <a:off x="890628" y="348668"/>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3"/>
          <p:cNvSpPr/>
          <p:nvPr/>
        </p:nvSpPr>
        <p:spPr>
          <a:xfrm rot="10800000" flipH="1">
            <a:off x="201303" y="1052743"/>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3"/>
          <p:cNvSpPr/>
          <p:nvPr/>
        </p:nvSpPr>
        <p:spPr>
          <a:xfrm rot="10800000" flipH="1">
            <a:off x="1363978" y="737868"/>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3"/>
          <p:cNvSpPr/>
          <p:nvPr/>
        </p:nvSpPr>
        <p:spPr>
          <a:xfrm rot="10800000">
            <a:off x="8843741" y="1053943"/>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six columns 1">
  <p:cSld name="CUSTOM_20">
    <p:spTree>
      <p:nvGrpSpPr>
        <p:cNvPr id="1" name="Shape 608"/>
        <p:cNvGrpSpPr/>
        <p:nvPr/>
      </p:nvGrpSpPr>
      <p:grpSpPr>
        <a:xfrm>
          <a:off x="0" y="0"/>
          <a:ext cx="0" cy="0"/>
          <a:chOff x="0" y="0"/>
          <a:chExt cx="0" cy="0"/>
        </a:xfrm>
      </p:grpSpPr>
      <p:sp>
        <p:nvSpPr>
          <p:cNvPr id="609" name="Google Shape;609;p44"/>
          <p:cNvSpPr/>
          <p:nvPr/>
        </p:nvSpPr>
        <p:spPr>
          <a:xfrm rot="-5400000" flipH="1">
            <a:off x="7394663" y="2761041"/>
            <a:ext cx="2443246" cy="56873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4"/>
          <p:cNvSpPr/>
          <p:nvPr/>
        </p:nvSpPr>
        <p:spPr>
          <a:xfrm rot="-5399497">
            <a:off x="6547057" y="1922604"/>
            <a:ext cx="4515337" cy="678344"/>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4"/>
          <p:cNvSpPr/>
          <p:nvPr/>
        </p:nvSpPr>
        <p:spPr>
          <a:xfrm rot="-5400440" flipH="1">
            <a:off x="6201606" y="2210242"/>
            <a:ext cx="5161707" cy="722922"/>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4"/>
          <p:cNvSpPr txBox="1">
            <a:spLocks noGrp="1"/>
          </p:cNvSpPr>
          <p:nvPr>
            <p:ph type="subTitle" idx="1"/>
          </p:nvPr>
        </p:nvSpPr>
        <p:spPr>
          <a:xfrm>
            <a:off x="3328941" y="1904475"/>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613" name="Google Shape;613;p44"/>
          <p:cNvSpPr txBox="1">
            <a:spLocks noGrp="1"/>
          </p:cNvSpPr>
          <p:nvPr>
            <p:ph type="subTitle" idx="2"/>
          </p:nvPr>
        </p:nvSpPr>
        <p:spPr>
          <a:xfrm>
            <a:off x="3610941" y="2223600"/>
            <a:ext cx="1922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614" name="Google Shape;614;p44"/>
          <p:cNvSpPr txBox="1">
            <a:spLocks noGrp="1"/>
          </p:cNvSpPr>
          <p:nvPr>
            <p:ph type="subTitle" idx="3"/>
          </p:nvPr>
        </p:nvSpPr>
        <p:spPr>
          <a:xfrm>
            <a:off x="812063" y="1904475"/>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615" name="Google Shape;615;p44"/>
          <p:cNvSpPr txBox="1">
            <a:spLocks noGrp="1"/>
          </p:cNvSpPr>
          <p:nvPr>
            <p:ph type="subTitle" idx="4"/>
          </p:nvPr>
        </p:nvSpPr>
        <p:spPr>
          <a:xfrm>
            <a:off x="1094063" y="2223600"/>
            <a:ext cx="1922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616" name="Google Shape;616;p44"/>
          <p:cNvSpPr txBox="1">
            <a:spLocks noGrp="1"/>
          </p:cNvSpPr>
          <p:nvPr>
            <p:ph type="subTitle" idx="5"/>
          </p:nvPr>
        </p:nvSpPr>
        <p:spPr>
          <a:xfrm>
            <a:off x="3328941" y="3509700"/>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617" name="Google Shape;617;p44"/>
          <p:cNvSpPr txBox="1">
            <a:spLocks noGrp="1"/>
          </p:cNvSpPr>
          <p:nvPr>
            <p:ph type="subTitle" idx="6"/>
          </p:nvPr>
        </p:nvSpPr>
        <p:spPr>
          <a:xfrm>
            <a:off x="3610941" y="3828828"/>
            <a:ext cx="1922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618" name="Google Shape;618;p44"/>
          <p:cNvSpPr txBox="1">
            <a:spLocks noGrp="1"/>
          </p:cNvSpPr>
          <p:nvPr>
            <p:ph type="subTitle" idx="7"/>
          </p:nvPr>
        </p:nvSpPr>
        <p:spPr>
          <a:xfrm>
            <a:off x="812063" y="3509700"/>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619" name="Google Shape;619;p44"/>
          <p:cNvSpPr txBox="1">
            <a:spLocks noGrp="1"/>
          </p:cNvSpPr>
          <p:nvPr>
            <p:ph type="subTitle" idx="8"/>
          </p:nvPr>
        </p:nvSpPr>
        <p:spPr>
          <a:xfrm>
            <a:off x="1094063" y="3828828"/>
            <a:ext cx="1922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620" name="Google Shape;620;p44"/>
          <p:cNvSpPr txBox="1">
            <a:spLocks noGrp="1"/>
          </p:cNvSpPr>
          <p:nvPr>
            <p:ph type="subTitle" idx="9"/>
          </p:nvPr>
        </p:nvSpPr>
        <p:spPr>
          <a:xfrm>
            <a:off x="5845816" y="1904475"/>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621" name="Google Shape;621;p44"/>
          <p:cNvSpPr txBox="1">
            <a:spLocks noGrp="1"/>
          </p:cNvSpPr>
          <p:nvPr>
            <p:ph type="subTitle" idx="13"/>
          </p:nvPr>
        </p:nvSpPr>
        <p:spPr>
          <a:xfrm>
            <a:off x="6127816" y="2223600"/>
            <a:ext cx="1922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622" name="Google Shape;622;p44"/>
          <p:cNvSpPr txBox="1">
            <a:spLocks noGrp="1"/>
          </p:cNvSpPr>
          <p:nvPr>
            <p:ph type="subTitle" idx="14"/>
          </p:nvPr>
        </p:nvSpPr>
        <p:spPr>
          <a:xfrm>
            <a:off x="5845816" y="3509700"/>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623" name="Google Shape;623;p44"/>
          <p:cNvSpPr txBox="1">
            <a:spLocks noGrp="1"/>
          </p:cNvSpPr>
          <p:nvPr>
            <p:ph type="subTitle" idx="15"/>
          </p:nvPr>
        </p:nvSpPr>
        <p:spPr>
          <a:xfrm>
            <a:off x="6127816" y="3828828"/>
            <a:ext cx="1922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624" name="Google Shape;624;p44"/>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atin typeface="Open Sans"/>
                <a:ea typeface="Open Sans"/>
                <a:cs typeface="Open Sans"/>
                <a:sym typeface="Open Sans"/>
              </a:defRPr>
            </a:lvl1pPr>
            <a:lvl2pPr lvl="1" rtl="0">
              <a:spcBef>
                <a:spcPts val="0"/>
              </a:spcBef>
              <a:spcAft>
                <a:spcPts val="0"/>
              </a:spcAft>
              <a:buSzPts val="3000"/>
              <a:buNone/>
              <a:defRPr>
                <a:latin typeface="Open Sans"/>
                <a:ea typeface="Open Sans"/>
                <a:cs typeface="Open Sans"/>
                <a:sym typeface="Open Sans"/>
              </a:defRPr>
            </a:lvl2pPr>
            <a:lvl3pPr lvl="2" rtl="0">
              <a:spcBef>
                <a:spcPts val="0"/>
              </a:spcBef>
              <a:spcAft>
                <a:spcPts val="0"/>
              </a:spcAft>
              <a:buSzPts val="3000"/>
              <a:buNone/>
              <a:defRPr>
                <a:latin typeface="Open Sans"/>
                <a:ea typeface="Open Sans"/>
                <a:cs typeface="Open Sans"/>
                <a:sym typeface="Open Sans"/>
              </a:defRPr>
            </a:lvl3pPr>
            <a:lvl4pPr lvl="3" rtl="0">
              <a:spcBef>
                <a:spcPts val="0"/>
              </a:spcBef>
              <a:spcAft>
                <a:spcPts val="0"/>
              </a:spcAft>
              <a:buSzPts val="3000"/>
              <a:buNone/>
              <a:defRPr>
                <a:latin typeface="Open Sans"/>
                <a:ea typeface="Open Sans"/>
                <a:cs typeface="Open Sans"/>
                <a:sym typeface="Open Sans"/>
              </a:defRPr>
            </a:lvl4pPr>
            <a:lvl5pPr lvl="4" rtl="0">
              <a:spcBef>
                <a:spcPts val="0"/>
              </a:spcBef>
              <a:spcAft>
                <a:spcPts val="0"/>
              </a:spcAft>
              <a:buSzPts val="3000"/>
              <a:buNone/>
              <a:defRPr>
                <a:latin typeface="Open Sans"/>
                <a:ea typeface="Open Sans"/>
                <a:cs typeface="Open Sans"/>
                <a:sym typeface="Open Sans"/>
              </a:defRPr>
            </a:lvl5pPr>
            <a:lvl6pPr lvl="5" rtl="0">
              <a:spcBef>
                <a:spcPts val="0"/>
              </a:spcBef>
              <a:spcAft>
                <a:spcPts val="0"/>
              </a:spcAft>
              <a:buSzPts val="3000"/>
              <a:buNone/>
              <a:defRPr>
                <a:latin typeface="Open Sans"/>
                <a:ea typeface="Open Sans"/>
                <a:cs typeface="Open Sans"/>
                <a:sym typeface="Open Sans"/>
              </a:defRPr>
            </a:lvl6pPr>
            <a:lvl7pPr lvl="6" rtl="0">
              <a:spcBef>
                <a:spcPts val="0"/>
              </a:spcBef>
              <a:spcAft>
                <a:spcPts val="0"/>
              </a:spcAft>
              <a:buSzPts val="3000"/>
              <a:buNone/>
              <a:defRPr>
                <a:latin typeface="Open Sans"/>
                <a:ea typeface="Open Sans"/>
                <a:cs typeface="Open Sans"/>
                <a:sym typeface="Open Sans"/>
              </a:defRPr>
            </a:lvl7pPr>
            <a:lvl8pPr lvl="7" rtl="0">
              <a:spcBef>
                <a:spcPts val="0"/>
              </a:spcBef>
              <a:spcAft>
                <a:spcPts val="0"/>
              </a:spcAft>
              <a:buSzPts val="3000"/>
              <a:buNone/>
              <a:defRPr>
                <a:latin typeface="Open Sans"/>
                <a:ea typeface="Open Sans"/>
                <a:cs typeface="Open Sans"/>
                <a:sym typeface="Open Sans"/>
              </a:defRPr>
            </a:lvl8pPr>
            <a:lvl9pPr lvl="8" rtl="0">
              <a:spcBef>
                <a:spcPts val="0"/>
              </a:spcBef>
              <a:spcAft>
                <a:spcPts val="0"/>
              </a:spcAft>
              <a:buSzPts val="3000"/>
              <a:buNone/>
              <a:defRPr>
                <a:latin typeface="Open Sans"/>
                <a:ea typeface="Open Sans"/>
                <a:cs typeface="Open Sans"/>
                <a:sym typeface="Open Sans"/>
              </a:defRPr>
            </a:lvl9pPr>
          </a:lstStyle>
          <a:p>
            <a:endParaRPr/>
          </a:p>
        </p:txBody>
      </p:sp>
      <p:sp>
        <p:nvSpPr>
          <p:cNvPr id="625" name="Google Shape;625;p44"/>
          <p:cNvSpPr/>
          <p:nvPr/>
        </p:nvSpPr>
        <p:spPr>
          <a:xfrm>
            <a:off x="8351719" y="16884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4"/>
          <p:cNvSpPr/>
          <p:nvPr/>
        </p:nvSpPr>
        <p:spPr>
          <a:xfrm>
            <a:off x="8364481" y="4808256"/>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4"/>
          <p:cNvSpPr/>
          <p:nvPr/>
        </p:nvSpPr>
        <p:spPr>
          <a:xfrm rot="10800000">
            <a:off x="8515231" y="149059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4"/>
          <p:cNvSpPr/>
          <p:nvPr/>
        </p:nvSpPr>
        <p:spPr>
          <a:xfrm>
            <a:off x="7940944" y="299724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4"/>
          <p:cNvSpPr/>
          <p:nvPr/>
        </p:nvSpPr>
        <p:spPr>
          <a:xfrm rot="5400000">
            <a:off x="-1539825" y="1069929"/>
            <a:ext cx="3336529" cy="605972"/>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4"/>
          <p:cNvSpPr/>
          <p:nvPr/>
        </p:nvSpPr>
        <p:spPr>
          <a:xfrm rot="6392579" flipH="1">
            <a:off x="-2086596" y="339210"/>
            <a:ext cx="4108425" cy="1125528"/>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4"/>
          <p:cNvSpPr/>
          <p:nvPr/>
        </p:nvSpPr>
        <p:spPr>
          <a:xfrm rot="5980549">
            <a:off x="-2375690" y="502831"/>
            <a:ext cx="4840630" cy="1134631"/>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4"/>
          <p:cNvSpPr/>
          <p:nvPr/>
        </p:nvSpPr>
        <p:spPr>
          <a:xfrm rot="10800000">
            <a:off x="115388" y="2097978"/>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4"/>
          <p:cNvSpPr/>
          <p:nvPr/>
        </p:nvSpPr>
        <p:spPr>
          <a:xfrm rot="10800000">
            <a:off x="361275" y="422066"/>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4"/>
          <p:cNvSpPr/>
          <p:nvPr/>
        </p:nvSpPr>
        <p:spPr>
          <a:xfrm>
            <a:off x="333025" y="1441003"/>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4"/>
          <p:cNvSpPr/>
          <p:nvPr/>
        </p:nvSpPr>
        <p:spPr>
          <a:xfrm rot="10800000">
            <a:off x="1593613" y="-330622"/>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five columns 1">
  <p:cSld name="CUSTOM_19">
    <p:spTree>
      <p:nvGrpSpPr>
        <p:cNvPr id="1" name="Shape 636"/>
        <p:cNvGrpSpPr/>
        <p:nvPr/>
      </p:nvGrpSpPr>
      <p:grpSpPr>
        <a:xfrm>
          <a:off x="0" y="0"/>
          <a:ext cx="0" cy="0"/>
          <a:chOff x="0" y="0"/>
          <a:chExt cx="0" cy="0"/>
        </a:xfrm>
      </p:grpSpPr>
      <p:sp>
        <p:nvSpPr>
          <p:cNvPr id="637" name="Google Shape;637;p45"/>
          <p:cNvSpPr txBox="1">
            <a:spLocks noGrp="1"/>
          </p:cNvSpPr>
          <p:nvPr>
            <p:ph type="title"/>
          </p:nvPr>
        </p:nvSpPr>
        <p:spPr>
          <a:xfrm>
            <a:off x="1098938" y="1256925"/>
            <a:ext cx="2022300" cy="38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700"/>
              <a:buNone/>
              <a:defRPr sz="2700"/>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endParaRPr/>
          </a:p>
        </p:txBody>
      </p:sp>
      <p:sp>
        <p:nvSpPr>
          <p:cNvPr id="638" name="Google Shape;638;p45"/>
          <p:cNvSpPr txBox="1">
            <a:spLocks noGrp="1"/>
          </p:cNvSpPr>
          <p:nvPr>
            <p:ph type="subTitle" idx="1"/>
          </p:nvPr>
        </p:nvSpPr>
        <p:spPr>
          <a:xfrm>
            <a:off x="1098938" y="1574098"/>
            <a:ext cx="2022300" cy="645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39" name="Google Shape;639;p45"/>
          <p:cNvSpPr txBox="1">
            <a:spLocks noGrp="1"/>
          </p:cNvSpPr>
          <p:nvPr>
            <p:ph type="title" idx="2"/>
          </p:nvPr>
        </p:nvSpPr>
        <p:spPr>
          <a:xfrm>
            <a:off x="6001463" y="1256925"/>
            <a:ext cx="2022300" cy="38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700"/>
              <a:buNone/>
              <a:defRPr sz="2700"/>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endParaRPr/>
          </a:p>
        </p:txBody>
      </p:sp>
      <p:sp>
        <p:nvSpPr>
          <p:cNvPr id="640" name="Google Shape;640;p45"/>
          <p:cNvSpPr txBox="1">
            <a:spLocks noGrp="1"/>
          </p:cNvSpPr>
          <p:nvPr>
            <p:ph type="subTitle" idx="3"/>
          </p:nvPr>
        </p:nvSpPr>
        <p:spPr>
          <a:xfrm>
            <a:off x="6001463" y="1574098"/>
            <a:ext cx="2022300" cy="645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41" name="Google Shape;641;p45"/>
          <p:cNvSpPr txBox="1">
            <a:spLocks noGrp="1"/>
          </p:cNvSpPr>
          <p:nvPr>
            <p:ph type="title" idx="4"/>
          </p:nvPr>
        </p:nvSpPr>
        <p:spPr>
          <a:xfrm>
            <a:off x="1120238" y="3403200"/>
            <a:ext cx="2022300" cy="38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700"/>
              <a:buNone/>
              <a:defRPr sz="2700"/>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endParaRPr/>
          </a:p>
        </p:txBody>
      </p:sp>
      <p:sp>
        <p:nvSpPr>
          <p:cNvPr id="642" name="Google Shape;642;p45"/>
          <p:cNvSpPr txBox="1">
            <a:spLocks noGrp="1"/>
          </p:cNvSpPr>
          <p:nvPr>
            <p:ph type="subTitle" idx="5"/>
          </p:nvPr>
        </p:nvSpPr>
        <p:spPr>
          <a:xfrm>
            <a:off x="1120238" y="3720373"/>
            <a:ext cx="2022300" cy="645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43" name="Google Shape;643;p45"/>
          <p:cNvSpPr txBox="1">
            <a:spLocks noGrp="1"/>
          </p:cNvSpPr>
          <p:nvPr>
            <p:ph type="title" idx="6"/>
          </p:nvPr>
        </p:nvSpPr>
        <p:spPr>
          <a:xfrm>
            <a:off x="6022763" y="3403200"/>
            <a:ext cx="2022300" cy="38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700"/>
              <a:buNone/>
              <a:defRPr sz="2700"/>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endParaRPr/>
          </a:p>
        </p:txBody>
      </p:sp>
      <p:sp>
        <p:nvSpPr>
          <p:cNvPr id="644" name="Google Shape;644;p45"/>
          <p:cNvSpPr txBox="1">
            <a:spLocks noGrp="1"/>
          </p:cNvSpPr>
          <p:nvPr>
            <p:ph type="subTitle" idx="7"/>
          </p:nvPr>
        </p:nvSpPr>
        <p:spPr>
          <a:xfrm>
            <a:off x="6022763" y="3720373"/>
            <a:ext cx="2022300" cy="645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45" name="Google Shape;645;p45"/>
          <p:cNvSpPr txBox="1">
            <a:spLocks noGrp="1"/>
          </p:cNvSpPr>
          <p:nvPr>
            <p:ph type="title" idx="8"/>
          </p:nvPr>
        </p:nvSpPr>
        <p:spPr>
          <a:xfrm>
            <a:off x="3550200" y="2330063"/>
            <a:ext cx="2022300" cy="38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700"/>
              <a:buNone/>
              <a:defRPr sz="2700"/>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endParaRPr/>
          </a:p>
        </p:txBody>
      </p:sp>
      <p:sp>
        <p:nvSpPr>
          <p:cNvPr id="646" name="Google Shape;646;p45"/>
          <p:cNvSpPr txBox="1">
            <a:spLocks noGrp="1"/>
          </p:cNvSpPr>
          <p:nvPr>
            <p:ph type="subTitle" idx="9"/>
          </p:nvPr>
        </p:nvSpPr>
        <p:spPr>
          <a:xfrm>
            <a:off x="3550200" y="2647235"/>
            <a:ext cx="2022300" cy="645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47" name="Google Shape;647;p45"/>
          <p:cNvSpPr/>
          <p:nvPr/>
        </p:nvSpPr>
        <p:spPr>
          <a:xfrm rot="-1518785" flipH="1">
            <a:off x="108221" y="-13636"/>
            <a:ext cx="2228124" cy="918929"/>
          </a:xfrm>
          <a:custGeom>
            <a:avLst/>
            <a:gdLst/>
            <a:ahLst/>
            <a:cxnLst/>
            <a:rect l="l" t="t" r="r" b="b"/>
            <a:pathLst>
              <a:path w="246008" h="61867" extrusionOk="0">
                <a:moveTo>
                  <a:pt x="1" y="0"/>
                </a:moveTo>
                <a:cubicBezTo>
                  <a:pt x="1" y="0"/>
                  <a:pt x="3900" y="44992"/>
                  <a:pt x="39194" y="57840"/>
                </a:cubicBezTo>
                <a:cubicBezTo>
                  <a:pt x="46974" y="60669"/>
                  <a:pt x="53930" y="61867"/>
                  <a:pt x="60240" y="61867"/>
                </a:cubicBezTo>
                <a:cubicBezTo>
                  <a:pt x="95172" y="61867"/>
                  <a:pt x="110319" y="25159"/>
                  <a:pt x="135837" y="25159"/>
                </a:cubicBezTo>
                <a:cubicBezTo>
                  <a:pt x="138295" y="25159"/>
                  <a:pt x="140849" y="25499"/>
                  <a:pt x="143526" y="26246"/>
                </a:cubicBezTo>
                <a:cubicBezTo>
                  <a:pt x="159260" y="30639"/>
                  <a:pt x="172714" y="32419"/>
                  <a:pt x="184185" y="32419"/>
                </a:cubicBezTo>
                <a:cubicBezTo>
                  <a:pt x="233145" y="32419"/>
                  <a:pt x="246008" y="0"/>
                  <a:pt x="2460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5"/>
          <p:cNvSpPr/>
          <p:nvPr/>
        </p:nvSpPr>
        <p:spPr>
          <a:xfrm rot="-1519228" flipH="1">
            <a:off x="-502377" y="-716362"/>
            <a:ext cx="3782980" cy="1428824"/>
          </a:xfrm>
          <a:custGeom>
            <a:avLst/>
            <a:gdLst/>
            <a:ahLst/>
            <a:cxnLst/>
            <a:rect l="l" t="t" r="r" b="b"/>
            <a:pathLst>
              <a:path w="264364" h="61984" extrusionOk="0">
                <a:moveTo>
                  <a:pt x="0" y="0"/>
                </a:moveTo>
                <a:lnTo>
                  <a:pt x="0" y="60406"/>
                </a:lnTo>
                <a:cubicBezTo>
                  <a:pt x="2845" y="61497"/>
                  <a:pt x="5907" y="61983"/>
                  <a:pt x="9094" y="61983"/>
                </a:cubicBezTo>
                <a:cubicBezTo>
                  <a:pt x="26664" y="61983"/>
                  <a:pt x="48053" y="47209"/>
                  <a:pt x="57950" y="37427"/>
                </a:cubicBezTo>
                <a:cubicBezTo>
                  <a:pt x="64434" y="31013"/>
                  <a:pt x="70724" y="28611"/>
                  <a:pt x="76592" y="28611"/>
                </a:cubicBezTo>
                <a:cubicBezTo>
                  <a:pt x="86364" y="28611"/>
                  <a:pt x="94966" y="35275"/>
                  <a:pt x="101344" y="41180"/>
                </a:cubicBezTo>
                <a:cubicBezTo>
                  <a:pt x="109706" y="48911"/>
                  <a:pt x="119411" y="51657"/>
                  <a:pt x="128732" y="51657"/>
                </a:cubicBezTo>
                <a:cubicBezTo>
                  <a:pt x="140963" y="51657"/>
                  <a:pt x="152533" y="46928"/>
                  <a:pt x="159536" y="42530"/>
                </a:cubicBezTo>
                <a:cubicBezTo>
                  <a:pt x="163971" y="39737"/>
                  <a:pt x="167611" y="38614"/>
                  <a:pt x="170732" y="38614"/>
                </a:cubicBezTo>
                <a:cubicBezTo>
                  <a:pt x="183490" y="38614"/>
                  <a:pt x="187572" y="57371"/>
                  <a:pt x="201829" y="57371"/>
                </a:cubicBezTo>
                <a:cubicBezTo>
                  <a:pt x="204682" y="57371"/>
                  <a:pt x="207942" y="56619"/>
                  <a:pt x="211761" y="54817"/>
                </a:cubicBezTo>
                <a:cubicBezTo>
                  <a:pt x="216023" y="52806"/>
                  <a:pt x="220035" y="52096"/>
                  <a:pt x="223864" y="52096"/>
                </a:cubicBezTo>
                <a:cubicBezTo>
                  <a:pt x="233065" y="52096"/>
                  <a:pt x="241204" y="56197"/>
                  <a:pt x="249202" y="56197"/>
                </a:cubicBezTo>
                <a:cubicBezTo>
                  <a:pt x="254235" y="56197"/>
                  <a:pt x="259212" y="54573"/>
                  <a:pt x="264364" y="49281"/>
                </a:cubicBezTo>
                <a:lnTo>
                  <a:pt x="2643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5"/>
          <p:cNvSpPr/>
          <p:nvPr/>
        </p:nvSpPr>
        <p:spPr>
          <a:xfrm rot="-1518617">
            <a:off x="-978642" y="-633617"/>
            <a:ext cx="4264746" cy="1843807"/>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5"/>
          <p:cNvSpPr/>
          <p:nvPr/>
        </p:nvSpPr>
        <p:spPr>
          <a:xfrm>
            <a:off x="-727683" y="4105400"/>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5"/>
          <p:cNvSpPr/>
          <p:nvPr/>
        </p:nvSpPr>
        <p:spPr>
          <a:xfrm rot="1432117" flipH="1">
            <a:off x="-994133" y="4325918"/>
            <a:ext cx="3153951" cy="1121150"/>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5"/>
          <p:cNvSpPr/>
          <p:nvPr/>
        </p:nvSpPr>
        <p:spPr>
          <a:xfrm rot="855778">
            <a:off x="-1530463" y="4208916"/>
            <a:ext cx="3605366" cy="1194753"/>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5"/>
          <p:cNvSpPr txBox="1">
            <a:spLocks noGrp="1"/>
          </p:cNvSpPr>
          <p:nvPr>
            <p:ph type="title" idx="13"/>
          </p:nvPr>
        </p:nvSpPr>
        <p:spPr>
          <a:xfrm>
            <a:off x="540000" y="363275"/>
            <a:ext cx="806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atin typeface="Open Sans"/>
                <a:ea typeface="Open Sans"/>
                <a:cs typeface="Open Sans"/>
                <a:sym typeface="Open Sans"/>
              </a:defRPr>
            </a:lvl1pPr>
            <a:lvl2pPr lvl="1" rtl="0">
              <a:spcBef>
                <a:spcPts val="0"/>
              </a:spcBef>
              <a:spcAft>
                <a:spcPts val="0"/>
              </a:spcAft>
              <a:buSzPts val="3000"/>
              <a:buNone/>
              <a:defRPr>
                <a:latin typeface="Open Sans"/>
                <a:ea typeface="Open Sans"/>
                <a:cs typeface="Open Sans"/>
                <a:sym typeface="Open Sans"/>
              </a:defRPr>
            </a:lvl2pPr>
            <a:lvl3pPr lvl="2" rtl="0">
              <a:spcBef>
                <a:spcPts val="0"/>
              </a:spcBef>
              <a:spcAft>
                <a:spcPts val="0"/>
              </a:spcAft>
              <a:buSzPts val="3000"/>
              <a:buNone/>
              <a:defRPr>
                <a:latin typeface="Open Sans"/>
                <a:ea typeface="Open Sans"/>
                <a:cs typeface="Open Sans"/>
                <a:sym typeface="Open Sans"/>
              </a:defRPr>
            </a:lvl3pPr>
            <a:lvl4pPr lvl="3" rtl="0">
              <a:spcBef>
                <a:spcPts val="0"/>
              </a:spcBef>
              <a:spcAft>
                <a:spcPts val="0"/>
              </a:spcAft>
              <a:buSzPts val="3000"/>
              <a:buNone/>
              <a:defRPr>
                <a:latin typeface="Open Sans"/>
                <a:ea typeface="Open Sans"/>
                <a:cs typeface="Open Sans"/>
                <a:sym typeface="Open Sans"/>
              </a:defRPr>
            </a:lvl4pPr>
            <a:lvl5pPr lvl="4" rtl="0">
              <a:spcBef>
                <a:spcPts val="0"/>
              </a:spcBef>
              <a:spcAft>
                <a:spcPts val="0"/>
              </a:spcAft>
              <a:buSzPts val="3000"/>
              <a:buNone/>
              <a:defRPr>
                <a:latin typeface="Open Sans"/>
                <a:ea typeface="Open Sans"/>
                <a:cs typeface="Open Sans"/>
                <a:sym typeface="Open Sans"/>
              </a:defRPr>
            </a:lvl5pPr>
            <a:lvl6pPr lvl="5" rtl="0">
              <a:spcBef>
                <a:spcPts val="0"/>
              </a:spcBef>
              <a:spcAft>
                <a:spcPts val="0"/>
              </a:spcAft>
              <a:buSzPts val="3000"/>
              <a:buNone/>
              <a:defRPr>
                <a:latin typeface="Open Sans"/>
                <a:ea typeface="Open Sans"/>
                <a:cs typeface="Open Sans"/>
                <a:sym typeface="Open Sans"/>
              </a:defRPr>
            </a:lvl6pPr>
            <a:lvl7pPr lvl="6" rtl="0">
              <a:spcBef>
                <a:spcPts val="0"/>
              </a:spcBef>
              <a:spcAft>
                <a:spcPts val="0"/>
              </a:spcAft>
              <a:buSzPts val="3000"/>
              <a:buNone/>
              <a:defRPr>
                <a:latin typeface="Open Sans"/>
                <a:ea typeface="Open Sans"/>
                <a:cs typeface="Open Sans"/>
                <a:sym typeface="Open Sans"/>
              </a:defRPr>
            </a:lvl7pPr>
            <a:lvl8pPr lvl="7" rtl="0">
              <a:spcBef>
                <a:spcPts val="0"/>
              </a:spcBef>
              <a:spcAft>
                <a:spcPts val="0"/>
              </a:spcAft>
              <a:buSzPts val="3000"/>
              <a:buNone/>
              <a:defRPr>
                <a:latin typeface="Open Sans"/>
                <a:ea typeface="Open Sans"/>
                <a:cs typeface="Open Sans"/>
                <a:sym typeface="Open Sans"/>
              </a:defRPr>
            </a:lvl8pPr>
            <a:lvl9pPr lvl="8" rtl="0">
              <a:spcBef>
                <a:spcPts val="0"/>
              </a:spcBef>
              <a:spcAft>
                <a:spcPts val="0"/>
              </a:spcAft>
              <a:buSzPts val="3000"/>
              <a:buNone/>
              <a:defRPr>
                <a:latin typeface="Open Sans"/>
                <a:ea typeface="Open Sans"/>
                <a:cs typeface="Open Sans"/>
                <a:sym typeface="Open Sans"/>
              </a:defRPr>
            </a:lvl9pPr>
          </a:lstStyle>
          <a:p>
            <a:endParaRPr/>
          </a:p>
        </p:txBody>
      </p:sp>
      <p:sp>
        <p:nvSpPr>
          <p:cNvPr id="654" name="Google Shape;654;p45"/>
          <p:cNvSpPr/>
          <p:nvPr/>
        </p:nvSpPr>
        <p:spPr>
          <a:xfrm rot="5400000">
            <a:off x="2668844" y="1525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5"/>
          <p:cNvSpPr/>
          <p:nvPr/>
        </p:nvSpPr>
        <p:spPr>
          <a:xfrm rot="5400000">
            <a:off x="1006581" y="44671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5"/>
          <p:cNvSpPr/>
          <p:nvPr/>
        </p:nvSpPr>
        <p:spPr>
          <a:xfrm rot="-5400000">
            <a:off x="2012019" y="-156"/>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5"/>
          <p:cNvSpPr/>
          <p:nvPr/>
        </p:nvSpPr>
        <p:spPr>
          <a:xfrm rot="5400000">
            <a:off x="350369" y="38324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five columns">
  <p:cSld name="CUSTOM_23">
    <p:spTree>
      <p:nvGrpSpPr>
        <p:cNvPr id="1" name="Shape 658"/>
        <p:cNvGrpSpPr/>
        <p:nvPr/>
      </p:nvGrpSpPr>
      <p:grpSpPr>
        <a:xfrm>
          <a:off x="0" y="0"/>
          <a:ext cx="0" cy="0"/>
          <a:chOff x="0" y="0"/>
          <a:chExt cx="0" cy="0"/>
        </a:xfrm>
      </p:grpSpPr>
      <p:sp>
        <p:nvSpPr>
          <p:cNvPr id="659" name="Google Shape;659;p46"/>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atin typeface="Open Sans"/>
                <a:ea typeface="Open Sans"/>
                <a:cs typeface="Open Sans"/>
                <a:sym typeface="Open Sans"/>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660" name="Google Shape;660;p46"/>
          <p:cNvSpPr txBox="1">
            <a:spLocks noGrp="1"/>
          </p:cNvSpPr>
          <p:nvPr>
            <p:ph type="title" idx="2"/>
          </p:nvPr>
        </p:nvSpPr>
        <p:spPr>
          <a:xfrm>
            <a:off x="990875" y="1530450"/>
            <a:ext cx="2034600" cy="45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700"/>
              <a:buNone/>
              <a:defRPr sz="2700"/>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endParaRPr/>
          </a:p>
        </p:txBody>
      </p:sp>
      <p:sp>
        <p:nvSpPr>
          <p:cNvPr id="661" name="Google Shape;661;p46"/>
          <p:cNvSpPr txBox="1">
            <a:spLocks noGrp="1"/>
          </p:cNvSpPr>
          <p:nvPr>
            <p:ph type="subTitle" idx="1"/>
          </p:nvPr>
        </p:nvSpPr>
        <p:spPr>
          <a:xfrm>
            <a:off x="990875" y="1984050"/>
            <a:ext cx="2034600" cy="63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2" name="Google Shape;662;p46"/>
          <p:cNvSpPr txBox="1">
            <a:spLocks noGrp="1"/>
          </p:cNvSpPr>
          <p:nvPr>
            <p:ph type="title" idx="3"/>
          </p:nvPr>
        </p:nvSpPr>
        <p:spPr>
          <a:xfrm>
            <a:off x="2272775" y="2963850"/>
            <a:ext cx="2034600" cy="45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700"/>
              <a:buNone/>
              <a:defRPr sz="2700"/>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endParaRPr/>
          </a:p>
        </p:txBody>
      </p:sp>
      <p:sp>
        <p:nvSpPr>
          <p:cNvPr id="663" name="Google Shape;663;p46"/>
          <p:cNvSpPr txBox="1">
            <a:spLocks noGrp="1"/>
          </p:cNvSpPr>
          <p:nvPr>
            <p:ph type="subTitle" idx="4"/>
          </p:nvPr>
        </p:nvSpPr>
        <p:spPr>
          <a:xfrm>
            <a:off x="2272775" y="3417450"/>
            <a:ext cx="2034600" cy="63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4" name="Google Shape;664;p46"/>
          <p:cNvSpPr txBox="1">
            <a:spLocks noGrp="1"/>
          </p:cNvSpPr>
          <p:nvPr>
            <p:ph type="title" idx="5"/>
          </p:nvPr>
        </p:nvSpPr>
        <p:spPr>
          <a:xfrm>
            <a:off x="6118525" y="1530450"/>
            <a:ext cx="2034600" cy="45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700"/>
              <a:buNone/>
              <a:defRPr sz="2700"/>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endParaRPr/>
          </a:p>
        </p:txBody>
      </p:sp>
      <p:sp>
        <p:nvSpPr>
          <p:cNvPr id="665" name="Google Shape;665;p46"/>
          <p:cNvSpPr txBox="1">
            <a:spLocks noGrp="1"/>
          </p:cNvSpPr>
          <p:nvPr>
            <p:ph type="subTitle" idx="6"/>
          </p:nvPr>
        </p:nvSpPr>
        <p:spPr>
          <a:xfrm>
            <a:off x="6118525" y="1984050"/>
            <a:ext cx="2034600" cy="63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6" name="Google Shape;666;p46"/>
          <p:cNvSpPr txBox="1">
            <a:spLocks noGrp="1"/>
          </p:cNvSpPr>
          <p:nvPr>
            <p:ph type="title" idx="7"/>
          </p:nvPr>
        </p:nvSpPr>
        <p:spPr>
          <a:xfrm>
            <a:off x="4836600" y="2963850"/>
            <a:ext cx="2034600" cy="45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700"/>
              <a:buNone/>
              <a:defRPr sz="2700"/>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endParaRPr/>
          </a:p>
        </p:txBody>
      </p:sp>
      <p:sp>
        <p:nvSpPr>
          <p:cNvPr id="667" name="Google Shape;667;p46"/>
          <p:cNvSpPr txBox="1">
            <a:spLocks noGrp="1"/>
          </p:cNvSpPr>
          <p:nvPr>
            <p:ph type="subTitle" idx="8"/>
          </p:nvPr>
        </p:nvSpPr>
        <p:spPr>
          <a:xfrm>
            <a:off x="4836600" y="3417450"/>
            <a:ext cx="2034600" cy="63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8" name="Google Shape;668;p46"/>
          <p:cNvSpPr txBox="1">
            <a:spLocks noGrp="1"/>
          </p:cNvSpPr>
          <p:nvPr>
            <p:ph type="title" idx="9"/>
          </p:nvPr>
        </p:nvSpPr>
        <p:spPr>
          <a:xfrm>
            <a:off x="3554675" y="1530450"/>
            <a:ext cx="2034600" cy="45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700"/>
              <a:buNone/>
              <a:defRPr sz="2700"/>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endParaRPr/>
          </a:p>
        </p:txBody>
      </p:sp>
      <p:sp>
        <p:nvSpPr>
          <p:cNvPr id="669" name="Google Shape;669;p46"/>
          <p:cNvSpPr txBox="1">
            <a:spLocks noGrp="1"/>
          </p:cNvSpPr>
          <p:nvPr>
            <p:ph type="subTitle" idx="13"/>
          </p:nvPr>
        </p:nvSpPr>
        <p:spPr>
          <a:xfrm>
            <a:off x="3554675" y="1984050"/>
            <a:ext cx="2034600" cy="63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70" name="Google Shape;670;p46"/>
          <p:cNvSpPr/>
          <p:nvPr/>
        </p:nvSpPr>
        <p:spPr>
          <a:xfrm>
            <a:off x="-614789" y="4059903"/>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6"/>
          <p:cNvSpPr/>
          <p:nvPr/>
        </p:nvSpPr>
        <p:spPr>
          <a:xfrm rot="1432117" flipH="1">
            <a:off x="-881240" y="4280420"/>
            <a:ext cx="3153951" cy="1121150"/>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6"/>
          <p:cNvSpPr/>
          <p:nvPr/>
        </p:nvSpPr>
        <p:spPr>
          <a:xfrm rot="855778">
            <a:off x="-1417570" y="4163418"/>
            <a:ext cx="3605366" cy="1194753"/>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6"/>
          <p:cNvSpPr/>
          <p:nvPr/>
        </p:nvSpPr>
        <p:spPr>
          <a:xfrm rot="5027361" flipH="1">
            <a:off x="8598824" y="4042096"/>
            <a:ext cx="1671004" cy="1597787"/>
          </a:xfrm>
          <a:custGeom>
            <a:avLst/>
            <a:gdLst/>
            <a:ahLst/>
            <a:cxnLst/>
            <a:rect l="l" t="t" r="r" b="b"/>
            <a:pathLst>
              <a:path w="184937" h="139852" extrusionOk="0">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6"/>
          <p:cNvSpPr/>
          <p:nvPr/>
        </p:nvSpPr>
        <p:spPr>
          <a:xfrm rot="10093095" flipH="1">
            <a:off x="7020027" y="4448297"/>
            <a:ext cx="3557278" cy="966682"/>
          </a:xfrm>
          <a:custGeom>
            <a:avLst/>
            <a:gdLst/>
            <a:ahLst/>
            <a:cxnLst/>
            <a:rect l="l" t="t" r="r" b="b"/>
            <a:pathLst>
              <a:path w="264364" h="48804" extrusionOk="0">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6"/>
          <p:cNvSpPr/>
          <p:nvPr/>
        </p:nvSpPr>
        <p:spPr>
          <a:xfrm rot="10800000" flipH="1">
            <a:off x="7020070" y="4354984"/>
            <a:ext cx="3556654" cy="1060078"/>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6"/>
          <p:cNvSpPr/>
          <p:nvPr/>
        </p:nvSpPr>
        <p:spPr>
          <a:xfrm rot="5400000">
            <a:off x="8594081" y="424785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6"/>
          <p:cNvSpPr/>
          <p:nvPr/>
        </p:nvSpPr>
        <p:spPr>
          <a:xfrm rot="5400000">
            <a:off x="810844" y="43237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6"/>
          <p:cNvSpPr/>
          <p:nvPr/>
        </p:nvSpPr>
        <p:spPr>
          <a:xfrm rot="-5400000">
            <a:off x="7937256" y="40951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6"/>
          <p:cNvSpPr/>
          <p:nvPr/>
        </p:nvSpPr>
        <p:spPr>
          <a:xfrm rot="5400000">
            <a:off x="154631" y="368895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four columns">
  <p:cSld name="CUSTOM_7">
    <p:spTree>
      <p:nvGrpSpPr>
        <p:cNvPr id="1" name="Shape 680"/>
        <p:cNvGrpSpPr/>
        <p:nvPr/>
      </p:nvGrpSpPr>
      <p:grpSpPr>
        <a:xfrm>
          <a:off x="0" y="0"/>
          <a:ext cx="0" cy="0"/>
          <a:chOff x="0" y="0"/>
          <a:chExt cx="0" cy="0"/>
        </a:xfrm>
      </p:grpSpPr>
      <p:sp>
        <p:nvSpPr>
          <p:cNvPr id="681" name="Google Shape;681;p47"/>
          <p:cNvSpPr txBox="1">
            <a:spLocks noGrp="1"/>
          </p:cNvSpPr>
          <p:nvPr>
            <p:ph type="title"/>
          </p:nvPr>
        </p:nvSpPr>
        <p:spPr>
          <a:xfrm>
            <a:off x="1543350" y="363275"/>
            <a:ext cx="60573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682" name="Google Shape;682;p47"/>
          <p:cNvSpPr txBox="1">
            <a:spLocks noGrp="1"/>
          </p:cNvSpPr>
          <p:nvPr>
            <p:ph type="subTitle" idx="1"/>
          </p:nvPr>
        </p:nvSpPr>
        <p:spPr>
          <a:xfrm>
            <a:off x="4875632" y="1904475"/>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683" name="Google Shape;683;p47"/>
          <p:cNvSpPr txBox="1">
            <a:spLocks noGrp="1"/>
          </p:cNvSpPr>
          <p:nvPr>
            <p:ph type="subTitle" idx="2"/>
          </p:nvPr>
        </p:nvSpPr>
        <p:spPr>
          <a:xfrm>
            <a:off x="5157563" y="2223600"/>
            <a:ext cx="1922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684" name="Google Shape;684;p47"/>
          <p:cNvSpPr txBox="1">
            <a:spLocks noGrp="1"/>
          </p:cNvSpPr>
          <p:nvPr>
            <p:ph type="subTitle" idx="3"/>
          </p:nvPr>
        </p:nvSpPr>
        <p:spPr>
          <a:xfrm>
            <a:off x="1782263" y="1904475"/>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685" name="Google Shape;685;p47"/>
          <p:cNvSpPr txBox="1">
            <a:spLocks noGrp="1"/>
          </p:cNvSpPr>
          <p:nvPr>
            <p:ph type="subTitle" idx="4"/>
          </p:nvPr>
        </p:nvSpPr>
        <p:spPr>
          <a:xfrm>
            <a:off x="2064375" y="2223600"/>
            <a:ext cx="1922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686" name="Google Shape;686;p47"/>
          <p:cNvSpPr txBox="1">
            <a:spLocks noGrp="1"/>
          </p:cNvSpPr>
          <p:nvPr>
            <p:ph type="subTitle" idx="5"/>
          </p:nvPr>
        </p:nvSpPr>
        <p:spPr>
          <a:xfrm>
            <a:off x="4875600" y="3814500"/>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687" name="Google Shape;687;p47"/>
          <p:cNvSpPr txBox="1">
            <a:spLocks noGrp="1"/>
          </p:cNvSpPr>
          <p:nvPr>
            <p:ph type="subTitle" idx="6"/>
          </p:nvPr>
        </p:nvSpPr>
        <p:spPr>
          <a:xfrm>
            <a:off x="5157563" y="4133628"/>
            <a:ext cx="1922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688" name="Google Shape;688;p47"/>
          <p:cNvSpPr txBox="1">
            <a:spLocks noGrp="1"/>
          </p:cNvSpPr>
          <p:nvPr>
            <p:ph type="subTitle" idx="7"/>
          </p:nvPr>
        </p:nvSpPr>
        <p:spPr>
          <a:xfrm>
            <a:off x="1782263" y="3814500"/>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689" name="Google Shape;689;p47"/>
          <p:cNvSpPr txBox="1">
            <a:spLocks noGrp="1"/>
          </p:cNvSpPr>
          <p:nvPr>
            <p:ph type="subTitle" idx="8"/>
          </p:nvPr>
        </p:nvSpPr>
        <p:spPr>
          <a:xfrm>
            <a:off x="2064375" y="4133628"/>
            <a:ext cx="1922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690" name="Google Shape;690;p47"/>
          <p:cNvSpPr/>
          <p:nvPr/>
        </p:nvSpPr>
        <p:spPr>
          <a:xfrm rot="-5400000" flipH="1">
            <a:off x="-3096997" y="2192121"/>
            <a:ext cx="6890071" cy="880003"/>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7"/>
          <p:cNvSpPr/>
          <p:nvPr/>
        </p:nvSpPr>
        <p:spPr>
          <a:xfrm rot="5400000">
            <a:off x="-1921300" y="3098438"/>
            <a:ext cx="4271825" cy="1177450"/>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7"/>
          <p:cNvSpPr/>
          <p:nvPr/>
        </p:nvSpPr>
        <p:spPr>
          <a:xfrm rot="147" flipH="1">
            <a:off x="-401896" y="3180097"/>
            <a:ext cx="1404839" cy="2093848"/>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7"/>
          <p:cNvSpPr/>
          <p:nvPr/>
        </p:nvSpPr>
        <p:spPr>
          <a:xfrm rot="-5400000" flipH="1">
            <a:off x="839461" y="386456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7"/>
          <p:cNvSpPr/>
          <p:nvPr/>
        </p:nvSpPr>
        <p:spPr>
          <a:xfrm rot="-5400000" flipH="1">
            <a:off x="376511" y="1084989"/>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7"/>
          <p:cNvSpPr/>
          <p:nvPr/>
        </p:nvSpPr>
        <p:spPr>
          <a:xfrm rot="-5400000" flipH="1">
            <a:off x="948986" y="173088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7"/>
          <p:cNvSpPr/>
          <p:nvPr/>
        </p:nvSpPr>
        <p:spPr>
          <a:xfrm rot="5400000" flipH="1">
            <a:off x="5330692" y="2192121"/>
            <a:ext cx="6890071" cy="880003"/>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7"/>
          <p:cNvSpPr/>
          <p:nvPr/>
        </p:nvSpPr>
        <p:spPr>
          <a:xfrm rot="-5400000">
            <a:off x="6773240" y="988358"/>
            <a:ext cx="4271825" cy="1177450"/>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7"/>
          <p:cNvSpPr/>
          <p:nvPr/>
        </p:nvSpPr>
        <p:spPr>
          <a:xfrm rot="-10799853" flipH="1">
            <a:off x="8120822" y="-9700"/>
            <a:ext cx="1404839" cy="2093848"/>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7"/>
          <p:cNvSpPr/>
          <p:nvPr/>
        </p:nvSpPr>
        <p:spPr>
          <a:xfrm rot="5400000" flipH="1">
            <a:off x="7855079" y="511882"/>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7"/>
          <p:cNvSpPr/>
          <p:nvPr/>
        </p:nvSpPr>
        <p:spPr>
          <a:xfrm rot="5400000" flipH="1">
            <a:off x="8120804" y="1236182"/>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7"/>
          <p:cNvSpPr/>
          <p:nvPr/>
        </p:nvSpPr>
        <p:spPr>
          <a:xfrm rot="5400000" flipH="1">
            <a:off x="8583754" y="4015757"/>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7"/>
          <p:cNvSpPr/>
          <p:nvPr/>
        </p:nvSpPr>
        <p:spPr>
          <a:xfrm rot="5400000" flipH="1">
            <a:off x="8076379" y="3434657"/>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7"/>
          <p:cNvSpPr/>
          <p:nvPr/>
        </p:nvSpPr>
        <p:spPr>
          <a:xfrm rot="-5400000" flipH="1">
            <a:off x="1170286" y="465366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ext">
  <p:cSld name="CUSTOM_8">
    <p:spTree>
      <p:nvGrpSpPr>
        <p:cNvPr id="1" name="Shape 704"/>
        <p:cNvGrpSpPr/>
        <p:nvPr/>
      </p:nvGrpSpPr>
      <p:grpSpPr>
        <a:xfrm>
          <a:off x="0" y="0"/>
          <a:ext cx="0" cy="0"/>
          <a:chOff x="0" y="0"/>
          <a:chExt cx="0" cy="0"/>
        </a:xfrm>
      </p:grpSpPr>
      <p:sp>
        <p:nvSpPr>
          <p:cNvPr id="705" name="Google Shape;705;p48"/>
          <p:cNvSpPr txBox="1">
            <a:spLocks noGrp="1"/>
          </p:cNvSpPr>
          <p:nvPr>
            <p:ph type="title"/>
          </p:nvPr>
        </p:nvSpPr>
        <p:spPr>
          <a:xfrm flipH="1">
            <a:off x="959002" y="2019725"/>
            <a:ext cx="3931200" cy="657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a:lvl1pPr>
            <a:lvl2pPr lvl="1" rtl="0">
              <a:spcBef>
                <a:spcPts val="0"/>
              </a:spcBef>
              <a:spcAft>
                <a:spcPts val="0"/>
              </a:spcAft>
              <a:buSzPts val="3000"/>
              <a:buNone/>
              <a:defRPr>
                <a:latin typeface="Open Sans SemiBold"/>
                <a:ea typeface="Open Sans SemiBold"/>
                <a:cs typeface="Open Sans SemiBold"/>
                <a:sym typeface="Open Sans SemiBold"/>
              </a:defRPr>
            </a:lvl2pPr>
            <a:lvl3pPr lvl="2" rtl="0">
              <a:spcBef>
                <a:spcPts val="0"/>
              </a:spcBef>
              <a:spcAft>
                <a:spcPts val="0"/>
              </a:spcAft>
              <a:buSzPts val="3000"/>
              <a:buNone/>
              <a:defRPr>
                <a:latin typeface="Open Sans SemiBold"/>
                <a:ea typeface="Open Sans SemiBold"/>
                <a:cs typeface="Open Sans SemiBold"/>
                <a:sym typeface="Open Sans SemiBold"/>
              </a:defRPr>
            </a:lvl3pPr>
            <a:lvl4pPr lvl="3" rtl="0">
              <a:spcBef>
                <a:spcPts val="0"/>
              </a:spcBef>
              <a:spcAft>
                <a:spcPts val="0"/>
              </a:spcAft>
              <a:buSzPts val="3000"/>
              <a:buNone/>
              <a:defRPr>
                <a:latin typeface="Open Sans SemiBold"/>
                <a:ea typeface="Open Sans SemiBold"/>
                <a:cs typeface="Open Sans SemiBold"/>
                <a:sym typeface="Open Sans SemiBold"/>
              </a:defRPr>
            </a:lvl4pPr>
            <a:lvl5pPr lvl="4" rtl="0">
              <a:spcBef>
                <a:spcPts val="0"/>
              </a:spcBef>
              <a:spcAft>
                <a:spcPts val="0"/>
              </a:spcAft>
              <a:buSzPts val="3000"/>
              <a:buNone/>
              <a:defRPr>
                <a:latin typeface="Open Sans SemiBold"/>
                <a:ea typeface="Open Sans SemiBold"/>
                <a:cs typeface="Open Sans SemiBold"/>
                <a:sym typeface="Open Sans SemiBold"/>
              </a:defRPr>
            </a:lvl5pPr>
            <a:lvl6pPr lvl="5" rtl="0">
              <a:spcBef>
                <a:spcPts val="0"/>
              </a:spcBef>
              <a:spcAft>
                <a:spcPts val="0"/>
              </a:spcAft>
              <a:buSzPts val="3000"/>
              <a:buNone/>
              <a:defRPr>
                <a:latin typeface="Open Sans SemiBold"/>
                <a:ea typeface="Open Sans SemiBold"/>
                <a:cs typeface="Open Sans SemiBold"/>
                <a:sym typeface="Open Sans SemiBold"/>
              </a:defRPr>
            </a:lvl6pPr>
            <a:lvl7pPr lvl="6" rtl="0">
              <a:spcBef>
                <a:spcPts val="0"/>
              </a:spcBef>
              <a:spcAft>
                <a:spcPts val="0"/>
              </a:spcAft>
              <a:buSzPts val="3000"/>
              <a:buNone/>
              <a:defRPr>
                <a:latin typeface="Open Sans SemiBold"/>
                <a:ea typeface="Open Sans SemiBold"/>
                <a:cs typeface="Open Sans SemiBold"/>
                <a:sym typeface="Open Sans SemiBold"/>
              </a:defRPr>
            </a:lvl7pPr>
            <a:lvl8pPr lvl="7" rtl="0">
              <a:spcBef>
                <a:spcPts val="0"/>
              </a:spcBef>
              <a:spcAft>
                <a:spcPts val="0"/>
              </a:spcAft>
              <a:buSzPts val="3000"/>
              <a:buNone/>
              <a:defRPr>
                <a:latin typeface="Open Sans SemiBold"/>
                <a:ea typeface="Open Sans SemiBold"/>
                <a:cs typeface="Open Sans SemiBold"/>
                <a:sym typeface="Open Sans SemiBold"/>
              </a:defRPr>
            </a:lvl8pPr>
            <a:lvl9pPr lvl="8" rtl="0">
              <a:spcBef>
                <a:spcPts val="0"/>
              </a:spcBef>
              <a:spcAft>
                <a:spcPts val="0"/>
              </a:spcAft>
              <a:buSzPts val="3000"/>
              <a:buNone/>
              <a:defRPr>
                <a:latin typeface="Open Sans SemiBold"/>
                <a:ea typeface="Open Sans SemiBold"/>
                <a:cs typeface="Open Sans SemiBold"/>
                <a:sym typeface="Open Sans SemiBold"/>
              </a:defRPr>
            </a:lvl9pPr>
          </a:lstStyle>
          <a:p>
            <a:endParaRPr/>
          </a:p>
        </p:txBody>
      </p:sp>
      <p:sp>
        <p:nvSpPr>
          <p:cNvPr id="706" name="Google Shape;706;p48"/>
          <p:cNvSpPr txBox="1">
            <a:spLocks noGrp="1"/>
          </p:cNvSpPr>
          <p:nvPr>
            <p:ph type="subTitle" idx="1"/>
          </p:nvPr>
        </p:nvSpPr>
        <p:spPr>
          <a:xfrm flipH="1">
            <a:off x="959090" y="2565775"/>
            <a:ext cx="2998800" cy="55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Font typeface="Josefin Sans"/>
              <a:buNone/>
              <a:defRPr sz="15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707" name="Google Shape;707;p48"/>
          <p:cNvSpPr/>
          <p:nvPr/>
        </p:nvSpPr>
        <p:spPr>
          <a:xfrm rot="-132439" flipH="1">
            <a:off x="305871" y="-39916"/>
            <a:ext cx="4818716" cy="780968"/>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8"/>
          <p:cNvSpPr/>
          <p:nvPr/>
        </p:nvSpPr>
        <p:spPr>
          <a:xfrm flipH="1">
            <a:off x="402459" y="-132676"/>
            <a:ext cx="2393629" cy="966464"/>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8"/>
          <p:cNvSpPr/>
          <p:nvPr/>
        </p:nvSpPr>
        <p:spPr>
          <a:xfrm rot="10800000" flipH="1">
            <a:off x="-272112" y="-10878"/>
            <a:ext cx="2096898" cy="98915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8"/>
          <p:cNvSpPr/>
          <p:nvPr/>
        </p:nvSpPr>
        <p:spPr>
          <a:xfrm rot="10800000" flipH="1">
            <a:off x="402451" y="1086487"/>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8"/>
          <p:cNvSpPr/>
          <p:nvPr/>
        </p:nvSpPr>
        <p:spPr>
          <a:xfrm rot="10800000" flipH="1">
            <a:off x="1153051" y="648062"/>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8"/>
          <p:cNvSpPr/>
          <p:nvPr/>
        </p:nvSpPr>
        <p:spPr>
          <a:xfrm rot="10800000" flipH="1">
            <a:off x="2859751" y="301212"/>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8"/>
          <p:cNvSpPr/>
          <p:nvPr/>
        </p:nvSpPr>
        <p:spPr>
          <a:xfrm rot="-10667561">
            <a:off x="305871" y="4393835"/>
            <a:ext cx="4818716" cy="780968"/>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8"/>
          <p:cNvSpPr/>
          <p:nvPr/>
        </p:nvSpPr>
        <p:spPr>
          <a:xfrm rot="10800000">
            <a:off x="402459" y="4301097"/>
            <a:ext cx="2393629" cy="966464"/>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8"/>
          <p:cNvSpPr/>
          <p:nvPr/>
        </p:nvSpPr>
        <p:spPr>
          <a:xfrm>
            <a:off x="-272112" y="4156612"/>
            <a:ext cx="2096898" cy="98915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8"/>
          <p:cNvSpPr/>
          <p:nvPr/>
        </p:nvSpPr>
        <p:spPr>
          <a:xfrm>
            <a:off x="402451" y="3949699"/>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8"/>
          <p:cNvSpPr/>
          <p:nvPr/>
        </p:nvSpPr>
        <p:spPr>
          <a:xfrm>
            <a:off x="1153051" y="438812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8"/>
          <p:cNvSpPr/>
          <p:nvPr/>
        </p:nvSpPr>
        <p:spPr>
          <a:xfrm>
            <a:off x="2859751" y="4734974"/>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8"/>
          <p:cNvSpPr/>
          <p:nvPr/>
        </p:nvSpPr>
        <p:spPr>
          <a:xfrm>
            <a:off x="5246676" y="481827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8"/>
          <p:cNvSpPr/>
          <p:nvPr/>
        </p:nvSpPr>
        <p:spPr>
          <a:xfrm rot="10800000" flipH="1">
            <a:off x="5246676" y="153112"/>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ext 1">
  <p:cSld name="CUSTOM_24">
    <p:spTree>
      <p:nvGrpSpPr>
        <p:cNvPr id="1" name="Shape 721"/>
        <p:cNvGrpSpPr/>
        <p:nvPr/>
      </p:nvGrpSpPr>
      <p:grpSpPr>
        <a:xfrm>
          <a:off x="0" y="0"/>
          <a:ext cx="0" cy="0"/>
          <a:chOff x="0" y="0"/>
          <a:chExt cx="0" cy="0"/>
        </a:xfrm>
      </p:grpSpPr>
      <p:sp>
        <p:nvSpPr>
          <p:cNvPr id="722" name="Google Shape;722;p49"/>
          <p:cNvSpPr txBox="1">
            <a:spLocks noGrp="1"/>
          </p:cNvSpPr>
          <p:nvPr>
            <p:ph type="title"/>
          </p:nvPr>
        </p:nvSpPr>
        <p:spPr>
          <a:xfrm flipH="1">
            <a:off x="1031425" y="1334306"/>
            <a:ext cx="3201000" cy="1298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a:lvl1pPr>
            <a:lvl2pPr lvl="1" algn="r" rtl="0">
              <a:spcBef>
                <a:spcPts val="0"/>
              </a:spcBef>
              <a:spcAft>
                <a:spcPts val="0"/>
              </a:spcAft>
              <a:buSzPts val="3000"/>
              <a:buNone/>
              <a:defRPr/>
            </a:lvl2pPr>
            <a:lvl3pPr lvl="2" algn="r" rtl="0">
              <a:spcBef>
                <a:spcPts val="0"/>
              </a:spcBef>
              <a:spcAft>
                <a:spcPts val="0"/>
              </a:spcAft>
              <a:buSzPts val="3000"/>
              <a:buNone/>
              <a:defRPr/>
            </a:lvl3pPr>
            <a:lvl4pPr lvl="3" algn="r" rtl="0">
              <a:spcBef>
                <a:spcPts val="0"/>
              </a:spcBef>
              <a:spcAft>
                <a:spcPts val="0"/>
              </a:spcAft>
              <a:buSzPts val="3000"/>
              <a:buNone/>
              <a:defRPr/>
            </a:lvl4pPr>
            <a:lvl5pPr lvl="4" algn="r" rtl="0">
              <a:spcBef>
                <a:spcPts val="0"/>
              </a:spcBef>
              <a:spcAft>
                <a:spcPts val="0"/>
              </a:spcAft>
              <a:buSzPts val="3000"/>
              <a:buNone/>
              <a:defRPr/>
            </a:lvl5pPr>
            <a:lvl6pPr lvl="5" algn="r" rtl="0">
              <a:spcBef>
                <a:spcPts val="0"/>
              </a:spcBef>
              <a:spcAft>
                <a:spcPts val="0"/>
              </a:spcAft>
              <a:buSzPts val="3000"/>
              <a:buNone/>
              <a:defRPr/>
            </a:lvl6pPr>
            <a:lvl7pPr lvl="6" algn="r" rtl="0">
              <a:spcBef>
                <a:spcPts val="0"/>
              </a:spcBef>
              <a:spcAft>
                <a:spcPts val="0"/>
              </a:spcAft>
              <a:buSzPts val="3000"/>
              <a:buNone/>
              <a:defRPr/>
            </a:lvl7pPr>
            <a:lvl8pPr lvl="7" algn="r" rtl="0">
              <a:spcBef>
                <a:spcPts val="0"/>
              </a:spcBef>
              <a:spcAft>
                <a:spcPts val="0"/>
              </a:spcAft>
              <a:buSzPts val="3000"/>
              <a:buNone/>
              <a:defRPr/>
            </a:lvl8pPr>
            <a:lvl9pPr lvl="8" algn="r" rtl="0">
              <a:spcBef>
                <a:spcPts val="0"/>
              </a:spcBef>
              <a:spcAft>
                <a:spcPts val="0"/>
              </a:spcAft>
              <a:buSzPts val="3000"/>
              <a:buNone/>
              <a:defRPr/>
            </a:lvl9pPr>
          </a:lstStyle>
          <a:p>
            <a:endParaRPr/>
          </a:p>
        </p:txBody>
      </p:sp>
      <p:sp>
        <p:nvSpPr>
          <p:cNvPr id="723" name="Google Shape;723;p49"/>
          <p:cNvSpPr txBox="1">
            <a:spLocks noGrp="1"/>
          </p:cNvSpPr>
          <p:nvPr>
            <p:ph type="subTitle" idx="1"/>
          </p:nvPr>
        </p:nvSpPr>
        <p:spPr>
          <a:xfrm flipH="1">
            <a:off x="1212018" y="2794294"/>
            <a:ext cx="3020400" cy="1167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160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724" name="Google Shape;724;p49"/>
          <p:cNvSpPr/>
          <p:nvPr/>
        </p:nvSpPr>
        <p:spPr>
          <a:xfrm>
            <a:off x="0" y="0"/>
            <a:ext cx="444900" cy="444900"/>
          </a:xfrm>
          <a:prstGeom prst="ellipse">
            <a:avLst/>
          </a:prstGeom>
          <a:solidFill>
            <a:srgbClr val="FF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9"/>
          <p:cNvSpPr/>
          <p:nvPr/>
        </p:nvSpPr>
        <p:spPr>
          <a:xfrm rot="-9281215">
            <a:off x="165301" y="4203731"/>
            <a:ext cx="2228124" cy="918929"/>
          </a:xfrm>
          <a:custGeom>
            <a:avLst/>
            <a:gdLst/>
            <a:ahLst/>
            <a:cxnLst/>
            <a:rect l="l" t="t" r="r" b="b"/>
            <a:pathLst>
              <a:path w="246008" h="61867" extrusionOk="0">
                <a:moveTo>
                  <a:pt x="1" y="0"/>
                </a:moveTo>
                <a:cubicBezTo>
                  <a:pt x="1" y="0"/>
                  <a:pt x="3900" y="44992"/>
                  <a:pt x="39194" y="57840"/>
                </a:cubicBezTo>
                <a:cubicBezTo>
                  <a:pt x="46974" y="60669"/>
                  <a:pt x="53930" y="61867"/>
                  <a:pt x="60240" y="61867"/>
                </a:cubicBezTo>
                <a:cubicBezTo>
                  <a:pt x="95172" y="61867"/>
                  <a:pt x="110319" y="25159"/>
                  <a:pt x="135837" y="25159"/>
                </a:cubicBezTo>
                <a:cubicBezTo>
                  <a:pt x="138295" y="25159"/>
                  <a:pt x="140849" y="25499"/>
                  <a:pt x="143526" y="26246"/>
                </a:cubicBezTo>
                <a:cubicBezTo>
                  <a:pt x="159260" y="30639"/>
                  <a:pt x="172714" y="32419"/>
                  <a:pt x="184185" y="32419"/>
                </a:cubicBezTo>
                <a:cubicBezTo>
                  <a:pt x="233145" y="32419"/>
                  <a:pt x="246008" y="0"/>
                  <a:pt x="2460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9"/>
          <p:cNvSpPr/>
          <p:nvPr/>
        </p:nvSpPr>
        <p:spPr>
          <a:xfrm rot="-9280772">
            <a:off x="-445297" y="4396562"/>
            <a:ext cx="3782980" cy="1428824"/>
          </a:xfrm>
          <a:custGeom>
            <a:avLst/>
            <a:gdLst/>
            <a:ahLst/>
            <a:cxnLst/>
            <a:rect l="l" t="t" r="r" b="b"/>
            <a:pathLst>
              <a:path w="264364" h="61984" extrusionOk="0">
                <a:moveTo>
                  <a:pt x="0" y="0"/>
                </a:moveTo>
                <a:lnTo>
                  <a:pt x="0" y="60406"/>
                </a:lnTo>
                <a:cubicBezTo>
                  <a:pt x="2845" y="61497"/>
                  <a:pt x="5907" y="61983"/>
                  <a:pt x="9094" y="61983"/>
                </a:cubicBezTo>
                <a:cubicBezTo>
                  <a:pt x="26664" y="61983"/>
                  <a:pt x="48053" y="47209"/>
                  <a:pt x="57950" y="37427"/>
                </a:cubicBezTo>
                <a:cubicBezTo>
                  <a:pt x="64434" y="31013"/>
                  <a:pt x="70724" y="28611"/>
                  <a:pt x="76592" y="28611"/>
                </a:cubicBezTo>
                <a:cubicBezTo>
                  <a:pt x="86364" y="28611"/>
                  <a:pt x="94966" y="35275"/>
                  <a:pt x="101344" y="41180"/>
                </a:cubicBezTo>
                <a:cubicBezTo>
                  <a:pt x="109706" y="48911"/>
                  <a:pt x="119411" y="51657"/>
                  <a:pt x="128732" y="51657"/>
                </a:cubicBezTo>
                <a:cubicBezTo>
                  <a:pt x="140963" y="51657"/>
                  <a:pt x="152533" y="46928"/>
                  <a:pt x="159536" y="42530"/>
                </a:cubicBezTo>
                <a:cubicBezTo>
                  <a:pt x="163971" y="39737"/>
                  <a:pt x="167611" y="38614"/>
                  <a:pt x="170732" y="38614"/>
                </a:cubicBezTo>
                <a:cubicBezTo>
                  <a:pt x="183490" y="38614"/>
                  <a:pt x="187572" y="57371"/>
                  <a:pt x="201829" y="57371"/>
                </a:cubicBezTo>
                <a:cubicBezTo>
                  <a:pt x="204682" y="57371"/>
                  <a:pt x="207942" y="56619"/>
                  <a:pt x="211761" y="54817"/>
                </a:cubicBezTo>
                <a:cubicBezTo>
                  <a:pt x="216023" y="52806"/>
                  <a:pt x="220035" y="52096"/>
                  <a:pt x="223864" y="52096"/>
                </a:cubicBezTo>
                <a:cubicBezTo>
                  <a:pt x="233065" y="52096"/>
                  <a:pt x="241204" y="56197"/>
                  <a:pt x="249202" y="56197"/>
                </a:cubicBezTo>
                <a:cubicBezTo>
                  <a:pt x="254235" y="56197"/>
                  <a:pt x="259212" y="54573"/>
                  <a:pt x="264364" y="49281"/>
                </a:cubicBezTo>
                <a:lnTo>
                  <a:pt x="2643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9"/>
          <p:cNvSpPr/>
          <p:nvPr/>
        </p:nvSpPr>
        <p:spPr>
          <a:xfrm rot="-9281383" flipH="1">
            <a:off x="-921562" y="3898835"/>
            <a:ext cx="4264746" cy="1843807"/>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9"/>
          <p:cNvSpPr/>
          <p:nvPr/>
        </p:nvSpPr>
        <p:spPr>
          <a:xfrm rot="10800000" flipH="1">
            <a:off x="-670603" y="7"/>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9"/>
          <p:cNvSpPr/>
          <p:nvPr/>
        </p:nvSpPr>
        <p:spPr>
          <a:xfrm rot="9367883">
            <a:off x="-937053" y="-338044"/>
            <a:ext cx="3153951" cy="1121150"/>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9"/>
          <p:cNvSpPr/>
          <p:nvPr/>
        </p:nvSpPr>
        <p:spPr>
          <a:xfrm rot="-1518617">
            <a:off x="-992817" y="-870267"/>
            <a:ext cx="4264746" cy="1843807"/>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9"/>
          <p:cNvSpPr/>
          <p:nvPr/>
        </p:nvSpPr>
        <p:spPr>
          <a:xfrm rot="5400000">
            <a:off x="1221931" y="9753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9"/>
          <p:cNvSpPr/>
          <p:nvPr/>
        </p:nvSpPr>
        <p:spPr>
          <a:xfrm rot="5400000">
            <a:off x="2202194" y="45963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9"/>
          <p:cNvSpPr/>
          <p:nvPr/>
        </p:nvSpPr>
        <p:spPr>
          <a:xfrm rot="-5400000">
            <a:off x="565106" y="8226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9"/>
          <p:cNvSpPr/>
          <p:nvPr/>
        </p:nvSpPr>
        <p:spPr>
          <a:xfrm rot="5400000">
            <a:off x="1545981" y="39616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8"/>
        <p:cNvGrpSpPr/>
        <p:nvPr/>
      </p:nvGrpSpPr>
      <p:grpSpPr>
        <a:xfrm>
          <a:off x="0" y="0"/>
          <a:ext cx="0" cy="0"/>
          <a:chOff x="0" y="0"/>
          <a:chExt cx="0" cy="0"/>
        </a:xfrm>
      </p:grpSpPr>
      <p:sp>
        <p:nvSpPr>
          <p:cNvPr id="89" name="Google Shape;89;p7"/>
          <p:cNvSpPr txBox="1">
            <a:spLocks noGrp="1"/>
          </p:cNvSpPr>
          <p:nvPr>
            <p:ph type="title"/>
          </p:nvPr>
        </p:nvSpPr>
        <p:spPr>
          <a:xfrm>
            <a:off x="707550" y="1922950"/>
            <a:ext cx="4860000" cy="8223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sz="6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90" name="Google Shape;90;p7"/>
          <p:cNvSpPr txBox="1">
            <a:spLocks noGrp="1"/>
          </p:cNvSpPr>
          <p:nvPr>
            <p:ph type="subTitle" idx="1"/>
          </p:nvPr>
        </p:nvSpPr>
        <p:spPr>
          <a:xfrm>
            <a:off x="707650" y="2757125"/>
            <a:ext cx="4860000" cy="491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600">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91" name="Google Shape;91;p7"/>
          <p:cNvSpPr/>
          <p:nvPr/>
        </p:nvSpPr>
        <p:spPr>
          <a:xfrm rot="-10667561">
            <a:off x="305871" y="4396335"/>
            <a:ext cx="4818716" cy="780968"/>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7"/>
          <p:cNvSpPr/>
          <p:nvPr/>
        </p:nvSpPr>
        <p:spPr>
          <a:xfrm rot="10800000">
            <a:off x="402459" y="4303597"/>
            <a:ext cx="2393629" cy="966464"/>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7"/>
          <p:cNvSpPr/>
          <p:nvPr/>
        </p:nvSpPr>
        <p:spPr>
          <a:xfrm>
            <a:off x="-272112" y="4159112"/>
            <a:ext cx="2096898" cy="98915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7"/>
          <p:cNvSpPr/>
          <p:nvPr/>
        </p:nvSpPr>
        <p:spPr>
          <a:xfrm>
            <a:off x="5246676" y="482077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7"/>
          <p:cNvSpPr/>
          <p:nvPr/>
        </p:nvSpPr>
        <p:spPr>
          <a:xfrm>
            <a:off x="402451" y="3952199"/>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7"/>
          <p:cNvSpPr/>
          <p:nvPr/>
        </p:nvSpPr>
        <p:spPr>
          <a:xfrm>
            <a:off x="1153051" y="439062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7"/>
          <p:cNvSpPr/>
          <p:nvPr/>
        </p:nvSpPr>
        <p:spPr>
          <a:xfrm>
            <a:off x="2859751" y="4737474"/>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7"/>
          <p:cNvSpPr/>
          <p:nvPr/>
        </p:nvSpPr>
        <p:spPr>
          <a:xfrm rot="-132439" flipH="1">
            <a:off x="305871" y="-39916"/>
            <a:ext cx="4818716" cy="780968"/>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7"/>
          <p:cNvSpPr/>
          <p:nvPr/>
        </p:nvSpPr>
        <p:spPr>
          <a:xfrm flipH="1">
            <a:off x="402459" y="-132676"/>
            <a:ext cx="2393629" cy="966464"/>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
          <p:cNvSpPr/>
          <p:nvPr/>
        </p:nvSpPr>
        <p:spPr>
          <a:xfrm rot="10800000" flipH="1">
            <a:off x="-272112" y="-10878"/>
            <a:ext cx="2096898" cy="98915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7"/>
          <p:cNvSpPr/>
          <p:nvPr/>
        </p:nvSpPr>
        <p:spPr>
          <a:xfrm rot="10800000" flipH="1">
            <a:off x="402451" y="1086487"/>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7"/>
          <p:cNvSpPr/>
          <p:nvPr/>
        </p:nvSpPr>
        <p:spPr>
          <a:xfrm rot="10800000" flipH="1">
            <a:off x="1153051" y="648062"/>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7"/>
          <p:cNvSpPr/>
          <p:nvPr/>
        </p:nvSpPr>
        <p:spPr>
          <a:xfrm rot="10800000" flipH="1">
            <a:off x="2859751" y="301212"/>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7"/>
          <p:cNvSpPr/>
          <p:nvPr/>
        </p:nvSpPr>
        <p:spPr>
          <a:xfrm rot="10800000" flipH="1">
            <a:off x="5246676" y="153112"/>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ext 3">
  <p:cSld name="CUSTOM_25">
    <p:spTree>
      <p:nvGrpSpPr>
        <p:cNvPr id="1" name="Shape 735"/>
        <p:cNvGrpSpPr/>
        <p:nvPr/>
      </p:nvGrpSpPr>
      <p:grpSpPr>
        <a:xfrm>
          <a:off x="0" y="0"/>
          <a:ext cx="0" cy="0"/>
          <a:chOff x="0" y="0"/>
          <a:chExt cx="0" cy="0"/>
        </a:xfrm>
      </p:grpSpPr>
      <p:sp>
        <p:nvSpPr>
          <p:cNvPr id="736" name="Google Shape;736;p50"/>
          <p:cNvSpPr txBox="1">
            <a:spLocks noGrp="1"/>
          </p:cNvSpPr>
          <p:nvPr>
            <p:ph type="title"/>
          </p:nvPr>
        </p:nvSpPr>
        <p:spPr>
          <a:xfrm>
            <a:off x="4253800" y="2019725"/>
            <a:ext cx="3931200" cy="657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a:lvl1pPr>
            <a:lvl2pPr lvl="1" algn="r" rtl="0">
              <a:spcBef>
                <a:spcPts val="0"/>
              </a:spcBef>
              <a:spcAft>
                <a:spcPts val="0"/>
              </a:spcAft>
              <a:buSzPts val="3000"/>
              <a:buNone/>
              <a:defRPr>
                <a:latin typeface="Open Sans SemiBold"/>
                <a:ea typeface="Open Sans SemiBold"/>
                <a:cs typeface="Open Sans SemiBold"/>
                <a:sym typeface="Open Sans SemiBold"/>
              </a:defRPr>
            </a:lvl2pPr>
            <a:lvl3pPr lvl="2" algn="r" rtl="0">
              <a:spcBef>
                <a:spcPts val="0"/>
              </a:spcBef>
              <a:spcAft>
                <a:spcPts val="0"/>
              </a:spcAft>
              <a:buSzPts val="3000"/>
              <a:buNone/>
              <a:defRPr>
                <a:latin typeface="Open Sans SemiBold"/>
                <a:ea typeface="Open Sans SemiBold"/>
                <a:cs typeface="Open Sans SemiBold"/>
                <a:sym typeface="Open Sans SemiBold"/>
              </a:defRPr>
            </a:lvl3pPr>
            <a:lvl4pPr lvl="3" algn="r" rtl="0">
              <a:spcBef>
                <a:spcPts val="0"/>
              </a:spcBef>
              <a:spcAft>
                <a:spcPts val="0"/>
              </a:spcAft>
              <a:buSzPts val="3000"/>
              <a:buNone/>
              <a:defRPr>
                <a:latin typeface="Open Sans SemiBold"/>
                <a:ea typeface="Open Sans SemiBold"/>
                <a:cs typeface="Open Sans SemiBold"/>
                <a:sym typeface="Open Sans SemiBold"/>
              </a:defRPr>
            </a:lvl4pPr>
            <a:lvl5pPr lvl="4" algn="r" rtl="0">
              <a:spcBef>
                <a:spcPts val="0"/>
              </a:spcBef>
              <a:spcAft>
                <a:spcPts val="0"/>
              </a:spcAft>
              <a:buSzPts val="3000"/>
              <a:buNone/>
              <a:defRPr>
                <a:latin typeface="Open Sans SemiBold"/>
                <a:ea typeface="Open Sans SemiBold"/>
                <a:cs typeface="Open Sans SemiBold"/>
                <a:sym typeface="Open Sans SemiBold"/>
              </a:defRPr>
            </a:lvl5pPr>
            <a:lvl6pPr lvl="5" algn="r" rtl="0">
              <a:spcBef>
                <a:spcPts val="0"/>
              </a:spcBef>
              <a:spcAft>
                <a:spcPts val="0"/>
              </a:spcAft>
              <a:buSzPts val="3000"/>
              <a:buNone/>
              <a:defRPr>
                <a:latin typeface="Open Sans SemiBold"/>
                <a:ea typeface="Open Sans SemiBold"/>
                <a:cs typeface="Open Sans SemiBold"/>
                <a:sym typeface="Open Sans SemiBold"/>
              </a:defRPr>
            </a:lvl6pPr>
            <a:lvl7pPr lvl="6" algn="r" rtl="0">
              <a:spcBef>
                <a:spcPts val="0"/>
              </a:spcBef>
              <a:spcAft>
                <a:spcPts val="0"/>
              </a:spcAft>
              <a:buSzPts val="3000"/>
              <a:buNone/>
              <a:defRPr>
                <a:latin typeface="Open Sans SemiBold"/>
                <a:ea typeface="Open Sans SemiBold"/>
                <a:cs typeface="Open Sans SemiBold"/>
                <a:sym typeface="Open Sans SemiBold"/>
              </a:defRPr>
            </a:lvl7pPr>
            <a:lvl8pPr lvl="7" algn="r" rtl="0">
              <a:spcBef>
                <a:spcPts val="0"/>
              </a:spcBef>
              <a:spcAft>
                <a:spcPts val="0"/>
              </a:spcAft>
              <a:buSzPts val="3000"/>
              <a:buNone/>
              <a:defRPr>
                <a:latin typeface="Open Sans SemiBold"/>
                <a:ea typeface="Open Sans SemiBold"/>
                <a:cs typeface="Open Sans SemiBold"/>
                <a:sym typeface="Open Sans SemiBold"/>
              </a:defRPr>
            </a:lvl8pPr>
            <a:lvl9pPr lvl="8" algn="r" rtl="0">
              <a:spcBef>
                <a:spcPts val="0"/>
              </a:spcBef>
              <a:spcAft>
                <a:spcPts val="0"/>
              </a:spcAft>
              <a:buSzPts val="3000"/>
              <a:buNone/>
              <a:defRPr>
                <a:latin typeface="Open Sans SemiBold"/>
                <a:ea typeface="Open Sans SemiBold"/>
                <a:cs typeface="Open Sans SemiBold"/>
                <a:sym typeface="Open Sans SemiBold"/>
              </a:defRPr>
            </a:lvl9pPr>
          </a:lstStyle>
          <a:p>
            <a:endParaRPr/>
          </a:p>
        </p:txBody>
      </p:sp>
      <p:sp>
        <p:nvSpPr>
          <p:cNvPr id="737" name="Google Shape;737;p50"/>
          <p:cNvSpPr txBox="1">
            <a:spLocks noGrp="1"/>
          </p:cNvSpPr>
          <p:nvPr>
            <p:ph type="subTitle" idx="1"/>
          </p:nvPr>
        </p:nvSpPr>
        <p:spPr>
          <a:xfrm>
            <a:off x="5186112" y="2565775"/>
            <a:ext cx="2998800" cy="558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500"/>
              <a:buFont typeface="Josefin Sans"/>
              <a:buNone/>
              <a:defRPr sz="1500"/>
            </a:lvl1pPr>
            <a:lvl2pPr lvl="1" algn="r" rtl="0">
              <a:spcBef>
                <a:spcPts val="160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
        <p:nvSpPr>
          <p:cNvPr id="738" name="Google Shape;738;p50"/>
          <p:cNvSpPr/>
          <p:nvPr/>
        </p:nvSpPr>
        <p:spPr>
          <a:xfrm rot="10800000">
            <a:off x="3937512" y="4410874"/>
            <a:ext cx="3936983" cy="732774"/>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50"/>
          <p:cNvSpPr/>
          <p:nvPr/>
        </p:nvSpPr>
        <p:spPr>
          <a:xfrm flipH="1">
            <a:off x="3939637" y="98"/>
            <a:ext cx="5126677" cy="1295929"/>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50"/>
          <p:cNvSpPr/>
          <p:nvPr/>
        </p:nvSpPr>
        <p:spPr>
          <a:xfrm rot="10800000" flipH="1">
            <a:off x="4720014" y="4141676"/>
            <a:ext cx="5735030" cy="1001972"/>
          </a:xfrm>
          <a:custGeom>
            <a:avLst/>
            <a:gdLst/>
            <a:ahLst/>
            <a:cxnLst/>
            <a:rect l="l" t="t" r="r" b="b"/>
            <a:pathLst>
              <a:path w="295582" h="107710" extrusionOk="0">
                <a:moveTo>
                  <a:pt x="3890" y="648"/>
                </a:moveTo>
                <a:cubicBezTo>
                  <a:pt x="3890" y="648"/>
                  <a:pt x="1" y="60607"/>
                  <a:pt x="64065" y="49263"/>
                </a:cubicBezTo>
                <a:cubicBezTo>
                  <a:pt x="132883" y="37164"/>
                  <a:pt x="123484" y="107710"/>
                  <a:pt x="183551" y="107710"/>
                </a:cubicBezTo>
                <a:cubicBezTo>
                  <a:pt x="232814" y="107710"/>
                  <a:pt x="209155" y="40513"/>
                  <a:pt x="252368" y="34787"/>
                </a:cubicBezTo>
                <a:cubicBezTo>
                  <a:pt x="295582" y="29061"/>
                  <a:pt x="285751" y="0"/>
                  <a:pt x="285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50"/>
          <p:cNvSpPr/>
          <p:nvPr/>
        </p:nvSpPr>
        <p:spPr>
          <a:xfrm rot="10800000" flipH="1">
            <a:off x="5013459" y="204"/>
            <a:ext cx="4130832" cy="1472837"/>
          </a:xfrm>
          <a:custGeom>
            <a:avLst/>
            <a:gdLst/>
            <a:ahLst/>
            <a:cxnLst/>
            <a:rect l="l" t="t" r="r" b="b"/>
            <a:pathLst>
              <a:path w="285673" h="154588" extrusionOk="0">
                <a:moveTo>
                  <a:pt x="2715" y="154588"/>
                </a:moveTo>
                <a:cubicBezTo>
                  <a:pt x="2715" y="154588"/>
                  <a:pt x="0" y="113633"/>
                  <a:pt x="45298" y="113633"/>
                </a:cubicBezTo>
                <a:cubicBezTo>
                  <a:pt x="90596" y="113633"/>
                  <a:pt x="125888" y="112160"/>
                  <a:pt x="135972" y="50651"/>
                </a:cubicBezTo>
                <a:cubicBezTo>
                  <a:pt x="144194" y="621"/>
                  <a:pt x="221914" y="1"/>
                  <a:pt x="238978" y="40955"/>
                </a:cubicBezTo>
                <a:cubicBezTo>
                  <a:pt x="255965" y="81987"/>
                  <a:pt x="285673" y="81987"/>
                  <a:pt x="285673" y="81987"/>
                </a:cubicBezTo>
                <a:lnTo>
                  <a:pt x="285673" y="15458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50"/>
          <p:cNvSpPr/>
          <p:nvPr/>
        </p:nvSpPr>
        <p:spPr>
          <a:xfrm rot="10800000">
            <a:off x="5628786" y="490"/>
            <a:ext cx="3515148" cy="1472658"/>
          </a:xfrm>
          <a:custGeom>
            <a:avLst/>
            <a:gdLst/>
            <a:ahLst/>
            <a:cxnLst/>
            <a:rect l="l" t="t" r="r" b="b"/>
            <a:pathLst>
              <a:path w="305002" h="196093" extrusionOk="0">
                <a:moveTo>
                  <a:pt x="0" y="27686"/>
                </a:moveTo>
                <a:cubicBezTo>
                  <a:pt x="0" y="27686"/>
                  <a:pt x="68206" y="0"/>
                  <a:pt x="88558" y="59039"/>
                </a:cubicBezTo>
                <a:cubicBezTo>
                  <a:pt x="108910" y="118077"/>
                  <a:pt x="211769" y="29244"/>
                  <a:pt x="211769" y="120186"/>
                </a:cubicBezTo>
                <a:cubicBezTo>
                  <a:pt x="211769" y="172257"/>
                  <a:pt x="305002" y="135404"/>
                  <a:pt x="280800" y="196092"/>
                </a:cubicBezTo>
                <a:lnTo>
                  <a:pt x="0" y="19609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50"/>
          <p:cNvSpPr/>
          <p:nvPr/>
        </p:nvSpPr>
        <p:spPr>
          <a:xfrm rot="10800000">
            <a:off x="5220582" y="4263470"/>
            <a:ext cx="3937105" cy="880179"/>
          </a:xfrm>
          <a:custGeom>
            <a:avLst/>
            <a:gdLst/>
            <a:ahLst/>
            <a:cxnLst/>
            <a:rect l="l" t="t" r="r" b="b"/>
            <a:pathLst>
              <a:path w="294198" h="130204" extrusionOk="0">
                <a:moveTo>
                  <a:pt x="283570" y="0"/>
                </a:moveTo>
                <a:cubicBezTo>
                  <a:pt x="283570" y="0"/>
                  <a:pt x="294198" y="57826"/>
                  <a:pt x="203889" y="45181"/>
                </a:cubicBezTo>
                <a:cubicBezTo>
                  <a:pt x="141812" y="36461"/>
                  <a:pt x="157999" y="89109"/>
                  <a:pt x="113581" y="109929"/>
                </a:cubicBezTo>
                <a:cubicBezTo>
                  <a:pt x="70252" y="130203"/>
                  <a:pt x="37442" y="67963"/>
                  <a:pt x="0" y="114071"/>
                </a:cubicBezTo>
                <a:lnTo>
                  <a:pt x="0" y="43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50"/>
          <p:cNvSpPr/>
          <p:nvPr/>
        </p:nvSpPr>
        <p:spPr>
          <a:xfrm rot="5400000">
            <a:off x="6527856" y="44833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50"/>
          <p:cNvSpPr/>
          <p:nvPr/>
        </p:nvSpPr>
        <p:spPr>
          <a:xfrm rot="5400000">
            <a:off x="5530219" y="9452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50"/>
          <p:cNvSpPr/>
          <p:nvPr/>
        </p:nvSpPr>
        <p:spPr>
          <a:xfrm rot="-5400000">
            <a:off x="5871031" y="43306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50"/>
          <p:cNvSpPr/>
          <p:nvPr/>
        </p:nvSpPr>
        <p:spPr>
          <a:xfrm rot="5400000">
            <a:off x="4874006" y="3104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ext 4">
  <p:cSld name="CUSTOM_26">
    <p:spTree>
      <p:nvGrpSpPr>
        <p:cNvPr id="1" name="Shape 748"/>
        <p:cNvGrpSpPr/>
        <p:nvPr/>
      </p:nvGrpSpPr>
      <p:grpSpPr>
        <a:xfrm>
          <a:off x="0" y="0"/>
          <a:ext cx="0" cy="0"/>
          <a:chOff x="0" y="0"/>
          <a:chExt cx="0" cy="0"/>
        </a:xfrm>
      </p:grpSpPr>
      <p:sp>
        <p:nvSpPr>
          <p:cNvPr id="749" name="Google Shape;749;p51"/>
          <p:cNvSpPr txBox="1">
            <a:spLocks noGrp="1"/>
          </p:cNvSpPr>
          <p:nvPr>
            <p:ph type="title"/>
          </p:nvPr>
        </p:nvSpPr>
        <p:spPr>
          <a:xfrm flipH="1">
            <a:off x="959002" y="2019725"/>
            <a:ext cx="3931200" cy="657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a:lvl1pPr>
            <a:lvl2pPr lvl="1" rtl="0">
              <a:spcBef>
                <a:spcPts val="0"/>
              </a:spcBef>
              <a:spcAft>
                <a:spcPts val="0"/>
              </a:spcAft>
              <a:buSzPts val="3000"/>
              <a:buNone/>
              <a:defRPr>
                <a:latin typeface="Open Sans SemiBold"/>
                <a:ea typeface="Open Sans SemiBold"/>
                <a:cs typeface="Open Sans SemiBold"/>
                <a:sym typeface="Open Sans SemiBold"/>
              </a:defRPr>
            </a:lvl2pPr>
            <a:lvl3pPr lvl="2" rtl="0">
              <a:spcBef>
                <a:spcPts val="0"/>
              </a:spcBef>
              <a:spcAft>
                <a:spcPts val="0"/>
              </a:spcAft>
              <a:buSzPts val="3000"/>
              <a:buNone/>
              <a:defRPr>
                <a:latin typeface="Open Sans SemiBold"/>
                <a:ea typeface="Open Sans SemiBold"/>
                <a:cs typeface="Open Sans SemiBold"/>
                <a:sym typeface="Open Sans SemiBold"/>
              </a:defRPr>
            </a:lvl3pPr>
            <a:lvl4pPr lvl="3" rtl="0">
              <a:spcBef>
                <a:spcPts val="0"/>
              </a:spcBef>
              <a:spcAft>
                <a:spcPts val="0"/>
              </a:spcAft>
              <a:buSzPts val="3000"/>
              <a:buNone/>
              <a:defRPr>
                <a:latin typeface="Open Sans SemiBold"/>
                <a:ea typeface="Open Sans SemiBold"/>
                <a:cs typeface="Open Sans SemiBold"/>
                <a:sym typeface="Open Sans SemiBold"/>
              </a:defRPr>
            </a:lvl4pPr>
            <a:lvl5pPr lvl="4" rtl="0">
              <a:spcBef>
                <a:spcPts val="0"/>
              </a:spcBef>
              <a:spcAft>
                <a:spcPts val="0"/>
              </a:spcAft>
              <a:buSzPts val="3000"/>
              <a:buNone/>
              <a:defRPr>
                <a:latin typeface="Open Sans SemiBold"/>
                <a:ea typeface="Open Sans SemiBold"/>
                <a:cs typeface="Open Sans SemiBold"/>
                <a:sym typeface="Open Sans SemiBold"/>
              </a:defRPr>
            </a:lvl5pPr>
            <a:lvl6pPr lvl="5" rtl="0">
              <a:spcBef>
                <a:spcPts val="0"/>
              </a:spcBef>
              <a:spcAft>
                <a:spcPts val="0"/>
              </a:spcAft>
              <a:buSzPts val="3000"/>
              <a:buNone/>
              <a:defRPr>
                <a:latin typeface="Open Sans SemiBold"/>
                <a:ea typeface="Open Sans SemiBold"/>
                <a:cs typeface="Open Sans SemiBold"/>
                <a:sym typeface="Open Sans SemiBold"/>
              </a:defRPr>
            </a:lvl6pPr>
            <a:lvl7pPr lvl="6" rtl="0">
              <a:spcBef>
                <a:spcPts val="0"/>
              </a:spcBef>
              <a:spcAft>
                <a:spcPts val="0"/>
              </a:spcAft>
              <a:buSzPts val="3000"/>
              <a:buNone/>
              <a:defRPr>
                <a:latin typeface="Open Sans SemiBold"/>
                <a:ea typeface="Open Sans SemiBold"/>
                <a:cs typeface="Open Sans SemiBold"/>
                <a:sym typeface="Open Sans SemiBold"/>
              </a:defRPr>
            </a:lvl7pPr>
            <a:lvl8pPr lvl="7" rtl="0">
              <a:spcBef>
                <a:spcPts val="0"/>
              </a:spcBef>
              <a:spcAft>
                <a:spcPts val="0"/>
              </a:spcAft>
              <a:buSzPts val="3000"/>
              <a:buNone/>
              <a:defRPr>
                <a:latin typeface="Open Sans SemiBold"/>
                <a:ea typeface="Open Sans SemiBold"/>
                <a:cs typeface="Open Sans SemiBold"/>
                <a:sym typeface="Open Sans SemiBold"/>
              </a:defRPr>
            </a:lvl8pPr>
            <a:lvl9pPr lvl="8" rtl="0">
              <a:spcBef>
                <a:spcPts val="0"/>
              </a:spcBef>
              <a:spcAft>
                <a:spcPts val="0"/>
              </a:spcAft>
              <a:buSzPts val="3000"/>
              <a:buNone/>
              <a:defRPr>
                <a:latin typeface="Open Sans SemiBold"/>
                <a:ea typeface="Open Sans SemiBold"/>
                <a:cs typeface="Open Sans SemiBold"/>
                <a:sym typeface="Open Sans SemiBold"/>
              </a:defRPr>
            </a:lvl9pPr>
          </a:lstStyle>
          <a:p>
            <a:endParaRPr/>
          </a:p>
        </p:txBody>
      </p:sp>
      <p:sp>
        <p:nvSpPr>
          <p:cNvPr id="750" name="Google Shape;750;p51"/>
          <p:cNvSpPr txBox="1">
            <a:spLocks noGrp="1"/>
          </p:cNvSpPr>
          <p:nvPr>
            <p:ph type="subTitle" idx="1"/>
          </p:nvPr>
        </p:nvSpPr>
        <p:spPr>
          <a:xfrm flipH="1">
            <a:off x="959090" y="2565775"/>
            <a:ext cx="2998800" cy="55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Font typeface="Josefin Sans"/>
              <a:buNone/>
              <a:defRPr sz="15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751" name="Google Shape;751;p51"/>
          <p:cNvSpPr/>
          <p:nvPr/>
        </p:nvSpPr>
        <p:spPr>
          <a:xfrm rot="-5911893" flipH="1">
            <a:off x="312525" y="-757650"/>
            <a:ext cx="1679785" cy="2039064"/>
          </a:xfrm>
          <a:custGeom>
            <a:avLst/>
            <a:gdLst/>
            <a:ahLst/>
            <a:cxnLst/>
            <a:rect l="l" t="t" r="r" b="b"/>
            <a:pathLst>
              <a:path w="184937" h="139852" extrusionOk="0">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51"/>
          <p:cNvSpPr/>
          <p:nvPr/>
        </p:nvSpPr>
        <p:spPr>
          <a:xfrm rot="-515846" flipH="1">
            <a:off x="-399995" y="-321140"/>
            <a:ext cx="4858752" cy="984749"/>
          </a:xfrm>
          <a:custGeom>
            <a:avLst/>
            <a:gdLst/>
            <a:ahLst/>
            <a:cxnLst/>
            <a:rect l="l" t="t" r="r" b="b"/>
            <a:pathLst>
              <a:path w="264364" h="48804" extrusionOk="0">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51"/>
          <p:cNvSpPr/>
          <p:nvPr/>
        </p:nvSpPr>
        <p:spPr>
          <a:xfrm flipH="1">
            <a:off x="-423061" y="-312190"/>
            <a:ext cx="4906095" cy="1060078"/>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51"/>
          <p:cNvSpPr/>
          <p:nvPr/>
        </p:nvSpPr>
        <p:spPr>
          <a:xfrm>
            <a:off x="-275372" y="4138788"/>
            <a:ext cx="3370532"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51"/>
          <p:cNvSpPr/>
          <p:nvPr/>
        </p:nvSpPr>
        <p:spPr>
          <a:xfrm rot="1067063" flipH="1">
            <a:off x="-556554" y="4319279"/>
            <a:ext cx="4178350" cy="1201199"/>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51"/>
          <p:cNvSpPr/>
          <p:nvPr/>
        </p:nvSpPr>
        <p:spPr>
          <a:xfrm rot="626416">
            <a:off x="-1346735" y="4226168"/>
            <a:ext cx="4901831" cy="1227025"/>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51"/>
          <p:cNvSpPr/>
          <p:nvPr/>
        </p:nvSpPr>
        <p:spPr>
          <a:xfrm rot="5400000">
            <a:off x="2074869" y="43515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51"/>
          <p:cNvSpPr/>
          <p:nvPr/>
        </p:nvSpPr>
        <p:spPr>
          <a:xfrm rot="1364436">
            <a:off x="2082771" y="538417"/>
            <a:ext cx="98562" cy="98839"/>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51"/>
          <p:cNvSpPr/>
          <p:nvPr/>
        </p:nvSpPr>
        <p:spPr>
          <a:xfrm rot="-5400000">
            <a:off x="1418044" y="41988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51"/>
          <p:cNvSpPr/>
          <p:nvPr/>
        </p:nvSpPr>
        <p:spPr>
          <a:xfrm rot="1359618">
            <a:off x="1253917" y="848767"/>
            <a:ext cx="163523" cy="163523"/>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ext 5">
  <p:cSld name="CUSTOM_32">
    <p:spTree>
      <p:nvGrpSpPr>
        <p:cNvPr id="1" name="Shape 761"/>
        <p:cNvGrpSpPr/>
        <p:nvPr/>
      </p:nvGrpSpPr>
      <p:grpSpPr>
        <a:xfrm>
          <a:off x="0" y="0"/>
          <a:ext cx="0" cy="0"/>
          <a:chOff x="0" y="0"/>
          <a:chExt cx="0" cy="0"/>
        </a:xfrm>
      </p:grpSpPr>
      <p:sp>
        <p:nvSpPr>
          <p:cNvPr id="762" name="Google Shape;762;p52"/>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atin typeface="Open Sans"/>
                <a:ea typeface="Open Sans"/>
                <a:cs typeface="Open Sans"/>
                <a:sym typeface="Open Sans"/>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763" name="Google Shape;763;p52"/>
          <p:cNvSpPr txBox="1">
            <a:spLocks noGrp="1"/>
          </p:cNvSpPr>
          <p:nvPr>
            <p:ph type="subTitle" idx="1"/>
          </p:nvPr>
        </p:nvSpPr>
        <p:spPr>
          <a:xfrm>
            <a:off x="5134925" y="1772525"/>
            <a:ext cx="3225000" cy="239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400"/>
            </a:lvl1pPr>
            <a:lvl2pPr lvl="1" rtl="0">
              <a:lnSpc>
                <a:spcPct val="100000"/>
              </a:lnSpc>
              <a:spcBef>
                <a:spcPts val="1600"/>
              </a:spcBef>
              <a:spcAft>
                <a:spcPts val="0"/>
              </a:spcAft>
              <a:buSzPts val="2100"/>
              <a:buChar char="○"/>
              <a:defRPr/>
            </a:lvl2pPr>
            <a:lvl3pPr lvl="2" rtl="0">
              <a:lnSpc>
                <a:spcPct val="100000"/>
              </a:lnSpc>
              <a:spcBef>
                <a:spcPts val="0"/>
              </a:spcBef>
              <a:spcAft>
                <a:spcPts val="0"/>
              </a:spcAft>
              <a:buSzPts val="2100"/>
              <a:buChar char="■"/>
              <a:defRPr/>
            </a:lvl3pPr>
            <a:lvl4pPr lvl="3" rtl="0">
              <a:lnSpc>
                <a:spcPct val="100000"/>
              </a:lnSpc>
              <a:spcBef>
                <a:spcPts val="0"/>
              </a:spcBef>
              <a:spcAft>
                <a:spcPts val="0"/>
              </a:spcAft>
              <a:buSzPts val="2100"/>
              <a:buChar char="●"/>
              <a:defRPr/>
            </a:lvl4pPr>
            <a:lvl5pPr lvl="4" rtl="0">
              <a:lnSpc>
                <a:spcPct val="100000"/>
              </a:lnSpc>
              <a:spcBef>
                <a:spcPts val="0"/>
              </a:spcBef>
              <a:spcAft>
                <a:spcPts val="0"/>
              </a:spcAft>
              <a:buSzPts val="2100"/>
              <a:buChar char="○"/>
              <a:defRPr/>
            </a:lvl5pPr>
            <a:lvl6pPr lvl="5" rtl="0">
              <a:lnSpc>
                <a:spcPct val="100000"/>
              </a:lnSpc>
              <a:spcBef>
                <a:spcPts val="0"/>
              </a:spcBef>
              <a:spcAft>
                <a:spcPts val="0"/>
              </a:spcAft>
              <a:buSzPts val="2100"/>
              <a:buChar char="■"/>
              <a:defRPr/>
            </a:lvl6pPr>
            <a:lvl7pPr lvl="6" rtl="0">
              <a:lnSpc>
                <a:spcPct val="100000"/>
              </a:lnSpc>
              <a:spcBef>
                <a:spcPts val="0"/>
              </a:spcBef>
              <a:spcAft>
                <a:spcPts val="0"/>
              </a:spcAft>
              <a:buSzPts val="2100"/>
              <a:buChar char="●"/>
              <a:defRPr/>
            </a:lvl7pPr>
            <a:lvl8pPr lvl="7" rtl="0">
              <a:lnSpc>
                <a:spcPct val="100000"/>
              </a:lnSpc>
              <a:spcBef>
                <a:spcPts val="0"/>
              </a:spcBef>
              <a:spcAft>
                <a:spcPts val="0"/>
              </a:spcAft>
              <a:buSzPts val="2100"/>
              <a:buChar char="○"/>
              <a:defRPr/>
            </a:lvl8pPr>
            <a:lvl9pPr lvl="8" rtl="0">
              <a:lnSpc>
                <a:spcPct val="100000"/>
              </a:lnSpc>
              <a:spcBef>
                <a:spcPts val="0"/>
              </a:spcBef>
              <a:spcAft>
                <a:spcPts val="0"/>
              </a:spcAft>
              <a:buSzPts val="2100"/>
              <a:buChar char="■"/>
              <a:defRPr/>
            </a:lvl9pPr>
          </a:lstStyle>
          <a:p>
            <a:endParaRPr/>
          </a:p>
        </p:txBody>
      </p:sp>
      <p:sp>
        <p:nvSpPr>
          <p:cNvPr id="764" name="Google Shape;764;p52"/>
          <p:cNvSpPr/>
          <p:nvPr/>
        </p:nvSpPr>
        <p:spPr>
          <a:xfrm rot="10800000" flipH="1">
            <a:off x="-394184" y="-47562"/>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52"/>
          <p:cNvSpPr/>
          <p:nvPr/>
        </p:nvSpPr>
        <p:spPr>
          <a:xfrm rot="9367883">
            <a:off x="-660634" y="-449239"/>
            <a:ext cx="3153951" cy="1121150"/>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52"/>
          <p:cNvSpPr/>
          <p:nvPr/>
        </p:nvSpPr>
        <p:spPr>
          <a:xfrm rot="9944222" flipH="1">
            <a:off x="-1196964" y="-405839"/>
            <a:ext cx="3605366" cy="1194753"/>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52"/>
          <p:cNvSpPr/>
          <p:nvPr/>
        </p:nvSpPr>
        <p:spPr>
          <a:xfrm rot="3327864">
            <a:off x="2723221" y="251912"/>
            <a:ext cx="163516" cy="163516"/>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52"/>
          <p:cNvSpPr/>
          <p:nvPr/>
        </p:nvSpPr>
        <p:spPr>
          <a:xfrm rot="3326249">
            <a:off x="1540673" y="961357"/>
            <a:ext cx="98360" cy="98777"/>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52"/>
          <p:cNvSpPr/>
          <p:nvPr/>
        </p:nvSpPr>
        <p:spPr>
          <a:xfrm rot="-7473751">
            <a:off x="2083361" y="523229"/>
            <a:ext cx="98360" cy="98777"/>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52"/>
          <p:cNvSpPr/>
          <p:nvPr/>
        </p:nvSpPr>
        <p:spPr>
          <a:xfrm rot="3327864">
            <a:off x="652661" y="787093"/>
            <a:ext cx="163516" cy="163516"/>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ext 6">
  <p:cSld name="CUSTOM_35">
    <p:spTree>
      <p:nvGrpSpPr>
        <p:cNvPr id="1" name="Shape 771"/>
        <p:cNvGrpSpPr/>
        <p:nvPr/>
      </p:nvGrpSpPr>
      <p:grpSpPr>
        <a:xfrm>
          <a:off x="0" y="0"/>
          <a:ext cx="0" cy="0"/>
          <a:chOff x="0" y="0"/>
          <a:chExt cx="0" cy="0"/>
        </a:xfrm>
      </p:grpSpPr>
      <p:sp>
        <p:nvSpPr>
          <p:cNvPr id="772" name="Google Shape;772;p53"/>
          <p:cNvSpPr txBox="1">
            <a:spLocks noGrp="1"/>
          </p:cNvSpPr>
          <p:nvPr>
            <p:ph type="title"/>
          </p:nvPr>
        </p:nvSpPr>
        <p:spPr>
          <a:xfrm flipH="1">
            <a:off x="1993200" y="1404463"/>
            <a:ext cx="5157600" cy="106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6500"/>
              <a:buNone/>
              <a:defRPr sz="6500"/>
            </a:lvl1pPr>
            <a:lvl2pPr lvl="1" algn="ctr" rtl="0">
              <a:lnSpc>
                <a:spcPct val="100000"/>
              </a:lnSpc>
              <a:spcBef>
                <a:spcPts val="0"/>
              </a:spcBef>
              <a:spcAft>
                <a:spcPts val="0"/>
              </a:spcAft>
              <a:buSzPts val="6500"/>
              <a:buNone/>
              <a:defRPr sz="6500"/>
            </a:lvl2pPr>
            <a:lvl3pPr lvl="2" algn="ctr" rtl="0">
              <a:lnSpc>
                <a:spcPct val="100000"/>
              </a:lnSpc>
              <a:spcBef>
                <a:spcPts val="0"/>
              </a:spcBef>
              <a:spcAft>
                <a:spcPts val="0"/>
              </a:spcAft>
              <a:buSzPts val="6500"/>
              <a:buNone/>
              <a:defRPr sz="6500"/>
            </a:lvl3pPr>
            <a:lvl4pPr lvl="3" algn="ctr" rtl="0">
              <a:lnSpc>
                <a:spcPct val="100000"/>
              </a:lnSpc>
              <a:spcBef>
                <a:spcPts val="0"/>
              </a:spcBef>
              <a:spcAft>
                <a:spcPts val="0"/>
              </a:spcAft>
              <a:buSzPts val="6500"/>
              <a:buNone/>
              <a:defRPr sz="6500"/>
            </a:lvl4pPr>
            <a:lvl5pPr lvl="4" algn="ctr" rtl="0">
              <a:lnSpc>
                <a:spcPct val="100000"/>
              </a:lnSpc>
              <a:spcBef>
                <a:spcPts val="0"/>
              </a:spcBef>
              <a:spcAft>
                <a:spcPts val="0"/>
              </a:spcAft>
              <a:buSzPts val="6500"/>
              <a:buNone/>
              <a:defRPr sz="6500"/>
            </a:lvl5pPr>
            <a:lvl6pPr lvl="5" algn="ctr" rtl="0">
              <a:lnSpc>
                <a:spcPct val="100000"/>
              </a:lnSpc>
              <a:spcBef>
                <a:spcPts val="0"/>
              </a:spcBef>
              <a:spcAft>
                <a:spcPts val="0"/>
              </a:spcAft>
              <a:buSzPts val="6500"/>
              <a:buNone/>
              <a:defRPr sz="6500"/>
            </a:lvl6pPr>
            <a:lvl7pPr lvl="6" algn="ctr" rtl="0">
              <a:lnSpc>
                <a:spcPct val="100000"/>
              </a:lnSpc>
              <a:spcBef>
                <a:spcPts val="0"/>
              </a:spcBef>
              <a:spcAft>
                <a:spcPts val="0"/>
              </a:spcAft>
              <a:buSzPts val="6500"/>
              <a:buNone/>
              <a:defRPr sz="6500"/>
            </a:lvl7pPr>
            <a:lvl8pPr lvl="7" algn="ctr" rtl="0">
              <a:lnSpc>
                <a:spcPct val="100000"/>
              </a:lnSpc>
              <a:spcBef>
                <a:spcPts val="0"/>
              </a:spcBef>
              <a:spcAft>
                <a:spcPts val="0"/>
              </a:spcAft>
              <a:buSzPts val="6500"/>
              <a:buNone/>
              <a:defRPr sz="6500"/>
            </a:lvl8pPr>
            <a:lvl9pPr lvl="8" algn="ctr" rtl="0">
              <a:lnSpc>
                <a:spcPct val="100000"/>
              </a:lnSpc>
              <a:spcBef>
                <a:spcPts val="0"/>
              </a:spcBef>
              <a:spcAft>
                <a:spcPts val="0"/>
              </a:spcAft>
              <a:buSzPts val="6500"/>
              <a:buNone/>
              <a:defRPr sz="6500"/>
            </a:lvl9pPr>
          </a:lstStyle>
          <a:p>
            <a:endParaRPr/>
          </a:p>
        </p:txBody>
      </p:sp>
      <p:sp>
        <p:nvSpPr>
          <p:cNvPr id="773" name="Google Shape;773;p53"/>
          <p:cNvSpPr txBox="1">
            <a:spLocks noGrp="1"/>
          </p:cNvSpPr>
          <p:nvPr>
            <p:ph type="body" idx="1"/>
          </p:nvPr>
        </p:nvSpPr>
        <p:spPr>
          <a:xfrm flipH="1">
            <a:off x="2997600" y="2388037"/>
            <a:ext cx="3148800" cy="1252200"/>
          </a:xfrm>
          <a:prstGeom prst="rect">
            <a:avLst/>
          </a:prstGeom>
        </p:spPr>
        <p:txBody>
          <a:bodyPr spcFirstLastPara="1" wrap="square" lIns="91425" tIns="91425" rIns="91425" bIns="91425" anchor="t" anchorCtr="0">
            <a:noAutofit/>
          </a:bodyPr>
          <a:lstStyle>
            <a:lvl1pPr marL="457200" lvl="0" indent="-355600" algn="ctr" rtl="0">
              <a:lnSpc>
                <a:spcPct val="100000"/>
              </a:lnSpc>
              <a:spcBef>
                <a:spcPts val="0"/>
              </a:spcBef>
              <a:spcAft>
                <a:spcPts val="0"/>
              </a:spcAft>
              <a:buSzPts val="2000"/>
              <a:buChar char="●"/>
              <a:defRPr sz="2000"/>
            </a:lvl1pPr>
            <a:lvl2pPr marL="914400" lvl="1" indent="-355600" algn="ctr" rtl="0">
              <a:lnSpc>
                <a:spcPct val="100000"/>
              </a:lnSpc>
              <a:spcBef>
                <a:spcPts val="1600"/>
              </a:spcBef>
              <a:spcAft>
                <a:spcPts val="0"/>
              </a:spcAft>
              <a:buSzPts val="2000"/>
              <a:buChar char="○"/>
              <a:defRPr sz="2000"/>
            </a:lvl2pPr>
            <a:lvl3pPr marL="1371600" lvl="2" indent="-355600" algn="ctr" rtl="0">
              <a:lnSpc>
                <a:spcPct val="100000"/>
              </a:lnSpc>
              <a:spcBef>
                <a:spcPts val="1600"/>
              </a:spcBef>
              <a:spcAft>
                <a:spcPts val="0"/>
              </a:spcAft>
              <a:buSzPts val="2000"/>
              <a:buChar char="■"/>
              <a:defRPr sz="2000"/>
            </a:lvl3pPr>
            <a:lvl4pPr marL="1828800" lvl="3" indent="-355600" algn="ctr" rtl="0">
              <a:lnSpc>
                <a:spcPct val="100000"/>
              </a:lnSpc>
              <a:spcBef>
                <a:spcPts val="1600"/>
              </a:spcBef>
              <a:spcAft>
                <a:spcPts val="0"/>
              </a:spcAft>
              <a:buSzPts val="2000"/>
              <a:buChar char="●"/>
              <a:defRPr sz="2000"/>
            </a:lvl4pPr>
            <a:lvl5pPr marL="2286000" lvl="4" indent="-355600" algn="ctr" rtl="0">
              <a:lnSpc>
                <a:spcPct val="100000"/>
              </a:lnSpc>
              <a:spcBef>
                <a:spcPts val="1600"/>
              </a:spcBef>
              <a:spcAft>
                <a:spcPts val="0"/>
              </a:spcAft>
              <a:buSzPts val="2000"/>
              <a:buChar char="○"/>
              <a:defRPr sz="2000"/>
            </a:lvl5pPr>
            <a:lvl6pPr marL="2743200" lvl="5" indent="-355600" algn="ctr" rtl="0">
              <a:lnSpc>
                <a:spcPct val="100000"/>
              </a:lnSpc>
              <a:spcBef>
                <a:spcPts val="1600"/>
              </a:spcBef>
              <a:spcAft>
                <a:spcPts val="0"/>
              </a:spcAft>
              <a:buSzPts val="2000"/>
              <a:buChar char="■"/>
              <a:defRPr sz="2000"/>
            </a:lvl6pPr>
            <a:lvl7pPr marL="3200400" lvl="6" indent="-355600" algn="ctr" rtl="0">
              <a:lnSpc>
                <a:spcPct val="100000"/>
              </a:lnSpc>
              <a:spcBef>
                <a:spcPts val="1600"/>
              </a:spcBef>
              <a:spcAft>
                <a:spcPts val="0"/>
              </a:spcAft>
              <a:buSzPts val="2000"/>
              <a:buChar char="●"/>
              <a:defRPr sz="2000"/>
            </a:lvl7pPr>
            <a:lvl8pPr marL="3657600" lvl="7" indent="-355600" algn="ctr" rtl="0">
              <a:lnSpc>
                <a:spcPct val="100000"/>
              </a:lnSpc>
              <a:spcBef>
                <a:spcPts val="1600"/>
              </a:spcBef>
              <a:spcAft>
                <a:spcPts val="0"/>
              </a:spcAft>
              <a:buSzPts val="2000"/>
              <a:buChar char="○"/>
              <a:defRPr sz="2000"/>
            </a:lvl8pPr>
            <a:lvl9pPr marL="4114800" lvl="8" indent="-355600" algn="ctr" rtl="0">
              <a:lnSpc>
                <a:spcPct val="100000"/>
              </a:lnSpc>
              <a:spcBef>
                <a:spcPts val="1600"/>
              </a:spcBef>
              <a:spcAft>
                <a:spcPts val="1600"/>
              </a:spcAft>
              <a:buSzPts val="2000"/>
              <a:buChar char="■"/>
              <a:defRPr sz="2000"/>
            </a:lvl9pPr>
          </a:lstStyle>
          <a:p>
            <a:endParaRPr/>
          </a:p>
        </p:txBody>
      </p:sp>
      <p:sp>
        <p:nvSpPr>
          <p:cNvPr id="774" name="Google Shape;774;p53"/>
          <p:cNvSpPr/>
          <p:nvPr/>
        </p:nvSpPr>
        <p:spPr>
          <a:xfrm>
            <a:off x="1030225" y="3960176"/>
            <a:ext cx="7083925" cy="1183297"/>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53"/>
          <p:cNvSpPr/>
          <p:nvPr/>
        </p:nvSpPr>
        <p:spPr>
          <a:xfrm flipH="1">
            <a:off x="-1" y="4362499"/>
            <a:ext cx="9144351" cy="782105"/>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53"/>
          <p:cNvSpPr/>
          <p:nvPr/>
        </p:nvSpPr>
        <p:spPr>
          <a:xfrm rot="6479671">
            <a:off x="5455589" y="-1428985"/>
            <a:ext cx="1502599" cy="3510848"/>
          </a:xfrm>
          <a:custGeom>
            <a:avLst/>
            <a:gdLst/>
            <a:ahLst/>
            <a:cxnLst/>
            <a:rect l="l" t="t" r="r" b="b"/>
            <a:pathLst>
              <a:path w="184937" h="139852" extrusionOk="0">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53"/>
          <p:cNvSpPr/>
          <p:nvPr/>
        </p:nvSpPr>
        <p:spPr>
          <a:xfrm>
            <a:off x="0" y="-167425"/>
            <a:ext cx="9144351" cy="831498"/>
          </a:xfrm>
          <a:custGeom>
            <a:avLst/>
            <a:gdLst/>
            <a:ahLst/>
            <a:cxnLst/>
            <a:rect l="l" t="t" r="r" b="b"/>
            <a:pathLst>
              <a:path w="264364" h="48804" extrusionOk="0">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53"/>
          <p:cNvSpPr/>
          <p:nvPr/>
        </p:nvSpPr>
        <p:spPr>
          <a:xfrm>
            <a:off x="0" y="-167425"/>
            <a:ext cx="9144078" cy="911830"/>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53"/>
          <p:cNvSpPr/>
          <p:nvPr/>
        </p:nvSpPr>
        <p:spPr>
          <a:xfrm>
            <a:off x="1" y="4416936"/>
            <a:ext cx="9143690" cy="726902"/>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53"/>
          <p:cNvSpPr/>
          <p:nvPr/>
        </p:nvSpPr>
        <p:spPr>
          <a:xfrm rot="5400000">
            <a:off x="8226781" y="42534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53"/>
          <p:cNvSpPr/>
          <p:nvPr/>
        </p:nvSpPr>
        <p:spPr>
          <a:xfrm rot="5400000">
            <a:off x="2775969" y="43758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53"/>
          <p:cNvSpPr/>
          <p:nvPr/>
        </p:nvSpPr>
        <p:spPr>
          <a:xfrm rot="-5400000">
            <a:off x="6531806" y="41548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53"/>
          <p:cNvSpPr/>
          <p:nvPr/>
        </p:nvSpPr>
        <p:spPr>
          <a:xfrm rot="5400000">
            <a:off x="420981" y="39133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53"/>
          <p:cNvSpPr/>
          <p:nvPr/>
        </p:nvSpPr>
        <p:spPr>
          <a:xfrm rot="5400000">
            <a:off x="7233206" y="8166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53"/>
          <p:cNvSpPr/>
          <p:nvPr/>
        </p:nvSpPr>
        <p:spPr>
          <a:xfrm rot="5400000">
            <a:off x="5881019" y="7165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53"/>
          <p:cNvSpPr/>
          <p:nvPr/>
        </p:nvSpPr>
        <p:spPr>
          <a:xfrm rot="5400000">
            <a:off x="2521581" y="6640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ext 7">
  <p:cSld name="CUSTOM_41">
    <p:spTree>
      <p:nvGrpSpPr>
        <p:cNvPr id="1" name="Shape 787"/>
        <p:cNvGrpSpPr/>
        <p:nvPr/>
      </p:nvGrpSpPr>
      <p:grpSpPr>
        <a:xfrm>
          <a:off x="0" y="0"/>
          <a:ext cx="0" cy="0"/>
          <a:chOff x="0" y="0"/>
          <a:chExt cx="0" cy="0"/>
        </a:xfrm>
      </p:grpSpPr>
      <p:sp>
        <p:nvSpPr>
          <p:cNvPr id="788" name="Google Shape;788;p54"/>
          <p:cNvSpPr/>
          <p:nvPr/>
        </p:nvSpPr>
        <p:spPr>
          <a:xfrm rot="10800000">
            <a:off x="7300975" y="63548"/>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54"/>
          <p:cNvSpPr/>
          <p:nvPr/>
        </p:nvSpPr>
        <p:spPr>
          <a:xfrm rot="-9367883" flipH="1">
            <a:off x="6856721" y="-338129"/>
            <a:ext cx="3153951" cy="1121150"/>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54"/>
          <p:cNvSpPr/>
          <p:nvPr/>
        </p:nvSpPr>
        <p:spPr>
          <a:xfrm rot="-9944222">
            <a:off x="6941636" y="-294729"/>
            <a:ext cx="3605366" cy="1194753"/>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54"/>
          <p:cNvSpPr/>
          <p:nvPr/>
        </p:nvSpPr>
        <p:spPr>
          <a:xfrm rot="5027361" flipH="1">
            <a:off x="7738224" y="4014283"/>
            <a:ext cx="1671004" cy="1597787"/>
          </a:xfrm>
          <a:custGeom>
            <a:avLst/>
            <a:gdLst/>
            <a:ahLst/>
            <a:cxnLst/>
            <a:rect l="l" t="t" r="r" b="b"/>
            <a:pathLst>
              <a:path w="184937" h="139852" extrusionOk="0">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54"/>
          <p:cNvSpPr/>
          <p:nvPr/>
        </p:nvSpPr>
        <p:spPr>
          <a:xfrm rot="10093095" flipH="1">
            <a:off x="6159427" y="4420485"/>
            <a:ext cx="3557278" cy="966682"/>
          </a:xfrm>
          <a:custGeom>
            <a:avLst/>
            <a:gdLst/>
            <a:ahLst/>
            <a:cxnLst/>
            <a:rect l="l" t="t" r="r" b="b"/>
            <a:pathLst>
              <a:path w="264364" h="48804" extrusionOk="0">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54"/>
          <p:cNvSpPr/>
          <p:nvPr/>
        </p:nvSpPr>
        <p:spPr>
          <a:xfrm rot="10800000" flipH="1">
            <a:off x="6159470" y="4327171"/>
            <a:ext cx="3556654" cy="1060078"/>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54"/>
          <p:cNvSpPr txBox="1">
            <a:spLocks noGrp="1"/>
          </p:cNvSpPr>
          <p:nvPr>
            <p:ph type="title"/>
          </p:nvPr>
        </p:nvSpPr>
        <p:spPr>
          <a:xfrm>
            <a:off x="4911600" y="1334300"/>
            <a:ext cx="3201000" cy="14601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95" name="Google Shape;795;p54"/>
          <p:cNvSpPr txBox="1">
            <a:spLocks noGrp="1"/>
          </p:cNvSpPr>
          <p:nvPr>
            <p:ph type="subTitle" idx="1"/>
          </p:nvPr>
        </p:nvSpPr>
        <p:spPr>
          <a:xfrm>
            <a:off x="4911607" y="2794294"/>
            <a:ext cx="3020400" cy="1167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160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96" name="Google Shape;796;p54"/>
          <p:cNvSpPr/>
          <p:nvPr/>
        </p:nvSpPr>
        <p:spPr>
          <a:xfrm rot="5400000">
            <a:off x="7721131" y="43245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54"/>
          <p:cNvSpPr/>
          <p:nvPr/>
        </p:nvSpPr>
        <p:spPr>
          <a:xfrm rot="5400000">
            <a:off x="7319469" y="801656"/>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54"/>
          <p:cNvSpPr/>
          <p:nvPr/>
        </p:nvSpPr>
        <p:spPr>
          <a:xfrm rot="-5400000">
            <a:off x="7064306" y="41718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54"/>
          <p:cNvSpPr/>
          <p:nvPr/>
        </p:nvSpPr>
        <p:spPr>
          <a:xfrm rot="5400000">
            <a:off x="6663256" y="16689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ext 8">
  <p:cSld name="CUSTOM_37">
    <p:spTree>
      <p:nvGrpSpPr>
        <p:cNvPr id="1" name="Shape 800"/>
        <p:cNvGrpSpPr/>
        <p:nvPr/>
      </p:nvGrpSpPr>
      <p:grpSpPr>
        <a:xfrm>
          <a:off x="0" y="0"/>
          <a:ext cx="0" cy="0"/>
          <a:chOff x="0" y="0"/>
          <a:chExt cx="0" cy="0"/>
        </a:xfrm>
      </p:grpSpPr>
      <p:sp>
        <p:nvSpPr>
          <p:cNvPr id="801" name="Google Shape;801;p55"/>
          <p:cNvSpPr/>
          <p:nvPr/>
        </p:nvSpPr>
        <p:spPr>
          <a:xfrm rot="10800000">
            <a:off x="5444252" y="4036344"/>
            <a:ext cx="3644607" cy="1118421"/>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55"/>
          <p:cNvSpPr/>
          <p:nvPr/>
        </p:nvSpPr>
        <p:spPr>
          <a:xfrm>
            <a:off x="6207850" y="3883665"/>
            <a:ext cx="2936718" cy="1271100"/>
          </a:xfrm>
          <a:custGeom>
            <a:avLst/>
            <a:gdLst/>
            <a:ahLst/>
            <a:cxnLst/>
            <a:rect l="l" t="t" r="r" b="b"/>
            <a:pathLst>
              <a:path w="285673" h="154588" extrusionOk="0">
                <a:moveTo>
                  <a:pt x="2715" y="154588"/>
                </a:moveTo>
                <a:cubicBezTo>
                  <a:pt x="2715" y="154588"/>
                  <a:pt x="0" y="113633"/>
                  <a:pt x="45298" y="113633"/>
                </a:cubicBezTo>
                <a:cubicBezTo>
                  <a:pt x="90596" y="113633"/>
                  <a:pt x="125888" y="112160"/>
                  <a:pt x="135972" y="50651"/>
                </a:cubicBezTo>
                <a:cubicBezTo>
                  <a:pt x="144194" y="621"/>
                  <a:pt x="221914" y="1"/>
                  <a:pt x="238978" y="40955"/>
                </a:cubicBezTo>
                <a:cubicBezTo>
                  <a:pt x="255965" y="81987"/>
                  <a:pt x="285673" y="81987"/>
                  <a:pt x="285673" y="81987"/>
                </a:cubicBezTo>
                <a:lnTo>
                  <a:pt x="285673" y="15458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55"/>
          <p:cNvSpPr/>
          <p:nvPr/>
        </p:nvSpPr>
        <p:spPr>
          <a:xfrm flipH="1">
            <a:off x="6645307" y="3883573"/>
            <a:ext cx="2498729" cy="1271173"/>
          </a:xfrm>
          <a:custGeom>
            <a:avLst/>
            <a:gdLst/>
            <a:ahLst/>
            <a:cxnLst/>
            <a:rect l="l" t="t" r="r" b="b"/>
            <a:pathLst>
              <a:path w="305002" h="196093" extrusionOk="0">
                <a:moveTo>
                  <a:pt x="0" y="27686"/>
                </a:moveTo>
                <a:cubicBezTo>
                  <a:pt x="0" y="27686"/>
                  <a:pt x="68206" y="0"/>
                  <a:pt x="88558" y="59039"/>
                </a:cubicBezTo>
                <a:cubicBezTo>
                  <a:pt x="108910" y="118077"/>
                  <a:pt x="211769" y="29244"/>
                  <a:pt x="211769" y="120186"/>
                </a:cubicBezTo>
                <a:cubicBezTo>
                  <a:pt x="211769" y="172257"/>
                  <a:pt x="305002" y="135404"/>
                  <a:pt x="280800" y="196092"/>
                </a:cubicBezTo>
                <a:lnTo>
                  <a:pt x="0" y="19609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55"/>
          <p:cNvSpPr txBox="1">
            <a:spLocks noGrp="1"/>
          </p:cNvSpPr>
          <p:nvPr>
            <p:ph type="title"/>
          </p:nvPr>
        </p:nvSpPr>
        <p:spPr>
          <a:xfrm>
            <a:off x="4691800" y="1922950"/>
            <a:ext cx="3543300" cy="8223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5000"/>
              <a:buNone/>
              <a:defRPr sz="5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endParaRPr/>
          </a:p>
        </p:txBody>
      </p:sp>
      <p:sp>
        <p:nvSpPr>
          <p:cNvPr id="805" name="Google Shape;805;p55"/>
          <p:cNvSpPr txBox="1">
            <a:spLocks noGrp="1"/>
          </p:cNvSpPr>
          <p:nvPr>
            <p:ph type="subTitle" idx="1"/>
          </p:nvPr>
        </p:nvSpPr>
        <p:spPr>
          <a:xfrm>
            <a:off x="4691871" y="2757125"/>
            <a:ext cx="3543300" cy="491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806" name="Google Shape;806;p55"/>
          <p:cNvSpPr/>
          <p:nvPr/>
        </p:nvSpPr>
        <p:spPr>
          <a:xfrm rot="10800000">
            <a:off x="6742285" y="22388"/>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55"/>
          <p:cNvSpPr/>
          <p:nvPr/>
        </p:nvSpPr>
        <p:spPr>
          <a:xfrm rot="-9367883" flipH="1">
            <a:off x="6298030" y="-379289"/>
            <a:ext cx="3153951" cy="1121150"/>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55"/>
          <p:cNvSpPr/>
          <p:nvPr/>
        </p:nvSpPr>
        <p:spPr>
          <a:xfrm rot="-9944222">
            <a:off x="6382945" y="-335889"/>
            <a:ext cx="3605366" cy="1194753"/>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55"/>
          <p:cNvSpPr/>
          <p:nvPr/>
        </p:nvSpPr>
        <p:spPr>
          <a:xfrm rot="5400000">
            <a:off x="8071681" y="77805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55"/>
          <p:cNvSpPr/>
          <p:nvPr/>
        </p:nvSpPr>
        <p:spPr>
          <a:xfrm rot="5400000">
            <a:off x="6004944" y="48636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55"/>
          <p:cNvSpPr/>
          <p:nvPr/>
        </p:nvSpPr>
        <p:spPr>
          <a:xfrm rot="-5400000">
            <a:off x="7414856" y="6253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55"/>
          <p:cNvSpPr/>
          <p:nvPr/>
        </p:nvSpPr>
        <p:spPr>
          <a:xfrm rot="5400000">
            <a:off x="5348731" y="42289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four columns 1">
  <p:cSld name="CUSTOM_7_1">
    <p:spTree>
      <p:nvGrpSpPr>
        <p:cNvPr id="1" name="Shape 813"/>
        <p:cNvGrpSpPr/>
        <p:nvPr/>
      </p:nvGrpSpPr>
      <p:grpSpPr>
        <a:xfrm>
          <a:off x="0" y="0"/>
          <a:ext cx="0" cy="0"/>
          <a:chOff x="0" y="0"/>
          <a:chExt cx="0" cy="0"/>
        </a:xfrm>
      </p:grpSpPr>
      <p:sp>
        <p:nvSpPr>
          <p:cNvPr id="814" name="Google Shape;814;p56"/>
          <p:cNvSpPr txBox="1">
            <a:spLocks noGrp="1"/>
          </p:cNvSpPr>
          <p:nvPr>
            <p:ph type="title"/>
          </p:nvPr>
        </p:nvSpPr>
        <p:spPr>
          <a:xfrm>
            <a:off x="2693850" y="363275"/>
            <a:ext cx="3756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15" name="Google Shape;815;p56"/>
          <p:cNvSpPr txBox="1">
            <a:spLocks noGrp="1"/>
          </p:cNvSpPr>
          <p:nvPr>
            <p:ph type="subTitle" idx="1"/>
          </p:nvPr>
        </p:nvSpPr>
        <p:spPr>
          <a:xfrm>
            <a:off x="4655852" y="1414900"/>
            <a:ext cx="30453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816" name="Google Shape;816;p56"/>
          <p:cNvSpPr txBox="1">
            <a:spLocks noGrp="1"/>
          </p:cNvSpPr>
          <p:nvPr>
            <p:ph type="subTitle" idx="2"/>
          </p:nvPr>
        </p:nvSpPr>
        <p:spPr>
          <a:xfrm>
            <a:off x="4958476" y="1734025"/>
            <a:ext cx="2439900" cy="104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817" name="Google Shape;817;p56"/>
          <p:cNvSpPr txBox="1">
            <a:spLocks noGrp="1"/>
          </p:cNvSpPr>
          <p:nvPr>
            <p:ph type="subTitle" idx="3"/>
          </p:nvPr>
        </p:nvSpPr>
        <p:spPr>
          <a:xfrm>
            <a:off x="1442838" y="1414900"/>
            <a:ext cx="30453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818" name="Google Shape;818;p56"/>
          <p:cNvSpPr txBox="1">
            <a:spLocks noGrp="1"/>
          </p:cNvSpPr>
          <p:nvPr>
            <p:ph type="subTitle" idx="4"/>
          </p:nvPr>
        </p:nvSpPr>
        <p:spPr>
          <a:xfrm>
            <a:off x="1745688" y="1734025"/>
            <a:ext cx="2439900" cy="104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819" name="Google Shape;819;p56"/>
          <p:cNvSpPr txBox="1">
            <a:spLocks noGrp="1"/>
          </p:cNvSpPr>
          <p:nvPr>
            <p:ph type="subTitle" idx="5"/>
          </p:nvPr>
        </p:nvSpPr>
        <p:spPr>
          <a:xfrm>
            <a:off x="4655812" y="3160150"/>
            <a:ext cx="30453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820" name="Google Shape;820;p56"/>
          <p:cNvSpPr txBox="1">
            <a:spLocks noGrp="1"/>
          </p:cNvSpPr>
          <p:nvPr>
            <p:ph type="subTitle" idx="6"/>
          </p:nvPr>
        </p:nvSpPr>
        <p:spPr>
          <a:xfrm>
            <a:off x="4958476" y="3479274"/>
            <a:ext cx="2439900" cy="104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821" name="Google Shape;821;p56"/>
          <p:cNvSpPr txBox="1">
            <a:spLocks noGrp="1"/>
          </p:cNvSpPr>
          <p:nvPr>
            <p:ph type="subTitle" idx="7"/>
          </p:nvPr>
        </p:nvSpPr>
        <p:spPr>
          <a:xfrm>
            <a:off x="1442838" y="3160150"/>
            <a:ext cx="30453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822" name="Google Shape;822;p56"/>
          <p:cNvSpPr txBox="1">
            <a:spLocks noGrp="1"/>
          </p:cNvSpPr>
          <p:nvPr>
            <p:ph type="subTitle" idx="8"/>
          </p:nvPr>
        </p:nvSpPr>
        <p:spPr>
          <a:xfrm>
            <a:off x="1745688" y="3479274"/>
            <a:ext cx="2439900" cy="104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823" name="Google Shape;823;p56"/>
          <p:cNvSpPr/>
          <p:nvPr/>
        </p:nvSpPr>
        <p:spPr>
          <a:xfrm rot="-5532439" flipH="1">
            <a:off x="-2045052" y="2322174"/>
            <a:ext cx="4818716" cy="780968"/>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56"/>
          <p:cNvSpPr/>
          <p:nvPr/>
        </p:nvSpPr>
        <p:spPr>
          <a:xfrm rot="-5400000" flipH="1">
            <a:off x="-832519" y="2826431"/>
            <a:ext cx="2393629" cy="966464"/>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56"/>
          <p:cNvSpPr/>
          <p:nvPr/>
        </p:nvSpPr>
        <p:spPr>
          <a:xfrm rot="5400000" flipH="1">
            <a:off x="-551012" y="3638024"/>
            <a:ext cx="2096898" cy="98915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56"/>
          <p:cNvSpPr/>
          <p:nvPr/>
        </p:nvSpPr>
        <p:spPr>
          <a:xfrm rot="5400000" flipH="1">
            <a:off x="1100376" y="4407937"/>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56"/>
          <p:cNvSpPr/>
          <p:nvPr/>
        </p:nvSpPr>
        <p:spPr>
          <a:xfrm rot="5400000" flipH="1">
            <a:off x="661951" y="3657337"/>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56"/>
          <p:cNvSpPr/>
          <p:nvPr/>
        </p:nvSpPr>
        <p:spPr>
          <a:xfrm rot="5400000" flipH="1">
            <a:off x="315101" y="1950637"/>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56"/>
          <p:cNvSpPr/>
          <p:nvPr/>
        </p:nvSpPr>
        <p:spPr>
          <a:xfrm rot="5400000" flipH="1">
            <a:off x="458251" y="248212"/>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56"/>
          <p:cNvSpPr/>
          <p:nvPr/>
        </p:nvSpPr>
        <p:spPr>
          <a:xfrm rot="5267561" flipH="1">
            <a:off x="6370324" y="1912069"/>
            <a:ext cx="4818716" cy="780968"/>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56"/>
          <p:cNvSpPr/>
          <p:nvPr/>
        </p:nvSpPr>
        <p:spPr>
          <a:xfrm rot="5400000" flipH="1">
            <a:off x="7582879" y="1222315"/>
            <a:ext cx="2393629" cy="966464"/>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56"/>
          <p:cNvSpPr/>
          <p:nvPr/>
        </p:nvSpPr>
        <p:spPr>
          <a:xfrm rot="-5400000" flipH="1">
            <a:off x="7598103" y="388035"/>
            <a:ext cx="2096898" cy="98915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56"/>
          <p:cNvSpPr/>
          <p:nvPr/>
        </p:nvSpPr>
        <p:spPr>
          <a:xfrm rot="-5400000" flipH="1">
            <a:off x="7945213" y="508574"/>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56"/>
          <p:cNvSpPr/>
          <p:nvPr/>
        </p:nvSpPr>
        <p:spPr>
          <a:xfrm rot="-5400000" flipH="1">
            <a:off x="8383638" y="125917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56"/>
          <p:cNvSpPr/>
          <p:nvPr/>
        </p:nvSpPr>
        <p:spPr>
          <a:xfrm rot="-5400000" flipH="1">
            <a:off x="8730488" y="2965874"/>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56"/>
          <p:cNvSpPr/>
          <p:nvPr/>
        </p:nvSpPr>
        <p:spPr>
          <a:xfrm rot="-5400000" flipH="1">
            <a:off x="8522238" y="4603499"/>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four columns 2">
  <p:cSld name="CUSTOM_36">
    <p:spTree>
      <p:nvGrpSpPr>
        <p:cNvPr id="1" name="Shape 837"/>
        <p:cNvGrpSpPr/>
        <p:nvPr/>
      </p:nvGrpSpPr>
      <p:grpSpPr>
        <a:xfrm>
          <a:off x="0" y="0"/>
          <a:ext cx="0" cy="0"/>
          <a:chOff x="0" y="0"/>
          <a:chExt cx="0" cy="0"/>
        </a:xfrm>
      </p:grpSpPr>
      <p:sp>
        <p:nvSpPr>
          <p:cNvPr id="838" name="Google Shape;838;p57"/>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atin typeface="Open Sans"/>
                <a:ea typeface="Open Sans"/>
                <a:cs typeface="Open Sans"/>
                <a:sym typeface="Open Sans"/>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839" name="Google Shape;839;p57"/>
          <p:cNvSpPr txBox="1">
            <a:spLocks noGrp="1"/>
          </p:cNvSpPr>
          <p:nvPr>
            <p:ph type="title" idx="2"/>
          </p:nvPr>
        </p:nvSpPr>
        <p:spPr>
          <a:xfrm>
            <a:off x="595875" y="1814400"/>
            <a:ext cx="25431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700"/>
              <a:buNone/>
              <a:defRPr sz="2700"/>
            </a:lvl1pPr>
            <a:lvl2pPr lvl="1" algn="r" rtl="0">
              <a:spcBef>
                <a:spcPts val="0"/>
              </a:spcBef>
              <a:spcAft>
                <a:spcPts val="0"/>
              </a:spcAft>
              <a:buSzPts val="2700"/>
              <a:buNone/>
              <a:defRPr sz="2700"/>
            </a:lvl2pPr>
            <a:lvl3pPr lvl="2" algn="r" rtl="0">
              <a:spcBef>
                <a:spcPts val="0"/>
              </a:spcBef>
              <a:spcAft>
                <a:spcPts val="0"/>
              </a:spcAft>
              <a:buSzPts val="2700"/>
              <a:buNone/>
              <a:defRPr sz="2700"/>
            </a:lvl3pPr>
            <a:lvl4pPr lvl="3" algn="r" rtl="0">
              <a:spcBef>
                <a:spcPts val="0"/>
              </a:spcBef>
              <a:spcAft>
                <a:spcPts val="0"/>
              </a:spcAft>
              <a:buSzPts val="2700"/>
              <a:buNone/>
              <a:defRPr sz="2700"/>
            </a:lvl4pPr>
            <a:lvl5pPr lvl="4" algn="r" rtl="0">
              <a:spcBef>
                <a:spcPts val="0"/>
              </a:spcBef>
              <a:spcAft>
                <a:spcPts val="0"/>
              </a:spcAft>
              <a:buSzPts val="2700"/>
              <a:buNone/>
              <a:defRPr sz="2700"/>
            </a:lvl5pPr>
            <a:lvl6pPr lvl="5" algn="r" rtl="0">
              <a:spcBef>
                <a:spcPts val="0"/>
              </a:spcBef>
              <a:spcAft>
                <a:spcPts val="0"/>
              </a:spcAft>
              <a:buSzPts val="2700"/>
              <a:buNone/>
              <a:defRPr sz="2700"/>
            </a:lvl6pPr>
            <a:lvl7pPr lvl="6" algn="r" rtl="0">
              <a:spcBef>
                <a:spcPts val="0"/>
              </a:spcBef>
              <a:spcAft>
                <a:spcPts val="0"/>
              </a:spcAft>
              <a:buSzPts val="2700"/>
              <a:buNone/>
              <a:defRPr sz="2700"/>
            </a:lvl7pPr>
            <a:lvl8pPr lvl="7" algn="r" rtl="0">
              <a:spcBef>
                <a:spcPts val="0"/>
              </a:spcBef>
              <a:spcAft>
                <a:spcPts val="0"/>
              </a:spcAft>
              <a:buSzPts val="2700"/>
              <a:buNone/>
              <a:defRPr sz="2700"/>
            </a:lvl8pPr>
            <a:lvl9pPr lvl="8" algn="r" rtl="0">
              <a:spcBef>
                <a:spcPts val="0"/>
              </a:spcBef>
              <a:spcAft>
                <a:spcPts val="0"/>
              </a:spcAft>
              <a:buSzPts val="2700"/>
              <a:buNone/>
              <a:defRPr sz="2700"/>
            </a:lvl9pPr>
          </a:lstStyle>
          <a:p>
            <a:endParaRPr/>
          </a:p>
        </p:txBody>
      </p:sp>
      <p:sp>
        <p:nvSpPr>
          <p:cNvPr id="840" name="Google Shape;840;p57"/>
          <p:cNvSpPr txBox="1">
            <a:spLocks noGrp="1"/>
          </p:cNvSpPr>
          <p:nvPr>
            <p:ph type="subTitle" idx="1"/>
          </p:nvPr>
        </p:nvSpPr>
        <p:spPr>
          <a:xfrm>
            <a:off x="816075" y="2282228"/>
            <a:ext cx="23229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dk2"/>
              </a:buClr>
              <a:buSzPts val="1400"/>
              <a:buNone/>
              <a:defRPr sz="1400">
                <a:solidFill>
                  <a:schemeClr val="dk2"/>
                </a:solidFill>
              </a:defRPr>
            </a:lvl1pPr>
            <a:lvl2pPr lvl="1" algn="r" rtl="0">
              <a:lnSpc>
                <a:spcPct val="100000"/>
              </a:lnSpc>
              <a:spcBef>
                <a:spcPts val="0"/>
              </a:spcBef>
              <a:spcAft>
                <a:spcPts val="0"/>
              </a:spcAft>
              <a:buClr>
                <a:schemeClr val="dk2"/>
              </a:buClr>
              <a:buSzPts val="1400"/>
              <a:buNone/>
              <a:defRPr>
                <a:solidFill>
                  <a:schemeClr val="dk2"/>
                </a:solidFill>
              </a:defRPr>
            </a:lvl2pPr>
            <a:lvl3pPr lvl="2" algn="r" rtl="0">
              <a:lnSpc>
                <a:spcPct val="100000"/>
              </a:lnSpc>
              <a:spcBef>
                <a:spcPts val="0"/>
              </a:spcBef>
              <a:spcAft>
                <a:spcPts val="0"/>
              </a:spcAft>
              <a:buClr>
                <a:schemeClr val="dk2"/>
              </a:buClr>
              <a:buSzPts val="1400"/>
              <a:buNone/>
              <a:defRPr>
                <a:solidFill>
                  <a:schemeClr val="dk2"/>
                </a:solidFill>
              </a:defRPr>
            </a:lvl3pPr>
            <a:lvl4pPr lvl="3" algn="r" rtl="0">
              <a:lnSpc>
                <a:spcPct val="100000"/>
              </a:lnSpc>
              <a:spcBef>
                <a:spcPts val="0"/>
              </a:spcBef>
              <a:spcAft>
                <a:spcPts val="0"/>
              </a:spcAft>
              <a:buClr>
                <a:schemeClr val="dk2"/>
              </a:buClr>
              <a:buSzPts val="1400"/>
              <a:buNone/>
              <a:defRPr>
                <a:solidFill>
                  <a:schemeClr val="dk2"/>
                </a:solidFill>
              </a:defRPr>
            </a:lvl4pPr>
            <a:lvl5pPr lvl="4" algn="r" rtl="0">
              <a:lnSpc>
                <a:spcPct val="100000"/>
              </a:lnSpc>
              <a:spcBef>
                <a:spcPts val="0"/>
              </a:spcBef>
              <a:spcAft>
                <a:spcPts val="0"/>
              </a:spcAft>
              <a:buClr>
                <a:schemeClr val="dk2"/>
              </a:buClr>
              <a:buSzPts val="1400"/>
              <a:buNone/>
              <a:defRPr>
                <a:solidFill>
                  <a:schemeClr val="dk2"/>
                </a:solidFill>
              </a:defRPr>
            </a:lvl5pPr>
            <a:lvl6pPr lvl="5" algn="r" rtl="0">
              <a:lnSpc>
                <a:spcPct val="100000"/>
              </a:lnSpc>
              <a:spcBef>
                <a:spcPts val="0"/>
              </a:spcBef>
              <a:spcAft>
                <a:spcPts val="0"/>
              </a:spcAft>
              <a:buClr>
                <a:schemeClr val="dk2"/>
              </a:buClr>
              <a:buSzPts val="1400"/>
              <a:buNone/>
              <a:defRPr>
                <a:solidFill>
                  <a:schemeClr val="dk2"/>
                </a:solidFill>
              </a:defRPr>
            </a:lvl6pPr>
            <a:lvl7pPr lvl="6" algn="r" rtl="0">
              <a:lnSpc>
                <a:spcPct val="100000"/>
              </a:lnSpc>
              <a:spcBef>
                <a:spcPts val="0"/>
              </a:spcBef>
              <a:spcAft>
                <a:spcPts val="0"/>
              </a:spcAft>
              <a:buClr>
                <a:schemeClr val="dk2"/>
              </a:buClr>
              <a:buSzPts val="1400"/>
              <a:buNone/>
              <a:defRPr>
                <a:solidFill>
                  <a:schemeClr val="dk2"/>
                </a:solidFill>
              </a:defRPr>
            </a:lvl7pPr>
            <a:lvl8pPr lvl="7" algn="r" rtl="0">
              <a:lnSpc>
                <a:spcPct val="100000"/>
              </a:lnSpc>
              <a:spcBef>
                <a:spcPts val="0"/>
              </a:spcBef>
              <a:spcAft>
                <a:spcPts val="0"/>
              </a:spcAft>
              <a:buClr>
                <a:schemeClr val="dk2"/>
              </a:buClr>
              <a:buSzPts val="1400"/>
              <a:buNone/>
              <a:defRPr>
                <a:solidFill>
                  <a:schemeClr val="dk2"/>
                </a:solidFill>
              </a:defRPr>
            </a:lvl8pPr>
            <a:lvl9pPr lvl="8" algn="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841" name="Google Shape;841;p57"/>
          <p:cNvSpPr txBox="1">
            <a:spLocks noGrp="1"/>
          </p:cNvSpPr>
          <p:nvPr>
            <p:ph type="title" idx="3"/>
          </p:nvPr>
        </p:nvSpPr>
        <p:spPr>
          <a:xfrm>
            <a:off x="5994850" y="1814400"/>
            <a:ext cx="25431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700"/>
              <a:buNone/>
              <a:defRPr sz="2700"/>
            </a:lvl1pPr>
            <a:lvl2pPr lvl="1" rtl="0">
              <a:spcBef>
                <a:spcPts val="0"/>
              </a:spcBef>
              <a:spcAft>
                <a:spcPts val="0"/>
              </a:spcAft>
              <a:buSzPts val="2700"/>
              <a:buNone/>
              <a:defRPr sz="2700"/>
            </a:lvl2pPr>
            <a:lvl3pPr lvl="2" rtl="0">
              <a:spcBef>
                <a:spcPts val="0"/>
              </a:spcBef>
              <a:spcAft>
                <a:spcPts val="0"/>
              </a:spcAft>
              <a:buSzPts val="2700"/>
              <a:buNone/>
              <a:defRPr sz="2700"/>
            </a:lvl3pPr>
            <a:lvl4pPr lvl="3" rtl="0">
              <a:spcBef>
                <a:spcPts val="0"/>
              </a:spcBef>
              <a:spcAft>
                <a:spcPts val="0"/>
              </a:spcAft>
              <a:buSzPts val="2700"/>
              <a:buNone/>
              <a:defRPr sz="2700"/>
            </a:lvl4pPr>
            <a:lvl5pPr lvl="4" rtl="0">
              <a:spcBef>
                <a:spcPts val="0"/>
              </a:spcBef>
              <a:spcAft>
                <a:spcPts val="0"/>
              </a:spcAft>
              <a:buSzPts val="2700"/>
              <a:buNone/>
              <a:defRPr sz="2700"/>
            </a:lvl5pPr>
            <a:lvl6pPr lvl="5" rtl="0">
              <a:spcBef>
                <a:spcPts val="0"/>
              </a:spcBef>
              <a:spcAft>
                <a:spcPts val="0"/>
              </a:spcAft>
              <a:buSzPts val="2700"/>
              <a:buNone/>
              <a:defRPr sz="2700"/>
            </a:lvl6pPr>
            <a:lvl7pPr lvl="6" rtl="0">
              <a:spcBef>
                <a:spcPts val="0"/>
              </a:spcBef>
              <a:spcAft>
                <a:spcPts val="0"/>
              </a:spcAft>
              <a:buSzPts val="2700"/>
              <a:buNone/>
              <a:defRPr sz="2700"/>
            </a:lvl7pPr>
            <a:lvl8pPr lvl="7" rtl="0">
              <a:spcBef>
                <a:spcPts val="0"/>
              </a:spcBef>
              <a:spcAft>
                <a:spcPts val="0"/>
              </a:spcAft>
              <a:buSzPts val="2700"/>
              <a:buNone/>
              <a:defRPr sz="2700"/>
            </a:lvl8pPr>
            <a:lvl9pPr lvl="8" rtl="0">
              <a:spcBef>
                <a:spcPts val="0"/>
              </a:spcBef>
              <a:spcAft>
                <a:spcPts val="0"/>
              </a:spcAft>
              <a:buSzPts val="2700"/>
              <a:buNone/>
              <a:defRPr sz="2700"/>
            </a:lvl9pPr>
          </a:lstStyle>
          <a:p>
            <a:endParaRPr/>
          </a:p>
        </p:txBody>
      </p:sp>
      <p:sp>
        <p:nvSpPr>
          <p:cNvPr id="842" name="Google Shape;842;p57"/>
          <p:cNvSpPr txBox="1">
            <a:spLocks noGrp="1"/>
          </p:cNvSpPr>
          <p:nvPr>
            <p:ph type="subTitle" idx="4"/>
          </p:nvPr>
        </p:nvSpPr>
        <p:spPr>
          <a:xfrm>
            <a:off x="5994850" y="2282229"/>
            <a:ext cx="2322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sp>
        <p:nvSpPr>
          <p:cNvPr id="843" name="Google Shape;843;p57"/>
          <p:cNvSpPr txBox="1">
            <a:spLocks noGrp="1"/>
          </p:cNvSpPr>
          <p:nvPr>
            <p:ph type="title" idx="5"/>
          </p:nvPr>
        </p:nvSpPr>
        <p:spPr>
          <a:xfrm>
            <a:off x="595875" y="3205300"/>
            <a:ext cx="25431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700"/>
              <a:buNone/>
              <a:defRPr sz="2700"/>
            </a:lvl1pPr>
            <a:lvl2pPr lvl="1" algn="r" rtl="0">
              <a:spcBef>
                <a:spcPts val="0"/>
              </a:spcBef>
              <a:spcAft>
                <a:spcPts val="0"/>
              </a:spcAft>
              <a:buSzPts val="2700"/>
              <a:buNone/>
              <a:defRPr sz="2700"/>
            </a:lvl2pPr>
            <a:lvl3pPr lvl="2" algn="r" rtl="0">
              <a:spcBef>
                <a:spcPts val="0"/>
              </a:spcBef>
              <a:spcAft>
                <a:spcPts val="0"/>
              </a:spcAft>
              <a:buSzPts val="2700"/>
              <a:buNone/>
              <a:defRPr sz="2700"/>
            </a:lvl3pPr>
            <a:lvl4pPr lvl="3" algn="r" rtl="0">
              <a:spcBef>
                <a:spcPts val="0"/>
              </a:spcBef>
              <a:spcAft>
                <a:spcPts val="0"/>
              </a:spcAft>
              <a:buSzPts val="2700"/>
              <a:buNone/>
              <a:defRPr sz="2700"/>
            </a:lvl4pPr>
            <a:lvl5pPr lvl="4" algn="r" rtl="0">
              <a:spcBef>
                <a:spcPts val="0"/>
              </a:spcBef>
              <a:spcAft>
                <a:spcPts val="0"/>
              </a:spcAft>
              <a:buSzPts val="2700"/>
              <a:buNone/>
              <a:defRPr sz="2700"/>
            </a:lvl5pPr>
            <a:lvl6pPr lvl="5" algn="r" rtl="0">
              <a:spcBef>
                <a:spcPts val="0"/>
              </a:spcBef>
              <a:spcAft>
                <a:spcPts val="0"/>
              </a:spcAft>
              <a:buSzPts val="2700"/>
              <a:buNone/>
              <a:defRPr sz="2700"/>
            </a:lvl6pPr>
            <a:lvl7pPr lvl="6" algn="r" rtl="0">
              <a:spcBef>
                <a:spcPts val="0"/>
              </a:spcBef>
              <a:spcAft>
                <a:spcPts val="0"/>
              </a:spcAft>
              <a:buSzPts val="2700"/>
              <a:buNone/>
              <a:defRPr sz="2700"/>
            </a:lvl7pPr>
            <a:lvl8pPr lvl="7" algn="r" rtl="0">
              <a:spcBef>
                <a:spcPts val="0"/>
              </a:spcBef>
              <a:spcAft>
                <a:spcPts val="0"/>
              </a:spcAft>
              <a:buSzPts val="2700"/>
              <a:buNone/>
              <a:defRPr sz="2700"/>
            </a:lvl8pPr>
            <a:lvl9pPr lvl="8" algn="r" rtl="0">
              <a:spcBef>
                <a:spcPts val="0"/>
              </a:spcBef>
              <a:spcAft>
                <a:spcPts val="0"/>
              </a:spcAft>
              <a:buSzPts val="2700"/>
              <a:buNone/>
              <a:defRPr sz="2700"/>
            </a:lvl9pPr>
          </a:lstStyle>
          <a:p>
            <a:endParaRPr/>
          </a:p>
        </p:txBody>
      </p:sp>
      <p:sp>
        <p:nvSpPr>
          <p:cNvPr id="844" name="Google Shape;844;p57"/>
          <p:cNvSpPr txBox="1">
            <a:spLocks noGrp="1"/>
          </p:cNvSpPr>
          <p:nvPr>
            <p:ph type="subTitle" idx="6"/>
          </p:nvPr>
        </p:nvSpPr>
        <p:spPr>
          <a:xfrm>
            <a:off x="816075" y="3673128"/>
            <a:ext cx="23229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dk2"/>
              </a:buClr>
              <a:buSzPts val="1400"/>
              <a:buNone/>
              <a:defRPr sz="1400">
                <a:solidFill>
                  <a:schemeClr val="dk2"/>
                </a:solidFill>
              </a:defRPr>
            </a:lvl1pPr>
            <a:lvl2pPr lvl="1" algn="r" rtl="0">
              <a:lnSpc>
                <a:spcPct val="100000"/>
              </a:lnSpc>
              <a:spcBef>
                <a:spcPts val="0"/>
              </a:spcBef>
              <a:spcAft>
                <a:spcPts val="0"/>
              </a:spcAft>
              <a:buClr>
                <a:schemeClr val="dk2"/>
              </a:buClr>
              <a:buSzPts val="1400"/>
              <a:buNone/>
              <a:defRPr>
                <a:solidFill>
                  <a:schemeClr val="dk2"/>
                </a:solidFill>
              </a:defRPr>
            </a:lvl2pPr>
            <a:lvl3pPr lvl="2" algn="r" rtl="0">
              <a:lnSpc>
                <a:spcPct val="100000"/>
              </a:lnSpc>
              <a:spcBef>
                <a:spcPts val="0"/>
              </a:spcBef>
              <a:spcAft>
                <a:spcPts val="0"/>
              </a:spcAft>
              <a:buClr>
                <a:schemeClr val="dk2"/>
              </a:buClr>
              <a:buSzPts val="1400"/>
              <a:buNone/>
              <a:defRPr>
                <a:solidFill>
                  <a:schemeClr val="dk2"/>
                </a:solidFill>
              </a:defRPr>
            </a:lvl3pPr>
            <a:lvl4pPr lvl="3" algn="r" rtl="0">
              <a:lnSpc>
                <a:spcPct val="100000"/>
              </a:lnSpc>
              <a:spcBef>
                <a:spcPts val="0"/>
              </a:spcBef>
              <a:spcAft>
                <a:spcPts val="0"/>
              </a:spcAft>
              <a:buClr>
                <a:schemeClr val="dk2"/>
              </a:buClr>
              <a:buSzPts val="1400"/>
              <a:buNone/>
              <a:defRPr>
                <a:solidFill>
                  <a:schemeClr val="dk2"/>
                </a:solidFill>
              </a:defRPr>
            </a:lvl4pPr>
            <a:lvl5pPr lvl="4" algn="r" rtl="0">
              <a:lnSpc>
                <a:spcPct val="100000"/>
              </a:lnSpc>
              <a:spcBef>
                <a:spcPts val="0"/>
              </a:spcBef>
              <a:spcAft>
                <a:spcPts val="0"/>
              </a:spcAft>
              <a:buClr>
                <a:schemeClr val="dk2"/>
              </a:buClr>
              <a:buSzPts val="1400"/>
              <a:buNone/>
              <a:defRPr>
                <a:solidFill>
                  <a:schemeClr val="dk2"/>
                </a:solidFill>
              </a:defRPr>
            </a:lvl5pPr>
            <a:lvl6pPr lvl="5" algn="r" rtl="0">
              <a:lnSpc>
                <a:spcPct val="100000"/>
              </a:lnSpc>
              <a:spcBef>
                <a:spcPts val="0"/>
              </a:spcBef>
              <a:spcAft>
                <a:spcPts val="0"/>
              </a:spcAft>
              <a:buClr>
                <a:schemeClr val="dk2"/>
              </a:buClr>
              <a:buSzPts val="1400"/>
              <a:buNone/>
              <a:defRPr>
                <a:solidFill>
                  <a:schemeClr val="dk2"/>
                </a:solidFill>
              </a:defRPr>
            </a:lvl6pPr>
            <a:lvl7pPr lvl="6" algn="r" rtl="0">
              <a:lnSpc>
                <a:spcPct val="100000"/>
              </a:lnSpc>
              <a:spcBef>
                <a:spcPts val="0"/>
              </a:spcBef>
              <a:spcAft>
                <a:spcPts val="0"/>
              </a:spcAft>
              <a:buClr>
                <a:schemeClr val="dk2"/>
              </a:buClr>
              <a:buSzPts val="1400"/>
              <a:buNone/>
              <a:defRPr>
                <a:solidFill>
                  <a:schemeClr val="dk2"/>
                </a:solidFill>
              </a:defRPr>
            </a:lvl7pPr>
            <a:lvl8pPr lvl="7" algn="r" rtl="0">
              <a:lnSpc>
                <a:spcPct val="100000"/>
              </a:lnSpc>
              <a:spcBef>
                <a:spcPts val="0"/>
              </a:spcBef>
              <a:spcAft>
                <a:spcPts val="0"/>
              </a:spcAft>
              <a:buClr>
                <a:schemeClr val="dk2"/>
              </a:buClr>
              <a:buSzPts val="1400"/>
              <a:buNone/>
              <a:defRPr>
                <a:solidFill>
                  <a:schemeClr val="dk2"/>
                </a:solidFill>
              </a:defRPr>
            </a:lvl8pPr>
            <a:lvl9pPr lvl="8" algn="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845" name="Google Shape;845;p57"/>
          <p:cNvSpPr txBox="1">
            <a:spLocks noGrp="1"/>
          </p:cNvSpPr>
          <p:nvPr>
            <p:ph type="title" idx="7"/>
          </p:nvPr>
        </p:nvSpPr>
        <p:spPr>
          <a:xfrm>
            <a:off x="5994850" y="3205300"/>
            <a:ext cx="25431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700"/>
              <a:buNone/>
              <a:defRPr sz="2700"/>
            </a:lvl1pPr>
            <a:lvl2pPr lvl="1" rtl="0">
              <a:spcBef>
                <a:spcPts val="0"/>
              </a:spcBef>
              <a:spcAft>
                <a:spcPts val="0"/>
              </a:spcAft>
              <a:buSzPts val="2700"/>
              <a:buNone/>
              <a:defRPr sz="2700"/>
            </a:lvl2pPr>
            <a:lvl3pPr lvl="2" rtl="0">
              <a:spcBef>
                <a:spcPts val="0"/>
              </a:spcBef>
              <a:spcAft>
                <a:spcPts val="0"/>
              </a:spcAft>
              <a:buSzPts val="2700"/>
              <a:buNone/>
              <a:defRPr sz="2700"/>
            </a:lvl3pPr>
            <a:lvl4pPr lvl="3" rtl="0">
              <a:spcBef>
                <a:spcPts val="0"/>
              </a:spcBef>
              <a:spcAft>
                <a:spcPts val="0"/>
              </a:spcAft>
              <a:buSzPts val="2700"/>
              <a:buNone/>
              <a:defRPr sz="2700"/>
            </a:lvl4pPr>
            <a:lvl5pPr lvl="4" rtl="0">
              <a:spcBef>
                <a:spcPts val="0"/>
              </a:spcBef>
              <a:spcAft>
                <a:spcPts val="0"/>
              </a:spcAft>
              <a:buSzPts val="2700"/>
              <a:buNone/>
              <a:defRPr sz="2700"/>
            </a:lvl5pPr>
            <a:lvl6pPr lvl="5" rtl="0">
              <a:spcBef>
                <a:spcPts val="0"/>
              </a:spcBef>
              <a:spcAft>
                <a:spcPts val="0"/>
              </a:spcAft>
              <a:buSzPts val="2700"/>
              <a:buNone/>
              <a:defRPr sz="2700"/>
            </a:lvl6pPr>
            <a:lvl7pPr lvl="6" rtl="0">
              <a:spcBef>
                <a:spcPts val="0"/>
              </a:spcBef>
              <a:spcAft>
                <a:spcPts val="0"/>
              </a:spcAft>
              <a:buSzPts val="2700"/>
              <a:buNone/>
              <a:defRPr sz="2700"/>
            </a:lvl7pPr>
            <a:lvl8pPr lvl="7" rtl="0">
              <a:spcBef>
                <a:spcPts val="0"/>
              </a:spcBef>
              <a:spcAft>
                <a:spcPts val="0"/>
              </a:spcAft>
              <a:buSzPts val="2700"/>
              <a:buNone/>
              <a:defRPr sz="2700"/>
            </a:lvl8pPr>
            <a:lvl9pPr lvl="8" rtl="0">
              <a:spcBef>
                <a:spcPts val="0"/>
              </a:spcBef>
              <a:spcAft>
                <a:spcPts val="0"/>
              </a:spcAft>
              <a:buSzPts val="2700"/>
              <a:buNone/>
              <a:defRPr sz="2700"/>
            </a:lvl9pPr>
          </a:lstStyle>
          <a:p>
            <a:endParaRPr/>
          </a:p>
        </p:txBody>
      </p:sp>
      <p:sp>
        <p:nvSpPr>
          <p:cNvPr id="846" name="Google Shape;846;p57"/>
          <p:cNvSpPr txBox="1">
            <a:spLocks noGrp="1"/>
          </p:cNvSpPr>
          <p:nvPr>
            <p:ph type="subTitle" idx="8"/>
          </p:nvPr>
        </p:nvSpPr>
        <p:spPr>
          <a:xfrm>
            <a:off x="5994850" y="3673127"/>
            <a:ext cx="2322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sp>
        <p:nvSpPr>
          <p:cNvPr id="847" name="Google Shape;847;p57"/>
          <p:cNvSpPr/>
          <p:nvPr/>
        </p:nvSpPr>
        <p:spPr>
          <a:xfrm rot="10800000" flipH="1">
            <a:off x="37927" y="4374634"/>
            <a:ext cx="2505013" cy="768740"/>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57"/>
          <p:cNvSpPr/>
          <p:nvPr/>
        </p:nvSpPr>
        <p:spPr>
          <a:xfrm flipH="1">
            <a:off x="6142736" y="0"/>
            <a:ext cx="2594745" cy="684511"/>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57"/>
          <p:cNvSpPr/>
          <p:nvPr/>
        </p:nvSpPr>
        <p:spPr>
          <a:xfrm>
            <a:off x="6632383" y="0"/>
            <a:ext cx="3779755" cy="936000"/>
          </a:xfrm>
          <a:custGeom>
            <a:avLst/>
            <a:gdLst/>
            <a:ahLst/>
            <a:cxnLst/>
            <a:rect l="l" t="t" r="r" b="b"/>
            <a:pathLst>
              <a:path w="295582" h="107710" extrusionOk="0">
                <a:moveTo>
                  <a:pt x="3890" y="648"/>
                </a:moveTo>
                <a:cubicBezTo>
                  <a:pt x="3890" y="648"/>
                  <a:pt x="1" y="60607"/>
                  <a:pt x="64065" y="49263"/>
                </a:cubicBezTo>
                <a:cubicBezTo>
                  <a:pt x="132883" y="37164"/>
                  <a:pt x="123484" y="107710"/>
                  <a:pt x="183551" y="107710"/>
                </a:cubicBezTo>
                <a:cubicBezTo>
                  <a:pt x="232814" y="107710"/>
                  <a:pt x="209155" y="40513"/>
                  <a:pt x="252368" y="34787"/>
                </a:cubicBezTo>
                <a:cubicBezTo>
                  <a:pt x="295582" y="29061"/>
                  <a:pt x="285751" y="0"/>
                  <a:pt x="285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57"/>
          <p:cNvSpPr/>
          <p:nvPr/>
        </p:nvSpPr>
        <p:spPr>
          <a:xfrm flipH="1">
            <a:off x="-5" y="4269850"/>
            <a:ext cx="2018280" cy="873809"/>
          </a:xfrm>
          <a:custGeom>
            <a:avLst/>
            <a:gdLst/>
            <a:ahLst/>
            <a:cxnLst/>
            <a:rect l="l" t="t" r="r" b="b"/>
            <a:pathLst>
              <a:path w="285673" h="154588" extrusionOk="0">
                <a:moveTo>
                  <a:pt x="2715" y="154588"/>
                </a:moveTo>
                <a:cubicBezTo>
                  <a:pt x="2715" y="154588"/>
                  <a:pt x="0" y="113633"/>
                  <a:pt x="45298" y="113633"/>
                </a:cubicBezTo>
                <a:cubicBezTo>
                  <a:pt x="90596" y="113633"/>
                  <a:pt x="125888" y="112160"/>
                  <a:pt x="135972" y="50651"/>
                </a:cubicBezTo>
                <a:cubicBezTo>
                  <a:pt x="144194" y="621"/>
                  <a:pt x="221914" y="1"/>
                  <a:pt x="238978" y="40955"/>
                </a:cubicBezTo>
                <a:cubicBezTo>
                  <a:pt x="255965" y="81987"/>
                  <a:pt x="285673" y="81987"/>
                  <a:pt x="285673" y="81987"/>
                </a:cubicBezTo>
                <a:lnTo>
                  <a:pt x="285673" y="15458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57"/>
          <p:cNvSpPr/>
          <p:nvPr/>
        </p:nvSpPr>
        <p:spPr>
          <a:xfrm>
            <a:off x="-1" y="4269786"/>
            <a:ext cx="1717924" cy="873594"/>
          </a:xfrm>
          <a:custGeom>
            <a:avLst/>
            <a:gdLst/>
            <a:ahLst/>
            <a:cxnLst/>
            <a:rect l="l" t="t" r="r" b="b"/>
            <a:pathLst>
              <a:path w="305002" h="196093" extrusionOk="0">
                <a:moveTo>
                  <a:pt x="0" y="27686"/>
                </a:moveTo>
                <a:cubicBezTo>
                  <a:pt x="0" y="27686"/>
                  <a:pt x="68206" y="0"/>
                  <a:pt x="88558" y="59039"/>
                </a:cubicBezTo>
                <a:cubicBezTo>
                  <a:pt x="108910" y="118077"/>
                  <a:pt x="211769" y="29244"/>
                  <a:pt x="211769" y="120186"/>
                </a:cubicBezTo>
                <a:cubicBezTo>
                  <a:pt x="211769" y="172257"/>
                  <a:pt x="305002" y="135404"/>
                  <a:pt x="280800" y="196092"/>
                </a:cubicBezTo>
                <a:lnTo>
                  <a:pt x="0" y="19609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57"/>
          <p:cNvSpPr/>
          <p:nvPr/>
        </p:nvSpPr>
        <p:spPr>
          <a:xfrm flipH="1">
            <a:off x="6962402" y="0"/>
            <a:ext cx="2594826" cy="822238"/>
          </a:xfrm>
          <a:custGeom>
            <a:avLst/>
            <a:gdLst/>
            <a:ahLst/>
            <a:cxnLst/>
            <a:rect l="l" t="t" r="r" b="b"/>
            <a:pathLst>
              <a:path w="294198" h="130204" extrusionOk="0">
                <a:moveTo>
                  <a:pt x="283570" y="0"/>
                </a:moveTo>
                <a:cubicBezTo>
                  <a:pt x="283570" y="0"/>
                  <a:pt x="294198" y="57826"/>
                  <a:pt x="203889" y="45181"/>
                </a:cubicBezTo>
                <a:cubicBezTo>
                  <a:pt x="141812" y="36461"/>
                  <a:pt x="157999" y="89109"/>
                  <a:pt x="113581" y="109929"/>
                </a:cubicBezTo>
                <a:cubicBezTo>
                  <a:pt x="70252" y="130203"/>
                  <a:pt x="37442" y="67963"/>
                  <a:pt x="0" y="114071"/>
                </a:cubicBezTo>
                <a:lnTo>
                  <a:pt x="0" y="43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57"/>
          <p:cNvSpPr/>
          <p:nvPr/>
        </p:nvSpPr>
        <p:spPr>
          <a:xfrm rot="5400000">
            <a:off x="8873931" y="10286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57"/>
          <p:cNvSpPr/>
          <p:nvPr/>
        </p:nvSpPr>
        <p:spPr>
          <a:xfrm rot="5400000">
            <a:off x="989544" y="47098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57"/>
          <p:cNvSpPr/>
          <p:nvPr/>
        </p:nvSpPr>
        <p:spPr>
          <a:xfrm rot="-5400000">
            <a:off x="8183406" y="8048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57"/>
          <p:cNvSpPr/>
          <p:nvPr/>
        </p:nvSpPr>
        <p:spPr>
          <a:xfrm rot="5400000">
            <a:off x="333331" y="40750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hree columns ">
  <p:cSld name="CUSTOM_9">
    <p:spTree>
      <p:nvGrpSpPr>
        <p:cNvPr id="1" name="Shape 857"/>
        <p:cNvGrpSpPr/>
        <p:nvPr/>
      </p:nvGrpSpPr>
      <p:grpSpPr>
        <a:xfrm>
          <a:off x="0" y="0"/>
          <a:ext cx="0" cy="0"/>
          <a:chOff x="0" y="0"/>
          <a:chExt cx="0" cy="0"/>
        </a:xfrm>
      </p:grpSpPr>
      <p:sp>
        <p:nvSpPr>
          <p:cNvPr id="858" name="Google Shape;858;p58"/>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859" name="Google Shape;859;p58"/>
          <p:cNvSpPr txBox="1">
            <a:spLocks noGrp="1"/>
          </p:cNvSpPr>
          <p:nvPr>
            <p:ph type="subTitle" idx="1"/>
          </p:nvPr>
        </p:nvSpPr>
        <p:spPr>
          <a:xfrm>
            <a:off x="3328957" y="2343550"/>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860" name="Google Shape;860;p58"/>
          <p:cNvSpPr txBox="1">
            <a:spLocks noGrp="1"/>
          </p:cNvSpPr>
          <p:nvPr>
            <p:ph type="subTitle" idx="2"/>
          </p:nvPr>
        </p:nvSpPr>
        <p:spPr>
          <a:xfrm>
            <a:off x="3482707" y="2662675"/>
            <a:ext cx="21786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861" name="Google Shape;861;p58"/>
          <p:cNvSpPr txBox="1">
            <a:spLocks noGrp="1"/>
          </p:cNvSpPr>
          <p:nvPr>
            <p:ph type="subTitle" idx="3"/>
          </p:nvPr>
        </p:nvSpPr>
        <p:spPr>
          <a:xfrm>
            <a:off x="791813" y="2343550"/>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862" name="Google Shape;862;p58"/>
          <p:cNvSpPr txBox="1">
            <a:spLocks noGrp="1"/>
          </p:cNvSpPr>
          <p:nvPr>
            <p:ph type="subTitle" idx="4"/>
          </p:nvPr>
        </p:nvSpPr>
        <p:spPr>
          <a:xfrm>
            <a:off x="945563" y="2662675"/>
            <a:ext cx="21786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863" name="Google Shape;863;p58"/>
          <p:cNvSpPr txBox="1">
            <a:spLocks noGrp="1"/>
          </p:cNvSpPr>
          <p:nvPr>
            <p:ph type="subTitle" idx="5"/>
          </p:nvPr>
        </p:nvSpPr>
        <p:spPr>
          <a:xfrm>
            <a:off x="5866075" y="2343550"/>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864" name="Google Shape;864;p58"/>
          <p:cNvSpPr txBox="1">
            <a:spLocks noGrp="1"/>
          </p:cNvSpPr>
          <p:nvPr>
            <p:ph type="subTitle" idx="6"/>
          </p:nvPr>
        </p:nvSpPr>
        <p:spPr>
          <a:xfrm>
            <a:off x="6019825" y="2662675"/>
            <a:ext cx="21786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865" name="Google Shape;865;p58"/>
          <p:cNvSpPr/>
          <p:nvPr/>
        </p:nvSpPr>
        <p:spPr>
          <a:xfrm rot="10800000">
            <a:off x="2531291" y="4235323"/>
            <a:ext cx="5428956" cy="1009852"/>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58"/>
          <p:cNvSpPr/>
          <p:nvPr/>
        </p:nvSpPr>
        <p:spPr>
          <a:xfrm rot="5400000">
            <a:off x="3108924" y="2854084"/>
            <a:ext cx="1442280" cy="3563817"/>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58"/>
          <p:cNvSpPr/>
          <p:nvPr/>
        </p:nvSpPr>
        <p:spPr>
          <a:xfrm>
            <a:off x="3682950" y="4420625"/>
            <a:ext cx="2132100" cy="1234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58"/>
          <p:cNvSpPr/>
          <p:nvPr/>
        </p:nvSpPr>
        <p:spPr>
          <a:xfrm rot="10800000" flipH="1">
            <a:off x="3968688" y="407182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58"/>
          <p:cNvSpPr/>
          <p:nvPr/>
        </p:nvSpPr>
        <p:spPr>
          <a:xfrm rot="10800000" flipH="1">
            <a:off x="5921426" y="455415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58"/>
          <p:cNvSpPr/>
          <p:nvPr/>
        </p:nvSpPr>
        <p:spPr>
          <a:xfrm rot="10800000" flipH="1">
            <a:off x="1267213" y="452174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58"/>
          <p:cNvSpPr/>
          <p:nvPr/>
        </p:nvSpPr>
        <p:spPr>
          <a:xfrm rot="10800000" flipH="1">
            <a:off x="8100026" y="475290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58"/>
          <p:cNvSpPr/>
          <p:nvPr/>
        </p:nvSpPr>
        <p:spPr>
          <a:xfrm rot="10800000" flipH="1">
            <a:off x="6505813" y="485159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58"/>
          <p:cNvSpPr/>
          <p:nvPr/>
        </p:nvSpPr>
        <p:spPr>
          <a:xfrm rot="10800000" flipH="1">
            <a:off x="1985676" y="410423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three columns 1">
  <p:cSld name="CUSTOM_29">
    <p:spTree>
      <p:nvGrpSpPr>
        <p:cNvPr id="1" name="Shape 874"/>
        <p:cNvGrpSpPr/>
        <p:nvPr/>
      </p:nvGrpSpPr>
      <p:grpSpPr>
        <a:xfrm>
          <a:off x="0" y="0"/>
          <a:ext cx="0" cy="0"/>
          <a:chOff x="0" y="0"/>
          <a:chExt cx="0" cy="0"/>
        </a:xfrm>
      </p:grpSpPr>
      <p:sp>
        <p:nvSpPr>
          <p:cNvPr id="875" name="Google Shape;875;p59"/>
          <p:cNvSpPr/>
          <p:nvPr/>
        </p:nvSpPr>
        <p:spPr>
          <a:xfrm rot="-5911893" flipH="1">
            <a:off x="-358275" y="-757650"/>
            <a:ext cx="1679785" cy="2039064"/>
          </a:xfrm>
          <a:custGeom>
            <a:avLst/>
            <a:gdLst/>
            <a:ahLst/>
            <a:cxnLst/>
            <a:rect l="l" t="t" r="r" b="b"/>
            <a:pathLst>
              <a:path w="184937" h="139852" extrusionOk="0">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59"/>
          <p:cNvSpPr/>
          <p:nvPr/>
        </p:nvSpPr>
        <p:spPr>
          <a:xfrm rot="-515846" flipH="1">
            <a:off x="-1764995" y="-321140"/>
            <a:ext cx="4858752" cy="984749"/>
          </a:xfrm>
          <a:custGeom>
            <a:avLst/>
            <a:gdLst/>
            <a:ahLst/>
            <a:cxnLst/>
            <a:rect l="l" t="t" r="r" b="b"/>
            <a:pathLst>
              <a:path w="264364" h="48804" extrusionOk="0">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59"/>
          <p:cNvSpPr/>
          <p:nvPr/>
        </p:nvSpPr>
        <p:spPr>
          <a:xfrm flipH="1">
            <a:off x="-1788061" y="-312190"/>
            <a:ext cx="4906095" cy="1060078"/>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59"/>
          <p:cNvSpPr txBox="1">
            <a:spLocks noGrp="1"/>
          </p:cNvSpPr>
          <p:nvPr>
            <p:ph type="title"/>
          </p:nvPr>
        </p:nvSpPr>
        <p:spPr>
          <a:xfrm flipH="1">
            <a:off x="1393306" y="2025275"/>
            <a:ext cx="2022300" cy="38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700"/>
              <a:buNone/>
              <a:defRPr sz="2700"/>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endParaRPr/>
          </a:p>
        </p:txBody>
      </p:sp>
      <p:sp>
        <p:nvSpPr>
          <p:cNvPr id="879" name="Google Shape;879;p59"/>
          <p:cNvSpPr txBox="1">
            <a:spLocks noGrp="1"/>
          </p:cNvSpPr>
          <p:nvPr>
            <p:ph type="subTitle" idx="1"/>
          </p:nvPr>
        </p:nvSpPr>
        <p:spPr>
          <a:xfrm flipH="1">
            <a:off x="1393306" y="2342448"/>
            <a:ext cx="2022300" cy="645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80" name="Google Shape;880;p59"/>
          <p:cNvSpPr txBox="1">
            <a:spLocks noGrp="1"/>
          </p:cNvSpPr>
          <p:nvPr>
            <p:ph type="title" idx="2"/>
          </p:nvPr>
        </p:nvSpPr>
        <p:spPr>
          <a:xfrm flipH="1">
            <a:off x="3560862" y="3479400"/>
            <a:ext cx="2022300" cy="38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700"/>
              <a:buNone/>
              <a:defRPr sz="2700"/>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endParaRPr/>
          </a:p>
        </p:txBody>
      </p:sp>
      <p:sp>
        <p:nvSpPr>
          <p:cNvPr id="881" name="Google Shape;881;p59"/>
          <p:cNvSpPr txBox="1">
            <a:spLocks noGrp="1"/>
          </p:cNvSpPr>
          <p:nvPr>
            <p:ph type="subTitle" idx="3"/>
          </p:nvPr>
        </p:nvSpPr>
        <p:spPr>
          <a:xfrm flipH="1">
            <a:off x="3560862" y="3796573"/>
            <a:ext cx="2022300" cy="645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82" name="Google Shape;882;p59"/>
          <p:cNvSpPr txBox="1">
            <a:spLocks noGrp="1"/>
          </p:cNvSpPr>
          <p:nvPr>
            <p:ph type="title" idx="4"/>
          </p:nvPr>
        </p:nvSpPr>
        <p:spPr>
          <a:xfrm flipH="1">
            <a:off x="5728394" y="2025263"/>
            <a:ext cx="2022300" cy="38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700"/>
              <a:buNone/>
              <a:defRPr sz="2700"/>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endParaRPr/>
          </a:p>
        </p:txBody>
      </p:sp>
      <p:sp>
        <p:nvSpPr>
          <p:cNvPr id="883" name="Google Shape;883;p59"/>
          <p:cNvSpPr txBox="1">
            <a:spLocks noGrp="1"/>
          </p:cNvSpPr>
          <p:nvPr>
            <p:ph type="subTitle" idx="5"/>
          </p:nvPr>
        </p:nvSpPr>
        <p:spPr>
          <a:xfrm flipH="1">
            <a:off x="5728394" y="2342435"/>
            <a:ext cx="2022300" cy="645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84" name="Google Shape;884;p59"/>
          <p:cNvSpPr/>
          <p:nvPr/>
        </p:nvSpPr>
        <p:spPr>
          <a:xfrm rot="4888107" flipH="1">
            <a:off x="1137128" y="4138487"/>
            <a:ext cx="1679785" cy="2039064"/>
          </a:xfrm>
          <a:custGeom>
            <a:avLst/>
            <a:gdLst/>
            <a:ahLst/>
            <a:cxnLst/>
            <a:rect l="l" t="t" r="r" b="b"/>
            <a:pathLst>
              <a:path w="184937" h="139852" extrusionOk="0">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59"/>
          <p:cNvSpPr/>
          <p:nvPr/>
        </p:nvSpPr>
        <p:spPr>
          <a:xfrm rot="-9922098" flipH="1">
            <a:off x="-1214868" y="4347472"/>
            <a:ext cx="4858620" cy="984751"/>
          </a:xfrm>
          <a:custGeom>
            <a:avLst/>
            <a:gdLst/>
            <a:ahLst/>
            <a:cxnLst/>
            <a:rect l="l" t="t" r="r" b="b"/>
            <a:pathLst>
              <a:path w="264364" h="48804" extrusionOk="0">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59"/>
          <p:cNvSpPr/>
          <p:nvPr/>
        </p:nvSpPr>
        <p:spPr>
          <a:xfrm rot="-10346708" flipH="1">
            <a:off x="-752392" y="4478612"/>
            <a:ext cx="4905724" cy="1060054"/>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59"/>
          <p:cNvSpPr txBox="1">
            <a:spLocks noGrp="1"/>
          </p:cNvSpPr>
          <p:nvPr>
            <p:ph type="title" idx="6"/>
          </p:nvPr>
        </p:nvSpPr>
        <p:spPr>
          <a:xfrm>
            <a:off x="540000" y="363275"/>
            <a:ext cx="806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Open Sans"/>
                <a:ea typeface="Open Sans"/>
                <a:cs typeface="Open Sans"/>
                <a:sym typeface="Open Sans"/>
              </a:defRPr>
            </a:lvl2pPr>
            <a:lvl3pPr lvl="2" rtl="0">
              <a:spcBef>
                <a:spcPts val="0"/>
              </a:spcBef>
              <a:spcAft>
                <a:spcPts val="0"/>
              </a:spcAft>
              <a:buSzPts val="3000"/>
              <a:buNone/>
              <a:defRPr>
                <a:latin typeface="Open Sans"/>
                <a:ea typeface="Open Sans"/>
                <a:cs typeface="Open Sans"/>
                <a:sym typeface="Open Sans"/>
              </a:defRPr>
            </a:lvl3pPr>
            <a:lvl4pPr lvl="3" rtl="0">
              <a:spcBef>
                <a:spcPts val="0"/>
              </a:spcBef>
              <a:spcAft>
                <a:spcPts val="0"/>
              </a:spcAft>
              <a:buSzPts val="3000"/>
              <a:buNone/>
              <a:defRPr>
                <a:latin typeface="Open Sans"/>
                <a:ea typeface="Open Sans"/>
                <a:cs typeface="Open Sans"/>
                <a:sym typeface="Open Sans"/>
              </a:defRPr>
            </a:lvl4pPr>
            <a:lvl5pPr lvl="4" rtl="0">
              <a:spcBef>
                <a:spcPts val="0"/>
              </a:spcBef>
              <a:spcAft>
                <a:spcPts val="0"/>
              </a:spcAft>
              <a:buSzPts val="3000"/>
              <a:buNone/>
              <a:defRPr>
                <a:latin typeface="Open Sans"/>
                <a:ea typeface="Open Sans"/>
                <a:cs typeface="Open Sans"/>
                <a:sym typeface="Open Sans"/>
              </a:defRPr>
            </a:lvl5pPr>
            <a:lvl6pPr lvl="5" rtl="0">
              <a:spcBef>
                <a:spcPts val="0"/>
              </a:spcBef>
              <a:spcAft>
                <a:spcPts val="0"/>
              </a:spcAft>
              <a:buSzPts val="3000"/>
              <a:buNone/>
              <a:defRPr>
                <a:latin typeface="Open Sans"/>
                <a:ea typeface="Open Sans"/>
                <a:cs typeface="Open Sans"/>
                <a:sym typeface="Open Sans"/>
              </a:defRPr>
            </a:lvl6pPr>
            <a:lvl7pPr lvl="6" rtl="0">
              <a:spcBef>
                <a:spcPts val="0"/>
              </a:spcBef>
              <a:spcAft>
                <a:spcPts val="0"/>
              </a:spcAft>
              <a:buSzPts val="3000"/>
              <a:buNone/>
              <a:defRPr>
                <a:latin typeface="Open Sans"/>
                <a:ea typeface="Open Sans"/>
                <a:cs typeface="Open Sans"/>
                <a:sym typeface="Open Sans"/>
              </a:defRPr>
            </a:lvl7pPr>
            <a:lvl8pPr lvl="7" rtl="0">
              <a:spcBef>
                <a:spcPts val="0"/>
              </a:spcBef>
              <a:spcAft>
                <a:spcPts val="0"/>
              </a:spcAft>
              <a:buSzPts val="3000"/>
              <a:buNone/>
              <a:defRPr>
                <a:latin typeface="Open Sans"/>
                <a:ea typeface="Open Sans"/>
                <a:cs typeface="Open Sans"/>
                <a:sym typeface="Open Sans"/>
              </a:defRPr>
            </a:lvl8pPr>
            <a:lvl9pPr lvl="8" rtl="0">
              <a:spcBef>
                <a:spcPts val="0"/>
              </a:spcBef>
              <a:spcAft>
                <a:spcPts val="0"/>
              </a:spcAft>
              <a:buSzPts val="3000"/>
              <a:buNone/>
              <a:defRPr>
                <a:latin typeface="Open Sans"/>
                <a:ea typeface="Open Sans"/>
                <a:cs typeface="Open Sans"/>
                <a:sym typeface="Open Sans"/>
              </a:defRPr>
            </a:lvl9pPr>
          </a:lstStyle>
          <a:p>
            <a:endParaRPr/>
          </a:p>
        </p:txBody>
      </p:sp>
      <p:sp>
        <p:nvSpPr>
          <p:cNvPr id="888" name="Google Shape;888;p59"/>
          <p:cNvSpPr/>
          <p:nvPr/>
        </p:nvSpPr>
        <p:spPr>
          <a:xfrm rot="5400000">
            <a:off x="1196981" y="84405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59"/>
          <p:cNvSpPr/>
          <p:nvPr/>
        </p:nvSpPr>
        <p:spPr>
          <a:xfrm rot="5400000">
            <a:off x="1196219" y="44671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59"/>
          <p:cNvSpPr/>
          <p:nvPr/>
        </p:nvSpPr>
        <p:spPr>
          <a:xfrm rot="-5400000">
            <a:off x="540156" y="6913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59"/>
          <p:cNvSpPr/>
          <p:nvPr/>
        </p:nvSpPr>
        <p:spPr>
          <a:xfrm rot="5400000">
            <a:off x="540006" y="38324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5"/>
        <p:cNvGrpSpPr/>
        <p:nvPr/>
      </p:nvGrpSpPr>
      <p:grpSpPr>
        <a:xfrm>
          <a:off x="0" y="0"/>
          <a:ext cx="0" cy="0"/>
          <a:chOff x="0" y="0"/>
          <a:chExt cx="0" cy="0"/>
        </a:xfrm>
      </p:grpSpPr>
      <p:sp>
        <p:nvSpPr>
          <p:cNvPr id="106" name="Google Shape;106;p8"/>
          <p:cNvSpPr txBox="1">
            <a:spLocks noGrp="1"/>
          </p:cNvSpPr>
          <p:nvPr>
            <p:ph type="title"/>
          </p:nvPr>
        </p:nvSpPr>
        <p:spPr>
          <a:xfrm>
            <a:off x="1388100" y="1076025"/>
            <a:ext cx="6367800" cy="28392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95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07" name="Google Shape;107;p8"/>
          <p:cNvSpPr/>
          <p:nvPr/>
        </p:nvSpPr>
        <p:spPr>
          <a:xfrm flipH="1">
            <a:off x="-426404" y="-84700"/>
            <a:ext cx="6890071" cy="880003"/>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8"/>
          <p:cNvSpPr/>
          <p:nvPr/>
        </p:nvSpPr>
        <p:spPr>
          <a:xfrm rot="10800000">
            <a:off x="-294784" y="-365201"/>
            <a:ext cx="3086654" cy="972101"/>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8"/>
          <p:cNvSpPr/>
          <p:nvPr/>
        </p:nvSpPr>
        <p:spPr>
          <a:xfrm rot="-5400147">
            <a:off x="232464" y="-691625"/>
            <a:ext cx="1404839" cy="2093848"/>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8"/>
          <p:cNvSpPr/>
          <p:nvPr/>
        </p:nvSpPr>
        <p:spPr>
          <a:xfrm flipH="1">
            <a:off x="683516" y="606900"/>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8"/>
          <p:cNvSpPr/>
          <p:nvPr/>
        </p:nvSpPr>
        <p:spPr>
          <a:xfrm flipH="1">
            <a:off x="2476066" y="66655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8"/>
          <p:cNvSpPr/>
          <p:nvPr/>
        </p:nvSpPr>
        <p:spPr>
          <a:xfrm flipH="1">
            <a:off x="3173616" y="244725"/>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8"/>
          <p:cNvSpPr/>
          <p:nvPr/>
        </p:nvSpPr>
        <p:spPr>
          <a:xfrm flipH="1">
            <a:off x="6566441" y="273550"/>
            <a:ext cx="163500" cy="16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8"/>
          <p:cNvSpPr/>
          <p:nvPr/>
        </p:nvSpPr>
        <p:spPr>
          <a:xfrm rot="10800000" flipH="1">
            <a:off x="2631095" y="4430364"/>
            <a:ext cx="6890071" cy="880003"/>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8"/>
          <p:cNvSpPr/>
          <p:nvPr/>
        </p:nvSpPr>
        <p:spPr>
          <a:xfrm>
            <a:off x="6302893" y="4618767"/>
            <a:ext cx="3086654" cy="972101"/>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rot="5399853">
            <a:off x="7457460" y="3823444"/>
            <a:ext cx="1404839" cy="2093848"/>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rot="10800000" flipH="1">
            <a:off x="8312846" y="4520067"/>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8"/>
          <p:cNvSpPr/>
          <p:nvPr/>
        </p:nvSpPr>
        <p:spPr>
          <a:xfrm rot="10800000" flipH="1">
            <a:off x="6455196" y="4395617"/>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8"/>
          <p:cNvSpPr/>
          <p:nvPr/>
        </p:nvSpPr>
        <p:spPr>
          <a:xfrm rot="10800000" flipH="1">
            <a:off x="5822746" y="4882242"/>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rot="10800000" flipH="1">
            <a:off x="8749921" y="4232117"/>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rot="10800000" flipH="1">
            <a:off x="2364821" y="4788617"/>
            <a:ext cx="163500" cy="16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8"/>
          <p:cNvSpPr/>
          <p:nvPr/>
        </p:nvSpPr>
        <p:spPr>
          <a:xfrm flipH="1">
            <a:off x="181341" y="83005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wo columns 2">
  <p:cSld name="CUSTOM_10">
    <p:spTree>
      <p:nvGrpSpPr>
        <p:cNvPr id="1" name="Shape 892"/>
        <p:cNvGrpSpPr/>
        <p:nvPr/>
      </p:nvGrpSpPr>
      <p:grpSpPr>
        <a:xfrm>
          <a:off x="0" y="0"/>
          <a:ext cx="0" cy="0"/>
          <a:chOff x="0" y="0"/>
          <a:chExt cx="0" cy="0"/>
        </a:xfrm>
      </p:grpSpPr>
      <p:sp>
        <p:nvSpPr>
          <p:cNvPr id="893" name="Google Shape;893;p60"/>
          <p:cNvSpPr txBox="1">
            <a:spLocks noGrp="1"/>
          </p:cNvSpPr>
          <p:nvPr>
            <p:ph type="title"/>
          </p:nvPr>
        </p:nvSpPr>
        <p:spPr>
          <a:xfrm>
            <a:off x="2571750" y="363275"/>
            <a:ext cx="40005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894" name="Google Shape;894;p60"/>
          <p:cNvSpPr txBox="1">
            <a:spLocks noGrp="1"/>
          </p:cNvSpPr>
          <p:nvPr>
            <p:ph type="subTitle" idx="1"/>
          </p:nvPr>
        </p:nvSpPr>
        <p:spPr>
          <a:xfrm>
            <a:off x="4881606" y="3566100"/>
            <a:ext cx="22056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895" name="Google Shape;895;p60"/>
          <p:cNvSpPr txBox="1">
            <a:spLocks noGrp="1"/>
          </p:cNvSpPr>
          <p:nvPr>
            <p:ph type="subTitle" idx="2"/>
          </p:nvPr>
        </p:nvSpPr>
        <p:spPr>
          <a:xfrm>
            <a:off x="4740306" y="3861150"/>
            <a:ext cx="2488200" cy="645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896" name="Google Shape;896;p60"/>
          <p:cNvSpPr txBox="1">
            <a:spLocks noGrp="1"/>
          </p:cNvSpPr>
          <p:nvPr>
            <p:ph type="subTitle" idx="3"/>
          </p:nvPr>
        </p:nvSpPr>
        <p:spPr>
          <a:xfrm>
            <a:off x="2014344" y="3566100"/>
            <a:ext cx="20079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897" name="Google Shape;897;p60"/>
          <p:cNvSpPr txBox="1">
            <a:spLocks noGrp="1"/>
          </p:cNvSpPr>
          <p:nvPr>
            <p:ph type="subTitle" idx="4"/>
          </p:nvPr>
        </p:nvSpPr>
        <p:spPr>
          <a:xfrm>
            <a:off x="1915494" y="3861150"/>
            <a:ext cx="2205600" cy="645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898" name="Google Shape;898;p60"/>
          <p:cNvSpPr/>
          <p:nvPr/>
        </p:nvSpPr>
        <p:spPr>
          <a:xfrm rot="-5400000">
            <a:off x="-687297" y="596629"/>
            <a:ext cx="2810674" cy="1198053"/>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60"/>
          <p:cNvSpPr/>
          <p:nvPr/>
        </p:nvSpPr>
        <p:spPr>
          <a:xfrm rot="-5400000">
            <a:off x="-1281850" y="1134665"/>
            <a:ext cx="2860647" cy="75161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60"/>
          <p:cNvSpPr/>
          <p:nvPr/>
        </p:nvSpPr>
        <p:spPr>
          <a:xfrm rot="5400000">
            <a:off x="466981" y="11957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60"/>
          <p:cNvSpPr/>
          <p:nvPr/>
        </p:nvSpPr>
        <p:spPr>
          <a:xfrm rot="5400000">
            <a:off x="-494883" y="208694"/>
            <a:ext cx="1990610" cy="1054010"/>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60"/>
          <p:cNvSpPr/>
          <p:nvPr/>
        </p:nvSpPr>
        <p:spPr>
          <a:xfrm rot="5400000">
            <a:off x="928869" y="99919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60"/>
          <p:cNvSpPr/>
          <p:nvPr/>
        </p:nvSpPr>
        <p:spPr>
          <a:xfrm rot="-5400000">
            <a:off x="269256" y="28422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60"/>
          <p:cNvSpPr/>
          <p:nvPr/>
        </p:nvSpPr>
        <p:spPr>
          <a:xfrm rot="5400000">
            <a:off x="7087547" y="3261706"/>
            <a:ext cx="2810674" cy="1198053"/>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60"/>
          <p:cNvSpPr/>
          <p:nvPr/>
        </p:nvSpPr>
        <p:spPr>
          <a:xfrm rot="5400000">
            <a:off x="7632127" y="3170112"/>
            <a:ext cx="2860647" cy="75161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60"/>
          <p:cNvSpPr/>
          <p:nvPr/>
        </p:nvSpPr>
        <p:spPr>
          <a:xfrm rot="-5400000">
            <a:off x="8580444" y="369715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60"/>
          <p:cNvSpPr/>
          <p:nvPr/>
        </p:nvSpPr>
        <p:spPr>
          <a:xfrm rot="-5400000">
            <a:off x="7715198" y="3793684"/>
            <a:ext cx="1990610" cy="1054010"/>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60"/>
          <p:cNvSpPr/>
          <p:nvPr/>
        </p:nvSpPr>
        <p:spPr>
          <a:xfrm rot="-5400000">
            <a:off x="8183656" y="395849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60"/>
          <p:cNvSpPr/>
          <p:nvPr/>
        </p:nvSpPr>
        <p:spPr>
          <a:xfrm rot="5400000">
            <a:off x="8843269" y="21154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60"/>
          <p:cNvSpPr/>
          <p:nvPr/>
        </p:nvSpPr>
        <p:spPr>
          <a:xfrm rot="-5400000">
            <a:off x="7541144" y="46809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60"/>
          <p:cNvSpPr/>
          <p:nvPr/>
        </p:nvSpPr>
        <p:spPr>
          <a:xfrm rot="5400000">
            <a:off x="1506281" y="2119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hanks">
  <p:cSld name="CUSTOM_1">
    <p:spTree>
      <p:nvGrpSpPr>
        <p:cNvPr id="1" name="Shape 912"/>
        <p:cNvGrpSpPr/>
        <p:nvPr/>
      </p:nvGrpSpPr>
      <p:grpSpPr>
        <a:xfrm>
          <a:off x="0" y="0"/>
          <a:ext cx="0" cy="0"/>
          <a:chOff x="0" y="0"/>
          <a:chExt cx="0" cy="0"/>
        </a:xfrm>
      </p:grpSpPr>
      <p:sp>
        <p:nvSpPr>
          <p:cNvPr id="913" name="Google Shape;913;p61"/>
          <p:cNvSpPr txBox="1">
            <a:spLocks noGrp="1"/>
          </p:cNvSpPr>
          <p:nvPr>
            <p:ph type="title"/>
          </p:nvPr>
        </p:nvSpPr>
        <p:spPr>
          <a:xfrm>
            <a:off x="2629950" y="989275"/>
            <a:ext cx="3884100" cy="93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500"/>
            </a:lvl1pPr>
            <a:lvl2pPr lvl="1" algn="ctr" rtl="0">
              <a:spcBef>
                <a:spcPts val="0"/>
              </a:spcBef>
              <a:spcAft>
                <a:spcPts val="0"/>
              </a:spcAft>
              <a:buSzPts val="3000"/>
              <a:buNone/>
              <a:defRPr>
                <a:latin typeface="Open Sans"/>
                <a:ea typeface="Open Sans"/>
                <a:cs typeface="Open Sans"/>
                <a:sym typeface="Open Sans"/>
              </a:defRPr>
            </a:lvl2pPr>
            <a:lvl3pPr lvl="2" algn="ctr" rtl="0">
              <a:spcBef>
                <a:spcPts val="0"/>
              </a:spcBef>
              <a:spcAft>
                <a:spcPts val="0"/>
              </a:spcAft>
              <a:buSzPts val="3000"/>
              <a:buNone/>
              <a:defRPr>
                <a:latin typeface="Open Sans"/>
                <a:ea typeface="Open Sans"/>
                <a:cs typeface="Open Sans"/>
                <a:sym typeface="Open Sans"/>
              </a:defRPr>
            </a:lvl3pPr>
            <a:lvl4pPr lvl="3" algn="ctr" rtl="0">
              <a:spcBef>
                <a:spcPts val="0"/>
              </a:spcBef>
              <a:spcAft>
                <a:spcPts val="0"/>
              </a:spcAft>
              <a:buSzPts val="3000"/>
              <a:buNone/>
              <a:defRPr>
                <a:latin typeface="Open Sans"/>
                <a:ea typeface="Open Sans"/>
                <a:cs typeface="Open Sans"/>
                <a:sym typeface="Open Sans"/>
              </a:defRPr>
            </a:lvl4pPr>
            <a:lvl5pPr lvl="4" algn="ctr" rtl="0">
              <a:spcBef>
                <a:spcPts val="0"/>
              </a:spcBef>
              <a:spcAft>
                <a:spcPts val="0"/>
              </a:spcAft>
              <a:buSzPts val="3000"/>
              <a:buNone/>
              <a:defRPr>
                <a:latin typeface="Open Sans"/>
                <a:ea typeface="Open Sans"/>
                <a:cs typeface="Open Sans"/>
                <a:sym typeface="Open Sans"/>
              </a:defRPr>
            </a:lvl5pPr>
            <a:lvl6pPr lvl="5" algn="ctr" rtl="0">
              <a:spcBef>
                <a:spcPts val="0"/>
              </a:spcBef>
              <a:spcAft>
                <a:spcPts val="0"/>
              </a:spcAft>
              <a:buSzPts val="3000"/>
              <a:buNone/>
              <a:defRPr>
                <a:latin typeface="Open Sans"/>
                <a:ea typeface="Open Sans"/>
                <a:cs typeface="Open Sans"/>
                <a:sym typeface="Open Sans"/>
              </a:defRPr>
            </a:lvl6pPr>
            <a:lvl7pPr lvl="6" algn="ctr" rtl="0">
              <a:spcBef>
                <a:spcPts val="0"/>
              </a:spcBef>
              <a:spcAft>
                <a:spcPts val="0"/>
              </a:spcAft>
              <a:buSzPts val="3000"/>
              <a:buNone/>
              <a:defRPr>
                <a:latin typeface="Open Sans"/>
                <a:ea typeface="Open Sans"/>
                <a:cs typeface="Open Sans"/>
                <a:sym typeface="Open Sans"/>
              </a:defRPr>
            </a:lvl7pPr>
            <a:lvl8pPr lvl="7" algn="ctr" rtl="0">
              <a:spcBef>
                <a:spcPts val="0"/>
              </a:spcBef>
              <a:spcAft>
                <a:spcPts val="0"/>
              </a:spcAft>
              <a:buSzPts val="3000"/>
              <a:buNone/>
              <a:defRPr>
                <a:latin typeface="Open Sans"/>
                <a:ea typeface="Open Sans"/>
                <a:cs typeface="Open Sans"/>
                <a:sym typeface="Open Sans"/>
              </a:defRPr>
            </a:lvl8pPr>
            <a:lvl9pPr lvl="8" algn="ctr" rtl="0">
              <a:spcBef>
                <a:spcPts val="0"/>
              </a:spcBef>
              <a:spcAft>
                <a:spcPts val="0"/>
              </a:spcAft>
              <a:buSzPts val="3000"/>
              <a:buNone/>
              <a:defRPr>
                <a:latin typeface="Open Sans"/>
                <a:ea typeface="Open Sans"/>
                <a:cs typeface="Open Sans"/>
                <a:sym typeface="Open Sans"/>
              </a:defRPr>
            </a:lvl9pPr>
          </a:lstStyle>
          <a:p>
            <a:endParaRPr/>
          </a:p>
        </p:txBody>
      </p:sp>
      <p:sp>
        <p:nvSpPr>
          <p:cNvPr id="914" name="Google Shape;914;p61"/>
          <p:cNvSpPr txBox="1">
            <a:spLocks noGrp="1"/>
          </p:cNvSpPr>
          <p:nvPr>
            <p:ph type="subTitle" idx="1"/>
          </p:nvPr>
        </p:nvSpPr>
        <p:spPr>
          <a:xfrm>
            <a:off x="3043615" y="1769613"/>
            <a:ext cx="3066900" cy="109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spcBef>
                <a:spcPts val="0"/>
              </a:spcBef>
              <a:spcAft>
                <a:spcPts val="0"/>
              </a:spcAft>
              <a:buClr>
                <a:schemeClr val="dk1"/>
              </a:buClr>
              <a:buSzPts val="1400"/>
              <a:buNone/>
              <a:defRPr>
                <a:solidFill>
                  <a:schemeClr val="dk1"/>
                </a:solidFill>
              </a:defRPr>
            </a:lvl2pPr>
            <a:lvl3pPr lvl="2" algn="ctr" rtl="0">
              <a:spcBef>
                <a:spcPts val="1600"/>
              </a:spcBef>
              <a:spcAft>
                <a:spcPts val="0"/>
              </a:spcAft>
              <a:buClr>
                <a:schemeClr val="dk1"/>
              </a:buClr>
              <a:buSzPts val="1400"/>
              <a:buNone/>
              <a:defRPr>
                <a:solidFill>
                  <a:schemeClr val="dk1"/>
                </a:solidFill>
              </a:defRPr>
            </a:lvl3pPr>
            <a:lvl4pPr lvl="3" algn="ctr" rtl="0">
              <a:spcBef>
                <a:spcPts val="1600"/>
              </a:spcBef>
              <a:spcAft>
                <a:spcPts val="0"/>
              </a:spcAft>
              <a:buClr>
                <a:schemeClr val="dk1"/>
              </a:buClr>
              <a:buSzPts val="1400"/>
              <a:buNone/>
              <a:defRPr>
                <a:solidFill>
                  <a:schemeClr val="dk1"/>
                </a:solidFill>
              </a:defRPr>
            </a:lvl4pPr>
            <a:lvl5pPr lvl="4" algn="ctr" rtl="0">
              <a:spcBef>
                <a:spcPts val="1600"/>
              </a:spcBef>
              <a:spcAft>
                <a:spcPts val="0"/>
              </a:spcAft>
              <a:buClr>
                <a:schemeClr val="dk1"/>
              </a:buClr>
              <a:buSzPts val="1400"/>
              <a:buNone/>
              <a:defRPr>
                <a:solidFill>
                  <a:schemeClr val="dk1"/>
                </a:solidFill>
              </a:defRPr>
            </a:lvl5pPr>
            <a:lvl6pPr lvl="5" algn="ctr" rtl="0">
              <a:spcBef>
                <a:spcPts val="1600"/>
              </a:spcBef>
              <a:spcAft>
                <a:spcPts val="0"/>
              </a:spcAft>
              <a:buClr>
                <a:schemeClr val="dk1"/>
              </a:buClr>
              <a:buSzPts val="1400"/>
              <a:buNone/>
              <a:defRPr>
                <a:solidFill>
                  <a:schemeClr val="dk1"/>
                </a:solidFill>
              </a:defRPr>
            </a:lvl6pPr>
            <a:lvl7pPr lvl="6" algn="ctr" rtl="0">
              <a:spcBef>
                <a:spcPts val="1600"/>
              </a:spcBef>
              <a:spcAft>
                <a:spcPts val="0"/>
              </a:spcAft>
              <a:buClr>
                <a:schemeClr val="dk1"/>
              </a:buClr>
              <a:buSzPts val="1400"/>
              <a:buNone/>
              <a:defRPr>
                <a:solidFill>
                  <a:schemeClr val="dk1"/>
                </a:solidFill>
              </a:defRPr>
            </a:lvl7pPr>
            <a:lvl8pPr lvl="7" algn="ctr" rtl="0">
              <a:spcBef>
                <a:spcPts val="1600"/>
              </a:spcBef>
              <a:spcAft>
                <a:spcPts val="0"/>
              </a:spcAft>
              <a:buClr>
                <a:schemeClr val="dk1"/>
              </a:buClr>
              <a:buSzPts val="1400"/>
              <a:buNone/>
              <a:defRPr>
                <a:solidFill>
                  <a:schemeClr val="dk1"/>
                </a:solidFill>
              </a:defRPr>
            </a:lvl8pPr>
            <a:lvl9pPr lvl="8" algn="ctr" rtl="0">
              <a:spcBef>
                <a:spcPts val="1600"/>
              </a:spcBef>
              <a:spcAft>
                <a:spcPts val="1600"/>
              </a:spcAft>
              <a:buClr>
                <a:schemeClr val="dk1"/>
              </a:buClr>
              <a:buSzPts val="1400"/>
              <a:buNone/>
              <a:defRPr>
                <a:solidFill>
                  <a:schemeClr val="dk1"/>
                </a:solidFill>
              </a:defRPr>
            </a:lvl9pPr>
          </a:lstStyle>
          <a:p>
            <a:endParaRPr/>
          </a:p>
        </p:txBody>
      </p:sp>
      <p:sp>
        <p:nvSpPr>
          <p:cNvPr id="915" name="Google Shape;915;p61"/>
          <p:cNvSpPr txBox="1">
            <a:spLocks noGrp="1"/>
          </p:cNvSpPr>
          <p:nvPr>
            <p:ph type="subTitle" idx="2"/>
          </p:nvPr>
        </p:nvSpPr>
        <p:spPr>
          <a:xfrm>
            <a:off x="2676890" y="3876500"/>
            <a:ext cx="3790200" cy="27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100">
                <a:solidFill>
                  <a:schemeClr val="dk1"/>
                </a:solidFill>
              </a:defRPr>
            </a:lvl1pPr>
            <a:lvl2pPr lvl="1" algn="ctr" rtl="0">
              <a:spcBef>
                <a:spcPts val="1600"/>
              </a:spcBef>
              <a:spcAft>
                <a:spcPts val="0"/>
              </a:spcAft>
              <a:buClr>
                <a:schemeClr val="dk1"/>
              </a:buClr>
              <a:buSzPts val="1400"/>
              <a:buNone/>
              <a:defRPr>
                <a:solidFill>
                  <a:schemeClr val="dk1"/>
                </a:solidFill>
              </a:defRPr>
            </a:lvl2pPr>
            <a:lvl3pPr lvl="2" algn="ctr" rtl="0">
              <a:spcBef>
                <a:spcPts val="1600"/>
              </a:spcBef>
              <a:spcAft>
                <a:spcPts val="0"/>
              </a:spcAft>
              <a:buClr>
                <a:schemeClr val="dk1"/>
              </a:buClr>
              <a:buSzPts val="1400"/>
              <a:buNone/>
              <a:defRPr>
                <a:solidFill>
                  <a:schemeClr val="dk1"/>
                </a:solidFill>
              </a:defRPr>
            </a:lvl3pPr>
            <a:lvl4pPr lvl="3" algn="ctr" rtl="0">
              <a:spcBef>
                <a:spcPts val="1600"/>
              </a:spcBef>
              <a:spcAft>
                <a:spcPts val="0"/>
              </a:spcAft>
              <a:buClr>
                <a:schemeClr val="dk1"/>
              </a:buClr>
              <a:buSzPts val="1400"/>
              <a:buNone/>
              <a:defRPr>
                <a:solidFill>
                  <a:schemeClr val="dk1"/>
                </a:solidFill>
              </a:defRPr>
            </a:lvl4pPr>
            <a:lvl5pPr lvl="4" algn="ctr" rtl="0">
              <a:spcBef>
                <a:spcPts val="1600"/>
              </a:spcBef>
              <a:spcAft>
                <a:spcPts val="0"/>
              </a:spcAft>
              <a:buClr>
                <a:schemeClr val="dk1"/>
              </a:buClr>
              <a:buSzPts val="1400"/>
              <a:buNone/>
              <a:defRPr>
                <a:solidFill>
                  <a:schemeClr val="dk1"/>
                </a:solidFill>
              </a:defRPr>
            </a:lvl5pPr>
            <a:lvl6pPr lvl="5" algn="ctr" rtl="0">
              <a:spcBef>
                <a:spcPts val="1600"/>
              </a:spcBef>
              <a:spcAft>
                <a:spcPts val="0"/>
              </a:spcAft>
              <a:buClr>
                <a:schemeClr val="dk1"/>
              </a:buClr>
              <a:buSzPts val="1400"/>
              <a:buNone/>
              <a:defRPr>
                <a:solidFill>
                  <a:schemeClr val="dk1"/>
                </a:solidFill>
              </a:defRPr>
            </a:lvl6pPr>
            <a:lvl7pPr lvl="6" algn="ctr" rtl="0">
              <a:spcBef>
                <a:spcPts val="1600"/>
              </a:spcBef>
              <a:spcAft>
                <a:spcPts val="0"/>
              </a:spcAft>
              <a:buClr>
                <a:schemeClr val="dk1"/>
              </a:buClr>
              <a:buSzPts val="1400"/>
              <a:buNone/>
              <a:defRPr>
                <a:solidFill>
                  <a:schemeClr val="dk1"/>
                </a:solidFill>
              </a:defRPr>
            </a:lvl7pPr>
            <a:lvl8pPr lvl="7" algn="ctr" rtl="0">
              <a:spcBef>
                <a:spcPts val="1600"/>
              </a:spcBef>
              <a:spcAft>
                <a:spcPts val="0"/>
              </a:spcAft>
              <a:buClr>
                <a:schemeClr val="dk1"/>
              </a:buClr>
              <a:buSzPts val="1400"/>
              <a:buNone/>
              <a:defRPr>
                <a:solidFill>
                  <a:schemeClr val="dk1"/>
                </a:solidFill>
              </a:defRPr>
            </a:lvl8pPr>
            <a:lvl9pPr lvl="8" algn="ctr" rtl="0">
              <a:spcBef>
                <a:spcPts val="1600"/>
              </a:spcBef>
              <a:spcAft>
                <a:spcPts val="1600"/>
              </a:spcAft>
              <a:buClr>
                <a:schemeClr val="dk1"/>
              </a:buClr>
              <a:buSzPts val="1400"/>
              <a:buNone/>
              <a:defRPr>
                <a:solidFill>
                  <a:schemeClr val="dk1"/>
                </a:solidFill>
              </a:defRPr>
            </a:lvl9pPr>
          </a:lstStyle>
          <a:p>
            <a:endParaRPr/>
          </a:p>
        </p:txBody>
      </p:sp>
      <p:sp>
        <p:nvSpPr>
          <p:cNvPr id="916" name="Google Shape;916;p61"/>
          <p:cNvSpPr txBox="1"/>
          <p:nvPr/>
        </p:nvSpPr>
        <p:spPr>
          <a:xfrm>
            <a:off x="2924390" y="3270788"/>
            <a:ext cx="3295200" cy="71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b="1">
                <a:solidFill>
                  <a:schemeClr val="dk1"/>
                </a:solidFill>
                <a:latin typeface="Open Sans"/>
                <a:ea typeface="Open Sans"/>
                <a:cs typeface="Open Sans"/>
                <a:sym typeface="Open Sans"/>
              </a:rPr>
              <a:t>CREDITS</a:t>
            </a:r>
            <a:r>
              <a:rPr lang="en" sz="1100">
                <a:solidFill>
                  <a:schemeClr val="dk1"/>
                </a:solidFill>
                <a:latin typeface="Open Sans"/>
                <a:ea typeface="Open Sans"/>
                <a:cs typeface="Open Sans"/>
                <a:sym typeface="Open Sans"/>
              </a:rPr>
              <a:t>: This presentation template was created by</a:t>
            </a:r>
            <a:r>
              <a:rPr lang="en" sz="1100" b="1">
                <a:solidFill>
                  <a:schemeClr val="dk1"/>
                </a:solidFill>
                <a:latin typeface="Open Sans"/>
                <a:ea typeface="Open Sans"/>
                <a:cs typeface="Open Sans"/>
                <a:sym typeface="Open Sans"/>
              </a:rPr>
              <a:t> </a:t>
            </a:r>
            <a:r>
              <a:rPr lang="en" sz="1100" b="1">
                <a:solidFill>
                  <a:schemeClr val="dk1"/>
                </a:solidFill>
                <a:uFill>
                  <a:noFill/>
                </a:uFill>
                <a:latin typeface="Open Sans"/>
                <a:ea typeface="Open Sans"/>
                <a:cs typeface="Open Sans"/>
                <a:sym typeface="Open Sans"/>
                <a:hlinkClick r:id="rId2">
                  <a:extLst>
                    <a:ext uri="{A12FA001-AC4F-418D-AE19-62706E023703}">
                      <ahyp:hlinkClr xmlns:ahyp="http://schemas.microsoft.com/office/drawing/2018/hyperlinkcolor" val="tx"/>
                    </a:ext>
                  </a:extLst>
                </a:hlinkClick>
              </a:rPr>
              <a:t>Slidesgo</a:t>
            </a:r>
            <a:r>
              <a:rPr lang="en" sz="1100">
                <a:solidFill>
                  <a:schemeClr val="dk1"/>
                </a:solidFill>
                <a:latin typeface="Open Sans"/>
                <a:ea typeface="Open Sans"/>
                <a:cs typeface="Open Sans"/>
                <a:sym typeface="Open Sans"/>
              </a:rPr>
              <a:t>, including icons by </a:t>
            </a:r>
            <a:r>
              <a:rPr lang="en" sz="1100" b="1">
                <a:solidFill>
                  <a:schemeClr val="dk1"/>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Flaticon</a:t>
            </a:r>
            <a:r>
              <a:rPr lang="en" sz="1100">
                <a:solidFill>
                  <a:schemeClr val="dk1"/>
                </a:solidFill>
                <a:latin typeface="Open Sans"/>
                <a:ea typeface="Open Sans"/>
                <a:cs typeface="Open Sans"/>
                <a:sym typeface="Open Sans"/>
              </a:rPr>
              <a:t>, infographics &amp; images by </a:t>
            </a:r>
            <a:r>
              <a:rPr lang="en" sz="1100" b="1">
                <a:solidFill>
                  <a:schemeClr val="dk1"/>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Freepik</a:t>
            </a:r>
            <a:endParaRPr sz="1100" b="1">
              <a:solidFill>
                <a:schemeClr val="dk1"/>
              </a:solidFill>
              <a:latin typeface="Open Sans"/>
              <a:ea typeface="Open Sans"/>
              <a:cs typeface="Open Sans"/>
              <a:sym typeface="Open Sans"/>
            </a:endParaRPr>
          </a:p>
        </p:txBody>
      </p:sp>
      <p:sp>
        <p:nvSpPr>
          <p:cNvPr id="917" name="Google Shape;917;p61"/>
          <p:cNvSpPr/>
          <p:nvPr/>
        </p:nvSpPr>
        <p:spPr>
          <a:xfrm rot="-5538951">
            <a:off x="-2574537" y="1029968"/>
            <a:ext cx="6383009" cy="1326004"/>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61"/>
          <p:cNvSpPr/>
          <p:nvPr/>
        </p:nvSpPr>
        <p:spPr>
          <a:xfrm rot="5400000" flipH="1">
            <a:off x="-1065756" y="2741763"/>
            <a:ext cx="3598025" cy="1537331"/>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61"/>
          <p:cNvSpPr/>
          <p:nvPr/>
        </p:nvSpPr>
        <p:spPr>
          <a:xfrm rot="5400000" flipH="1">
            <a:off x="-627512" y="3888154"/>
            <a:ext cx="2023800" cy="1071475"/>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61"/>
          <p:cNvSpPr/>
          <p:nvPr/>
        </p:nvSpPr>
        <p:spPr>
          <a:xfrm>
            <a:off x="771800" y="275750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61"/>
          <p:cNvSpPr/>
          <p:nvPr/>
        </p:nvSpPr>
        <p:spPr>
          <a:xfrm>
            <a:off x="1553300" y="3452550"/>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61"/>
          <p:cNvSpPr/>
          <p:nvPr/>
        </p:nvSpPr>
        <p:spPr>
          <a:xfrm>
            <a:off x="804350" y="105132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61"/>
          <p:cNvSpPr/>
          <p:nvPr/>
        </p:nvSpPr>
        <p:spPr>
          <a:xfrm>
            <a:off x="1169650" y="3551250"/>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61"/>
          <p:cNvSpPr/>
          <p:nvPr/>
        </p:nvSpPr>
        <p:spPr>
          <a:xfrm>
            <a:off x="376488" y="71690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5" name="Google Shape;925;p61"/>
          <p:cNvGrpSpPr/>
          <p:nvPr/>
        </p:nvGrpSpPr>
        <p:grpSpPr>
          <a:xfrm rot="10800000">
            <a:off x="7695844" y="-223188"/>
            <a:ext cx="1676378" cy="6958517"/>
            <a:chOff x="-174456" y="-1522725"/>
            <a:chExt cx="1676378" cy="6958517"/>
          </a:xfrm>
        </p:grpSpPr>
        <p:sp>
          <p:nvSpPr>
            <p:cNvPr id="926" name="Google Shape;926;p61"/>
            <p:cNvSpPr/>
            <p:nvPr/>
          </p:nvSpPr>
          <p:spPr>
            <a:xfrm rot="-5538951">
              <a:off x="-2574537" y="1029968"/>
              <a:ext cx="6383009" cy="1326004"/>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61"/>
            <p:cNvSpPr/>
            <p:nvPr/>
          </p:nvSpPr>
          <p:spPr>
            <a:xfrm rot="5400000" flipH="1">
              <a:off x="-1065756" y="2741763"/>
              <a:ext cx="3598025" cy="1537331"/>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61"/>
            <p:cNvSpPr/>
            <p:nvPr/>
          </p:nvSpPr>
          <p:spPr>
            <a:xfrm rot="5400000" flipH="1">
              <a:off x="-627512" y="3888154"/>
              <a:ext cx="2023800" cy="1071475"/>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9" name="Google Shape;929;p61"/>
          <p:cNvSpPr/>
          <p:nvPr/>
        </p:nvSpPr>
        <p:spPr>
          <a:xfrm rot="10800000" flipH="1">
            <a:off x="7981650" y="2860425"/>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61"/>
          <p:cNvSpPr/>
          <p:nvPr/>
        </p:nvSpPr>
        <p:spPr>
          <a:xfrm rot="10800000" flipH="1">
            <a:off x="8332050" y="1975150"/>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61"/>
          <p:cNvSpPr/>
          <p:nvPr/>
        </p:nvSpPr>
        <p:spPr>
          <a:xfrm rot="10800000" flipH="1">
            <a:off x="7932450" y="428717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61"/>
          <p:cNvSpPr/>
          <p:nvPr/>
        </p:nvSpPr>
        <p:spPr>
          <a:xfrm rot="10800000" flipH="1">
            <a:off x="7695850" y="172777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61"/>
          <p:cNvSpPr/>
          <p:nvPr/>
        </p:nvSpPr>
        <p:spPr>
          <a:xfrm rot="10800000" flipH="1">
            <a:off x="8299488" y="449200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ext 2">
  <p:cSld name="CUSTOM_11_1">
    <p:spTree>
      <p:nvGrpSpPr>
        <p:cNvPr id="1" name="Shape 934"/>
        <p:cNvGrpSpPr/>
        <p:nvPr/>
      </p:nvGrpSpPr>
      <p:grpSpPr>
        <a:xfrm>
          <a:off x="0" y="0"/>
          <a:ext cx="0" cy="0"/>
          <a:chOff x="0" y="0"/>
          <a:chExt cx="0" cy="0"/>
        </a:xfrm>
      </p:grpSpPr>
      <p:sp>
        <p:nvSpPr>
          <p:cNvPr id="935" name="Google Shape;935;p62"/>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Open Sans"/>
                <a:ea typeface="Open Sans"/>
                <a:cs typeface="Open Sans"/>
                <a:sym typeface="Open Sans"/>
              </a:defRPr>
            </a:lvl2pPr>
            <a:lvl3pPr lvl="2" rtl="0">
              <a:spcBef>
                <a:spcPts val="0"/>
              </a:spcBef>
              <a:spcAft>
                <a:spcPts val="0"/>
              </a:spcAft>
              <a:buSzPts val="3000"/>
              <a:buNone/>
              <a:defRPr>
                <a:latin typeface="Open Sans"/>
                <a:ea typeface="Open Sans"/>
                <a:cs typeface="Open Sans"/>
                <a:sym typeface="Open Sans"/>
              </a:defRPr>
            </a:lvl3pPr>
            <a:lvl4pPr lvl="3" rtl="0">
              <a:spcBef>
                <a:spcPts val="0"/>
              </a:spcBef>
              <a:spcAft>
                <a:spcPts val="0"/>
              </a:spcAft>
              <a:buSzPts val="3000"/>
              <a:buNone/>
              <a:defRPr>
                <a:latin typeface="Open Sans"/>
                <a:ea typeface="Open Sans"/>
                <a:cs typeface="Open Sans"/>
                <a:sym typeface="Open Sans"/>
              </a:defRPr>
            </a:lvl4pPr>
            <a:lvl5pPr lvl="4" rtl="0">
              <a:spcBef>
                <a:spcPts val="0"/>
              </a:spcBef>
              <a:spcAft>
                <a:spcPts val="0"/>
              </a:spcAft>
              <a:buSzPts val="3000"/>
              <a:buNone/>
              <a:defRPr>
                <a:latin typeface="Open Sans"/>
                <a:ea typeface="Open Sans"/>
                <a:cs typeface="Open Sans"/>
                <a:sym typeface="Open Sans"/>
              </a:defRPr>
            </a:lvl5pPr>
            <a:lvl6pPr lvl="5" rtl="0">
              <a:spcBef>
                <a:spcPts val="0"/>
              </a:spcBef>
              <a:spcAft>
                <a:spcPts val="0"/>
              </a:spcAft>
              <a:buSzPts val="3000"/>
              <a:buNone/>
              <a:defRPr>
                <a:latin typeface="Open Sans"/>
                <a:ea typeface="Open Sans"/>
                <a:cs typeface="Open Sans"/>
                <a:sym typeface="Open Sans"/>
              </a:defRPr>
            </a:lvl6pPr>
            <a:lvl7pPr lvl="6" rtl="0">
              <a:spcBef>
                <a:spcPts val="0"/>
              </a:spcBef>
              <a:spcAft>
                <a:spcPts val="0"/>
              </a:spcAft>
              <a:buSzPts val="3000"/>
              <a:buNone/>
              <a:defRPr>
                <a:latin typeface="Open Sans"/>
                <a:ea typeface="Open Sans"/>
                <a:cs typeface="Open Sans"/>
                <a:sym typeface="Open Sans"/>
              </a:defRPr>
            </a:lvl7pPr>
            <a:lvl8pPr lvl="7" rtl="0">
              <a:spcBef>
                <a:spcPts val="0"/>
              </a:spcBef>
              <a:spcAft>
                <a:spcPts val="0"/>
              </a:spcAft>
              <a:buSzPts val="3000"/>
              <a:buNone/>
              <a:defRPr>
                <a:latin typeface="Open Sans"/>
                <a:ea typeface="Open Sans"/>
                <a:cs typeface="Open Sans"/>
                <a:sym typeface="Open Sans"/>
              </a:defRPr>
            </a:lvl8pPr>
            <a:lvl9pPr lvl="8" rtl="0">
              <a:spcBef>
                <a:spcPts val="0"/>
              </a:spcBef>
              <a:spcAft>
                <a:spcPts val="0"/>
              </a:spcAft>
              <a:buSzPts val="3000"/>
              <a:buNone/>
              <a:defRPr>
                <a:latin typeface="Open Sans"/>
                <a:ea typeface="Open Sans"/>
                <a:cs typeface="Open Sans"/>
                <a:sym typeface="Open Sans"/>
              </a:defRPr>
            </a:lvl9pPr>
          </a:lstStyle>
          <a:p>
            <a:endParaRPr/>
          </a:p>
        </p:txBody>
      </p:sp>
      <p:sp>
        <p:nvSpPr>
          <p:cNvPr id="936" name="Google Shape;936;p62"/>
          <p:cNvSpPr txBox="1">
            <a:spLocks noGrp="1"/>
          </p:cNvSpPr>
          <p:nvPr>
            <p:ph type="subTitle" idx="1"/>
          </p:nvPr>
        </p:nvSpPr>
        <p:spPr>
          <a:xfrm>
            <a:off x="2115575" y="1535450"/>
            <a:ext cx="2007900" cy="357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937" name="Google Shape;937;p62"/>
          <p:cNvSpPr txBox="1">
            <a:spLocks noGrp="1"/>
          </p:cNvSpPr>
          <p:nvPr>
            <p:ph type="subTitle" idx="2"/>
          </p:nvPr>
        </p:nvSpPr>
        <p:spPr>
          <a:xfrm>
            <a:off x="2016350" y="2145400"/>
            <a:ext cx="5111400" cy="1792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200"/>
            </a:lvl1pPr>
            <a:lvl2pPr lvl="1" algn="ctr" rtl="0">
              <a:spcBef>
                <a:spcPts val="1000"/>
              </a:spcBef>
              <a:spcAft>
                <a:spcPts val="0"/>
              </a:spcAft>
              <a:buSzPts val="1400"/>
              <a:buChar char="○"/>
              <a:defRPr/>
            </a:lvl2pPr>
            <a:lvl3pPr lvl="2" algn="ctr" rtl="0">
              <a:spcBef>
                <a:spcPts val="1600"/>
              </a:spcBef>
              <a:spcAft>
                <a:spcPts val="0"/>
              </a:spcAft>
              <a:buSzPts val="1400"/>
              <a:buChar char="■"/>
              <a:defRPr/>
            </a:lvl3pPr>
            <a:lvl4pPr lvl="3" algn="ctr" rtl="0">
              <a:spcBef>
                <a:spcPts val="1600"/>
              </a:spcBef>
              <a:spcAft>
                <a:spcPts val="0"/>
              </a:spcAft>
              <a:buSzPts val="1400"/>
              <a:buChar char="●"/>
              <a:defRPr/>
            </a:lvl4pPr>
            <a:lvl5pPr lvl="4" algn="ctr" rtl="0">
              <a:spcBef>
                <a:spcPts val="1600"/>
              </a:spcBef>
              <a:spcAft>
                <a:spcPts val="0"/>
              </a:spcAft>
              <a:buSzPts val="1400"/>
              <a:buChar char="○"/>
              <a:defRPr/>
            </a:lvl5pPr>
            <a:lvl6pPr lvl="5" algn="ctr" rtl="0">
              <a:spcBef>
                <a:spcPts val="1600"/>
              </a:spcBef>
              <a:spcAft>
                <a:spcPts val="0"/>
              </a:spcAft>
              <a:buSzPts val="1400"/>
              <a:buChar char="■"/>
              <a:defRPr/>
            </a:lvl6pPr>
            <a:lvl7pPr lvl="6" algn="ctr" rtl="0">
              <a:spcBef>
                <a:spcPts val="1600"/>
              </a:spcBef>
              <a:spcAft>
                <a:spcPts val="0"/>
              </a:spcAft>
              <a:buSzPts val="1400"/>
              <a:buChar char="●"/>
              <a:defRPr/>
            </a:lvl7pPr>
            <a:lvl8pPr lvl="7" algn="ctr" rtl="0">
              <a:spcBef>
                <a:spcPts val="1600"/>
              </a:spcBef>
              <a:spcAft>
                <a:spcPts val="0"/>
              </a:spcAft>
              <a:buSzPts val="1400"/>
              <a:buChar char="○"/>
              <a:defRPr/>
            </a:lvl8pPr>
            <a:lvl9pPr lvl="8" algn="ctr" rtl="0">
              <a:spcBef>
                <a:spcPts val="1600"/>
              </a:spcBef>
              <a:spcAft>
                <a:spcPts val="1600"/>
              </a:spcAft>
              <a:buSzPts val="1400"/>
              <a:buChar char="■"/>
              <a:defRPr/>
            </a:lvl9pPr>
          </a:lstStyle>
          <a:p>
            <a:endParaRPr/>
          </a:p>
        </p:txBody>
      </p:sp>
      <p:sp>
        <p:nvSpPr>
          <p:cNvPr id="938" name="Google Shape;938;p62"/>
          <p:cNvSpPr/>
          <p:nvPr/>
        </p:nvSpPr>
        <p:spPr>
          <a:xfrm flipH="1">
            <a:off x="-178543" y="-118290"/>
            <a:ext cx="3204343" cy="1651139"/>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62"/>
          <p:cNvSpPr/>
          <p:nvPr/>
        </p:nvSpPr>
        <p:spPr>
          <a:xfrm rot="10800000" flipH="1">
            <a:off x="-278322" y="-72669"/>
            <a:ext cx="2420522" cy="1034218"/>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62"/>
          <p:cNvSpPr/>
          <p:nvPr/>
        </p:nvSpPr>
        <p:spPr>
          <a:xfrm rot="-10484947">
            <a:off x="-734940" y="-411807"/>
            <a:ext cx="1843431" cy="86928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62"/>
          <p:cNvSpPr/>
          <p:nvPr/>
        </p:nvSpPr>
        <p:spPr>
          <a:xfrm rot="10800000" flipH="1">
            <a:off x="1722238" y="45824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62"/>
          <p:cNvSpPr/>
          <p:nvPr/>
        </p:nvSpPr>
        <p:spPr>
          <a:xfrm rot="10800000" flipH="1">
            <a:off x="832326" y="69715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62"/>
          <p:cNvSpPr/>
          <p:nvPr/>
        </p:nvSpPr>
        <p:spPr>
          <a:xfrm rot="10800000" flipH="1">
            <a:off x="61551" y="1581934"/>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wo columns 3">
  <p:cSld name="CUSTOM_11">
    <p:spTree>
      <p:nvGrpSpPr>
        <p:cNvPr id="1" name="Shape 944"/>
        <p:cNvGrpSpPr/>
        <p:nvPr/>
      </p:nvGrpSpPr>
      <p:grpSpPr>
        <a:xfrm>
          <a:off x="0" y="0"/>
          <a:ext cx="0" cy="0"/>
          <a:chOff x="0" y="0"/>
          <a:chExt cx="0" cy="0"/>
        </a:xfrm>
      </p:grpSpPr>
      <p:sp>
        <p:nvSpPr>
          <p:cNvPr id="945" name="Google Shape;945;p63"/>
          <p:cNvSpPr txBox="1">
            <a:spLocks noGrp="1"/>
          </p:cNvSpPr>
          <p:nvPr>
            <p:ph type="title"/>
          </p:nvPr>
        </p:nvSpPr>
        <p:spPr>
          <a:xfrm>
            <a:off x="3105950" y="363275"/>
            <a:ext cx="29322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946" name="Google Shape;946;p63"/>
          <p:cNvSpPr txBox="1">
            <a:spLocks noGrp="1"/>
          </p:cNvSpPr>
          <p:nvPr>
            <p:ph type="subTitle" idx="1"/>
          </p:nvPr>
        </p:nvSpPr>
        <p:spPr>
          <a:xfrm>
            <a:off x="760275" y="1535450"/>
            <a:ext cx="2007900" cy="357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947" name="Google Shape;947;p63"/>
          <p:cNvSpPr txBox="1">
            <a:spLocks noGrp="1"/>
          </p:cNvSpPr>
          <p:nvPr>
            <p:ph type="subTitle" idx="2"/>
          </p:nvPr>
        </p:nvSpPr>
        <p:spPr>
          <a:xfrm>
            <a:off x="540000" y="2145400"/>
            <a:ext cx="3834000" cy="2336100"/>
          </a:xfrm>
          <a:prstGeom prst="rect">
            <a:avLst/>
          </a:prstGeom>
        </p:spPr>
        <p:txBody>
          <a:bodyPr spcFirstLastPara="1" wrap="square" lIns="91425" tIns="91425" rIns="91425" bIns="91425" anchor="t" anchorCtr="0">
            <a:noAutofit/>
          </a:bodyPr>
          <a:lstStyle>
            <a:lvl1pPr marR="50800" lvl="0" rtl="0">
              <a:lnSpc>
                <a:spcPct val="100000"/>
              </a:lnSpc>
              <a:spcBef>
                <a:spcPts val="0"/>
              </a:spcBef>
              <a:spcAft>
                <a:spcPts val="0"/>
              </a:spcAft>
              <a:buSzPts val="1400"/>
              <a:buChar char="●"/>
              <a:defRPr sz="1200"/>
            </a:lvl1pPr>
            <a:lvl2pPr lvl="1" algn="ctr" rtl="0">
              <a:spcBef>
                <a:spcPts val="1000"/>
              </a:spcBef>
              <a:spcAft>
                <a:spcPts val="0"/>
              </a:spcAft>
              <a:buSzPts val="1400"/>
              <a:buChar char="○"/>
              <a:defRPr/>
            </a:lvl2pPr>
            <a:lvl3pPr lvl="2" algn="ctr" rtl="0">
              <a:spcBef>
                <a:spcPts val="1600"/>
              </a:spcBef>
              <a:spcAft>
                <a:spcPts val="0"/>
              </a:spcAft>
              <a:buSzPts val="1400"/>
              <a:buChar char="■"/>
              <a:defRPr/>
            </a:lvl3pPr>
            <a:lvl4pPr lvl="3" algn="ctr" rtl="0">
              <a:spcBef>
                <a:spcPts val="1600"/>
              </a:spcBef>
              <a:spcAft>
                <a:spcPts val="0"/>
              </a:spcAft>
              <a:buSzPts val="1400"/>
              <a:buChar char="●"/>
              <a:defRPr/>
            </a:lvl4pPr>
            <a:lvl5pPr lvl="4" algn="ctr" rtl="0">
              <a:spcBef>
                <a:spcPts val="1600"/>
              </a:spcBef>
              <a:spcAft>
                <a:spcPts val="0"/>
              </a:spcAft>
              <a:buSzPts val="1400"/>
              <a:buChar char="○"/>
              <a:defRPr/>
            </a:lvl5pPr>
            <a:lvl6pPr lvl="5" algn="ctr" rtl="0">
              <a:spcBef>
                <a:spcPts val="1600"/>
              </a:spcBef>
              <a:spcAft>
                <a:spcPts val="0"/>
              </a:spcAft>
              <a:buSzPts val="1400"/>
              <a:buChar char="■"/>
              <a:defRPr/>
            </a:lvl6pPr>
            <a:lvl7pPr lvl="6" algn="ctr" rtl="0">
              <a:spcBef>
                <a:spcPts val="1600"/>
              </a:spcBef>
              <a:spcAft>
                <a:spcPts val="0"/>
              </a:spcAft>
              <a:buSzPts val="1400"/>
              <a:buChar char="●"/>
              <a:defRPr/>
            </a:lvl7pPr>
            <a:lvl8pPr lvl="7" algn="ctr" rtl="0">
              <a:spcBef>
                <a:spcPts val="1600"/>
              </a:spcBef>
              <a:spcAft>
                <a:spcPts val="0"/>
              </a:spcAft>
              <a:buSzPts val="1400"/>
              <a:buChar char="○"/>
              <a:defRPr/>
            </a:lvl8pPr>
            <a:lvl9pPr lvl="8" algn="ctr" rtl="0">
              <a:spcBef>
                <a:spcPts val="1600"/>
              </a:spcBef>
              <a:spcAft>
                <a:spcPts val="1600"/>
              </a:spcAft>
              <a:buSzPts val="1400"/>
              <a:buChar char="■"/>
              <a:defRPr/>
            </a:lvl9pPr>
          </a:lstStyle>
          <a:p>
            <a:endParaRPr/>
          </a:p>
        </p:txBody>
      </p:sp>
      <p:sp>
        <p:nvSpPr>
          <p:cNvPr id="948" name="Google Shape;948;p63"/>
          <p:cNvSpPr txBox="1">
            <a:spLocks noGrp="1"/>
          </p:cNvSpPr>
          <p:nvPr>
            <p:ph type="subTitle" idx="3"/>
          </p:nvPr>
        </p:nvSpPr>
        <p:spPr>
          <a:xfrm>
            <a:off x="4564200" y="1535450"/>
            <a:ext cx="2007900" cy="357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949" name="Google Shape;949;p63"/>
          <p:cNvSpPr txBox="1">
            <a:spLocks noGrp="1"/>
          </p:cNvSpPr>
          <p:nvPr>
            <p:ph type="subTitle" idx="4"/>
          </p:nvPr>
        </p:nvSpPr>
        <p:spPr>
          <a:xfrm>
            <a:off x="4440600" y="2145400"/>
            <a:ext cx="3834000" cy="2336100"/>
          </a:xfrm>
          <a:prstGeom prst="rect">
            <a:avLst/>
          </a:prstGeom>
        </p:spPr>
        <p:txBody>
          <a:bodyPr spcFirstLastPara="1" wrap="square" lIns="91425" tIns="91425" rIns="91425" bIns="91425" anchor="t" anchorCtr="0">
            <a:noAutofit/>
          </a:bodyPr>
          <a:lstStyle>
            <a:lvl1pPr marR="50800" lvl="0" rtl="0">
              <a:lnSpc>
                <a:spcPct val="100000"/>
              </a:lnSpc>
              <a:spcBef>
                <a:spcPts val="0"/>
              </a:spcBef>
              <a:spcAft>
                <a:spcPts val="0"/>
              </a:spcAft>
              <a:buSzPts val="1400"/>
              <a:buChar char="●"/>
              <a:defRPr sz="1200"/>
            </a:lvl1pPr>
            <a:lvl2pPr lvl="1" algn="ctr" rtl="0">
              <a:spcBef>
                <a:spcPts val="1000"/>
              </a:spcBef>
              <a:spcAft>
                <a:spcPts val="0"/>
              </a:spcAft>
              <a:buSzPts val="1400"/>
              <a:buChar char="○"/>
              <a:defRPr/>
            </a:lvl2pPr>
            <a:lvl3pPr lvl="2" algn="ctr" rtl="0">
              <a:spcBef>
                <a:spcPts val="1600"/>
              </a:spcBef>
              <a:spcAft>
                <a:spcPts val="0"/>
              </a:spcAft>
              <a:buSzPts val="1400"/>
              <a:buChar char="■"/>
              <a:defRPr/>
            </a:lvl3pPr>
            <a:lvl4pPr lvl="3" algn="ctr" rtl="0">
              <a:spcBef>
                <a:spcPts val="1600"/>
              </a:spcBef>
              <a:spcAft>
                <a:spcPts val="0"/>
              </a:spcAft>
              <a:buSzPts val="1400"/>
              <a:buChar char="●"/>
              <a:defRPr/>
            </a:lvl4pPr>
            <a:lvl5pPr lvl="4" algn="ctr" rtl="0">
              <a:spcBef>
                <a:spcPts val="1600"/>
              </a:spcBef>
              <a:spcAft>
                <a:spcPts val="0"/>
              </a:spcAft>
              <a:buSzPts val="1400"/>
              <a:buChar char="○"/>
              <a:defRPr/>
            </a:lvl5pPr>
            <a:lvl6pPr lvl="5" algn="ctr" rtl="0">
              <a:spcBef>
                <a:spcPts val="1600"/>
              </a:spcBef>
              <a:spcAft>
                <a:spcPts val="0"/>
              </a:spcAft>
              <a:buSzPts val="1400"/>
              <a:buChar char="■"/>
              <a:defRPr/>
            </a:lvl6pPr>
            <a:lvl7pPr lvl="6" algn="ctr" rtl="0">
              <a:spcBef>
                <a:spcPts val="1600"/>
              </a:spcBef>
              <a:spcAft>
                <a:spcPts val="0"/>
              </a:spcAft>
              <a:buSzPts val="1400"/>
              <a:buChar char="●"/>
              <a:defRPr/>
            </a:lvl7pPr>
            <a:lvl8pPr lvl="7" algn="ctr" rtl="0">
              <a:spcBef>
                <a:spcPts val="1600"/>
              </a:spcBef>
              <a:spcAft>
                <a:spcPts val="0"/>
              </a:spcAft>
              <a:buSzPts val="1400"/>
              <a:buChar char="○"/>
              <a:defRPr/>
            </a:lvl8pPr>
            <a:lvl9pPr lvl="8" algn="ctr" rtl="0">
              <a:spcBef>
                <a:spcPts val="1600"/>
              </a:spcBef>
              <a:spcAft>
                <a:spcPts val="1600"/>
              </a:spcAft>
              <a:buSzPts val="1400"/>
              <a:buChar char="■"/>
              <a:defRPr/>
            </a:lvl9pPr>
          </a:lstStyle>
          <a:p>
            <a:endParaRPr/>
          </a:p>
        </p:txBody>
      </p:sp>
      <p:sp>
        <p:nvSpPr>
          <p:cNvPr id="950" name="Google Shape;950;p63"/>
          <p:cNvSpPr/>
          <p:nvPr/>
        </p:nvSpPr>
        <p:spPr>
          <a:xfrm>
            <a:off x="6082076" y="-118290"/>
            <a:ext cx="3204343" cy="1651139"/>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63"/>
          <p:cNvSpPr/>
          <p:nvPr/>
        </p:nvSpPr>
        <p:spPr>
          <a:xfrm rot="10800000">
            <a:off x="6965676" y="-72669"/>
            <a:ext cx="2420522" cy="1034218"/>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63"/>
          <p:cNvSpPr/>
          <p:nvPr/>
        </p:nvSpPr>
        <p:spPr>
          <a:xfrm rot="10484947" flipH="1">
            <a:off x="7999385" y="-411807"/>
            <a:ext cx="1843431" cy="86928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63"/>
          <p:cNvSpPr/>
          <p:nvPr/>
        </p:nvSpPr>
        <p:spPr>
          <a:xfrm rot="10800000">
            <a:off x="7222138" y="45824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63"/>
          <p:cNvSpPr/>
          <p:nvPr/>
        </p:nvSpPr>
        <p:spPr>
          <a:xfrm rot="10800000">
            <a:off x="8177150" y="69715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63"/>
          <p:cNvSpPr/>
          <p:nvPr/>
        </p:nvSpPr>
        <p:spPr>
          <a:xfrm rot="10800000">
            <a:off x="8947925" y="1581934"/>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ackground">
  <p:cSld name="CUSTOM_49">
    <p:spTree>
      <p:nvGrpSpPr>
        <p:cNvPr id="1" name="Shape 956"/>
        <p:cNvGrpSpPr/>
        <p:nvPr/>
      </p:nvGrpSpPr>
      <p:grpSpPr>
        <a:xfrm>
          <a:off x="0" y="0"/>
          <a:ext cx="0" cy="0"/>
          <a:chOff x="0" y="0"/>
          <a:chExt cx="0" cy="0"/>
        </a:xfrm>
      </p:grpSpPr>
      <p:sp>
        <p:nvSpPr>
          <p:cNvPr id="957" name="Google Shape;957;p64"/>
          <p:cNvSpPr/>
          <p:nvPr/>
        </p:nvSpPr>
        <p:spPr>
          <a:xfrm rot="10800000">
            <a:off x="2251306" y="-128"/>
            <a:ext cx="4462873" cy="1059925"/>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64"/>
          <p:cNvSpPr/>
          <p:nvPr/>
        </p:nvSpPr>
        <p:spPr>
          <a:xfrm rot="10799504" flipH="1">
            <a:off x="-6750" y="531"/>
            <a:ext cx="9154265" cy="812300"/>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64"/>
          <p:cNvSpPr/>
          <p:nvPr/>
        </p:nvSpPr>
        <p:spPr>
          <a:xfrm rot="-10799504">
            <a:off x="236" y="485"/>
            <a:ext cx="9154265" cy="865690"/>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64"/>
          <p:cNvSpPr/>
          <p:nvPr/>
        </p:nvSpPr>
        <p:spPr>
          <a:xfrm rot="-4555973" flipH="1">
            <a:off x="4908829" y="2657012"/>
            <a:ext cx="1457076" cy="4557441"/>
          </a:xfrm>
          <a:custGeom>
            <a:avLst/>
            <a:gdLst/>
            <a:ahLst/>
            <a:cxnLst/>
            <a:rect l="l" t="t" r="r" b="b"/>
            <a:pathLst>
              <a:path w="184937" h="139852" extrusionOk="0">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64"/>
          <p:cNvSpPr/>
          <p:nvPr/>
        </p:nvSpPr>
        <p:spPr>
          <a:xfrm rot="10800000" flipH="1">
            <a:off x="1" y="4443074"/>
            <a:ext cx="9154264" cy="836745"/>
          </a:xfrm>
          <a:custGeom>
            <a:avLst/>
            <a:gdLst/>
            <a:ahLst/>
            <a:cxnLst/>
            <a:rect l="l" t="t" r="r" b="b"/>
            <a:pathLst>
              <a:path w="264364" h="48804" extrusionOk="0">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64"/>
          <p:cNvSpPr/>
          <p:nvPr/>
        </p:nvSpPr>
        <p:spPr>
          <a:xfrm rot="10800000" flipH="1">
            <a:off x="-6750" y="4366693"/>
            <a:ext cx="9161260" cy="917583"/>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64"/>
          <p:cNvSpPr/>
          <p:nvPr/>
        </p:nvSpPr>
        <p:spPr>
          <a:xfrm rot="5400000">
            <a:off x="8226781" y="42534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64"/>
          <p:cNvSpPr/>
          <p:nvPr/>
        </p:nvSpPr>
        <p:spPr>
          <a:xfrm rot="5400000">
            <a:off x="2775969" y="43758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64"/>
          <p:cNvSpPr/>
          <p:nvPr/>
        </p:nvSpPr>
        <p:spPr>
          <a:xfrm rot="-5400000">
            <a:off x="6531806" y="41548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64"/>
          <p:cNvSpPr/>
          <p:nvPr/>
        </p:nvSpPr>
        <p:spPr>
          <a:xfrm rot="5400000">
            <a:off x="420981" y="39133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64"/>
          <p:cNvSpPr/>
          <p:nvPr/>
        </p:nvSpPr>
        <p:spPr>
          <a:xfrm rot="5400000">
            <a:off x="7233206" y="8166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64"/>
          <p:cNvSpPr/>
          <p:nvPr/>
        </p:nvSpPr>
        <p:spPr>
          <a:xfrm rot="5400000">
            <a:off x="5881019" y="7165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64"/>
          <p:cNvSpPr/>
          <p:nvPr/>
        </p:nvSpPr>
        <p:spPr>
          <a:xfrm rot="5400000">
            <a:off x="2521581" y="6640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ackground 1">
  <p:cSld name="CUSTOM_50">
    <p:spTree>
      <p:nvGrpSpPr>
        <p:cNvPr id="1" name="Shape 970"/>
        <p:cNvGrpSpPr/>
        <p:nvPr/>
      </p:nvGrpSpPr>
      <p:grpSpPr>
        <a:xfrm>
          <a:off x="0" y="0"/>
          <a:ext cx="0" cy="0"/>
          <a:chOff x="0" y="0"/>
          <a:chExt cx="0" cy="0"/>
        </a:xfrm>
      </p:grpSpPr>
      <p:sp>
        <p:nvSpPr>
          <p:cNvPr id="971" name="Google Shape;971;p65"/>
          <p:cNvSpPr/>
          <p:nvPr/>
        </p:nvSpPr>
        <p:spPr>
          <a:xfrm rot="10800000" flipH="1">
            <a:off x="1206036" y="4410874"/>
            <a:ext cx="3936983" cy="732774"/>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65"/>
          <p:cNvSpPr/>
          <p:nvPr/>
        </p:nvSpPr>
        <p:spPr>
          <a:xfrm flipH="1">
            <a:off x="3939637" y="98"/>
            <a:ext cx="5126677" cy="1295929"/>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65"/>
          <p:cNvSpPr/>
          <p:nvPr/>
        </p:nvSpPr>
        <p:spPr>
          <a:xfrm rot="10800000">
            <a:off x="-1374513" y="4141676"/>
            <a:ext cx="5735030" cy="1001972"/>
          </a:xfrm>
          <a:custGeom>
            <a:avLst/>
            <a:gdLst/>
            <a:ahLst/>
            <a:cxnLst/>
            <a:rect l="l" t="t" r="r" b="b"/>
            <a:pathLst>
              <a:path w="295582" h="107710" extrusionOk="0">
                <a:moveTo>
                  <a:pt x="3890" y="648"/>
                </a:moveTo>
                <a:cubicBezTo>
                  <a:pt x="3890" y="648"/>
                  <a:pt x="1" y="60607"/>
                  <a:pt x="64065" y="49263"/>
                </a:cubicBezTo>
                <a:cubicBezTo>
                  <a:pt x="132883" y="37164"/>
                  <a:pt x="123484" y="107710"/>
                  <a:pt x="183551" y="107710"/>
                </a:cubicBezTo>
                <a:cubicBezTo>
                  <a:pt x="232814" y="107710"/>
                  <a:pt x="209155" y="40513"/>
                  <a:pt x="252368" y="34787"/>
                </a:cubicBezTo>
                <a:cubicBezTo>
                  <a:pt x="295582" y="29061"/>
                  <a:pt x="285751" y="0"/>
                  <a:pt x="285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65"/>
          <p:cNvSpPr/>
          <p:nvPr/>
        </p:nvSpPr>
        <p:spPr>
          <a:xfrm rot="10800000" flipH="1">
            <a:off x="5013459" y="204"/>
            <a:ext cx="4130832" cy="1472837"/>
          </a:xfrm>
          <a:custGeom>
            <a:avLst/>
            <a:gdLst/>
            <a:ahLst/>
            <a:cxnLst/>
            <a:rect l="l" t="t" r="r" b="b"/>
            <a:pathLst>
              <a:path w="285673" h="154588" extrusionOk="0">
                <a:moveTo>
                  <a:pt x="2715" y="154588"/>
                </a:moveTo>
                <a:cubicBezTo>
                  <a:pt x="2715" y="154588"/>
                  <a:pt x="0" y="113633"/>
                  <a:pt x="45298" y="113633"/>
                </a:cubicBezTo>
                <a:cubicBezTo>
                  <a:pt x="90596" y="113633"/>
                  <a:pt x="125888" y="112160"/>
                  <a:pt x="135972" y="50651"/>
                </a:cubicBezTo>
                <a:cubicBezTo>
                  <a:pt x="144194" y="621"/>
                  <a:pt x="221914" y="1"/>
                  <a:pt x="238978" y="40955"/>
                </a:cubicBezTo>
                <a:cubicBezTo>
                  <a:pt x="255965" y="81987"/>
                  <a:pt x="285673" y="81987"/>
                  <a:pt x="285673" y="81987"/>
                </a:cubicBezTo>
                <a:lnTo>
                  <a:pt x="285673" y="15458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65"/>
          <p:cNvSpPr/>
          <p:nvPr/>
        </p:nvSpPr>
        <p:spPr>
          <a:xfrm rot="10800000">
            <a:off x="5628786" y="490"/>
            <a:ext cx="3515148" cy="1472658"/>
          </a:xfrm>
          <a:custGeom>
            <a:avLst/>
            <a:gdLst/>
            <a:ahLst/>
            <a:cxnLst/>
            <a:rect l="l" t="t" r="r" b="b"/>
            <a:pathLst>
              <a:path w="305002" h="196093" extrusionOk="0">
                <a:moveTo>
                  <a:pt x="0" y="27686"/>
                </a:moveTo>
                <a:cubicBezTo>
                  <a:pt x="0" y="27686"/>
                  <a:pt x="68206" y="0"/>
                  <a:pt x="88558" y="59039"/>
                </a:cubicBezTo>
                <a:cubicBezTo>
                  <a:pt x="108910" y="118077"/>
                  <a:pt x="211769" y="29244"/>
                  <a:pt x="211769" y="120186"/>
                </a:cubicBezTo>
                <a:cubicBezTo>
                  <a:pt x="211769" y="172257"/>
                  <a:pt x="305002" y="135404"/>
                  <a:pt x="280800" y="196092"/>
                </a:cubicBezTo>
                <a:lnTo>
                  <a:pt x="0" y="19609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65"/>
          <p:cNvSpPr/>
          <p:nvPr/>
        </p:nvSpPr>
        <p:spPr>
          <a:xfrm rot="10800000" flipH="1">
            <a:off x="-77156" y="4263470"/>
            <a:ext cx="3937105" cy="880179"/>
          </a:xfrm>
          <a:custGeom>
            <a:avLst/>
            <a:gdLst/>
            <a:ahLst/>
            <a:cxnLst/>
            <a:rect l="l" t="t" r="r" b="b"/>
            <a:pathLst>
              <a:path w="294198" h="130204" extrusionOk="0">
                <a:moveTo>
                  <a:pt x="283570" y="0"/>
                </a:moveTo>
                <a:cubicBezTo>
                  <a:pt x="283570" y="0"/>
                  <a:pt x="294198" y="57826"/>
                  <a:pt x="203889" y="45181"/>
                </a:cubicBezTo>
                <a:cubicBezTo>
                  <a:pt x="141812" y="36461"/>
                  <a:pt x="157999" y="89109"/>
                  <a:pt x="113581" y="109929"/>
                </a:cubicBezTo>
                <a:cubicBezTo>
                  <a:pt x="70252" y="130203"/>
                  <a:pt x="37442" y="67963"/>
                  <a:pt x="0" y="114071"/>
                </a:cubicBezTo>
                <a:lnTo>
                  <a:pt x="0" y="43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65"/>
          <p:cNvSpPr/>
          <p:nvPr/>
        </p:nvSpPr>
        <p:spPr>
          <a:xfrm>
            <a:off x="1958250" y="4072025"/>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65"/>
          <p:cNvSpPr/>
          <p:nvPr/>
        </p:nvSpPr>
        <p:spPr>
          <a:xfrm>
            <a:off x="285300" y="385562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65"/>
          <p:cNvSpPr/>
          <p:nvPr/>
        </p:nvSpPr>
        <p:spPr>
          <a:xfrm>
            <a:off x="4522800" y="4892750"/>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65"/>
          <p:cNvSpPr/>
          <p:nvPr/>
        </p:nvSpPr>
        <p:spPr>
          <a:xfrm rot="10800000" flipH="1">
            <a:off x="6363775" y="1132525"/>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65"/>
          <p:cNvSpPr/>
          <p:nvPr/>
        </p:nvSpPr>
        <p:spPr>
          <a:xfrm rot="10800000" flipH="1">
            <a:off x="8271400" y="1341500"/>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65"/>
          <p:cNvSpPr/>
          <p:nvPr/>
        </p:nvSpPr>
        <p:spPr>
          <a:xfrm rot="10800000" flipH="1">
            <a:off x="4360525" y="32337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ackground 2">
  <p:cSld name="CUSTOM_51">
    <p:spTree>
      <p:nvGrpSpPr>
        <p:cNvPr id="1" name="Shape 983"/>
        <p:cNvGrpSpPr/>
        <p:nvPr/>
      </p:nvGrpSpPr>
      <p:grpSpPr>
        <a:xfrm>
          <a:off x="0" y="0"/>
          <a:ext cx="0" cy="0"/>
          <a:chOff x="0" y="0"/>
          <a:chExt cx="0" cy="0"/>
        </a:xfrm>
      </p:grpSpPr>
      <p:sp>
        <p:nvSpPr>
          <p:cNvPr id="984" name="Google Shape;984;p66"/>
          <p:cNvSpPr/>
          <p:nvPr/>
        </p:nvSpPr>
        <p:spPr>
          <a:xfrm rot="-5400000" flipH="1">
            <a:off x="7050252" y="2575411"/>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66"/>
          <p:cNvSpPr/>
          <p:nvPr/>
        </p:nvSpPr>
        <p:spPr>
          <a:xfrm rot="-5399497">
            <a:off x="6325430" y="1701197"/>
            <a:ext cx="4515337" cy="1121168"/>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66"/>
          <p:cNvSpPr/>
          <p:nvPr/>
        </p:nvSpPr>
        <p:spPr>
          <a:xfrm rot="-5400440" flipH="1">
            <a:off x="5965428" y="1974301"/>
            <a:ext cx="5161707" cy="1194801"/>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66"/>
          <p:cNvSpPr/>
          <p:nvPr/>
        </p:nvSpPr>
        <p:spPr>
          <a:xfrm rot="-5400000">
            <a:off x="-1791843" y="1811847"/>
            <a:ext cx="5127422" cy="1543736"/>
          </a:xfrm>
          <a:custGeom>
            <a:avLst/>
            <a:gdLst/>
            <a:ahLst/>
            <a:cxnLst/>
            <a:rect l="l" t="t" r="r" b="b"/>
            <a:pathLst>
              <a:path w="246008" h="61867" extrusionOk="0">
                <a:moveTo>
                  <a:pt x="1" y="0"/>
                </a:moveTo>
                <a:cubicBezTo>
                  <a:pt x="1" y="0"/>
                  <a:pt x="3900" y="44992"/>
                  <a:pt x="39194" y="57840"/>
                </a:cubicBezTo>
                <a:cubicBezTo>
                  <a:pt x="46974" y="60669"/>
                  <a:pt x="53930" y="61867"/>
                  <a:pt x="60240" y="61867"/>
                </a:cubicBezTo>
                <a:cubicBezTo>
                  <a:pt x="95172" y="61867"/>
                  <a:pt x="110319" y="25159"/>
                  <a:pt x="135837" y="25159"/>
                </a:cubicBezTo>
                <a:cubicBezTo>
                  <a:pt x="138295" y="25159"/>
                  <a:pt x="140849" y="25499"/>
                  <a:pt x="143526" y="26246"/>
                </a:cubicBezTo>
                <a:cubicBezTo>
                  <a:pt x="159260" y="30639"/>
                  <a:pt x="172714" y="32419"/>
                  <a:pt x="184185" y="32419"/>
                </a:cubicBezTo>
                <a:cubicBezTo>
                  <a:pt x="233145" y="32419"/>
                  <a:pt x="246008" y="0"/>
                  <a:pt x="2460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66"/>
          <p:cNvSpPr/>
          <p:nvPr/>
        </p:nvSpPr>
        <p:spPr>
          <a:xfrm rot="-5400000">
            <a:off x="-1926425" y="1930649"/>
            <a:ext cx="5143202" cy="1290352"/>
          </a:xfrm>
          <a:custGeom>
            <a:avLst/>
            <a:gdLst/>
            <a:ahLst/>
            <a:cxnLst/>
            <a:rect l="l" t="t" r="r" b="b"/>
            <a:pathLst>
              <a:path w="264364" h="61984" extrusionOk="0">
                <a:moveTo>
                  <a:pt x="0" y="0"/>
                </a:moveTo>
                <a:lnTo>
                  <a:pt x="0" y="60406"/>
                </a:lnTo>
                <a:cubicBezTo>
                  <a:pt x="2845" y="61497"/>
                  <a:pt x="5907" y="61983"/>
                  <a:pt x="9094" y="61983"/>
                </a:cubicBezTo>
                <a:cubicBezTo>
                  <a:pt x="26664" y="61983"/>
                  <a:pt x="48053" y="47209"/>
                  <a:pt x="57950" y="37427"/>
                </a:cubicBezTo>
                <a:cubicBezTo>
                  <a:pt x="64434" y="31013"/>
                  <a:pt x="70724" y="28611"/>
                  <a:pt x="76592" y="28611"/>
                </a:cubicBezTo>
                <a:cubicBezTo>
                  <a:pt x="86364" y="28611"/>
                  <a:pt x="94966" y="35275"/>
                  <a:pt x="101344" y="41180"/>
                </a:cubicBezTo>
                <a:cubicBezTo>
                  <a:pt x="109706" y="48911"/>
                  <a:pt x="119411" y="51657"/>
                  <a:pt x="128732" y="51657"/>
                </a:cubicBezTo>
                <a:cubicBezTo>
                  <a:pt x="140963" y="51657"/>
                  <a:pt x="152533" y="46928"/>
                  <a:pt x="159536" y="42530"/>
                </a:cubicBezTo>
                <a:cubicBezTo>
                  <a:pt x="163971" y="39737"/>
                  <a:pt x="167611" y="38614"/>
                  <a:pt x="170732" y="38614"/>
                </a:cubicBezTo>
                <a:cubicBezTo>
                  <a:pt x="183490" y="38614"/>
                  <a:pt x="187572" y="57371"/>
                  <a:pt x="201829" y="57371"/>
                </a:cubicBezTo>
                <a:cubicBezTo>
                  <a:pt x="204682" y="57371"/>
                  <a:pt x="207942" y="56619"/>
                  <a:pt x="211761" y="54817"/>
                </a:cubicBezTo>
                <a:cubicBezTo>
                  <a:pt x="216023" y="52806"/>
                  <a:pt x="220035" y="52096"/>
                  <a:pt x="223864" y="52096"/>
                </a:cubicBezTo>
                <a:cubicBezTo>
                  <a:pt x="233065" y="52096"/>
                  <a:pt x="241204" y="56197"/>
                  <a:pt x="249202" y="56197"/>
                </a:cubicBezTo>
                <a:cubicBezTo>
                  <a:pt x="254235" y="56197"/>
                  <a:pt x="259212" y="54573"/>
                  <a:pt x="264364" y="49281"/>
                </a:cubicBezTo>
                <a:lnTo>
                  <a:pt x="2643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66"/>
          <p:cNvSpPr/>
          <p:nvPr/>
        </p:nvSpPr>
        <p:spPr>
          <a:xfrm rot="-5400000" flipH="1">
            <a:off x="-1877527" y="1881640"/>
            <a:ext cx="5143337" cy="1388283"/>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66"/>
          <p:cNvSpPr/>
          <p:nvPr/>
        </p:nvSpPr>
        <p:spPr>
          <a:xfrm>
            <a:off x="1104550" y="271030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66"/>
          <p:cNvSpPr/>
          <p:nvPr/>
        </p:nvSpPr>
        <p:spPr>
          <a:xfrm>
            <a:off x="1553300" y="3452550"/>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66"/>
          <p:cNvSpPr/>
          <p:nvPr/>
        </p:nvSpPr>
        <p:spPr>
          <a:xfrm>
            <a:off x="804350" y="105132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66"/>
          <p:cNvSpPr/>
          <p:nvPr/>
        </p:nvSpPr>
        <p:spPr>
          <a:xfrm>
            <a:off x="1169650" y="416832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66"/>
          <p:cNvSpPr/>
          <p:nvPr/>
        </p:nvSpPr>
        <p:spPr>
          <a:xfrm>
            <a:off x="1520738" y="71690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66"/>
          <p:cNvSpPr/>
          <p:nvPr/>
        </p:nvSpPr>
        <p:spPr>
          <a:xfrm rot="10800000" flipH="1">
            <a:off x="8332050" y="1975150"/>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66"/>
          <p:cNvSpPr/>
          <p:nvPr/>
        </p:nvSpPr>
        <p:spPr>
          <a:xfrm rot="10800000" flipH="1">
            <a:off x="7695850" y="100647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66"/>
          <p:cNvSpPr/>
          <p:nvPr/>
        </p:nvSpPr>
        <p:spPr>
          <a:xfrm rot="10800000" flipH="1">
            <a:off x="7794238" y="449200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ackground 3">
  <p:cSld name="CUSTOM_52">
    <p:spTree>
      <p:nvGrpSpPr>
        <p:cNvPr id="1" name="Shape 998"/>
        <p:cNvGrpSpPr/>
        <p:nvPr/>
      </p:nvGrpSpPr>
      <p:grpSpPr>
        <a:xfrm>
          <a:off x="0" y="0"/>
          <a:ext cx="0" cy="0"/>
          <a:chOff x="0" y="0"/>
          <a:chExt cx="0" cy="0"/>
        </a:xfrm>
      </p:grpSpPr>
      <p:sp>
        <p:nvSpPr>
          <p:cNvPr id="999" name="Google Shape;999;p67"/>
          <p:cNvSpPr/>
          <p:nvPr/>
        </p:nvSpPr>
        <p:spPr>
          <a:xfrm rot="-5911893" flipH="1">
            <a:off x="-358275" y="-757650"/>
            <a:ext cx="1679785" cy="2039064"/>
          </a:xfrm>
          <a:custGeom>
            <a:avLst/>
            <a:gdLst/>
            <a:ahLst/>
            <a:cxnLst/>
            <a:rect l="l" t="t" r="r" b="b"/>
            <a:pathLst>
              <a:path w="184937" h="139852" extrusionOk="0">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67"/>
          <p:cNvSpPr/>
          <p:nvPr/>
        </p:nvSpPr>
        <p:spPr>
          <a:xfrm rot="-515846" flipH="1">
            <a:off x="-1764995" y="-321140"/>
            <a:ext cx="4858752" cy="984749"/>
          </a:xfrm>
          <a:custGeom>
            <a:avLst/>
            <a:gdLst/>
            <a:ahLst/>
            <a:cxnLst/>
            <a:rect l="l" t="t" r="r" b="b"/>
            <a:pathLst>
              <a:path w="264364" h="48804" extrusionOk="0">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67"/>
          <p:cNvSpPr/>
          <p:nvPr/>
        </p:nvSpPr>
        <p:spPr>
          <a:xfrm flipH="1">
            <a:off x="-1788061" y="-312190"/>
            <a:ext cx="4906095" cy="1060078"/>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67"/>
          <p:cNvSpPr/>
          <p:nvPr/>
        </p:nvSpPr>
        <p:spPr>
          <a:xfrm rot="4888107" flipH="1">
            <a:off x="1137128" y="4138487"/>
            <a:ext cx="1679785" cy="2039064"/>
          </a:xfrm>
          <a:custGeom>
            <a:avLst/>
            <a:gdLst/>
            <a:ahLst/>
            <a:cxnLst/>
            <a:rect l="l" t="t" r="r" b="b"/>
            <a:pathLst>
              <a:path w="184937" h="139852" extrusionOk="0">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67"/>
          <p:cNvSpPr/>
          <p:nvPr/>
        </p:nvSpPr>
        <p:spPr>
          <a:xfrm rot="-9922098" flipH="1">
            <a:off x="-1214868" y="4347472"/>
            <a:ext cx="4858620" cy="984751"/>
          </a:xfrm>
          <a:custGeom>
            <a:avLst/>
            <a:gdLst/>
            <a:ahLst/>
            <a:cxnLst/>
            <a:rect l="l" t="t" r="r" b="b"/>
            <a:pathLst>
              <a:path w="264364" h="48804" extrusionOk="0">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67"/>
          <p:cNvSpPr/>
          <p:nvPr/>
        </p:nvSpPr>
        <p:spPr>
          <a:xfrm rot="-10346708" flipH="1">
            <a:off x="-752392" y="4478612"/>
            <a:ext cx="4905724" cy="1060054"/>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67"/>
          <p:cNvSpPr/>
          <p:nvPr/>
        </p:nvSpPr>
        <p:spPr>
          <a:xfrm rot="5400000">
            <a:off x="1196981" y="84405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67"/>
          <p:cNvSpPr/>
          <p:nvPr/>
        </p:nvSpPr>
        <p:spPr>
          <a:xfrm rot="5400000">
            <a:off x="1196219" y="44671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67"/>
          <p:cNvSpPr/>
          <p:nvPr/>
        </p:nvSpPr>
        <p:spPr>
          <a:xfrm rot="-5400000">
            <a:off x="540156" y="6913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67"/>
          <p:cNvSpPr/>
          <p:nvPr/>
        </p:nvSpPr>
        <p:spPr>
          <a:xfrm rot="5400000">
            <a:off x="540006" y="38324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ackground 4">
  <p:cSld name="CUSTOM_53">
    <p:spTree>
      <p:nvGrpSpPr>
        <p:cNvPr id="1" name="Shape 1009"/>
        <p:cNvGrpSpPr/>
        <p:nvPr/>
      </p:nvGrpSpPr>
      <p:grpSpPr>
        <a:xfrm>
          <a:off x="0" y="0"/>
          <a:ext cx="0" cy="0"/>
          <a:chOff x="0" y="0"/>
          <a:chExt cx="0" cy="0"/>
        </a:xfrm>
      </p:grpSpPr>
      <p:sp>
        <p:nvSpPr>
          <p:cNvPr id="1010" name="Google Shape;1010;p68"/>
          <p:cNvSpPr/>
          <p:nvPr/>
        </p:nvSpPr>
        <p:spPr>
          <a:xfrm rot="10800000">
            <a:off x="3937512" y="4410874"/>
            <a:ext cx="3936983" cy="732774"/>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68"/>
          <p:cNvSpPr/>
          <p:nvPr/>
        </p:nvSpPr>
        <p:spPr>
          <a:xfrm flipH="1">
            <a:off x="3939637" y="98"/>
            <a:ext cx="5126677" cy="1295929"/>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68"/>
          <p:cNvSpPr/>
          <p:nvPr/>
        </p:nvSpPr>
        <p:spPr>
          <a:xfrm rot="10800000" flipH="1">
            <a:off x="4720014" y="4141676"/>
            <a:ext cx="5735030" cy="1001972"/>
          </a:xfrm>
          <a:custGeom>
            <a:avLst/>
            <a:gdLst/>
            <a:ahLst/>
            <a:cxnLst/>
            <a:rect l="l" t="t" r="r" b="b"/>
            <a:pathLst>
              <a:path w="295582" h="107710" extrusionOk="0">
                <a:moveTo>
                  <a:pt x="3890" y="648"/>
                </a:moveTo>
                <a:cubicBezTo>
                  <a:pt x="3890" y="648"/>
                  <a:pt x="1" y="60607"/>
                  <a:pt x="64065" y="49263"/>
                </a:cubicBezTo>
                <a:cubicBezTo>
                  <a:pt x="132883" y="37164"/>
                  <a:pt x="123484" y="107710"/>
                  <a:pt x="183551" y="107710"/>
                </a:cubicBezTo>
                <a:cubicBezTo>
                  <a:pt x="232814" y="107710"/>
                  <a:pt x="209155" y="40513"/>
                  <a:pt x="252368" y="34787"/>
                </a:cubicBezTo>
                <a:cubicBezTo>
                  <a:pt x="295582" y="29061"/>
                  <a:pt x="285751" y="0"/>
                  <a:pt x="285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68"/>
          <p:cNvSpPr/>
          <p:nvPr/>
        </p:nvSpPr>
        <p:spPr>
          <a:xfrm rot="10800000" flipH="1">
            <a:off x="5013459" y="204"/>
            <a:ext cx="4130832" cy="1472837"/>
          </a:xfrm>
          <a:custGeom>
            <a:avLst/>
            <a:gdLst/>
            <a:ahLst/>
            <a:cxnLst/>
            <a:rect l="l" t="t" r="r" b="b"/>
            <a:pathLst>
              <a:path w="285673" h="154588" extrusionOk="0">
                <a:moveTo>
                  <a:pt x="2715" y="154588"/>
                </a:moveTo>
                <a:cubicBezTo>
                  <a:pt x="2715" y="154588"/>
                  <a:pt x="0" y="113633"/>
                  <a:pt x="45298" y="113633"/>
                </a:cubicBezTo>
                <a:cubicBezTo>
                  <a:pt x="90596" y="113633"/>
                  <a:pt x="125888" y="112160"/>
                  <a:pt x="135972" y="50651"/>
                </a:cubicBezTo>
                <a:cubicBezTo>
                  <a:pt x="144194" y="621"/>
                  <a:pt x="221914" y="1"/>
                  <a:pt x="238978" y="40955"/>
                </a:cubicBezTo>
                <a:cubicBezTo>
                  <a:pt x="255965" y="81987"/>
                  <a:pt x="285673" y="81987"/>
                  <a:pt x="285673" y="81987"/>
                </a:cubicBezTo>
                <a:lnTo>
                  <a:pt x="285673" y="15458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68"/>
          <p:cNvSpPr/>
          <p:nvPr/>
        </p:nvSpPr>
        <p:spPr>
          <a:xfrm rot="10800000">
            <a:off x="5628786" y="490"/>
            <a:ext cx="3515148" cy="1472658"/>
          </a:xfrm>
          <a:custGeom>
            <a:avLst/>
            <a:gdLst/>
            <a:ahLst/>
            <a:cxnLst/>
            <a:rect l="l" t="t" r="r" b="b"/>
            <a:pathLst>
              <a:path w="305002" h="196093" extrusionOk="0">
                <a:moveTo>
                  <a:pt x="0" y="27686"/>
                </a:moveTo>
                <a:cubicBezTo>
                  <a:pt x="0" y="27686"/>
                  <a:pt x="68206" y="0"/>
                  <a:pt x="88558" y="59039"/>
                </a:cubicBezTo>
                <a:cubicBezTo>
                  <a:pt x="108910" y="118077"/>
                  <a:pt x="211769" y="29244"/>
                  <a:pt x="211769" y="120186"/>
                </a:cubicBezTo>
                <a:cubicBezTo>
                  <a:pt x="211769" y="172257"/>
                  <a:pt x="305002" y="135404"/>
                  <a:pt x="280800" y="196092"/>
                </a:cubicBezTo>
                <a:lnTo>
                  <a:pt x="0" y="19609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68"/>
          <p:cNvSpPr/>
          <p:nvPr/>
        </p:nvSpPr>
        <p:spPr>
          <a:xfrm rot="10800000">
            <a:off x="5220582" y="4263470"/>
            <a:ext cx="3937105" cy="880179"/>
          </a:xfrm>
          <a:custGeom>
            <a:avLst/>
            <a:gdLst/>
            <a:ahLst/>
            <a:cxnLst/>
            <a:rect l="l" t="t" r="r" b="b"/>
            <a:pathLst>
              <a:path w="294198" h="130204" extrusionOk="0">
                <a:moveTo>
                  <a:pt x="283570" y="0"/>
                </a:moveTo>
                <a:cubicBezTo>
                  <a:pt x="283570" y="0"/>
                  <a:pt x="294198" y="57826"/>
                  <a:pt x="203889" y="45181"/>
                </a:cubicBezTo>
                <a:cubicBezTo>
                  <a:pt x="141812" y="36461"/>
                  <a:pt x="157999" y="89109"/>
                  <a:pt x="113581" y="109929"/>
                </a:cubicBezTo>
                <a:cubicBezTo>
                  <a:pt x="70252" y="130203"/>
                  <a:pt x="37442" y="67963"/>
                  <a:pt x="0" y="114071"/>
                </a:cubicBezTo>
                <a:lnTo>
                  <a:pt x="0" y="43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68"/>
          <p:cNvSpPr/>
          <p:nvPr/>
        </p:nvSpPr>
        <p:spPr>
          <a:xfrm rot="5400000">
            <a:off x="6527856" y="44833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68"/>
          <p:cNvSpPr/>
          <p:nvPr/>
        </p:nvSpPr>
        <p:spPr>
          <a:xfrm rot="5400000">
            <a:off x="5530219" y="9452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68"/>
          <p:cNvSpPr/>
          <p:nvPr/>
        </p:nvSpPr>
        <p:spPr>
          <a:xfrm rot="-5400000">
            <a:off x="5871031" y="43306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68"/>
          <p:cNvSpPr/>
          <p:nvPr/>
        </p:nvSpPr>
        <p:spPr>
          <a:xfrm rot="5400000">
            <a:off x="4874006" y="3104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3"/>
        <p:cNvGrpSpPr/>
        <p:nvPr/>
      </p:nvGrpSpPr>
      <p:grpSpPr>
        <a:xfrm>
          <a:off x="0" y="0"/>
          <a:ext cx="0" cy="0"/>
          <a:chOff x="0" y="0"/>
          <a:chExt cx="0" cy="0"/>
        </a:xfrm>
      </p:grpSpPr>
      <p:sp>
        <p:nvSpPr>
          <p:cNvPr id="124" name="Google Shape;124;p9"/>
          <p:cNvSpPr txBox="1">
            <a:spLocks noGrp="1"/>
          </p:cNvSpPr>
          <p:nvPr>
            <p:ph type="title"/>
          </p:nvPr>
        </p:nvSpPr>
        <p:spPr>
          <a:xfrm>
            <a:off x="2141950" y="1922950"/>
            <a:ext cx="4860000" cy="8223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25" name="Google Shape;125;p9"/>
          <p:cNvSpPr txBox="1">
            <a:spLocks noGrp="1"/>
          </p:cNvSpPr>
          <p:nvPr>
            <p:ph type="subTitle" idx="1"/>
          </p:nvPr>
        </p:nvSpPr>
        <p:spPr>
          <a:xfrm>
            <a:off x="2142050" y="2757125"/>
            <a:ext cx="4860000" cy="491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solidFill>
                  <a:schemeClr val="dk1"/>
                </a:solidFill>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26" name="Google Shape;126;p9"/>
          <p:cNvSpPr/>
          <p:nvPr/>
        </p:nvSpPr>
        <p:spPr>
          <a:xfrm rot="10800000" flipH="1">
            <a:off x="5365175" y="3285293"/>
            <a:ext cx="4058317" cy="1729782"/>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9"/>
          <p:cNvSpPr/>
          <p:nvPr/>
        </p:nvSpPr>
        <p:spPr>
          <a:xfrm rot="10800000" flipH="1">
            <a:off x="4874550" y="4429982"/>
            <a:ext cx="4130269" cy="1085168"/>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9"/>
          <p:cNvSpPr/>
          <p:nvPr/>
        </p:nvSpPr>
        <p:spPr>
          <a:xfrm flipH="1">
            <a:off x="5365175" y="466367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9"/>
          <p:cNvSpPr/>
          <p:nvPr/>
        </p:nvSpPr>
        <p:spPr>
          <a:xfrm flipH="1">
            <a:off x="7188788" y="4382613"/>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flipH="1">
            <a:off x="6621274" y="3703451"/>
            <a:ext cx="2874201" cy="1521816"/>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9"/>
          <p:cNvSpPr/>
          <p:nvPr/>
        </p:nvSpPr>
        <p:spPr>
          <a:xfrm flipH="1">
            <a:off x="7832875" y="401702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9"/>
          <p:cNvSpPr/>
          <p:nvPr/>
        </p:nvSpPr>
        <p:spPr>
          <a:xfrm flipH="1">
            <a:off x="8890913" y="3007538"/>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9"/>
          <p:cNvSpPr/>
          <p:nvPr/>
        </p:nvSpPr>
        <p:spPr>
          <a:xfrm flipH="1">
            <a:off x="-260192" y="166613"/>
            <a:ext cx="4058317" cy="1729782"/>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9"/>
          <p:cNvSpPr/>
          <p:nvPr/>
        </p:nvSpPr>
        <p:spPr>
          <a:xfrm flipH="1">
            <a:off x="158481" y="-333462"/>
            <a:ext cx="4130269" cy="1085168"/>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9"/>
          <p:cNvSpPr/>
          <p:nvPr/>
        </p:nvSpPr>
        <p:spPr>
          <a:xfrm rot="10800000" flipH="1">
            <a:off x="3699725" y="419313"/>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9"/>
          <p:cNvSpPr/>
          <p:nvPr/>
        </p:nvSpPr>
        <p:spPr>
          <a:xfrm rot="10800000" flipH="1">
            <a:off x="1811013" y="635575"/>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9"/>
          <p:cNvSpPr/>
          <p:nvPr/>
        </p:nvSpPr>
        <p:spPr>
          <a:xfrm rot="10800000" flipH="1">
            <a:off x="-332175" y="-43579"/>
            <a:ext cx="2874201" cy="1521816"/>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9"/>
          <p:cNvSpPr/>
          <p:nvPr/>
        </p:nvSpPr>
        <p:spPr>
          <a:xfrm rot="10800000" flipH="1">
            <a:off x="1232025" y="1065963"/>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9"/>
          <p:cNvSpPr/>
          <p:nvPr/>
        </p:nvSpPr>
        <p:spPr>
          <a:xfrm rot="10800000" flipH="1">
            <a:off x="108888" y="201065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9"/>
        <p:cNvGrpSpPr/>
        <p:nvPr/>
      </p:nvGrpSpPr>
      <p:grpSpPr>
        <a:xfrm>
          <a:off x="0" y="0"/>
          <a:ext cx="0" cy="0"/>
          <a:chOff x="0" y="0"/>
          <a:chExt cx="0" cy="0"/>
        </a:xfrm>
      </p:grpSpPr>
      <p:sp>
        <p:nvSpPr>
          <p:cNvPr id="150" name="Google Shape;150;p11"/>
          <p:cNvSpPr txBox="1">
            <a:spLocks noGrp="1"/>
          </p:cNvSpPr>
          <p:nvPr>
            <p:ph type="title" hasCustomPrompt="1"/>
          </p:nvPr>
        </p:nvSpPr>
        <p:spPr>
          <a:xfrm>
            <a:off x="1217350" y="1604400"/>
            <a:ext cx="6709200" cy="14832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51" name="Google Shape;151;p11"/>
          <p:cNvSpPr txBox="1">
            <a:spLocks noGrp="1"/>
          </p:cNvSpPr>
          <p:nvPr>
            <p:ph type="body" idx="1"/>
          </p:nvPr>
        </p:nvSpPr>
        <p:spPr>
          <a:xfrm>
            <a:off x="1668825" y="3087600"/>
            <a:ext cx="5806200" cy="4515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152" name="Google Shape;152;p11"/>
          <p:cNvSpPr/>
          <p:nvPr/>
        </p:nvSpPr>
        <p:spPr>
          <a:xfrm rot="10800000" flipH="1">
            <a:off x="2527149" y="4367365"/>
            <a:ext cx="6890071" cy="880003"/>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a:off x="6198946" y="4555768"/>
            <a:ext cx="3086654" cy="972101"/>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1"/>
          <p:cNvSpPr/>
          <p:nvPr/>
        </p:nvSpPr>
        <p:spPr>
          <a:xfrm rot="-7520738" flipH="1">
            <a:off x="7812289" y="3760467"/>
            <a:ext cx="1404819" cy="2093810"/>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1"/>
          <p:cNvSpPr/>
          <p:nvPr/>
        </p:nvSpPr>
        <p:spPr>
          <a:xfrm flipH="1">
            <a:off x="5018091" y="4725625"/>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flipH="1">
            <a:off x="7887341" y="4554150"/>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flipH="1">
            <a:off x="8652966" y="3628775"/>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flipH="1">
            <a:off x="7477516" y="4367375"/>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1"/>
          <p:cNvSpPr/>
          <p:nvPr/>
        </p:nvSpPr>
        <p:spPr>
          <a:xfrm flipH="1">
            <a:off x="-426404" y="-84700"/>
            <a:ext cx="6890071" cy="880003"/>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1"/>
          <p:cNvSpPr/>
          <p:nvPr/>
        </p:nvSpPr>
        <p:spPr>
          <a:xfrm rot="10800000">
            <a:off x="-294784" y="-365201"/>
            <a:ext cx="3086654" cy="972101"/>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rot="3279262" flipH="1">
            <a:off x="-226292" y="-691608"/>
            <a:ext cx="1404819" cy="2093810"/>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flipH="1">
            <a:off x="885666" y="606900"/>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1"/>
          <p:cNvSpPr/>
          <p:nvPr/>
        </p:nvSpPr>
        <p:spPr>
          <a:xfrm flipH="1">
            <a:off x="2476066" y="66655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1"/>
          <p:cNvSpPr/>
          <p:nvPr/>
        </p:nvSpPr>
        <p:spPr>
          <a:xfrm flipH="1">
            <a:off x="82941" y="1435200"/>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5"/>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2727000" y="363275"/>
            <a:ext cx="3690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168" name="Google Shape;168;p13"/>
          <p:cNvSpPr txBox="1">
            <a:spLocks noGrp="1"/>
          </p:cNvSpPr>
          <p:nvPr>
            <p:ph type="subTitle" idx="1"/>
          </p:nvPr>
        </p:nvSpPr>
        <p:spPr>
          <a:xfrm>
            <a:off x="4379650" y="1868975"/>
            <a:ext cx="3830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169" name="Google Shape;169;p13"/>
          <p:cNvSpPr txBox="1">
            <a:spLocks noGrp="1"/>
          </p:cNvSpPr>
          <p:nvPr>
            <p:ph type="subTitle" idx="2"/>
          </p:nvPr>
        </p:nvSpPr>
        <p:spPr>
          <a:xfrm>
            <a:off x="5051588" y="2188088"/>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70" name="Google Shape;170;p13"/>
          <p:cNvSpPr txBox="1">
            <a:spLocks noGrp="1"/>
          </p:cNvSpPr>
          <p:nvPr>
            <p:ph type="subTitle" idx="3"/>
          </p:nvPr>
        </p:nvSpPr>
        <p:spPr>
          <a:xfrm>
            <a:off x="934238" y="1868975"/>
            <a:ext cx="36900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171" name="Google Shape;171;p13"/>
          <p:cNvSpPr txBox="1">
            <a:spLocks noGrp="1"/>
          </p:cNvSpPr>
          <p:nvPr>
            <p:ph type="subTitle" idx="4"/>
          </p:nvPr>
        </p:nvSpPr>
        <p:spPr>
          <a:xfrm>
            <a:off x="1536188" y="2188088"/>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72" name="Google Shape;172;p13"/>
          <p:cNvSpPr txBox="1">
            <a:spLocks noGrp="1"/>
          </p:cNvSpPr>
          <p:nvPr>
            <p:ph type="subTitle" idx="5"/>
          </p:nvPr>
        </p:nvSpPr>
        <p:spPr>
          <a:xfrm>
            <a:off x="4379600" y="3770850"/>
            <a:ext cx="3830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173" name="Google Shape;173;p13"/>
          <p:cNvSpPr txBox="1">
            <a:spLocks noGrp="1"/>
          </p:cNvSpPr>
          <p:nvPr>
            <p:ph type="subTitle" idx="6"/>
          </p:nvPr>
        </p:nvSpPr>
        <p:spPr>
          <a:xfrm>
            <a:off x="5051588" y="4089975"/>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74" name="Google Shape;174;p13"/>
          <p:cNvSpPr txBox="1">
            <a:spLocks noGrp="1"/>
          </p:cNvSpPr>
          <p:nvPr>
            <p:ph type="subTitle" idx="7"/>
          </p:nvPr>
        </p:nvSpPr>
        <p:spPr>
          <a:xfrm>
            <a:off x="934238" y="3770850"/>
            <a:ext cx="36900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175" name="Google Shape;175;p13"/>
          <p:cNvSpPr txBox="1">
            <a:spLocks noGrp="1"/>
          </p:cNvSpPr>
          <p:nvPr>
            <p:ph type="subTitle" idx="8"/>
          </p:nvPr>
        </p:nvSpPr>
        <p:spPr>
          <a:xfrm>
            <a:off x="1536188" y="4089975"/>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76" name="Google Shape;176;p13"/>
          <p:cNvSpPr txBox="1">
            <a:spLocks noGrp="1"/>
          </p:cNvSpPr>
          <p:nvPr>
            <p:ph type="title" idx="9" hasCustomPrompt="1"/>
          </p:nvPr>
        </p:nvSpPr>
        <p:spPr>
          <a:xfrm>
            <a:off x="2259638" y="1171113"/>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5000">
                <a:solidFill>
                  <a:schemeClr val="accent2"/>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77" name="Google Shape;177;p13"/>
          <p:cNvSpPr txBox="1">
            <a:spLocks noGrp="1"/>
          </p:cNvSpPr>
          <p:nvPr>
            <p:ph type="title" idx="13" hasCustomPrompt="1"/>
          </p:nvPr>
        </p:nvSpPr>
        <p:spPr>
          <a:xfrm>
            <a:off x="5775063" y="1171113"/>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5000">
                <a:solidFill>
                  <a:schemeClr val="accent2"/>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78" name="Google Shape;178;p13"/>
          <p:cNvSpPr txBox="1">
            <a:spLocks noGrp="1"/>
          </p:cNvSpPr>
          <p:nvPr>
            <p:ph type="title" idx="14" hasCustomPrompt="1"/>
          </p:nvPr>
        </p:nvSpPr>
        <p:spPr>
          <a:xfrm>
            <a:off x="2259638" y="3071125"/>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5000">
                <a:solidFill>
                  <a:schemeClr val="accent2"/>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79" name="Google Shape;179;p13"/>
          <p:cNvSpPr txBox="1">
            <a:spLocks noGrp="1"/>
          </p:cNvSpPr>
          <p:nvPr>
            <p:ph type="title" idx="15" hasCustomPrompt="1"/>
          </p:nvPr>
        </p:nvSpPr>
        <p:spPr>
          <a:xfrm>
            <a:off x="5775063" y="3071125"/>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5000">
                <a:solidFill>
                  <a:schemeClr val="accent2"/>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80" name="Google Shape;180;p13"/>
          <p:cNvSpPr/>
          <p:nvPr/>
        </p:nvSpPr>
        <p:spPr>
          <a:xfrm rot="-5267561">
            <a:off x="-2166865" y="2462282"/>
            <a:ext cx="4818716" cy="780968"/>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3"/>
          <p:cNvSpPr/>
          <p:nvPr/>
        </p:nvSpPr>
        <p:spPr>
          <a:xfrm rot="-5400000">
            <a:off x="-954332" y="1253578"/>
            <a:ext cx="2393629" cy="966464"/>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3"/>
          <p:cNvSpPr/>
          <p:nvPr/>
        </p:nvSpPr>
        <p:spPr>
          <a:xfrm rot="5400000">
            <a:off x="-672825" y="419298"/>
            <a:ext cx="2096898" cy="98915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3"/>
          <p:cNvSpPr/>
          <p:nvPr/>
        </p:nvSpPr>
        <p:spPr>
          <a:xfrm rot="5400000">
            <a:off x="121363" y="3132963"/>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3"/>
          <p:cNvSpPr/>
          <p:nvPr/>
        </p:nvSpPr>
        <p:spPr>
          <a:xfrm rot="5400000">
            <a:off x="993813" y="264713"/>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3"/>
          <p:cNvSpPr/>
          <p:nvPr/>
        </p:nvSpPr>
        <p:spPr>
          <a:xfrm rot="5400000">
            <a:off x="540138" y="1290438"/>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3"/>
          <p:cNvSpPr/>
          <p:nvPr/>
        </p:nvSpPr>
        <p:spPr>
          <a:xfrm rot="5400000">
            <a:off x="441438" y="2700513"/>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3"/>
          <p:cNvSpPr/>
          <p:nvPr/>
        </p:nvSpPr>
        <p:spPr>
          <a:xfrm rot="5532439">
            <a:off x="6598811" y="1897536"/>
            <a:ext cx="4818716" cy="780968"/>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3"/>
          <p:cNvSpPr/>
          <p:nvPr/>
        </p:nvSpPr>
        <p:spPr>
          <a:xfrm rot="5400000">
            <a:off x="7811366" y="2920743"/>
            <a:ext cx="2393629" cy="966464"/>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3"/>
          <p:cNvSpPr/>
          <p:nvPr/>
        </p:nvSpPr>
        <p:spPr>
          <a:xfrm rot="-5400000">
            <a:off x="7826590" y="3732336"/>
            <a:ext cx="2096898" cy="98915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3"/>
          <p:cNvSpPr/>
          <p:nvPr/>
        </p:nvSpPr>
        <p:spPr>
          <a:xfrm rot="-5400000">
            <a:off x="8965800" y="184432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3"/>
          <p:cNvSpPr/>
          <p:nvPr/>
        </p:nvSpPr>
        <p:spPr>
          <a:xfrm rot="-5400000">
            <a:off x="8612125" y="375164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3"/>
          <p:cNvSpPr/>
          <p:nvPr/>
        </p:nvSpPr>
        <p:spPr>
          <a:xfrm rot="-5400000">
            <a:off x="8710825" y="234157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3"/>
          <p:cNvSpPr/>
          <p:nvPr/>
        </p:nvSpPr>
        <p:spPr>
          <a:xfrm rot="-5400000">
            <a:off x="8158450" y="4777374"/>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40000" y="363275"/>
            <a:ext cx="80640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1pPr>
            <a:lvl2pPr lvl="1">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2pPr>
            <a:lvl3pPr lvl="2">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3pPr>
            <a:lvl4pPr lvl="3">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4pPr>
            <a:lvl5pPr lvl="4">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5pPr>
            <a:lvl6pPr lvl="5">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6pPr>
            <a:lvl7pPr lvl="6">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7pPr>
            <a:lvl8pPr lvl="7">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8pPr>
            <a:lvl9pPr lvl="8">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9pPr>
          </a:lstStyle>
          <a:p>
            <a:endParaRPr/>
          </a:p>
        </p:txBody>
      </p:sp>
      <p:sp>
        <p:nvSpPr>
          <p:cNvPr id="7" name="Google Shape;7;p1"/>
          <p:cNvSpPr txBox="1">
            <a:spLocks noGrp="1"/>
          </p:cNvSpPr>
          <p:nvPr>
            <p:ph type="body" idx="1"/>
          </p:nvPr>
        </p:nvSpPr>
        <p:spPr>
          <a:xfrm>
            <a:off x="540000" y="1152475"/>
            <a:ext cx="80640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4" r:id="rId5"/>
    <p:sldLayoutId id="2147483655" r:id="rId6"/>
    <p:sldLayoutId id="2147483657" r:id="rId7"/>
    <p:sldLayoutId id="2147483658" r:id="rId8"/>
    <p:sldLayoutId id="2147483659" r:id="rId9"/>
    <p:sldLayoutId id="2147483664"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 id="2147483674" r:id="rId19"/>
    <p:sldLayoutId id="2147483675" r:id="rId20"/>
    <p:sldLayoutId id="2147483676" r:id="rId21"/>
    <p:sldLayoutId id="2147483677" r:id="rId22"/>
    <p:sldLayoutId id="2147483678" r:id="rId23"/>
    <p:sldLayoutId id="2147483679" r:id="rId24"/>
    <p:sldLayoutId id="2147483680" r:id="rId25"/>
    <p:sldLayoutId id="2147483681" r:id="rId26"/>
    <p:sldLayoutId id="2147483682" r:id="rId27"/>
    <p:sldLayoutId id="2147483684" r:id="rId28"/>
    <p:sldLayoutId id="2147483685" r:id="rId29"/>
    <p:sldLayoutId id="2147483686" r:id="rId30"/>
    <p:sldLayoutId id="2147483687" r:id="rId31"/>
    <p:sldLayoutId id="2147483688" r:id="rId32"/>
    <p:sldLayoutId id="2147483689" r:id="rId33"/>
    <p:sldLayoutId id="2147483690" r:id="rId34"/>
    <p:sldLayoutId id="2147483691" r:id="rId35"/>
    <p:sldLayoutId id="2147483692" r:id="rId36"/>
    <p:sldLayoutId id="2147483693" r:id="rId37"/>
    <p:sldLayoutId id="2147483694" r:id="rId38"/>
    <p:sldLayoutId id="2147483695" r:id="rId39"/>
    <p:sldLayoutId id="2147483696" r:id="rId40"/>
    <p:sldLayoutId id="2147483697" r:id="rId41"/>
    <p:sldLayoutId id="2147483698" r:id="rId42"/>
    <p:sldLayoutId id="2147483699" r:id="rId43"/>
    <p:sldLayoutId id="2147483700" r:id="rId44"/>
    <p:sldLayoutId id="2147483701" r:id="rId45"/>
    <p:sldLayoutId id="2147483702" r:id="rId46"/>
    <p:sldLayoutId id="2147483703" r:id="rId47"/>
    <p:sldLayoutId id="2147483704" r:id="rId48"/>
    <p:sldLayoutId id="2147483705" r:id="rId49"/>
    <p:sldLayoutId id="2147483706" r:id="rId50"/>
    <p:sldLayoutId id="2147483707" r:id="rId51"/>
    <p:sldLayoutId id="2147483708" r:id="rId52"/>
    <p:sldLayoutId id="2147483709" r:id="rId53"/>
    <p:sldLayoutId id="2147483710" r:id="rId54"/>
    <p:sldLayoutId id="2147483711" r:id="rId55"/>
    <p:sldLayoutId id="2147483712" r:id="rId56"/>
    <p:sldLayoutId id="2147483713" r:id="rId57"/>
    <p:sldLayoutId id="2147483714" r:id="rId5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50.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30.xml.rels><?xml version="1.0" encoding="UTF-8" standalone="yes"?>
<Relationships xmlns="http://schemas.openxmlformats.org/package/2006/relationships"><Relationship Id="rId8" Type="http://schemas.openxmlformats.org/officeDocument/2006/relationships/hyperlink" Target="https://doi.org/10.2166/wh.2017.207" TargetMode="External"/><Relationship Id="rId13" Type="http://schemas.openxmlformats.org/officeDocument/2006/relationships/hyperlink" Target="https://doi.org/10.1007/s40572-014-0032-x" TargetMode="External"/><Relationship Id="rId3" Type="http://schemas.openxmlformats.org/officeDocument/2006/relationships/hyperlink" Target="https://wwwn.cdc.gov/TSP/PHS/PHS.aspx?phsid=51&amp;toxid=16" TargetMode="External"/><Relationship Id="rId7" Type="http://schemas.openxmlformats.org/officeDocument/2006/relationships/hyperlink" Target="https://doi.org/10.1016/j.marpol.2022.105007" TargetMode="External"/><Relationship Id="rId12" Type="http://schemas.openxmlformats.org/officeDocument/2006/relationships/hyperlink" Target="https://www.epa.gov/vessels-marinas-and-ports/vessel-incidental-discharge-act-vida" TargetMode="External"/><Relationship Id="rId2" Type="http://schemas.openxmlformats.org/officeDocument/2006/relationships/hyperlink" Target="https://doi.org/10.1016/j.marpolbul.2022.113947" TargetMode="External"/><Relationship Id="rId1" Type="http://schemas.openxmlformats.org/officeDocument/2006/relationships/slideLayout" Target="../slideLayouts/slideLayout2.xml"/><Relationship Id="rId6" Type="http://schemas.openxmlformats.org/officeDocument/2006/relationships/hyperlink" Target="https://doi.org/10.1016/j.marpolbul.2023.115381" TargetMode="External"/><Relationship Id="rId11" Type="http://schemas.openxmlformats.org/officeDocument/2006/relationships/hyperlink" Target="https://doi.org/10.1039/C5EW00061K" TargetMode="External"/><Relationship Id="rId5" Type="http://schemas.openxmlformats.org/officeDocument/2006/relationships/hyperlink" Target="https://doi.org/10.1016/j.rsma.2023.103079" TargetMode="External"/><Relationship Id="rId15" Type="http://schemas.openxmlformats.org/officeDocument/2006/relationships/hyperlink" Target="https://unctad.org/system/files/official-document/rmt2023_en.pdf" TargetMode="External"/><Relationship Id="rId10" Type="http://schemas.openxmlformats.org/officeDocument/2006/relationships/hyperlink" Target="https://pubchem.ncbi.nlm.nih.gov/compound/31296" TargetMode="External"/><Relationship Id="rId4" Type="http://schemas.openxmlformats.org/officeDocument/2006/relationships/hyperlink" Target="https://doi.org/10.1016/j.jhazmat.2021.126679" TargetMode="External"/><Relationship Id="rId9" Type="http://schemas.openxmlformats.org/officeDocument/2006/relationships/hyperlink" Target="http://dx.doi.org/10.5479/data.serc.nbic" TargetMode="External"/><Relationship Id="rId14" Type="http://schemas.openxmlformats.org/officeDocument/2006/relationships/hyperlink" Target="https://doi.org/10.3391/mbi.2021.12.1.08"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dx.doi.org/10.5479/data.serc.nbic" TargetMode="External"/><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dx.doi.org/10.5479/data.serc.nbic" TargetMode="External"/><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7.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7.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47.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4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3"/>
        <p:cNvGrpSpPr/>
        <p:nvPr/>
      </p:nvGrpSpPr>
      <p:grpSpPr>
        <a:xfrm>
          <a:off x="0" y="0"/>
          <a:ext cx="0" cy="0"/>
          <a:chOff x="0" y="0"/>
          <a:chExt cx="0" cy="0"/>
        </a:xfrm>
      </p:grpSpPr>
      <p:sp>
        <p:nvSpPr>
          <p:cNvPr id="1034" name="Google Shape;1034;p74"/>
          <p:cNvSpPr txBox="1">
            <a:spLocks noGrp="1"/>
          </p:cNvSpPr>
          <p:nvPr>
            <p:ph type="ctrTitle"/>
          </p:nvPr>
        </p:nvSpPr>
        <p:spPr>
          <a:xfrm>
            <a:off x="494421" y="1035514"/>
            <a:ext cx="8155157" cy="2086500"/>
          </a:xfrm>
          <a:prstGeom prst="rect">
            <a:avLst/>
          </a:prstGeom>
        </p:spPr>
        <p:txBody>
          <a:bodyPr spcFirstLastPara="1" wrap="square" lIns="91425" tIns="91425" rIns="91425" bIns="91425" anchor="ctr" anchorCtr="0">
            <a:noAutofit/>
          </a:bodyPr>
          <a:lstStyle/>
          <a:p>
            <a:r>
              <a:rPr lang="en" sz="4000">
                <a:solidFill>
                  <a:srgbClr val="1A4568"/>
                </a:solidFill>
                <a:cs typeface="Times New Roman"/>
              </a:rPr>
              <a:t>Analysis of Disinfection By-Products from Ballast Water Treatment Systems for USCG</a:t>
            </a:r>
            <a:endParaRPr lang="en-US" sz="4000"/>
          </a:p>
        </p:txBody>
      </p:sp>
      <p:sp>
        <p:nvSpPr>
          <p:cNvPr id="1035" name="Google Shape;1035;p74"/>
          <p:cNvSpPr txBox="1">
            <a:spLocks noGrp="1"/>
          </p:cNvSpPr>
          <p:nvPr>
            <p:ph type="subTitle" idx="1"/>
          </p:nvPr>
        </p:nvSpPr>
        <p:spPr>
          <a:xfrm>
            <a:off x="2547599" y="3334285"/>
            <a:ext cx="4048800" cy="382500"/>
          </a:xfrm>
          <a:prstGeom prst="rect">
            <a:avLst/>
          </a:prstGeom>
        </p:spPr>
        <p:txBody>
          <a:bodyPr spcFirstLastPara="1" wrap="square" lIns="91425" tIns="91425" rIns="91425" bIns="91425" anchor="t" anchorCtr="0">
            <a:noAutofit/>
          </a:bodyPr>
          <a:lstStyle/>
          <a:p>
            <a:pPr marL="0" indent="0"/>
            <a:r>
              <a:rPr lang="en"/>
              <a:t>Rachel Campbell, Demi Davis, Jadon Thomas</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8"/>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A5AEB66-9363-2677-E4FA-E0836062F878}"/>
              </a:ext>
            </a:extLst>
          </p:cNvPr>
          <p:cNvSpPr/>
          <p:nvPr/>
        </p:nvSpPr>
        <p:spPr>
          <a:xfrm>
            <a:off x="304656" y="995947"/>
            <a:ext cx="3835429" cy="278063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9" name="Google Shape;1389;p99"/>
          <p:cNvSpPr txBox="1">
            <a:spLocks noGrp="1"/>
          </p:cNvSpPr>
          <p:nvPr>
            <p:ph type="title"/>
          </p:nvPr>
        </p:nvSpPr>
        <p:spPr>
          <a:xfrm>
            <a:off x="540000" y="297648"/>
            <a:ext cx="8064000" cy="572700"/>
          </a:xfrm>
          <a:prstGeom prst="rect">
            <a:avLst/>
          </a:prstGeom>
        </p:spPr>
        <p:txBody>
          <a:bodyPr spcFirstLastPara="1" wrap="square" lIns="91425" tIns="91425" rIns="91425" bIns="91425" anchor="t" anchorCtr="0">
            <a:noAutofit/>
          </a:bodyPr>
          <a:lstStyle/>
          <a:p>
            <a:pPr lvl="0"/>
            <a:r>
              <a:rPr lang="en"/>
              <a:t>DBPs for Analysis</a:t>
            </a:r>
            <a:endParaRPr>
              <a:latin typeface="Josefin Sans"/>
              <a:ea typeface="Josefin Sans"/>
              <a:cs typeface="Josefin Sans"/>
              <a:sym typeface="Josefin Sans"/>
            </a:endParaRPr>
          </a:p>
        </p:txBody>
      </p:sp>
      <p:sp>
        <p:nvSpPr>
          <p:cNvPr id="1390" name="Google Shape;1390;p99"/>
          <p:cNvSpPr txBox="1">
            <a:spLocks noGrp="1"/>
          </p:cNvSpPr>
          <p:nvPr>
            <p:ph type="subTitle" idx="1"/>
          </p:nvPr>
        </p:nvSpPr>
        <p:spPr>
          <a:xfrm>
            <a:off x="221592" y="1083623"/>
            <a:ext cx="3784284" cy="3791480"/>
          </a:xfrm>
          <a:prstGeom prst="rect">
            <a:avLst/>
          </a:prstGeom>
        </p:spPr>
        <p:txBody>
          <a:bodyPr spcFirstLastPara="1" wrap="square" lIns="91425" tIns="91425" rIns="91425" bIns="91425" anchor="t" anchorCtr="0">
            <a:noAutofit/>
          </a:bodyPr>
          <a:lstStyle/>
          <a:p>
            <a:pPr marL="285750" indent="-285750"/>
            <a:r>
              <a:rPr lang="en-US" sz="1600" b="1">
                <a:solidFill>
                  <a:schemeClr val="bg1"/>
                </a:solidFill>
                <a:ea typeface="+mn-lt"/>
                <a:cs typeface="+mn-lt"/>
              </a:rPr>
              <a:t>Trihalomethanes (THM)</a:t>
            </a:r>
          </a:p>
          <a:p>
            <a:pPr lvl="1">
              <a:buFont typeface="Courier New,monospace" panose="020B0604020202020204" pitchFamily="34" charset="0"/>
              <a:buChar char="o"/>
            </a:pPr>
            <a:r>
              <a:rPr lang="en-US" sz="1600" b="1">
                <a:solidFill>
                  <a:schemeClr val="bg1"/>
                </a:solidFill>
                <a:ea typeface="Calibri" panose="020F0502020204030204"/>
                <a:cs typeface="Calibri" panose="020F0502020204030204"/>
              </a:rPr>
              <a:t>Chloroform</a:t>
            </a:r>
          </a:p>
          <a:p>
            <a:pPr lvl="1">
              <a:buFont typeface="Courier New,monospace" panose="020B0604020202020204" pitchFamily="34" charset="0"/>
              <a:buChar char="o"/>
            </a:pPr>
            <a:r>
              <a:rPr lang="en-US" sz="1600" b="1" err="1">
                <a:solidFill>
                  <a:schemeClr val="bg1"/>
                </a:solidFill>
                <a:ea typeface="Calibri" panose="020F0502020204030204"/>
                <a:cs typeface="Calibri" panose="020F0502020204030204"/>
              </a:rPr>
              <a:t>Dicholorobromomethane</a:t>
            </a:r>
            <a:endParaRPr lang="en-US" sz="1600" b="1">
              <a:solidFill>
                <a:schemeClr val="bg1"/>
              </a:solidFill>
              <a:ea typeface="Calibri" panose="020F0502020204030204"/>
              <a:cs typeface="Calibri" panose="020F0502020204030204"/>
            </a:endParaRPr>
          </a:p>
          <a:p>
            <a:pPr lvl="1">
              <a:buFont typeface="Courier New,monospace" panose="020B0604020202020204" pitchFamily="34" charset="0"/>
              <a:buChar char="o"/>
            </a:pPr>
            <a:r>
              <a:rPr lang="en-US" sz="1600" b="1">
                <a:solidFill>
                  <a:schemeClr val="bg1"/>
                </a:solidFill>
                <a:ea typeface="Calibri" panose="020F0502020204030204"/>
                <a:cs typeface="Calibri" panose="020F0502020204030204"/>
              </a:rPr>
              <a:t>Bromoform</a:t>
            </a:r>
          </a:p>
          <a:p>
            <a:pPr lvl="1">
              <a:buFont typeface="Courier New,monospace" panose="020B0604020202020204" pitchFamily="34" charset="0"/>
              <a:buChar char="o"/>
            </a:pPr>
            <a:r>
              <a:rPr lang="en-US" sz="1600" b="1">
                <a:solidFill>
                  <a:schemeClr val="bg1"/>
                </a:solidFill>
                <a:ea typeface="Calibri" panose="020F0502020204030204"/>
                <a:cs typeface="Calibri" panose="020F0502020204030204"/>
              </a:rPr>
              <a:t>Dibromochloromethane</a:t>
            </a:r>
            <a:endParaRPr lang="en-US" sz="1600" b="1">
              <a:solidFill>
                <a:schemeClr val="bg1"/>
              </a:solidFill>
              <a:ea typeface="+mn-lt"/>
              <a:cs typeface="+mn-lt"/>
            </a:endParaRPr>
          </a:p>
          <a:p>
            <a:pPr marL="0" lvl="0" indent="0">
              <a:buNone/>
            </a:pPr>
            <a:endParaRPr lang="en-US" sz="1200" b="1">
              <a:ea typeface="+mn-lt"/>
              <a:cs typeface="+mn-lt"/>
            </a:endParaRPr>
          </a:p>
          <a:p>
            <a:pPr marL="285750" indent="-285750"/>
            <a:endParaRPr lang="en-US" sz="1200" b="1">
              <a:ea typeface="+mn-lt"/>
              <a:cs typeface="+mn-lt"/>
            </a:endParaRPr>
          </a:p>
        </p:txBody>
      </p:sp>
      <p:grpSp>
        <p:nvGrpSpPr>
          <p:cNvPr id="42" name="Group 41">
            <a:extLst>
              <a:ext uri="{FF2B5EF4-FFF2-40B4-BE49-F238E27FC236}">
                <a16:creationId xmlns:a16="http://schemas.microsoft.com/office/drawing/2014/main" id="{00364353-8CC4-ECB5-88B8-C7501BDFC989}"/>
              </a:ext>
            </a:extLst>
          </p:cNvPr>
          <p:cNvGrpSpPr/>
          <p:nvPr/>
        </p:nvGrpSpPr>
        <p:grpSpPr>
          <a:xfrm>
            <a:off x="4671738" y="995947"/>
            <a:ext cx="4647795" cy="3761819"/>
            <a:chOff x="4720724" y="870348"/>
            <a:chExt cx="4647795" cy="3761819"/>
          </a:xfrm>
        </p:grpSpPr>
        <p:sp>
          <p:nvSpPr>
            <p:cNvPr id="9" name="TextBox 8">
              <a:extLst>
                <a:ext uri="{FF2B5EF4-FFF2-40B4-BE49-F238E27FC236}">
                  <a16:creationId xmlns:a16="http://schemas.microsoft.com/office/drawing/2014/main" id="{BD3017F0-3AB4-7F53-0FA5-891FD9B1C572}"/>
                </a:ext>
              </a:extLst>
            </p:cNvPr>
            <p:cNvSpPr txBox="1"/>
            <p:nvPr/>
          </p:nvSpPr>
          <p:spPr>
            <a:xfrm>
              <a:off x="8262257" y="1879861"/>
              <a:ext cx="902155" cy="307777"/>
            </a:xfrm>
            <a:prstGeom prst="rect">
              <a:avLst/>
            </a:prstGeom>
            <a:noFill/>
          </p:spPr>
          <p:txBody>
            <a:bodyPr wrap="square" rtlCol="0">
              <a:spAutoFit/>
            </a:bodyPr>
            <a:lstStyle/>
            <a:p>
              <a:r>
                <a:rPr lang="en-US" b="1">
                  <a:solidFill>
                    <a:schemeClr val="tx1"/>
                  </a:solidFill>
                  <a:latin typeface="Open Sans" panose="020B0606030504020204" pitchFamily="34" charset="0"/>
                  <a:ea typeface="Open Sans" panose="020B0606030504020204" pitchFamily="34" charset="0"/>
                  <a:cs typeface="Open Sans" panose="020B0606030504020204" pitchFamily="34" charset="0"/>
                </a:rPr>
                <a:t>HAA5</a:t>
              </a:r>
            </a:p>
          </p:txBody>
        </p:sp>
        <p:sp>
          <p:nvSpPr>
            <p:cNvPr id="10" name="TextBox 9">
              <a:extLst>
                <a:ext uri="{FF2B5EF4-FFF2-40B4-BE49-F238E27FC236}">
                  <a16:creationId xmlns:a16="http://schemas.microsoft.com/office/drawing/2014/main" id="{9F5F97D9-292C-3F9D-1786-42D4364219D6}"/>
                </a:ext>
              </a:extLst>
            </p:cNvPr>
            <p:cNvSpPr txBox="1"/>
            <p:nvPr/>
          </p:nvSpPr>
          <p:spPr>
            <a:xfrm>
              <a:off x="8466364" y="3199639"/>
              <a:ext cx="902155" cy="307777"/>
            </a:xfrm>
            <a:prstGeom prst="rect">
              <a:avLst/>
            </a:prstGeom>
            <a:noFill/>
          </p:spPr>
          <p:txBody>
            <a:bodyPr wrap="square" rtlCol="0">
              <a:spAutoFit/>
            </a:bodyPr>
            <a:lstStyle/>
            <a:p>
              <a:r>
                <a:rPr lang="en-US" b="1">
                  <a:solidFill>
                    <a:schemeClr val="tx1"/>
                  </a:solidFill>
                </a:rPr>
                <a:t>HAA9</a:t>
              </a:r>
            </a:p>
          </p:txBody>
        </p:sp>
        <p:sp>
          <p:nvSpPr>
            <p:cNvPr id="15" name="Rectangle: Rounded Corners 14">
              <a:extLst>
                <a:ext uri="{FF2B5EF4-FFF2-40B4-BE49-F238E27FC236}">
                  <a16:creationId xmlns:a16="http://schemas.microsoft.com/office/drawing/2014/main" id="{CB8C4DCF-3F76-BD87-8628-8D97CC7D187B}"/>
                </a:ext>
              </a:extLst>
            </p:cNvPr>
            <p:cNvSpPr/>
            <p:nvPr/>
          </p:nvSpPr>
          <p:spPr>
            <a:xfrm>
              <a:off x="4720725" y="1276317"/>
              <a:ext cx="2826684" cy="176679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nSpc>
                  <a:spcPct val="150000"/>
                </a:lnSpc>
              </a:pPr>
              <a:r>
                <a:rPr lang="en-US" sz="1600">
                  <a:solidFill>
                    <a:srgbClr val="FFFFFF"/>
                  </a:solidFill>
                  <a:latin typeface="Open Sans"/>
                  <a:ea typeface="Open Sans"/>
                  <a:cs typeface="Open Sans"/>
                </a:rPr>
                <a:t>Monochloroacetic acid</a:t>
              </a:r>
              <a:endParaRPr lang="en-US" sz="1600">
                <a:latin typeface="Open Sans"/>
                <a:ea typeface="Open Sans"/>
                <a:cs typeface="Open Sans"/>
              </a:endParaRPr>
            </a:p>
            <a:p>
              <a:pPr>
                <a:lnSpc>
                  <a:spcPct val="150000"/>
                </a:lnSpc>
              </a:pPr>
              <a:r>
                <a:rPr lang="en-US" sz="1600">
                  <a:solidFill>
                    <a:srgbClr val="FFFFFF"/>
                  </a:solidFill>
                  <a:latin typeface="Open Sans"/>
                  <a:ea typeface="Open Sans"/>
                  <a:cs typeface="Open Sans"/>
                </a:rPr>
                <a:t>​</a:t>
              </a:r>
              <a:r>
                <a:rPr lang="en-US" sz="1600" err="1">
                  <a:solidFill>
                    <a:srgbClr val="FFFFFF"/>
                  </a:solidFill>
                  <a:latin typeface="Open Sans"/>
                  <a:ea typeface="Open Sans"/>
                  <a:cs typeface="Open Sans"/>
                </a:rPr>
                <a:t>Monobromoacetic</a:t>
              </a:r>
              <a:r>
                <a:rPr lang="en-US" sz="1600">
                  <a:solidFill>
                    <a:srgbClr val="FFFFFF"/>
                  </a:solidFill>
                  <a:latin typeface="Open Sans"/>
                  <a:ea typeface="Open Sans"/>
                  <a:cs typeface="Open Sans"/>
                </a:rPr>
                <a:t> acid​​</a:t>
              </a:r>
              <a:endParaRPr lang="en-US" sz="1600">
                <a:latin typeface="Open Sans"/>
                <a:ea typeface="Open Sans"/>
                <a:cs typeface="Open Sans"/>
              </a:endParaRPr>
            </a:p>
            <a:p>
              <a:pPr>
                <a:lnSpc>
                  <a:spcPct val="150000"/>
                </a:lnSpc>
              </a:pPr>
              <a:r>
                <a:rPr lang="en-US" sz="1600">
                  <a:solidFill>
                    <a:srgbClr val="FFFFFF"/>
                  </a:solidFill>
                  <a:latin typeface="Open Sans"/>
                  <a:ea typeface="Open Sans"/>
                  <a:cs typeface="Open Sans"/>
                </a:rPr>
                <a:t>Dichloroacetic acid​​</a:t>
              </a:r>
            </a:p>
            <a:p>
              <a:pPr>
                <a:lnSpc>
                  <a:spcPct val="150000"/>
                </a:lnSpc>
              </a:pPr>
              <a:r>
                <a:rPr lang="en-US" sz="1600" err="1">
                  <a:solidFill>
                    <a:srgbClr val="FFFFFF"/>
                  </a:solidFill>
                  <a:latin typeface="Open Sans"/>
                  <a:ea typeface="Open Sans"/>
                  <a:cs typeface="Open Sans"/>
                </a:rPr>
                <a:t>Dibromoacetic</a:t>
              </a:r>
              <a:r>
                <a:rPr lang="en-US" sz="1600">
                  <a:solidFill>
                    <a:srgbClr val="FFFFFF"/>
                  </a:solidFill>
                  <a:latin typeface="Open Sans"/>
                  <a:ea typeface="Open Sans"/>
                  <a:cs typeface="Open Sans"/>
                </a:rPr>
                <a:t> acid​​</a:t>
              </a:r>
            </a:p>
            <a:p>
              <a:pPr>
                <a:lnSpc>
                  <a:spcPct val="150000"/>
                </a:lnSpc>
              </a:pPr>
              <a:r>
                <a:rPr lang="en-US" sz="1600">
                  <a:solidFill>
                    <a:srgbClr val="FFFFFF"/>
                  </a:solidFill>
                  <a:latin typeface="Open Sans"/>
                  <a:ea typeface="Open Sans"/>
                  <a:cs typeface="Open Sans"/>
                </a:rPr>
                <a:t>Trichloroacetic acid​</a:t>
              </a:r>
            </a:p>
          </p:txBody>
        </p:sp>
        <p:sp>
          <p:nvSpPr>
            <p:cNvPr id="16" name="Rectangle: Rounded Corners 15">
              <a:extLst>
                <a:ext uri="{FF2B5EF4-FFF2-40B4-BE49-F238E27FC236}">
                  <a16:creationId xmlns:a16="http://schemas.microsoft.com/office/drawing/2014/main" id="{019FBD42-8855-3DDE-E768-FDFF513DF376}"/>
                </a:ext>
              </a:extLst>
            </p:cNvPr>
            <p:cNvSpPr/>
            <p:nvPr/>
          </p:nvSpPr>
          <p:spPr>
            <a:xfrm>
              <a:off x="4720724" y="870348"/>
              <a:ext cx="2826684" cy="34688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nSpc>
                  <a:spcPct val="150000"/>
                </a:lnSpc>
              </a:pPr>
              <a:r>
                <a:rPr lang="en-US" sz="1600" b="1">
                  <a:solidFill>
                    <a:srgbClr val="FFFFFF"/>
                  </a:solidFill>
                  <a:latin typeface="Open Sans"/>
                  <a:ea typeface="Open Sans"/>
                  <a:cs typeface="Open Sans"/>
                </a:rPr>
                <a:t>Haloacetic Acids (HAA)</a:t>
              </a:r>
            </a:p>
          </p:txBody>
        </p:sp>
        <p:sp>
          <p:nvSpPr>
            <p:cNvPr id="17" name="Rectangle: Rounded Corners 16">
              <a:extLst>
                <a:ext uri="{FF2B5EF4-FFF2-40B4-BE49-F238E27FC236}">
                  <a16:creationId xmlns:a16="http://schemas.microsoft.com/office/drawing/2014/main" id="{71E6C2E3-583D-CCDC-C19C-90F26F268C0F}"/>
                </a:ext>
              </a:extLst>
            </p:cNvPr>
            <p:cNvSpPr/>
            <p:nvPr/>
          </p:nvSpPr>
          <p:spPr>
            <a:xfrm>
              <a:off x="4720725" y="3102198"/>
              <a:ext cx="2826684" cy="152996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nSpc>
                  <a:spcPct val="150000"/>
                </a:lnSpc>
              </a:pPr>
              <a:r>
                <a:rPr lang="en-US" sz="1600" err="1">
                  <a:solidFill>
                    <a:srgbClr val="FFFFFF"/>
                  </a:solidFill>
                  <a:latin typeface="Open Sans"/>
                  <a:ea typeface="Open Sans"/>
                  <a:cs typeface="Open Sans"/>
                </a:rPr>
                <a:t>Tribromoacetic</a:t>
              </a:r>
              <a:r>
                <a:rPr lang="en-US" sz="1600">
                  <a:solidFill>
                    <a:srgbClr val="FFFFFF"/>
                  </a:solidFill>
                  <a:latin typeface="Open Sans"/>
                  <a:ea typeface="Open Sans"/>
                  <a:cs typeface="Open Sans"/>
                </a:rPr>
                <a:t> acid</a:t>
              </a:r>
            </a:p>
            <a:p>
              <a:pPr>
                <a:lnSpc>
                  <a:spcPct val="150000"/>
                </a:lnSpc>
              </a:pPr>
              <a:r>
                <a:rPr lang="en-US" sz="1600" err="1">
                  <a:solidFill>
                    <a:srgbClr val="FFFFFF"/>
                  </a:solidFill>
                  <a:latin typeface="Open Sans"/>
                  <a:ea typeface="Open Sans"/>
                  <a:cs typeface="Open Sans"/>
                </a:rPr>
                <a:t>Bromochloroacetic</a:t>
              </a:r>
              <a:r>
                <a:rPr lang="en-US" sz="1600">
                  <a:solidFill>
                    <a:srgbClr val="FFFFFF"/>
                  </a:solidFill>
                  <a:latin typeface="Open Sans"/>
                  <a:ea typeface="Open Sans"/>
                  <a:cs typeface="Open Sans"/>
                </a:rPr>
                <a:t> acid</a:t>
              </a:r>
            </a:p>
            <a:p>
              <a:pPr>
                <a:lnSpc>
                  <a:spcPct val="150000"/>
                </a:lnSpc>
              </a:pPr>
              <a:r>
                <a:rPr lang="en-US" sz="1600" err="1">
                  <a:solidFill>
                    <a:srgbClr val="FFFFFF"/>
                  </a:solidFill>
                  <a:latin typeface="Open Sans"/>
                  <a:ea typeface="Open Sans"/>
                  <a:cs typeface="Open Sans"/>
                </a:rPr>
                <a:t>Bibromochloroacetic</a:t>
              </a:r>
              <a:r>
                <a:rPr lang="en-US" sz="1600">
                  <a:solidFill>
                    <a:srgbClr val="FFFFFF"/>
                  </a:solidFill>
                  <a:latin typeface="Open Sans"/>
                  <a:ea typeface="Open Sans"/>
                  <a:cs typeface="Open Sans"/>
                </a:rPr>
                <a:t> acid </a:t>
              </a:r>
            </a:p>
            <a:p>
              <a:pPr>
                <a:lnSpc>
                  <a:spcPct val="150000"/>
                </a:lnSpc>
              </a:pPr>
              <a:r>
                <a:rPr lang="en-US" sz="1600" err="1">
                  <a:solidFill>
                    <a:srgbClr val="FFFFFF"/>
                  </a:solidFill>
                  <a:latin typeface="Open Sans"/>
                  <a:ea typeface="Open Sans"/>
                  <a:cs typeface="Open Sans"/>
                </a:rPr>
                <a:t>Dichlorobromoacetic</a:t>
              </a:r>
              <a:r>
                <a:rPr lang="en-US" sz="1600">
                  <a:solidFill>
                    <a:srgbClr val="FFFFFF"/>
                  </a:solidFill>
                  <a:latin typeface="Open Sans"/>
                  <a:ea typeface="Open Sans"/>
                  <a:cs typeface="Open Sans"/>
                </a:rPr>
                <a:t> acid</a:t>
              </a:r>
            </a:p>
          </p:txBody>
        </p:sp>
        <p:cxnSp>
          <p:nvCxnSpPr>
            <p:cNvPr id="19" name="Connector: Elbow 18">
              <a:extLst>
                <a:ext uri="{FF2B5EF4-FFF2-40B4-BE49-F238E27FC236}">
                  <a16:creationId xmlns:a16="http://schemas.microsoft.com/office/drawing/2014/main" id="{D1A38176-C27C-BA71-3225-053336619DE0}"/>
                </a:ext>
              </a:extLst>
            </p:cNvPr>
            <p:cNvCxnSpPr>
              <a:cxnSpLocks/>
            </p:cNvCxnSpPr>
            <p:nvPr/>
          </p:nvCxnSpPr>
          <p:spPr>
            <a:xfrm>
              <a:off x="7547408" y="2594397"/>
              <a:ext cx="918956" cy="759131"/>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CDDFFD52-A353-948E-CE21-97D8D292499A}"/>
                </a:ext>
              </a:extLst>
            </p:cNvPr>
            <p:cNvCxnSpPr>
              <a:cxnSpLocks/>
              <a:stCxn id="17" idx="3"/>
            </p:cNvCxnSpPr>
            <p:nvPr/>
          </p:nvCxnSpPr>
          <p:spPr>
            <a:xfrm flipV="1">
              <a:off x="7547409" y="3353528"/>
              <a:ext cx="918955" cy="513655"/>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01C1936-006B-F55F-B8D8-0C51E78271AE}"/>
                </a:ext>
              </a:extLst>
            </p:cNvPr>
            <p:cNvCxnSpPr/>
            <p:nvPr/>
          </p:nvCxnSpPr>
          <p:spPr>
            <a:xfrm>
              <a:off x="7547408" y="2033749"/>
              <a:ext cx="71484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266BF-2C87-45CB-AD25-DA6A7E300938}"/>
              </a:ext>
            </a:extLst>
          </p:cNvPr>
          <p:cNvSpPr>
            <a:spLocks noGrp="1"/>
          </p:cNvSpPr>
          <p:nvPr>
            <p:ph type="title"/>
          </p:nvPr>
        </p:nvSpPr>
        <p:spPr>
          <a:xfrm>
            <a:off x="540000" y="118346"/>
            <a:ext cx="8064000" cy="572700"/>
          </a:xfrm>
        </p:spPr>
        <p:txBody>
          <a:bodyPr/>
          <a:lstStyle/>
          <a:p>
            <a:r>
              <a:rPr lang="en-US"/>
              <a:t>Results of Archival Research</a:t>
            </a:r>
          </a:p>
        </p:txBody>
      </p:sp>
      <p:sp>
        <p:nvSpPr>
          <p:cNvPr id="4" name="Text Placeholder 2">
            <a:extLst>
              <a:ext uri="{FF2B5EF4-FFF2-40B4-BE49-F238E27FC236}">
                <a16:creationId xmlns:a16="http://schemas.microsoft.com/office/drawing/2014/main" id="{8160836C-6CD9-E6F0-A7EB-FE8381BE40EC}"/>
              </a:ext>
            </a:extLst>
          </p:cNvPr>
          <p:cNvSpPr>
            <a:spLocks noGrp="1"/>
          </p:cNvSpPr>
          <p:nvPr>
            <p:ph type="body" idx="1"/>
          </p:nvPr>
        </p:nvSpPr>
        <p:spPr>
          <a:xfrm>
            <a:off x="90489" y="693965"/>
            <a:ext cx="4612140" cy="4399642"/>
          </a:xfrm>
          <a:custGeom>
            <a:avLst/>
            <a:gdLst>
              <a:gd name="connsiteX0" fmla="*/ 0 w 4612140"/>
              <a:gd name="connsiteY0" fmla="*/ 0 h 4399642"/>
              <a:gd name="connsiteX1" fmla="*/ 4612140 w 4612140"/>
              <a:gd name="connsiteY1" fmla="*/ 0 h 4399642"/>
              <a:gd name="connsiteX2" fmla="*/ 4612140 w 4612140"/>
              <a:gd name="connsiteY2" fmla="*/ 4399642 h 4399642"/>
              <a:gd name="connsiteX3" fmla="*/ 0 w 4612140"/>
              <a:gd name="connsiteY3" fmla="*/ 4399642 h 4399642"/>
              <a:gd name="connsiteX4" fmla="*/ 0 w 4612140"/>
              <a:gd name="connsiteY4" fmla="*/ 0 h 4399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2140" h="4399642" extrusionOk="0">
                <a:moveTo>
                  <a:pt x="0" y="0"/>
                </a:moveTo>
                <a:cubicBezTo>
                  <a:pt x="1729647" y="-113254"/>
                  <a:pt x="3895506" y="102601"/>
                  <a:pt x="4612140" y="0"/>
                </a:cubicBezTo>
                <a:cubicBezTo>
                  <a:pt x="4559315" y="2115248"/>
                  <a:pt x="4735314" y="2680335"/>
                  <a:pt x="4612140" y="4399642"/>
                </a:cubicBezTo>
                <a:cubicBezTo>
                  <a:pt x="2803961" y="4455452"/>
                  <a:pt x="857548" y="4568600"/>
                  <a:pt x="0" y="4399642"/>
                </a:cubicBezTo>
                <a:cubicBezTo>
                  <a:pt x="-144930" y="3155843"/>
                  <a:pt x="-18259" y="1103427"/>
                  <a:pt x="0" y="0"/>
                </a:cubicBezTo>
                <a:close/>
              </a:path>
            </a:pathLst>
          </a:custGeom>
          <a:ln w="12700">
            <a:solidFill>
              <a:schemeClr val="accent1"/>
            </a:solidFill>
            <a:extLst>
              <a:ext uri="{C807C97D-BFC1-408E-A445-0C87EB9F89A2}">
                <ask:lineSketchStyleProps xmlns:ask="http://schemas.microsoft.com/office/drawing/2018/sketchyshapes" sd="3499211612">
                  <ask:type>
                    <ask:lineSketchCurved/>
                  </ask:type>
                </ask:lineSketchStyleProps>
              </a:ext>
            </a:extLst>
          </a:ln>
        </p:spPr>
        <p:txBody>
          <a:bodyPr/>
          <a:lstStyle/>
          <a:p>
            <a:pPr marL="152400" indent="0" algn="ctr">
              <a:buNone/>
            </a:pPr>
            <a:r>
              <a:rPr lang="en-US" sz="1800" b="1"/>
              <a:t>Human Health Impacts</a:t>
            </a:r>
          </a:p>
          <a:p>
            <a:pPr marL="152400" indent="0" algn="ctr">
              <a:buNone/>
            </a:pPr>
            <a:r>
              <a:rPr lang="en-US" sz="1800"/>
              <a:t>THMs</a:t>
            </a:r>
            <a:endParaRPr lang="en-US"/>
          </a:p>
          <a:p>
            <a:pPr marL="152400" indent="0" algn="ctr">
              <a:buNone/>
            </a:pPr>
            <a:endParaRPr lang="en-US" sz="1800"/>
          </a:p>
          <a:p>
            <a:pPr marL="438150" indent="-285750">
              <a:buFont typeface="Arial"/>
              <a:buChar char="•"/>
            </a:pPr>
            <a:r>
              <a:rPr lang="en-US" sz="1400"/>
              <a:t>Bromoform and </a:t>
            </a:r>
            <a:r>
              <a:rPr lang="en-US" sz="1400" err="1"/>
              <a:t>chlorodibromomethane</a:t>
            </a:r>
            <a:r>
              <a:rPr lang="en-US" sz="1400"/>
              <a:t> can cause harm to the liver and kidneys </a:t>
            </a:r>
            <a:r>
              <a:rPr lang="en-US" sz="900"/>
              <a:t>(ATSDR, 2015)</a:t>
            </a:r>
            <a:r>
              <a:rPr lang="en-US" sz="1000"/>
              <a:t> </a:t>
            </a:r>
          </a:p>
          <a:p>
            <a:pPr marL="438150" indent="-285750">
              <a:buFont typeface="Arial"/>
              <a:buChar char="•"/>
            </a:pPr>
            <a:endParaRPr lang="en-US" sz="1000"/>
          </a:p>
          <a:p>
            <a:pPr marL="438150" indent="-285750">
              <a:buFont typeface="Arial"/>
              <a:buChar char="•"/>
            </a:pPr>
            <a:r>
              <a:rPr lang="en-US" sz="1400"/>
              <a:t>Chronic exposure to THMs can have harmful effects on the human nervous system:</a:t>
            </a:r>
          </a:p>
          <a:p>
            <a:pPr marL="895350" lvl="1" indent="-285750">
              <a:lnSpc>
                <a:spcPct val="114999"/>
              </a:lnSpc>
              <a:buFont typeface="Courier New"/>
              <a:buChar char="o"/>
            </a:pPr>
            <a:r>
              <a:rPr lang="en-US" sz="1200"/>
              <a:t> Depression and irritability </a:t>
            </a:r>
            <a:r>
              <a:rPr lang="en-US" sz="900"/>
              <a:t>(ATSDR, 2015)</a:t>
            </a:r>
          </a:p>
          <a:p>
            <a:pPr marL="895350" lvl="1" indent="-285750">
              <a:lnSpc>
                <a:spcPct val="114999"/>
              </a:lnSpc>
              <a:buFont typeface="Courier New"/>
              <a:buChar char="o"/>
            </a:pPr>
            <a:r>
              <a:rPr lang="en-US" sz="1200"/>
              <a:t> Causing nausea, dizziness, headaches, and narcosis </a:t>
            </a:r>
            <a:r>
              <a:rPr lang="en-US" sz="900"/>
              <a:t>(PubChem, 2023</a:t>
            </a:r>
            <a:r>
              <a:rPr lang="en-US" sz="900">
                <a:solidFill>
                  <a:srgbClr val="285E89"/>
                </a:solidFill>
              </a:rPr>
              <a:t>)</a:t>
            </a:r>
            <a:endParaRPr lang="en-US" sz="900"/>
          </a:p>
          <a:p>
            <a:pPr marL="438150" indent="-285750">
              <a:buFont typeface="Arial"/>
              <a:buChar char="•"/>
            </a:pPr>
            <a:endParaRPr lang="en-US" sz="1400"/>
          </a:p>
          <a:p>
            <a:pPr marL="438150" indent="-285750">
              <a:buFont typeface="Arial"/>
              <a:buChar char="•"/>
            </a:pPr>
            <a:r>
              <a:rPr lang="en-US" sz="1400"/>
              <a:t>Bromoform and chloroform can change hematological count</a:t>
            </a:r>
          </a:p>
          <a:p>
            <a:pPr marL="895350" lvl="1" indent="-285750">
              <a:lnSpc>
                <a:spcPct val="100000"/>
              </a:lnSpc>
              <a:buFont typeface="Courier New"/>
              <a:buChar char="o"/>
            </a:pPr>
            <a:r>
              <a:rPr lang="en-US" sz="1200"/>
              <a:t> Indicative of developing medical conditions </a:t>
            </a:r>
            <a:r>
              <a:rPr lang="en-US" sz="900"/>
              <a:t>(Lodhi, 2017)</a:t>
            </a:r>
          </a:p>
        </p:txBody>
      </p:sp>
      <p:sp>
        <p:nvSpPr>
          <p:cNvPr id="3" name="Text Placeholder 2">
            <a:extLst>
              <a:ext uri="{FF2B5EF4-FFF2-40B4-BE49-F238E27FC236}">
                <a16:creationId xmlns:a16="http://schemas.microsoft.com/office/drawing/2014/main" id="{54CE4A62-5079-EA79-AF17-94FC16409CB8}"/>
              </a:ext>
            </a:extLst>
          </p:cNvPr>
          <p:cNvSpPr txBox="1">
            <a:spLocks/>
          </p:cNvSpPr>
          <p:nvPr/>
        </p:nvSpPr>
        <p:spPr>
          <a:xfrm>
            <a:off x="4669972" y="693966"/>
            <a:ext cx="4383540" cy="4399642"/>
          </a:xfrm>
          <a:custGeom>
            <a:avLst/>
            <a:gdLst>
              <a:gd name="connsiteX0" fmla="*/ 0 w 4383540"/>
              <a:gd name="connsiteY0" fmla="*/ 0 h 4326164"/>
              <a:gd name="connsiteX1" fmla="*/ 713891 w 4383540"/>
              <a:gd name="connsiteY1" fmla="*/ 0 h 4326164"/>
              <a:gd name="connsiteX2" fmla="*/ 1427782 w 4383540"/>
              <a:gd name="connsiteY2" fmla="*/ 0 h 4326164"/>
              <a:gd name="connsiteX3" fmla="*/ 2054002 w 4383540"/>
              <a:gd name="connsiteY3" fmla="*/ 0 h 4326164"/>
              <a:gd name="connsiteX4" fmla="*/ 2636386 w 4383540"/>
              <a:gd name="connsiteY4" fmla="*/ 0 h 4326164"/>
              <a:gd name="connsiteX5" fmla="*/ 3262606 w 4383540"/>
              <a:gd name="connsiteY5" fmla="*/ 0 h 4326164"/>
              <a:gd name="connsiteX6" fmla="*/ 4383540 w 4383540"/>
              <a:gd name="connsiteY6" fmla="*/ 0 h 4326164"/>
              <a:gd name="connsiteX7" fmla="*/ 4383540 w 4383540"/>
              <a:gd name="connsiteY7" fmla="*/ 618023 h 4326164"/>
              <a:gd name="connsiteX8" fmla="*/ 4383540 w 4383540"/>
              <a:gd name="connsiteY8" fmla="*/ 1106262 h 4326164"/>
              <a:gd name="connsiteX9" fmla="*/ 4383540 w 4383540"/>
              <a:gd name="connsiteY9" fmla="*/ 1681024 h 4326164"/>
              <a:gd name="connsiteX10" fmla="*/ 4383540 w 4383540"/>
              <a:gd name="connsiteY10" fmla="*/ 2299047 h 4326164"/>
              <a:gd name="connsiteX11" fmla="*/ 4383540 w 4383540"/>
              <a:gd name="connsiteY11" fmla="*/ 2873809 h 4326164"/>
              <a:gd name="connsiteX12" fmla="*/ 4383540 w 4383540"/>
              <a:gd name="connsiteY12" fmla="*/ 3578356 h 4326164"/>
              <a:gd name="connsiteX13" fmla="*/ 4383540 w 4383540"/>
              <a:gd name="connsiteY13" fmla="*/ 4326164 h 4326164"/>
              <a:gd name="connsiteX14" fmla="*/ 3713485 w 4383540"/>
              <a:gd name="connsiteY14" fmla="*/ 4326164 h 4326164"/>
              <a:gd name="connsiteX15" fmla="*/ 3087265 w 4383540"/>
              <a:gd name="connsiteY15" fmla="*/ 4326164 h 4326164"/>
              <a:gd name="connsiteX16" fmla="*/ 2417209 w 4383540"/>
              <a:gd name="connsiteY16" fmla="*/ 4326164 h 4326164"/>
              <a:gd name="connsiteX17" fmla="*/ 1790989 w 4383540"/>
              <a:gd name="connsiteY17" fmla="*/ 4326164 h 4326164"/>
              <a:gd name="connsiteX18" fmla="*/ 1252440 w 4383540"/>
              <a:gd name="connsiteY18" fmla="*/ 4326164 h 4326164"/>
              <a:gd name="connsiteX19" fmla="*/ 713891 w 4383540"/>
              <a:gd name="connsiteY19" fmla="*/ 4326164 h 4326164"/>
              <a:gd name="connsiteX20" fmla="*/ 0 w 4383540"/>
              <a:gd name="connsiteY20" fmla="*/ 4326164 h 4326164"/>
              <a:gd name="connsiteX21" fmla="*/ 0 w 4383540"/>
              <a:gd name="connsiteY21" fmla="*/ 3621617 h 4326164"/>
              <a:gd name="connsiteX22" fmla="*/ 0 w 4383540"/>
              <a:gd name="connsiteY22" fmla="*/ 3133379 h 4326164"/>
              <a:gd name="connsiteX23" fmla="*/ 0 w 4383540"/>
              <a:gd name="connsiteY23" fmla="*/ 2601879 h 4326164"/>
              <a:gd name="connsiteX24" fmla="*/ 0 w 4383540"/>
              <a:gd name="connsiteY24" fmla="*/ 2113640 h 4326164"/>
              <a:gd name="connsiteX25" fmla="*/ 0 w 4383540"/>
              <a:gd name="connsiteY25" fmla="*/ 1409093 h 4326164"/>
              <a:gd name="connsiteX26" fmla="*/ 0 w 4383540"/>
              <a:gd name="connsiteY26" fmla="*/ 747808 h 4326164"/>
              <a:gd name="connsiteX27" fmla="*/ 0 w 4383540"/>
              <a:gd name="connsiteY27" fmla="*/ 0 h 4326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383540" h="4326164" extrusionOk="0">
                <a:moveTo>
                  <a:pt x="0" y="0"/>
                </a:moveTo>
                <a:cubicBezTo>
                  <a:pt x="265849" y="-30709"/>
                  <a:pt x="540950" y="-30239"/>
                  <a:pt x="713891" y="0"/>
                </a:cubicBezTo>
                <a:cubicBezTo>
                  <a:pt x="886832" y="30239"/>
                  <a:pt x="1096166" y="24940"/>
                  <a:pt x="1427782" y="0"/>
                </a:cubicBezTo>
                <a:cubicBezTo>
                  <a:pt x="1759398" y="-24940"/>
                  <a:pt x="1745623" y="-12028"/>
                  <a:pt x="2054002" y="0"/>
                </a:cubicBezTo>
                <a:cubicBezTo>
                  <a:pt x="2362381" y="12028"/>
                  <a:pt x="2347902" y="-17683"/>
                  <a:pt x="2636386" y="0"/>
                </a:cubicBezTo>
                <a:cubicBezTo>
                  <a:pt x="2924870" y="17683"/>
                  <a:pt x="3074118" y="-19045"/>
                  <a:pt x="3262606" y="0"/>
                </a:cubicBezTo>
                <a:cubicBezTo>
                  <a:pt x="3451094" y="19045"/>
                  <a:pt x="4027504" y="32128"/>
                  <a:pt x="4383540" y="0"/>
                </a:cubicBezTo>
                <a:cubicBezTo>
                  <a:pt x="4395823" y="218520"/>
                  <a:pt x="4380759" y="401695"/>
                  <a:pt x="4383540" y="618023"/>
                </a:cubicBezTo>
                <a:cubicBezTo>
                  <a:pt x="4386321" y="834351"/>
                  <a:pt x="4390566" y="906103"/>
                  <a:pt x="4383540" y="1106262"/>
                </a:cubicBezTo>
                <a:cubicBezTo>
                  <a:pt x="4376514" y="1306421"/>
                  <a:pt x="4357453" y="1413664"/>
                  <a:pt x="4383540" y="1681024"/>
                </a:cubicBezTo>
                <a:cubicBezTo>
                  <a:pt x="4409627" y="1948384"/>
                  <a:pt x="4389381" y="2166383"/>
                  <a:pt x="4383540" y="2299047"/>
                </a:cubicBezTo>
                <a:cubicBezTo>
                  <a:pt x="4377699" y="2431711"/>
                  <a:pt x="4386238" y="2641261"/>
                  <a:pt x="4383540" y="2873809"/>
                </a:cubicBezTo>
                <a:cubicBezTo>
                  <a:pt x="4380842" y="3106357"/>
                  <a:pt x="4381120" y="3236517"/>
                  <a:pt x="4383540" y="3578356"/>
                </a:cubicBezTo>
                <a:cubicBezTo>
                  <a:pt x="4385960" y="3920195"/>
                  <a:pt x="4406266" y="4034030"/>
                  <a:pt x="4383540" y="4326164"/>
                </a:cubicBezTo>
                <a:cubicBezTo>
                  <a:pt x="4075093" y="4330628"/>
                  <a:pt x="4029691" y="4349092"/>
                  <a:pt x="3713485" y="4326164"/>
                </a:cubicBezTo>
                <a:cubicBezTo>
                  <a:pt x="3397279" y="4303236"/>
                  <a:pt x="3330091" y="4352752"/>
                  <a:pt x="3087265" y="4326164"/>
                </a:cubicBezTo>
                <a:cubicBezTo>
                  <a:pt x="2844439" y="4299576"/>
                  <a:pt x="2742599" y="4346141"/>
                  <a:pt x="2417209" y="4326164"/>
                </a:cubicBezTo>
                <a:cubicBezTo>
                  <a:pt x="2091819" y="4306187"/>
                  <a:pt x="2080506" y="4337143"/>
                  <a:pt x="1790989" y="4326164"/>
                </a:cubicBezTo>
                <a:cubicBezTo>
                  <a:pt x="1501472" y="4315185"/>
                  <a:pt x="1425410" y="4318865"/>
                  <a:pt x="1252440" y="4326164"/>
                </a:cubicBezTo>
                <a:cubicBezTo>
                  <a:pt x="1079470" y="4333463"/>
                  <a:pt x="868908" y="4335191"/>
                  <a:pt x="713891" y="4326164"/>
                </a:cubicBezTo>
                <a:cubicBezTo>
                  <a:pt x="558874" y="4317137"/>
                  <a:pt x="291322" y="4324855"/>
                  <a:pt x="0" y="4326164"/>
                </a:cubicBezTo>
                <a:cubicBezTo>
                  <a:pt x="-18208" y="4116856"/>
                  <a:pt x="-27388" y="3896848"/>
                  <a:pt x="0" y="3621617"/>
                </a:cubicBezTo>
                <a:cubicBezTo>
                  <a:pt x="27388" y="3346386"/>
                  <a:pt x="15426" y="3248741"/>
                  <a:pt x="0" y="3133379"/>
                </a:cubicBezTo>
                <a:cubicBezTo>
                  <a:pt x="-15426" y="3018017"/>
                  <a:pt x="-21845" y="2713641"/>
                  <a:pt x="0" y="2601879"/>
                </a:cubicBezTo>
                <a:cubicBezTo>
                  <a:pt x="21845" y="2490117"/>
                  <a:pt x="-3761" y="2271874"/>
                  <a:pt x="0" y="2113640"/>
                </a:cubicBezTo>
                <a:cubicBezTo>
                  <a:pt x="3761" y="1955406"/>
                  <a:pt x="-1302" y="1658553"/>
                  <a:pt x="0" y="1409093"/>
                </a:cubicBezTo>
                <a:cubicBezTo>
                  <a:pt x="1302" y="1159633"/>
                  <a:pt x="15117" y="884924"/>
                  <a:pt x="0" y="747808"/>
                </a:cubicBezTo>
                <a:cubicBezTo>
                  <a:pt x="-15117" y="610692"/>
                  <a:pt x="-18543" y="371334"/>
                  <a:pt x="0" y="0"/>
                </a:cubicBezTo>
                <a:close/>
              </a:path>
            </a:pathLst>
          </a:custGeom>
          <a:noFill/>
          <a:ln w="12700">
            <a:solidFill>
              <a:schemeClr val="accent1"/>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Open Sans"/>
                <a:ea typeface="Open Sans"/>
                <a:cs typeface="Open Sans"/>
                <a:sym typeface="Open Sans"/>
              </a:defRPr>
            </a:lvl1pPr>
            <a:lvl2pPr marL="914400" marR="0" lvl="1" indent="-304800" algn="l" rtl="0">
              <a:lnSpc>
                <a:spcPct val="115000"/>
              </a:lnSpc>
              <a:spcBef>
                <a:spcPts val="1600"/>
              </a:spcBef>
              <a:spcAft>
                <a:spcPts val="0"/>
              </a:spcAft>
              <a:buClr>
                <a:srgbClr val="434343"/>
              </a:buClr>
              <a:buSzPts val="1200"/>
              <a:buFont typeface="Roboto Condensed Light"/>
              <a:buAutoNum type="alphaLcPeriod"/>
              <a:defRPr sz="1400" b="0" i="0" u="none" strike="noStrike" cap="none">
                <a:solidFill>
                  <a:schemeClr val="dk2"/>
                </a:solidFill>
                <a:latin typeface="Open Sans"/>
                <a:ea typeface="Open Sans"/>
                <a:cs typeface="Open Sans"/>
                <a:sym typeface="Open Sans"/>
              </a:defRPr>
            </a:lvl2pPr>
            <a:lvl3pPr marL="1371600" marR="0" lvl="2" indent="-304800" algn="l" rtl="0">
              <a:lnSpc>
                <a:spcPct val="115000"/>
              </a:lnSpc>
              <a:spcBef>
                <a:spcPts val="1600"/>
              </a:spcBef>
              <a:spcAft>
                <a:spcPts val="0"/>
              </a:spcAft>
              <a:buClr>
                <a:srgbClr val="434343"/>
              </a:buClr>
              <a:buSzPts val="1200"/>
              <a:buFont typeface="Roboto Condensed Light"/>
              <a:buAutoNum type="romanLcPeriod"/>
              <a:defRPr sz="1400" b="0" i="0" u="none" strike="noStrike" cap="none">
                <a:solidFill>
                  <a:schemeClr val="dk2"/>
                </a:solidFill>
                <a:latin typeface="Open Sans"/>
                <a:ea typeface="Open Sans"/>
                <a:cs typeface="Open Sans"/>
                <a:sym typeface="Open Sans"/>
              </a:defRPr>
            </a:lvl3pPr>
            <a:lvl4pPr marL="1828800" marR="0" lvl="3" indent="-304800" algn="l" rtl="0">
              <a:lnSpc>
                <a:spcPct val="115000"/>
              </a:lnSpc>
              <a:spcBef>
                <a:spcPts val="1600"/>
              </a:spcBef>
              <a:spcAft>
                <a:spcPts val="0"/>
              </a:spcAft>
              <a:buClr>
                <a:srgbClr val="434343"/>
              </a:buClr>
              <a:buSzPts val="1200"/>
              <a:buFont typeface="Roboto Condensed Light"/>
              <a:buAutoNum type="arabicPeriod"/>
              <a:defRPr sz="1400" b="0" i="0" u="none" strike="noStrike" cap="none">
                <a:solidFill>
                  <a:schemeClr val="dk2"/>
                </a:solidFill>
                <a:latin typeface="Open Sans"/>
                <a:ea typeface="Open Sans"/>
                <a:cs typeface="Open Sans"/>
                <a:sym typeface="Open Sans"/>
              </a:defRPr>
            </a:lvl4pPr>
            <a:lvl5pPr marL="2286000" marR="0" lvl="4" indent="-304800" algn="l" rtl="0">
              <a:lnSpc>
                <a:spcPct val="115000"/>
              </a:lnSpc>
              <a:spcBef>
                <a:spcPts val="1600"/>
              </a:spcBef>
              <a:spcAft>
                <a:spcPts val="0"/>
              </a:spcAft>
              <a:buClr>
                <a:srgbClr val="434343"/>
              </a:buClr>
              <a:buSzPts val="1200"/>
              <a:buFont typeface="Roboto Condensed Light"/>
              <a:buAutoNum type="alphaLcPeriod"/>
              <a:defRPr sz="1400" b="0" i="0" u="none" strike="noStrike" cap="none">
                <a:solidFill>
                  <a:schemeClr val="dk2"/>
                </a:solidFill>
                <a:latin typeface="Open Sans"/>
                <a:ea typeface="Open Sans"/>
                <a:cs typeface="Open Sans"/>
                <a:sym typeface="Open Sans"/>
              </a:defRPr>
            </a:lvl5pPr>
            <a:lvl6pPr marL="2743200" marR="0" lvl="5" indent="-304800" algn="l" rtl="0">
              <a:lnSpc>
                <a:spcPct val="115000"/>
              </a:lnSpc>
              <a:spcBef>
                <a:spcPts val="1600"/>
              </a:spcBef>
              <a:spcAft>
                <a:spcPts val="0"/>
              </a:spcAft>
              <a:buClr>
                <a:srgbClr val="434343"/>
              </a:buClr>
              <a:buSzPts val="1200"/>
              <a:buFont typeface="Roboto Condensed Light"/>
              <a:buAutoNum type="romanLcPeriod"/>
              <a:defRPr sz="1400" b="0" i="0" u="none" strike="noStrike" cap="none">
                <a:solidFill>
                  <a:schemeClr val="dk2"/>
                </a:solidFill>
                <a:latin typeface="Open Sans"/>
                <a:ea typeface="Open Sans"/>
                <a:cs typeface="Open Sans"/>
                <a:sym typeface="Open Sans"/>
              </a:defRPr>
            </a:lvl6pPr>
            <a:lvl7pPr marL="3200400" marR="0" lvl="6" indent="-304800" algn="l" rtl="0">
              <a:lnSpc>
                <a:spcPct val="115000"/>
              </a:lnSpc>
              <a:spcBef>
                <a:spcPts val="1600"/>
              </a:spcBef>
              <a:spcAft>
                <a:spcPts val="0"/>
              </a:spcAft>
              <a:buClr>
                <a:srgbClr val="434343"/>
              </a:buClr>
              <a:buSzPts val="1200"/>
              <a:buFont typeface="Roboto Condensed Light"/>
              <a:buAutoNum type="arabicPeriod"/>
              <a:defRPr sz="1400" b="0" i="0" u="none" strike="noStrike" cap="none">
                <a:solidFill>
                  <a:schemeClr val="dk2"/>
                </a:solidFill>
                <a:latin typeface="Open Sans"/>
                <a:ea typeface="Open Sans"/>
                <a:cs typeface="Open Sans"/>
                <a:sym typeface="Open Sans"/>
              </a:defRPr>
            </a:lvl7pPr>
            <a:lvl8pPr marL="3657600" marR="0" lvl="7" indent="-304800" algn="l" rtl="0">
              <a:lnSpc>
                <a:spcPct val="115000"/>
              </a:lnSpc>
              <a:spcBef>
                <a:spcPts val="1600"/>
              </a:spcBef>
              <a:spcAft>
                <a:spcPts val="0"/>
              </a:spcAft>
              <a:buClr>
                <a:srgbClr val="434343"/>
              </a:buClr>
              <a:buSzPts val="1200"/>
              <a:buFont typeface="Roboto Condensed Light"/>
              <a:buAutoNum type="alphaLcPeriod"/>
              <a:defRPr sz="1400" b="0" i="0" u="none" strike="noStrike" cap="none">
                <a:solidFill>
                  <a:schemeClr val="dk2"/>
                </a:solidFill>
                <a:latin typeface="Open Sans"/>
                <a:ea typeface="Open Sans"/>
                <a:cs typeface="Open Sans"/>
                <a:sym typeface="Open Sans"/>
              </a:defRPr>
            </a:lvl8pPr>
            <a:lvl9pPr marL="4114800" marR="0" lvl="8" indent="-304800" algn="l" rtl="0">
              <a:lnSpc>
                <a:spcPct val="115000"/>
              </a:lnSpc>
              <a:spcBef>
                <a:spcPts val="1600"/>
              </a:spcBef>
              <a:spcAft>
                <a:spcPts val="1600"/>
              </a:spcAft>
              <a:buClr>
                <a:srgbClr val="434343"/>
              </a:buClr>
              <a:buSzPts val="1200"/>
              <a:buFont typeface="Roboto Condensed Light"/>
              <a:buAutoNum type="romanLcPeriod"/>
              <a:defRPr sz="1400" b="0" i="0" u="none" strike="noStrike" cap="none">
                <a:solidFill>
                  <a:schemeClr val="dk2"/>
                </a:solidFill>
                <a:latin typeface="Open Sans"/>
                <a:ea typeface="Open Sans"/>
                <a:cs typeface="Open Sans"/>
                <a:sym typeface="Open Sans"/>
              </a:defRPr>
            </a:lvl9pPr>
          </a:lstStyle>
          <a:p>
            <a:pPr marL="152400" indent="0" algn="ctr">
              <a:buNone/>
            </a:pPr>
            <a:r>
              <a:rPr lang="en-US" sz="1800" b="1"/>
              <a:t>Environmental Impacts</a:t>
            </a:r>
          </a:p>
          <a:p>
            <a:pPr marL="152400" indent="0" algn="ctr">
              <a:buFont typeface="Anaheim"/>
              <a:buNone/>
            </a:pPr>
            <a:r>
              <a:rPr lang="en-US" sz="1800"/>
              <a:t>HAAs</a:t>
            </a:r>
            <a:endParaRPr lang="en-US"/>
          </a:p>
          <a:p>
            <a:pPr marL="152400" indent="0" algn="ctr">
              <a:buFont typeface="Anaheim"/>
              <a:buNone/>
            </a:pPr>
            <a:endParaRPr lang="en-US" sz="1800"/>
          </a:p>
          <a:p>
            <a:pPr marL="438150" indent="-285750">
              <a:buFont typeface="Arial"/>
              <a:buChar char="•"/>
            </a:pPr>
            <a:r>
              <a:rPr lang="en-US" sz="1400"/>
              <a:t>When placed under stress from low levels of HAAs:</a:t>
            </a:r>
            <a:endParaRPr lang="en-US"/>
          </a:p>
          <a:p>
            <a:pPr marL="895350" lvl="1" indent="-285750">
              <a:lnSpc>
                <a:spcPct val="114999"/>
              </a:lnSpc>
              <a:buFont typeface="Courier New"/>
              <a:buChar char="o"/>
            </a:pPr>
            <a:r>
              <a:rPr lang="en-US" sz="1200"/>
              <a:t>Phytoplankton tends to bloom, or rapidly reproduce </a:t>
            </a:r>
            <a:r>
              <a:rPr lang="en-US" sz="1000"/>
              <a:t>(Cui et al., 2022)</a:t>
            </a:r>
            <a:endParaRPr lang="en-US" sz="1200"/>
          </a:p>
          <a:p>
            <a:pPr marL="895350" lvl="1" indent="-285750">
              <a:lnSpc>
                <a:spcPct val="114999"/>
              </a:lnSpc>
              <a:buFont typeface="Courier New"/>
              <a:buChar char="o"/>
            </a:pPr>
            <a:r>
              <a:rPr lang="en-US" sz="1200"/>
              <a:t>Depletes oxygen from the surrounding waters</a:t>
            </a:r>
          </a:p>
          <a:p>
            <a:pPr marL="895350" lvl="1" indent="-285750">
              <a:lnSpc>
                <a:spcPct val="114999"/>
              </a:lnSpc>
              <a:buFont typeface="Courier New"/>
              <a:buChar char="o"/>
            </a:pPr>
            <a:r>
              <a:rPr lang="en-US" sz="1200"/>
              <a:t>Release toxins </a:t>
            </a:r>
          </a:p>
          <a:p>
            <a:pPr marL="609600" lvl="1" indent="0">
              <a:lnSpc>
                <a:spcPct val="114999"/>
              </a:lnSpc>
              <a:buNone/>
            </a:pPr>
            <a:endParaRPr lang="en-US" sz="1200"/>
          </a:p>
          <a:p>
            <a:pPr marL="438150" indent="-285750">
              <a:buFont typeface="Arial,Sans-Serif"/>
              <a:buChar char="•"/>
            </a:pPr>
            <a:r>
              <a:rPr lang="en-US" sz="1400">
                <a:latin typeface="Arial"/>
                <a:cs typeface="Arial"/>
              </a:rPr>
              <a:t>Causes increased mortality and illness in larger ocean organisms  </a:t>
            </a:r>
          </a:p>
          <a:p>
            <a:pPr marL="152400" indent="0">
              <a:buNone/>
            </a:pPr>
            <a:endParaRPr lang="en-US" sz="1400">
              <a:latin typeface="Arial"/>
              <a:cs typeface="Arial"/>
            </a:endParaRPr>
          </a:p>
          <a:p>
            <a:pPr marL="438150" indent="-285750">
              <a:buFont typeface="Arial,Sans-Serif"/>
              <a:buChar char="•"/>
            </a:pPr>
            <a:r>
              <a:rPr lang="en-US" sz="1400">
                <a:latin typeface="Arial"/>
                <a:cs typeface="Arial"/>
              </a:rPr>
              <a:t>Detrimental effects on the balance of the food chain </a:t>
            </a:r>
            <a:endParaRPr lang="en-US"/>
          </a:p>
        </p:txBody>
      </p:sp>
    </p:spTree>
    <p:extLst>
      <p:ext uri="{BB962C8B-B14F-4D97-AF65-F5344CB8AC3E}">
        <p14:creationId xmlns:p14="http://schemas.microsoft.com/office/powerpoint/2010/main" val="1528313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45"/>
        <p:cNvGrpSpPr/>
        <p:nvPr/>
      </p:nvGrpSpPr>
      <p:grpSpPr>
        <a:xfrm>
          <a:off x="0" y="0"/>
          <a:ext cx="0" cy="0"/>
          <a:chOff x="0" y="0"/>
          <a:chExt cx="0" cy="0"/>
        </a:xfrm>
      </p:grpSpPr>
      <p:sp>
        <p:nvSpPr>
          <p:cNvPr id="2246" name="Google Shape;2246;p131"/>
          <p:cNvSpPr txBox="1">
            <a:spLocks noGrp="1"/>
          </p:cNvSpPr>
          <p:nvPr>
            <p:ph type="title"/>
          </p:nvPr>
        </p:nvSpPr>
        <p:spPr>
          <a:xfrm>
            <a:off x="2571750" y="363275"/>
            <a:ext cx="4000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Interviewees</a:t>
            </a:r>
            <a:endParaRPr/>
          </a:p>
        </p:txBody>
      </p:sp>
      <p:sp>
        <p:nvSpPr>
          <p:cNvPr id="2247" name="Google Shape;2247;p131"/>
          <p:cNvSpPr txBox="1">
            <a:spLocks noGrp="1"/>
          </p:cNvSpPr>
          <p:nvPr>
            <p:ph type="subTitle" idx="1"/>
          </p:nvPr>
        </p:nvSpPr>
        <p:spPr>
          <a:xfrm>
            <a:off x="5682889" y="2222663"/>
            <a:ext cx="2505102" cy="357000"/>
          </a:xfrm>
          <a:prstGeom prst="rect">
            <a:avLst/>
          </a:prstGeom>
        </p:spPr>
        <p:txBody>
          <a:bodyPr spcFirstLastPara="1" wrap="square" lIns="91425" tIns="91425" rIns="91425" bIns="91425" anchor="ctr" anchorCtr="0">
            <a:noAutofit/>
          </a:bodyPr>
          <a:lstStyle/>
          <a:p>
            <a:pPr marL="0" indent="0"/>
            <a:r>
              <a:rPr lang="en"/>
              <a:t>Dr. June Mire</a:t>
            </a:r>
            <a:endParaRPr lang="en-US"/>
          </a:p>
        </p:txBody>
      </p:sp>
      <p:sp>
        <p:nvSpPr>
          <p:cNvPr id="2248" name="Google Shape;2248;p131"/>
          <p:cNvSpPr txBox="1">
            <a:spLocks noGrp="1"/>
          </p:cNvSpPr>
          <p:nvPr>
            <p:ph type="subTitle" idx="2"/>
          </p:nvPr>
        </p:nvSpPr>
        <p:spPr>
          <a:xfrm>
            <a:off x="5168082" y="2600291"/>
            <a:ext cx="3534716" cy="645900"/>
          </a:xfrm>
          <a:prstGeom prst="rect">
            <a:avLst/>
          </a:prstGeom>
        </p:spPr>
        <p:txBody>
          <a:bodyPr spcFirstLastPara="1" wrap="square" lIns="91425" tIns="91425" rIns="91425" bIns="91425" anchor="ctr" anchorCtr="0">
            <a:noAutofit/>
          </a:bodyPr>
          <a:lstStyle/>
          <a:p>
            <a:pPr marL="0" lvl="0" indent="0"/>
            <a:r>
              <a:rPr lang="en-US"/>
              <a:t>Director of Ecological Services at Tetra Tech, Inc., contractor for the Office of Operating and Environmental Standards</a:t>
            </a:r>
          </a:p>
        </p:txBody>
      </p:sp>
      <p:sp>
        <p:nvSpPr>
          <p:cNvPr id="2249" name="Google Shape;2249;p131"/>
          <p:cNvSpPr txBox="1">
            <a:spLocks noGrp="1"/>
          </p:cNvSpPr>
          <p:nvPr>
            <p:ph type="subTitle" idx="3"/>
          </p:nvPr>
        </p:nvSpPr>
        <p:spPr>
          <a:xfrm>
            <a:off x="1160642" y="2222663"/>
            <a:ext cx="2248050" cy="357000"/>
          </a:xfrm>
          <a:prstGeom prst="rect">
            <a:avLst/>
          </a:prstGeom>
        </p:spPr>
        <p:txBody>
          <a:bodyPr spcFirstLastPara="1" wrap="square" lIns="91425" tIns="91425" rIns="91425" bIns="91425" anchor="ctr" anchorCtr="0">
            <a:noAutofit/>
          </a:bodyPr>
          <a:lstStyle/>
          <a:p>
            <a:pPr marL="0" lvl="0" indent="0"/>
            <a:r>
              <a:rPr lang="en-US"/>
              <a:t>Ann </a:t>
            </a:r>
            <a:r>
              <a:rPr lang="en-US" err="1"/>
              <a:t>Kimrey</a:t>
            </a:r>
            <a:endParaRPr lang="en-US"/>
          </a:p>
        </p:txBody>
      </p:sp>
      <p:sp>
        <p:nvSpPr>
          <p:cNvPr id="2250" name="Google Shape;2250;p131"/>
          <p:cNvSpPr txBox="1">
            <a:spLocks noGrp="1"/>
          </p:cNvSpPr>
          <p:nvPr>
            <p:ph type="subTitle" idx="4"/>
          </p:nvPr>
        </p:nvSpPr>
        <p:spPr>
          <a:xfrm>
            <a:off x="728760" y="2600291"/>
            <a:ext cx="2790047" cy="645900"/>
          </a:xfrm>
          <a:prstGeom prst="rect">
            <a:avLst/>
          </a:prstGeom>
        </p:spPr>
        <p:txBody>
          <a:bodyPr spcFirstLastPara="1" wrap="square" lIns="91425" tIns="91425" rIns="91425" bIns="91425" anchor="ctr" anchorCtr="0">
            <a:noAutofit/>
          </a:bodyPr>
          <a:lstStyle/>
          <a:p>
            <a:pPr marL="0" lvl="0" indent="0"/>
            <a:r>
              <a:rPr lang="en-US"/>
              <a:t>General Engineer at the Marine Safety Center for U.S. Coast Guard</a:t>
            </a:r>
          </a:p>
        </p:txBody>
      </p:sp>
      <p:pic>
        <p:nvPicPr>
          <p:cNvPr id="2251" name="Google Shape;2251;p131"/>
          <p:cNvPicPr preferRelativeResize="0"/>
          <p:nvPr/>
        </p:nvPicPr>
        <p:blipFill rotWithShape="1">
          <a:blip r:embed="rId3"/>
          <a:srcRect t="2158" b="2158"/>
          <a:stretch/>
        </p:blipFill>
        <p:spPr>
          <a:xfrm>
            <a:off x="5917240" y="177168"/>
            <a:ext cx="2036400" cy="1948500"/>
          </a:xfrm>
          <a:prstGeom prst="ellipse">
            <a:avLst/>
          </a:prstGeom>
          <a:noFill/>
          <a:ln>
            <a:noFill/>
          </a:ln>
        </p:spPr>
      </p:pic>
      <p:pic>
        <p:nvPicPr>
          <p:cNvPr id="2252" name="Google Shape;2252;p131"/>
          <p:cNvPicPr preferRelativeResize="0"/>
          <p:nvPr/>
        </p:nvPicPr>
        <p:blipFill rotWithShape="1">
          <a:blip r:embed="rId4"/>
          <a:srcRect t="2158" b="2158"/>
          <a:stretch/>
        </p:blipFill>
        <p:spPr>
          <a:xfrm>
            <a:off x="1266467" y="177168"/>
            <a:ext cx="2036400" cy="1948500"/>
          </a:xfrm>
          <a:prstGeom prst="ellipse">
            <a:avLst/>
          </a:prstGeom>
          <a:noFill/>
          <a:ln>
            <a:noFill/>
          </a:ln>
        </p:spPr>
      </p:pic>
      <p:sp>
        <p:nvSpPr>
          <p:cNvPr id="2" name="TextBox 1">
            <a:extLst>
              <a:ext uri="{FF2B5EF4-FFF2-40B4-BE49-F238E27FC236}">
                <a16:creationId xmlns:a16="http://schemas.microsoft.com/office/drawing/2014/main" id="{6343145A-4C08-77F6-937C-230E2FD2298E}"/>
              </a:ext>
            </a:extLst>
          </p:cNvPr>
          <p:cNvSpPr txBox="1"/>
          <p:nvPr/>
        </p:nvSpPr>
        <p:spPr>
          <a:xfrm>
            <a:off x="410284" y="3360094"/>
            <a:ext cx="3312629"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tx1"/>
                </a:solidFill>
                <a:latin typeface="Source Sans Pro"/>
                <a:cs typeface="Times"/>
              </a:rPr>
              <a:t>"So essentially, you're using electricity and the salt in saltwater like in the ocean to create chlorine, which is then your disinfectant and that is going to have disinfection by products" (</a:t>
            </a:r>
            <a:r>
              <a:rPr lang="en-US" err="1">
                <a:solidFill>
                  <a:schemeClr val="tx1"/>
                </a:solidFill>
                <a:latin typeface="Source Sans Pro"/>
                <a:cs typeface="Times"/>
              </a:rPr>
              <a:t>Kimrey</a:t>
            </a:r>
            <a:r>
              <a:rPr lang="en-US">
                <a:solidFill>
                  <a:schemeClr val="tx1"/>
                </a:solidFill>
                <a:latin typeface="Source Sans Pro"/>
                <a:cs typeface="Times"/>
              </a:rPr>
              <a:t>, Personal Communication).</a:t>
            </a:r>
            <a:endParaRPr lang="en-US">
              <a:solidFill>
                <a:schemeClr val="tx1"/>
              </a:solidFill>
              <a:latin typeface="Source Sans Pro"/>
            </a:endParaRPr>
          </a:p>
        </p:txBody>
      </p:sp>
      <p:sp>
        <p:nvSpPr>
          <p:cNvPr id="4" name="TextBox 3">
            <a:extLst>
              <a:ext uri="{FF2B5EF4-FFF2-40B4-BE49-F238E27FC236}">
                <a16:creationId xmlns:a16="http://schemas.microsoft.com/office/drawing/2014/main" id="{D4168504-5265-18A1-F655-6270B492829F}"/>
              </a:ext>
            </a:extLst>
          </p:cNvPr>
          <p:cNvSpPr txBox="1"/>
          <p:nvPr/>
        </p:nvSpPr>
        <p:spPr>
          <a:xfrm>
            <a:off x="4928680" y="3360095"/>
            <a:ext cx="3534716"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tx1"/>
                </a:solidFill>
                <a:latin typeface="Source Sans Pro"/>
              </a:rPr>
              <a:t>"So disinfection by products are things we use on purpose to protect us from microbes generally, b</a:t>
            </a:r>
            <a:r>
              <a:rPr lang="en-US">
                <a:solidFill>
                  <a:schemeClr val="tx1"/>
                </a:solidFill>
                <a:latin typeface="Source Sans Pro"/>
                <a:cs typeface="Times"/>
              </a:rPr>
              <a:t>ut at high enough concentrations, or in certain exposure pathways, they can hurt you" (Mire, Personal Communication). </a:t>
            </a:r>
            <a:endParaRPr lang="en-US">
              <a:solidFill>
                <a:schemeClr val="tx1"/>
              </a:solidFill>
              <a:latin typeface="Source Sans Pr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77C5F-D058-5F2A-3019-D33EFDD00E1A}"/>
              </a:ext>
            </a:extLst>
          </p:cNvPr>
          <p:cNvSpPr>
            <a:spLocks noGrp="1"/>
          </p:cNvSpPr>
          <p:nvPr>
            <p:ph type="title"/>
          </p:nvPr>
        </p:nvSpPr>
        <p:spPr/>
        <p:txBody>
          <a:bodyPr/>
          <a:lstStyle/>
          <a:p>
            <a:r>
              <a:rPr lang="en-US"/>
              <a:t>Method 2: Statistical Analysis</a:t>
            </a:r>
          </a:p>
        </p:txBody>
      </p:sp>
      <p:sp>
        <p:nvSpPr>
          <p:cNvPr id="3" name="Text Placeholder 2">
            <a:extLst>
              <a:ext uri="{FF2B5EF4-FFF2-40B4-BE49-F238E27FC236}">
                <a16:creationId xmlns:a16="http://schemas.microsoft.com/office/drawing/2014/main" id="{47AD3792-EFB8-4F14-396A-D2E6995B4694}"/>
              </a:ext>
            </a:extLst>
          </p:cNvPr>
          <p:cNvSpPr>
            <a:spLocks noGrp="1"/>
          </p:cNvSpPr>
          <p:nvPr>
            <p:ph type="body" idx="1"/>
          </p:nvPr>
        </p:nvSpPr>
        <p:spPr>
          <a:xfrm>
            <a:off x="718675" y="1088508"/>
            <a:ext cx="7706400" cy="3594736"/>
          </a:xfrm>
        </p:spPr>
        <p:txBody>
          <a:bodyPr/>
          <a:lstStyle/>
          <a:p>
            <a:pPr marL="152400" indent="0">
              <a:buNone/>
            </a:pPr>
            <a:endParaRPr lang="en-US"/>
          </a:p>
          <a:p>
            <a:pPr marL="152400" indent="0">
              <a:buNone/>
            </a:pPr>
            <a:endParaRPr lang="en-US"/>
          </a:p>
          <a:p>
            <a:pPr marL="152400" indent="0">
              <a:buNone/>
            </a:pPr>
            <a:endParaRPr lang="en-US"/>
          </a:p>
          <a:p>
            <a:pPr marL="152400" indent="0">
              <a:buNone/>
            </a:pPr>
            <a:endParaRPr lang="en-US"/>
          </a:p>
          <a:p>
            <a:pPr marL="152400" indent="0">
              <a:buNone/>
            </a:pPr>
            <a:endParaRPr lang="en-US"/>
          </a:p>
          <a:p>
            <a:pPr marL="152400" indent="0">
              <a:buNone/>
            </a:pPr>
            <a:endParaRPr lang="en-US"/>
          </a:p>
          <a:p>
            <a:pPr marL="152400" indent="0">
              <a:buNone/>
            </a:pPr>
            <a:endParaRPr lang="en-US"/>
          </a:p>
          <a:p>
            <a:pPr marL="152400" indent="0">
              <a:buNone/>
            </a:pPr>
            <a:endParaRPr lang="en-US"/>
          </a:p>
          <a:p>
            <a:pPr marL="152400" indent="0">
              <a:buNone/>
            </a:pPr>
            <a:endParaRPr lang="en-US"/>
          </a:p>
          <a:p>
            <a:pPr marL="152400" indent="0">
              <a:buNone/>
            </a:pPr>
            <a:endParaRPr lang="en-US"/>
          </a:p>
          <a:p>
            <a:pPr marL="152400" indent="0">
              <a:buNone/>
            </a:pPr>
            <a:endParaRPr lang="en-US"/>
          </a:p>
          <a:p>
            <a:pPr marL="152400" indent="0" algn="ctr">
              <a:buNone/>
            </a:pPr>
            <a:r>
              <a:rPr lang="en-US" b="1"/>
              <a:t>Right Tailed One Sample T Testing was done for every chemical/salinity combination. </a:t>
            </a:r>
          </a:p>
          <a:p>
            <a:pPr marL="152400" indent="0" algn="ctr">
              <a:buNone/>
            </a:pPr>
            <a:endParaRPr lang="en-US" b="1"/>
          </a:p>
          <a:p>
            <a:pPr marL="152400" indent="0" algn="ctr">
              <a:buNone/>
            </a:pPr>
            <a:r>
              <a:rPr lang="en-US" b="1"/>
              <a:t>Tests were done at a 95% confidence level, with α = 0.05</a:t>
            </a:r>
          </a:p>
          <a:p>
            <a:pPr marL="152400" indent="0" algn="ctr">
              <a:buNone/>
            </a:pPr>
            <a:endParaRPr lang="en-US" b="1"/>
          </a:p>
          <a:p>
            <a:pPr marL="152400" indent="0" algn="ctr">
              <a:buNone/>
            </a:pPr>
            <a:r>
              <a:rPr lang="en-US" b="1"/>
              <a:t>If Resulting P Value was below 0.05, the null hypothesis was rejected, and it could be concluded the data was significantly higher than the EPA limit</a:t>
            </a:r>
          </a:p>
          <a:p>
            <a:pPr marL="152400" indent="0">
              <a:buNone/>
            </a:pPr>
            <a:endParaRPr lang="en-US"/>
          </a:p>
          <a:p>
            <a:pPr marL="152400" indent="0">
              <a:buNone/>
            </a:pPr>
            <a:endParaRPr lang="en-US"/>
          </a:p>
        </p:txBody>
      </p:sp>
      <p:pic>
        <p:nvPicPr>
          <p:cNvPr id="4" name="Picture 3">
            <a:extLst>
              <a:ext uri="{FF2B5EF4-FFF2-40B4-BE49-F238E27FC236}">
                <a16:creationId xmlns:a16="http://schemas.microsoft.com/office/drawing/2014/main" id="{78A49745-5281-1CD1-1D6E-9F69B6DAEAFA}"/>
              </a:ext>
            </a:extLst>
          </p:cNvPr>
          <p:cNvPicPr>
            <a:picLocks noChangeAspect="1"/>
          </p:cNvPicPr>
          <p:nvPr/>
        </p:nvPicPr>
        <p:blipFill>
          <a:blip r:embed="rId3"/>
          <a:stretch>
            <a:fillRect/>
          </a:stretch>
        </p:blipFill>
        <p:spPr>
          <a:xfrm>
            <a:off x="1721900" y="840527"/>
            <a:ext cx="5700380" cy="2260052"/>
          </a:xfrm>
          <a:prstGeom prst="rect">
            <a:avLst/>
          </a:prstGeom>
        </p:spPr>
      </p:pic>
    </p:spTree>
    <p:extLst>
      <p:ext uri="{BB962C8B-B14F-4D97-AF65-F5344CB8AC3E}">
        <p14:creationId xmlns:p14="http://schemas.microsoft.com/office/powerpoint/2010/main" val="3860439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598C8-3E6E-EF7B-B23A-9B7C90107FC9}"/>
              </a:ext>
            </a:extLst>
          </p:cNvPr>
          <p:cNvSpPr>
            <a:spLocks noGrp="1"/>
          </p:cNvSpPr>
          <p:nvPr>
            <p:ph type="title"/>
          </p:nvPr>
        </p:nvSpPr>
        <p:spPr/>
        <p:txBody>
          <a:bodyPr/>
          <a:lstStyle/>
          <a:p>
            <a:r>
              <a:rPr lang="en-US"/>
              <a:t>Statistical Analysis (cont.)</a:t>
            </a:r>
          </a:p>
        </p:txBody>
      </p:sp>
      <p:sp>
        <p:nvSpPr>
          <p:cNvPr id="3" name="Text Placeholder 2">
            <a:extLst>
              <a:ext uri="{FF2B5EF4-FFF2-40B4-BE49-F238E27FC236}">
                <a16:creationId xmlns:a16="http://schemas.microsoft.com/office/drawing/2014/main" id="{671FBD8A-EB3A-DB0F-3E38-C2C6AB2E572C}"/>
              </a:ext>
            </a:extLst>
          </p:cNvPr>
          <p:cNvSpPr>
            <a:spLocks noGrp="1"/>
          </p:cNvSpPr>
          <p:nvPr>
            <p:ph type="body" idx="1"/>
          </p:nvPr>
        </p:nvSpPr>
        <p:spPr>
          <a:xfrm>
            <a:off x="410632" y="1028700"/>
            <a:ext cx="7706400" cy="3574800"/>
          </a:xfrm>
        </p:spPr>
        <p:txBody>
          <a:bodyPr/>
          <a:lstStyle/>
          <a:p>
            <a:pPr marL="152400" indent="0">
              <a:buNone/>
            </a:pPr>
            <a:r>
              <a:rPr lang="en-US" b="1"/>
              <a:t>When many tests are conducted, possibility for Type 1 Error increases through multiple comparisons.</a:t>
            </a:r>
          </a:p>
          <a:p>
            <a:pPr marL="152400" indent="0">
              <a:buNone/>
            </a:pPr>
            <a:endParaRPr lang="en-US" b="1"/>
          </a:p>
          <a:p>
            <a:pPr marL="152400" indent="0">
              <a:buNone/>
            </a:pPr>
            <a:r>
              <a:rPr lang="en-US" b="1"/>
              <a:t>Type 1 Error is a false rejection of the null hypothesis. </a:t>
            </a:r>
          </a:p>
          <a:p>
            <a:pPr marL="152400" indent="0">
              <a:buNone/>
            </a:pPr>
            <a:endParaRPr lang="en-US" b="1"/>
          </a:p>
          <a:p>
            <a:pPr marL="152400" indent="0">
              <a:buNone/>
            </a:pPr>
            <a:r>
              <a:rPr lang="en-US" b="1"/>
              <a:t>To account for this, we adjusted the resulting p-values through the Benjamini-Hochberg adjustment method. </a:t>
            </a:r>
          </a:p>
          <a:p>
            <a:pPr marL="152400" indent="0">
              <a:buNone/>
            </a:pPr>
            <a:endParaRPr lang="en-US" b="1"/>
          </a:p>
          <a:p>
            <a:pPr>
              <a:buNone/>
            </a:pPr>
            <a:r>
              <a:rPr lang="en-US" b="1">
                <a:latin typeface="Times"/>
                <a:cs typeface="Times"/>
              </a:rPr>
              <a:t>P values for each test run for THMs were sorted in ascending </a:t>
            </a:r>
            <a:endParaRPr lang="en-US" b="1"/>
          </a:p>
          <a:p>
            <a:pPr>
              <a:buNone/>
            </a:pPr>
            <a:r>
              <a:rPr lang="en-US" b="1">
                <a:latin typeface="Times"/>
                <a:cs typeface="Times"/>
              </a:rPr>
              <a:t>order and given a rank 1-12. The following formula was used</a:t>
            </a:r>
            <a:endParaRPr lang="en-US" b="1"/>
          </a:p>
          <a:p>
            <a:pPr>
              <a:buNone/>
            </a:pPr>
            <a:r>
              <a:rPr lang="en-US" b="1">
                <a:latin typeface="Times"/>
                <a:cs typeface="Times"/>
              </a:rPr>
              <a:t>to adjust the P values: </a:t>
            </a:r>
            <a:endParaRPr lang="en-US" b="1"/>
          </a:p>
          <a:p>
            <a:pPr>
              <a:buNone/>
            </a:pPr>
            <a:endParaRPr lang="en-US" b="1">
              <a:latin typeface="Times"/>
              <a:cs typeface="Times"/>
            </a:endParaRPr>
          </a:p>
          <a:p>
            <a:pPr>
              <a:buNone/>
            </a:pPr>
            <a:r>
              <a:rPr lang="en-US" b="1">
                <a:latin typeface="Times"/>
                <a:cs typeface="Times"/>
              </a:rPr>
              <a:t>= (P value * 12)/Rank </a:t>
            </a:r>
            <a:endParaRPr lang="en-US" b="1"/>
          </a:p>
          <a:p>
            <a:pPr marL="152400" indent="0">
              <a:buNone/>
            </a:pPr>
            <a:endParaRPr lang="en-US"/>
          </a:p>
          <a:p>
            <a:pPr marL="152400" indent="0">
              <a:buNone/>
            </a:pPr>
            <a:endParaRPr lang="en-US"/>
          </a:p>
        </p:txBody>
      </p:sp>
      <p:pic>
        <p:nvPicPr>
          <p:cNvPr id="4" name="Picture 3" descr="A table of numbers with black text&#10;&#10;Description automatically generated">
            <a:extLst>
              <a:ext uri="{FF2B5EF4-FFF2-40B4-BE49-F238E27FC236}">
                <a16:creationId xmlns:a16="http://schemas.microsoft.com/office/drawing/2014/main" id="{AEB0F7E6-1761-92A7-A092-BB7A53E70267}"/>
              </a:ext>
            </a:extLst>
          </p:cNvPr>
          <p:cNvPicPr>
            <a:picLocks noChangeAspect="1"/>
          </p:cNvPicPr>
          <p:nvPr/>
        </p:nvPicPr>
        <p:blipFill>
          <a:blip r:embed="rId3"/>
          <a:stretch>
            <a:fillRect/>
          </a:stretch>
        </p:blipFill>
        <p:spPr>
          <a:xfrm>
            <a:off x="5008227" y="2291848"/>
            <a:ext cx="3866441" cy="2816351"/>
          </a:xfrm>
          <a:prstGeom prst="rect">
            <a:avLst/>
          </a:prstGeom>
          <a:ln>
            <a:solidFill>
              <a:schemeClr val="accent1">
                <a:lumMod val="50000"/>
              </a:schemeClr>
            </a:solidFill>
          </a:ln>
        </p:spPr>
      </p:pic>
    </p:spTree>
    <p:extLst>
      <p:ext uri="{BB962C8B-B14F-4D97-AF65-F5344CB8AC3E}">
        <p14:creationId xmlns:p14="http://schemas.microsoft.com/office/powerpoint/2010/main" val="3943254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F97AA-2764-C8CD-437A-78A9120458EE}"/>
              </a:ext>
            </a:extLst>
          </p:cNvPr>
          <p:cNvSpPr>
            <a:spLocks noGrp="1"/>
          </p:cNvSpPr>
          <p:nvPr>
            <p:ph type="title"/>
          </p:nvPr>
        </p:nvSpPr>
        <p:spPr/>
        <p:txBody>
          <a:bodyPr/>
          <a:lstStyle/>
          <a:p>
            <a:r>
              <a:rPr lang="en-US"/>
              <a:t>Results of Data Analysis</a:t>
            </a:r>
          </a:p>
        </p:txBody>
      </p:sp>
      <p:pic>
        <p:nvPicPr>
          <p:cNvPr id="19" name="Picture 18">
            <a:extLst>
              <a:ext uri="{FF2B5EF4-FFF2-40B4-BE49-F238E27FC236}">
                <a16:creationId xmlns:a16="http://schemas.microsoft.com/office/drawing/2014/main" id="{1D2779AB-86DA-43D0-3421-944C10694F9C}"/>
              </a:ext>
            </a:extLst>
          </p:cNvPr>
          <p:cNvPicPr>
            <a:picLocks noChangeAspect="1"/>
          </p:cNvPicPr>
          <p:nvPr/>
        </p:nvPicPr>
        <p:blipFill>
          <a:blip r:embed="rId3"/>
          <a:stretch>
            <a:fillRect/>
          </a:stretch>
        </p:blipFill>
        <p:spPr>
          <a:xfrm>
            <a:off x="114260" y="935975"/>
            <a:ext cx="4300884" cy="3844250"/>
          </a:xfrm>
          <a:prstGeom prst="rect">
            <a:avLst/>
          </a:prstGeom>
          <a:ln>
            <a:noFill/>
          </a:ln>
        </p:spPr>
      </p:pic>
      <p:pic>
        <p:nvPicPr>
          <p:cNvPr id="21" name="Picture 20">
            <a:extLst>
              <a:ext uri="{FF2B5EF4-FFF2-40B4-BE49-F238E27FC236}">
                <a16:creationId xmlns:a16="http://schemas.microsoft.com/office/drawing/2014/main" id="{B4244A01-620B-47E8-8ED1-6F796A62BADC}"/>
              </a:ext>
            </a:extLst>
          </p:cNvPr>
          <p:cNvPicPr>
            <a:picLocks noChangeAspect="1"/>
          </p:cNvPicPr>
          <p:nvPr/>
        </p:nvPicPr>
        <p:blipFill>
          <a:blip r:embed="rId4"/>
          <a:stretch>
            <a:fillRect/>
          </a:stretch>
        </p:blipFill>
        <p:spPr>
          <a:xfrm>
            <a:off x="4415144" y="935975"/>
            <a:ext cx="4417120" cy="3844250"/>
          </a:xfrm>
          <a:prstGeom prst="rect">
            <a:avLst/>
          </a:prstGeom>
        </p:spPr>
      </p:pic>
    </p:spTree>
    <p:extLst>
      <p:ext uri="{BB962C8B-B14F-4D97-AF65-F5344CB8AC3E}">
        <p14:creationId xmlns:p14="http://schemas.microsoft.com/office/powerpoint/2010/main" val="1847962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546A4-08B6-D5B8-EA37-9207E1DAC79E}"/>
              </a:ext>
            </a:extLst>
          </p:cNvPr>
          <p:cNvSpPr>
            <a:spLocks noGrp="1"/>
          </p:cNvSpPr>
          <p:nvPr>
            <p:ph type="title"/>
          </p:nvPr>
        </p:nvSpPr>
        <p:spPr/>
        <p:txBody>
          <a:bodyPr/>
          <a:lstStyle/>
          <a:p>
            <a:r>
              <a:rPr lang="en-US"/>
              <a:t>Results of Data Analysis</a:t>
            </a:r>
          </a:p>
        </p:txBody>
      </p:sp>
      <p:pic>
        <p:nvPicPr>
          <p:cNvPr id="6" name="Picture 5">
            <a:extLst>
              <a:ext uri="{FF2B5EF4-FFF2-40B4-BE49-F238E27FC236}">
                <a16:creationId xmlns:a16="http://schemas.microsoft.com/office/drawing/2014/main" id="{FB01182C-997E-0247-788D-BB2D29CF2BEE}"/>
              </a:ext>
            </a:extLst>
          </p:cNvPr>
          <p:cNvPicPr>
            <a:picLocks noChangeAspect="1"/>
          </p:cNvPicPr>
          <p:nvPr/>
        </p:nvPicPr>
        <p:blipFill>
          <a:blip r:embed="rId2"/>
          <a:stretch>
            <a:fillRect/>
          </a:stretch>
        </p:blipFill>
        <p:spPr>
          <a:xfrm>
            <a:off x="348473" y="1057743"/>
            <a:ext cx="4334259" cy="3828618"/>
          </a:xfrm>
          <a:prstGeom prst="rect">
            <a:avLst/>
          </a:prstGeom>
        </p:spPr>
      </p:pic>
      <p:pic>
        <p:nvPicPr>
          <p:cNvPr id="9" name="Picture 8">
            <a:extLst>
              <a:ext uri="{FF2B5EF4-FFF2-40B4-BE49-F238E27FC236}">
                <a16:creationId xmlns:a16="http://schemas.microsoft.com/office/drawing/2014/main" id="{2B6F1490-DAD5-A8BE-21FB-E0C76423AB7D}"/>
              </a:ext>
            </a:extLst>
          </p:cNvPr>
          <p:cNvPicPr>
            <a:picLocks noChangeAspect="1"/>
          </p:cNvPicPr>
          <p:nvPr/>
        </p:nvPicPr>
        <p:blipFill>
          <a:blip r:embed="rId3"/>
          <a:stretch>
            <a:fillRect/>
          </a:stretch>
        </p:blipFill>
        <p:spPr>
          <a:xfrm>
            <a:off x="4682731" y="1057743"/>
            <a:ext cx="4381657" cy="3828618"/>
          </a:xfrm>
          <a:prstGeom prst="rect">
            <a:avLst/>
          </a:prstGeom>
        </p:spPr>
      </p:pic>
    </p:spTree>
    <p:extLst>
      <p:ext uri="{BB962C8B-B14F-4D97-AF65-F5344CB8AC3E}">
        <p14:creationId xmlns:p14="http://schemas.microsoft.com/office/powerpoint/2010/main" val="188737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A410F-6F97-779D-A05B-B41F3D16EDA5}"/>
              </a:ext>
            </a:extLst>
          </p:cNvPr>
          <p:cNvSpPr>
            <a:spLocks noGrp="1"/>
          </p:cNvSpPr>
          <p:nvPr>
            <p:ph type="title"/>
          </p:nvPr>
        </p:nvSpPr>
        <p:spPr/>
        <p:txBody>
          <a:bodyPr/>
          <a:lstStyle/>
          <a:p>
            <a:r>
              <a:rPr lang="en-US"/>
              <a:t>Results of Data Analysis</a:t>
            </a:r>
          </a:p>
        </p:txBody>
      </p:sp>
      <p:pic>
        <p:nvPicPr>
          <p:cNvPr id="3" name="Picture 2">
            <a:extLst>
              <a:ext uri="{FF2B5EF4-FFF2-40B4-BE49-F238E27FC236}">
                <a16:creationId xmlns:a16="http://schemas.microsoft.com/office/drawing/2014/main" id="{701D7897-469E-FBC9-E1A4-DDD81B9CE85F}"/>
              </a:ext>
            </a:extLst>
          </p:cNvPr>
          <p:cNvPicPr>
            <a:picLocks noChangeAspect="1"/>
          </p:cNvPicPr>
          <p:nvPr/>
        </p:nvPicPr>
        <p:blipFill>
          <a:blip r:embed="rId2"/>
          <a:stretch>
            <a:fillRect/>
          </a:stretch>
        </p:blipFill>
        <p:spPr>
          <a:xfrm>
            <a:off x="1547199" y="935975"/>
            <a:ext cx="6049601" cy="4058707"/>
          </a:xfrm>
          <a:prstGeom prst="rect">
            <a:avLst/>
          </a:prstGeom>
        </p:spPr>
      </p:pic>
    </p:spTree>
    <p:extLst>
      <p:ext uri="{BB962C8B-B14F-4D97-AF65-F5344CB8AC3E}">
        <p14:creationId xmlns:p14="http://schemas.microsoft.com/office/powerpoint/2010/main" val="3327193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16"/>
        <p:cNvGrpSpPr/>
        <p:nvPr/>
      </p:nvGrpSpPr>
      <p:grpSpPr>
        <a:xfrm>
          <a:off x="0" y="0"/>
          <a:ext cx="0" cy="0"/>
          <a:chOff x="0" y="0"/>
          <a:chExt cx="0" cy="0"/>
        </a:xfrm>
      </p:grpSpPr>
      <p:sp>
        <p:nvSpPr>
          <p:cNvPr id="1917" name="Google Shape;1917;p121"/>
          <p:cNvSpPr txBox="1">
            <a:spLocks noGrp="1"/>
          </p:cNvSpPr>
          <p:nvPr>
            <p:ph type="title"/>
          </p:nvPr>
        </p:nvSpPr>
        <p:spPr>
          <a:xfrm>
            <a:off x="1475981" y="123837"/>
            <a:ext cx="7537389" cy="572700"/>
          </a:xfrm>
          <a:prstGeom prst="rect">
            <a:avLst/>
          </a:prstGeom>
        </p:spPr>
        <p:txBody>
          <a:bodyPr spcFirstLastPara="1" wrap="square" lIns="91425" tIns="91425" rIns="91425" bIns="91425" anchor="t" anchorCtr="0">
            <a:noAutofit/>
          </a:bodyPr>
          <a:lstStyle/>
          <a:p>
            <a:r>
              <a:rPr lang="en"/>
              <a:t>Visualization of DBP Results</a:t>
            </a:r>
          </a:p>
        </p:txBody>
      </p:sp>
      <p:graphicFrame>
        <p:nvGraphicFramePr>
          <p:cNvPr id="1918" name="Google Shape;1918;p121"/>
          <p:cNvGraphicFramePr/>
          <p:nvPr>
            <p:extLst>
              <p:ext uri="{D42A27DB-BD31-4B8C-83A1-F6EECF244321}">
                <p14:modId xmlns:p14="http://schemas.microsoft.com/office/powerpoint/2010/main" val="3309453805"/>
              </p:ext>
            </p:extLst>
          </p:nvPr>
        </p:nvGraphicFramePr>
        <p:xfrm>
          <a:off x="1258259" y="696537"/>
          <a:ext cx="6627482" cy="3582989"/>
        </p:xfrm>
        <a:graphic>
          <a:graphicData uri="http://schemas.openxmlformats.org/drawingml/2006/table">
            <a:tbl>
              <a:tblPr>
                <a:noFill/>
                <a:tableStyleId>{C3DB177D-2781-42DB-9A60-0B582C494236}</a:tableStyleId>
              </a:tblPr>
              <a:tblGrid>
                <a:gridCol w="3006499">
                  <a:extLst>
                    <a:ext uri="{9D8B030D-6E8A-4147-A177-3AD203B41FA5}">
                      <a16:colId xmlns:a16="http://schemas.microsoft.com/office/drawing/2014/main" val="20000"/>
                    </a:ext>
                  </a:extLst>
                </a:gridCol>
                <a:gridCol w="1026658">
                  <a:extLst>
                    <a:ext uri="{9D8B030D-6E8A-4147-A177-3AD203B41FA5}">
                      <a16:colId xmlns:a16="http://schemas.microsoft.com/office/drawing/2014/main" val="20001"/>
                    </a:ext>
                  </a:extLst>
                </a:gridCol>
                <a:gridCol w="1208314">
                  <a:extLst>
                    <a:ext uri="{9D8B030D-6E8A-4147-A177-3AD203B41FA5}">
                      <a16:colId xmlns:a16="http://schemas.microsoft.com/office/drawing/2014/main" val="20002"/>
                    </a:ext>
                  </a:extLst>
                </a:gridCol>
                <a:gridCol w="1386011">
                  <a:extLst>
                    <a:ext uri="{9D8B030D-6E8A-4147-A177-3AD203B41FA5}">
                      <a16:colId xmlns:a16="http://schemas.microsoft.com/office/drawing/2014/main" val="20003"/>
                    </a:ext>
                  </a:extLst>
                </a:gridCol>
              </a:tblGrid>
              <a:tr h="651764">
                <a:tc>
                  <a:txBody>
                    <a:bodyPr/>
                    <a:lstStyle/>
                    <a:p>
                      <a:pPr marL="0" lvl="0" indent="0" algn="ctr" rtl="0">
                        <a:spcBef>
                          <a:spcPts val="0"/>
                        </a:spcBef>
                        <a:spcAft>
                          <a:spcPts val="0"/>
                        </a:spcAft>
                        <a:buNone/>
                      </a:pPr>
                      <a:endParaRPr sz="2000">
                        <a:solidFill>
                          <a:schemeClr val="dk1"/>
                        </a:solidFill>
                        <a:latin typeface="Bebas Neue"/>
                        <a:ea typeface="Bebas Neue"/>
                        <a:cs typeface="Bebas Neue"/>
                        <a:sym typeface="Bebas Neue"/>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sz="2000" b="1">
                          <a:solidFill>
                            <a:schemeClr val="dk1"/>
                          </a:solidFill>
                          <a:latin typeface="Josefin Sans"/>
                          <a:ea typeface="Josefin Sans"/>
                          <a:cs typeface="Josefin Sans"/>
                        </a:rPr>
                        <a:t>Fresh</a:t>
                      </a:r>
                      <a:endParaRPr lang="en" sz="2000" b="1">
                        <a:solidFill>
                          <a:schemeClr val="dk1"/>
                        </a:solidFill>
                        <a:latin typeface="Josefin Sans"/>
                        <a:ea typeface="Josefin Sans"/>
                        <a:cs typeface="Josefin Sans"/>
                        <a:sym typeface="Josefin Sans"/>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sz="2000" b="1">
                          <a:solidFill>
                            <a:schemeClr val="dk1"/>
                          </a:solidFill>
                          <a:latin typeface="Josefin Sans"/>
                          <a:ea typeface="Josefin Sans"/>
                          <a:cs typeface="Josefin Sans"/>
                        </a:rPr>
                        <a:t>Brackish</a:t>
                      </a:r>
                      <a:endParaRPr sz="2000" b="1">
                        <a:solidFill>
                          <a:schemeClr val="dk1"/>
                        </a:solidFill>
                        <a:latin typeface="Josefin Sans"/>
                        <a:ea typeface="Josefin Sans"/>
                        <a:cs typeface="Josefin Sans"/>
                        <a:sym typeface="Josefin Sans"/>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sz="2000" b="1">
                          <a:solidFill>
                            <a:schemeClr val="dk1"/>
                          </a:solidFill>
                          <a:latin typeface="Josefin Sans"/>
                          <a:ea typeface="Josefin Sans"/>
                          <a:cs typeface="Josefin Sans"/>
                        </a:rPr>
                        <a:t>Marine</a:t>
                      </a:r>
                      <a:endParaRPr lang="en" sz="2000" b="1">
                        <a:solidFill>
                          <a:schemeClr val="dk1"/>
                        </a:solidFill>
                        <a:latin typeface="Josefin Sans"/>
                        <a:ea typeface="Josefin Sans"/>
                        <a:cs typeface="Josefin Sans"/>
                        <a:sym typeface="Josefin Sans"/>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586245">
                <a:tc>
                  <a:txBody>
                    <a:bodyPr/>
                    <a:lstStyle/>
                    <a:p>
                      <a:pPr marL="0" lvl="0" indent="0" algn="ctr" rtl="0">
                        <a:spcBef>
                          <a:spcPts val="0"/>
                        </a:spcBef>
                        <a:spcAft>
                          <a:spcPts val="0"/>
                        </a:spcAft>
                        <a:buNone/>
                      </a:pPr>
                      <a:r>
                        <a:rPr lang="en" sz="1800" b="1">
                          <a:solidFill>
                            <a:schemeClr val="lt1"/>
                          </a:solidFill>
                          <a:latin typeface="Josefin Sans"/>
                          <a:ea typeface="Josefin Sans"/>
                          <a:cs typeface="Josefin Sans"/>
                        </a:rPr>
                        <a:t>Bromoform</a:t>
                      </a: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solidFill>
                      <a:schemeClr val="accent3"/>
                    </a:solidFill>
                  </a:tcPr>
                </a:tc>
                <a:tc>
                  <a:txBody>
                    <a:bodyPr/>
                    <a:lstStyle/>
                    <a:p>
                      <a:pPr marL="0" lvl="0" indent="0" algn="l" rtl="0">
                        <a:spcBef>
                          <a:spcPts val="0"/>
                        </a:spcBef>
                        <a:spcAft>
                          <a:spcPts val="0"/>
                        </a:spcAft>
                        <a:buNone/>
                      </a:pPr>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solidFill>
                      <a:schemeClr val="accent3"/>
                    </a:solidFill>
                  </a:tcPr>
                </a:tc>
                <a:tc>
                  <a:txBody>
                    <a:bodyPr/>
                    <a:lstStyle/>
                    <a:p>
                      <a:pPr marL="0" lvl="0" indent="0" algn="l" rtl="0">
                        <a:spcBef>
                          <a:spcPts val="0"/>
                        </a:spcBef>
                        <a:spcAft>
                          <a:spcPts val="0"/>
                        </a:spcAft>
                        <a:buNone/>
                      </a:pPr>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solidFill>
                      <a:schemeClr val="accent3"/>
                    </a:solidFill>
                  </a:tcPr>
                </a:tc>
                <a:extLst>
                  <a:ext uri="{0D108BD9-81ED-4DB2-BD59-A6C34878D82A}">
                    <a16:rowId xmlns:a16="http://schemas.microsoft.com/office/drawing/2014/main" val="10001"/>
                  </a:ext>
                </a:extLst>
              </a:tr>
              <a:tr h="586245">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a:solidFill>
                            <a:schemeClr val="lt1"/>
                          </a:solidFill>
                          <a:latin typeface="Josefin Sans"/>
                          <a:ea typeface="Josefin Sans"/>
                          <a:cs typeface="Josefin Sans"/>
                        </a:rPr>
                        <a:t>Chlorodibromomethane</a:t>
                      </a: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solidFill>
                      <a:schemeClr val="accent3"/>
                    </a:solidFill>
                  </a:tcPr>
                </a:tc>
                <a:tc>
                  <a:txBody>
                    <a:bodyPr/>
                    <a:lstStyle/>
                    <a:p>
                      <a:pPr marL="0" lvl="0" indent="0" algn="l" rtl="0">
                        <a:spcBef>
                          <a:spcPts val="0"/>
                        </a:spcBef>
                        <a:spcAft>
                          <a:spcPts val="0"/>
                        </a:spcAft>
                        <a:buNone/>
                      </a:pPr>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solidFill>
                      <a:schemeClr val="accent3"/>
                    </a:solidFill>
                  </a:tcPr>
                </a:tc>
                <a:tc>
                  <a:txBody>
                    <a:bodyPr/>
                    <a:lstStyle/>
                    <a:p>
                      <a:pPr marL="0" lvl="0" indent="0" algn="l" rtl="0">
                        <a:spcBef>
                          <a:spcPts val="0"/>
                        </a:spcBef>
                        <a:spcAft>
                          <a:spcPts val="0"/>
                        </a:spcAft>
                        <a:buNone/>
                      </a:pPr>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solidFill>
                      <a:schemeClr val="accent3"/>
                    </a:solidFill>
                  </a:tcPr>
                </a:tc>
                <a:extLst>
                  <a:ext uri="{0D108BD9-81ED-4DB2-BD59-A6C34878D82A}">
                    <a16:rowId xmlns:a16="http://schemas.microsoft.com/office/drawing/2014/main" val="10002"/>
                  </a:ext>
                </a:extLst>
              </a:tr>
              <a:tr h="586245">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a:solidFill>
                            <a:schemeClr val="lt1"/>
                          </a:solidFill>
                          <a:latin typeface="Josefin Sans"/>
                          <a:ea typeface="Josefin Sans"/>
                          <a:cs typeface="Josefin Sans"/>
                        </a:rPr>
                        <a:t>Chloroform</a:t>
                      </a:r>
                      <a:endParaRPr lang="en" sz="1800" b="1">
                        <a:solidFill>
                          <a:schemeClr val="lt1"/>
                        </a:solidFill>
                        <a:latin typeface="Josefin Sans"/>
                        <a:ea typeface="Josefin Sans"/>
                        <a:cs typeface="Josefin Sans"/>
                        <a:sym typeface="Josefin Sans"/>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solidFill>
                      <a:schemeClr val="accent3"/>
                    </a:solidFill>
                  </a:tcPr>
                </a:tc>
                <a:tc>
                  <a:txBody>
                    <a:bodyPr/>
                    <a:lstStyle/>
                    <a:p>
                      <a:pPr marL="0" lvl="0" indent="0" algn="l" rtl="0">
                        <a:spcBef>
                          <a:spcPts val="0"/>
                        </a:spcBef>
                        <a:spcAft>
                          <a:spcPts val="0"/>
                        </a:spcAft>
                        <a:buNone/>
                      </a:pPr>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solidFill>
                      <a:schemeClr val="accent3"/>
                    </a:solidFill>
                  </a:tcPr>
                </a:tc>
                <a:tc>
                  <a:txBody>
                    <a:bodyPr/>
                    <a:lstStyle/>
                    <a:p>
                      <a:pPr marL="0" lvl="0" indent="0" algn="l" rtl="0">
                        <a:spcBef>
                          <a:spcPts val="0"/>
                        </a:spcBef>
                        <a:spcAft>
                          <a:spcPts val="0"/>
                        </a:spcAft>
                        <a:buNone/>
                      </a:pPr>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solidFill>
                      <a:schemeClr val="accent3"/>
                    </a:solidFill>
                  </a:tcPr>
                </a:tc>
                <a:extLst>
                  <a:ext uri="{0D108BD9-81ED-4DB2-BD59-A6C34878D82A}">
                    <a16:rowId xmlns:a16="http://schemas.microsoft.com/office/drawing/2014/main" val="10003"/>
                  </a:ext>
                </a:extLst>
              </a:tr>
              <a:tr h="586245">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a:solidFill>
                            <a:schemeClr val="lt1"/>
                          </a:solidFill>
                          <a:latin typeface="Josefin Sans"/>
                          <a:ea typeface="Josefin Sans"/>
                          <a:cs typeface="Josefin Sans"/>
                        </a:rPr>
                        <a:t>Dichlorobromomethane</a:t>
                      </a:r>
                    </a:p>
                  </a:txBody>
                  <a:tcPr marL="91425" marR="91425" marT="91425" marB="91425"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9525" cap="flat" cmpd="sng" algn="ctr">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endParaRPr/>
                    </a:p>
                  </a:txBody>
                  <a:tcPr marL="91425" marR="91425" marT="91425" marB="91425">
                    <a:lnL w="9525" cap="flat" cmpd="sng" algn="ctr">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9525" cap="flat" cmpd="sng" algn="ctr">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solidFill>
                      <a:schemeClr val="accent3"/>
                    </a:solidFill>
                  </a:tcPr>
                </a:tc>
                <a:tc>
                  <a:txBody>
                    <a:bodyPr/>
                    <a:lstStyle/>
                    <a:p>
                      <a:pPr marL="0" lvl="0" indent="0" algn="l" rtl="0">
                        <a:spcBef>
                          <a:spcPts val="0"/>
                        </a:spcBef>
                        <a:spcAft>
                          <a:spcPts val="0"/>
                        </a:spcAft>
                        <a:buNone/>
                      </a:pPr>
                      <a:endParaRPr/>
                    </a:p>
                  </a:txBody>
                  <a:tcPr marL="91425" marR="91425" marT="91425" marB="91425">
                    <a:lnL w="9525" cap="flat" cmpd="sng" algn="ctr">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9525" cap="flat" cmpd="sng" algn="ctr">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solidFill>
                      <a:schemeClr val="accent3"/>
                    </a:solidFill>
                  </a:tcPr>
                </a:tc>
                <a:tc>
                  <a:txBody>
                    <a:bodyPr/>
                    <a:lstStyle/>
                    <a:p>
                      <a:pPr marL="0" lvl="0" indent="0" algn="l" rtl="0">
                        <a:spcBef>
                          <a:spcPts val="0"/>
                        </a:spcBef>
                        <a:spcAft>
                          <a:spcPts val="0"/>
                        </a:spcAft>
                        <a:buNone/>
                      </a:pPr>
                      <a:endParaRPr/>
                    </a:p>
                  </a:txBody>
                  <a:tcPr marL="91425" marR="91425" marT="91425" marB="91425">
                    <a:lnL w="9525" cap="flat" cmpd="sng" algn="ctr">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lgn="ctr">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solidFill>
                      <a:schemeClr val="accent3"/>
                    </a:solidFill>
                  </a:tcPr>
                </a:tc>
                <a:extLst>
                  <a:ext uri="{0D108BD9-81ED-4DB2-BD59-A6C34878D82A}">
                    <a16:rowId xmlns:a16="http://schemas.microsoft.com/office/drawing/2014/main" val="440131756"/>
                  </a:ext>
                </a:extLst>
              </a:tr>
              <a:tr h="586245">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a:solidFill>
                            <a:schemeClr val="lt1"/>
                          </a:solidFill>
                          <a:latin typeface="Josefin Sans"/>
                          <a:ea typeface="Josefin Sans"/>
                          <a:cs typeface="Josefin Sans"/>
                        </a:rPr>
                        <a:t>HAA9</a:t>
                      </a:r>
                    </a:p>
                  </a:txBody>
                  <a:tcPr marL="91425" marR="91425" marT="91425" marB="91425" anchor="ctr">
                    <a:lnL w="9525" cap="flat" cmpd="sng">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9525" cap="flat" cmpd="sng" algn="ctr">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endParaRPr/>
                    </a:p>
                  </a:txBody>
                  <a:tcPr marL="91425" marR="91425" marT="91425" marB="91425">
                    <a:lnL w="9525" cap="flat" cmpd="sng" algn="ctr">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9525" cap="flat" cmpd="sng" algn="ctr">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solidFill>
                      <a:schemeClr val="accent3"/>
                    </a:solidFill>
                  </a:tcPr>
                </a:tc>
                <a:tc>
                  <a:txBody>
                    <a:bodyPr/>
                    <a:lstStyle/>
                    <a:p>
                      <a:pPr marL="0" lvl="0" indent="0" algn="l" rtl="0">
                        <a:spcBef>
                          <a:spcPts val="0"/>
                        </a:spcBef>
                        <a:spcAft>
                          <a:spcPts val="0"/>
                        </a:spcAft>
                        <a:buNone/>
                      </a:pPr>
                      <a:endParaRPr/>
                    </a:p>
                  </a:txBody>
                  <a:tcPr marL="91425" marR="91425" marT="91425" marB="91425">
                    <a:lnL w="9525" cap="flat" cmpd="sng" algn="ctr">
                      <a:solidFill>
                        <a:schemeClr val="dk1">
                          <a:alpha val="0"/>
                        </a:schemeClr>
                      </a:solidFill>
                      <a:prstDash val="solid"/>
                      <a:round/>
                      <a:headEnd type="none" w="sm" len="sm"/>
                      <a:tailEnd type="none" w="sm" len="sm"/>
                    </a:lnL>
                    <a:lnR w="9525" cap="flat" cmpd="sng" algn="ctr">
                      <a:solidFill>
                        <a:schemeClr val="dk1">
                          <a:alpha val="0"/>
                        </a:schemeClr>
                      </a:solidFill>
                      <a:prstDash val="solid"/>
                      <a:round/>
                      <a:headEnd type="none" w="sm" len="sm"/>
                      <a:tailEnd type="none" w="sm" len="sm"/>
                    </a:lnR>
                    <a:lnT w="9525" cap="flat" cmpd="sng" algn="ctr">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solidFill>
                      <a:schemeClr val="accent3"/>
                    </a:solidFill>
                  </a:tcPr>
                </a:tc>
                <a:tc>
                  <a:txBody>
                    <a:bodyPr/>
                    <a:lstStyle/>
                    <a:p>
                      <a:pPr marL="0" lvl="0" indent="0" algn="l" rtl="0">
                        <a:spcBef>
                          <a:spcPts val="0"/>
                        </a:spcBef>
                        <a:spcAft>
                          <a:spcPts val="0"/>
                        </a:spcAft>
                        <a:buNone/>
                      </a:pPr>
                      <a:endParaRPr/>
                    </a:p>
                  </a:txBody>
                  <a:tcPr marL="91425" marR="91425" marT="91425" marB="91425">
                    <a:lnL w="9525" cap="flat" cmpd="sng" algn="ctr">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lgn="ctr">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solidFill>
                      <a:schemeClr val="accent3"/>
                    </a:solidFill>
                  </a:tcPr>
                </a:tc>
                <a:extLst>
                  <a:ext uri="{0D108BD9-81ED-4DB2-BD59-A6C34878D82A}">
                    <a16:rowId xmlns:a16="http://schemas.microsoft.com/office/drawing/2014/main" val="10004"/>
                  </a:ext>
                </a:extLst>
              </a:tr>
            </a:tbl>
          </a:graphicData>
        </a:graphic>
      </p:graphicFrame>
      <p:grpSp>
        <p:nvGrpSpPr>
          <p:cNvPr id="1919" name="Google Shape;1919;p121"/>
          <p:cNvGrpSpPr/>
          <p:nvPr/>
        </p:nvGrpSpPr>
        <p:grpSpPr>
          <a:xfrm>
            <a:off x="5755385" y="1480536"/>
            <a:ext cx="382473" cy="382473"/>
            <a:chOff x="1492675" y="4992125"/>
            <a:chExt cx="481825" cy="481825"/>
          </a:xfrm>
          <a:solidFill>
            <a:schemeClr val="accent6">
              <a:lumMod val="40000"/>
              <a:lumOff val="60000"/>
            </a:schemeClr>
          </a:solidFill>
        </p:grpSpPr>
        <p:sp>
          <p:nvSpPr>
            <p:cNvPr id="1920" name="Google Shape;1920;p121"/>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921" name="Google Shape;1921;p121"/>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922" name="Google Shape;1922;p121"/>
          <p:cNvGrpSpPr/>
          <p:nvPr/>
        </p:nvGrpSpPr>
        <p:grpSpPr>
          <a:xfrm>
            <a:off x="4577873" y="2614179"/>
            <a:ext cx="382472" cy="382474"/>
            <a:chOff x="2085525" y="4992125"/>
            <a:chExt cx="481825" cy="481825"/>
          </a:xfrm>
        </p:grpSpPr>
        <p:sp>
          <p:nvSpPr>
            <p:cNvPr id="1923" name="Google Shape;1923;p121"/>
            <p:cNvSpPr/>
            <p:nvPr/>
          </p:nvSpPr>
          <p:spPr>
            <a:xfrm>
              <a:off x="2244150" y="5152125"/>
              <a:ext cx="164500" cy="161825"/>
            </a:xfrm>
            <a:custGeom>
              <a:avLst/>
              <a:gdLst/>
              <a:ahLst/>
              <a:cxnLst/>
              <a:rect l="l" t="t" r="r" b="b"/>
              <a:pathLst>
                <a:path w="6580" h="6473" extrusionOk="0">
                  <a:moveTo>
                    <a:pt x="618" y="1"/>
                  </a:moveTo>
                  <a:cubicBezTo>
                    <a:pt x="474" y="1"/>
                    <a:pt x="329" y="56"/>
                    <a:pt x="220" y="165"/>
                  </a:cubicBezTo>
                  <a:cubicBezTo>
                    <a:pt x="3" y="385"/>
                    <a:pt x="0" y="737"/>
                    <a:pt x="214" y="957"/>
                  </a:cubicBezTo>
                  <a:lnTo>
                    <a:pt x="2093" y="2836"/>
                  </a:lnTo>
                  <a:cubicBezTo>
                    <a:pt x="2313" y="3059"/>
                    <a:pt x="2313" y="3414"/>
                    <a:pt x="2093" y="3637"/>
                  </a:cubicBezTo>
                  <a:lnTo>
                    <a:pt x="214" y="5516"/>
                  </a:lnTo>
                  <a:cubicBezTo>
                    <a:pt x="0" y="5736"/>
                    <a:pt x="3" y="6088"/>
                    <a:pt x="220" y="6308"/>
                  </a:cubicBezTo>
                  <a:cubicBezTo>
                    <a:pt x="329" y="6418"/>
                    <a:pt x="474" y="6473"/>
                    <a:pt x="618" y="6473"/>
                  </a:cubicBezTo>
                  <a:cubicBezTo>
                    <a:pt x="760" y="6473"/>
                    <a:pt x="902" y="6420"/>
                    <a:pt x="1012" y="6314"/>
                  </a:cubicBezTo>
                  <a:lnTo>
                    <a:pt x="1018" y="6308"/>
                  </a:lnTo>
                  <a:lnTo>
                    <a:pt x="2897" y="4495"/>
                  </a:lnTo>
                  <a:cubicBezTo>
                    <a:pt x="3007" y="4390"/>
                    <a:pt x="3148" y="4337"/>
                    <a:pt x="3290" y="4337"/>
                  </a:cubicBezTo>
                  <a:cubicBezTo>
                    <a:pt x="3431" y="4337"/>
                    <a:pt x="3573" y="4390"/>
                    <a:pt x="3683" y="4495"/>
                  </a:cubicBezTo>
                  <a:lnTo>
                    <a:pt x="5562" y="6308"/>
                  </a:lnTo>
                  <a:lnTo>
                    <a:pt x="5568" y="6314"/>
                  </a:lnTo>
                  <a:cubicBezTo>
                    <a:pt x="5678" y="6420"/>
                    <a:pt x="5820" y="6473"/>
                    <a:pt x="5962" y="6473"/>
                  </a:cubicBezTo>
                  <a:cubicBezTo>
                    <a:pt x="6106" y="6473"/>
                    <a:pt x="6250" y="6418"/>
                    <a:pt x="6360" y="6308"/>
                  </a:cubicBezTo>
                  <a:cubicBezTo>
                    <a:pt x="6577" y="6088"/>
                    <a:pt x="6580" y="5736"/>
                    <a:pt x="6366" y="5516"/>
                  </a:cubicBezTo>
                  <a:lnTo>
                    <a:pt x="4487" y="3637"/>
                  </a:lnTo>
                  <a:cubicBezTo>
                    <a:pt x="4267" y="3414"/>
                    <a:pt x="4267" y="3059"/>
                    <a:pt x="4487" y="2836"/>
                  </a:cubicBezTo>
                  <a:lnTo>
                    <a:pt x="6366" y="957"/>
                  </a:lnTo>
                  <a:cubicBezTo>
                    <a:pt x="6580" y="737"/>
                    <a:pt x="6577" y="385"/>
                    <a:pt x="6360" y="165"/>
                  </a:cubicBezTo>
                  <a:cubicBezTo>
                    <a:pt x="6250" y="56"/>
                    <a:pt x="6106" y="1"/>
                    <a:pt x="5962" y="1"/>
                  </a:cubicBezTo>
                  <a:cubicBezTo>
                    <a:pt x="5820" y="1"/>
                    <a:pt x="5678" y="53"/>
                    <a:pt x="5568" y="159"/>
                  </a:cubicBezTo>
                  <a:lnTo>
                    <a:pt x="5562" y="165"/>
                  </a:lnTo>
                  <a:lnTo>
                    <a:pt x="3683" y="1978"/>
                  </a:lnTo>
                  <a:cubicBezTo>
                    <a:pt x="3573" y="2083"/>
                    <a:pt x="3431" y="2136"/>
                    <a:pt x="3290" y="2136"/>
                  </a:cubicBezTo>
                  <a:cubicBezTo>
                    <a:pt x="3148" y="2136"/>
                    <a:pt x="3007" y="2083"/>
                    <a:pt x="2897" y="1978"/>
                  </a:cubicBezTo>
                  <a:lnTo>
                    <a:pt x="1018" y="165"/>
                  </a:lnTo>
                  <a:lnTo>
                    <a:pt x="1012" y="159"/>
                  </a:lnTo>
                  <a:cubicBezTo>
                    <a:pt x="902" y="53"/>
                    <a:pt x="760" y="1"/>
                    <a:pt x="6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924" name="Google Shape;1924;p121"/>
            <p:cNvSpPr/>
            <p:nvPr/>
          </p:nvSpPr>
          <p:spPr>
            <a:xfrm>
              <a:off x="2085525" y="4992125"/>
              <a:ext cx="481825" cy="481825"/>
            </a:xfrm>
            <a:custGeom>
              <a:avLst/>
              <a:gdLst/>
              <a:ahLst/>
              <a:cxnLst/>
              <a:rect l="l" t="t" r="r" b="b"/>
              <a:pathLst>
                <a:path w="19273" h="19273" extrusionOk="0">
                  <a:moveTo>
                    <a:pt x="12313" y="5263"/>
                  </a:moveTo>
                  <a:cubicBezTo>
                    <a:pt x="12748" y="5263"/>
                    <a:pt x="13183" y="5429"/>
                    <a:pt x="13515" y="5761"/>
                  </a:cubicBezTo>
                  <a:cubicBezTo>
                    <a:pt x="14174" y="6424"/>
                    <a:pt x="14171" y="7496"/>
                    <a:pt x="13509" y="8155"/>
                  </a:cubicBezTo>
                  <a:lnTo>
                    <a:pt x="12030" y="9637"/>
                  </a:lnTo>
                  <a:lnTo>
                    <a:pt x="13512" y="11118"/>
                  </a:lnTo>
                  <a:cubicBezTo>
                    <a:pt x="14174" y="11778"/>
                    <a:pt x="14177" y="12850"/>
                    <a:pt x="13515" y="13512"/>
                  </a:cubicBezTo>
                  <a:cubicBezTo>
                    <a:pt x="13184" y="13844"/>
                    <a:pt x="12749" y="14011"/>
                    <a:pt x="12315" y="14011"/>
                  </a:cubicBezTo>
                  <a:cubicBezTo>
                    <a:pt x="11883" y="14011"/>
                    <a:pt x="11451" y="13847"/>
                    <a:pt x="11121" y="13518"/>
                  </a:cubicBezTo>
                  <a:lnTo>
                    <a:pt x="9636" y="12088"/>
                  </a:lnTo>
                  <a:lnTo>
                    <a:pt x="8152" y="13518"/>
                  </a:lnTo>
                  <a:cubicBezTo>
                    <a:pt x="7822" y="13847"/>
                    <a:pt x="7390" y="14011"/>
                    <a:pt x="6958" y="14011"/>
                  </a:cubicBezTo>
                  <a:cubicBezTo>
                    <a:pt x="6523" y="14011"/>
                    <a:pt x="6087" y="13844"/>
                    <a:pt x="5755" y="13512"/>
                  </a:cubicBezTo>
                  <a:cubicBezTo>
                    <a:pt x="5095" y="12850"/>
                    <a:pt x="5098" y="11778"/>
                    <a:pt x="5761" y="11118"/>
                  </a:cubicBezTo>
                  <a:lnTo>
                    <a:pt x="7239" y="9637"/>
                  </a:lnTo>
                  <a:lnTo>
                    <a:pt x="5758" y="8155"/>
                  </a:lnTo>
                  <a:cubicBezTo>
                    <a:pt x="5095" y="7496"/>
                    <a:pt x="5092" y="6424"/>
                    <a:pt x="5755" y="5761"/>
                  </a:cubicBezTo>
                  <a:cubicBezTo>
                    <a:pt x="6085" y="5429"/>
                    <a:pt x="6519" y="5263"/>
                    <a:pt x="6954" y="5263"/>
                  </a:cubicBezTo>
                  <a:cubicBezTo>
                    <a:pt x="7386" y="5263"/>
                    <a:pt x="7818" y="5428"/>
                    <a:pt x="8149" y="5758"/>
                  </a:cubicBezTo>
                  <a:lnTo>
                    <a:pt x="9633" y="7188"/>
                  </a:lnTo>
                  <a:lnTo>
                    <a:pt x="11118" y="5758"/>
                  </a:lnTo>
                  <a:cubicBezTo>
                    <a:pt x="11448" y="5428"/>
                    <a:pt x="11881" y="5263"/>
                    <a:pt x="12313" y="5263"/>
                  </a:cubicBezTo>
                  <a:close/>
                  <a:moveTo>
                    <a:pt x="9636" y="1"/>
                  </a:moveTo>
                  <a:cubicBezTo>
                    <a:pt x="7095" y="1"/>
                    <a:pt x="4686" y="1012"/>
                    <a:pt x="2849" y="2849"/>
                  </a:cubicBezTo>
                  <a:cubicBezTo>
                    <a:pt x="1012" y="4686"/>
                    <a:pt x="0" y="7098"/>
                    <a:pt x="0" y="9637"/>
                  </a:cubicBezTo>
                  <a:cubicBezTo>
                    <a:pt x="0" y="12175"/>
                    <a:pt x="1012" y="14587"/>
                    <a:pt x="2849" y="16424"/>
                  </a:cubicBezTo>
                  <a:cubicBezTo>
                    <a:pt x="4686" y="18261"/>
                    <a:pt x="7095" y="19273"/>
                    <a:pt x="9636" y="19273"/>
                  </a:cubicBezTo>
                  <a:cubicBezTo>
                    <a:pt x="12175" y="19273"/>
                    <a:pt x="14584" y="18261"/>
                    <a:pt x="16421" y="16424"/>
                  </a:cubicBezTo>
                  <a:cubicBezTo>
                    <a:pt x="18261" y="14587"/>
                    <a:pt x="19272" y="12175"/>
                    <a:pt x="19272" y="9637"/>
                  </a:cubicBezTo>
                  <a:cubicBezTo>
                    <a:pt x="19272" y="7098"/>
                    <a:pt x="18261" y="4686"/>
                    <a:pt x="16421" y="2849"/>
                  </a:cubicBezTo>
                  <a:cubicBezTo>
                    <a:pt x="14584" y="1012"/>
                    <a:pt x="12175" y="1"/>
                    <a:pt x="9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925" name="Google Shape;1925;p121"/>
          <p:cNvGrpSpPr/>
          <p:nvPr/>
        </p:nvGrpSpPr>
        <p:grpSpPr>
          <a:xfrm>
            <a:off x="4577877" y="2045937"/>
            <a:ext cx="382473" cy="382473"/>
            <a:chOff x="1492675" y="4992125"/>
            <a:chExt cx="481825" cy="481825"/>
          </a:xfrm>
          <a:solidFill>
            <a:schemeClr val="accent6">
              <a:lumMod val="40000"/>
              <a:lumOff val="60000"/>
            </a:schemeClr>
          </a:solidFill>
        </p:grpSpPr>
        <p:sp>
          <p:nvSpPr>
            <p:cNvPr id="1926" name="Google Shape;1926;p121"/>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927" name="Google Shape;1927;p121"/>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928" name="Google Shape;1928;p121"/>
          <p:cNvGrpSpPr/>
          <p:nvPr/>
        </p:nvGrpSpPr>
        <p:grpSpPr>
          <a:xfrm>
            <a:off x="5755145" y="3182409"/>
            <a:ext cx="382472" cy="382474"/>
            <a:chOff x="2085525" y="4992125"/>
            <a:chExt cx="481825" cy="481825"/>
          </a:xfrm>
        </p:grpSpPr>
        <p:sp>
          <p:nvSpPr>
            <p:cNvPr id="1929" name="Google Shape;1929;p121"/>
            <p:cNvSpPr/>
            <p:nvPr/>
          </p:nvSpPr>
          <p:spPr>
            <a:xfrm>
              <a:off x="2244150" y="5152125"/>
              <a:ext cx="164500" cy="161825"/>
            </a:xfrm>
            <a:custGeom>
              <a:avLst/>
              <a:gdLst/>
              <a:ahLst/>
              <a:cxnLst/>
              <a:rect l="l" t="t" r="r" b="b"/>
              <a:pathLst>
                <a:path w="6580" h="6473" extrusionOk="0">
                  <a:moveTo>
                    <a:pt x="618" y="1"/>
                  </a:moveTo>
                  <a:cubicBezTo>
                    <a:pt x="474" y="1"/>
                    <a:pt x="329" y="56"/>
                    <a:pt x="220" y="165"/>
                  </a:cubicBezTo>
                  <a:cubicBezTo>
                    <a:pt x="3" y="385"/>
                    <a:pt x="0" y="737"/>
                    <a:pt x="214" y="957"/>
                  </a:cubicBezTo>
                  <a:lnTo>
                    <a:pt x="2093" y="2836"/>
                  </a:lnTo>
                  <a:cubicBezTo>
                    <a:pt x="2313" y="3059"/>
                    <a:pt x="2313" y="3414"/>
                    <a:pt x="2093" y="3637"/>
                  </a:cubicBezTo>
                  <a:lnTo>
                    <a:pt x="214" y="5516"/>
                  </a:lnTo>
                  <a:cubicBezTo>
                    <a:pt x="0" y="5736"/>
                    <a:pt x="3" y="6088"/>
                    <a:pt x="220" y="6308"/>
                  </a:cubicBezTo>
                  <a:cubicBezTo>
                    <a:pt x="329" y="6418"/>
                    <a:pt x="474" y="6473"/>
                    <a:pt x="618" y="6473"/>
                  </a:cubicBezTo>
                  <a:cubicBezTo>
                    <a:pt x="760" y="6473"/>
                    <a:pt x="902" y="6420"/>
                    <a:pt x="1012" y="6314"/>
                  </a:cubicBezTo>
                  <a:lnTo>
                    <a:pt x="1018" y="6308"/>
                  </a:lnTo>
                  <a:lnTo>
                    <a:pt x="2897" y="4495"/>
                  </a:lnTo>
                  <a:cubicBezTo>
                    <a:pt x="3007" y="4390"/>
                    <a:pt x="3148" y="4337"/>
                    <a:pt x="3290" y="4337"/>
                  </a:cubicBezTo>
                  <a:cubicBezTo>
                    <a:pt x="3431" y="4337"/>
                    <a:pt x="3573" y="4390"/>
                    <a:pt x="3683" y="4495"/>
                  </a:cubicBezTo>
                  <a:lnTo>
                    <a:pt x="5562" y="6308"/>
                  </a:lnTo>
                  <a:lnTo>
                    <a:pt x="5568" y="6314"/>
                  </a:lnTo>
                  <a:cubicBezTo>
                    <a:pt x="5678" y="6420"/>
                    <a:pt x="5820" y="6473"/>
                    <a:pt x="5962" y="6473"/>
                  </a:cubicBezTo>
                  <a:cubicBezTo>
                    <a:pt x="6106" y="6473"/>
                    <a:pt x="6250" y="6418"/>
                    <a:pt x="6360" y="6308"/>
                  </a:cubicBezTo>
                  <a:cubicBezTo>
                    <a:pt x="6577" y="6088"/>
                    <a:pt x="6580" y="5736"/>
                    <a:pt x="6366" y="5516"/>
                  </a:cubicBezTo>
                  <a:lnTo>
                    <a:pt x="4487" y="3637"/>
                  </a:lnTo>
                  <a:cubicBezTo>
                    <a:pt x="4267" y="3414"/>
                    <a:pt x="4267" y="3059"/>
                    <a:pt x="4487" y="2836"/>
                  </a:cubicBezTo>
                  <a:lnTo>
                    <a:pt x="6366" y="957"/>
                  </a:lnTo>
                  <a:cubicBezTo>
                    <a:pt x="6580" y="737"/>
                    <a:pt x="6577" y="385"/>
                    <a:pt x="6360" y="165"/>
                  </a:cubicBezTo>
                  <a:cubicBezTo>
                    <a:pt x="6250" y="56"/>
                    <a:pt x="6106" y="1"/>
                    <a:pt x="5962" y="1"/>
                  </a:cubicBezTo>
                  <a:cubicBezTo>
                    <a:pt x="5820" y="1"/>
                    <a:pt x="5678" y="53"/>
                    <a:pt x="5568" y="159"/>
                  </a:cubicBezTo>
                  <a:lnTo>
                    <a:pt x="5562" y="165"/>
                  </a:lnTo>
                  <a:lnTo>
                    <a:pt x="3683" y="1978"/>
                  </a:lnTo>
                  <a:cubicBezTo>
                    <a:pt x="3573" y="2083"/>
                    <a:pt x="3431" y="2136"/>
                    <a:pt x="3290" y="2136"/>
                  </a:cubicBezTo>
                  <a:cubicBezTo>
                    <a:pt x="3148" y="2136"/>
                    <a:pt x="3007" y="2083"/>
                    <a:pt x="2897" y="1978"/>
                  </a:cubicBezTo>
                  <a:lnTo>
                    <a:pt x="1018" y="165"/>
                  </a:lnTo>
                  <a:lnTo>
                    <a:pt x="1012" y="159"/>
                  </a:lnTo>
                  <a:cubicBezTo>
                    <a:pt x="902" y="53"/>
                    <a:pt x="760" y="1"/>
                    <a:pt x="6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930" name="Google Shape;1930;p121"/>
            <p:cNvSpPr/>
            <p:nvPr/>
          </p:nvSpPr>
          <p:spPr>
            <a:xfrm>
              <a:off x="2085525" y="4992125"/>
              <a:ext cx="481825" cy="481825"/>
            </a:xfrm>
            <a:custGeom>
              <a:avLst/>
              <a:gdLst/>
              <a:ahLst/>
              <a:cxnLst/>
              <a:rect l="l" t="t" r="r" b="b"/>
              <a:pathLst>
                <a:path w="19273" h="19273" extrusionOk="0">
                  <a:moveTo>
                    <a:pt x="12313" y="5263"/>
                  </a:moveTo>
                  <a:cubicBezTo>
                    <a:pt x="12748" y="5263"/>
                    <a:pt x="13183" y="5429"/>
                    <a:pt x="13515" y="5761"/>
                  </a:cubicBezTo>
                  <a:cubicBezTo>
                    <a:pt x="14174" y="6424"/>
                    <a:pt x="14171" y="7496"/>
                    <a:pt x="13509" y="8155"/>
                  </a:cubicBezTo>
                  <a:lnTo>
                    <a:pt x="12030" y="9637"/>
                  </a:lnTo>
                  <a:lnTo>
                    <a:pt x="13512" y="11118"/>
                  </a:lnTo>
                  <a:cubicBezTo>
                    <a:pt x="14174" y="11778"/>
                    <a:pt x="14177" y="12850"/>
                    <a:pt x="13515" y="13512"/>
                  </a:cubicBezTo>
                  <a:cubicBezTo>
                    <a:pt x="13184" y="13844"/>
                    <a:pt x="12749" y="14011"/>
                    <a:pt x="12315" y="14011"/>
                  </a:cubicBezTo>
                  <a:cubicBezTo>
                    <a:pt x="11883" y="14011"/>
                    <a:pt x="11451" y="13847"/>
                    <a:pt x="11121" y="13518"/>
                  </a:cubicBezTo>
                  <a:lnTo>
                    <a:pt x="9636" y="12088"/>
                  </a:lnTo>
                  <a:lnTo>
                    <a:pt x="8152" y="13518"/>
                  </a:lnTo>
                  <a:cubicBezTo>
                    <a:pt x="7822" y="13847"/>
                    <a:pt x="7390" y="14011"/>
                    <a:pt x="6958" y="14011"/>
                  </a:cubicBezTo>
                  <a:cubicBezTo>
                    <a:pt x="6523" y="14011"/>
                    <a:pt x="6087" y="13844"/>
                    <a:pt x="5755" y="13512"/>
                  </a:cubicBezTo>
                  <a:cubicBezTo>
                    <a:pt x="5095" y="12850"/>
                    <a:pt x="5098" y="11778"/>
                    <a:pt x="5761" y="11118"/>
                  </a:cubicBezTo>
                  <a:lnTo>
                    <a:pt x="7239" y="9637"/>
                  </a:lnTo>
                  <a:lnTo>
                    <a:pt x="5758" y="8155"/>
                  </a:lnTo>
                  <a:cubicBezTo>
                    <a:pt x="5095" y="7496"/>
                    <a:pt x="5092" y="6424"/>
                    <a:pt x="5755" y="5761"/>
                  </a:cubicBezTo>
                  <a:cubicBezTo>
                    <a:pt x="6085" y="5429"/>
                    <a:pt x="6519" y="5263"/>
                    <a:pt x="6954" y="5263"/>
                  </a:cubicBezTo>
                  <a:cubicBezTo>
                    <a:pt x="7386" y="5263"/>
                    <a:pt x="7818" y="5428"/>
                    <a:pt x="8149" y="5758"/>
                  </a:cubicBezTo>
                  <a:lnTo>
                    <a:pt x="9633" y="7188"/>
                  </a:lnTo>
                  <a:lnTo>
                    <a:pt x="11118" y="5758"/>
                  </a:lnTo>
                  <a:cubicBezTo>
                    <a:pt x="11448" y="5428"/>
                    <a:pt x="11881" y="5263"/>
                    <a:pt x="12313" y="5263"/>
                  </a:cubicBezTo>
                  <a:close/>
                  <a:moveTo>
                    <a:pt x="9636" y="1"/>
                  </a:moveTo>
                  <a:cubicBezTo>
                    <a:pt x="7095" y="1"/>
                    <a:pt x="4686" y="1012"/>
                    <a:pt x="2849" y="2849"/>
                  </a:cubicBezTo>
                  <a:cubicBezTo>
                    <a:pt x="1012" y="4686"/>
                    <a:pt x="0" y="7098"/>
                    <a:pt x="0" y="9637"/>
                  </a:cubicBezTo>
                  <a:cubicBezTo>
                    <a:pt x="0" y="12175"/>
                    <a:pt x="1012" y="14587"/>
                    <a:pt x="2849" y="16424"/>
                  </a:cubicBezTo>
                  <a:cubicBezTo>
                    <a:pt x="4686" y="18261"/>
                    <a:pt x="7095" y="19273"/>
                    <a:pt x="9636" y="19273"/>
                  </a:cubicBezTo>
                  <a:cubicBezTo>
                    <a:pt x="12175" y="19273"/>
                    <a:pt x="14584" y="18261"/>
                    <a:pt x="16421" y="16424"/>
                  </a:cubicBezTo>
                  <a:cubicBezTo>
                    <a:pt x="18261" y="14587"/>
                    <a:pt x="19272" y="12175"/>
                    <a:pt x="19272" y="9637"/>
                  </a:cubicBezTo>
                  <a:cubicBezTo>
                    <a:pt x="19272" y="7098"/>
                    <a:pt x="18261" y="4686"/>
                    <a:pt x="16421" y="2849"/>
                  </a:cubicBezTo>
                  <a:cubicBezTo>
                    <a:pt x="14584" y="1012"/>
                    <a:pt x="12175" y="1"/>
                    <a:pt x="9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931" name="Google Shape;1931;p121"/>
          <p:cNvGrpSpPr/>
          <p:nvPr/>
        </p:nvGrpSpPr>
        <p:grpSpPr>
          <a:xfrm>
            <a:off x="6932477" y="1470662"/>
            <a:ext cx="382473" cy="382473"/>
            <a:chOff x="1492675" y="4992125"/>
            <a:chExt cx="481825" cy="481825"/>
          </a:xfrm>
          <a:solidFill>
            <a:schemeClr val="accent6">
              <a:lumMod val="40000"/>
              <a:lumOff val="60000"/>
            </a:schemeClr>
          </a:solidFill>
        </p:grpSpPr>
        <p:sp>
          <p:nvSpPr>
            <p:cNvPr id="1932" name="Google Shape;1932;p121"/>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933" name="Google Shape;1933;p121"/>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934" name="Google Shape;1934;p121"/>
          <p:cNvGrpSpPr/>
          <p:nvPr/>
        </p:nvGrpSpPr>
        <p:grpSpPr>
          <a:xfrm>
            <a:off x="6945124" y="2621223"/>
            <a:ext cx="382472" cy="382474"/>
            <a:chOff x="2085525" y="4992125"/>
            <a:chExt cx="481825" cy="481825"/>
          </a:xfrm>
        </p:grpSpPr>
        <p:sp>
          <p:nvSpPr>
            <p:cNvPr id="1935" name="Google Shape;1935;p121"/>
            <p:cNvSpPr/>
            <p:nvPr/>
          </p:nvSpPr>
          <p:spPr>
            <a:xfrm>
              <a:off x="2244150" y="5152125"/>
              <a:ext cx="164500" cy="161825"/>
            </a:xfrm>
            <a:custGeom>
              <a:avLst/>
              <a:gdLst/>
              <a:ahLst/>
              <a:cxnLst/>
              <a:rect l="l" t="t" r="r" b="b"/>
              <a:pathLst>
                <a:path w="6580" h="6473" extrusionOk="0">
                  <a:moveTo>
                    <a:pt x="618" y="1"/>
                  </a:moveTo>
                  <a:cubicBezTo>
                    <a:pt x="474" y="1"/>
                    <a:pt x="329" y="56"/>
                    <a:pt x="220" y="165"/>
                  </a:cubicBezTo>
                  <a:cubicBezTo>
                    <a:pt x="3" y="385"/>
                    <a:pt x="0" y="737"/>
                    <a:pt x="214" y="957"/>
                  </a:cubicBezTo>
                  <a:lnTo>
                    <a:pt x="2093" y="2836"/>
                  </a:lnTo>
                  <a:cubicBezTo>
                    <a:pt x="2313" y="3059"/>
                    <a:pt x="2313" y="3414"/>
                    <a:pt x="2093" y="3637"/>
                  </a:cubicBezTo>
                  <a:lnTo>
                    <a:pt x="214" y="5516"/>
                  </a:lnTo>
                  <a:cubicBezTo>
                    <a:pt x="0" y="5736"/>
                    <a:pt x="3" y="6088"/>
                    <a:pt x="220" y="6308"/>
                  </a:cubicBezTo>
                  <a:cubicBezTo>
                    <a:pt x="329" y="6418"/>
                    <a:pt x="474" y="6473"/>
                    <a:pt x="618" y="6473"/>
                  </a:cubicBezTo>
                  <a:cubicBezTo>
                    <a:pt x="760" y="6473"/>
                    <a:pt x="902" y="6420"/>
                    <a:pt x="1012" y="6314"/>
                  </a:cubicBezTo>
                  <a:lnTo>
                    <a:pt x="1018" y="6308"/>
                  </a:lnTo>
                  <a:lnTo>
                    <a:pt x="2897" y="4495"/>
                  </a:lnTo>
                  <a:cubicBezTo>
                    <a:pt x="3007" y="4390"/>
                    <a:pt x="3148" y="4337"/>
                    <a:pt x="3290" y="4337"/>
                  </a:cubicBezTo>
                  <a:cubicBezTo>
                    <a:pt x="3431" y="4337"/>
                    <a:pt x="3573" y="4390"/>
                    <a:pt x="3683" y="4495"/>
                  </a:cubicBezTo>
                  <a:lnTo>
                    <a:pt x="5562" y="6308"/>
                  </a:lnTo>
                  <a:lnTo>
                    <a:pt x="5568" y="6314"/>
                  </a:lnTo>
                  <a:cubicBezTo>
                    <a:pt x="5678" y="6420"/>
                    <a:pt x="5820" y="6473"/>
                    <a:pt x="5962" y="6473"/>
                  </a:cubicBezTo>
                  <a:cubicBezTo>
                    <a:pt x="6106" y="6473"/>
                    <a:pt x="6250" y="6418"/>
                    <a:pt x="6360" y="6308"/>
                  </a:cubicBezTo>
                  <a:cubicBezTo>
                    <a:pt x="6577" y="6088"/>
                    <a:pt x="6580" y="5736"/>
                    <a:pt x="6366" y="5516"/>
                  </a:cubicBezTo>
                  <a:lnTo>
                    <a:pt x="4487" y="3637"/>
                  </a:lnTo>
                  <a:cubicBezTo>
                    <a:pt x="4267" y="3414"/>
                    <a:pt x="4267" y="3059"/>
                    <a:pt x="4487" y="2836"/>
                  </a:cubicBezTo>
                  <a:lnTo>
                    <a:pt x="6366" y="957"/>
                  </a:lnTo>
                  <a:cubicBezTo>
                    <a:pt x="6580" y="737"/>
                    <a:pt x="6577" y="385"/>
                    <a:pt x="6360" y="165"/>
                  </a:cubicBezTo>
                  <a:cubicBezTo>
                    <a:pt x="6250" y="56"/>
                    <a:pt x="6106" y="1"/>
                    <a:pt x="5962" y="1"/>
                  </a:cubicBezTo>
                  <a:cubicBezTo>
                    <a:pt x="5820" y="1"/>
                    <a:pt x="5678" y="53"/>
                    <a:pt x="5568" y="159"/>
                  </a:cubicBezTo>
                  <a:lnTo>
                    <a:pt x="5562" y="165"/>
                  </a:lnTo>
                  <a:lnTo>
                    <a:pt x="3683" y="1978"/>
                  </a:lnTo>
                  <a:cubicBezTo>
                    <a:pt x="3573" y="2083"/>
                    <a:pt x="3431" y="2136"/>
                    <a:pt x="3290" y="2136"/>
                  </a:cubicBezTo>
                  <a:cubicBezTo>
                    <a:pt x="3148" y="2136"/>
                    <a:pt x="3007" y="2083"/>
                    <a:pt x="2897" y="1978"/>
                  </a:cubicBezTo>
                  <a:lnTo>
                    <a:pt x="1018" y="165"/>
                  </a:lnTo>
                  <a:lnTo>
                    <a:pt x="1012" y="159"/>
                  </a:lnTo>
                  <a:cubicBezTo>
                    <a:pt x="902" y="53"/>
                    <a:pt x="760" y="1"/>
                    <a:pt x="6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936" name="Google Shape;1936;p121"/>
            <p:cNvSpPr/>
            <p:nvPr/>
          </p:nvSpPr>
          <p:spPr>
            <a:xfrm>
              <a:off x="2085525" y="4992125"/>
              <a:ext cx="481825" cy="481825"/>
            </a:xfrm>
            <a:custGeom>
              <a:avLst/>
              <a:gdLst/>
              <a:ahLst/>
              <a:cxnLst/>
              <a:rect l="l" t="t" r="r" b="b"/>
              <a:pathLst>
                <a:path w="19273" h="19273" extrusionOk="0">
                  <a:moveTo>
                    <a:pt x="12313" y="5263"/>
                  </a:moveTo>
                  <a:cubicBezTo>
                    <a:pt x="12748" y="5263"/>
                    <a:pt x="13183" y="5429"/>
                    <a:pt x="13515" y="5761"/>
                  </a:cubicBezTo>
                  <a:cubicBezTo>
                    <a:pt x="14174" y="6424"/>
                    <a:pt x="14171" y="7496"/>
                    <a:pt x="13509" y="8155"/>
                  </a:cubicBezTo>
                  <a:lnTo>
                    <a:pt x="12030" y="9637"/>
                  </a:lnTo>
                  <a:lnTo>
                    <a:pt x="13512" y="11118"/>
                  </a:lnTo>
                  <a:cubicBezTo>
                    <a:pt x="14174" y="11778"/>
                    <a:pt x="14177" y="12850"/>
                    <a:pt x="13515" y="13512"/>
                  </a:cubicBezTo>
                  <a:cubicBezTo>
                    <a:pt x="13184" y="13844"/>
                    <a:pt x="12749" y="14011"/>
                    <a:pt x="12315" y="14011"/>
                  </a:cubicBezTo>
                  <a:cubicBezTo>
                    <a:pt x="11883" y="14011"/>
                    <a:pt x="11451" y="13847"/>
                    <a:pt x="11121" y="13518"/>
                  </a:cubicBezTo>
                  <a:lnTo>
                    <a:pt x="9636" y="12088"/>
                  </a:lnTo>
                  <a:lnTo>
                    <a:pt x="8152" y="13518"/>
                  </a:lnTo>
                  <a:cubicBezTo>
                    <a:pt x="7822" y="13847"/>
                    <a:pt x="7390" y="14011"/>
                    <a:pt x="6958" y="14011"/>
                  </a:cubicBezTo>
                  <a:cubicBezTo>
                    <a:pt x="6523" y="14011"/>
                    <a:pt x="6087" y="13844"/>
                    <a:pt x="5755" y="13512"/>
                  </a:cubicBezTo>
                  <a:cubicBezTo>
                    <a:pt x="5095" y="12850"/>
                    <a:pt x="5098" y="11778"/>
                    <a:pt x="5761" y="11118"/>
                  </a:cubicBezTo>
                  <a:lnTo>
                    <a:pt x="7239" y="9637"/>
                  </a:lnTo>
                  <a:lnTo>
                    <a:pt x="5758" y="8155"/>
                  </a:lnTo>
                  <a:cubicBezTo>
                    <a:pt x="5095" y="7496"/>
                    <a:pt x="5092" y="6424"/>
                    <a:pt x="5755" y="5761"/>
                  </a:cubicBezTo>
                  <a:cubicBezTo>
                    <a:pt x="6085" y="5429"/>
                    <a:pt x="6519" y="5263"/>
                    <a:pt x="6954" y="5263"/>
                  </a:cubicBezTo>
                  <a:cubicBezTo>
                    <a:pt x="7386" y="5263"/>
                    <a:pt x="7818" y="5428"/>
                    <a:pt x="8149" y="5758"/>
                  </a:cubicBezTo>
                  <a:lnTo>
                    <a:pt x="9633" y="7188"/>
                  </a:lnTo>
                  <a:lnTo>
                    <a:pt x="11118" y="5758"/>
                  </a:lnTo>
                  <a:cubicBezTo>
                    <a:pt x="11448" y="5428"/>
                    <a:pt x="11881" y="5263"/>
                    <a:pt x="12313" y="5263"/>
                  </a:cubicBezTo>
                  <a:close/>
                  <a:moveTo>
                    <a:pt x="9636" y="1"/>
                  </a:moveTo>
                  <a:cubicBezTo>
                    <a:pt x="7095" y="1"/>
                    <a:pt x="4686" y="1012"/>
                    <a:pt x="2849" y="2849"/>
                  </a:cubicBezTo>
                  <a:cubicBezTo>
                    <a:pt x="1012" y="4686"/>
                    <a:pt x="0" y="7098"/>
                    <a:pt x="0" y="9637"/>
                  </a:cubicBezTo>
                  <a:cubicBezTo>
                    <a:pt x="0" y="12175"/>
                    <a:pt x="1012" y="14587"/>
                    <a:pt x="2849" y="16424"/>
                  </a:cubicBezTo>
                  <a:cubicBezTo>
                    <a:pt x="4686" y="18261"/>
                    <a:pt x="7095" y="19273"/>
                    <a:pt x="9636" y="19273"/>
                  </a:cubicBezTo>
                  <a:cubicBezTo>
                    <a:pt x="12175" y="19273"/>
                    <a:pt x="14584" y="18261"/>
                    <a:pt x="16421" y="16424"/>
                  </a:cubicBezTo>
                  <a:cubicBezTo>
                    <a:pt x="18261" y="14587"/>
                    <a:pt x="19272" y="12175"/>
                    <a:pt x="19272" y="9637"/>
                  </a:cubicBezTo>
                  <a:cubicBezTo>
                    <a:pt x="19272" y="7098"/>
                    <a:pt x="18261" y="4686"/>
                    <a:pt x="16421" y="2849"/>
                  </a:cubicBezTo>
                  <a:cubicBezTo>
                    <a:pt x="14584" y="1012"/>
                    <a:pt x="12175" y="1"/>
                    <a:pt x="9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937" name="Google Shape;1937;p121"/>
          <p:cNvGrpSpPr/>
          <p:nvPr/>
        </p:nvGrpSpPr>
        <p:grpSpPr>
          <a:xfrm>
            <a:off x="6932477" y="2045937"/>
            <a:ext cx="382473" cy="382473"/>
            <a:chOff x="1492675" y="4992125"/>
            <a:chExt cx="481825" cy="481825"/>
          </a:xfrm>
          <a:solidFill>
            <a:schemeClr val="accent6">
              <a:lumMod val="40000"/>
              <a:lumOff val="60000"/>
            </a:schemeClr>
          </a:solidFill>
        </p:grpSpPr>
        <p:sp>
          <p:nvSpPr>
            <p:cNvPr id="1938" name="Google Shape;1938;p121"/>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939" name="Google Shape;1939;p121"/>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940" name="Google Shape;1940;p121"/>
          <p:cNvGrpSpPr/>
          <p:nvPr/>
        </p:nvGrpSpPr>
        <p:grpSpPr>
          <a:xfrm>
            <a:off x="6932475" y="3196536"/>
            <a:ext cx="382472" cy="382474"/>
            <a:chOff x="2085525" y="4992125"/>
            <a:chExt cx="481825" cy="481825"/>
          </a:xfrm>
        </p:grpSpPr>
        <p:sp>
          <p:nvSpPr>
            <p:cNvPr id="1941" name="Google Shape;1941;p121"/>
            <p:cNvSpPr/>
            <p:nvPr/>
          </p:nvSpPr>
          <p:spPr>
            <a:xfrm>
              <a:off x="2244150" y="5152125"/>
              <a:ext cx="164500" cy="161825"/>
            </a:xfrm>
            <a:custGeom>
              <a:avLst/>
              <a:gdLst/>
              <a:ahLst/>
              <a:cxnLst/>
              <a:rect l="l" t="t" r="r" b="b"/>
              <a:pathLst>
                <a:path w="6580" h="6473" extrusionOk="0">
                  <a:moveTo>
                    <a:pt x="618" y="1"/>
                  </a:moveTo>
                  <a:cubicBezTo>
                    <a:pt x="474" y="1"/>
                    <a:pt x="329" y="56"/>
                    <a:pt x="220" y="165"/>
                  </a:cubicBezTo>
                  <a:cubicBezTo>
                    <a:pt x="3" y="385"/>
                    <a:pt x="0" y="737"/>
                    <a:pt x="214" y="957"/>
                  </a:cubicBezTo>
                  <a:lnTo>
                    <a:pt x="2093" y="2836"/>
                  </a:lnTo>
                  <a:cubicBezTo>
                    <a:pt x="2313" y="3059"/>
                    <a:pt x="2313" y="3414"/>
                    <a:pt x="2093" y="3637"/>
                  </a:cubicBezTo>
                  <a:lnTo>
                    <a:pt x="214" y="5516"/>
                  </a:lnTo>
                  <a:cubicBezTo>
                    <a:pt x="0" y="5736"/>
                    <a:pt x="3" y="6088"/>
                    <a:pt x="220" y="6308"/>
                  </a:cubicBezTo>
                  <a:cubicBezTo>
                    <a:pt x="329" y="6418"/>
                    <a:pt x="474" y="6473"/>
                    <a:pt x="618" y="6473"/>
                  </a:cubicBezTo>
                  <a:cubicBezTo>
                    <a:pt x="760" y="6473"/>
                    <a:pt x="902" y="6420"/>
                    <a:pt x="1012" y="6314"/>
                  </a:cubicBezTo>
                  <a:lnTo>
                    <a:pt x="1018" y="6308"/>
                  </a:lnTo>
                  <a:lnTo>
                    <a:pt x="2897" y="4495"/>
                  </a:lnTo>
                  <a:cubicBezTo>
                    <a:pt x="3007" y="4390"/>
                    <a:pt x="3148" y="4337"/>
                    <a:pt x="3290" y="4337"/>
                  </a:cubicBezTo>
                  <a:cubicBezTo>
                    <a:pt x="3431" y="4337"/>
                    <a:pt x="3573" y="4390"/>
                    <a:pt x="3683" y="4495"/>
                  </a:cubicBezTo>
                  <a:lnTo>
                    <a:pt x="5562" y="6308"/>
                  </a:lnTo>
                  <a:lnTo>
                    <a:pt x="5568" y="6314"/>
                  </a:lnTo>
                  <a:cubicBezTo>
                    <a:pt x="5678" y="6420"/>
                    <a:pt x="5820" y="6473"/>
                    <a:pt x="5962" y="6473"/>
                  </a:cubicBezTo>
                  <a:cubicBezTo>
                    <a:pt x="6106" y="6473"/>
                    <a:pt x="6250" y="6418"/>
                    <a:pt x="6360" y="6308"/>
                  </a:cubicBezTo>
                  <a:cubicBezTo>
                    <a:pt x="6577" y="6088"/>
                    <a:pt x="6580" y="5736"/>
                    <a:pt x="6366" y="5516"/>
                  </a:cubicBezTo>
                  <a:lnTo>
                    <a:pt x="4487" y="3637"/>
                  </a:lnTo>
                  <a:cubicBezTo>
                    <a:pt x="4267" y="3414"/>
                    <a:pt x="4267" y="3059"/>
                    <a:pt x="4487" y="2836"/>
                  </a:cubicBezTo>
                  <a:lnTo>
                    <a:pt x="6366" y="957"/>
                  </a:lnTo>
                  <a:cubicBezTo>
                    <a:pt x="6580" y="737"/>
                    <a:pt x="6577" y="385"/>
                    <a:pt x="6360" y="165"/>
                  </a:cubicBezTo>
                  <a:cubicBezTo>
                    <a:pt x="6250" y="56"/>
                    <a:pt x="6106" y="1"/>
                    <a:pt x="5962" y="1"/>
                  </a:cubicBezTo>
                  <a:cubicBezTo>
                    <a:pt x="5820" y="1"/>
                    <a:pt x="5678" y="53"/>
                    <a:pt x="5568" y="159"/>
                  </a:cubicBezTo>
                  <a:lnTo>
                    <a:pt x="5562" y="165"/>
                  </a:lnTo>
                  <a:lnTo>
                    <a:pt x="3683" y="1978"/>
                  </a:lnTo>
                  <a:cubicBezTo>
                    <a:pt x="3573" y="2083"/>
                    <a:pt x="3431" y="2136"/>
                    <a:pt x="3290" y="2136"/>
                  </a:cubicBezTo>
                  <a:cubicBezTo>
                    <a:pt x="3148" y="2136"/>
                    <a:pt x="3007" y="2083"/>
                    <a:pt x="2897" y="1978"/>
                  </a:cubicBezTo>
                  <a:lnTo>
                    <a:pt x="1018" y="165"/>
                  </a:lnTo>
                  <a:lnTo>
                    <a:pt x="1012" y="159"/>
                  </a:lnTo>
                  <a:cubicBezTo>
                    <a:pt x="902" y="53"/>
                    <a:pt x="760" y="1"/>
                    <a:pt x="6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942" name="Google Shape;1942;p121"/>
            <p:cNvSpPr/>
            <p:nvPr/>
          </p:nvSpPr>
          <p:spPr>
            <a:xfrm>
              <a:off x="2085525" y="4992125"/>
              <a:ext cx="481825" cy="481825"/>
            </a:xfrm>
            <a:custGeom>
              <a:avLst/>
              <a:gdLst/>
              <a:ahLst/>
              <a:cxnLst/>
              <a:rect l="l" t="t" r="r" b="b"/>
              <a:pathLst>
                <a:path w="19273" h="19273" extrusionOk="0">
                  <a:moveTo>
                    <a:pt x="12313" y="5263"/>
                  </a:moveTo>
                  <a:cubicBezTo>
                    <a:pt x="12748" y="5263"/>
                    <a:pt x="13183" y="5429"/>
                    <a:pt x="13515" y="5761"/>
                  </a:cubicBezTo>
                  <a:cubicBezTo>
                    <a:pt x="14174" y="6424"/>
                    <a:pt x="14171" y="7496"/>
                    <a:pt x="13509" y="8155"/>
                  </a:cubicBezTo>
                  <a:lnTo>
                    <a:pt x="12030" y="9637"/>
                  </a:lnTo>
                  <a:lnTo>
                    <a:pt x="13512" y="11118"/>
                  </a:lnTo>
                  <a:cubicBezTo>
                    <a:pt x="14174" y="11778"/>
                    <a:pt x="14177" y="12850"/>
                    <a:pt x="13515" y="13512"/>
                  </a:cubicBezTo>
                  <a:cubicBezTo>
                    <a:pt x="13184" y="13844"/>
                    <a:pt x="12749" y="14011"/>
                    <a:pt x="12315" y="14011"/>
                  </a:cubicBezTo>
                  <a:cubicBezTo>
                    <a:pt x="11883" y="14011"/>
                    <a:pt x="11451" y="13847"/>
                    <a:pt x="11121" y="13518"/>
                  </a:cubicBezTo>
                  <a:lnTo>
                    <a:pt x="9636" y="12088"/>
                  </a:lnTo>
                  <a:lnTo>
                    <a:pt x="8152" y="13518"/>
                  </a:lnTo>
                  <a:cubicBezTo>
                    <a:pt x="7822" y="13847"/>
                    <a:pt x="7390" y="14011"/>
                    <a:pt x="6958" y="14011"/>
                  </a:cubicBezTo>
                  <a:cubicBezTo>
                    <a:pt x="6523" y="14011"/>
                    <a:pt x="6087" y="13844"/>
                    <a:pt x="5755" y="13512"/>
                  </a:cubicBezTo>
                  <a:cubicBezTo>
                    <a:pt x="5095" y="12850"/>
                    <a:pt x="5098" y="11778"/>
                    <a:pt x="5761" y="11118"/>
                  </a:cubicBezTo>
                  <a:lnTo>
                    <a:pt x="7239" y="9637"/>
                  </a:lnTo>
                  <a:lnTo>
                    <a:pt x="5758" y="8155"/>
                  </a:lnTo>
                  <a:cubicBezTo>
                    <a:pt x="5095" y="7496"/>
                    <a:pt x="5092" y="6424"/>
                    <a:pt x="5755" y="5761"/>
                  </a:cubicBezTo>
                  <a:cubicBezTo>
                    <a:pt x="6085" y="5429"/>
                    <a:pt x="6519" y="5263"/>
                    <a:pt x="6954" y="5263"/>
                  </a:cubicBezTo>
                  <a:cubicBezTo>
                    <a:pt x="7386" y="5263"/>
                    <a:pt x="7818" y="5428"/>
                    <a:pt x="8149" y="5758"/>
                  </a:cubicBezTo>
                  <a:lnTo>
                    <a:pt x="9633" y="7188"/>
                  </a:lnTo>
                  <a:lnTo>
                    <a:pt x="11118" y="5758"/>
                  </a:lnTo>
                  <a:cubicBezTo>
                    <a:pt x="11448" y="5428"/>
                    <a:pt x="11881" y="5263"/>
                    <a:pt x="12313" y="5263"/>
                  </a:cubicBezTo>
                  <a:close/>
                  <a:moveTo>
                    <a:pt x="9636" y="1"/>
                  </a:moveTo>
                  <a:cubicBezTo>
                    <a:pt x="7095" y="1"/>
                    <a:pt x="4686" y="1012"/>
                    <a:pt x="2849" y="2849"/>
                  </a:cubicBezTo>
                  <a:cubicBezTo>
                    <a:pt x="1012" y="4686"/>
                    <a:pt x="0" y="7098"/>
                    <a:pt x="0" y="9637"/>
                  </a:cubicBezTo>
                  <a:cubicBezTo>
                    <a:pt x="0" y="12175"/>
                    <a:pt x="1012" y="14587"/>
                    <a:pt x="2849" y="16424"/>
                  </a:cubicBezTo>
                  <a:cubicBezTo>
                    <a:pt x="4686" y="18261"/>
                    <a:pt x="7095" y="19273"/>
                    <a:pt x="9636" y="19273"/>
                  </a:cubicBezTo>
                  <a:cubicBezTo>
                    <a:pt x="12175" y="19273"/>
                    <a:pt x="14584" y="18261"/>
                    <a:pt x="16421" y="16424"/>
                  </a:cubicBezTo>
                  <a:cubicBezTo>
                    <a:pt x="18261" y="14587"/>
                    <a:pt x="19272" y="12175"/>
                    <a:pt x="19272" y="9637"/>
                  </a:cubicBezTo>
                  <a:cubicBezTo>
                    <a:pt x="19272" y="7098"/>
                    <a:pt x="18261" y="4686"/>
                    <a:pt x="16421" y="2849"/>
                  </a:cubicBezTo>
                  <a:cubicBezTo>
                    <a:pt x="14584" y="1012"/>
                    <a:pt x="12175" y="1"/>
                    <a:pt x="9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943" name="Google Shape;1943;p121"/>
          <p:cNvGrpSpPr/>
          <p:nvPr/>
        </p:nvGrpSpPr>
        <p:grpSpPr>
          <a:xfrm>
            <a:off x="4577873" y="1503834"/>
            <a:ext cx="382472" cy="382474"/>
            <a:chOff x="2085525" y="4992125"/>
            <a:chExt cx="481825" cy="481825"/>
          </a:xfrm>
        </p:grpSpPr>
        <p:sp>
          <p:nvSpPr>
            <p:cNvPr id="1944" name="Google Shape;1944;p121"/>
            <p:cNvSpPr/>
            <p:nvPr/>
          </p:nvSpPr>
          <p:spPr>
            <a:xfrm>
              <a:off x="2244150" y="5152125"/>
              <a:ext cx="164500" cy="161825"/>
            </a:xfrm>
            <a:custGeom>
              <a:avLst/>
              <a:gdLst/>
              <a:ahLst/>
              <a:cxnLst/>
              <a:rect l="l" t="t" r="r" b="b"/>
              <a:pathLst>
                <a:path w="6580" h="6473" extrusionOk="0">
                  <a:moveTo>
                    <a:pt x="618" y="1"/>
                  </a:moveTo>
                  <a:cubicBezTo>
                    <a:pt x="474" y="1"/>
                    <a:pt x="329" y="56"/>
                    <a:pt x="220" y="165"/>
                  </a:cubicBezTo>
                  <a:cubicBezTo>
                    <a:pt x="3" y="385"/>
                    <a:pt x="0" y="737"/>
                    <a:pt x="214" y="957"/>
                  </a:cubicBezTo>
                  <a:lnTo>
                    <a:pt x="2093" y="2836"/>
                  </a:lnTo>
                  <a:cubicBezTo>
                    <a:pt x="2313" y="3059"/>
                    <a:pt x="2313" y="3414"/>
                    <a:pt x="2093" y="3637"/>
                  </a:cubicBezTo>
                  <a:lnTo>
                    <a:pt x="214" y="5516"/>
                  </a:lnTo>
                  <a:cubicBezTo>
                    <a:pt x="0" y="5736"/>
                    <a:pt x="3" y="6088"/>
                    <a:pt x="220" y="6308"/>
                  </a:cubicBezTo>
                  <a:cubicBezTo>
                    <a:pt x="329" y="6418"/>
                    <a:pt x="474" y="6473"/>
                    <a:pt x="618" y="6473"/>
                  </a:cubicBezTo>
                  <a:cubicBezTo>
                    <a:pt x="760" y="6473"/>
                    <a:pt x="902" y="6420"/>
                    <a:pt x="1012" y="6314"/>
                  </a:cubicBezTo>
                  <a:lnTo>
                    <a:pt x="1018" y="6308"/>
                  </a:lnTo>
                  <a:lnTo>
                    <a:pt x="2897" y="4495"/>
                  </a:lnTo>
                  <a:cubicBezTo>
                    <a:pt x="3007" y="4390"/>
                    <a:pt x="3148" y="4337"/>
                    <a:pt x="3290" y="4337"/>
                  </a:cubicBezTo>
                  <a:cubicBezTo>
                    <a:pt x="3431" y="4337"/>
                    <a:pt x="3573" y="4390"/>
                    <a:pt x="3683" y="4495"/>
                  </a:cubicBezTo>
                  <a:lnTo>
                    <a:pt x="5562" y="6308"/>
                  </a:lnTo>
                  <a:lnTo>
                    <a:pt x="5568" y="6314"/>
                  </a:lnTo>
                  <a:cubicBezTo>
                    <a:pt x="5678" y="6420"/>
                    <a:pt x="5820" y="6473"/>
                    <a:pt x="5962" y="6473"/>
                  </a:cubicBezTo>
                  <a:cubicBezTo>
                    <a:pt x="6106" y="6473"/>
                    <a:pt x="6250" y="6418"/>
                    <a:pt x="6360" y="6308"/>
                  </a:cubicBezTo>
                  <a:cubicBezTo>
                    <a:pt x="6577" y="6088"/>
                    <a:pt x="6580" y="5736"/>
                    <a:pt x="6366" y="5516"/>
                  </a:cubicBezTo>
                  <a:lnTo>
                    <a:pt x="4487" y="3637"/>
                  </a:lnTo>
                  <a:cubicBezTo>
                    <a:pt x="4267" y="3414"/>
                    <a:pt x="4267" y="3059"/>
                    <a:pt x="4487" y="2836"/>
                  </a:cubicBezTo>
                  <a:lnTo>
                    <a:pt x="6366" y="957"/>
                  </a:lnTo>
                  <a:cubicBezTo>
                    <a:pt x="6580" y="737"/>
                    <a:pt x="6577" y="385"/>
                    <a:pt x="6360" y="165"/>
                  </a:cubicBezTo>
                  <a:cubicBezTo>
                    <a:pt x="6250" y="56"/>
                    <a:pt x="6106" y="1"/>
                    <a:pt x="5962" y="1"/>
                  </a:cubicBezTo>
                  <a:cubicBezTo>
                    <a:pt x="5820" y="1"/>
                    <a:pt x="5678" y="53"/>
                    <a:pt x="5568" y="159"/>
                  </a:cubicBezTo>
                  <a:lnTo>
                    <a:pt x="5562" y="165"/>
                  </a:lnTo>
                  <a:lnTo>
                    <a:pt x="3683" y="1978"/>
                  </a:lnTo>
                  <a:cubicBezTo>
                    <a:pt x="3573" y="2083"/>
                    <a:pt x="3431" y="2136"/>
                    <a:pt x="3290" y="2136"/>
                  </a:cubicBezTo>
                  <a:cubicBezTo>
                    <a:pt x="3148" y="2136"/>
                    <a:pt x="3007" y="2083"/>
                    <a:pt x="2897" y="1978"/>
                  </a:cubicBezTo>
                  <a:lnTo>
                    <a:pt x="1018" y="165"/>
                  </a:lnTo>
                  <a:lnTo>
                    <a:pt x="1012" y="159"/>
                  </a:lnTo>
                  <a:cubicBezTo>
                    <a:pt x="902" y="53"/>
                    <a:pt x="760" y="1"/>
                    <a:pt x="6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945" name="Google Shape;1945;p121"/>
            <p:cNvSpPr/>
            <p:nvPr/>
          </p:nvSpPr>
          <p:spPr>
            <a:xfrm>
              <a:off x="2085525" y="4992125"/>
              <a:ext cx="481825" cy="481825"/>
            </a:xfrm>
            <a:custGeom>
              <a:avLst/>
              <a:gdLst/>
              <a:ahLst/>
              <a:cxnLst/>
              <a:rect l="l" t="t" r="r" b="b"/>
              <a:pathLst>
                <a:path w="19273" h="19273" extrusionOk="0">
                  <a:moveTo>
                    <a:pt x="12313" y="5263"/>
                  </a:moveTo>
                  <a:cubicBezTo>
                    <a:pt x="12748" y="5263"/>
                    <a:pt x="13183" y="5429"/>
                    <a:pt x="13515" y="5761"/>
                  </a:cubicBezTo>
                  <a:cubicBezTo>
                    <a:pt x="14174" y="6424"/>
                    <a:pt x="14171" y="7496"/>
                    <a:pt x="13509" y="8155"/>
                  </a:cubicBezTo>
                  <a:lnTo>
                    <a:pt x="12030" y="9637"/>
                  </a:lnTo>
                  <a:lnTo>
                    <a:pt x="13512" y="11118"/>
                  </a:lnTo>
                  <a:cubicBezTo>
                    <a:pt x="14174" y="11778"/>
                    <a:pt x="14177" y="12850"/>
                    <a:pt x="13515" y="13512"/>
                  </a:cubicBezTo>
                  <a:cubicBezTo>
                    <a:pt x="13184" y="13844"/>
                    <a:pt x="12749" y="14011"/>
                    <a:pt x="12315" y="14011"/>
                  </a:cubicBezTo>
                  <a:cubicBezTo>
                    <a:pt x="11883" y="14011"/>
                    <a:pt x="11451" y="13847"/>
                    <a:pt x="11121" y="13518"/>
                  </a:cubicBezTo>
                  <a:lnTo>
                    <a:pt x="9636" y="12088"/>
                  </a:lnTo>
                  <a:lnTo>
                    <a:pt x="8152" y="13518"/>
                  </a:lnTo>
                  <a:cubicBezTo>
                    <a:pt x="7822" y="13847"/>
                    <a:pt x="7390" y="14011"/>
                    <a:pt x="6958" y="14011"/>
                  </a:cubicBezTo>
                  <a:cubicBezTo>
                    <a:pt x="6523" y="14011"/>
                    <a:pt x="6087" y="13844"/>
                    <a:pt x="5755" y="13512"/>
                  </a:cubicBezTo>
                  <a:cubicBezTo>
                    <a:pt x="5095" y="12850"/>
                    <a:pt x="5098" y="11778"/>
                    <a:pt x="5761" y="11118"/>
                  </a:cubicBezTo>
                  <a:lnTo>
                    <a:pt x="7239" y="9637"/>
                  </a:lnTo>
                  <a:lnTo>
                    <a:pt x="5758" y="8155"/>
                  </a:lnTo>
                  <a:cubicBezTo>
                    <a:pt x="5095" y="7496"/>
                    <a:pt x="5092" y="6424"/>
                    <a:pt x="5755" y="5761"/>
                  </a:cubicBezTo>
                  <a:cubicBezTo>
                    <a:pt x="6085" y="5429"/>
                    <a:pt x="6519" y="5263"/>
                    <a:pt x="6954" y="5263"/>
                  </a:cubicBezTo>
                  <a:cubicBezTo>
                    <a:pt x="7386" y="5263"/>
                    <a:pt x="7818" y="5428"/>
                    <a:pt x="8149" y="5758"/>
                  </a:cubicBezTo>
                  <a:lnTo>
                    <a:pt x="9633" y="7188"/>
                  </a:lnTo>
                  <a:lnTo>
                    <a:pt x="11118" y="5758"/>
                  </a:lnTo>
                  <a:cubicBezTo>
                    <a:pt x="11448" y="5428"/>
                    <a:pt x="11881" y="5263"/>
                    <a:pt x="12313" y="5263"/>
                  </a:cubicBezTo>
                  <a:close/>
                  <a:moveTo>
                    <a:pt x="9636" y="1"/>
                  </a:moveTo>
                  <a:cubicBezTo>
                    <a:pt x="7095" y="1"/>
                    <a:pt x="4686" y="1012"/>
                    <a:pt x="2849" y="2849"/>
                  </a:cubicBezTo>
                  <a:cubicBezTo>
                    <a:pt x="1012" y="4686"/>
                    <a:pt x="0" y="7098"/>
                    <a:pt x="0" y="9637"/>
                  </a:cubicBezTo>
                  <a:cubicBezTo>
                    <a:pt x="0" y="12175"/>
                    <a:pt x="1012" y="14587"/>
                    <a:pt x="2849" y="16424"/>
                  </a:cubicBezTo>
                  <a:cubicBezTo>
                    <a:pt x="4686" y="18261"/>
                    <a:pt x="7095" y="19273"/>
                    <a:pt x="9636" y="19273"/>
                  </a:cubicBezTo>
                  <a:cubicBezTo>
                    <a:pt x="12175" y="19273"/>
                    <a:pt x="14584" y="18261"/>
                    <a:pt x="16421" y="16424"/>
                  </a:cubicBezTo>
                  <a:cubicBezTo>
                    <a:pt x="18261" y="14587"/>
                    <a:pt x="19272" y="12175"/>
                    <a:pt x="19272" y="9637"/>
                  </a:cubicBezTo>
                  <a:cubicBezTo>
                    <a:pt x="19272" y="7098"/>
                    <a:pt x="18261" y="4686"/>
                    <a:pt x="16421" y="2849"/>
                  </a:cubicBezTo>
                  <a:cubicBezTo>
                    <a:pt x="14584" y="1012"/>
                    <a:pt x="12175" y="1"/>
                    <a:pt x="9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946" name="Google Shape;1946;p121"/>
          <p:cNvGrpSpPr/>
          <p:nvPr/>
        </p:nvGrpSpPr>
        <p:grpSpPr>
          <a:xfrm>
            <a:off x="5755177" y="2045937"/>
            <a:ext cx="382473" cy="382473"/>
            <a:chOff x="1492675" y="4992125"/>
            <a:chExt cx="481825" cy="481825"/>
          </a:xfrm>
          <a:solidFill>
            <a:schemeClr val="accent6">
              <a:lumMod val="40000"/>
              <a:lumOff val="60000"/>
            </a:schemeClr>
          </a:solidFill>
        </p:grpSpPr>
        <p:sp>
          <p:nvSpPr>
            <p:cNvPr id="1947" name="Google Shape;1947;p121"/>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948" name="Google Shape;1948;p121"/>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949" name="Google Shape;1949;p121"/>
          <p:cNvGrpSpPr/>
          <p:nvPr/>
        </p:nvGrpSpPr>
        <p:grpSpPr>
          <a:xfrm>
            <a:off x="5755175" y="2621248"/>
            <a:ext cx="382472" cy="382474"/>
            <a:chOff x="2085525" y="4992125"/>
            <a:chExt cx="481825" cy="481825"/>
          </a:xfrm>
        </p:grpSpPr>
        <p:sp>
          <p:nvSpPr>
            <p:cNvPr id="1950" name="Google Shape;1950;p121"/>
            <p:cNvSpPr/>
            <p:nvPr/>
          </p:nvSpPr>
          <p:spPr>
            <a:xfrm>
              <a:off x="2244150" y="5152125"/>
              <a:ext cx="164500" cy="161825"/>
            </a:xfrm>
            <a:custGeom>
              <a:avLst/>
              <a:gdLst/>
              <a:ahLst/>
              <a:cxnLst/>
              <a:rect l="l" t="t" r="r" b="b"/>
              <a:pathLst>
                <a:path w="6580" h="6473" extrusionOk="0">
                  <a:moveTo>
                    <a:pt x="618" y="1"/>
                  </a:moveTo>
                  <a:cubicBezTo>
                    <a:pt x="474" y="1"/>
                    <a:pt x="329" y="56"/>
                    <a:pt x="220" y="165"/>
                  </a:cubicBezTo>
                  <a:cubicBezTo>
                    <a:pt x="3" y="385"/>
                    <a:pt x="0" y="737"/>
                    <a:pt x="214" y="957"/>
                  </a:cubicBezTo>
                  <a:lnTo>
                    <a:pt x="2093" y="2836"/>
                  </a:lnTo>
                  <a:cubicBezTo>
                    <a:pt x="2313" y="3059"/>
                    <a:pt x="2313" y="3414"/>
                    <a:pt x="2093" y="3637"/>
                  </a:cubicBezTo>
                  <a:lnTo>
                    <a:pt x="214" y="5516"/>
                  </a:lnTo>
                  <a:cubicBezTo>
                    <a:pt x="0" y="5736"/>
                    <a:pt x="3" y="6088"/>
                    <a:pt x="220" y="6308"/>
                  </a:cubicBezTo>
                  <a:cubicBezTo>
                    <a:pt x="329" y="6418"/>
                    <a:pt x="474" y="6473"/>
                    <a:pt x="618" y="6473"/>
                  </a:cubicBezTo>
                  <a:cubicBezTo>
                    <a:pt x="760" y="6473"/>
                    <a:pt x="902" y="6420"/>
                    <a:pt x="1012" y="6314"/>
                  </a:cubicBezTo>
                  <a:lnTo>
                    <a:pt x="1018" y="6308"/>
                  </a:lnTo>
                  <a:lnTo>
                    <a:pt x="2897" y="4495"/>
                  </a:lnTo>
                  <a:cubicBezTo>
                    <a:pt x="3007" y="4390"/>
                    <a:pt x="3148" y="4337"/>
                    <a:pt x="3290" y="4337"/>
                  </a:cubicBezTo>
                  <a:cubicBezTo>
                    <a:pt x="3431" y="4337"/>
                    <a:pt x="3573" y="4390"/>
                    <a:pt x="3683" y="4495"/>
                  </a:cubicBezTo>
                  <a:lnTo>
                    <a:pt x="5562" y="6308"/>
                  </a:lnTo>
                  <a:lnTo>
                    <a:pt x="5568" y="6314"/>
                  </a:lnTo>
                  <a:cubicBezTo>
                    <a:pt x="5678" y="6420"/>
                    <a:pt x="5820" y="6473"/>
                    <a:pt x="5962" y="6473"/>
                  </a:cubicBezTo>
                  <a:cubicBezTo>
                    <a:pt x="6106" y="6473"/>
                    <a:pt x="6250" y="6418"/>
                    <a:pt x="6360" y="6308"/>
                  </a:cubicBezTo>
                  <a:cubicBezTo>
                    <a:pt x="6577" y="6088"/>
                    <a:pt x="6580" y="5736"/>
                    <a:pt x="6366" y="5516"/>
                  </a:cubicBezTo>
                  <a:lnTo>
                    <a:pt x="4487" y="3637"/>
                  </a:lnTo>
                  <a:cubicBezTo>
                    <a:pt x="4267" y="3414"/>
                    <a:pt x="4267" y="3059"/>
                    <a:pt x="4487" y="2836"/>
                  </a:cubicBezTo>
                  <a:lnTo>
                    <a:pt x="6366" y="957"/>
                  </a:lnTo>
                  <a:cubicBezTo>
                    <a:pt x="6580" y="737"/>
                    <a:pt x="6577" y="385"/>
                    <a:pt x="6360" y="165"/>
                  </a:cubicBezTo>
                  <a:cubicBezTo>
                    <a:pt x="6250" y="56"/>
                    <a:pt x="6106" y="1"/>
                    <a:pt x="5962" y="1"/>
                  </a:cubicBezTo>
                  <a:cubicBezTo>
                    <a:pt x="5820" y="1"/>
                    <a:pt x="5678" y="53"/>
                    <a:pt x="5568" y="159"/>
                  </a:cubicBezTo>
                  <a:lnTo>
                    <a:pt x="5562" y="165"/>
                  </a:lnTo>
                  <a:lnTo>
                    <a:pt x="3683" y="1978"/>
                  </a:lnTo>
                  <a:cubicBezTo>
                    <a:pt x="3573" y="2083"/>
                    <a:pt x="3431" y="2136"/>
                    <a:pt x="3290" y="2136"/>
                  </a:cubicBezTo>
                  <a:cubicBezTo>
                    <a:pt x="3148" y="2136"/>
                    <a:pt x="3007" y="2083"/>
                    <a:pt x="2897" y="1978"/>
                  </a:cubicBezTo>
                  <a:lnTo>
                    <a:pt x="1018" y="165"/>
                  </a:lnTo>
                  <a:lnTo>
                    <a:pt x="1012" y="159"/>
                  </a:lnTo>
                  <a:cubicBezTo>
                    <a:pt x="902" y="53"/>
                    <a:pt x="760" y="1"/>
                    <a:pt x="6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951" name="Google Shape;1951;p121"/>
            <p:cNvSpPr/>
            <p:nvPr/>
          </p:nvSpPr>
          <p:spPr>
            <a:xfrm>
              <a:off x="2085525" y="4992125"/>
              <a:ext cx="481825" cy="481825"/>
            </a:xfrm>
            <a:custGeom>
              <a:avLst/>
              <a:gdLst/>
              <a:ahLst/>
              <a:cxnLst/>
              <a:rect l="l" t="t" r="r" b="b"/>
              <a:pathLst>
                <a:path w="19273" h="19273" extrusionOk="0">
                  <a:moveTo>
                    <a:pt x="12313" y="5263"/>
                  </a:moveTo>
                  <a:cubicBezTo>
                    <a:pt x="12748" y="5263"/>
                    <a:pt x="13183" y="5429"/>
                    <a:pt x="13515" y="5761"/>
                  </a:cubicBezTo>
                  <a:cubicBezTo>
                    <a:pt x="14174" y="6424"/>
                    <a:pt x="14171" y="7496"/>
                    <a:pt x="13509" y="8155"/>
                  </a:cubicBezTo>
                  <a:lnTo>
                    <a:pt x="12030" y="9637"/>
                  </a:lnTo>
                  <a:lnTo>
                    <a:pt x="13512" y="11118"/>
                  </a:lnTo>
                  <a:cubicBezTo>
                    <a:pt x="14174" y="11778"/>
                    <a:pt x="14177" y="12850"/>
                    <a:pt x="13515" y="13512"/>
                  </a:cubicBezTo>
                  <a:cubicBezTo>
                    <a:pt x="13184" y="13844"/>
                    <a:pt x="12749" y="14011"/>
                    <a:pt x="12315" y="14011"/>
                  </a:cubicBezTo>
                  <a:cubicBezTo>
                    <a:pt x="11883" y="14011"/>
                    <a:pt x="11451" y="13847"/>
                    <a:pt x="11121" y="13518"/>
                  </a:cubicBezTo>
                  <a:lnTo>
                    <a:pt x="9636" y="12088"/>
                  </a:lnTo>
                  <a:lnTo>
                    <a:pt x="8152" y="13518"/>
                  </a:lnTo>
                  <a:cubicBezTo>
                    <a:pt x="7822" y="13847"/>
                    <a:pt x="7390" y="14011"/>
                    <a:pt x="6958" y="14011"/>
                  </a:cubicBezTo>
                  <a:cubicBezTo>
                    <a:pt x="6523" y="14011"/>
                    <a:pt x="6087" y="13844"/>
                    <a:pt x="5755" y="13512"/>
                  </a:cubicBezTo>
                  <a:cubicBezTo>
                    <a:pt x="5095" y="12850"/>
                    <a:pt x="5098" y="11778"/>
                    <a:pt x="5761" y="11118"/>
                  </a:cubicBezTo>
                  <a:lnTo>
                    <a:pt x="7239" y="9637"/>
                  </a:lnTo>
                  <a:lnTo>
                    <a:pt x="5758" y="8155"/>
                  </a:lnTo>
                  <a:cubicBezTo>
                    <a:pt x="5095" y="7496"/>
                    <a:pt x="5092" y="6424"/>
                    <a:pt x="5755" y="5761"/>
                  </a:cubicBezTo>
                  <a:cubicBezTo>
                    <a:pt x="6085" y="5429"/>
                    <a:pt x="6519" y="5263"/>
                    <a:pt x="6954" y="5263"/>
                  </a:cubicBezTo>
                  <a:cubicBezTo>
                    <a:pt x="7386" y="5263"/>
                    <a:pt x="7818" y="5428"/>
                    <a:pt x="8149" y="5758"/>
                  </a:cubicBezTo>
                  <a:lnTo>
                    <a:pt x="9633" y="7188"/>
                  </a:lnTo>
                  <a:lnTo>
                    <a:pt x="11118" y="5758"/>
                  </a:lnTo>
                  <a:cubicBezTo>
                    <a:pt x="11448" y="5428"/>
                    <a:pt x="11881" y="5263"/>
                    <a:pt x="12313" y="5263"/>
                  </a:cubicBezTo>
                  <a:close/>
                  <a:moveTo>
                    <a:pt x="9636" y="1"/>
                  </a:moveTo>
                  <a:cubicBezTo>
                    <a:pt x="7095" y="1"/>
                    <a:pt x="4686" y="1012"/>
                    <a:pt x="2849" y="2849"/>
                  </a:cubicBezTo>
                  <a:cubicBezTo>
                    <a:pt x="1012" y="4686"/>
                    <a:pt x="0" y="7098"/>
                    <a:pt x="0" y="9637"/>
                  </a:cubicBezTo>
                  <a:cubicBezTo>
                    <a:pt x="0" y="12175"/>
                    <a:pt x="1012" y="14587"/>
                    <a:pt x="2849" y="16424"/>
                  </a:cubicBezTo>
                  <a:cubicBezTo>
                    <a:pt x="4686" y="18261"/>
                    <a:pt x="7095" y="19273"/>
                    <a:pt x="9636" y="19273"/>
                  </a:cubicBezTo>
                  <a:cubicBezTo>
                    <a:pt x="12175" y="19273"/>
                    <a:pt x="14584" y="18261"/>
                    <a:pt x="16421" y="16424"/>
                  </a:cubicBezTo>
                  <a:cubicBezTo>
                    <a:pt x="18261" y="14587"/>
                    <a:pt x="19272" y="12175"/>
                    <a:pt x="19272" y="9637"/>
                  </a:cubicBezTo>
                  <a:cubicBezTo>
                    <a:pt x="19272" y="7098"/>
                    <a:pt x="18261" y="4686"/>
                    <a:pt x="16421" y="2849"/>
                  </a:cubicBezTo>
                  <a:cubicBezTo>
                    <a:pt x="14584" y="1012"/>
                    <a:pt x="12175" y="1"/>
                    <a:pt x="9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952" name="Google Shape;1952;p121"/>
          <p:cNvGrpSpPr/>
          <p:nvPr/>
        </p:nvGrpSpPr>
        <p:grpSpPr>
          <a:xfrm>
            <a:off x="4579704" y="3182399"/>
            <a:ext cx="382473" cy="382473"/>
            <a:chOff x="1492675" y="4992125"/>
            <a:chExt cx="481825" cy="481825"/>
          </a:xfrm>
          <a:solidFill>
            <a:schemeClr val="accent6">
              <a:lumMod val="40000"/>
              <a:lumOff val="60000"/>
            </a:schemeClr>
          </a:solidFill>
        </p:grpSpPr>
        <p:sp>
          <p:nvSpPr>
            <p:cNvPr id="1953" name="Google Shape;1953;p121"/>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954" name="Google Shape;1954;p121"/>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 name="Google Shape;1940;p121">
            <a:extLst>
              <a:ext uri="{FF2B5EF4-FFF2-40B4-BE49-F238E27FC236}">
                <a16:creationId xmlns:a16="http://schemas.microsoft.com/office/drawing/2014/main" id="{AAC3AA8E-B44A-B6CB-D266-DBA2E6A14276}"/>
              </a:ext>
            </a:extLst>
          </p:cNvPr>
          <p:cNvGrpSpPr/>
          <p:nvPr/>
        </p:nvGrpSpPr>
        <p:grpSpPr>
          <a:xfrm>
            <a:off x="4577873" y="3750641"/>
            <a:ext cx="382472" cy="382474"/>
            <a:chOff x="2085525" y="4992125"/>
            <a:chExt cx="481825" cy="481825"/>
          </a:xfrm>
        </p:grpSpPr>
        <p:sp>
          <p:nvSpPr>
            <p:cNvPr id="5" name="Google Shape;1941;p121">
              <a:extLst>
                <a:ext uri="{FF2B5EF4-FFF2-40B4-BE49-F238E27FC236}">
                  <a16:creationId xmlns:a16="http://schemas.microsoft.com/office/drawing/2014/main" id="{DA9D08FA-D676-A0A3-A6B3-FF62D30BFB0D}"/>
                </a:ext>
              </a:extLst>
            </p:cNvPr>
            <p:cNvSpPr/>
            <p:nvPr/>
          </p:nvSpPr>
          <p:spPr>
            <a:xfrm>
              <a:off x="2244150" y="5152125"/>
              <a:ext cx="164500" cy="161825"/>
            </a:xfrm>
            <a:custGeom>
              <a:avLst/>
              <a:gdLst/>
              <a:ahLst/>
              <a:cxnLst/>
              <a:rect l="l" t="t" r="r" b="b"/>
              <a:pathLst>
                <a:path w="6580" h="6473" extrusionOk="0">
                  <a:moveTo>
                    <a:pt x="618" y="1"/>
                  </a:moveTo>
                  <a:cubicBezTo>
                    <a:pt x="474" y="1"/>
                    <a:pt x="329" y="56"/>
                    <a:pt x="220" y="165"/>
                  </a:cubicBezTo>
                  <a:cubicBezTo>
                    <a:pt x="3" y="385"/>
                    <a:pt x="0" y="737"/>
                    <a:pt x="214" y="957"/>
                  </a:cubicBezTo>
                  <a:lnTo>
                    <a:pt x="2093" y="2836"/>
                  </a:lnTo>
                  <a:cubicBezTo>
                    <a:pt x="2313" y="3059"/>
                    <a:pt x="2313" y="3414"/>
                    <a:pt x="2093" y="3637"/>
                  </a:cubicBezTo>
                  <a:lnTo>
                    <a:pt x="214" y="5516"/>
                  </a:lnTo>
                  <a:cubicBezTo>
                    <a:pt x="0" y="5736"/>
                    <a:pt x="3" y="6088"/>
                    <a:pt x="220" y="6308"/>
                  </a:cubicBezTo>
                  <a:cubicBezTo>
                    <a:pt x="329" y="6418"/>
                    <a:pt x="474" y="6473"/>
                    <a:pt x="618" y="6473"/>
                  </a:cubicBezTo>
                  <a:cubicBezTo>
                    <a:pt x="760" y="6473"/>
                    <a:pt x="902" y="6420"/>
                    <a:pt x="1012" y="6314"/>
                  </a:cubicBezTo>
                  <a:lnTo>
                    <a:pt x="1018" y="6308"/>
                  </a:lnTo>
                  <a:lnTo>
                    <a:pt x="2897" y="4495"/>
                  </a:lnTo>
                  <a:cubicBezTo>
                    <a:pt x="3007" y="4390"/>
                    <a:pt x="3148" y="4337"/>
                    <a:pt x="3290" y="4337"/>
                  </a:cubicBezTo>
                  <a:cubicBezTo>
                    <a:pt x="3431" y="4337"/>
                    <a:pt x="3573" y="4390"/>
                    <a:pt x="3683" y="4495"/>
                  </a:cubicBezTo>
                  <a:lnTo>
                    <a:pt x="5562" y="6308"/>
                  </a:lnTo>
                  <a:lnTo>
                    <a:pt x="5568" y="6314"/>
                  </a:lnTo>
                  <a:cubicBezTo>
                    <a:pt x="5678" y="6420"/>
                    <a:pt x="5820" y="6473"/>
                    <a:pt x="5962" y="6473"/>
                  </a:cubicBezTo>
                  <a:cubicBezTo>
                    <a:pt x="6106" y="6473"/>
                    <a:pt x="6250" y="6418"/>
                    <a:pt x="6360" y="6308"/>
                  </a:cubicBezTo>
                  <a:cubicBezTo>
                    <a:pt x="6577" y="6088"/>
                    <a:pt x="6580" y="5736"/>
                    <a:pt x="6366" y="5516"/>
                  </a:cubicBezTo>
                  <a:lnTo>
                    <a:pt x="4487" y="3637"/>
                  </a:lnTo>
                  <a:cubicBezTo>
                    <a:pt x="4267" y="3414"/>
                    <a:pt x="4267" y="3059"/>
                    <a:pt x="4487" y="2836"/>
                  </a:cubicBezTo>
                  <a:lnTo>
                    <a:pt x="6366" y="957"/>
                  </a:lnTo>
                  <a:cubicBezTo>
                    <a:pt x="6580" y="737"/>
                    <a:pt x="6577" y="385"/>
                    <a:pt x="6360" y="165"/>
                  </a:cubicBezTo>
                  <a:cubicBezTo>
                    <a:pt x="6250" y="56"/>
                    <a:pt x="6106" y="1"/>
                    <a:pt x="5962" y="1"/>
                  </a:cubicBezTo>
                  <a:cubicBezTo>
                    <a:pt x="5820" y="1"/>
                    <a:pt x="5678" y="53"/>
                    <a:pt x="5568" y="159"/>
                  </a:cubicBezTo>
                  <a:lnTo>
                    <a:pt x="5562" y="165"/>
                  </a:lnTo>
                  <a:lnTo>
                    <a:pt x="3683" y="1978"/>
                  </a:lnTo>
                  <a:cubicBezTo>
                    <a:pt x="3573" y="2083"/>
                    <a:pt x="3431" y="2136"/>
                    <a:pt x="3290" y="2136"/>
                  </a:cubicBezTo>
                  <a:cubicBezTo>
                    <a:pt x="3148" y="2136"/>
                    <a:pt x="3007" y="2083"/>
                    <a:pt x="2897" y="1978"/>
                  </a:cubicBezTo>
                  <a:lnTo>
                    <a:pt x="1018" y="165"/>
                  </a:lnTo>
                  <a:lnTo>
                    <a:pt x="1012" y="159"/>
                  </a:lnTo>
                  <a:cubicBezTo>
                    <a:pt x="902" y="53"/>
                    <a:pt x="760" y="1"/>
                    <a:pt x="6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 name="Google Shape;1942;p121">
              <a:extLst>
                <a:ext uri="{FF2B5EF4-FFF2-40B4-BE49-F238E27FC236}">
                  <a16:creationId xmlns:a16="http://schemas.microsoft.com/office/drawing/2014/main" id="{69B917CC-58FC-12B0-CF19-BF671E8B044C}"/>
                </a:ext>
              </a:extLst>
            </p:cNvPr>
            <p:cNvSpPr/>
            <p:nvPr/>
          </p:nvSpPr>
          <p:spPr>
            <a:xfrm>
              <a:off x="2085525" y="4992125"/>
              <a:ext cx="481825" cy="481825"/>
            </a:xfrm>
            <a:custGeom>
              <a:avLst/>
              <a:gdLst/>
              <a:ahLst/>
              <a:cxnLst/>
              <a:rect l="l" t="t" r="r" b="b"/>
              <a:pathLst>
                <a:path w="19273" h="19273" extrusionOk="0">
                  <a:moveTo>
                    <a:pt x="12313" y="5263"/>
                  </a:moveTo>
                  <a:cubicBezTo>
                    <a:pt x="12748" y="5263"/>
                    <a:pt x="13183" y="5429"/>
                    <a:pt x="13515" y="5761"/>
                  </a:cubicBezTo>
                  <a:cubicBezTo>
                    <a:pt x="14174" y="6424"/>
                    <a:pt x="14171" y="7496"/>
                    <a:pt x="13509" y="8155"/>
                  </a:cubicBezTo>
                  <a:lnTo>
                    <a:pt x="12030" y="9637"/>
                  </a:lnTo>
                  <a:lnTo>
                    <a:pt x="13512" y="11118"/>
                  </a:lnTo>
                  <a:cubicBezTo>
                    <a:pt x="14174" y="11778"/>
                    <a:pt x="14177" y="12850"/>
                    <a:pt x="13515" y="13512"/>
                  </a:cubicBezTo>
                  <a:cubicBezTo>
                    <a:pt x="13184" y="13844"/>
                    <a:pt x="12749" y="14011"/>
                    <a:pt x="12315" y="14011"/>
                  </a:cubicBezTo>
                  <a:cubicBezTo>
                    <a:pt x="11883" y="14011"/>
                    <a:pt x="11451" y="13847"/>
                    <a:pt x="11121" y="13518"/>
                  </a:cubicBezTo>
                  <a:lnTo>
                    <a:pt x="9636" y="12088"/>
                  </a:lnTo>
                  <a:lnTo>
                    <a:pt x="8152" y="13518"/>
                  </a:lnTo>
                  <a:cubicBezTo>
                    <a:pt x="7822" y="13847"/>
                    <a:pt x="7390" y="14011"/>
                    <a:pt x="6958" y="14011"/>
                  </a:cubicBezTo>
                  <a:cubicBezTo>
                    <a:pt x="6523" y="14011"/>
                    <a:pt x="6087" y="13844"/>
                    <a:pt x="5755" y="13512"/>
                  </a:cubicBezTo>
                  <a:cubicBezTo>
                    <a:pt x="5095" y="12850"/>
                    <a:pt x="5098" y="11778"/>
                    <a:pt x="5761" y="11118"/>
                  </a:cubicBezTo>
                  <a:lnTo>
                    <a:pt x="7239" y="9637"/>
                  </a:lnTo>
                  <a:lnTo>
                    <a:pt x="5758" y="8155"/>
                  </a:lnTo>
                  <a:cubicBezTo>
                    <a:pt x="5095" y="7496"/>
                    <a:pt x="5092" y="6424"/>
                    <a:pt x="5755" y="5761"/>
                  </a:cubicBezTo>
                  <a:cubicBezTo>
                    <a:pt x="6085" y="5429"/>
                    <a:pt x="6519" y="5263"/>
                    <a:pt x="6954" y="5263"/>
                  </a:cubicBezTo>
                  <a:cubicBezTo>
                    <a:pt x="7386" y="5263"/>
                    <a:pt x="7818" y="5428"/>
                    <a:pt x="8149" y="5758"/>
                  </a:cubicBezTo>
                  <a:lnTo>
                    <a:pt x="9633" y="7188"/>
                  </a:lnTo>
                  <a:lnTo>
                    <a:pt x="11118" y="5758"/>
                  </a:lnTo>
                  <a:cubicBezTo>
                    <a:pt x="11448" y="5428"/>
                    <a:pt x="11881" y="5263"/>
                    <a:pt x="12313" y="5263"/>
                  </a:cubicBezTo>
                  <a:close/>
                  <a:moveTo>
                    <a:pt x="9636" y="1"/>
                  </a:moveTo>
                  <a:cubicBezTo>
                    <a:pt x="7095" y="1"/>
                    <a:pt x="4686" y="1012"/>
                    <a:pt x="2849" y="2849"/>
                  </a:cubicBezTo>
                  <a:cubicBezTo>
                    <a:pt x="1012" y="4686"/>
                    <a:pt x="0" y="7098"/>
                    <a:pt x="0" y="9637"/>
                  </a:cubicBezTo>
                  <a:cubicBezTo>
                    <a:pt x="0" y="12175"/>
                    <a:pt x="1012" y="14587"/>
                    <a:pt x="2849" y="16424"/>
                  </a:cubicBezTo>
                  <a:cubicBezTo>
                    <a:pt x="4686" y="18261"/>
                    <a:pt x="7095" y="19273"/>
                    <a:pt x="9636" y="19273"/>
                  </a:cubicBezTo>
                  <a:cubicBezTo>
                    <a:pt x="12175" y="19273"/>
                    <a:pt x="14584" y="18261"/>
                    <a:pt x="16421" y="16424"/>
                  </a:cubicBezTo>
                  <a:cubicBezTo>
                    <a:pt x="18261" y="14587"/>
                    <a:pt x="19272" y="12175"/>
                    <a:pt x="19272" y="9637"/>
                  </a:cubicBezTo>
                  <a:cubicBezTo>
                    <a:pt x="19272" y="7098"/>
                    <a:pt x="18261" y="4686"/>
                    <a:pt x="16421" y="2849"/>
                  </a:cubicBezTo>
                  <a:cubicBezTo>
                    <a:pt x="14584" y="1012"/>
                    <a:pt x="12175" y="1"/>
                    <a:pt x="9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 name="Google Shape;1946;p121">
            <a:extLst>
              <a:ext uri="{FF2B5EF4-FFF2-40B4-BE49-F238E27FC236}">
                <a16:creationId xmlns:a16="http://schemas.microsoft.com/office/drawing/2014/main" id="{7576C768-78CE-0292-4169-CDC84CB597E4}"/>
              </a:ext>
            </a:extLst>
          </p:cNvPr>
          <p:cNvGrpSpPr/>
          <p:nvPr/>
        </p:nvGrpSpPr>
        <p:grpSpPr>
          <a:xfrm>
            <a:off x="5755119" y="3750628"/>
            <a:ext cx="382473" cy="382473"/>
            <a:chOff x="1492675" y="4992125"/>
            <a:chExt cx="481825" cy="481825"/>
          </a:xfrm>
          <a:solidFill>
            <a:schemeClr val="accent6">
              <a:lumMod val="40000"/>
              <a:lumOff val="60000"/>
            </a:schemeClr>
          </a:solidFill>
        </p:grpSpPr>
        <p:sp>
          <p:nvSpPr>
            <p:cNvPr id="8" name="Google Shape;1947;p121">
              <a:extLst>
                <a:ext uri="{FF2B5EF4-FFF2-40B4-BE49-F238E27FC236}">
                  <a16:creationId xmlns:a16="http://schemas.microsoft.com/office/drawing/2014/main" id="{FB83AD30-BE79-40B5-027F-EA719FAF4DDA}"/>
                </a:ext>
              </a:extLst>
            </p:cNvPr>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 name="Google Shape;1948;p121">
              <a:extLst>
                <a:ext uri="{FF2B5EF4-FFF2-40B4-BE49-F238E27FC236}">
                  <a16:creationId xmlns:a16="http://schemas.microsoft.com/office/drawing/2014/main" id="{7496A83B-893B-F99E-937E-C9E0125DC5EF}"/>
                </a:ext>
              </a:extLst>
            </p:cNvPr>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0" name="Google Shape;1946;p121">
            <a:extLst>
              <a:ext uri="{FF2B5EF4-FFF2-40B4-BE49-F238E27FC236}">
                <a16:creationId xmlns:a16="http://schemas.microsoft.com/office/drawing/2014/main" id="{798BA669-D68C-B49E-F046-11A68418842E}"/>
              </a:ext>
            </a:extLst>
          </p:cNvPr>
          <p:cNvGrpSpPr/>
          <p:nvPr/>
        </p:nvGrpSpPr>
        <p:grpSpPr>
          <a:xfrm>
            <a:off x="6945098" y="3750629"/>
            <a:ext cx="382473" cy="382473"/>
            <a:chOff x="1492675" y="4992125"/>
            <a:chExt cx="481825" cy="481825"/>
          </a:xfrm>
          <a:solidFill>
            <a:schemeClr val="accent6">
              <a:lumMod val="40000"/>
              <a:lumOff val="60000"/>
            </a:schemeClr>
          </a:solidFill>
        </p:grpSpPr>
        <p:sp>
          <p:nvSpPr>
            <p:cNvPr id="11" name="Google Shape;1947;p121">
              <a:extLst>
                <a:ext uri="{FF2B5EF4-FFF2-40B4-BE49-F238E27FC236}">
                  <a16:creationId xmlns:a16="http://schemas.microsoft.com/office/drawing/2014/main" id="{06160D9E-ACF8-DE30-3FA3-BAC19B589109}"/>
                </a:ext>
              </a:extLst>
            </p:cNvPr>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 name="Google Shape;1948;p121">
              <a:extLst>
                <a:ext uri="{FF2B5EF4-FFF2-40B4-BE49-F238E27FC236}">
                  <a16:creationId xmlns:a16="http://schemas.microsoft.com/office/drawing/2014/main" id="{8FA2A28B-188D-0450-588A-1C8A30912E0F}"/>
                </a:ext>
              </a:extLst>
            </p:cNvPr>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9" name="Google Shape;1943;p121">
            <a:extLst>
              <a:ext uri="{FF2B5EF4-FFF2-40B4-BE49-F238E27FC236}">
                <a16:creationId xmlns:a16="http://schemas.microsoft.com/office/drawing/2014/main" id="{7922309C-F943-B33E-7A91-CA9B9B809E87}"/>
              </a:ext>
            </a:extLst>
          </p:cNvPr>
          <p:cNvGrpSpPr/>
          <p:nvPr/>
        </p:nvGrpSpPr>
        <p:grpSpPr>
          <a:xfrm>
            <a:off x="4769079" y="4406534"/>
            <a:ext cx="382472" cy="382474"/>
            <a:chOff x="2085525" y="4992125"/>
            <a:chExt cx="481825" cy="481825"/>
          </a:xfrm>
        </p:grpSpPr>
        <p:sp>
          <p:nvSpPr>
            <p:cNvPr id="60" name="Google Shape;1944;p121">
              <a:extLst>
                <a:ext uri="{FF2B5EF4-FFF2-40B4-BE49-F238E27FC236}">
                  <a16:creationId xmlns:a16="http://schemas.microsoft.com/office/drawing/2014/main" id="{6158BB50-EF7C-822D-BB34-A6312465613F}"/>
                </a:ext>
              </a:extLst>
            </p:cNvPr>
            <p:cNvSpPr/>
            <p:nvPr/>
          </p:nvSpPr>
          <p:spPr>
            <a:xfrm>
              <a:off x="2244150" y="5152125"/>
              <a:ext cx="164500" cy="161825"/>
            </a:xfrm>
            <a:custGeom>
              <a:avLst/>
              <a:gdLst/>
              <a:ahLst/>
              <a:cxnLst/>
              <a:rect l="l" t="t" r="r" b="b"/>
              <a:pathLst>
                <a:path w="6580" h="6473" extrusionOk="0">
                  <a:moveTo>
                    <a:pt x="618" y="1"/>
                  </a:moveTo>
                  <a:cubicBezTo>
                    <a:pt x="474" y="1"/>
                    <a:pt x="329" y="56"/>
                    <a:pt x="220" y="165"/>
                  </a:cubicBezTo>
                  <a:cubicBezTo>
                    <a:pt x="3" y="385"/>
                    <a:pt x="0" y="737"/>
                    <a:pt x="214" y="957"/>
                  </a:cubicBezTo>
                  <a:lnTo>
                    <a:pt x="2093" y="2836"/>
                  </a:lnTo>
                  <a:cubicBezTo>
                    <a:pt x="2313" y="3059"/>
                    <a:pt x="2313" y="3414"/>
                    <a:pt x="2093" y="3637"/>
                  </a:cubicBezTo>
                  <a:lnTo>
                    <a:pt x="214" y="5516"/>
                  </a:lnTo>
                  <a:cubicBezTo>
                    <a:pt x="0" y="5736"/>
                    <a:pt x="3" y="6088"/>
                    <a:pt x="220" y="6308"/>
                  </a:cubicBezTo>
                  <a:cubicBezTo>
                    <a:pt x="329" y="6418"/>
                    <a:pt x="474" y="6473"/>
                    <a:pt x="618" y="6473"/>
                  </a:cubicBezTo>
                  <a:cubicBezTo>
                    <a:pt x="760" y="6473"/>
                    <a:pt x="902" y="6420"/>
                    <a:pt x="1012" y="6314"/>
                  </a:cubicBezTo>
                  <a:lnTo>
                    <a:pt x="1018" y="6308"/>
                  </a:lnTo>
                  <a:lnTo>
                    <a:pt x="2897" y="4495"/>
                  </a:lnTo>
                  <a:cubicBezTo>
                    <a:pt x="3007" y="4390"/>
                    <a:pt x="3148" y="4337"/>
                    <a:pt x="3290" y="4337"/>
                  </a:cubicBezTo>
                  <a:cubicBezTo>
                    <a:pt x="3431" y="4337"/>
                    <a:pt x="3573" y="4390"/>
                    <a:pt x="3683" y="4495"/>
                  </a:cubicBezTo>
                  <a:lnTo>
                    <a:pt x="5562" y="6308"/>
                  </a:lnTo>
                  <a:lnTo>
                    <a:pt x="5568" y="6314"/>
                  </a:lnTo>
                  <a:cubicBezTo>
                    <a:pt x="5678" y="6420"/>
                    <a:pt x="5820" y="6473"/>
                    <a:pt x="5962" y="6473"/>
                  </a:cubicBezTo>
                  <a:cubicBezTo>
                    <a:pt x="6106" y="6473"/>
                    <a:pt x="6250" y="6418"/>
                    <a:pt x="6360" y="6308"/>
                  </a:cubicBezTo>
                  <a:cubicBezTo>
                    <a:pt x="6577" y="6088"/>
                    <a:pt x="6580" y="5736"/>
                    <a:pt x="6366" y="5516"/>
                  </a:cubicBezTo>
                  <a:lnTo>
                    <a:pt x="4487" y="3637"/>
                  </a:lnTo>
                  <a:cubicBezTo>
                    <a:pt x="4267" y="3414"/>
                    <a:pt x="4267" y="3059"/>
                    <a:pt x="4487" y="2836"/>
                  </a:cubicBezTo>
                  <a:lnTo>
                    <a:pt x="6366" y="957"/>
                  </a:lnTo>
                  <a:cubicBezTo>
                    <a:pt x="6580" y="737"/>
                    <a:pt x="6577" y="385"/>
                    <a:pt x="6360" y="165"/>
                  </a:cubicBezTo>
                  <a:cubicBezTo>
                    <a:pt x="6250" y="56"/>
                    <a:pt x="6106" y="1"/>
                    <a:pt x="5962" y="1"/>
                  </a:cubicBezTo>
                  <a:cubicBezTo>
                    <a:pt x="5820" y="1"/>
                    <a:pt x="5678" y="53"/>
                    <a:pt x="5568" y="159"/>
                  </a:cubicBezTo>
                  <a:lnTo>
                    <a:pt x="5562" y="165"/>
                  </a:lnTo>
                  <a:lnTo>
                    <a:pt x="3683" y="1978"/>
                  </a:lnTo>
                  <a:cubicBezTo>
                    <a:pt x="3573" y="2083"/>
                    <a:pt x="3431" y="2136"/>
                    <a:pt x="3290" y="2136"/>
                  </a:cubicBezTo>
                  <a:cubicBezTo>
                    <a:pt x="3148" y="2136"/>
                    <a:pt x="3007" y="2083"/>
                    <a:pt x="2897" y="1978"/>
                  </a:cubicBezTo>
                  <a:lnTo>
                    <a:pt x="1018" y="165"/>
                  </a:lnTo>
                  <a:lnTo>
                    <a:pt x="1012" y="159"/>
                  </a:lnTo>
                  <a:cubicBezTo>
                    <a:pt x="902" y="53"/>
                    <a:pt x="760" y="1"/>
                    <a:pt x="6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 name="Google Shape;1945;p121">
              <a:extLst>
                <a:ext uri="{FF2B5EF4-FFF2-40B4-BE49-F238E27FC236}">
                  <a16:creationId xmlns:a16="http://schemas.microsoft.com/office/drawing/2014/main" id="{3F15ADEC-2705-52AD-3B4A-1BBE4D2370F1}"/>
                </a:ext>
              </a:extLst>
            </p:cNvPr>
            <p:cNvSpPr/>
            <p:nvPr/>
          </p:nvSpPr>
          <p:spPr>
            <a:xfrm>
              <a:off x="2085525" y="4992125"/>
              <a:ext cx="481825" cy="481825"/>
            </a:xfrm>
            <a:custGeom>
              <a:avLst/>
              <a:gdLst/>
              <a:ahLst/>
              <a:cxnLst/>
              <a:rect l="l" t="t" r="r" b="b"/>
              <a:pathLst>
                <a:path w="19273" h="19273" extrusionOk="0">
                  <a:moveTo>
                    <a:pt x="12313" y="5263"/>
                  </a:moveTo>
                  <a:cubicBezTo>
                    <a:pt x="12748" y="5263"/>
                    <a:pt x="13183" y="5429"/>
                    <a:pt x="13515" y="5761"/>
                  </a:cubicBezTo>
                  <a:cubicBezTo>
                    <a:pt x="14174" y="6424"/>
                    <a:pt x="14171" y="7496"/>
                    <a:pt x="13509" y="8155"/>
                  </a:cubicBezTo>
                  <a:lnTo>
                    <a:pt x="12030" y="9637"/>
                  </a:lnTo>
                  <a:lnTo>
                    <a:pt x="13512" y="11118"/>
                  </a:lnTo>
                  <a:cubicBezTo>
                    <a:pt x="14174" y="11778"/>
                    <a:pt x="14177" y="12850"/>
                    <a:pt x="13515" y="13512"/>
                  </a:cubicBezTo>
                  <a:cubicBezTo>
                    <a:pt x="13184" y="13844"/>
                    <a:pt x="12749" y="14011"/>
                    <a:pt x="12315" y="14011"/>
                  </a:cubicBezTo>
                  <a:cubicBezTo>
                    <a:pt x="11883" y="14011"/>
                    <a:pt x="11451" y="13847"/>
                    <a:pt x="11121" y="13518"/>
                  </a:cubicBezTo>
                  <a:lnTo>
                    <a:pt x="9636" y="12088"/>
                  </a:lnTo>
                  <a:lnTo>
                    <a:pt x="8152" y="13518"/>
                  </a:lnTo>
                  <a:cubicBezTo>
                    <a:pt x="7822" y="13847"/>
                    <a:pt x="7390" y="14011"/>
                    <a:pt x="6958" y="14011"/>
                  </a:cubicBezTo>
                  <a:cubicBezTo>
                    <a:pt x="6523" y="14011"/>
                    <a:pt x="6087" y="13844"/>
                    <a:pt x="5755" y="13512"/>
                  </a:cubicBezTo>
                  <a:cubicBezTo>
                    <a:pt x="5095" y="12850"/>
                    <a:pt x="5098" y="11778"/>
                    <a:pt x="5761" y="11118"/>
                  </a:cubicBezTo>
                  <a:lnTo>
                    <a:pt x="7239" y="9637"/>
                  </a:lnTo>
                  <a:lnTo>
                    <a:pt x="5758" y="8155"/>
                  </a:lnTo>
                  <a:cubicBezTo>
                    <a:pt x="5095" y="7496"/>
                    <a:pt x="5092" y="6424"/>
                    <a:pt x="5755" y="5761"/>
                  </a:cubicBezTo>
                  <a:cubicBezTo>
                    <a:pt x="6085" y="5429"/>
                    <a:pt x="6519" y="5263"/>
                    <a:pt x="6954" y="5263"/>
                  </a:cubicBezTo>
                  <a:cubicBezTo>
                    <a:pt x="7386" y="5263"/>
                    <a:pt x="7818" y="5428"/>
                    <a:pt x="8149" y="5758"/>
                  </a:cubicBezTo>
                  <a:lnTo>
                    <a:pt x="9633" y="7188"/>
                  </a:lnTo>
                  <a:lnTo>
                    <a:pt x="11118" y="5758"/>
                  </a:lnTo>
                  <a:cubicBezTo>
                    <a:pt x="11448" y="5428"/>
                    <a:pt x="11881" y="5263"/>
                    <a:pt x="12313" y="5263"/>
                  </a:cubicBezTo>
                  <a:close/>
                  <a:moveTo>
                    <a:pt x="9636" y="1"/>
                  </a:moveTo>
                  <a:cubicBezTo>
                    <a:pt x="7095" y="1"/>
                    <a:pt x="4686" y="1012"/>
                    <a:pt x="2849" y="2849"/>
                  </a:cubicBezTo>
                  <a:cubicBezTo>
                    <a:pt x="1012" y="4686"/>
                    <a:pt x="0" y="7098"/>
                    <a:pt x="0" y="9637"/>
                  </a:cubicBezTo>
                  <a:cubicBezTo>
                    <a:pt x="0" y="12175"/>
                    <a:pt x="1012" y="14587"/>
                    <a:pt x="2849" y="16424"/>
                  </a:cubicBezTo>
                  <a:cubicBezTo>
                    <a:pt x="4686" y="18261"/>
                    <a:pt x="7095" y="19273"/>
                    <a:pt x="9636" y="19273"/>
                  </a:cubicBezTo>
                  <a:cubicBezTo>
                    <a:pt x="12175" y="19273"/>
                    <a:pt x="14584" y="18261"/>
                    <a:pt x="16421" y="16424"/>
                  </a:cubicBezTo>
                  <a:cubicBezTo>
                    <a:pt x="18261" y="14587"/>
                    <a:pt x="19272" y="12175"/>
                    <a:pt x="19272" y="9637"/>
                  </a:cubicBezTo>
                  <a:cubicBezTo>
                    <a:pt x="19272" y="7098"/>
                    <a:pt x="18261" y="4686"/>
                    <a:pt x="16421" y="2849"/>
                  </a:cubicBezTo>
                  <a:cubicBezTo>
                    <a:pt x="14584" y="1012"/>
                    <a:pt x="12175" y="1"/>
                    <a:pt x="9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2" name="Google Shape;1946;p121">
            <a:extLst>
              <a:ext uri="{FF2B5EF4-FFF2-40B4-BE49-F238E27FC236}">
                <a16:creationId xmlns:a16="http://schemas.microsoft.com/office/drawing/2014/main" id="{6A98A2CD-661E-5C80-9B77-562C92C15274}"/>
              </a:ext>
            </a:extLst>
          </p:cNvPr>
          <p:cNvGrpSpPr/>
          <p:nvPr/>
        </p:nvGrpSpPr>
        <p:grpSpPr>
          <a:xfrm>
            <a:off x="441424" y="4406534"/>
            <a:ext cx="382473" cy="382473"/>
            <a:chOff x="1492675" y="4992125"/>
            <a:chExt cx="481825" cy="481825"/>
          </a:xfrm>
          <a:solidFill>
            <a:schemeClr val="accent6">
              <a:lumMod val="40000"/>
              <a:lumOff val="60000"/>
            </a:schemeClr>
          </a:solidFill>
        </p:grpSpPr>
        <p:sp>
          <p:nvSpPr>
            <p:cNvPr id="63" name="Google Shape;1947;p121">
              <a:extLst>
                <a:ext uri="{FF2B5EF4-FFF2-40B4-BE49-F238E27FC236}">
                  <a16:creationId xmlns:a16="http://schemas.microsoft.com/office/drawing/2014/main" id="{AAF50370-89EC-80D1-AAF1-8C207A2839BD}"/>
                </a:ext>
              </a:extLst>
            </p:cNvPr>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856" name="Google Shape;1948;p121">
              <a:extLst>
                <a:ext uri="{FF2B5EF4-FFF2-40B4-BE49-F238E27FC236}">
                  <a16:creationId xmlns:a16="http://schemas.microsoft.com/office/drawing/2014/main" id="{2EB1D4C0-9FAF-7534-9D2F-A96EF7761112}"/>
                </a:ext>
              </a:extLst>
            </p:cNvPr>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858" name="Google Shape;1917;p121">
            <a:extLst>
              <a:ext uri="{FF2B5EF4-FFF2-40B4-BE49-F238E27FC236}">
                <a16:creationId xmlns:a16="http://schemas.microsoft.com/office/drawing/2014/main" id="{1A7CEF2D-0181-595E-145A-D75AD409DF3C}"/>
              </a:ext>
            </a:extLst>
          </p:cNvPr>
          <p:cNvSpPr txBox="1">
            <a:spLocks/>
          </p:cNvSpPr>
          <p:nvPr/>
        </p:nvSpPr>
        <p:spPr>
          <a:xfrm>
            <a:off x="5077131" y="4333009"/>
            <a:ext cx="4066869"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Josefin Sans"/>
                <a:ea typeface="Josefin Sans"/>
                <a:cs typeface="Josefin Sans"/>
                <a:sym typeface="Josefin Sans"/>
              </a:defRPr>
            </a:lvl1pPr>
            <a:lvl2pPr marR="0" lvl="1" algn="l"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Open Sans"/>
                <a:ea typeface="Open Sans"/>
                <a:cs typeface="Open Sans"/>
                <a:sym typeface="Open Sans"/>
              </a:defRPr>
            </a:lvl2pPr>
            <a:lvl3pPr marR="0" lvl="2" algn="l"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Open Sans"/>
                <a:ea typeface="Open Sans"/>
                <a:cs typeface="Open Sans"/>
                <a:sym typeface="Open Sans"/>
              </a:defRPr>
            </a:lvl3pPr>
            <a:lvl4pPr marR="0" lvl="3" algn="l"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Open Sans"/>
                <a:ea typeface="Open Sans"/>
                <a:cs typeface="Open Sans"/>
                <a:sym typeface="Open Sans"/>
              </a:defRPr>
            </a:lvl4pPr>
            <a:lvl5pPr marR="0" lvl="4" algn="l"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Open Sans"/>
                <a:ea typeface="Open Sans"/>
                <a:cs typeface="Open Sans"/>
                <a:sym typeface="Open Sans"/>
              </a:defRPr>
            </a:lvl5pPr>
            <a:lvl6pPr marR="0" lvl="5" algn="l"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Open Sans"/>
                <a:ea typeface="Open Sans"/>
                <a:cs typeface="Open Sans"/>
                <a:sym typeface="Open Sans"/>
              </a:defRPr>
            </a:lvl6pPr>
            <a:lvl7pPr marR="0" lvl="6" algn="l"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Open Sans"/>
                <a:ea typeface="Open Sans"/>
                <a:cs typeface="Open Sans"/>
                <a:sym typeface="Open Sans"/>
              </a:defRPr>
            </a:lvl7pPr>
            <a:lvl8pPr marR="0" lvl="7" algn="l"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Open Sans"/>
                <a:ea typeface="Open Sans"/>
                <a:cs typeface="Open Sans"/>
                <a:sym typeface="Open Sans"/>
              </a:defRPr>
            </a:lvl8pPr>
            <a:lvl9pPr marR="0" lvl="8" algn="l"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Open Sans"/>
                <a:ea typeface="Open Sans"/>
                <a:cs typeface="Open Sans"/>
                <a:sym typeface="Open Sans"/>
              </a:defRPr>
            </a:lvl9pPr>
          </a:lstStyle>
          <a:p>
            <a:r>
              <a:rPr lang="en-US" sz="1600" b="0"/>
              <a:t>= BWMS data chemical concentration </a:t>
            </a:r>
            <a:r>
              <a:rPr lang="en-US" sz="1600"/>
              <a:t>is</a:t>
            </a:r>
            <a:r>
              <a:rPr lang="en-US" sz="1600" b="0"/>
              <a:t> </a:t>
            </a:r>
            <a:r>
              <a:rPr lang="en-US" sz="1600"/>
              <a:t>not</a:t>
            </a:r>
            <a:r>
              <a:rPr lang="en-US" sz="1600" b="0"/>
              <a:t> significantly greater than EPA limit</a:t>
            </a:r>
          </a:p>
        </p:txBody>
      </p:sp>
      <p:sp>
        <p:nvSpPr>
          <p:cNvPr id="1861" name="Google Shape;1917;p121">
            <a:extLst>
              <a:ext uri="{FF2B5EF4-FFF2-40B4-BE49-F238E27FC236}">
                <a16:creationId xmlns:a16="http://schemas.microsoft.com/office/drawing/2014/main" id="{38578A30-27E5-11D6-0682-FD63BF5AA474}"/>
              </a:ext>
            </a:extLst>
          </p:cNvPr>
          <p:cNvSpPr txBox="1">
            <a:spLocks/>
          </p:cNvSpPr>
          <p:nvPr/>
        </p:nvSpPr>
        <p:spPr>
          <a:xfrm>
            <a:off x="823897" y="4311419"/>
            <a:ext cx="3819545"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Josefin Sans"/>
                <a:ea typeface="Josefin Sans"/>
                <a:cs typeface="Josefin Sans"/>
                <a:sym typeface="Josefin Sans"/>
              </a:defRPr>
            </a:lvl1pPr>
            <a:lvl2pPr marR="0" lvl="1" algn="l"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Open Sans"/>
                <a:ea typeface="Open Sans"/>
                <a:cs typeface="Open Sans"/>
                <a:sym typeface="Open Sans"/>
              </a:defRPr>
            </a:lvl2pPr>
            <a:lvl3pPr marR="0" lvl="2" algn="l"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Open Sans"/>
                <a:ea typeface="Open Sans"/>
                <a:cs typeface="Open Sans"/>
                <a:sym typeface="Open Sans"/>
              </a:defRPr>
            </a:lvl3pPr>
            <a:lvl4pPr marR="0" lvl="3" algn="l"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Open Sans"/>
                <a:ea typeface="Open Sans"/>
                <a:cs typeface="Open Sans"/>
                <a:sym typeface="Open Sans"/>
              </a:defRPr>
            </a:lvl4pPr>
            <a:lvl5pPr marR="0" lvl="4" algn="l"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Open Sans"/>
                <a:ea typeface="Open Sans"/>
                <a:cs typeface="Open Sans"/>
                <a:sym typeface="Open Sans"/>
              </a:defRPr>
            </a:lvl5pPr>
            <a:lvl6pPr marR="0" lvl="5" algn="l"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Open Sans"/>
                <a:ea typeface="Open Sans"/>
                <a:cs typeface="Open Sans"/>
                <a:sym typeface="Open Sans"/>
              </a:defRPr>
            </a:lvl6pPr>
            <a:lvl7pPr marR="0" lvl="6" algn="l"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Open Sans"/>
                <a:ea typeface="Open Sans"/>
                <a:cs typeface="Open Sans"/>
                <a:sym typeface="Open Sans"/>
              </a:defRPr>
            </a:lvl7pPr>
            <a:lvl8pPr marR="0" lvl="7" algn="l"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Open Sans"/>
                <a:ea typeface="Open Sans"/>
                <a:cs typeface="Open Sans"/>
                <a:sym typeface="Open Sans"/>
              </a:defRPr>
            </a:lvl8pPr>
            <a:lvl9pPr marR="0" lvl="8" algn="l" rtl="0">
              <a:lnSpc>
                <a:spcPct val="100000"/>
              </a:lnSpc>
              <a:spcBef>
                <a:spcPts val="0"/>
              </a:spcBef>
              <a:spcAft>
                <a:spcPts val="0"/>
              </a:spcAft>
              <a:buClr>
                <a:schemeClr val="accent6"/>
              </a:buClr>
              <a:buSzPts val="3000"/>
              <a:buFont typeface="Josefin Sans"/>
              <a:buNone/>
              <a:defRPr sz="3000" b="1" i="0" u="none" strike="noStrike" cap="none">
                <a:solidFill>
                  <a:schemeClr val="accent6"/>
                </a:solidFill>
                <a:latin typeface="Open Sans"/>
                <a:ea typeface="Open Sans"/>
                <a:cs typeface="Open Sans"/>
                <a:sym typeface="Open Sans"/>
              </a:defRPr>
            </a:lvl9pPr>
          </a:lstStyle>
          <a:p>
            <a:r>
              <a:rPr lang="en-US" sz="1600" b="0"/>
              <a:t>= BWMS data chemical concentration </a:t>
            </a:r>
            <a:r>
              <a:rPr lang="en-US" sz="1600"/>
              <a:t>is</a:t>
            </a:r>
            <a:r>
              <a:rPr lang="en-US" sz="1600" b="0"/>
              <a:t> significantly greater than EPA limit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agram of a diagram&#10;&#10;Description automatically generated">
            <a:extLst>
              <a:ext uri="{FF2B5EF4-FFF2-40B4-BE49-F238E27FC236}">
                <a16:creationId xmlns:a16="http://schemas.microsoft.com/office/drawing/2014/main" id="{657F01A7-79FF-9696-3DBC-678D1493781B}"/>
              </a:ext>
            </a:extLst>
          </p:cNvPr>
          <p:cNvPicPr>
            <a:picLocks noChangeAspect="1"/>
          </p:cNvPicPr>
          <p:nvPr/>
        </p:nvPicPr>
        <p:blipFill rotWithShape="1">
          <a:blip r:embed="rId3"/>
          <a:srcRect l="3399" r="1775" b="2941"/>
          <a:stretch/>
        </p:blipFill>
        <p:spPr>
          <a:xfrm>
            <a:off x="10666" y="1237604"/>
            <a:ext cx="3786187" cy="3905896"/>
          </a:xfrm>
          <a:prstGeom prst="rect">
            <a:avLst/>
          </a:prstGeom>
        </p:spPr>
      </p:pic>
      <p:sp>
        <p:nvSpPr>
          <p:cNvPr id="2" name="Title 1">
            <a:extLst>
              <a:ext uri="{FF2B5EF4-FFF2-40B4-BE49-F238E27FC236}">
                <a16:creationId xmlns:a16="http://schemas.microsoft.com/office/drawing/2014/main" id="{178C6549-4BB6-1B4C-610F-1FDC1728EE27}"/>
              </a:ext>
            </a:extLst>
          </p:cNvPr>
          <p:cNvSpPr>
            <a:spLocks noGrp="1"/>
          </p:cNvSpPr>
          <p:nvPr>
            <p:ph type="title"/>
          </p:nvPr>
        </p:nvSpPr>
        <p:spPr/>
        <p:txBody>
          <a:bodyPr/>
          <a:lstStyle/>
          <a:p>
            <a:r>
              <a:rPr lang="en-US"/>
              <a:t> Method 3: Socioeconomic Analysis</a:t>
            </a:r>
          </a:p>
        </p:txBody>
      </p:sp>
      <p:sp>
        <p:nvSpPr>
          <p:cNvPr id="3" name="Text Placeholder 2">
            <a:extLst>
              <a:ext uri="{FF2B5EF4-FFF2-40B4-BE49-F238E27FC236}">
                <a16:creationId xmlns:a16="http://schemas.microsoft.com/office/drawing/2014/main" id="{B5A3F108-2D47-8FA1-FD52-371EE3CECDD3}"/>
              </a:ext>
            </a:extLst>
          </p:cNvPr>
          <p:cNvSpPr>
            <a:spLocks noGrp="1"/>
          </p:cNvSpPr>
          <p:nvPr>
            <p:ph type="body" idx="1"/>
          </p:nvPr>
        </p:nvSpPr>
        <p:spPr>
          <a:xfrm>
            <a:off x="3796853" y="1028700"/>
            <a:ext cx="4628222" cy="3574800"/>
          </a:xfrm>
        </p:spPr>
        <p:txBody>
          <a:bodyPr/>
          <a:lstStyle/>
          <a:p>
            <a:pPr marL="152400" indent="0">
              <a:buNone/>
            </a:pPr>
            <a:endParaRPr lang="en-US"/>
          </a:p>
          <a:p>
            <a:pPr marL="152400" indent="0">
              <a:lnSpc>
                <a:spcPct val="150000"/>
              </a:lnSpc>
              <a:buNone/>
            </a:pPr>
            <a:endParaRPr lang="en-US"/>
          </a:p>
          <a:p>
            <a:pPr marL="152400" indent="0">
              <a:lnSpc>
                <a:spcPct val="150000"/>
              </a:lnSpc>
              <a:buNone/>
            </a:pPr>
            <a:r>
              <a:rPr lang="en-US"/>
              <a:t>An analysis on the political, economic, social, technical, environmental and legal aspects of this project was developed to predict the direct and indirect effects of changes to DBP regulation.</a:t>
            </a:r>
          </a:p>
          <a:p>
            <a:pPr marL="152400" indent="0">
              <a:lnSpc>
                <a:spcPct val="150000"/>
              </a:lnSpc>
              <a:buNone/>
            </a:pPr>
            <a:endParaRPr lang="en-US"/>
          </a:p>
          <a:p>
            <a:pPr marL="152400" indent="0">
              <a:lnSpc>
                <a:spcPct val="150000"/>
              </a:lnSpc>
              <a:buNone/>
            </a:pPr>
            <a:endParaRPr lang="en-US"/>
          </a:p>
          <a:p>
            <a:pPr marL="152400" indent="0">
              <a:lnSpc>
                <a:spcPct val="150000"/>
              </a:lnSpc>
              <a:buNone/>
            </a:pPr>
            <a:r>
              <a:rPr lang="en-US"/>
              <a:t>From this, we can understand the strengths, weaknesses, opportunities, and threats that should be considered when discussing DBP regulation</a:t>
            </a:r>
          </a:p>
        </p:txBody>
      </p:sp>
    </p:spTree>
    <p:extLst>
      <p:ext uri="{BB962C8B-B14F-4D97-AF65-F5344CB8AC3E}">
        <p14:creationId xmlns:p14="http://schemas.microsoft.com/office/powerpoint/2010/main" val="3610237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2"/>
        <p:cNvGrpSpPr/>
        <p:nvPr/>
      </p:nvGrpSpPr>
      <p:grpSpPr>
        <a:xfrm>
          <a:off x="0" y="0"/>
          <a:ext cx="0" cy="0"/>
          <a:chOff x="0" y="0"/>
          <a:chExt cx="0" cy="0"/>
        </a:xfrm>
      </p:grpSpPr>
      <p:sp>
        <p:nvSpPr>
          <p:cNvPr id="1083" name="Google Shape;1083;p78"/>
          <p:cNvSpPr txBox="1">
            <a:spLocks noGrp="1"/>
          </p:cNvSpPr>
          <p:nvPr>
            <p:ph type="title"/>
          </p:nvPr>
        </p:nvSpPr>
        <p:spPr>
          <a:xfrm>
            <a:off x="590144" y="1627868"/>
            <a:ext cx="4860000" cy="822300"/>
          </a:xfrm>
          <a:prstGeom prst="rect">
            <a:avLst/>
          </a:prstGeom>
        </p:spPr>
        <p:txBody>
          <a:bodyPr spcFirstLastPara="1" wrap="square" lIns="91425" tIns="91425" rIns="91425" bIns="91425" anchor="ctr" anchorCtr="0">
            <a:noAutofit/>
          </a:bodyPr>
          <a:lstStyle/>
          <a:p>
            <a:r>
              <a:rPr lang="en"/>
              <a:t>OES-3 </a:t>
            </a:r>
          </a:p>
        </p:txBody>
      </p:sp>
      <p:sp>
        <p:nvSpPr>
          <p:cNvPr id="1084" name="Google Shape;1084;p78"/>
          <p:cNvSpPr txBox="1">
            <a:spLocks noGrp="1"/>
          </p:cNvSpPr>
          <p:nvPr>
            <p:ph type="subTitle" idx="1"/>
          </p:nvPr>
        </p:nvSpPr>
        <p:spPr>
          <a:xfrm>
            <a:off x="637382" y="2457437"/>
            <a:ext cx="4860000" cy="491700"/>
          </a:xfrm>
          <a:prstGeom prst="rect">
            <a:avLst/>
          </a:prstGeom>
        </p:spPr>
        <p:txBody>
          <a:bodyPr spcFirstLastPara="1" wrap="square" lIns="91425" tIns="91425" rIns="91425" bIns="91425" anchor="ctr" anchorCtr="0">
            <a:noAutofit/>
          </a:bodyPr>
          <a:lstStyle/>
          <a:p>
            <a:pPr marL="0" indent="0"/>
            <a:r>
              <a:rPr lang="en">
                <a:solidFill>
                  <a:schemeClr val="dk2"/>
                </a:solidFill>
              </a:rPr>
              <a:t>Office of Operating and Environmental Standards</a:t>
            </a:r>
          </a:p>
          <a:p>
            <a:pPr marL="0" indent="0"/>
            <a:r>
              <a:rPr lang="en">
                <a:solidFill>
                  <a:schemeClr val="dk2"/>
                </a:solidFill>
              </a:rPr>
              <a:t>Environmental Standards Division</a:t>
            </a:r>
          </a:p>
        </p:txBody>
      </p:sp>
      <p:pic>
        <p:nvPicPr>
          <p:cNvPr id="1026" name="Picture 2">
            <a:extLst>
              <a:ext uri="{FF2B5EF4-FFF2-40B4-BE49-F238E27FC236}">
                <a16:creationId xmlns:a16="http://schemas.microsoft.com/office/drawing/2014/main" id="{1B69BF88-CAFA-6701-E719-E25173A898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8594" y="988632"/>
            <a:ext cx="3401190" cy="36757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737F487D-C6DE-AC26-8DE8-A89080AC4971}"/>
              </a:ext>
            </a:extLst>
          </p:cNvPr>
          <p:cNvSpPr/>
          <p:nvPr/>
        </p:nvSpPr>
        <p:spPr>
          <a:xfrm>
            <a:off x="4571998" y="3351920"/>
            <a:ext cx="3288429" cy="987552"/>
          </a:xfrm>
          <a:prstGeom prst="round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D90890AC-6F04-8045-C21C-568BD5FB3183}"/>
              </a:ext>
            </a:extLst>
          </p:cNvPr>
          <p:cNvSpPr/>
          <p:nvPr/>
        </p:nvSpPr>
        <p:spPr>
          <a:xfrm>
            <a:off x="4572000" y="1418845"/>
            <a:ext cx="3288429" cy="987552"/>
          </a:xfrm>
          <a:prstGeom prst="round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09CEECCC-71A8-6AB2-B8C2-DE65FE241D68}"/>
              </a:ext>
            </a:extLst>
          </p:cNvPr>
          <p:cNvSpPr/>
          <p:nvPr/>
        </p:nvSpPr>
        <p:spPr>
          <a:xfrm>
            <a:off x="718674" y="2616469"/>
            <a:ext cx="3288429" cy="987552"/>
          </a:xfrm>
          <a:prstGeom prst="round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024015-0C69-1214-0CEE-AC48F8CFAB2A}"/>
              </a:ext>
            </a:extLst>
          </p:cNvPr>
          <p:cNvSpPr/>
          <p:nvPr/>
        </p:nvSpPr>
        <p:spPr>
          <a:xfrm>
            <a:off x="4571999" y="2499122"/>
            <a:ext cx="3288429" cy="76403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AB4C728A-DCC9-39F9-741C-F0AEDB36EDFF}"/>
              </a:ext>
            </a:extLst>
          </p:cNvPr>
          <p:cNvSpPr/>
          <p:nvPr/>
        </p:nvSpPr>
        <p:spPr>
          <a:xfrm>
            <a:off x="718674" y="3677920"/>
            <a:ext cx="3288429" cy="93065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839175AE-D9A5-2BB8-7716-BBF30D1849C7}"/>
              </a:ext>
            </a:extLst>
          </p:cNvPr>
          <p:cNvSpPr/>
          <p:nvPr/>
        </p:nvSpPr>
        <p:spPr>
          <a:xfrm>
            <a:off x="718675" y="1536192"/>
            <a:ext cx="3288429" cy="9875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48556F-B7FB-5F78-4163-54B29F931BD0}"/>
              </a:ext>
            </a:extLst>
          </p:cNvPr>
          <p:cNvSpPr>
            <a:spLocks noGrp="1"/>
          </p:cNvSpPr>
          <p:nvPr>
            <p:ph type="title"/>
          </p:nvPr>
        </p:nvSpPr>
        <p:spPr/>
        <p:txBody>
          <a:bodyPr/>
          <a:lstStyle/>
          <a:p>
            <a:r>
              <a:rPr lang="en-US" dirty="0"/>
              <a:t>PESTEL Breakdown</a:t>
            </a:r>
          </a:p>
        </p:txBody>
      </p:sp>
      <p:sp>
        <p:nvSpPr>
          <p:cNvPr id="3" name="Text Placeholder 2">
            <a:extLst>
              <a:ext uri="{FF2B5EF4-FFF2-40B4-BE49-F238E27FC236}">
                <a16:creationId xmlns:a16="http://schemas.microsoft.com/office/drawing/2014/main" id="{0392F68A-AEDB-8DBB-972B-654395850D3F}"/>
              </a:ext>
            </a:extLst>
          </p:cNvPr>
          <p:cNvSpPr>
            <a:spLocks noGrp="1"/>
          </p:cNvSpPr>
          <p:nvPr>
            <p:ph type="body" idx="1"/>
          </p:nvPr>
        </p:nvSpPr>
        <p:spPr>
          <a:xfrm>
            <a:off x="718675" y="1028700"/>
            <a:ext cx="3853325" cy="3574800"/>
          </a:xfrm>
        </p:spPr>
        <p:txBody>
          <a:bodyPr/>
          <a:lstStyle/>
          <a:p>
            <a:pPr marL="152400" indent="0">
              <a:buNone/>
            </a:pPr>
            <a:r>
              <a:rPr lang="en-US" sz="1400" b="1" dirty="0"/>
              <a:t>PESTEL</a:t>
            </a:r>
          </a:p>
          <a:p>
            <a:pPr marL="152400" indent="0">
              <a:buNone/>
            </a:pPr>
            <a:endParaRPr lang="en-US" sz="1400" dirty="0"/>
          </a:p>
          <a:p>
            <a:pPr marL="152400" indent="0">
              <a:buNone/>
            </a:pPr>
            <a:r>
              <a:rPr lang="en-US" sz="1400" dirty="0">
                <a:solidFill>
                  <a:schemeClr val="bg1"/>
                </a:solidFill>
              </a:rPr>
              <a:t>Political:</a:t>
            </a:r>
          </a:p>
          <a:p>
            <a:pPr marL="323850" indent="-171450">
              <a:buFont typeface="Arial" panose="020B0604020202020204" pitchFamily="34" charset="0"/>
              <a:buChar char="•"/>
            </a:pPr>
            <a:r>
              <a:rPr lang="en-US" sz="1400" dirty="0">
                <a:solidFill>
                  <a:schemeClr val="bg1"/>
                </a:solidFill>
              </a:rPr>
              <a:t>IMO and EPA compatibility and crossover</a:t>
            </a:r>
          </a:p>
          <a:p>
            <a:pPr marL="323850" indent="-171450">
              <a:buFont typeface="Arial" panose="020B0604020202020204" pitchFamily="34" charset="0"/>
              <a:buChar char="•"/>
            </a:pPr>
            <a:r>
              <a:rPr lang="en-US" sz="1400" dirty="0">
                <a:solidFill>
                  <a:schemeClr val="bg1"/>
                </a:solidFill>
              </a:rPr>
              <a:t>Public awareness</a:t>
            </a:r>
          </a:p>
          <a:p>
            <a:pPr marL="323850" indent="-171450">
              <a:buFont typeface="Arial" panose="020B0604020202020204" pitchFamily="34" charset="0"/>
              <a:buChar char="•"/>
            </a:pPr>
            <a:endParaRPr lang="en-US" sz="1400" dirty="0"/>
          </a:p>
          <a:p>
            <a:pPr marL="152400" indent="0">
              <a:buNone/>
            </a:pPr>
            <a:r>
              <a:rPr lang="en-US" sz="1400" dirty="0"/>
              <a:t>Economic:</a:t>
            </a:r>
          </a:p>
          <a:p>
            <a:pPr marL="323850" indent="-171450">
              <a:buFont typeface="Arial" panose="020B0604020202020204" pitchFamily="34" charset="0"/>
              <a:buChar char="•"/>
            </a:pPr>
            <a:r>
              <a:rPr lang="en-US" sz="1400" dirty="0"/>
              <a:t>Risk of undue burden for vessel operators</a:t>
            </a:r>
          </a:p>
          <a:p>
            <a:pPr marL="323850" indent="-171450">
              <a:buFont typeface="Arial" panose="020B0604020202020204" pitchFamily="34" charset="0"/>
              <a:buChar char="•"/>
            </a:pPr>
            <a:r>
              <a:rPr lang="en-US" sz="1400" dirty="0"/>
              <a:t>Commercial interests</a:t>
            </a:r>
          </a:p>
          <a:p>
            <a:pPr marL="323850" indent="-171450">
              <a:buFont typeface="Arial" panose="020B0604020202020204" pitchFamily="34" charset="0"/>
              <a:buChar char="•"/>
            </a:pPr>
            <a:endParaRPr lang="en-US" sz="1400" dirty="0"/>
          </a:p>
          <a:p>
            <a:pPr marL="152400" indent="0">
              <a:buNone/>
            </a:pPr>
            <a:r>
              <a:rPr lang="en-US" sz="1400" dirty="0">
                <a:solidFill>
                  <a:schemeClr val="bg1"/>
                </a:solidFill>
              </a:rPr>
              <a:t>Technological:</a:t>
            </a:r>
          </a:p>
          <a:p>
            <a:pPr marL="323850" indent="-171450">
              <a:buFont typeface="Arial" panose="020B0604020202020204" pitchFamily="34" charset="0"/>
              <a:buChar char="•"/>
            </a:pPr>
            <a:r>
              <a:rPr lang="en-US" sz="1400" dirty="0">
                <a:solidFill>
                  <a:schemeClr val="bg1"/>
                </a:solidFill>
              </a:rPr>
              <a:t>BWMS Type Approval</a:t>
            </a:r>
          </a:p>
          <a:p>
            <a:pPr marL="323850" indent="-171450">
              <a:buFont typeface="Arial" panose="020B0604020202020204" pitchFamily="34" charset="0"/>
              <a:buChar char="•"/>
            </a:pPr>
            <a:r>
              <a:rPr lang="en-US" sz="1400" dirty="0">
                <a:solidFill>
                  <a:schemeClr val="bg1"/>
                </a:solidFill>
              </a:rPr>
              <a:t>Creating space for innovation</a:t>
            </a:r>
          </a:p>
          <a:p>
            <a:pPr marL="323850" indent="-171450">
              <a:buFont typeface="Arial" panose="020B0604020202020204" pitchFamily="34" charset="0"/>
              <a:buChar char="•"/>
            </a:pPr>
            <a:endParaRPr lang="en-US" sz="1400" dirty="0"/>
          </a:p>
          <a:p>
            <a:pPr marL="152400" indent="0">
              <a:buNone/>
            </a:pPr>
            <a:endParaRPr lang="en-US" sz="1400" dirty="0"/>
          </a:p>
          <a:p>
            <a:pPr marL="152400" indent="0">
              <a:buNone/>
            </a:pPr>
            <a:endParaRPr lang="en-US" sz="1400" dirty="0"/>
          </a:p>
          <a:p>
            <a:pPr marL="152400" indent="0">
              <a:buNone/>
            </a:pPr>
            <a:endParaRPr lang="en-US" sz="1400" dirty="0"/>
          </a:p>
        </p:txBody>
      </p:sp>
      <p:sp>
        <p:nvSpPr>
          <p:cNvPr id="7" name="Text Placeholder 2">
            <a:extLst>
              <a:ext uri="{FF2B5EF4-FFF2-40B4-BE49-F238E27FC236}">
                <a16:creationId xmlns:a16="http://schemas.microsoft.com/office/drawing/2014/main" id="{73BF01C6-8D3D-4533-201B-23D8FCB3CA43}"/>
              </a:ext>
            </a:extLst>
          </p:cNvPr>
          <p:cNvSpPr txBox="1">
            <a:spLocks/>
          </p:cNvSpPr>
          <p:nvPr/>
        </p:nvSpPr>
        <p:spPr>
          <a:xfrm>
            <a:off x="4572000" y="1342138"/>
            <a:ext cx="4222170" cy="3086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Open Sans"/>
                <a:ea typeface="Open Sans"/>
                <a:cs typeface="Open Sans"/>
                <a:sym typeface="Open Sans"/>
              </a:defRPr>
            </a:lvl1pPr>
            <a:lvl2pPr marL="914400" marR="0" lvl="1" indent="-304800" algn="l" rtl="0">
              <a:lnSpc>
                <a:spcPct val="115000"/>
              </a:lnSpc>
              <a:spcBef>
                <a:spcPts val="1600"/>
              </a:spcBef>
              <a:spcAft>
                <a:spcPts val="0"/>
              </a:spcAft>
              <a:buClr>
                <a:srgbClr val="434343"/>
              </a:buClr>
              <a:buSzPts val="1200"/>
              <a:buFont typeface="Roboto Condensed Light"/>
              <a:buAutoNum type="alphaLcPeriod"/>
              <a:defRPr sz="1400" b="0" i="0" u="none" strike="noStrike" cap="none">
                <a:solidFill>
                  <a:schemeClr val="dk2"/>
                </a:solidFill>
                <a:latin typeface="Open Sans"/>
                <a:ea typeface="Open Sans"/>
                <a:cs typeface="Open Sans"/>
                <a:sym typeface="Open Sans"/>
              </a:defRPr>
            </a:lvl2pPr>
            <a:lvl3pPr marL="1371600" marR="0" lvl="2" indent="-304800" algn="l" rtl="0">
              <a:lnSpc>
                <a:spcPct val="115000"/>
              </a:lnSpc>
              <a:spcBef>
                <a:spcPts val="1600"/>
              </a:spcBef>
              <a:spcAft>
                <a:spcPts val="0"/>
              </a:spcAft>
              <a:buClr>
                <a:srgbClr val="434343"/>
              </a:buClr>
              <a:buSzPts val="1200"/>
              <a:buFont typeface="Roboto Condensed Light"/>
              <a:buAutoNum type="romanLcPeriod"/>
              <a:defRPr sz="1400" b="0" i="0" u="none" strike="noStrike" cap="none">
                <a:solidFill>
                  <a:schemeClr val="dk2"/>
                </a:solidFill>
                <a:latin typeface="Open Sans"/>
                <a:ea typeface="Open Sans"/>
                <a:cs typeface="Open Sans"/>
                <a:sym typeface="Open Sans"/>
              </a:defRPr>
            </a:lvl3pPr>
            <a:lvl4pPr marL="1828800" marR="0" lvl="3" indent="-304800" algn="l" rtl="0">
              <a:lnSpc>
                <a:spcPct val="115000"/>
              </a:lnSpc>
              <a:spcBef>
                <a:spcPts val="1600"/>
              </a:spcBef>
              <a:spcAft>
                <a:spcPts val="0"/>
              </a:spcAft>
              <a:buClr>
                <a:srgbClr val="434343"/>
              </a:buClr>
              <a:buSzPts val="1200"/>
              <a:buFont typeface="Roboto Condensed Light"/>
              <a:buAutoNum type="arabicPeriod"/>
              <a:defRPr sz="1400" b="0" i="0" u="none" strike="noStrike" cap="none">
                <a:solidFill>
                  <a:schemeClr val="dk2"/>
                </a:solidFill>
                <a:latin typeface="Open Sans"/>
                <a:ea typeface="Open Sans"/>
                <a:cs typeface="Open Sans"/>
                <a:sym typeface="Open Sans"/>
              </a:defRPr>
            </a:lvl4pPr>
            <a:lvl5pPr marL="2286000" marR="0" lvl="4" indent="-304800" algn="l" rtl="0">
              <a:lnSpc>
                <a:spcPct val="115000"/>
              </a:lnSpc>
              <a:spcBef>
                <a:spcPts val="1600"/>
              </a:spcBef>
              <a:spcAft>
                <a:spcPts val="0"/>
              </a:spcAft>
              <a:buClr>
                <a:srgbClr val="434343"/>
              </a:buClr>
              <a:buSzPts val="1200"/>
              <a:buFont typeface="Roboto Condensed Light"/>
              <a:buAutoNum type="alphaLcPeriod"/>
              <a:defRPr sz="1400" b="0" i="0" u="none" strike="noStrike" cap="none">
                <a:solidFill>
                  <a:schemeClr val="dk2"/>
                </a:solidFill>
                <a:latin typeface="Open Sans"/>
                <a:ea typeface="Open Sans"/>
                <a:cs typeface="Open Sans"/>
                <a:sym typeface="Open Sans"/>
              </a:defRPr>
            </a:lvl5pPr>
            <a:lvl6pPr marL="2743200" marR="0" lvl="5" indent="-304800" algn="l" rtl="0">
              <a:lnSpc>
                <a:spcPct val="115000"/>
              </a:lnSpc>
              <a:spcBef>
                <a:spcPts val="1600"/>
              </a:spcBef>
              <a:spcAft>
                <a:spcPts val="0"/>
              </a:spcAft>
              <a:buClr>
                <a:srgbClr val="434343"/>
              </a:buClr>
              <a:buSzPts val="1200"/>
              <a:buFont typeface="Roboto Condensed Light"/>
              <a:buAutoNum type="romanLcPeriod"/>
              <a:defRPr sz="1400" b="0" i="0" u="none" strike="noStrike" cap="none">
                <a:solidFill>
                  <a:schemeClr val="dk2"/>
                </a:solidFill>
                <a:latin typeface="Open Sans"/>
                <a:ea typeface="Open Sans"/>
                <a:cs typeface="Open Sans"/>
                <a:sym typeface="Open Sans"/>
              </a:defRPr>
            </a:lvl6pPr>
            <a:lvl7pPr marL="3200400" marR="0" lvl="6" indent="-304800" algn="l" rtl="0">
              <a:lnSpc>
                <a:spcPct val="115000"/>
              </a:lnSpc>
              <a:spcBef>
                <a:spcPts val="1600"/>
              </a:spcBef>
              <a:spcAft>
                <a:spcPts val="0"/>
              </a:spcAft>
              <a:buClr>
                <a:srgbClr val="434343"/>
              </a:buClr>
              <a:buSzPts val="1200"/>
              <a:buFont typeface="Roboto Condensed Light"/>
              <a:buAutoNum type="arabicPeriod"/>
              <a:defRPr sz="1400" b="0" i="0" u="none" strike="noStrike" cap="none">
                <a:solidFill>
                  <a:schemeClr val="dk2"/>
                </a:solidFill>
                <a:latin typeface="Open Sans"/>
                <a:ea typeface="Open Sans"/>
                <a:cs typeface="Open Sans"/>
                <a:sym typeface="Open Sans"/>
              </a:defRPr>
            </a:lvl7pPr>
            <a:lvl8pPr marL="3657600" marR="0" lvl="7" indent="-304800" algn="l" rtl="0">
              <a:lnSpc>
                <a:spcPct val="115000"/>
              </a:lnSpc>
              <a:spcBef>
                <a:spcPts val="1600"/>
              </a:spcBef>
              <a:spcAft>
                <a:spcPts val="0"/>
              </a:spcAft>
              <a:buClr>
                <a:srgbClr val="434343"/>
              </a:buClr>
              <a:buSzPts val="1200"/>
              <a:buFont typeface="Roboto Condensed Light"/>
              <a:buAutoNum type="alphaLcPeriod"/>
              <a:defRPr sz="1400" b="0" i="0" u="none" strike="noStrike" cap="none">
                <a:solidFill>
                  <a:schemeClr val="dk2"/>
                </a:solidFill>
                <a:latin typeface="Open Sans"/>
                <a:ea typeface="Open Sans"/>
                <a:cs typeface="Open Sans"/>
                <a:sym typeface="Open Sans"/>
              </a:defRPr>
            </a:lvl8pPr>
            <a:lvl9pPr marL="4114800" marR="0" lvl="8" indent="-304800" algn="l" rtl="0">
              <a:lnSpc>
                <a:spcPct val="115000"/>
              </a:lnSpc>
              <a:spcBef>
                <a:spcPts val="1600"/>
              </a:spcBef>
              <a:spcAft>
                <a:spcPts val="1600"/>
              </a:spcAft>
              <a:buClr>
                <a:srgbClr val="434343"/>
              </a:buClr>
              <a:buSzPts val="1200"/>
              <a:buFont typeface="Roboto Condensed Light"/>
              <a:buAutoNum type="romanLcPeriod"/>
              <a:defRPr sz="1400" b="0" i="0" u="none" strike="noStrike" cap="none">
                <a:solidFill>
                  <a:schemeClr val="dk2"/>
                </a:solidFill>
                <a:latin typeface="Open Sans"/>
                <a:ea typeface="Open Sans"/>
                <a:cs typeface="Open Sans"/>
                <a:sym typeface="Open Sans"/>
              </a:defRPr>
            </a:lvl9pPr>
          </a:lstStyle>
          <a:p>
            <a:pPr marL="152400" indent="0">
              <a:buNone/>
            </a:pPr>
            <a:r>
              <a:rPr lang="en-US" sz="1400" dirty="0"/>
              <a:t>Social:</a:t>
            </a:r>
          </a:p>
          <a:p>
            <a:pPr marL="323850" indent="-171450">
              <a:buFont typeface="Arial" panose="020B0604020202020204" pitchFamily="34" charset="0"/>
              <a:buChar char="•"/>
            </a:pPr>
            <a:r>
              <a:rPr lang="en-US" sz="1400" dirty="0"/>
              <a:t>Population and demand increase</a:t>
            </a:r>
          </a:p>
          <a:p>
            <a:pPr marL="323850" indent="-171450">
              <a:buFont typeface="Arial" panose="020B0604020202020204" pitchFamily="34" charset="0"/>
              <a:buChar char="•"/>
            </a:pPr>
            <a:r>
              <a:rPr lang="en-US" sz="1400" dirty="0"/>
              <a:t>Global fleet size increase</a:t>
            </a:r>
          </a:p>
          <a:p>
            <a:pPr marL="323850" indent="-171450">
              <a:buFont typeface="Arial" panose="020B0604020202020204" pitchFamily="34" charset="0"/>
              <a:buChar char="•"/>
            </a:pPr>
            <a:r>
              <a:rPr lang="en-US" sz="1400" dirty="0"/>
              <a:t>Health implications</a:t>
            </a:r>
          </a:p>
          <a:p>
            <a:pPr marL="323850" indent="-171450">
              <a:buFont typeface="Arial" panose="020B0604020202020204" pitchFamily="34" charset="0"/>
              <a:buChar char="•"/>
            </a:pPr>
            <a:endParaRPr lang="en-US" sz="1400" dirty="0"/>
          </a:p>
          <a:p>
            <a:pPr marL="152400" indent="0">
              <a:buNone/>
            </a:pPr>
            <a:r>
              <a:rPr lang="en-US" sz="1400" dirty="0">
                <a:solidFill>
                  <a:schemeClr val="bg1"/>
                </a:solidFill>
              </a:rPr>
              <a:t>Environmental:</a:t>
            </a:r>
          </a:p>
          <a:p>
            <a:pPr marL="323850" indent="-171450">
              <a:buFont typeface="Arial" panose="020B0604020202020204" pitchFamily="34" charset="0"/>
              <a:buChar char="•"/>
            </a:pPr>
            <a:r>
              <a:rPr lang="en-US" sz="1400" dirty="0">
                <a:solidFill>
                  <a:schemeClr val="bg1"/>
                </a:solidFill>
              </a:rPr>
              <a:t>Ecotoxicity</a:t>
            </a:r>
          </a:p>
          <a:p>
            <a:pPr marL="323850" indent="-171450">
              <a:buFont typeface="Arial" panose="020B0604020202020204" pitchFamily="34" charset="0"/>
              <a:buChar char="•"/>
            </a:pPr>
            <a:r>
              <a:rPr lang="en-US" sz="1400" dirty="0">
                <a:solidFill>
                  <a:schemeClr val="bg1"/>
                </a:solidFill>
              </a:rPr>
              <a:t>Ecosystem disruption</a:t>
            </a:r>
          </a:p>
          <a:p>
            <a:pPr marL="323850" indent="-171450">
              <a:buFont typeface="Arial" panose="020B0604020202020204" pitchFamily="34" charset="0"/>
              <a:buChar char="•"/>
            </a:pPr>
            <a:endParaRPr lang="en-US" sz="1400" dirty="0"/>
          </a:p>
          <a:p>
            <a:pPr marL="152400" indent="0">
              <a:buNone/>
            </a:pPr>
            <a:r>
              <a:rPr lang="en-US" sz="1400" dirty="0"/>
              <a:t>Legal:</a:t>
            </a:r>
          </a:p>
          <a:p>
            <a:pPr marL="323850" indent="-171450">
              <a:buFont typeface="Arial" panose="020B0604020202020204" pitchFamily="34" charset="0"/>
              <a:buChar char="•"/>
            </a:pPr>
            <a:r>
              <a:rPr lang="en-US" sz="1400" dirty="0"/>
              <a:t>IMO regulations</a:t>
            </a:r>
          </a:p>
          <a:p>
            <a:pPr marL="323850" indent="-171450">
              <a:buFont typeface="Arial" panose="020B0604020202020204" pitchFamily="34" charset="0"/>
              <a:buChar char="•"/>
            </a:pPr>
            <a:r>
              <a:rPr lang="en-US" sz="1400" dirty="0"/>
              <a:t>VIDA and D2 standards</a:t>
            </a:r>
          </a:p>
          <a:p>
            <a:pPr marL="152400" indent="0">
              <a:buFont typeface="Anaheim"/>
              <a:buNone/>
            </a:pPr>
            <a:endParaRPr lang="en-US" sz="1400" dirty="0"/>
          </a:p>
        </p:txBody>
      </p:sp>
    </p:spTree>
    <p:extLst>
      <p:ext uri="{BB962C8B-B14F-4D97-AF65-F5344CB8AC3E}">
        <p14:creationId xmlns:p14="http://schemas.microsoft.com/office/powerpoint/2010/main" val="809849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89D5467-93F9-1016-CE4F-6701F2BFC2BD}"/>
              </a:ext>
            </a:extLst>
          </p:cNvPr>
          <p:cNvSpPr/>
          <p:nvPr/>
        </p:nvSpPr>
        <p:spPr>
          <a:xfrm>
            <a:off x="1552851" y="4070538"/>
            <a:ext cx="6075680" cy="759082"/>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52400" indent="0">
              <a:buFont typeface="Anaheim"/>
              <a:buNone/>
            </a:pPr>
            <a:r>
              <a:rPr lang="en-US" sz="1400">
                <a:solidFill>
                  <a:schemeClr val="bg1"/>
                </a:solidFill>
              </a:rPr>
              <a:t>Threats:</a:t>
            </a:r>
          </a:p>
          <a:p>
            <a:pPr marL="323850" indent="-171450">
              <a:buFont typeface="Arial" panose="020B0604020202020204" pitchFamily="34" charset="0"/>
              <a:buChar char="•"/>
            </a:pPr>
            <a:r>
              <a:rPr lang="en-US" sz="1400">
                <a:solidFill>
                  <a:schemeClr val="bg1"/>
                </a:solidFill>
              </a:rPr>
              <a:t>Commercial interests</a:t>
            </a:r>
          </a:p>
          <a:p>
            <a:pPr marL="323850" indent="-171450">
              <a:buFont typeface="Arial" panose="020B0604020202020204" pitchFamily="34" charset="0"/>
              <a:buChar char="•"/>
            </a:pPr>
            <a:r>
              <a:rPr lang="en-US" sz="1400">
                <a:solidFill>
                  <a:schemeClr val="bg1"/>
                </a:solidFill>
              </a:rPr>
              <a:t>Difficulty enforcing new regulations</a:t>
            </a:r>
          </a:p>
        </p:txBody>
      </p:sp>
      <p:sp>
        <p:nvSpPr>
          <p:cNvPr id="7" name="Rectangle 6">
            <a:extLst>
              <a:ext uri="{FF2B5EF4-FFF2-40B4-BE49-F238E27FC236}">
                <a16:creationId xmlns:a16="http://schemas.microsoft.com/office/drawing/2014/main" id="{DBB8BE78-9C72-F32D-C39B-F6C0C4EF358A}"/>
              </a:ext>
            </a:extLst>
          </p:cNvPr>
          <p:cNvSpPr/>
          <p:nvPr/>
        </p:nvSpPr>
        <p:spPr>
          <a:xfrm>
            <a:off x="1552851" y="3233155"/>
            <a:ext cx="6075680" cy="729304"/>
          </a:xfrm>
          <a:prstGeom prst="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52400" indent="0">
              <a:buFont typeface="Anaheim"/>
              <a:buNone/>
            </a:pPr>
            <a:r>
              <a:rPr lang="en-US" sz="1400">
                <a:solidFill>
                  <a:schemeClr val="accent1"/>
                </a:solidFill>
              </a:rPr>
              <a:t>Opportunities:</a:t>
            </a:r>
          </a:p>
          <a:p>
            <a:pPr marL="323850" indent="-171450">
              <a:buFont typeface="Arial" panose="020B0604020202020204" pitchFamily="34" charset="0"/>
              <a:buChar char="•"/>
            </a:pPr>
            <a:r>
              <a:rPr lang="en-US" sz="1400">
                <a:solidFill>
                  <a:schemeClr val="accent1"/>
                </a:solidFill>
              </a:rPr>
              <a:t>VIDA and D2 standard development</a:t>
            </a:r>
          </a:p>
          <a:p>
            <a:pPr marL="323850" indent="-171450">
              <a:buFont typeface="Arial" panose="020B0604020202020204" pitchFamily="34" charset="0"/>
              <a:buChar char="•"/>
            </a:pPr>
            <a:r>
              <a:rPr lang="en-US">
                <a:solidFill>
                  <a:schemeClr val="accent1"/>
                </a:solidFill>
              </a:rPr>
              <a:t>Include testing for DBPs in BWMS tests</a:t>
            </a:r>
            <a:endParaRPr lang="en-US" sz="1400">
              <a:solidFill>
                <a:schemeClr val="accent1"/>
              </a:solidFill>
            </a:endParaRPr>
          </a:p>
        </p:txBody>
      </p:sp>
      <p:sp>
        <p:nvSpPr>
          <p:cNvPr id="6" name="Rectangle 5">
            <a:extLst>
              <a:ext uri="{FF2B5EF4-FFF2-40B4-BE49-F238E27FC236}">
                <a16:creationId xmlns:a16="http://schemas.microsoft.com/office/drawing/2014/main" id="{B8524F03-219C-F5CF-BFDC-56327AF7B4C2}"/>
              </a:ext>
            </a:extLst>
          </p:cNvPr>
          <p:cNvSpPr/>
          <p:nvPr/>
        </p:nvSpPr>
        <p:spPr>
          <a:xfrm>
            <a:off x="1552851" y="2474074"/>
            <a:ext cx="6075680" cy="651002"/>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52400" indent="0">
              <a:buNone/>
            </a:pPr>
            <a:r>
              <a:rPr lang="en-US" sz="1400">
                <a:solidFill>
                  <a:schemeClr val="bg1"/>
                </a:solidFill>
              </a:rPr>
              <a:t>Weaknesses:</a:t>
            </a:r>
          </a:p>
          <a:p>
            <a:pPr marL="438150" indent="-285750">
              <a:buFont typeface="Arial" panose="020B0604020202020204" pitchFamily="34" charset="0"/>
              <a:buChar char="•"/>
            </a:pPr>
            <a:r>
              <a:rPr lang="en-US" sz="1400">
                <a:solidFill>
                  <a:schemeClr val="bg1"/>
                </a:solidFill>
              </a:rPr>
              <a:t>Little research on the long-term effects of DBPs</a:t>
            </a:r>
          </a:p>
          <a:p>
            <a:pPr marL="438150" indent="-285750">
              <a:buFont typeface="Arial" panose="020B0604020202020204" pitchFamily="34" charset="0"/>
              <a:buChar char="•"/>
            </a:pPr>
            <a:r>
              <a:rPr lang="en-US" sz="1400">
                <a:solidFill>
                  <a:schemeClr val="bg1"/>
                </a:solidFill>
              </a:rPr>
              <a:t>Lack of public attention</a:t>
            </a:r>
          </a:p>
        </p:txBody>
      </p:sp>
      <p:sp>
        <p:nvSpPr>
          <p:cNvPr id="5" name="Rectangle 4">
            <a:extLst>
              <a:ext uri="{FF2B5EF4-FFF2-40B4-BE49-F238E27FC236}">
                <a16:creationId xmlns:a16="http://schemas.microsoft.com/office/drawing/2014/main" id="{87E1F8AD-BD96-AA09-8489-82AB63E3D1EA}"/>
              </a:ext>
            </a:extLst>
          </p:cNvPr>
          <p:cNvSpPr/>
          <p:nvPr/>
        </p:nvSpPr>
        <p:spPr>
          <a:xfrm>
            <a:off x="1552851" y="1524747"/>
            <a:ext cx="6075680" cy="841248"/>
          </a:xfrm>
          <a:prstGeom prst="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52400" indent="0">
              <a:buNone/>
            </a:pPr>
            <a:r>
              <a:rPr lang="en-US" sz="1400">
                <a:solidFill>
                  <a:schemeClr val="tx1"/>
                </a:solidFill>
              </a:rPr>
              <a:t>Strengths:</a:t>
            </a:r>
          </a:p>
          <a:p>
            <a:pPr marL="323850" indent="-171450">
              <a:buFont typeface="Arial" panose="020B0604020202020204" pitchFamily="34" charset="0"/>
              <a:buChar char="•"/>
            </a:pPr>
            <a:r>
              <a:rPr lang="en-US" sz="1400">
                <a:solidFill>
                  <a:schemeClr val="tx1"/>
                </a:solidFill>
              </a:rPr>
              <a:t>DBP data exceeds EPA recommended limits</a:t>
            </a:r>
          </a:p>
          <a:p>
            <a:pPr marL="323850" indent="-171450">
              <a:buFont typeface="Arial" panose="020B0604020202020204" pitchFamily="34" charset="0"/>
              <a:buChar char="•"/>
            </a:pPr>
            <a:r>
              <a:rPr lang="en-US" sz="1400">
                <a:solidFill>
                  <a:schemeClr val="tx1"/>
                </a:solidFill>
              </a:rPr>
              <a:t>Major chemicals of concern discharged at detectable levels</a:t>
            </a:r>
          </a:p>
        </p:txBody>
      </p:sp>
      <p:sp>
        <p:nvSpPr>
          <p:cNvPr id="3" name="Text Placeholder 2">
            <a:extLst>
              <a:ext uri="{FF2B5EF4-FFF2-40B4-BE49-F238E27FC236}">
                <a16:creationId xmlns:a16="http://schemas.microsoft.com/office/drawing/2014/main" id="{DAAA494B-4ED1-4DFB-26B1-3D449B832A88}"/>
              </a:ext>
            </a:extLst>
          </p:cNvPr>
          <p:cNvSpPr>
            <a:spLocks noGrp="1"/>
          </p:cNvSpPr>
          <p:nvPr>
            <p:ph type="body" idx="1"/>
          </p:nvPr>
        </p:nvSpPr>
        <p:spPr>
          <a:xfrm>
            <a:off x="1552851" y="1088316"/>
            <a:ext cx="2676249" cy="436431"/>
          </a:xfrm>
        </p:spPr>
        <p:txBody>
          <a:bodyPr/>
          <a:lstStyle/>
          <a:p>
            <a:pPr marL="152400" indent="0">
              <a:buFont typeface="Anaheim"/>
              <a:buNone/>
            </a:pPr>
            <a:r>
              <a:rPr lang="en-US" sz="1600" b="1" dirty="0"/>
              <a:t>S.W.O.T.</a:t>
            </a:r>
          </a:p>
          <a:p>
            <a:pPr marL="152400" indent="0">
              <a:buFont typeface="Anaheim"/>
              <a:buNone/>
            </a:pPr>
            <a:endParaRPr lang="en-US" sz="1600" dirty="0"/>
          </a:p>
          <a:p>
            <a:pPr marL="152400" indent="0">
              <a:buNone/>
            </a:pPr>
            <a:endParaRPr lang="en-US" sz="1600">
              <a:solidFill>
                <a:schemeClr val="bg1"/>
              </a:solidFill>
            </a:endParaRPr>
          </a:p>
          <a:p>
            <a:pPr marL="152400" indent="0">
              <a:buNone/>
            </a:pPr>
            <a:endParaRPr lang="en-US" sz="1600"/>
          </a:p>
          <a:p>
            <a:endParaRPr lang="en-US" sz="1600" dirty="0"/>
          </a:p>
        </p:txBody>
      </p:sp>
      <p:sp>
        <p:nvSpPr>
          <p:cNvPr id="2" name="Title 1">
            <a:extLst>
              <a:ext uri="{FF2B5EF4-FFF2-40B4-BE49-F238E27FC236}">
                <a16:creationId xmlns:a16="http://schemas.microsoft.com/office/drawing/2014/main" id="{4788C7F3-5505-0EFA-C397-BCF9F890224B}"/>
              </a:ext>
            </a:extLst>
          </p:cNvPr>
          <p:cNvSpPr>
            <a:spLocks noGrp="1"/>
          </p:cNvSpPr>
          <p:nvPr>
            <p:ph type="title"/>
          </p:nvPr>
        </p:nvSpPr>
        <p:spPr>
          <a:xfrm>
            <a:off x="540000" y="515616"/>
            <a:ext cx="8064000" cy="572700"/>
          </a:xfrm>
        </p:spPr>
        <p:txBody>
          <a:bodyPr/>
          <a:lstStyle/>
          <a:p>
            <a:r>
              <a:rPr lang="en-US" dirty="0"/>
              <a:t>SWOT Analysis</a:t>
            </a:r>
          </a:p>
        </p:txBody>
      </p:sp>
    </p:spTree>
    <p:extLst>
      <p:ext uri="{BB962C8B-B14F-4D97-AF65-F5344CB8AC3E}">
        <p14:creationId xmlns:p14="http://schemas.microsoft.com/office/powerpoint/2010/main" val="933737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266BF-2C87-45CB-AD25-DA6A7E300938}"/>
              </a:ext>
            </a:extLst>
          </p:cNvPr>
          <p:cNvSpPr>
            <a:spLocks noGrp="1"/>
          </p:cNvSpPr>
          <p:nvPr>
            <p:ph type="title"/>
          </p:nvPr>
        </p:nvSpPr>
        <p:spPr/>
        <p:txBody>
          <a:bodyPr/>
          <a:lstStyle/>
          <a:p>
            <a:r>
              <a:rPr lang="en-US"/>
              <a:t>Results of Socioeconomic Analysis</a:t>
            </a:r>
          </a:p>
        </p:txBody>
      </p:sp>
      <p:pic>
        <p:nvPicPr>
          <p:cNvPr id="5" name="Picture 4">
            <a:extLst>
              <a:ext uri="{FF2B5EF4-FFF2-40B4-BE49-F238E27FC236}">
                <a16:creationId xmlns:a16="http://schemas.microsoft.com/office/drawing/2014/main" id="{190CF374-C698-7E2B-D6FC-77657AFFCFA0}"/>
              </a:ext>
            </a:extLst>
          </p:cNvPr>
          <p:cNvPicPr>
            <a:picLocks noChangeAspect="1"/>
          </p:cNvPicPr>
          <p:nvPr/>
        </p:nvPicPr>
        <p:blipFill rotWithShape="1">
          <a:blip r:embed="rId3"/>
          <a:srcRect b="44637"/>
          <a:stretch/>
        </p:blipFill>
        <p:spPr>
          <a:xfrm>
            <a:off x="957557" y="1298034"/>
            <a:ext cx="7466813" cy="1205136"/>
          </a:xfrm>
          <a:prstGeom prst="rect">
            <a:avLst/>
          </a:prstGeom>
        </p:spPr>
      </p:pic>
      <p:pic>
        <p:nvPicPr>
          <p:cNvPr id="7" name="Picture 6">
            <a:extLst>
              <a:ext uri="{FF2B5EF4-FFF2-40B4-BE49-F238E27FC236}">
                <a16:creationId xmlns:a16="http://schemas.microsoft.com/office/drawing/2014/main" id="{4B21F157-C5DE-9B3F-41CF-8A4584613112}"/>
              </a:ext>
            </a:extLst>
          </p:cNvPr>
          <p:cNvPicPr>
            <a:picLocks noChangeAspect="1"/>
          </p:cNvPicPr>
          <p:nvPr/>
        </p:nvPicPr>
        <p:blipFill rotWithShape="1">
          <a:blip r:embed="rId4"/>
          <a:srcRect b="44765"/>
          <a:stretch/>
        </p:blipFill>
        <p:spPr>
          <a:xfrm>
            <a:off x="957557" y="2857500"/>
            <a:ext cx="7252992" cy="1231255"/>
          </a:xfrm>
          <a:prstGeom prst="rect">
            <a:avLst/>
          </a:prstGeom>
        </p:spPr>
      </p:pic>
      <p:sp>
        <p:nvSpPr>
          <p:cNvPr id="8" name="Text Placeholder 2">
            <a:extLst>
              <a:ext uri="{FF2B5EF4-FFF2-40B4-BE49-F238E27FC236}">
                <a16:creationId xmlns:a16="http://schemas.microsoft.com/office/drawing/2014/main" id="{43700105-1D45-9A88-6114-B6600F69B7D9}"/>
              </a:ext>
            </a:extLst>
          </p:cNvPr>
          <p:cNvSpPr txBox="1">
            <a:spLocks/>
          </p:cNvSpPr>
          <p:nvPr/>
        </p:nvSpPr>
        <p:spPr>
          <a:xfrm>
            <a:off x="-104599" y="4868925"/>
            <a:ext cx="5793011" cy="6822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Open Sans"/>
                <a:ea typeface="Open Sans"/>
                <a:cs typeface="Open Sans"/>
                <a:sym typeface="Open Sans"/>
              </a:defRPr>
            </a:lvl1pPr>
            <a:lvl2pPr marL="914400" marR="0" lvl="1" indent="-304800" algn="l" rtl="0">
              <a:lnSpc>
                <a:spcPct val="115000"/>
              </a:lnSpc>
              <a:spcBef>
                <a:spcPts val="1600"/>
              </a:spcBef>
              <a:spcAft>
                <a:spcPts val="0"/>
              </a:spcAft>
              <a:buClr>
                <a:srgbClr val="434343"/>
              </a:buClr>
              <a:buSzPts val="1200"/>
              <a:buFont typeface="Roboto Condensed Light"/>
              <a:buAutoNum type="alphaLcPeriod"/>
              <a:defRPr sz="1400" b="0" i="0" u="none" strike="noStrike" cap="none">
                <a:solidFill>
                  <a:schemeClr val="dk2"/>
                </a:solidFill>
                <a:latin typeface="Open Sans"/>
                <a:ea typeface="Open Sans"/>
                <a:cs typeface="Open Sans"/>
                <a:sym typeface="Open Sans"/>
              </a:defRPr>
            </a:lvl2pPr>
            <a:lvl3pPr marL="1371600" marR="0" lvl="2" indent="-304800" algn="l" rtl="0">
              <a:lnSpc>
                <a:spcPct val="115000"/>
              </a:lnSpc>
              <a:spcBef>
                <a:spcPts val="1600"/>
              </a:spcBef>
              <a:spcAft>
                <a:spcPts val="0"/>
              </a:spcAft>
              <a:buClr>
                <a:srgbClr val="434343"/>
              </a:buClr>
              <a:buSzPts val="1200"/>
              <a:buFont typeface="Roboto Condensed Light"/>
              <a:buAutoNum type="romanLcPeriod"/>
              <a:defRPr sz="1400" b="0" i="0" u="none" strike="noStrike" cap="none">
                <a:solidFill>
                  <a:schemeClr val="dk2"/>
                </a:solidFill>
                <a:latin typeface="Open Sans"/>
                <a:ea typeface="Open Sans"/>
                <a:cs typeface="Open Sans"/>
                <a:sym typeface="Open Sans"/>
              </a:defRPr>
            </a:lvl3pPr>
            <a:lvl4pPr marL="1828800" marR="0" lvl="3" indent="-304800" algn="l" rtl="0">
              <a:lnSpc>
                <a:spcPct val="115000"/>
              </a:lnSpc>
              <a:spcBef>
                <a:spcPts val="1600"/>
              </a:spcBef>
              <a:spcAft>
                <a:spcPts val="0"/>
              </a:spcAft>
              <a:buClr>
                <a:srgbClr val="434343"/>
              </a:buClr>
              <a:buSzPts val="1200"/>
              <a:buFont typeface="Roboto Condensed Light"/>
              <a:buAutoNum type="arabicPeriod"/>
              <a:defRPr sz="1400" b="0" i="0" u="none" strike="noStrike" cap="none">
                <a:solidFill>
                  <a:schemeClr val="dk2"/>
                </a:solidFill>
                <a:latin typeface="Open Sans"/>
                <a:ea typeface="Open Sans"/>
                <a:cs typeface="Open Sans"/>
                <a:sym typeface="Open Sans"/>
              </a:defRPr>
            </a:lvl4pPr>
            <a:lvl5pPr marL="2286000" marR="0" lvl="4" indent="-304800" algn="l" rtl="0">
              <a:lnSpc>
                <a:spcPct val="115000"/>
              </a:lnSpc>
              <a:spcBef>
                <a:spcPts val="1600"/>
              </a:spcBef>
              <a:spcAft>
                <a:spcPts val="0"/>
              </a:spcAft>
              <a:buClr>
                <a:srgbClr val="434343"/>
              </a:buClr>
              <a:buSzPts val="1200"/>
              <a:buFont typeface="Roboto Condensed Light"/>
              <a:buAutoNum type="alphaLcPeriod"/>
              <a:defRPr sz="1400" b="0" i="0" u="none" strike="noStrike" cap="none">
                <a:solidFill>
                  <a:schemeClr val="dk2"/>
                </a:solidFill>
                <a:latin typeface="Open Sans"/>
                <a:ea typeface="Open Sans"/>
                <a:cs typeface="Open Sans"/>
                <a:sym typeface="Open Sans"/>
              </a:defRPr>
            </a:lvl5pPr>
            <a:lvl6pPr marL="2743200" marR="0" lvl="5" indent="-304800" algn="l" rtl="0">
              <a:lnSpc>
                <a:spcPct val="115000"/>
              </a:lnSpc>
              <a:spcBef>
                <a:spcPts val="1600"/>
              </a:spcBef>
              <a:spcAft>
                <a:spcPts val="0"/>
              </a:spcAft>
              <a:buClr>
                <a:srgbClr val="434343"/>
              </a:buClr>
              <a:buSzPts val="1200"/>
              <a:buFont typeface="Roboto Condensed Light"/>
              <a:buAutoNum type="romanLcPeriod"/>
              <a:defRPr sz="1400" b="0" i="0" u="none" strike="noStrike" cap="none">
                <a:solidFill>
                  <a:schemeClr val="dk2"/>
                </a:solidFill>
                <a:latin typeface="Open Sans"/>
                <a:ea typeface="Open Sans"/>
                <a:cs typeface="Open Sans"/>
                <a:sym typeface="Open Sans"/>
              </a:defRPr>
            </a:lvl6pPr>
            <a:lvl7pPr marL="3200400" marR="0" lvl="6" indent="-304800" algn="l" rtl="0">
              <a:lnSpc>
                <a:spcPct val="115000"/>
              </a:lnSpc>
              <a:spcBef>
                <a:spcPts val="1600"/>
              </a:spcBef>
              <a:spcAft>
                <a:spcPts val="0"/>
              </a:spcAft>
              <a:buClr>
                <a:srgbClr val="434343"/>
              </a:buClr>
              <a:buSzPts val="1200"/>
              <a:buFont typeface="Roboto Condensed Light"/>
              <a:buAutoNum type="arabicPeriod"/>
              <a:defRPr sz="1400" b="0" i="0" u="none" strike="noStrike" cap="none">
                <a:solidFill>
                  <a:schemeClr val="dk2"/>
                </a:solidFill>
                <a:latin typeface="Open Sans"/>
                <a:ea typeface="Open Sans"/>
                <a:cs typeface="Open Sans"/>
                <a:sym typeface="Open Sans"/>
              </a:defRPr>
            </a:lvl7pPr>
            <a:lvl8pPr marL="3657600" marR="0" lvl="7" indent="-304800" algn="l" rtl="0">
              <a:lnSpc>
                <a:spcPct val="115000"/>
              </a:lnSpc>
              <a:spcBef>
                <a:spcPts val="1600"/>
              </a:spcBef>
              <a:spcAft>
                <a:spcPts val="0"/>
              </a:spcAft>
              <a:buClr>
                <a:srgbClr val="434343"/>
              </a:buClr>
              <a:buSzPts val="1200"/>
              <a:buFont typeface="Roboto Condensed Light"/>
              <a:buAutoNum type="alphaLcPeriod"/>
              <a:defRPr sz="1400" b="0" i="0" u="none" strike="noStrike" cap="none">
                <a:solidFill>
                  <a:schemeClr val="dk2"/>
                </a:solidFill>
                <a:latin typeface="Open Sans"/>
                <a:ea typeface="Open Sans"/>
                <a:cs typeface="Open Sans"/>
                <a:sym typeface="Open Sans"/>
              </a:defRPr>
            </a:lvl8pPr>
            <a:lvl9pPr marL="4114800" marR="0" lvl="8" indent="-304800" algn="l" rtl="0">
              <a:lnSpc>
                <a:spcPct val="115000"/>
              </a:lnSpc>
              <a:spcBef>
                <a:spcPts val="1600"/>
              </a:spcBef>
              <a:spcAft>
                <a:spcPts val="1600"/>
              </a:spcAft>
              <a:buClr>
                <a:srgbClr val="434343"/>
              </a:buClr>
              <a:buSzPts val="1200"/>
              <a:buFont typeface="Roboto Condensed Light"/>
              <a:buAutoNum type="romanLcPeriod"/>
              <a:defRPr sz="1400" b="0" i="0" u="none" strike="noStrike" cap="none">
                <a:solidFill>
                  <a:schemeClr val="dk2"/>
                </a:solidFill>
                <a:latin typeface="Open Sans"/>
                <a:ea typeface="Open Sans"/>
                <a:cs typeface="Open Sans"/>
                <a:sym typeface="Open Sans"/>
              </a:defRPr>
            </a:lvl9pPr>
          </a:lstStyle>
          <a:p>
            <a:pPr marL="152400" indent="0">
              <a:buFont typeface="Anaheim"/>
              <a:buNone/>
            </a:pPr>
            <a:r>
              <a:rPr lang="en-US" sz="800" dirty="0">
                <a:solidFill>
                  <a:schemeClr val="accent3">
                    <a:lumMod val="90000"/>
                  </a:schemeClr>
                </a:solidFill>
              </a:rPr>
              <a:t>(Wang and Corbett, 2020)</a:t>
            </a:r>
          </a:p>
        </p:txBody>
      </p:sp>
      <p:sp>
        <p:nvSpPr>
          <p:cNvPr id="9" name="Text Placeholder 2">
            <a:extLst>
              <a:ext uri="{FF2B5EF4-FFF2-40B4-BE49-F238E27FC236}">
                <a16:creationId xmlns:a16="http://schemas.microsoft.com/office/drawing/2014/main" id="{59BA1590-5EE9-F20D-417B-93FD8A3E3BA5}"/>
              </a:ext>
            </a:extLst>
          </p:cNvPr>
          <p:cNvSpPr txBox="1">
            <a:spLocks/>
          </p:cNvSpPr>
          <p:nvPr/>
        </p:nvSpPr>
        <p:spPr>
          <a:xfrm>
            <a:off x="6462969" y="4088016"/>
            <a:ext cx="2641974" cy="9987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Open Sans"/>
                <a:ea typeface="Open Sans"/>
                <a:cs typeface="Open Sans"/>
                <a:sym typeface="Open Sans"/>
              </a:defRPr>
            </a:lvl1pPr>
            <a:lvl2pPr marL="914400" marR="0" lvl="1" indent="-304800" algn="l" rtl="0">
              <a:lnSpc>
                <a:spcPct val="115000"/>
              </a:lnSpc>
              <a:spcBef>
                <a:spcPts val="1600"/>
              </a:spcBef>
              <a:spcAft>
                <a:spcPts val="0"/>
              </a:spcAft>
              <a:buClr>
                <a:srgbClr val="434343"/>
              </a:buClr>
              <a:buSzPts val="1200"/>
              <a:buFont typeface="Roboto Condensed Light"/>
              <a:buAutoNum type="alphaLcPeriod"/>
              <a:defRPr sz="1400" b="0" i="0" u="none" strike="noStrike" cap="none">
                <a:solidFill>
                  <a:schemeClr val="dk2"/>
                </a:solidFill>
                <a:latin typeface="Open Sans"/>
                <a:ea typeface="Open Sans"/>
                <a:cs typeface="Open Sans"/>
                <a:sym typeface="Open Sans"/>
              </a:defRPr>
            </a:lvl2pPr>
            <a:lvl3pPr marL="1371600" marR="0" lvl="2" indent="-304800" algn="l" rtl="0">
              <a:lnSpc>
                <a:spcPct val="115000"/>
              </a:lnSpc>
              <a:spcBef>
                <a:spcPts val="1600"/>
              </a:spcBef>
              <a:spcAft>
                <a:spcPts val="0"/>
              </a:spcAft>
              <a:buClr>
                <a:srgbClr val="434343"/>
              </a:buClr>
              <a:buSzPts val="1200"/>
              <a:buFont typeface="Roboto Condensed Light"/>
              <a:buAutoNum type="romanLcPeriod"/>
              <a:defRPr sz="1400" b="0" i="0" u="none" strike="noStrike" cap="none">
                <a:solidFill>
                  <a:schemeClr val="dk2"/>
                </a:solidFill>
                <a:latin typeface="Open Sans"/>
                <a:ea typeface="Open Sans"/>
                <a:cs typeface="Open Sans"/>
                <a:sym typeface="Open Sans"/>
              </a:defRPr>
            </a:lvl3pPr>
            <a:lvl4pPr marL="1828800" marR="0" lvl="3" indent="-304800" algn="l" rtl="0">
              <a:lnSpc>
                <a:spcPct val="115000"/>
              </a:lnSpc>
              <a:spcBef>
                <a:spcPts val="1600"/>
              </a:spcBef>
              <a:spcAft>
                <a:spcPts val="0"/>
              </a:spcAft>
              <a:buClr>
                <a:srgbClr val="434343"/>
              </a:buClr>
              <a:buSzPts val="1200"/>
              <a:buFont typeface="Roboto Condensed Light"/>
              <a:buAutoNum type="arabicPeriod"/>
              <a:defRPr sz="1400" b="0" i="0" u="none" strike="noStrike" cap="none">
                <a:solidFill>
                  <a:schemeClr val="dk2"/>
                </a:solidFill>
                <a:latin typeface="Open Sans"/>
                <a:ea typeface="Open Sans"/>
                <a:cs typeface="Open Sans"/>
                <a:sym typeface="Open Sans"/>
              </a:defRPr>
            </a:lvl4pPr>
            <a:lvl5pPr marL="2286000" marR="0" lvl="4" indent="-304800" algn="l" rtl="0">
              <a:lnSpc>
                <a:spcPct val="115000"/>
              </a:lnSpc>
              <a:spcBef>
                <a:spcPts val="1600"/>
              </a:spcBef>
              <a:spcAft>
                <a:spcPts val="0"/>
              </a:spcAft>
              <a:buClr>
                <a:srgbClr val="434343"/>
              </a:buClr>
              <a:buSzPts val="1200"/>
              <a:buFont typeface="Roboto Condensed Light"/>
              <a:buAutoNum type="alphaLcPeriod"/>
              <a:defRPr sz="1400" b="0" i="0" u="none" strike="noStrike" cap="none">
                <a:solidFill>
                  <a:schemeClr val="dk2"/>
                </a:solidFill>
                <a:latin typeface="Open Sans"/>
                <a:ea typeface="Open Sans"/>
                <a:cs typeface="Open Sans"/>
                <a:sym typeface="Open Sans"/>
              </a:defRPr>
            </a:lvl5pPr>
            <a:lvl6pPr marL="2743200" marR="0" lvl="5" indent="-304800" algn="l" rtl="0">
              <a:lnSpc>
                <a:spcPct val="115000"/>
              </a:lnSpc>
              <a:spcBef>
                <a:spcPts val="1600"/>
              </a:spcBef>
              <a:spcAft>
                <a:spcPts val="0"/>
              </a:spcAft>
              <a:buClr>
                <a:srgbClr val="434343"/>
              </a:buClr>
              <a:buSzPts val="1200"/>
              <a:buFont typeface="Roboto Condensed Light"/>
              <a:buAutoNum type="romanLcPeriod"/>
              <a:defRPr sz="1400" b="0" i="0" u="none" strike="noStrike" cap="none">
                <a:solidFill>
                  <a:schemeClr val="dk2"/>
                </a:solidFill>
                <a:latin typeface="Open Sans"/>
                <a:ea typeface="Open Sans"/>
                <a:cs typeface="Open Sans"/>
                <a:sym typeface="Open Sans"/>
              </a:defRPr>
            </a:lvl6pPr>
            <a:lvl7pPr marL="3200400" marR="0" lvl="6" indent="-304800" algn="l" rtl="0">
              <a:lnSpc>
                <a:spcPct val="115000"/>
              </a:lnSpc>
              <a:spcBef>
                <a:spcPts val="1600"/>
              </a:spcBef>
              <a:spcAft>
                <a:spcPts val="0"/>
              </a:spcAft>
              <a:buClr>
                <a:srgbClr val="434343"/>
              </a:buClr>
              <a:buSzPts val="1200"/>
              <a:buFont typeface="Roboto Condensed Light"/>
              <a:buAutoNum type="arabicPeriod"/>
              <a:defRPr sz="1400" b="0" i="0" u="none" strike="noStrike" cap="none">
                <a:solidFill>
                  <a:schemeClr val="dk2"/>
                </a:solidFill>
                <a:latin typeface="Open Sans"/>
                <a:ea typeface="Open Sans"/>
                <a:cs typeface="Open Sans"/>
                <a:sym typeface="Open Sans"/>
              </a:defRPr>
            </a:lvl7pPr>
            <a:lvl8pPr marL="3657600" marR="0" lvl="7" indent="-304800" algn="l" rtl="0">
              <a:lnSpc>
                <a:spcPct val="115000"/>
              </a:lnSpc>
              <a:spcBef>
                <a:spcPts val="1600"/>
              </a:spcBef>
              <a:spcAft>
                <a:spcPts val="0"/>
              </a:spcAft>
              <a:buClr>
                <a:srgbClr val="434343"/>
              </a:buClr>
              <a:buSzPts val="1200"/>
              <a:buFont typeface="Roboto Condensed Light"/>
              <a:buAutoNum type="alphaLcPeriod"/>
              <a:defRPr sz="1400" b="0" i="0" u="none" strike="noStrike" cap="none">
                <a:solidFill>
                  <a:schemeClr val="dk2"/>
                </a:solidFill>
                <a:latin typeface="Open Sans"/>
                <a:ea typeface="Open Sans"/>
                <a:cs typeface="Open Sans"/>
                <a:sym typeface="Open Sans"/>
              </a:defRPr>
            </a:lvl8pPr>
            <a:lvl9pPr marL="4114800" marR="0" lvl="8" indent="-304800" algn="l" rtl="0">
              <a:lnSpc>
                <a:spcPct val="115000"/>
              </a:lnSpc>
              <a:spcBef>
                <a:spcPts val="1600"/>
              </a:spcBef>
              <a:spcAft>
                <a:spcPts val="1600"/>
              </a:spcAft>
              <a:buClr>
                <a:srgbClr val="434343"/>
              </a:buClr>
              <a:buSzPts val="1200"/>
              <a:buFont typeface="Roboto Condensed Light"/>
              <a:buAutoNum type="romanLcPeriod"/>
              <a:defRPr sz="1400" b="0" i="0" u="none" strike="noStrike" cap="none">
                <a:solidFill>
                  <a:schemeClr val="dk2"/>
                </a:solidFill>
                <a:latin typeface="Open Sans"/>
                <a:ea typeface="Open Sans"/>
                <a:cs typeface="Open Sans"/>
                <a:sym typeface="Open Sans"/>
              </a:defRPr>
            </a:lvl9pPr>
          </a:lstStyle>
          <a:p>
            <a:pPr marL="152400" indent="0">
              <a:buFont typeface="Anaheim"/>
              <a:buNone/>
            </a:pPr>
            <a:r>
              <a:rPr lang="en-US" sz="1000" dirty="0"/>
              <a:t>Results based on framework from California’s interim performance standards for ballast water discharges.</a:t>
            </a:r>
          </a:p>
          <a:p>
            <a:pPr marL="152400" indent="0">
              <a:buFont typeface="Anaheim"/>
              <a:buNone/>
            </a:pPr>
            <a:endParaRPr lang="en-US" sz="1000" dirty="0"/>
          </a:p>
          <a:p>
            <a:pPr marL="152400" indent="0">
              <a:buFont typeface="Anaheim"/>
              <a:buNone/>
            </a:pPr>
            <a:r>
              <a:rPr lang="en-US" sz="1000" dirty="0"/>
              <a:t>Data shown for all BWMS types</a:t>
            </a:r>
          </a:p>
        </p:txBody>
      </p:sp>
    </p:spTree>
    <p:extLst>
      <p:ext uri="{BB962C8B-B14F-4D97-AF65-F5344CB8AC3E}">
        <p14:creationId xmlns:p14="http://schemas.microsoft.com/office/powerpoint/2010/main" val="105169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D9603-8919-2EB7-F5EB-3C46302C717A}"/>
              </a:ext>
            </a:extLst>
          </p:cNvPr>
          <p:cNvSpPr>
            <a:spLocks noGrp="1"/>
          </p:cNvSpPr>
          <p:nvPr>
            <p:ph type="title"/>
          </p:nvPr>
        </p:nvSpPr>
        <p:spPr/>
        <p:txBody>
          <a:bodyPr/>
          <a:lstStyle/>
          <a:p>
            <a:r>
              <a:rPr lang="en-US"/>
              <a:t>Results of Socioeconomic Analysis Cont.</a:t>
            </a:r>
          </a:p>
        </p:txBody>
      </p:sp>
      <p:sp>
        <p:nvSpPr>
          <p:cNvPr id="5" name="TextBox 4">
            <a:extLst>
              <a:ext uri="{FF2B5EF4-FFF2-40B4-BE49-F238E27FC236}">
                <a16:creationId xmlns:a16="http://schemas.microsoft.com/office/drawing/2014/main" id="{C2929A72-EEF5-91E8-5529-6380A69A31A0}"/>
              </a:ext>
            </a:extLst>
          </p:cNvPr>
          <p:cNvSpPr txBox="1"/>
          <p:nvPr/>
        </p:nvSpPr>
        <p:spPr>
          <a:xfrm>
            <a:off x="6761528" y="4534250"/>
            <a:ext cx="2244054" cy="430887"/>
          </a:xfrm>
          <a:prstGeom prst="rect">
            <a:avLst/>
          </a:prstGeom>
          <a:noFill/>
        </p:spPr>
        <p:txBody>
          <a:bodyPr wrap="square" rtlCol="0">
            <a:spAutoFit/>
          </a:bodyPr>
          <a:lstStyle/>
          <a:p>
            <a:r>
              <a:rPr lang="en-US" sz="1050"/>
              <a:t>TEU: Twenty-foot Equivalent Unit	</a:t>
            </a:r>
          </a:p>
        </p:txBody>
      </p:sp>
      <p:sp>
        <p:nvSpPr>
          <p:cNvPr id="6" name="TextBox 5">
            <a:extLst>
              <a:ext uri="{FF2B5EF4-FFF2-40B4-BE49-F238E27FC236}">
                <a16:creationId xmlns:a16="http://schemas.microsoft.com/office/drawing/2014/main" id="{B67E33E7-143E-7E4B-D2D8-675154CB799B}"/>
              </a:ext>
            </a:extLst>
          </p:cNvPr>
          <p:cNvSpPr txBox="1"/>
          <p:nvPr/>
        </p:nvSpPr>
        <p:spPr>
          <a:xfrm>
            <a:off x="32466" y="4780225"/>
            <a:ext cx="4809878" cy="300916"/>
          </a:xfrm>
          <a:prstGeom prst="rect">
            <a:avLst/>
          </a:prstGeom>
          <a:noFill/>
        </p:spPr>
        <p:txBody>
          <a:bodyPr wrap="square">
            <a:spAutoFit/>
          </a:bodyPr>
          <a:lstStyle/>
          <a:p>
            <a:pPr marL="457200" indent="-457200">
              <a:lnSpc>
                <a:spcPct val="200000"/>
              </a:lnSpc>
            </a:pPr>
            <a:r>
              <a:rPr lang="en-US" sz="800" dirty="0">
                <a:solidFill>
                  <a:schemeClr val="accent5">
                    <a:lumMod val="75000"/>
                  </a:schemeClr>
                </a:solidFill>
              </a:rPr>
              <a:t>(</a:t>
            </a:r>
            <a:r>
              <a:rPr lang="en-US" sz="800" i="1" dirty="0" err="1">
                <a:solidFill>
                  <a:schemeClr val="accent5">
                    <a:lumMod val="75000"/>
                  </a:schemeClr>
                </a:solidFill>
              </a:rPr>
              <a:t>UNCTADStat</a:t>
            </a:r>
            <a:r>
              <a:rPr lang="en-US" sz="800" dirty="0">
                <a:solidFill>
                  <a:schemeClr val="accent5">
                    <a:lumMod val="75000"/>
                  </a:schemeClr>
                </a:solidFill>
              </a:rPr>
              <a:t>, n.d.)</a:t>
            </a:r>
            <a:endParaRPr lang="en-US" sz="500" dirty="0">
              <a:solidFill>
                <a:schemeClr val="accent5">
                  <a:lumMod val="75000"/>
                </a:schemeClr>
              </a:solidFill>
              <a:effectLst/>
              <a:latin typeface="Times New Roman" panose="02020603050405020304" pitchFamily="18" charset="0"/>
            </a:endParaRPr>
          </a:p>
        </p:txBody>
      </p:sp>
      <p:graphicFrame>
        <p:nvGraphicFramePr>
          <p:cNvPr id="7" name="Chart 6">
            <a:extLst>
              <a:ext uri="{FF2B5EF4-FFF2-40B4-BE49-F238E27FC236}">
                <a16:creationId xmlns:a16="http://schemas.microsoft.com/office/drawing/2014/main" id="{7896F3E0-F48A-47D9-D625-5A57C0BAE4E8}"/>
              </a:ext>
            </a:extLst>
          </p:cNvPr>
          <p:cNvGraphicFramePr>
            <a:graphicFrameLocks/>
          </p:cNvGraphicFramePr>
          <p:nvPr>
            <p:extLst>
              <p:ext uri="{D42A27DB-BD31-4B8C-83A1-F6EECF244321}">
                <p14:modId xmlns:p14="http://schemas.microsoft.com/office/powerpoint/2010/main" val="4088681461"/>
              </p:ext>
            </p:extLst>
          </p:nvPr>
        </p:nvGraphicFramePr>
        <p:xfrm>
          <a:off x="1442720" y="894079"/>
          <a:ext cx="6226048" cy="40111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7632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378D7-C67F-A33D-0C0D-9612A1843CFD}"/>
              </a:ext>
            </a:extLst>
          </p:cNvPr>
          <p:cNvSpPr>
            <a:spLocks noGrp="1"/>
          </p:cNvSpPr>
          <p:nvPr>
            <p:ph type="title"/>
          </p:nvPr>
        </p:nvSpPr>
        <p:spPr/>
        <p:txBody>
          <a:bodyPr/>
          <a:lstStyle/>
          <a:p>
            <a:r>
              <a:rPr lang="en-US"/>
              <a:t>Discussion and Recommendations</a:t>
            </a:r>
          </a:p>
        </p:txBody>
      </p:sp>
      <p:sp>
        <p:nvSpPr>
          <p:cNvPr id="3" name="Text Placeholder 2">
            <a:extLst>
              <a:ext uri="{FF2B5EF4-FFF2-40B4-BE49-F238E27FC236}">
                <a16:creationId xmlns:a16="http://schemas.microsoft.com/office/drawing/2014/main" id="{D84ADAFC-AABD-482E-836F-2C8406F17DA5}"/>
              </a:ext>
            </a:extLst>
          </p:cNvPr>
          <p:cNvSpPr>
            <a:spLocks noGrp="1"/>
          </p:cNvSpPr>
          <p:nvPr>
            <p:ph type="body" idx="1"/>
          </p:nvPr>
        </p:nvSpPr>
        <p:spPr>
          <a:xfrm>
            <a:off x="4857750" y="1024757"/>
            <a:ext cx="3916761" cy="3269657"/>
          </a:xfrm>
          <a:ln w="28575"/>
        </p:spPr>
        <p:style>
          <a:lnRef idx="2">
            <a:schemeClr val="accent6"/>
          </a:lnRef>
          <a:fillRef idx="1">
            <a:schemeClr val="lt1"/>
          </a:fillRef>
          <a:effectRef idx="0">
            <a:schemeClr val="accent6"/>
          </a:effectRef>
          <a:fontRef idx="minor">
            <a:schemeClr val="dk1"/>
          </a:fontRef>
        </p:style>
        <p:txBody>
          <a:bodyPr/>
          <a:lstStyle/>
          <a:p>
            <a:pPr marL="152400" indent="0">
              <a:buNone/>
            </a:pPr>
            <a:r>
              <a:rPr lang="en-US"/>
              <a:t>Recommendations: </a:t>
            </a:r>
          </a:p>
          <a:p>
            <a:pPr marL="152400" indent="0">
              <a:buNone/>
            </a:pPr>
            <a:endParaRPr lang="en-US">
              <a:latin typeface="Arial"/>
              <a:cs typeface="Arial"/>
            </a:endParaRPr>
          </a:p>
          <a:p>
            <a:pPr marL="323850" indent="-171450">
              <a:buFont typeface="Arial,Sans-Serif"/>
              <a:buChar char="•"/>
            </a:pPr>
            <a:r>
              <a:rPr lang="en-US">
                <a:latin typeface="Arial"/>
                <a:cs typeface="Arial"/>
              </a:rPr>
              <a:t>We have concluded through statistical analysis that the concentrations of three out of four THMs, as well as HAA9, to be over an acceptable limit in </a:t>
            </a:r>
            <a:r>
              <a:rPr lang="en-US" err="1">
                <a:latin typeface="Arial"/>
                <a:cs typeface="Arial"/>
              </a:rPr>
              <a:t>deballasted</a:t>
            </a:r>
            <a:r>
              <a:rPr lang="en-US">
                <a:latin typeface="Arial"/>
                <a:cs typeface="Arial"/>
              </a:rPr>
              <a:t> water based on EPA recommendations. Chloroform did not show to be significantly higher in any salinity than its EPA limit. </a:t>
            </a:r>
          </a:p>
          <a:p>
            <a:pPr marL="323850" indent="-171450">
              <a:buFont typeface="Arial,Sans-Serif"/>
              <a:buChar char="•"/>
            </a:pPr>
            <a:endParaRPr lang="en-US">
              <a:latin typeface="Arial"/>
              <a:cs typeface="Arial"/>
            </a:endParaRPr>
          </a:p>
          <a:p>
            <a:pPr marL="323850" indent="-171450">
              <a:buFont typeface="Arial,Sans-Serif"/>
              <a:buChar char="•"/>
            </a:pPr>
            <a:endParaRPr lang="en-US">
              <a:latin typeface="Arial"/>
              <a:cs typeface="Arial"/>
            </a:endParaRPr>
          </a:p>
          <a:p>
            <a:pPr marL="323850" indent="-171450">
              <a:buFont typeface="Arial,Sans-Serif"/>
              <a:buChar char="•"/>
            </a:pPr>
            <a:r>
              <a:rPr lang="en-US">
                <a:latin typeface="Arial"/>
                <a:cs typeface="Arial"/>
              </a:rPr>
              <a:t>We recommend significant further testing and research for the three significantly high THMs and HAA9s to determine if DBP regulations should be added to BWMS type approval. Any concentration limit should be determined based on continuous testing by the EPA and USCG. </a:t>
            </a:r>
          </a:p>
          <a:p>
            <a:pPr marL="323850" indent="-171450">
              <a:buFont typeface="Arial,Sans-Serif"/>
              <a:buChar char="•"/>
            </a:pPr>
            <a:endParaRPr lang="en-US">
              <a:latin typeface="Arial"/>
              <a:cs typeface="Arial"/>
            </a:endParaRPr>
          </a:p>
        </p:txBody>
      </p:sp>
      <p:sp>
        <p:nvSpPr>
          <p:cNvPr id="4" name="TextBox 3">
            <a:extLst>
              <a:ext uri="{FF2B5EF4-FFF2-40B4-BE49-F238E27FC236}">
                <a16:creationId xmlns:a16="http://schemas.microsoft.com/office/drawing/2014/main" id="{81868EDF-0F0A-6E02-E56A-D6A02F066D2E}"/>
              </a:ext>
            </a:extLst>
          </p:cNvPr>
          <p:cNvSpPr txBox="1"/>
          <p:nvPr/>
        </p:nvSpPr>
        <p:spPr>
          <a:xfrm>
            <a:off x="212272" y="1024758"/>
            <a:ext cx="4498522" cy="3262432"/>
          </a:xfrm>
          <a:prstGeom prst="rect">
            <a:avLst/>
          </a:prstGeom>
          <a:noFill/>
          <a:ln w="28575">
            <a:solidFill>
              <a:schemeClr val="accent1">
                <a:lumMod val="5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a:solidFill>
                  <a:srgbClr val="285E89"/>
                </a:solidFill>
              </a:rPr>
              <a:t>Discussion:</a:t>
            </a:r>
          </a:p>
          <a:p>
            <a:pPr algn="l"/>
            <a:endParaRPr lang="en-US" sz="1200">
              <a:solidFill>
                <a:srgbClr val="285E89"/>
              </a:solidFill>
            </a:endParaRPr>
          </a:p>
          <a:p>
            <a:pPr marL="323850" indent="-171450">
              <a:buFont typeface="Arial" panose="020B0604020202020204" pitchFamily="34" charset="0"/>
              <a:buChar char="•"/>
            </a:pPr>
            <a:r>
              <a:rPr lang="en-US" sz="1200">
                <a:solidFill>
                  <a:srgbClr val="285E89"/>
                </a:solidFill>
              </a:rPr>
              <a:t>DBPs could pose a threat to human life and the environment.</a:t>
            </a:r>
          </a:p>
          <a:p>
            <a:pPr marL="152400"/>
            <a:endParaRPr lang="en-US" sz="1200">
              <a:solidFill>
                <a:srgbClr val="285E89"/>
              </a:solidFill>
            </a:endParaRPr>
          </a:p>
          <a:p>
            <a:pPr marL="323850" indent="-171450">
              <a:buFont typeface="Arial" panose="020B0604020202020204" pitchFamily="34" charset="0"/>
              <a:buChar char="•"/>
            </a:pPr>
            <a:endParaRPr lang="en-US" sz="1200">
              <a:solidFill>
                <a:srgbClr val="285E89"/>
              </a:solidFill>
            </a:endParaRPr>
          </a:p>
          <a:p>
            <a:pPr marL="323850" indent="-171450">
              <a:buFont typeface="Arial" panose="020B0604020202020204" pitchFamily="34" charset="0"/>
              <a:buChar char="•"/>
            </a:pPr>
            <a:r>
              <a:rPr lang="en-US" sz="1200">
                <a:solidFill>
                  <a:srgbClr val="285E89"/>
                </a:solidFill>
              </a:rPr>
              <a:t>The statistical significance of our data analysis suggests that DBPs are being discharged through ballast water in quantities that are potentially dangerous for human and wildlife health. </a:t>
            </a:r>
          </a:p>
          <a:p>
            <a:pPr marL="152400"/>
            <a:endParaRPr lang="en-US" sz="1200">
              <a:solidFill>
                <a:srgbClr val="285E89"/>
              </a:solidFill>
            </a:endParaRPr>
          </a:p>
          <a:p>
            <a:pPr marL="323850" indent="-171450">
              <a:buFont typeface="Arial" panose="020B0604020202020204" pitchFamily="34" charset="0"/>
              <a:buChar char="•"/>
            </a:pPr>
            <a:endParaRPr lang="en-US" sz="1200">
              <a:solidFill>
                <a:srgbClr val="285E89"/>
              </a:solidFill>
            </a:endParaRPr>
          </a:p>
          <a:p>
            <a:pPr marL="323850" indent="-171450">
              <a:buFont typeface="Arial" panose="020B0604020202020204" pitchFamily="34" charset="0"/>
              <a:buChar char="•"/>
            </a:pPr>
            <a:r>
              <a:rPr lang="en-US" sz="1200">
                <a:solidFill>
                  <a:srgbClr val="285E89"/>
                </a:solidFill>
              </a:rPr>
              <a:t>Data shows a growing market and growing concern in environmental conservation and protection, which could help propel the possibility of BWMS type approval regulation improvements in the government.</a:t>
            </a:r>
          </a:p>
          <a:p>
            <a:pPr marL="152400"/>
            <a:endParaRPr lang="en-US"/>
          </a:p>
        </p:txBody>
      </p:sp>
    </p:spTree>
    <p:extLst>
      <p:ext uri="{BB962C8B-B14F-4D97-AF65-F5344CB8AC3E}">
        <p14:creationId xmlns:p14="http://schemas.microsoft.com/office/powerpoint/2010/main" val="194487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0518E-F486-B755-03A5-3546612115BC}"/>
              </a:ext>
            </a:extLst>
          </p:cNvPr>
          <p:cNvSpPr>
            <a:spLocks noGrp="1"/>
          </p:cNvSpPr>
          <p:nvPr>
            <p:ph type="title"/>
          </p:nvPr>
        </p:nvSpPr>
        <p:spPr/>
        <p:txBody>
          <a:bodyPr/>
          <a:lstStyle/>
          <a:p>
            <a:r>
              <a:rPr lang="en-US">
                <a:latin typeface="Segoe UI"/>
                <a:cs typeface="Segoe UI"/>
              </a:rPr>
              <a:t>Limitations</a:t>
            </a:r>
            <a:endParaRPr lang="en-US" b="0">
              <a:latin typeface="Segoe UI"/>
              <a:cs typeface="Segoe UI"/>
            </a:endParaRPr>
          </a:p>
        </p:txBody>
      </p:sp>
      <p:sp>
        <p:nvSpPr>
          <p:cNvPr id="3" name="Text Placeholder 2">
            <a:extLst>
              <a:ext uri="{FF2B5EF4-FFF2-40B4-BE49-F238E27FC236}">
                <a16:creationId xmlns:a16="http://schemas.microsoft.com/office/drawing/2014/main" id="{B5FC8419-2FA4-AE54-A8A3-C505E2A94724}"/>
              </a:ext>
            </a:extLst>
          </p:cNvPr>
          <p:cNvSpPr>
            <a:spLocks noGrp="1"/>
          </p:cNvSpPr>
          <p:nvPr>
            <p:ph type="body" idx="1"/>
          </p:nvPr>
        </p:nvSpPr>
        <p:spPr>
          <a:xfrm>
            <a:off x="718675" y="1028700"/>
            <a:ext cx="7706400" cy="3958521"/>
          </a:xfrm>
          <a:ln w="28575">
            <a:solidFill>
              <a:schemeClr val="tx1">
                <a:lumMod val="50000"/>
              </a:schemeClr>
            </a:solidFill>
          </a:ln>
        </p:spPr>
        <p:txBody>
          <a:bodyPr/>
          <a:lstStyle/>
          <a:p>
            <a:pPr marL="152400" indent="0">
              <a:buNone/>
            </a:pPr>
            <a:r>
              <a:rPr lang="en-US" sz="1600" b="1">
                <a:latin typeface="Source Sans Pro"/>
                <a:cs typeface="Arial"/>
              </a:rPr>
              <a:t>Lack of information available</a:t>
            </a:r>
            <a:endParaRPr lang="en-US"/>
          </a:p>
          <a:p>
            <a:pPr marL="438150" indent="-285750">
              <a:buFont typeface="Arial"/>
              <a:buChar char="•"/>
            </a:pPr>
            <a:r>
              <a:rPr lang="en-US" sz="1600">
                <a:latin typeface="Source Sans Pro"/>
                <a:cs typeface="Arial"/>
              </a:rPr>
              <a:t>Uncertain of the effects of DBPs after dilution</a:t>
            </a:r>
          </a:p>
          <a:p>
            <a:pPr marL="438150" indent="-285750">
              <a:buFont typeface="Arial"/>
              <a:buChar char="•"/>
            </a:pPr>
            <a:endParaRPr lang="en-US" sz="1600">
              <a:latin typeface="Source Sans Pro"/>
              <a:cs typeface="Arial"/>
            </a:endParaRPr>
          </a:p>
          <a:p>
            <a:pPr marL="152400" indent="0">
              <a:buNone/>
            </a:pPr>
            <a:r>
              <a:rPr lang="en-US" sz="1600" b="1">
                <a:latin typeface="Source Sans Pro"/>
                <a:cs typeface="Arial"/>
              </a:rPr>
              <a:t>Data limitations</a:t>
            </a:r>
          </a:p>
          <a:p>
            <a:pPr>
              <a:buFont typeface="Arial"/>
              <a:buChar char="•"/>
            </a:pPr>
            <a:r>
              <a:rPr lang="en-US" sz="1600">
                <a:latin typeface="Source Sans Pro"/>
                <a:cs typeface="Arial"/>
              </a:rPr>
              <a:t>Small sample size</a:t>
            </a:r>
          </a:p>
          <a:p>
            <a:pPr>
              <a:buFont typeface="Arial"/>
              <a:buChar char="•"/>
            </a:pPr>
            <a:endParaRPr lang="en-US" sz="1600">
              <a:latin typeface="Source Sans Pro"/>
              <a:cs typeface="Arial"/>
            </a:endParaRPr>
          </a:p>
          <a:p>
            <a:pPr>
              <a:buFont typeface="Arial"/>
              <a:buChar char="•"/>
            </a:pPr>
            <a:r>
              <a:rPr lang="en-US" sz="1600">
                <a:latin typeface="Source Sans Pro"/>
                <a:cs typeface="Arial"/>
              </a:rPr>
              <a:t>Only 16/24 chemical BWMS were included</a:t>
            </a:r>
          </a:p>
          <a:p>
            <a:pPr>
              <a:buFont typeface="Arial"/>
              <a:buChar char="•"/>
            </a:pPr>
            <a:endParaRPr lang="en-US" sz="1600">
              <a:latin typeface="Source Sans Pro"/>
              <a:cs typeface="Arial"/>
            </a:endParaRPr>
          </a:p>
          <a:p>
            <a:pPr>
              <a:buFont typeface="Arial"/>
              <a:buChar char="•"/>
            </a:pPr>
            <a:r>
              <a:rPr lang="en-US" sz="1600">
                <a:latin typeface="Source Sans Pro"/>
                <a:cs typeface="Arial"/>
              </a:rPr>
              <a:t>Had to use DBP wastewater and drinking water suggestions</a:t>
            </a:r>
          </a:p>
          <a:p>
            <a:pPr marL="152400" indent="0">
              <a:buNone/>
            </a:pPr>
            <a:endParaRPr lang="en-US" sz="1600">
              <a:latin typeface="Source Sans Pro"/>
              <a:cs typeface="Arial"/>
            </a:endParaRPr>
          </a:p>
          <a:p>
            <a:pPr marL="152400" indent="0">
              <a:buNone/>
            </a:pPr>
            <a:r>
              <a:rPr lang="en-US" sz="1600" b="1">
                <a:latin typeface="Source Sans Pro"/>
                <a:cs typeface="Arial"/>
              </a:rPr>
              <a:t>Had to use an estimation to get HAA9 standard </a:t>
            </a:r>
          </a:p>
          <a:p>
            <a:pPr>
              <a:buFont typeface="Arial"/>
              <a:buChar char="•"/>
            </a:pPr>
            <a:r>
              <a:rPr lang="en-US" sz="1600">
                <a:latin typeface="Source Sans Pro"/>
                <a:cs typeface="Arial"/>
              </a:rPr>
              <a:t>Estimation was adapted from HAA5 EPA drinking water standard by the American Water Works Association</a:t>
            </a:r>
          </a:p>
          <a:p>
            <a:pPr marL="152400" indent="0">
              <a:buNone/>
            </a:pPr>
            <a:endParaRPr lang="en-US" sz="1600">
              <a:latin typeface="Source Sans Pro"/>
              <a:cs typeface="Arial"/>
            </a:endParaRPr>
          </a:p>
          <a:p>
            <a:pPr>
              <a:buFont typeface="Arial"/>
              <a:buChar char="•"/>
            </a:pPr>
            <a:r>
              <a:rPr lang="en-US" sz="1600">
                <a:latin typeface="Source Sans Pro"/>
                <a:cs typeface="Arial"/>
              </a:rPr>
              <a:t>Could lead to an overly critical analysis of BWMS DBP production</a:t>
            </a:r>
          </a:p>
          <a:p>
            <a:pPr marL="152400" indent="0">
              <a:buNone/>
            </a:pPr>
            <a:endParaRPr lang="en-US" sz="1600">
              <a:latin typeface="Source Sans Pro"/>
              <a:cs typeface="Arial"/>
            </a:endParaRPr>
          </a:p>
          <a:p>
            <a:pPr>
              <a:buFont typeface="Arial"/>
              <a:buChar char="•"/>
            </a:pPr>
            <a:endParaRPr lang="en-US">
              <a:latin typeface="Arial"/>
              <a:cs typeface="Arial"/>
            </a:endParaRPr>
          </a:p>
          <a:p>
            <a:pPr marL="152400" indent="0">
              <a:buNone/>
            </a:pPr>
            <a:endParaRPr lang="en-US"/>
          </a:p>
        </p:txBody>
      </p:sp>
    </p:spTree>
    <p:extLst>
      <p:ext uri="{BB962C8B-B14F-4D97-AF65-F5344CB8AC3E}">
        <p14:creationId xmlns:p14="http://schemas.microsoft.com/office/powerpoint/2010/main" val="1348589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D2C33-45B0-93C1-7CD5-EF6284CAE3E1}"/>
              </a:ext>
            </a:extLst>
          </p:cNvPr>
          <p:cNvSpPr>
            <a:spLocks noGrp="1"/>
          </p:cNvSpPr>
          <p:nvPr>
            <p:ph type="title"/>
          </p:nvPr>
        </p:nvSpPr>
        <p:spPr/>
        <p:txBody>
          <a:bodyPr/>
          <a:lstStyle/>
          <a:p>
            <a:r>
              <a:rPr lang="en-US"/>
              <a:t>Acknowledgements</a:t>
            </a:r>
          </a:p>
        </p:txBody>
      </p:sp>
      <p:sp>
        <p:nvSpPr>
          <p:cNvPr id="3" name="Text Placeholder 2">
            <a:extLst>
              <a:ext uri="{FF2B5EF4-FFF2-40B4-BE49-F238E27FC236}">
                <a16:creationId xmlns:a16="http://schemas.microsoft.com/office/drawing/2014/main" id="{759FD1EC-C48F-AD27-7CE2-827C13A7C186}"/>
              </a:ext>
            </a:extLst>
          </p:cNvPr>
          <p:cNvSpPr>
            <a:spLocks noGrp="1"/>
          </p:cNvSpPr>
          <p:nvPr>
            <p:ph type="body" idx="1"/>
          </p:nvPr>
        </p:nvSpPr>
        <p:spPr/>
        <p:txBody>
          <a:bodyPr/>
          <a:lstStyle/>
          <a:p>
            <a:pPr>
              <a:buNone/>
            </a:pPr>
            <a:r>
              <a:rPr lang="en-US">
                <a:latin typeface="Source Sans Pro"/>
                <a:cs typeface="Times New Roman"/>
              </a:rPr>
              <a:t>Our team would like to thank the following people for their contributions to the project: </a:t>
            </a:r>
          </a:p>
          <a:p>
            <a:pPr>
              <a:buNone/>
            </a:pPr>
            <a:endParaRPr lang="en-US">
              <a:latin typeface="Source Sans Pro"/>
              <a:cs typeface="Times New Roman"/>
            </a:endParaRPr>
          </a:p>
          <a:p>
            <a:pPr>
              <a:buNone/>
            </a:pPr>
            <a:r>
              <a:rPr lang="en-US">
                <a:latin typeface="Source Sans Pro"/>
                <a:cs typeface="Times New Roman"/>
              </a:rPr>
              <a:t>Our primary point of contact Lieutenant Justus Martin, as well as Ms. Ann Kimrey, for their continuous guidance and feedback throughout the project. Lieutenant Commander Matthew Odom for his logistical assistance for our time at USCG headquarters.</a:t>
            </a:r>
          </a:p>
          <a:p>
            <a:pPr>
              <a:buNone/>
            </a:pPr>
            <a:endParaRPr lang="en-US">
              <a:latin typeface="Source Sans Pro"/>
              <a:cs typeface="Times New Roman"/>
            </a:endParaRPr>
          </a:p>
          <a:p>
            <a:pPr>
              <a:buNone/>
            </a:pPr>
            <a:r>
              <a:rPr lang="en-US">
                <a:latin typeface="Source Sans Pro"/>
                <a:cs typeface="Times New Roman"/>
              </a:rPr>
              <a:t>Captain </a:t>
            </a:r>
            <a:r>
              <a:rPr lang="en-US" err="1">
                <a:latin typeface="Source Sans Pro"/>
                <a:cs typeface="Times New Roman"/>
              </a:rPr>
              <a:t>Butwid</a:t>
            </a:r>
            <a:r>
              <a:rPr lang="en-US">
                <a:latin typeface="Source Sans Pro"/>
                <a:cs typeface="Times New Roman"/>
              </a:rPr>
              <a:t>, Captain Cost, and Captain Compher for meeting with us and providing guidance on our project goals. </a:t>
            </a:r>
          </a:p>
          <a:p>
            <a:pPr>
              <a:buNone/>
            </a:pPr>
            <a:endParaRPr lang="en-US">
              <a:latin typeface="Source Sans Pro"/>
              <a:cs typeface="Times New Roman"/>
            </a:endParaRPr>
          </a:p>
          <a:p>
            <a:pPr>
              <a:buNone/>
            </a:pPr>
            <a:r>
              <a:rPr lang="en-US">
                <a:latin typeface="Source Sans Pro"/>
                <a:cs typeface="Times New Roman"/>
              </a:rPr>
              <a:t>Our advisors from WPI, Professor Adrienne Hall-Phillips and Professor Lauren Mathews, for their continuous support and guidance in synthesizing this report and facilitating our research process. Dean Kent Rissmiller for his work in organizing this project and the Washington DC Project Center. Professor Carol Stimmel for her aid in creating our initial project proposal.</a:t>
            </a:r>
            <a:endParaRPr lang="en-US">
              <a:latin typeface="Source Sans Pro"/>
            </a:endParaRPr>
          </a:p>
          <a:p>
            <a:pPr>
              <a:buNone/>
            </a:pPr>
            <a:endParaRPr lang="en-US">
              <a:latin typeface="Source Sans Pro"/>
              <a:cs typeface="Times New Roman"/>
            </a:endParaRPr>
          </a:p>
          <a:p>
            <a:pPr>
              <a:buNone/>
            </a:pPr>
            <a:r>
              <a:rPr lang="en-US">
                <a:latin typeface="Source Sans Pro"/>
                <a:cs typeface="Times New Roman"/>
              </a:rPr>
              <a:t>We would also like to thank Dr. June Mire and Ms. Ann Kimrey for allowing us to interview them for this project. </a:t>
            </a:r>
            <a:endParaRPr lang="en-US">
              <a:latin typeface="Source Sans Pro"/>
            </a:endParaRPr>
          </a:p>
          <a:p>
            <a:pPr>
              <a:buNone/>
            </a:pPr>
            <a:endParaRPr lang="en-US">
              <a:latin typeface="Source Sans Pro"/>
              <a:cs typeface="Times New Roman"/>
            </a:endParaRPr>
          </a:p>
          <a:p>
            <a:pPr>
              <a:buNone/>
            </a:pPr>
            <a:r>
              <a:rPr lang="en-US">
                <a:latin typeface="Source Sans Pro"/>
                <a:cs typeface="Times New Roman"/>
              </a:rPr>
              <a:t>All the members of the United States Coast Guard that took time to be welcoming and hospitable during our time at Coast Guard Headquarters. </a:t>
            </a:r>
            <a:endParaRPr lang="en-US">
              <a:latin typeface="Source Sans Pro"/>
            </a:endParaRPr>
          </a:p>
          <a:p>
            <a:pPr>
              <a:buNone/>
            </a:pPr>
            <a:r>
              <a:rPr lang="en-US">
                <a:latin typeface="Source Sans Pro"/>
                <a:cs typeface="Times New Roman"/>
              </a:rPr>
              <a:t>Thank you! </a:t>
            </a:r>
          </a:p>
          <a:p>
            <a:pPr marL="152400" indent="0">
              <a:buNone/>
            </a:pPr>
            <a:endParaRPr lang="en-US"/>
          </a:p>
        </p:txBody>
      </p:sp>
    </p:spTree>
    <p:extLst>
      <p:ext uri="{BB962C8B-B14F-4D97-AF65-F5344CB8AC3E}">
        <p14:creationId xmlns:p14="http://schemas.microsoft.com/office/powerpoint/2010/main" val="2223714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D4C4C-03D5-AE40-5BA0-F9BBD7536996}"/>
              </a:ext>
            </a:extLst>
          </p:cNvPr>
          <p:cNvSpPr>
            <a:spLocks noGrp="1"/>
          </p:cNvSpPr>
          <p:nvPr>
            <p:ph type="title"/>
          </p:nvPr>
        </p:nvSpPr>
        <p:spPr>
          <a:xfrm>
            <a:off x="-821872" y="363275"/>
            <a:ext cx="8064000" cy="572700"/>
          </a:xfrm>
        </p:spPr>
        <p:txBody>
          <a:bodyPr/>
          <a:lstStyle/>
          <a:p>
            <a:r>
              <a:rPr lang="en-US"/>
              <a:t>Our Experience</a:t>
            </a:r>
          </a:p>
        </p:txBody>
      </p:sp>
      <p:pic>
        <p:nvPicPr>
          <p:cNvPr id="4" name="Picture 3" descr="A group of people standing in front of a silo&#10;&#10;Description automatically generated">
            <a:extLst>
              <a:ext uri="{FF2B5EF4-FFF2-40B4-BE49-F238E27FC236}">
                <a16:creationId xmlns:a16="http://schemas.microsoft.com/office/drawing/2014/main" id="{4A9AAE39-108C-0356-BBD9-60DEDED33A31}"/>
              </a:ext>
            </a:extLst>
          </p:cNvPr>
          <p:cNvPicPr>
            <a:picLocks noChangeAspect="1"/>
          </p:cNvPicPr>
          <p:nvPr/>
        </p:nvPicPr>
        <p:blipFill rotWithShape="1">
          <a:blip r:embed="rId2"/>
          <a:srcRect l="21702" t="4147" r="22128" b="8909"/>
          <a:stretch/>
        </p:blipFill>
        <p:spPr>
          <a:xfrm>
            <a:off x="6736501" y="34628"/>
            <a:ext cx="2367343" cy="5061738"/>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A group of people in a helicopter&#10;&#10;Description automatically generated">
            <a:extLst>
              <a:ext uri="{FF2B5EF4-FFF2-40B4-BE49-F238E27FC236}">
                <a16:creationId xmlns:a16="http://schemas.microsoft.com/office/drawing/2014/main" id="{8749B6B5-5A83-6972-E880-3151EA516BF3}"/>
              </a:ext>
            </a:extLst>
          </p:cNvPr>
          <p:cNvPicPr>
            <a:picLocks noChangeAspect="1"/>
          </p:cNvPicPr>
          <p:nvPr/>
        </p:nvPicPr>
        <p:blipFill>
          <a:blip r:embed="rId3"/>
          <a:stretch>
            <a:fillRect/>
          </a:stretch>
        </p:blipFill>
        <p:spPr>
          <a:xfrm>
            <a:off x="40376" y="2693562"/>
            <a:ext cx="3262116" cy="2401632"/>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02252798-ECE1-79DB-BF84-B879B37685F3}"/>
              </a:ext>
            </a:extLst>
          </p:cNvPr>
          <p:cNvSpPr txBox="1"/>
          <p:nvPr/>
        </p:nvSpPr>
        <p:spPr>
          <a:xfrm>
            <a:off x="411282" y="1154967"/>
            <a:ext cx="5883958"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US">
                <a:solidFill>
                  <a:schemeClr val="tx1"/>
                </a:solidFill>
              </a:rPr>
              <a:t>Getting to learn more about the Coast Guard! </a:t>
            </a:r>
          </a:p>
          <a:p>
            <a:pPr marL="285750" indent="-285750">
              <a:buChar char="•"/>
            </a:pPr>
            <a:endParaRPr lang="en-US">
              <a:solidFill>
                <a:schemeClr val="tx1"/>
              </a:solidFill>
            </a:endParaRPr>
          </a:p>
          <a:p>
            <a:pPr marL="285750" indent="-285750">
              <a:buChar char="•"/>
            </a:pPr>
            <a:r>
              <a:rPr lang="en-US">
                <a:solidFill>
                  <a:schemeClr val="tx1"/>
                </a:solidFill>
              </a:rPr>
              <a:t>Field Trips! </a:t>
            </a:r>
          </a:p>
          <a:p>
            <a:pPr marL="285750" indent="-285750">
              <a:buChar char="•"/>
            </a:pPr>
            <a:endParaRPr lang="en-US">
              <a:solidFill>
                <a:schemeClr val="tx1"/>
              </a:solidFill>
            </a:endParaRPr>
          </a:p>
          <a:p>
            <a:pPr marL="285750" indent="-285750">
              <a:buChar char="•"/>
            </a:pPr>
            <a:r>
              <a:rPr lang="en-US">
                <a:solidFill>
                  <a:schemeClr val="tx1"/>
                </a:solidFill>
              </a:rPr>
              <a:t>Exciting opportunity to contribute to future research and regulations</a:t>
            </a:r>
          </a:p>
        </p:txBody>
      </p:sp>
      <p:pic>
        <p:nvPicPr>
          <p:cNvPr id="3" name="Picture 2" descr="A group of people wearing safety vests and helmets&#10;&#10;Description automatically generated">
            <a:extLst>
              <a:ext uri="{FF2B5EF4-FFF2-40B4-BE49-F238E27FC236}">
                <a16:creationId xmlns:a16="http://schemas.microsoft.com/office/drawing/2014/main" id="{CC626A81-7F2C-F6B5-5E05-8A3004921081}"/>
              </a:ext>
            </a:extLst>
          </p:cNvPr>
          <p:cNvPicPr>
            <a:picLocks noChangeAspect="1"/>
          </p:cNvPicPr>
          <p:nvPr/>
        </p:nvPicPr>
        <p:blipFill>
          <a:blip r:embed="rId4"/>
          <a:stretch>
            <a:fillRect/>
          </a:stretch>
        </p:blipFill>
        <p:spPr>
          <a:xfrm>
            <a:off x="3429000" y="2726871"/>
            <a:ext cx="3167742" cy="2367642"/>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90327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73"/>
        <p:cNvGrpSpPr/>
        <p:nvPr/>
      </p:nvGrpSpPr>
      <p:grpSpPr>
        <a:xfrm>
          <a:off x="0" y="0"/>
          <a:ext cx="0" cy="0"/>
          <a:chOff x="0" y="0"/>
          <a:chExt cx="0" cy="0"/>
        </a:xfrm>
      </p:grpSpPr>
      <p:sp>
        <p:nvSpPr>
          <p:cNvPr id="2274" name="Google Shape;2274;p133"/>
          <p:cNvSpPr txBox="1">
            <a:spLocks noGrp="1"/>
          </p:cNvSpPr>
          <p:nvPr>
            <p:ph type="title"/>
          </p:nvPr>
        </p:nvSpPr>
        <p:spPr>
          <a:xfrm>
            <a:off x="1875081" y="958713"/>
            <a:ext cx="5393837" cy="936000"/>
          </a:xfrm>
          <a:prstGeom prst="rect">
            <a:avLst/>
          </a:prstGeom>
        </p:spPr>
        <p:txBody>
          <a:bodyPr spcFirstLastPara="1" wrap="square" lIns="91425" tIns="91425" rIns="91425" bIns="91425" anchor="ctr" anchorCtr="0">
            <a:noAutofit/>
          </a:bodyPr>
          <a:lstStyle/>
          <a:p>
            <a:r>
              <a:rPr lang="en"/>
              <a:t>Thank You! </a:t>
            </a:r>
            <a:endParaRPr>
              <a:solidFill>
                <a:schemeClr val="accent3"/>
              </a:solidFill>
            </a:endParaRPr>
          </a:p>
        </p:txBody>
      </p:sp>
      <p:sp>
        <p:nvSpPr>
          <p:cNvPr id="2275" name="Google Shape;2275;p133"/>
          <p:cNvSpPr txBox="1">
            <a:spLocks noGrp="1"/>
          </p:cNvSpPr>
          <p:nvPr>
            <p:ph type="subTitle" idx="1"/>
          </p:nvPr>
        </p:nvSpPr>
        <p:spPr>
          <a:xfrm>
            <a:off x="3043615" y="1769613"/>
            <a:ext cx="3066900" cy="109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Do you have any questions?</a:t>
            </a:r>
          </a:p>
          <a:p>
            <a:pPr marL="0" lvl="0" indent="0" algn="ctr" rtl="0">
              <a:spcBef>
                <a:spcPts val="0"/>
              </a:spcBef>
              <a:spcAft>
                <a:spcPts val="0"/>
              </a:spcAft>
              <a:buNone/>
            </a:pPr>
            <a:endParaRPr/>
          </a:p>
          <a:p>
            <a:pPr marL="0" lvl="0" indent="0"/>
            <a:r>
              <a:rPr lang="en-US"/>
              <a:t>gr-dc23-uscg@wpi.edu</a:t>
            </a:r>
          </a:p>
          <a:p>
            <a:pPr marL="0" lvl="0" inden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183F4-6DB3-F1F3-5913-8CA4FC77275E}"/>
              </a:ext>
            </a:extLst>
          </p:cNvPr>
          <p:cNvSpPr>
            <a:spLocks noGrp="1"/>
          </p:cNvSpPr>
          <p:nvPr>
            <p:ph type="ctrTitle"/>
          </p:nvPr>
        </p:nvSpPr>
        <p:spPr/>
        <p:txBody>
          <a:bodyPr/>
          <a:lstStyle/>
          <a:p>
            <a:r>
              <a:rPr lang="en-US"/>
              <a:t>Backup Slides</a:t>
            </a:r>
          </a:p>
        </p:txBody>
      </p:sp>
    </p:spTree>
    <p:extLst>
      <p:ext uri="{BB962C8B-B14F-4D97-AF65-F5344CB8AC3E}">
        <p14:creationId xmlns:p14="http://schemas.microsoft.com/office/powerpoint/2010/main" val="378915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45"/>
        <p:cNvGrpSpPr/>
        <p:nvPr/>
      </p:nvGrpSpPr>
      <p:grpSpPr>
        <a:xfrm>
          <a:off x="0" y="0"/>
          <a:ext cx="0" cy="0"/>
          <a:chOff x="0" y="0"/>
          <a:chExt cx="0" cy="0"/>
        </a:xfrm>
      </p:grpSpPr>
      <p:pic>
        <p:nvPicPr>
          <p:cNvPr id="7" name="Picture 6">
            <a:extLst>
              <a:ext uri="{FF2B5EF4-FFF2-40B4-BE49-F238E27FC236}">
                <a16:creationId xmlns:a16="http://schemas.microsoft.com/office/drawing/2014/main" id="{B03AE07E-5BAF-B72D-0296-692B54A4F8B5}"/>
              </a:ext>
            </a:extLst>
          </p:cNvPr>
          <p:cNvPicPr>
            <a:picLocks noChangeAspect="1"/>
          </p:cNvPicPr>
          <p:nvPr/>
        </p:nvPicPr>
        <p:blipFill rotWithShape="1">
          <a:blip r:embed="rId3">
            <a:extLst>
              <a:ext uri="{28A0092B-C50C-407E-A947-70E740481C1C}">
                <a14:useLocalDpi xmlns:a14="http://schemas.microsoft.com/office/drawing/2010/main" val="0"/>
              </a:ext>
            </a:extLst>
          </a:blip>
          <a:srcRect l="4465" r="6989"/>
          <a:stretch/>
        </p:blipFill>
        <p:spPr bwMode="auto">
          <a:xfrm>
            <a:off x="371099" y="1688672"/>
            <a:ext cx="3186133" cy="2586596"/>
          </a:xfrm>
          <a:prstGeom prst="rect">
            <a:avLst/>
          </a:prstGeom>
          <a:noFill/>
          <a:ln>
            <a:noFill/>
          </a:ln>
        </p:spPr>
      </p:pic>
      <p:sp>
        <p:nvSpPr>
          <p:cNvPr id="1746" name="Google Shape;1746;p116"/>
          <p:cNvSpPr txBox="1">
            <a:spLocks noGrp="1"/>
          </p:cNvSpPr>
          <p:nvPr>
            <p:ph type="title"/>
          </p:nvPr>
        </p:nvSpPr>
        <p:spPr>
          <a:xfrm flipH="1">
            <a:off x="127517" y="871188"/>
            <a:ext cx="3931200" cy="657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a:t>
            </a:r>
            <a:r>
              <a:rPr lang="en-US"/>
              <a:t>h</a:t>
            </a:r>
            <a:r>
              <a:rPr lang="en"/>
              <a:t>at is the issue?</a:t>
            </a:r>
            <a:endParaRPr/>
          </a:p>
        </p:txBody>
      </p:sp>
      <p:sp>
        <p:nvSpPr>
          <p:cNvPr id="8" name="Text Placeholder 2">
            <a:extLst>
              <a:ext uri="{FF2B5EF4-FFF2-40B4-BE49-F238E27FC236}">
                <a16:creationId xmlns:a16="http://schemas.microsoft.com/office/drawing/2014/main" id="{35FD3D43-AA24-47AB-167F-1C98B3419C9F}"/>
              </a:ext>
            </a:extLst>
          </p:cNvPr>
          <p:cNvSpPr txBox="1">
            <a:spLocks/>
          </p:cNvSpPr>
          <p:nvPr/>
        </p:nvSpPr>
        <p:spPr>
          <a:xfrm>
            <a:off x="5168340" y="2450560"/>
            <a:ext cx="2413991" cy="2320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500"/>
              <a:buFont typeface="Josefin Sans"/>
              <a:buNone/>
              <a:defRPr sz="1500" b="0"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160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2pPr>
            <a:lvl3pPr marL="1371600" marR="0" lvl="2" indent="-317500" algn="l" rtl="0">
              <a:lnSpc>
                <a:spcPct val="115000"/>
              </a:lnSpc>
              <a:spcBef>
                <a:spcPts val="160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3pPr>
            <a:lvl4pPr marL="1828800" marR="0" lvl="3" indent="-317500" algn="l" rtl="0">
              <a:lnSpc>
                <a:spcPct val="115000"/>
              </a:lnSpc>
              <a:spcBef>
                <a:spcPts val="160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4pPr>
            <a:lvl5pPr marL="2286000" marR="0" lvl="4" indent="-317500" algn="l" rtl="0">
              <a:lnSpc>
                <a:spcPct val="115000"/>
              </a:lnSpc>
              <a:spcBef>
                <a:spcPts val="160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5pPr>
            <a:lvl6pPr marL="2743200" marR="0" lvl="5" indent="-317500" algn="l" rtl="0">
              <a:lnSpc>
                <a:spcPct val="115000"/>
              </a:lnSpc>
              <a:spcBef>
                <a:spcPts val="160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6pPr>
            <a:lvl7pPr marL="3200400" marR="0" lvl="6" indent="-317500" algn="l" rtl="0">
              <a:lnSpc>
                <a:spcPct val="115000"/>
              </a:lnSpc>
              <a:spcBef>
                <a:spcPts val="160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7pPr>
            <a:lvl8pPr marL="3657600" marR="0" lvl="7" indent="-317500" algn="l" rtl="0">
              <a:lnSpc>
                <a:spcPct val="115000"/>
              </a:lnSpc>
              <a:spcBef>
                <a:spcPts val="160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8pPr>
            <a:lvl9pPr marL="4114800" marR="0" lvl="8" indent="-317500" algn="l" rtl="0">
              <a:lnSpc>
                <a:spcPct val="115000"/>
              </a:lnSpc>
              <a:spcBef>
                <a:spcPts val="1600"/>
              </a:spcBef>
              <a:spcAft>
                <a:spcPts val="160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9pPr>
          </a:lstStyle>
          <a:p>
            <a:pPr marL="152400" indent="0"/>
            <a:r>
              <a:rPr lang="en-US" sz="1300" b="0" i="0">
                <a:solidFill>
                  <a:srgbClr val="142670"/>
                </a:solidFill>
                <a:effectLst/>
              </a:rPr>
              <a:t>Water needs to be treated </a:t>
            </a:r>
          </a:p>
        </p:txBody>
      </p:sp>
      <p:sp>
        <p:nvSpPr>
          <p:cNvPr id="9" name="Text Placeholder 2">
            <a:extLst>
              <a:ext uri="{FF2B5EF4-FFF2-40B4-BE49-F238E27FC236}">
                <a16:creationId xmlns:a16="http://schemas.microsoft.com/office/drawing/2014/main" id="{9CF04BF7-E6AD-DABB-27FF-B010624C7CD5}"/>
              </a:ext>
            </a:extLst>
          </p:cNvPr>
          <p:cNvSpPr txBox="1">
            <a:spLocks/>
          </p:cNvSpPr>
          <p:nvPr/>
        </p:nvSpPr>
        <p:spPr>
          <a:xfrm>
            <a:off x="3977414" y="1885400"/>
            <a:ext cx="4795845" cy="29238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500"/>
              <a:buFont typeface="Josefin Sans"/>
              <a:buNone/>
              <a:defRPr sz="1500" b="0"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160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2pPr>
            <a:lvl3pPr marL="1371600" marR="0" lvl="2" indent="-317500" algn="l" rtl="0">
              <a:lnSpc>
                <a:spcPct val="115000"/>
              </a:lnSpc>
              <a:spcBef>
                <a:spcPts val="160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3pPr>
            <a:lvl4pPr marL="1828800" marR="0" lvl="3" indent="-317500" algn="l" rtl="0">
              <a:lnSpc>
                <a:spcPct val="115000"/>
              </a:lnSpc>
              <a:spcBef>
                <a:spcPts val="160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4pPr>
            <a:lvl5pPr marL="2286000" marR="0" lvl="4" indent="-317500" algn="l" rtl="0">
              <a:lnSpc>
                <a:spcPct val="115000"/>
              </a:lnSpc>
              <a:spcBef>
                <a:spcPts val="160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5pPr>
            <a:lvl6pPr marL="2743200" marR="0" lvl="5" indent="-317500" algn="l" rtl="0">
              <a:lnSpc>
                <a:spcPct val="115000"/>
              </a:lnSpc>
              <a:spcBef>
                <a:spcPts val="160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6pPr>
            <a:lvl7pPr marL="3200400" marR="0" lvl="6" indent="-317500" algn="l" rtl="0">
              <a:lnSpc>
                <a:spcPct val="115000"/>
              </a:lnSpc>
              <a:spcBef>
                <a:spcPts val="160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7pPr>
            <a:lvl8pPr marL="3657600" marR="0" lvl="7" indent="-317500" algn="l" rtl="0">
              <a:lnSpc>
                <a:spcPct val="115000"/>
              </a:lnSpc>
              <a:spcBef>
                <a:spcPts val="160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8pPr>
            <a:lvl9pPr marL="4114800" marR="0" lvl="8" indent="-317500" algn="l" rtl="0">
              <a:lnSpc>
                <a:spcPct val="115000"/>
              </a:lnSpc>
              <a:spcBef>
                <a:spcPts val="1600"/>
              </a:spcBef>
              <a:spcAft>
                <a:spcPts val="160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9pPr>
          </a:lstStyle>
          <a:p>
            <a:pPr marL="152400" indent="0" algn="ctr"/>
            <a:r>
              <a:rPr lang="en-US" sz="1300" b="0" i="0">
                <a:solidFill>
                  <a:srgbClr val="142670"/>
                </a:solidFill>
                <a:effectLst/>
              </a:rPr>
              <a:t>Release into new environment makes organisms invasive</a:t>
            </a:r>
          </a:p>
        </p:txBody>
      </p:sp>
      <p:sp>
        <p:nvSpPr>
          <p:cNvPr id="31" name="Rectangle 30">
            <a:extLst>
              <a:ext uri="{FF2B5EF4-FFF2-40B4-BE49-F238E27FC236}">
                <a16:creationId xmlns:a16="http://schemas.microsoft.com/office/drawing/2014/main" id="{581D051F-F8E8-347B-18CF-858B1B58A66E}"/>
              </a:ext>
            </a:extLst>
          </p:cNvPr>
          <p:cNvSpPr/>
          <p:nvPr/>
        </p:nvSpPr>
        <p:spPr>
          <a:xfrm>
            <a:off x="4229520" y="312947"/>
            <a:ext cx="4262851" cy="734785"/>
          </a:xfrm>
          <a:custGeom>
            <a:avLst/>
            <a:gdLst>
              <a:gd name="connsiteX0" fmla="*/ 0 w 4262851"/>
              <a:gd name="connsiteY0" fmla="*/ 0 h 734785"/>
              <a:gd name="connsiteX1" fmla="*/ 4262851 w 4262851"/>
              <a:gd name="connsiteY1" fmla="*/ 0 h 734785"/>
              <a:gd name="connsiteX2" fmla="*/ 4262851 w 4262851"/>
              <a:gd name="connsiteY2" fmla="*/ 734785 h 734785"/>
              <a:gd name="connsiteX3" fmla="*/ 0 w 4262851"/>
              <a:gd name="connsiteY3" fmla="*/ 734785 h 734785"/>
              <a:gd name="connsiteX4" fmla="*/ 0 w 4262851"/>
              <a:gd name="connsiteY4" fmla="*/ 0 h 734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2851" h="734785" fill="none" extrusionOk="0">
                <a:moveTo>
                  <a:pt x="0" y="0"/>
                </a:moveTo>
                <a:cubicBezTo>
                  <a:pt x="1641448" y="-161128"/>
                  <a:pt x="3020340" y="92234"/>
                  <a:pt x="4262851" y="0"/>
                </a:cubicBezTo>
                <a:cubicBezTo>
                  <a:pt x="4277748" y="315506"/>
                  <a:pt x="4288287" y="644091"/>
                  <a:pt x="4262851" y="734785"/>
                </a:cubicBezTo>
                <a:cubicBezTo>
                  <a:pt x="3542648" y="876194"/>
                  <a:pt x="1975218" y="698989"/>
                  <a:pt x="0" y="734785"/>
                </a:cubicBezTo>
                <a:cubicBezTo>
                  <a:pt x="2245" y="456268"/>
                  <a:pt x="57239" y="92933"/>
                  <a:pt x="0" y="0"/>
                </a:cubicBezTo>
                <a:close/>
              </a:path>
              <a:path w="4262851" h="734785" stroke="0" extrusionOk="0">
                <a:moveTo>
                  <a:pt x="0" y="0"/>
                </a:moveTo>
                <a:cubicBezTo>
                  <a:pt x="1262829" y="-78178"/>
                  <a:pt x="3031672" y="-30440"/>
                  <a:pt x="4262851" y="0"/>
                </a:cubicBezTo>
                <a:cubicBezTo>
                  <a:pt x="4315219" y="343589"/>
                  <a:pt x="4324463" y="574605"/>
                  <a:pt x="4262851" y="734785"/>
                </a:cubicBezTo>
                <a:cubicBezTo>
                  <a:pt x="3452162" y="832818"/>
                  <a:pt x="2049925" y="566007"/>
                  <a:pt x="0" y="734785"/>
                </a:cubicBezTo>
                <a:cubicBezTo>
                  <a:pt x="-43006" y="528976"/>
                  <a:pt x="-16617" y="281685"/>
                  <a:pt x="0" y="0"/>
                </a:cubicBezTo>
                <a:close/>
              </a:path>
            </a:pathLst>
          </a:custGeom>
          <a:solidFill>
            <a:schemeClr val="accent5"/>
          </a:solidFill>
          <a:ln w="12700">
            <a:solidFill>
              <a:schemeClr val="accent1"/>
            </a:solidFill>
            <a:extLst>
              <a:ext uri="{C807C97D-BFC1-408E-A445-0C87EB9F89A2}">
                <ask:lineSketchStyleProps xmlns:ask="http://schemas.microsoft.com/office/drawing/2018/sketchyshapes" sd="210336029">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u="sng">
                <a:solidFill>
                  <a:schemeClr val="tx1"/>
                </a:solidFill>
              </a:rPr>
              <a:t>Ballast water: </a:t>
            </a:r>
            <a:r>
              <a:rPr lang="en-US" sz="1400" b="0" i="0">
                <a:solidFill>
                  <a:schemeClr val="tx1"/>
                </a:solidFill>
                <a:effectLst/>
              </a:rPr>
              <a:t>seawater that sits in the hull of a vessel to provide stability and compensate for weight changes</a:t>
            </a:r>
          </a:p>
        </p:txBody>
      </p:sp>
      <p:sp>
        <p:nvSpPr>
          <p:cNvPr id="33" name="TextBox 32">
            <a:extLst>
              <a:ext uri="{FF2B5EF4-FFF2-40B4-BE49-F238E27FC236}">
                <a16:creationId xmlns:a16="http://schemas.microsoft.com/office/drawing/2014/main" id="{DD1C116C-9AF0-66FF-B557-90E3BE96F48B}"/>
              </a:ext>
            </a:extLst>
          </p:cNvPr>
          <p:cNvSpPr txBox="1"/>
          <p:nvPr/>
        </p:nvSpPr>
        <p:spPr>
          <a:xfrm>
            <a:off x="3734191" y="1295891"/>
            <a:ext cx="5282292" cy="292388"/>
          </a:xfrm>
          <a:prstGeom prst="rect">
            <a:avLst/>
          </a:prstGeom>
          <a:noFill/>
        </p:spPr>
        <p:txBody>
          <a:bodyPr wrap="square">
            <a:spAutoFit/>
          </a:bodyPr>
          <a:lstStyle/>
          <a:p>
            <a:pPr algn="ctr"/>
            <a:r>
              <a:rPr lang="en-US" sz="1300">
                <a:solidFill>
                  <a:srgbClr val="142670"/>
                </a:solidFill>
              </a:rPr>
              <a:t>Ballast water carries organisms</a:t>
            </a:r>
            <a:endParaRPr lang="en-US" sz="1300" b="0" i="0">
              <a:solidFill>
                <a:srgbClr val="142670"/>
              </a:solidFill>
              <a:effectLst/>
            </a:endParaRPr>
          </a:p>
        </p:txBody>
      </p:sp>
      <p:sp>
        <p:nvSpPr>
          <p:cNvPr id="34" name="Rectangle 33">
            <a:extLst>
              <a:ext uri="{FF2B5EF4-FFF2-40B4-BE49-F238E27FC236}">
                <a16:creationId xmlns:a16="http://schemas.microsoft.com/office/drawing/2014/main" id="{2F7900BA-F51E-8C91-0EC8-1BF05EDC4A50}"/>
              </a:ext>
            </a:extLst>
          </p:cNvPr>
          <p:cNvSpPr/>
          <p:nvPr/>
        </p:nvSpPr>
        <p:spPr>
          <a:xfrm>
            <a:off x="4229520" y="2846360"/>
            <a:ext cx="4712449" cy="843897"/>
          </a:xfrm>
          <a:custGeom>
            <a:avLst/>
            <a:gdLst>
              <a:gd name="connsiteX0" fmla="*/ 0 w 4712449"/>
              <a:gd name="connsiteY0" fmla="*/ 0 h 843897"/>
              <a:gd name="connsiteX1" fmla="*/ 4712449 w 4712449"/>
              <a:gd name="connsiteY1" fmla="*/ 0 h 843897"/>
              <a:gd name="connsiteX2" fmla="*/ 4712449 w 4712449"/>
              <a:gd name="connsiteY2" fmla="*/ 843897 h 843897"/>
              <a:gd name="connsiteX3" fmla="*/ 0 w 4712449"/>
              <a:gd name="connsiteY3" fmla="*/ 843897 h 843897"/>
              <a:gd name="connsiteX4" fmla="*/ 0 w 4712449"/>
              <a:gd name="connsiteY4" fmla="*/ 0 h 843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2449" h="843897" fill="none" extrusionOk="0">
                <a:moveTo>
                  <a:pt x="0" y="0"/>
                </a:moveTo>
                <a:cubicBezTo>
                  <a:pt x="492198" y="-81455"/>
                  <a:pt x="3457370" y="46929"/>
                  <a:pt x="4712449" y="0"/>
                </a:cubicBezTo>
                <a:cubicBezTo>
                  <a:pt x="4779087" y="211927"/>
                  <a:pt x="4660962" y="547414"/>
                  <a:pt x="4712449" y="843897"/>
                </a:cubicBezTo>
                <a:cubicBezTo>
                  <a:pt x="3446667" y="758418"/>
                  <a:pt x="545061" y="903323"/>
                  <a:pt x="0" y="843897"/>
                </a:cubicBezTo>
                <a:cubicBezTo>
                  <a:pt x="-17098" y="725072"/>
                  <a:pt x="-5496" y="115947"/>
                  <a:pt x="0" y="0"/>
                </a:cubicBezTo>
                <a:close/>
              </a:path>
              <a:path w="4712449" h="843897" stroke="0" extrusionOk="0">
                <a:moveTo>
                  <a:pt x="0" y="0"/>
                </a:moveTo>
                <a:cubicBezTo>
                  <a:pt x="1874642" y="135105"/>
                  <a:pt x="3005303" y="159474"/>
                  <a:pt x="4712449" y="0"/>
                </a:cubicBezTo>
                <a:cubicBezTo>
                  <a:pt x="4725308" y="232571"/>
                  <a:pt x="4711982" y="718586"/>
                  <a:pt x="4712449" y="843897"/>
                </a:cubicBezTo>
                <a:cubicBezTo>
                  <a:pt x="3807212" y="866304"/>
                  <a:pt x="1875130" y="688868"/>
                  <a:pt x="0" y="843897"/>
                </a:cubicBezTo>
                <a:cubicBezTo>
                  <a:pt x="-63150" y="718235"/>
                  <a:pt x="47001" y="413925"/>
                  <a:pt x="0" y="0"/>
                </a:cubicBezTo>
                <a:close/>
              </a:path>
            </a:pathLst>
          </a:custGeom>
          <a:solidFill>
            <a:schemeClr val="accent5"/>
          </a:solidFill>
          <a:ln w="12700">
            <a:solidFill>
              <a:schemeClr val="accent1"/>
            </a:solidFill>
            <a:extLst>
              <a:ext uri="{C807C97D-BFC1-408E-A445-0C87EB9F89A2}">
                <ask:lineSketchStyleProps xmlns:ask="http://schemas.microsoft.com/office/drawing/2018/sketchyshapes" sd="3158594060">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52400" indent="0"/>
            <a:r>
              <a:rPr lang="en-US" sz="1400" b="1" i="0" u="sng">
                <a:solidFill>
                  <a:schemeClr val="tx1"/>
                </a:solidFill>
                <a:effectLst/>
              </a:rPr>
              <a:t>Ballast water management systems</a:t>
            </a:r>
            <a:r>
              <a:rPr lang="en-US" sz="1400" b="0" i="0" u="sng">
                <a:solidFill>
                  <a:schemeClr val="tx1"/>
                </a:solidFill>
                <a:effectLst/>
              </a:rPr>
              <a:t> (BWMS): </a:t>
            </a:r>
            <a:r>
              <a:rPr lang="en-US" sz="1400">
                <a:solidFill>
                  <a:schemeClr val="tx1"/>
                </a:solidFill>
              </a:rPr>
              <a:t>water </a:t>
            </a:r>
            <a:r>
              <a:rPr lang="en-US" sz="1400" b="0" i="0">
                <a:solidFill>
                  <a:schemeClr val="tx1"/>
                </a:solidFill>
                <a:effectLst/>
              </a:rPr>
              <a:t>treatment system onboard a vessel that neutralizes organisms in ballast water before it is discharged </a:t>
            </a:r>
          </a:p>
        </p:txBody>
      </p:sp>
      <p:sp>
        <p:nvSpPr>
          <p:cNvPr id="35" name="Rectangle 34">
            <a:extLst>
              <a:ext uri="{FF2B5EF4-FFF2-40B4-BE49-F238E27FC236}">
                <a16:creationId xmlns:a16="http://schemas.microsoft.com/office/drawing/2014/main" id="{BB7DF4C1-9C06-C066-3815-76B109D39505}"/>
              </a:ext>
            </a:extLst>
          </p:cNvPr>
          <p:cNvSpPr/>
          <p:nvPr/>
        </p:nvSpPr>
        <p:spPr>
          <a:xfrm>
            <a:off x="4229520" y="3992516"/>
            <a:ext cx="4712449" cy="843897"/>
          </a:xfrm>
          <a:custGeom>
            <a:avLst/>
            <a:gdLst>
              <a:gd name="connsiteX0" fmla="*/ 0 w 4712449"/>
              <a:gd name="connsiteY0" fmla="*/ 0 h 843897"/>
              <a:gd name="connsiteX1" fmla="*/ 4712449 w 4712449"/>
              <a:gd name="connsiteY1" fmla="*/ 0 h 843897"/>
              <a:gd name="connsiteX2" fmla="*/ 4712449 w 4712449"/>
              <a:gd name="connsiteY2" fmla="*/ 843897 h 843897"/>
              <a:gd name="connsiteX3" fmla="*/ 0 w 4712449"/>
              <a:gd name="connsiteY3" fmla="*/ 843897 h 843897"/>
              <a:gd name="connsiteX4" fmla="*/ 0 w 4712449"/>
              <a:gd name="connsiteY4" fmla="*/ 0 h 843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2449" h="843897" fill="none" extrusionOk="0">
                <a:moveTo>
                  <a:pt x="0" y="0"/>
                </a:moveTo>
                <a:cubicBezTo>
                  <a:pt x="2245562" y="-116660"/>
                  <a:pt x="3463070" y="-79784"/>
                  <a:pt x="4712449" y="0"/>
                </a:cubicBezTo>
                <a:cubicBezTo>
                  <a:pt x="4669319" y="188764"/>
                  <a:pt x="4646795" y="467680"/>
                  <a:pt x="4712449" y="843897"/>
                </a:cubicBezTo>
                <a:cubicBezTo>
                  <a:pt x="3639709" y="719732"/>
                  <a:pt x="1755259" y="682633"/>
                  <a:pt x="0" y="843897"/>
                </a:cubicBezTo>
                <a:cubicBezTo>
                  <a:pt x="62975" y="533099"/>
                  <a:pt x="-60923" y="342377"/>
                  <a:pt x="0" y="0"/>
                </a:cubicBezTo>
                <a:close/>
              </a:path>
              <a:path w="4712449" h="843897" stroke="0" extrusionOk="0">
                <a:moveTo>
                  <a:pt x="0" y="0"/>
                </a:moveTo>
                <a:cubicBezTo>
                  <a:pt x="1105409" y="-12167"/>
                  <a:pt x="2463798" y="36892"/>
                  <a:pt x="4712449" y="0"/>
                </a:cubicBezTo>
                <a:cubicBezTo>
                  <a:pt x="4699126" y="209686"/>
                  <a:pt x="4757871" y="494610"/>
                  <a:pt x="4712449" y="843897"/>
                </a:cubicBezTo>
                <a:cubicBezTo>
                  <a:pt x="3763218" y="881872"/>
                  <a:pt x="802726" y="988026"/>
                  <a:pt x="0" y="843897"/>
                </a:cubicBezTo>
                <a:cubicBezTo>
                  <a:pt x="37604" y="510561"/>
                  <a:pt x="-32589" y="217106"/>
                  <a:pt x="0" y="0"/>
                </a:cubicBezTo>
                <a:close/>
              </a:path>
            </a:pathLst>
          </a:custGeom>
          <a:solidFill>
            <a:schemeClr val="accent5"/>
          </a:solidFill>
          <a:ln w="12700">
            <a:solidFill>
              <a:schemeClr val="accent1"/>
            </a:solidFill>
            <a:extLst>
              <a:ext uri="{C807C97D-BFC1-408E-A445-0C87EB9F89A2}">
                <ask:lineSketchStyleProps xmlns:ask="http://schemas.microsoft.com/office/drawing/2018/sketchyshapes" sd="1283932578">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52400" indent="0"/>
            <a:r>
              <a:rPr lang="en-US" sz="1400" b="1" i="0" u="sng">
                <a:solidFill>
                  <a:srgbClr val="142670"/>
                </a:solidFill>
                <a:effectLst/>
              </a:rPr>
              <a:t>Disinfection By-Products </a:t>
            </a:r>
            <a:r>
              <a:rPr lang="en-US" sz="1400" b="0" i="0" u="sng">
                <a:solidFill>
                  <a:srgbClr val="142670"/>
                </a:solidFill>
                <a:effectLst/>
              </a:rPr>
              <a:t>(DBP):</a:t>
            </a:r>
            <a:r>
              <a:rPr lang="en-US" sz="1400" b="0" i="0">
                <a:solidFill>
                  <a:srgbClr val="142670"/>
                </a:solidFill>
                <a:effectLst/>
              </a:rPr>
              <a:t> harmful chemicals formed from the reaction between BWMS disinfectants and organic ocean matter</a:t>
            </a:r>
          </a:p>
        </p:txBody>
      </p:sp>
      <p:cxnSp>
        <p:nvCxnSpPr>
          <p:cNvPr id="39" name="Straight Arrow Connector 38">
            <a:extLst>
              <a:ext uri="{FF2B5EF4-FFF2-40B4-BE49-F238E27FC236}">
                <a16:creationId xmlns:a16="http://schemas.microsoft.com/office/drawing/2014/main" id="{B335F40F-D466-2BE5-950B-08C64717093D}"/>
              </a:ext>
            </a:extLst>
          </p:cNvPr>
          <p:cNvCxnSpPr>
            <a:cxnSpLocks/>
            <a:stCxn id="33" idx="2"/>
            <a:endCxn id="9" idx="0"/>
          </p:cNvCxnSpPr>
          <p:nvPr/>
        </p:nvCxnSpPr>
        <p:spPr>
          <a:xfrm>
            <a:off x="6375337" y="1588279"/>
            <a:ext cx="0" cy="2971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BD654547-EEFE-874F-6604-3860D41C0813}"/>
              </a:ext>
            </a:extLst>
          </p:cNvPr>
          <p:cNvCxnSpPr>
            <a:cxnSpLocks/>
            <a:stCxn id="9" idx="2"/>
            <a:endCxn id="8" idx="0"/>
          </p:cNvCxnSpPr>
          <p:nvPr/>
        </p:nvCxnSpPr>
        <p:spPr>
          <a:xfrm flipH="1">
            <a:off x="6375336" y="2177788"/>
            <a:ext cx="1" cy="27277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1A0D026-F19B-ECF6-2773-32464D26B675}"/>
              </a:ext>
            </a:extLst>
          </p:cNvPr>
          <p:cNvSpPr txBox="1"/>
          <p:nvPr/>
        </p:nvSpPr>
        <p:spPr>
          <a:xfrm>
            <a:off x="4569960" y="4832031"/>
            <a:ext cx="464107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solidFill>
                  <a:schemeClr val="accent3">
                    <a:lumMod val="90000"/>
                  </a:schemeClr>
                </a:solidFill>
              </a:rPr>
              <a:t>Sources:</a:t>
            </a:r>
            <a:r>
              <a:rPr lang="en-US" sz="1200">
                <a:solidFill>
                  <a:schemeClr val="accent3">
                    <a:lumMod val="90000"/>
                  </a:schemeClr>
                </a:solidFill>
                <a:latin typeface="Times New Roman"/>
                <a:cs typeface="Times New Roman"/>
              </a:rPr>
              <a:t>(Kim et al., 2022) (Shah et al., 2015)(Villanueva et al., 2015)</a:t>
            </a:r>
            <a:endParaRPr lang="en-US" sz="1100">
              <a:solidFill>
                <a:schemeClr val="accent3">
                  <a:lumMod val="90000"/>
                </a:schemeClr>
              </a:solidFill>
            </a:endParaRPr>
          </a:p>
        </p:txBody>
      </p:sp>
    </p:spTree>
    <p:extLst>
      <p:ext uri="{BB962C8B-B14F-4D97-AF65-F5344CB8AC3E}">
        <p14:creationId xmlns:p14="http://schemas.microsoft.com/office/powerpoint/2010/main" val="24320397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99C59-0587-2348-BF33-9AB846E960E2}"/>
              </a:ext>
            </a:extLst>
          </p:cNvPr>
          <p:cNvSpPr>
            <a:spLocks noGrp="1"/>
          </p:cNvSpPr>
          <p:nvPr>
            <p:ph type="title"/>
          </p:nvPr>
        </p:nvSpPr>
        <p:spPr/>
        <p:txBody>
          <a:bodyPr/>
          <a:lstStyle/>
          <a:p>
            <a:r>
              <a:rPr lang="en-US"/>
              <a:t>References</a:t>
            </a:r>
          </a:p>
        </p:txBody>
      </p:sp>
      <p:sp>
        <p:nvSpPr>
          <p:cNvPr id="3" name="Text Placeholder 2">
            <a:extLst>
              <a:ext uri="{FF2B5EF4-FFF2-40B4-BE49-F238E27FC236}">
                <a16:creationId xmlns:a16="http://schemas.microsoft.com/office/drawing/2014/main" id="{D64E84BE-B97F-76CC-246C-466A96DC5881}"/>
              </a:ext>
            </a:extLst>
          </p:cNvPr>
          <p:cNvSpPr>
            <a:spLocks noGrp="1"/>
          </p:cNvSpPr>
          <p:nvPr>
            <p:ph type="body" idx="1"/>
          </p:nvPr>
        </p:nvSpPr>
        <p:spPr>
          <a:xfrm>
            <a:off x="718800" y="784350"/>
            <a:ext cx="7706400" cy="3574800"/>
          </a:xfrm>
        </p:spPr>
        <p:txBody>
          <a:bodyPr/>
          <a:lstStyle/>
          <a:p>
            <a:pPr marL="152400" indent="0">
              <a:buNone/>
            </a:pPr>
            <a:r>
              <a:rPr lang="en-US" sz="900" dirty="0"/>
              <a:t>Bailey, S. A., </a:t>
            </a:r>
            <a:r>
              <a:rPr lang="en-US" sz="900" dirty="0" err="1"/>
              <a:t>Brydges</a:t>
            </a:r>
            <a:r>
              <a:rPr lang="en-US" sz="900" dirty="0"/>
              <a:t>, T., Casas-Monroy, O., Kydd, J., Linley, R. D., </a:t>
            </a:r>
            <a:r>
              <a:rPr lang="en-US" sz="900" dirty="0" err="1"/>
              <a:t>Rozon</a:t>
            </a:r>
            <a:r>
              <a:rPr lang="en-US" sz="900" dirty="0"/>
              <a:t>, R. M., &amp; Darling, J. A. (2022). First evaluation of ballast water 	management systems on operational ships for minimizing introductions of nonindigenous zooplankton. </a:t>
            </a:r>
            <a:r>
              <a:rPr lang="en-US" sz="900" i="1" dirty="0"/>
              <a:t>Marine Pollution 	Bulletin</a:t>
            </a:r>
            <a:r>
              <a:rPr lang="en-US" sz="900" dirty="0"/>
              <a:t>, </a:t>
            </a:r>
            <a:r>
              <a:rPr lang="en-US" sz="900" i="1" dirty="0"/>
              <a:t>182</a:t>
            </a:r>
            <a:r>
              <a:rPr lang="en-US" sz="900" dirty="0"/>
              <a:t>, 113947. </a:t>
            </a:r>
            <a:r>
              <a:rPr lang="en-US" sz="900" dirty="0">
                <a:hlinkClick r:id="rId2"/>
              </a:rPr>
              <a:t>https://doi.org/10.1016/j.marpolbul.2022.113947</a:t>
            </a:r>
            <a:endParaRPr lang="en-US" sz="900" dirty="0"/>
          </a:p>
          <a:p>
            <a:pPr marL="152400" indent="0">
              <a:buNone/>
            </a:pPr>
            <a:r>
              <a:rPr lang="en-US" sz="900" i="1" dirty="0"/>
              <a:t>Chloroform | Public Health Statement | ATSDR</a:t>
            </a:r>
            <a:r>
              <a:rPr lang="en-US" sz="900" dirty="0"/>
              <a:t>. (n.d.). Retrieved November 29, 2023, from 	</a:t>
            </a:r>
            <a:r>
              <a:rPr lang="en-US" sz="900" dirty="0">
                <a:hlinkClick r:id="rId3"/>
              </a:rPr>
              <a:t>https://wwwn.cdc.gov/TSP/PHS/PHS.aspx?phsid=51&amp;toxid=16</a:t>
            </a:r>
            <a:endParaRPr lang="en-US" sz="900" dirty="0"/>
          </a:p>
          <a:p>
            <a:pPr marL="152400" indent="0">
              <a:buNone/>
            </a:pPr>
            <a:r>
              <a:rPr lang="en-US" sz="900" dirty="0"/>
              <a:t>Cui, H., Zhu, X., Zhu, Y., Huang, Y., &amp; Chen, B. (2022). Ecotoxicological effects of DBPs on freshwater phytoplankton communities in co-	culture systems. </a:t>
            </a:r>
            <a:r>
              <a:rPr lang="en-US" sz="900" i="1" dirty="0"/>
              <a:t>Journal of Hazardous Materials</a:t>
            </a:r>
            <a:r>
              <a:rPr lang="en-US" sz="900" dirty="0"/>
              <a:t>, </a:t>
            </a:r>
            <a:r>
              <a:rPr lang="en-US" sz="900" i="1" dirty="0"/>
              <a:t>421</a:t>
            </a:r>
            <a:r>
              <a:rPr lang="en-US" sz="900" dirty="0"/>
              <a:t>, 126679. </a:t>
            </a:r>
            <a:r>
              <a:rPr lang="en-US" sz="900" dirty="0">
                <a:hlinkClick r:id="rId4"/>
              </a:rPr>
              <a:t>https://doi.org/10.1016/j.jhazmat.2021.126679</a:t>
            </a:r>
            <a:endParaRPr lang="en-US" sz="900" dirty="0"/>
          </a:p>
          <a:p>
            <a:pPr marL="152400" indent="0">
              <a:buNone/>
            </a:pPr>
            <a:r>
              <a:rPr lang="en-US" sz="900" dirty="0"/>
              <a:t>Duan, C., Yang, M., Wang, Q., Xue, J., Yuan, L., &amp; Wu, H. (2023). Impacts of salinity stress caused by ballast water discharge on freshwater 	ecosystems. </a:t>
            </a:r>
            <a:r>
              <a:rPr lang="en-US" sz="900" i="1" dirty="0"/>
              <a:t>Regional Studies in Marine Science</a:t>
            </a:r>
            <a:r>
              <a:rPr lang="en-US" sz="900" dirty="0"/>
              <a:t>, </a:t>
            </a:r>
            <a:r>
              <a:rPr lang="en-US" sz="900" i="1" dirty="0"/>
              <a:t>65</a:t>
            </a:r>
            <a:r>
              <a:rPr lang="en-US" sz="900" dirty="0"/>
              <a:t>. Scopus. </a:t>
            </a:r>
            <a:r>
              <a:rPr lang="en-US" sz="900" dirty="0">
                <a:hlinkClick r:id="rId5"/>
              </a:rPr>
              <a:t>https://doi.org/10.1016/j.rsma.2023.103079</a:t>
            </a:r>
            <a:endParaRPr lang="en-US" sz="900" dirty="0"/>
          </a:p>
          <a:p>
            <a:pPr marL="152400" indent="0">
              <a:buNone/>
            </a:pPr>
            <a:r>
              <a:rPr lang="en-US" sz="900" dirty="0"/>
              <a:t>Feng, W., Chen, Y., Zhang, T., Xue, J., &amp; Wu, H. (2023). Evaluate the compliance of ballast water management system on various types of 	operational vessels based on the D-2 standard. </a:t>
            </a:r>
            <a:r>
              <a:rPr lang="en-US" sz="900" i="1" dirty="0"/>
              <a:t>Marine Pollution Bulletin</a:t>
            </a:r>
            <a:r>
              <a:rPr lang="en-US" sz="900" dirty="0"/>
              <a:t>, </a:t>
            </a:r>
            <a:r>
              <a:rPr lang="en-US" sz="900" i="1" dirty="0"/>
              <a:t>194</a:t>
            </a:r>
            <a:r>
              <a:rPr lang="en-US" sz="900" dirty="0"/>
              <a:t>. Scopus. 	</a:t>
            </a:r>
            <a:r>
              <a:rPr lang="en-US" sz="900" dirty="0">
                <a:hlinkClick r:id="rId6"/>
              </a:rPr>
              <a:t>https://doi.org/10.1016/j.marpolbul.2023.115381</a:t>
            </a:r>
            <a:endParaRPr lang="en-US" sz="900" dirty="0"/>
          </a:p>
          <a:p>
            <a:pPr marL="152400" indent="0">
              <a:buNone/>
            </a:pPr>
            <a:r>
              <a:rPr lang="en-US" sz="900" dirty="0"/>
              <a:t>Kim, A.-R., Lee, S.-W., &amp; Seo, Y.-J. (2022). How to control and manage vessels’ ballast water: The perspective of Korean shipping companies. 	</a:t>
            </a:r>
            <a:r>
              <a:rPr lang="en-US" sz="900" i="1" dirty="0"/>
              <a:t>Marine Policy</a:t>
            </a:r>
            <a:r>
              <a:rPr lang="en-US" sz="900" dirty="0"/>
              <a:t>, </a:t>
            </a:r>
            <a:r>
              <a:rPr lang="en-US" sz="900" i="1" dirty="0"/>
              <a:t>138</a:t>
            </a:r>
            <a:r>
              <a:rPr lang="en-US" sz="900" dirty="0"/>
              <a:t>, 105007. </a:t>
            </a:r>
            <a:r>
              <a:rPr lang="en-US" sz="900" dirty="0">
                <a:hlinkClick r:id="rId7"/>
              </a:rPr>
              <a:t>https://doi.org/10.1016/j.marpol.2022.105007</a:t>
            </a:r>
            <a:endParaRPr lang="en-US" sz="900" dirty="0"/>
          </a:p>
          <a:p>
            <a:pPr marL="152400" indent="0">
              <a:buNone/>
            </a:pPr>
            <a:r>
              <a:rPr lang="en-US" sz="900" dirty="0"/>
              <a:t>Lodhi, A., Hashmi, I., Nasir, H., &amp; Khan, R. (2017). Effect of trihalomethanes (chloroform and bromoform) on human </a:t>
            </a:r>
            <a:r>
              <a:rPr lang="en-US" sz="900" dirty="0" err="1"/>
              <a:t>haematological</a:t>
            </a:r>
            <a:r>
              <a:rPr lang="en-US" sz="900" dirty="0"/>
              <a:t> count. 	</a:t>
            </a:r>
            <a:r>
              <a:rPr lang="en-US" sz="900" i="1" dirty="0"/>
              <a:t>Journal of Water and Health</a:t>
            </a:r>
            <a:r>
              <a:rPr lang="en-US" sz="900" dirty="0"/>
              <a:t>, </a:t>
            </a:r>
            <a:r>
              <a:rPr lang="en-US" sz="900" i="1" dirty="0"/>
              <a:t>15</a:t>
            </a:r>
            <a:r>
              <a:rPr lang="en-US" sz="900" dirty="0"/>
              <a:t>(3), 367–373. </a:t>
            </a:r>
            <a:r>
              <a:rPr lang="en-US" sz="900" dirty="0">
                <a:hlinkClick r:id="rId8"/>
              </a:rPr>
              <a:t>https://doi.org/10.2166/wh.2017.207</a:t>
            </a:r>
            <a:endParaRPr lang="en-US" sz="900" dirty="0"/>
          </a:p>
          <a:p>
            <a:pPr marL="152400" indent="0">
              <a:buNone/>
            </a:pPr>
            <a:r>
              <a:rPr lang="en-US" sz="900" dirty="0"/>
              <a:t>NBIC Online Database (2023). National Ballast Information Clearinghouse. </a:t>
            </a:r>
            <a:r>
              <a:rPr lang="en-US" sz="900" i="1" dirty="0"/>
              <a:t>Smithsonian Environmental Research Center &amp; United States Coast 	Guard. </a:t>
            </a:r>
            <a:r>
              <a:rPr lang="en-US" sz="900" dirty="0">
                <a:hlinkClick r:id="rId9"/>
              </a:rPr>
              <a:t>http://dx.doi.org/10.5479/data.serc.nbic</a:t>
            </a:r>
            <a:r>
              <a:rPr lang="en-US" sz="900" dirty="0"/>
              <a:t> </a:t>
            </a:r>
          </a:p>
          <a:p>
            <a:pPr marL="152400" indent="0">
              <a:buNone/>
            </a:pPr>
            <a:r>
              <a:rPr lang="en-US" sz="900" dirty="0"/>
              <a:t>PubChem. (n.d.). </a:t>
            </a:r>
            <a:r>
              <a:rPr lang="en-US" sz="900" i="1" dirty="0"/>
              <a:t>Chlorodibromomethane</a:t>
            </a:r>
            <a:r>
              <a:rPr lang="en-US" sz="900" dirty="0"/>
              <a:t>. Retrieved December 7, 2023, from </a:t>
            </a:r>
            <a:r>
              <a:rPr lang="en-US" sz="900" dirty="0">
                <a:hlinkClick r:id="rId10"/>
              </a:rPr>
              <a:t>https://pubchem.ncbi.nlm.nih.gov/compound/31296</a:t>
            </a:r>
            <a:endParaRPr lang="en-US" sz="900" dirty="0"/>
          </a:p>
          <a:p>
            <a:pPr marL="152400" indent="0">
              <a:buNone/>
            </a:pPr>
            <a:r>
              <a:rPr lang="en-US" sz="900" dirty="0"/>
              <a:t>Shah, A. D., Liu, Z.-Q., </a:t>
            </a:r>
            <a:r>
              <a:rPr lang="en-US" sz="900" dirty="0" err="1"/>
              <a:t>Salhi</a:t>
            </a:r>
            <a:r>
              <a:rPr lang="en-US" sz="900" dirty="0"/>
              <a:t>, E., </a:t>
            </a:r>
            <a:r>
              <a:rPr lang="en-US" sz="900" dirty="0" err="1"/>
              <a:t>Höfer</a:t>
            </a:r>
            <a:r>
              <a:rPr lang="en-US" sz="900" dirty="0"/>
              <a:t>, T., </a:t>
            </a:r>
            <a:r>
              <a:rPr lang="en-US" sz="900" dirty="0" err="1"/>
              <a:t>Werschkun</a:t>
            </a:r>
            <a:r>
              <a:rPr lang="en-US" sz="900" dirty="0"/>
              <a:t>, B., &amp; </a:t>
            </a:r>
            <a:r>
              <a:rPr lang="en-US" sz="900" dirty="0" err="1"/>
              <a:t>Gunten</a:t>
            </a:r>
            <a:r>
              <a:rPr lang="en-US" sz="900" dirty="0"/>
              <a:t>, U. von. (2015). Formation of disinfection by-products during ballast 	water treatment with ozone, chlorine, and peracetic acid: Influence of water quality parameters. </a:t>
            </a:r>
            <a:r>
              <a:rPr lang="en-US" sz="900" i="1" dirty="0"/>
              <a:t>Environmental Science: Water 	Research &amp; Technology</a:t>
            </a:r>
            <a:r>
              <a:rPr lang="en-US" sz="900" dirty="0"/>
              <a:t>, </a:t>
            </a:r>
            <a:r>
              <a:rPr lang="en-US" sz="900" i="1" dirty="0"/>
              <a:t>1</a:t>
            </a:r>
            <a:r>
              <a:rPr lang="en-US" sz="900" dirty="0"/>
              <a:t>(4), 465–480. </a:t>
            </a:r>
            <a:r>
              <a:rPr lang="en-US" sz="900" dirty="0">
                <a:hlinkClick r:id="rId11"/>
              </a:rPr>
              <a:t>https://doi.org/10.1039/C5EW00061K</a:t>
            </a:r>
            <a:endParaRPr lang="en-US" sz="900" dirty="0"/>
          </a:p>
          <a:p>
            <a:pPr marL="152400" indent="0">
              <a:buNone/>
            </a:pPr>
            <a:r>
              <a:rPr lang="en-US" sz="900" dirty="0"/>
              <a:t>US EPA, O. (2019, March 11). </a:t>
            </a:r>
            <a:r>
              <a:rPr lang="en-US" sz="900" i="1" dirty="0"/>
              <a:t>The Vessel Incidental Discharge Act (VIDA)</a:t>
            </a:r>
            <a:r>
              <a:rPr lang="en-US" sz="900" dirty="0"/>
              <a:t> [Overviews and Factsheets]. </a:t>
            </a:r>
            <a:r>
              <a:rPr lang="en-US" sz="900" dirty="0">
                <a:hlinkClick r:id="rId12"/>
              </a:rPr>
              <a:t>https://www.epa.gov/vessels-marinas-	and-ports/vessel-incidental-discharge-act-</a:t>
            </a:r>
            <a:r>
              <a:rPr lang="en-US" sz="900" dirty="0" err="1">
                <a:hlinkClick r:id="rId12"/>
              </a:rPr>
              <a:t>vida</a:t>
            </a:r>
            <a:endParaRPr lang="en-US" sz="900" dirty="0"/>
          </a:p>
          <a:p>
            <a:pPr marL="152400" indent="0">
              <a:buNone/>
            </a:pPr>
            <a:r>
              <a:rPr lang="en-US" sz="900" dirty="0"/>
              <a:t>Villanueva, C. M., Cordier, S., Font-Ribera, L., Salas, L. A., &amp; Levallois, P. (2015). Overview of Disinfection By-products and Associated Health 	Effects. </a:t>
            </a:r>
            <a:r>
              <a:rPr lang="en-US" sz="900" i="1" dirty="0"/>
              <a:t>Current Environmental Health Reports</a:t>
            </a:r>
            <a:r>
              <a:rPr lang="en-US" sz="900" dirty="0"/>
              <a:t>, </a:t>
            </a:r>
            <a:r>
              <a:rPr lang="en-US" sz="900" i="1" dirty="0"/>
              <a:t>2</a:t>
            </a:r>
            <a:r>
              <a:rPr lang="en-US" sz="900" dirty="0"/>
              <a:t>(1), 107–115. </a:t>
            </a:r>
            <a:r>
              <a:rPr lang="en-US" sz="900" dirty="0">
                <a:hlinkClick r:id="rId13"/>
              </a:rPr>
              <a:t>https://doi.org/10.1007/s40572-014-0032-x</a:t>
            </a:r>
            <a:endParaRPr lang="en-US" sz="900" dirty="0"/>
          </a:p>
          <a:p>
            <a:pPr marL="152400" indent="0">
              <a:buNone/>
            </a:pPr>
            <a:r>
              <a:rPr lang="en-US" sz="900" dirty="0"/>
              <a:t>Wang, Z., &amp; Corbett, J. J. (2020). Scenario-based cost-effectiveness analysis of ballast water treatment strategies. </a:t>
            </a:r>
            <a:r>
              <a:rPr lang="en-US" sz="900" i="1" dirty="0"/>
              <a:t>Management of Biological 	Invasions</a:t>
            </a:r>
            <a:r>
              <a:rPr lang="en-US" sz="900" dirty="0"/>
              <a:t>, </a:t>
            </a:r>
            <a:r>
              <a:rPr lang="en-US" sz="900" i="1" dirty="0"/>
              <a:t>12</a:t>
            </a:r>
            <a:r>
              <a:rPr lang="en-US" sz="900" dirty="0"/>
              <a:t>(1), 108–124. </a:t>
            </a:r>
            <a:r>
              <a:rPr lang="en-US" sz="900" dirty="0">
                <a:hlinkClick r:id="rId14"/>
              </a:rPr>
              <a:t>https://doi.org/10.3391/mbi.2021.12.1.08</a:t>
            </a:r>
            <a:endParaRPr lang="en-US" sz="900" dirty="0"/>
          </a:p>
          <a:p>
            <a:pPr marL="152400" indent="0">
              <a:buNone/>
            </a:pPr>
            <a:r>
              <a:rPr lang="en-US" sz="900" dirty="0">
                <a:effectLst/>
                <a:latin typeface="Open Sans" panose="020B0606030504020204" pitchFamily="34" charset="0"/>
                <a:ea typeface="Open Sans" panose="020B0606030504020204" pitchFamily="34" charset="0"/>
                <a:cs typeface="Open Sans" panose="020B0606030504020204" pitchFamily="34" charset="0"/>
              </a:rPr>
              <a:t>UNCTAD. (2023). Review of Maritime Transport 2023. </a:t>
            </a:r>
            <a:r>
              <a:rPr lang="en-US" sz="900" i="1" dirty="0">
                <a:effectLst/>
                <a:latin typeface="Open Sans" panose="020B0606030504020204" pitchFamily="34" charset="0"/>
                <a:ea typeface="Open Sans" panose="020B0606030504020204" pitchFamily="34" charset="0"/>
                <a:cs typeface="Open Sans" panose="020B0606030504020204" pitchFamily="34" charset="0"/>
              </a:rPr>
              <a:t>UNITED NATIONS CONFERENCE ON TRADE AND DEVELOPMENT</a:t>
            </a:r>
            <a:r>
              <a:rPr lang="en-US" sz="900" dirty="0">
                <a:effectLst/>
                <a:latin typeface="Open Sans" panose="020B0606030504020204" pitchFamily="34" charset="0"/>
                <a:ea typeface="Open Sans" panose="020B0606030504020204" pitchFamily="34" charset="0"/>
                <a:cs typeface="Open Sans" panose="020B0606030504020204" pitchFamily="34" charset="0"/>
              </a:rPr>
              <a:t>, 30. </a:t>
            </a:r>
            <a:r>
              <a:rPr lang="en-US" sz="900" dirty="0">
                <a:effectLst/>
                <a:latin typeface="Open Sans" panose="020B0606030504020204" pitchFamily="34" charset="0"/>
                <a:ea typeface="Open Sans" panose="020B0606030504020204" pitchFamily="34" charset="0"/>
                <a:cs typeface="Open Sans" panose="020B0606030504020204" pitchFamily="34" charset="0"/>
                <a:hlinkClick r:id="rId15"/>
              </a:rPr>
              <a:t>https://unctad.org/system/files/official-document/rmt2023_en.pdf</a:t>
            </a:r>
            <a:r>
              <a:rPr lang="en-US" sz="900" dirty="0">
                <a:effectLst/>
                <a:latin typeface="Open Sans" panose="020B0606030504020204" pitchFamily="34" charset="0"/>
                <a:ea typeface="Open Sans" panose="020B0606030504020204" pitchFamily="34" charset="0"/>
                <a:cs typeface="Open Sans" panose="020B0606030504020204" pitchFamily="34" charset="0"/>
              </a:rPr>
              <a:t> </a:t>
            </a:r>
          </a:p>
          <a:p>
            <a:pPr marL="152400" indent="0">
              <a:buNone/>
            </a:pPr>
            <a:r>
              <a:rPr lang="en-US" sz="900" i="1" dirty="0" err="1">
                <a:effectLst/>
                <a:latin typeface="Open Sans" panose="020B0606030504020204" pitchFamily="34" charset="0"/>
                <a:ea typeface="Open Sans" panose="020B0606030504020204" pitchFamily="34" charset="0"/>
                <a:cs typeface="Open Sans" panose="020B0606030504020204" pitchFamily="34" charset="0"/>
              </a:rPr>
              <a:t>UNCTADStat</a:t>
            </a:r>
            <a:r>
              <a:rPr lang="en-US" sz="900" dirty="0">
                <a:effectLst/>
                <a:latin typeface="Open Sans" panose="020B0606030504020204" pitchFamily="34" charset="0"/>
                <a:ea typeface="Open Sans" panose="020B0606030504020204" pitchFamily="34" charset="0"/>
                <a:cs typeface="Open Sans" panose="020B0606030504020204" pitchFamily="34" charset="0"/>
              </a:rPr>
              <a:t>. (n.d.). https://unctadstat.unctad.org/datacentre/dataviewer/US.ContPortThroughput</a:t>
            </a:r>
          </a:p>
          <a:p>
            <a:pPr marL="152400" indent="0">
              <a:buNone/>
            </a:pPr>
            <a:endParaRPr lang="en-US" dirty="0"/>
          </a:p>
        </p:txBody>
      </p:sp>
    </p:spTree>
    <p:extLst>
      <p:ext uri="{BB962C8B-B14F-4D97-AF65-F5344CB8AC3E}">
        <p14:creationId xmlns:p14="http://schemas.microsoft.com/office/powerpoint/2010/main" val="42143194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555C4-6929-ED3B-F0F7-06F884355803}"/>
              </a:ext>
            </a:extLst>
          </p:cNvPr>
          <p:cNvSpPr>
            <a:spLocks noGrp="1"/>
          </p:cNvSpPr>
          <p:nvPr>
            <p:ph type="title"/>
          </p:nvPr>
        </p:nvSpPr>
        <p:spPr/>
        <p:txBody>
          <a:bodyPr/>
          <a:lstStyle/>
          <a:p>
            <a:r>
              <a:rPr lang="en-US"/>
              <a:t>More information on Data Analysis</a:t>
            </a:r>
          </a:p>
        </p:txBody>
      </p:sp>
      <p:sp>
        <p:nvSpPr>
          <p:cNvPr id="8" name="Subtitle 7">
            <a:extLst>
              <a:ext uri="{FF2B5EF4-FFF2-40B4-BE49-F238E27FC236}">
                <a16:creationId xmlns:a16="http://schemas.microsoft.com/office/drawing/2014/main" id="{D4180E15-9775-2BBD-23C5-C100F78EDDA2}"/>
              </a:ext>
            </a:extLst>
          </p:cNvPr>
          <p:cNvSpPr>
            <a:spLocks noGrp="1"/>
          </p:cNvSpPr>
          <p:nvPr>
            <p:ph type="subTitle" idx="6"/>
          </p:nvPr>
        </p:nvSpPr>
        <p:spPr>
          <a:xfrm>
            <a:off x="596779" y="2570000"/>
            <a:ext cx="7851829" cy="484800"/>
          </a:xfrm>
        </p:spPr>
        <p:txBody>
          <a:bodyPr/>
          <a:lstStyle/>
          <a:p>
            <a:pPr algn="l"/>
            <a:r>
              <a:rPr lang="en-US" sz="1200">
                <a:latin typeface="Times"/>
                <a:cs typeface="Times"/>
              </a:rPr>
              <a:t>Samples were organized in a table by chemical. </a:t>
            </a:r>
          </a:p>
          <a:p>
            <a:pPr algn="l"/>
            <a:r>
              <a:rPr lang="en-US" sz="1200">
                <a:latin typeface="Times"/>
                <a:cs typeface="Times"/>
              </a:rPr>
              <a:t>One right tailed T-test was done for each chemical in each water salinity, resulting in 15 total tests, 12 for THMs and 3 for total HAA concentrations. </a:t>
            </a:r>
          </a:p>
          <a:p>
            <a:pPr algn="l"/>
            <a:r>
              <a:rPr lang="en-US" sz="1200">
                <a:latin typeface="Times"/>
                <a:cs typeface="Times"/>
              </a:rPr>
              <a:t>The following formulas were used to calculate each step in the test. </a:t>
            </a:r>
          </a:p>
          <a:p>
            <a:pPr algn="l"/>
            <a:r>
              <a:rPr lang="en-US" sz="1200" b="1">
                <a:latin typeface="Times"/>
                <a:cs typeface="Times"/>
              </a:rPr>
              <a:t>Sample Size (N):</a:t>
            </a:r>
            <a:r>
              <a:rPr lang="en-US" sz="1200">
                <a:latin typeface="Times"/>
                <a:cs typeface="Times"/>
              </a:rPr>
              <a:t> =COUNT()</a:t>
            </a:r>
          </a:p>
          <a:p>
            <a:pPr algn="l"/>
            <a:r>
              <a:rPr lang="en-US" sz="1200" b="1">
                <a:latin typeface="Times"/>
                <a:cs typeface="Times"/>
              </a:rPr>
              <a:t>Sample Mean (SM): =</a:t>
            </a:r>
            <a:r>
              <a:rPr lang="en-US" sz="1200">
                <a:latin typeface="Times"/>
                <a:cs typeface="Times"/>
              </a:rPr>
              <a:t>AVERAGE()</a:t>
            </a:r>
          </a:p>
          <a:p>
            <a:pPr algn="l"/>
            <a:r>
              <a:rPr lang="en-US" sz="1200" b="1">
                <a:latin typeface="Times"/>
                <a:cs typeface="Times"/>
              </a:rPr>
              <a:t>Standard Deviation (STD):</a:t>
            </a:r>
            <a:r>
              <a:rPr lang="en-US" sz="1200">
                <a:latin typeface="Times"/>
                <a:cs typeface="Times"/>
              </a:rPr>
              <a:t> =STDEV()</a:t>
            </a:r>
          </a:p>
          <a:p>
            <a:pPr algn="l"/>
            <a:r>
              <a:rPr lang="en-US" sz="1200" b="1">
                <a:latin typeface="Times"/>
                <a:cs typeface="Times"/>
              </a:rPr>
              <a:t>Degrees of Freedom (DF):</a:t>
            </a:r>
            <a:r>
              <a:rPr lang="en-US" sz="1200">
                <a:latin typeface="Times"/>
                <a:cs typeface="Times"/>
              </a:rPr>
              <a:t> =N - 1</a:t>
            </a:r>
          </a:p>
          <a:p>
            <a:pPr algn="l"/>
            <a:r>
              <a:rPr lang="en-US" sz="1200" b="1">
                <a:latin typeface="Times"/>
                <a:cs typeface="Times"/>
              </a:rPr>
              <a:t>Test Statistic (T):</a:t>
            </a:r>
            <a:r>
              <a:rPr lang="en-US" sz="1200">
                <a:latin typeface="Times"/>
                <a:cs typeface="Times"/>
              </a:rPr>
              <a:t> =(SM – Hypothesized Mean)/(STD/SQRT(N))</a:t>
            </a:r>
          </a:p>
          <a:p>
            <a:pPr algn="l"/>
            <a:r>
              <a:rPr lang="en-US" sz="1200" b="1">
                <a:latin typeface="Times"/>
                <a:cs typeface="Times"/>
              </a:rPr>
              <a:t>P Value:</a:t>
            </a:r>
            <a:r>
              <a:rPr lang="en-US" sz="1200">
                <a:latin typeface="Times"/>
                <a:cs typeface="Times"/>
              </a:rPr>
              <a:t> =T.DIST.RT(T,DF)</a:t>
            </a:r>
          </a:p>
          <a:p>
            <a:pPr algn="l"/>
            <a:r>
              <a:rPr lang="en-US" sz="1200">
                <a:latin typeface="Times"/>
                <a:cs typeface="Times"/>
              </a:rPr>
              <a:t>The hypothesized mean for each sample is the EPA recommendation for acceptable concentration of that chemical in deballasted water. </a:t>
            </a:r>
          </a:p>
          <a:p>
            <a:pPr algn="l"/>
            <a:r>
              <a:rPr lang="en-US" sz="1200">
                <a:latin typeface="Times"/>
                <a:cs typeface="Times"/>
              </a:rPr>
              <a:t>Each test/P value was given an ID, to easier identify each sample when adjusting the p values for multiple comparisons. </a:t>
            </a:r>
          </a:p>
          <a:p>
            <a:pPr algn="l"/>
            <a:endParaRPr lang="en-US" sz="1200">
              <a:latin typeface="Times"/>
              <a:cs typeface="Times"/>
            </a:endParaRPr>
          </a:p>
          <a:p>
            <a:pPr algn="l"/>
            <a:r>
              <a:rPr lang="en-US" sz="1200" b="1">
                <a:latin typeface="Times"/>
                <a:cs typeface="Times"/>
              </a:rPr>
              <a:t>Adjustment for Multiple Comparisons: </a:t>
            </a:r>
            <a:endParaRPr lang="en-US" sz="1200">
              <a:latin typeface="Times"/>
              <a:cs typeface="Times"/>
            </a:endParaRPr>
          </a:p>
          <a:p>
            <a:pPr algn="l"/>
            <a:r>
              <a:rPr lang="en-US" sz="1200">
                <a:latin typeface="Times"/>
                <a:cs typeface="Times"/>
              </a:rPr>
              <a:t>To adjust the P values for multiple comparisons to decrease likelihood of Type 1 Error, the </a:t>
            </a:r>
            <a:r>
              <a:rPr lang="en-US" sz="1200" err="1">
                <a:latin typeface="Times"/>
                <a:cs typeface="Times"/>
              </a:rPr>
              <a:t>Benjamini</a:t>
            </a:r>
            <a:r>
              <a:rPr lang="en-US" sz="1200">
                <a:latin typeface="Times"/>
                <a:cs typeface="Times"/>
              </a:rPr>
              <a:t>-Hochberg method was used. </a:t>
            </a:r>
          </a:p>
          <a:p>
            <a:endParaRPr lang="en-US"/>
          </a:p>
        </p:txBody>
      </p:sp>
    </p:spTree>
    <p:extLst>
      <p:ext uri="{BB962C8B-B14F-4D97-AF65-F5344CB8AC3E}">
        <p14:creationId xmlns:p14="http://schemas.microsoft.com/office/powerpoint/2010/main" val="40464024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2E55BD02-87AE-F7B1-F273-6DD887CAE702}"/>
              </a:ext>
            </a:extLst>
          </p:cNvPr>
          <p:cNvSpPr>
            <a:spLocks noGrp="1"/>
          </p:cNvSpPr>
          <p:nvPr>
            <p:ph type="subTitle" idx="4"/>
          </p:nvPr>
        </p:nvSpPr>
        <p:spPr>
          <a:xfrm>
            <a:off x="910318" y="4535390"/>
            <a:ext cx="8376558" cy="484800"/>
          </a:xfrm>
        </p:spPr>
        <p:txBody>
          <a:bodyPr/>
          <a:lstStyle/>
          <a:p>
            <a:pPr algn="ctr"/>
            <a:r>
              <a:rPr lang="en-US" b="1" i="0">
                <a:solidFill>
                  <a:srgbClr val="333333"/>
                </a:solidFill>
                <a:effectLst/>
                <a:latin typeface="Source Sans Pro" panose="020B0503030403020204" pitchFamily="34" charset="0"/>
              </a:rPr>
              <a:t>National Ballast Information Clearinghouse 2023. NBIC Online Database. Electronic publication, Smithsonian Environmental Research Center &amp; United States Coast Guard. Available from </a:t>
            </a:r>
            <a:r>
              <a:rPr lang="en-US" b="1" i="0" u="sng">
                <a:effectLst/>
                <a:latin typeface="Source Sans Pro" panose="020B0503030403020204" pitchFamily="34" charset="0"/>
                <a:hlinkClick r:id="rId2"/>
              </a:rPr>
              <a:t>http://dx.doi.org/10.5479/data.serc.nbic</a:t>
            </a:r>
            <a:r>
              <a:rPr lang="en-US" b="1" i="0">
                <a:solidFill>
                  <a:srgbClr val="333333"/>
                </a:solidFill>
                <a:effectLst/>
                <a:latin typeface="Source Sans Pro" panose="020B0503030403020204" pitchFamily="34" charset="0"/>
              </a:rPr>
              <a:t>; searched on December 6, 2023.</a:t>
            </a:r>
            <a:endParaRPr lang="en-US"/>
          </a:p>
        </p:txBody>
      </p:sp>
      <p:pic>
        <p:nvPicPr>
          <p:cNvPr id="12" name="Picture 11" descr="A map of the north america&#10;&#10;Description automatically generated">
            <a:extLst>
              <a:ext uri="{FF2B5EF4-FFF2-40B4-BE49-F238E27FC236}">
                <a16:creationId xmlns:a16="http://schemas.microsoft.com/office/drawing/2014/main" id="{30D62742-4637-39CD-0943-24AF8FCD2E90}"/>
              </a:ext>
            </a:extLst>
          </p:cNvPr>
          <p:cNvPicPr>
            <a:picLocks noChangeAspect="1"/>
          </p:cNvPicPr>
          <p:nvPr/>
        </p:nvPicPr>
        <p:blipFill>
          <a:blip r:embed="rId3"/>
          <a:stretch>
            <a:fillRect/>
          </a:stretch>
        </p:blipFill>
        <p:spPr>
          <a:xfrm>
            <a:off x="1519111" y="0"/>
            <a:ext cx="6245125" cy="4024147"/>
          </a:xfrm>
          <a:prstGeom prst="rect">
            <a:avLst/>
          </a:prstGeom>
        </p:spPr>
      </p:pic>
      <p:sp>
        <p:nvSpPr>
          <p:cNvPr id="13" name="TextBox 12">
            <a:extLst>
              <a:ext uri="{FF2B5EF4-FFF2-40B4-BE49-F238E27FC236}">
                <a16:creationId xmlns:a16="http://schemas.microsoft.com/office/drawing/2014/main" id="{813C993D-E467-4ABD-340A-34ABE401FE77}"/>
              </a:ext>
            </a:extLst>
          </p:cNvPr>
          <p:cNvSpPr txBox="1"/>
          <p:nvPr/>
        </p:nvSpPr>
        <p:spPr>
          <a:xfrm>
            <a:off x="473529" y="3930527"/>
            <a:ext cx="8727622" cy="523220"/>
          </a:xfrm>
          <a:prstGeom prst="rect">
            <a:avLst/>
          </a:prstGeom>
          <a:noFill/>
        </p:spPr>
        <p:txBody>
          <a:bodyPr wrap="square" rtlCol="0">
            <a:spAutoFit/>
          </a:bodyPr>
          <a:lstStyle/>
          <a:p>
            <a:pPr algn="ctr"/>
            <a:r>
              <a:rPr lang="en-US" b="0" i="0">
                <a:solidFill>
                  <a:srgbClr val="333333"/>
                </a:solidFill>
                <a:effectLst/>
                <a:latin typeface="Source Sans Pro" panose="020B0503030403020204" pitchFamily="34" charset="0"/>
              </a:rPr>
              <a:t>Data for vessels docking in the U.S. in 2023 provided by Smithsonian Environmental Research Center and National Ballast Information Clearinghouse </a:t>
            </a:r>
            <a:endParaRPr lang="en-US"/>
          </a:p>
        </p:txBody>
      </p:sp>
    </p:spTree>
    <p:extLst>
      <p:ext uri="{BB962C8B-B14F-4D97-AF65-F5344CB8AC3E}">
        <p14:creationId xmlns:p14="http://schemas.microsoft.com/office/powerpoint/2010/main" val="8692043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2E55BD02-87AE-F7B1-F273-6DD887CAE702}"/>
              </a:ext>
            </a:extLst>
          </p:cNvPr>
          <p:cNvSpPr>
            <a:spLocks noGrp="1"/>
          </p:cNvSpPr>
          <p:nvPr>
            <p:ph type="subTitle" idx="4"/>
          </p:nvPr>
        </p:nvSpPr>
        <p:spPr>
          <a:xfrm>
            <a:off x="910318" y="4535390"/>
            <a:ext cx="8376558" cy="484800"/>
          </a:xfrm>
        </p:spPr>
        <p:txBody>
          <a:bodyPr/>
          <a:lstStyle/>
          <a:p>
            <a:pPr algn="ctr"/>
            <a:r>
              <a:rPr lang="en-US" b="1" i="0">
                <a:solidFill>
                  <a:srgbClr val="333333"/>
                </a:solidFill>
                <a:effectLst/>
                <a:latin typeface="Source Sans Pro" panose="020B0503030403020204" pitchFamily="34" charset="0"/>
              </a:rPr>
              <a:t>National Ballast Information Clearinghouse 2023. NBIC Online Database. Electronic publication, Smithsonian Environmental Research Center &amp; United States Coast Guard. Available from </a:t>
            </a:r>
            <a:r>
              <a:rPr lang="en-US" b="1" i="0" u="sng">
                <a:effectLst/>
                <a:latin typeface="Source Sans Pro" panose="020B0503030403020204" pitchFamily="34" charset="0"/>
                <a:hlinkClick r:id="rId2"/>
              </a:rPr>
              <a:t>http://dx.doi.org/10.5479/data.serc.nbic</a:t>
            </a:r>
            <a:r>
              <a:rPr lang="en-US" b="1" i="0">
                <a:solidFill>
                  <a:srgbClr val="333333"/>
                </a:solidFill>
                <a:effectLst/>
                <a:latin typeface="Source Sans Pro" panose="020B0503030403020204" pitchFamily="34" charset="0"/>
              </a:rPr>
              <a:t>; searched on December 6, 2023.</a:t>
            </a:r>
            <a:endParaRPr lang="en-US"/>
          </a:p>
        </p:txBody>
      </p:sp>
      <p:sp>
        <p:nvSpPr>
          <p:cNvPr id="13" name="TextBox 12">
            <a:extLst>
              <a:ext uri="{FF2B5EF4-FFF2-40B4-BE49-F238E27FC236}">
                <a16:creationId xmlns:a16="http://schemas.microsoft.com/office/drawing/2014/main" id="{813C993D-E467-4ABD-340A-34ABE401FE77}"/>
              </a:ext>
            </a:extLst>
          </p:cNvPr>
          <p:cNvSpPr txBox="1"/>
          <p:nvPr/>
        </p:nvSpPr>
        <p:spPr>
          <a:xfrm>
            <a:off x="473529" y="3930527"/>
            <a:ext cx="8727622" cy="523220"/>
          </a:xfrm>
          <a:prstGeom prst="rect">
            <a:avLst/>
          </a:prstGeom>
          <a:noFill/>
        </p:spPr>
        <p:txBody>
          <a:bodyPr wrap="square" rtlCol="0">
            <a:spAutoFit/>
          </a:bodyPr>
          <a:lstStyle/>
          <a:p>
            <a:pPr algn="ctr"/>
            <a:r>
              <a:rPr lang="en-US" b="0" i="0">
                <a:solidFill>
                  <a:srgbClr val="333333"/>
                </a:solidFill>
                <a:effectLst/>
                <a:latin typeface="Source Sans Pro" panose="020B0503030403020204" pitchFamily="34" charset="0"/>
              </a:rPr>
              <a:t>Data for vessels docking in the U.S. in 2023 provided by Smithsonian Environmental Research Center and National Ballast Information Clearinghouse </a:t>
            </a:r>
            <a:endParaRPr lang="en-US"/>
          </a:p>
        </p:txBody>
      </p:sp>
      <p:pic>
        <p:nvPicPr>
          <p:cNvPr id="2" name="Picture 1" descr="A pie chart with text&#10;&#10;Description automatically generated">
            <a:extLst>
              <a:ext uri="{FF2B5EF4-FFF2-40B4-BE49-F238E27FC236}">
                <a16:creationId xmlns:a16="http://schemas.microsoft.com/office/drawing/2014/main" id="{7FB7D92F-E291-63C7-F29C-08E990861C5B}"/>
              </a:ext>
            </a:extLst>
          </p:cNvPr>
          <p:cNvPicPr>
            <a:picLocks noChangeAspect="1"/>
          </p:cNvPicPr>
          <p:nvPr/>
        </p:nvPicPr>
        <p:blipFill rotWithShape="1">
          <a:blip r:embed="rId3"/>
          <a:srcRect r="-132" b="8475"/>
          <a:stretch/>
        </p:blipFill>
        <p:spPr>
          <a:xfrm>
            <a:off x="1494065" y="70176"/>
            <a:ext cx="6686563" cy="3794967"/>
          </a:xfrm>
          <a:prstGeom prst="rect">
            <a:avLst/>
          </a:prstGeom>
        </p:spPr>
      </p:pic>
    </p:spTree>
    <p:extLst>
      <p:ext uri="{BB962C8B-B14F-4D97-AF65-F5344CB8AC3E}">
        <p14:creationId xmlns:p14="http://schemas.microsoft.com/office/powerpoint/2010/main" val="40938285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A669BD8-92CE-011F-8DDA-C3D73168CEDC}"/>
              </a:ext>
            </a:extLst>
          </p:cNvPr>
          <p:cNvPicPr>
            <a:picLocks noChangeAspect="1"/>
          </p:cNvPicPr>
          <p:nvPr/>
        </p:nvPicPr>
        <p:blipFill>
          <a:blip r:embed="rId2"/>
          <a:stretch>
            <a:fillRect/>
          </a:stretch>
        </p:blipFill>
        <p:spPr>
          <a:xfrm>
            <a:off x="2046918" y="244427"/>
            <a:ext cx="4813066" cy="4590393"/>
          </a:xfrm>
          <a:prstGeom prst="rect">
            <a:avLst/>
          </a:prstGeom>
        </p:spPr>
      </p:pic>
    </p:spTree>
    <p:extLst>
      <p:ext uri="{BB962C8B-B14F-4D97-AF65-F5344CB8AC3E}">
        <p14:creationId xmlns:p14="http://schemas.microsoft.com/office/powerpoint/2010/main" val="27165402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D74CF2-050D-6F77-D06B-BC2AE421A491}"/>
              </a:ext>
            </a:extLst>
          </p:cNvPr>
          <p:cNvPicPr>
            <a:picLocks noChangeAspect="1"/>
          </p:cNvPicPr>
          <p:nvPr/>
        </p:nvPicPr>
        <p:blipFill>
          <a:blip r:embed="rId2"/>
          <a:stretch>
            <a:fillRect/>
          </a:stretch>
        </p:blipFill>
        <p:spPr>
          <a:xfrm>
            <a:off x="108914" y="1246260"/>
            <a:ext cx="8926171" cy="2210108"/>
          </a:xfrm>
          <a:prstGeom prst="rect">
            <a:avLst/>
          </a:prstGeom>
        </p:spPr>
      </p:pic>
    </p:spTree>
    <p:extLst>
      <p:ext uri="{BB962C8B-B14F-4D97-AF65-F5344CB8AC3E}">
        <p14:creationId xmlns:p14="http://schemas.microsoft.com/office/powerpoint/2010/main" val="2438095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3086164-974A-E457-71BC-BB4293830FD9}"/>
              </a:ext>
            </a:extLst>
          </p:cNvPr>
          <p:cNvPicPr>
            <a:picLocks noChangeAspect="1"/>
          </p:cNvPicPr>
          <p:nvPr/>
        </p:nvPicPr>
        <p:blipFill>
          <a:blip r:embed="rId3"/>
          <a:stretch>
            <a:fillRect/>
          </a:stretch>
        </p:blipFill>
        <p:spPr>
          <a:xfrm>
            <a:off x="1485623" y="352135"/>
            <a:ext cx="6172754" cy="4489799"/>
          </a:xfrm>
          <a:prstGeom prst="rect">
            <a:avLst/>
          </a:prstGeom>
        </p:spPr>
      </p:pic>
      <p:sp>
        <p:nvSpPr>
          <p:cNvPr id="13" name="TextBox 12">
            <a:extLst>
              <a:ext uri="{FF2B5EF4-FFF2-40B4-BE49-F238E27FC236}">
                <a16:creationId xmlns:a16="http://schemas.microsoft.com/office/drawing/2014/main" id="{1F8CCCB1-5FF9-BE18-C7B0-8275809F1F37}"/>
              </a:ext>
            </a:extLst>
          </p:cNvPr>
          <p:cNvSpPr txBox="1"/>
          <p:nvPr/>
        </p:nvSpPr>
        <p:spPr>
          <a:xfrm>
            <a:off x="8251532" y="4841934"/>
            <a:ext cx="1042618" cy="184666"/>
          </a:xfrm>
          <a:prstGeom prst="rect">
            <a:avLst/>
          </a:prstGeom>
          <a:noFill/>
        </p:spPr>
        <p:txBody>
          <a:bodyPr wrap="square" rtlCol="0">
            <a:spAutoFit/>
          </a:bodyPr>
          <a:lstStyle/>
          <a:p>
            <a:r>
              <a:rPr lang="en-US" sz="600"/>
              <a:t>(UNCTAD, 2023)</a:t>
            </a:r>
          </a:p>
        </p:txBody>
      </p:sp>
      <p:sp>
        <p:nvSpPr>
          <p:cNvPr id="2" name="TextBox 1">
            <a:extLst>
              <a:ext uri="{FF2B5EF4-FFF2-40B4-BE49-F238E27FC236}">
                <a16:creationId xmlns:a16="http://schemas.microsoft.com/office/drawing/2014/main" id="{39383250-512A-2B4D-C1AC-A11909D0F97F}"/>
              </a:ext>
            </a:extLst>
          </p:cNvPr>
          <p:cNvSpPr txBox="1"/>
          <p:nvPr/>
        </p:nvSpPr>
        <p:spPr>
          <a:xfrm>
            <a:off x="6547104" y="4791456"/>
            <a:ext cx="1800352" cy="307777"/>
          </a:xfrm>
          <a:prstGeom prst="rect">
            <a:avLst/>
          </a:prstGeom>
          <a:noFill/>
        </p:spPr>
        <p:txBody>
          <a:bodyPr wrap="square" rtlCol="0">
            <a:spAutoFit/>
          </a:bodyPr>
          <a:lstStyle/>
          <a:p>
            <a:r>
              <a:rPr lang="en-US" sz="700" dirty="0">
                <a:solidFill>
                  <a:schemeClr val="bg1">
                    <a:lumMod val="85000"/>
                  </a:schemeClr>
                </a:solidFill>
              </a:rPr>
              <a:t>Used with permission from the United Nations and </a:t>
            </a:r>
            <a:r>
              <a:rPr lang="en-US" sz="700" dirty="0" err="1">
                <a:solidFill>
                  <a:schemeClr val="bg1">
                    <a:lumMod val="85000"/>
                  </a:schemeClr>
                </a:solidFill>
              </a:rPr>
              <a:t>Clarksons</a:t>
            </a:r>
            <a:r>
              <a:rPr lang="en-US" sz="700" dirty="0">
                <a:solidFill>
                  <a:schemeClr val="bg1">
                    <a:lumMod val="85000"/>
                  </a:schemeClr>
                </a:solidFill>
              </a:rPr>
              <a:t> Research</a:t>
            </a:r>
          </a:p>
        </p:txBody>
      </p:sp>
    </p:spTree>
    <p:extLst>
      <p:ext uri="{BB962C8B-B14F-4D97-AF65-F5344CB8AC3E}">
        <p14:creationId xmlns:p14="http://schemas.microsoft.com/office/powerpoint/2010/main" val="17177250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B2AC050-9D77-2626-23EC-CFCFC28992A7}"/>
              </a:ext>
            </a:extLst>
          </p:cNvPr>
          <p:cNvPicPr>
            <a:picLocks noChangeAspect="1"/>
          </p:cNvPicPr>
          <p:nvPr/>
        </p:nvPicPr>
        <p:blipFill>
          <a:blip r:embed="rId3"/>
          <a:stretch>
            <a:fillRect/>
          </a:stretch>
        </p:blipFill>
        <p:spPr>
          <a:xfrm>
            <a:off x="2130732" y="266486"/>
            <a:ext cx="4882536" cy="4610528"/>
          </a:xfrm>
          <a:prstGeom prst="rect">
            <a:avLst/>
          </a:prstGeom>
        </p:spPr>
      </p:pic>
      <p:sp>
        <p:nvSpPr>
          <p:cNvPr id="13" name="TextBox 12">
            <a:extLst>
              <a:ext uri="{FF2B5EF4-FFF2-40B4-BE49-F238E27FC236}">
                <a16:creationId xmlns:a16="http://schemas.microsoft.com/office/drawing/2014/main" id="{C7F8D46C-08F8-F8E8-1B02-D6AC5225D212}"/>
              </a:ext>
            </a:extLst>
          </p:cNvPr>
          <p:cNvSpPr txBox="1"/>
          <p:nvPr/>
        </p:nvSpPr>
        <p:spPr>
          <a:xfrm>
            <a:off x="8251532" y="4841934"/>
            <a:ext cx="1042618" cy="184666"/>
          </a:xfrm>
          <a:prstGeom prst="rect">
            <a:avLst/>
          </a:prstGeom>
          <a:noFill/>
        </p:spPr>
        <p:txBody>
          <a:bodyPr wrap="square" rtlCol="0">
            <a:spAutoFit/>
          </a:bodyPr>
          <a:lstStyle/>
          <a:p>
            <a:r>
              <a:rPr lang="en-US" sz="600"/>
              <a:t>(UNCTAD, 2023)</a:t>
            </a:r>
          </a:p>
        </p:txBody>
      </p:sp>
      <p:sp>
        <p:nvSpPr>
          <p:cNvPr id="2" name="TextBox 1">
            <a:extLst>
              <a:ext uri="{FF2B5EF4-FFF2-40B4-BE49-F238E27FC236}">
                <a16:creationId xmlns:a16="http://schemas.microsoft.com/office/drawing/2014/main" id="{09A0BCA3-E648-17DE-550C-5E422C08B248}"/>
              </a:ext>
            </a:extLst>
          </p:cNvPr>
          <p:cNvSpPr txBox="1"/>
          <p:nvPr/>
        </p:nvSpPr>
        <p:spPr>
          <a:xfrm>
            <a:off x="6547104" y="4791456"/>
            <a:ext cx="1800352" cy="307777"/>
          </a:xfrm>
          <a:prstGeom prst="rect">
            <a:avLst/>
          </a:prstGeom>
          <a:noFill/>
        </p:spPr>
        <p:txBody>
          <a:bodyPr wrap="square" rtlCol="0">
            <a:spAutoFit/>
          </a:bodyPr>
          <a:lstStyle/>
          <a:p>
            <a:r>
              <a:rPr lang="en-US" sz="700" dirty="0">
                <a:solidFill>
                  <a:schemeClr val="bg1">
                    <a:lumMod val="75000"/>
                  </a:schemeClr>
                </a:solidFill>
              </a:rPr>
              <a:t>Used with permission from the United Nations and </a:t>
            </a:r>
            <a:r>
              <a:rPr lang="en-US" sz="700" dirty="0" err="1">
                <a:solidFill>
                  <a:schemeClr val="bg1">
                    <a:lumMod val="75000"/>
                  </a:schemeClr>
                </a:solidFill>
              </a:rPr>
              <a:t>Clarksons</a:t>
            </a:r>
            <a:r>
              <a:rPr lang="en-US" sz="700" dirty="0">
                <a:solidFill>
                  <a:schemeClr val="bg1">
                    <a:lumMod val="75000"/>
                  </a:schemeClr>
                </a:solidFill>
              </a:rPr>
              <a:t> Research</a:t>
            </a:r>
          </a:p>
        </p:txBody>
      </p:sp>
    </p:spTree>
    <p:extLst>
      <p:ext uri="{BB962C8B-B14F-4D97-AF65-F5344CB8AC3E}">
        <p14:creationId xmlns:p14="http://schemas.microsoft.com/office/powerpoint/2010/main" val="39809424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0BD41-759E-0FD1-70D4-2B3ACFACD4B4}"/>
              </a:ext>
            </a:extLst>
          </p:cNvPr>
          <p:cNvSpPr>
            <a:spLocks noGrp="1"/>
          </p:cNvSpPr>
          <p:nvPr>
            <p:ph type="title"/>
          </p:nvPr>
        </p:nvSpPr>
        <p:spPr/>
        <p:txBody>
          <a:bodyPr/>
          <a:lstStyle/>
          <a:p>
            <a:r>
              <a:rPr lang="en-US"/>
              <a:t>Health Impacts </a:t>
            </a:r>
          </a:p>
        </p:txBody>
      </p:sp>
      <p:sp>
        <p:nvSpPr>
          <p:cNvPr id="3" name="Text Placeholder 2">
            <a:extLst>
              <a:ext uri="{FF2B5EF4-FFF2-40B4-BE49-F238E27FC236}">
                <a16:creationId xmlns:a16="http://schemas.microsoft.com/office/drawing/2014/main" id="{44460C2A-A291-AE55-EBFA-D257E14EBD2D}"/>
              </a:ext>
            </a:extLst>
          </p:cNvPr>
          <p:cNvSpPr>
            <a:spLocks noGrp="1"/>
          </p:cNvSpPr>
          <p:nvPr>
            <p:ph type="body" idx="1"/>
          </p:nvPr>
        </p:nvSpPr>
        <p:spPr>
          <a:xfrm>
            <a:off x="0" y="779099"/>
            <a:ext cx="4024993" cy="3574800"/>
          </a:xfrm>
        </p:spPr>
        <p:txBody>
          <a:bodyPr/>
          <a:lstStyle/>
          <a:p>
            <a:pPr marL="152400" indent="0" algn="ctr">
              <a:buNone/>
            </a:pPr>
            <a:r>
              <a:rPr lang="en-US"/>
              <a:t>THM</a:t>
            </a:r>
          </a:p>
          <a:p>
            <a:pPr marL="323850" indent="-171450">
              <a:buFont typeface="Arial" panose="020B0604020202020204" pitchFamily="34" charset="0"/>
              <a:buChar char="•"/>
            </a:pPr>
            <a:r>
              <a:rPr lang="en-US"/>
              <a:t>In high concentrations in water, trihalomethanes like bromoform and </a:t>
            </a:r>
            <a:r>
              <a:rPr lang="en-US" err="1"/>
              <a:t>chlorodibromomethane</a:t>
            </a:r>
            <a:r>
              <a:rPr lang="en-US"/>
              <a:t> can cause harm to the liver and kidneys (ATSDR, 2015). </a:t>
            </a:r>
          </a:p>
          <a:p>
            <a:pPr marL="323850" indent="-171450">
              <a:buFont typeface="Arial" panose="020B0604020202020204" pitchFamily="34" charset="0"/>
              <a:buChar char="•"/>
            </a:pPr>
            <a:r>
              <a:rPr lang="en-US"/>
              <a:t>Bromoform and chloroform have the potential to change hematological count, which can be indicative of developing medical conditions (Lodhi, 2017). </a:t>
            </a:r>
          </a:p>
          <a:p>
            <a:pPr marL="323850" indent="-171450">
              <a:buFont typeface="Arial" panose="020B0604020202020204" pitchFamily="34" charset="0"/>
              <a:buChar char="•"/>
            </a:pPr>
            <a:r>
              <a:rPr lang="en-US"/>
              <a:t>Trihalomethanes are possibly carcinogenic in humans based on studies done on laboratory animals (Bureau of Water Resources Drinking Water Program, 2022). </a:t>
            </a:r>
          </a:p>
          <a:p>
            <a:pPr marL="323850" indent="-171450">
              <a:buFont typeface="Arial" panose="020B0604020202020204" pitchFamily="34" charset="0"/>
              <a:buChar char="•"/>
            </a:pPr>
            <a:r>
              <a:rPr lang="en-US"/>
              <a:t>Long term exposure to THMs like chloroform can lead to harmful effects on the human nervous system, causing symptoms such as depression and irritability (ATSDR, 2015).</a:t>
            </a:r>
          </a:p>
          <a:p>
            <a:pPr marL="323850" indent="-171450">
              <a:buFont typeface="Arial" panose="020B0604020202020204" pitchFamily="34" charset="0"/>
              <a:buChar char="•"/>
            </a:pPr>
            <a:r>
              <a:rPr lang="en-US"/>
              <a:t>Prolonged exposure to </a:t>
            </a:r>
            <a:r>
              <a:rPr lang="en-US" err="1"/>
              <a:t>chlorodibromomethane</a:t>
            </a:r>
            <a:r>
              <a:rPr lang="en-US"/>
              <a:t> has effects on the central nervous system, causing nausea, dizziness, headaches, and narcosis (National Center for Biotechnology Information, 2023).</a:t>
            </a:r>
          </a:p>
        </p:txBody>
      </p:sp>
      <p:sp>
        <p:nvSpPr>
          <p:cNvPr id="4" name="Text Placeholder 2">
            <a:extLst>
              <a:ext uri="{FF2B5EF4-FFF2-40B4-BE49-F238E27FC236}">
                <a16:creationId xmlns:a16="http://schemas.microsoft.com/office/drawing/2014/main" id="{EC2DB0D2-6FDD-0F16-9658-4B3E49BD48AF}"/>
              </a:ext>
            </a:extLst>
          </p:cNvPr>
          <p:cNvSpPr txBox="1">
            <a:spLocks/>
          </p:cNvSpPr>
          <p:nvPr/>
        </p:nvSpPr>
        <p:spPr>
          <a:xfrm>
            <a:off x="4024993" y="784350"/>
            <a:ext cx="5119007" cy="3574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Open Sans"/>
                <a:ea typeface="Open Sans"/>
                <a:cs typeface="Open Sans"/>
                <a:sym typeface="Open Sans"/>
              </a:defRPr>
            </a:lvl1pPr>
            <a:lvl2pPr marL="914400" marR="0" lvl="1" indent="-304800" algn="l" rtl="0">
              <a:lnSpc>
                <a:spcPct val="115000"/>
              </a:lnSpc>
              <a:spcBef>
                <a:spcPts val="1600"/>
              </a:spcBef>
              <a:spcAft>
                <a:spcPts val="0"/>
              </a:spcAft>
              <a:buClr>
                <a:srgbClr val="434343"/>
              </a:buClr>
              <a:buSzPts val="1200"/>
              <a:buFont typeface="Roboto Condensed Light"/>
              <a:buAutoNum type="alphaLcPeriod"/>
              <a:defRPr sz="1400" b="0" i="0" u="none" strike="noStrike" cap="none">
                <a:solidFill>
                  <a:schemeClr val="dk2"/>
                </a:solidFill>
                <a:latin typeface="Open Sans"/>
                <a:ea typeface="Open Sans"/>
                <a:cs typeface="Open Sans"/>
                <a:sym typeface="Open Sans"/>
              </a:defRPr>
            </a:lvl2pPr>
            <a:lvl3pPr marL="1371600" marR="0" lvl="2" indent="-304800" algn="l" rtl="0">
              <a:lnSpc>
                <a:spcPct val="115000"/>
              </a:lnSpc>
              <a:spcBef>
                <a:spcPts val="1600"/>
              </a:spcBef>
              <a:spcAft>
                <a:spcPts val="0"/>
              </a:spcAft>
              <a:buClr>
                <a:srgbClr val="434343"/>
              </a:buClr>
              <a:buSzPts val="1200"/>
              <a:buFont typeface="Roboto Condensed Light"/>
              <a:buAutoNum type="romanLcPeriod"/>
              <a:defRPr sz="1400" b="0" i="0" u="none" strike="noStrike" cap="none">
                <a:solidFill>
                  <a:schemeClr val="dk2"/>
                </a:solidFill>
                <a:latin typeface="Open Sans"/>
                <a:ea typeface="Open Sans"/>
                <a:cs typeface="Open Sans"/>
                <a:sym typeface="Open Sans"/>
              </a:defRPr>
            </a:lvl3pPr>
            <a:lvl4pPr marL="1828800" marR="0" lvl="3" indent="-304800" algn="l" rtl="0">
              <a:lnSpc>
                <a:spcPct val="115000"/>
              </a:lnSpc>
              <a:spcBef>
                <a:spcPts val="1600"/>
              </a:spcBef>
              <a:spcAft>
                <a:spcPts val="0"/>
              </a:spcAft>
              <a:buClr>
                <a:srgbClr val="434343"/>
              </a:buClr>
              <a:buSzPts val="1200"/>
              <a:buFont typeface="Roboto Condensed Light"/>
              <a:buAutoNum type="arabicPeriod"/>
              <a:defRPr sz="1400" b="0" i="0" u="none" strike="noStrike" cap="none">
                <a:solidFill>
                  <a:schemeClr val="dk2"/>
                </a:solidFill>
                <a:latin typeface="Open Sans"/>
                <a:ea typeface="Open Sans"/>
                <a:cs typeface="Open Sans"/>
                <a:sym typeface="Open Sans"/>
              </a:defRPr>
            </a:lvl4pPr>
            <a:lvl5pPr marL="2286000" marR="0" lvl="4" indent="-304800" algn="l" rtl="0">
              <a:lnSpc>
                <a:spcPct val="115000"/>
              </a:lnSpc>
              <a:spcBef>
                <a:spcPts val="1600"/>
              </a:spcBef>
              <a:spcAft>
                <a:spcPts val="0"/>
              </a:spcAft>
              <a:buClr>
                <a:srgbClr val="434343"/>
              </a:buClr>
              <a:buSzPts val="1200"/>
              <a:buFont typeface="Roboto Condensed Light"/>
              <a:buAutoNum type="alphaLcPeriod"/>
              <a:defRPr sz="1400" b="0" i="0" u="none" strike="noStrike" cap="none">
                <a:solidFill>
                  <a:schemeClr val="dk2"/>
                </a:solidFill>
                <a:latin typeface="Open Sans"/>
                <a:ea typeface="Open Sans"/>
                <a:cs typeface="Open Sans"/>
                <a:sym typeface="Open Sans"/>
              </a:defRPr>
            </a:lvl5pPr>
            <a:lvl6pPr marL="2743200" marR="0" lvl="5" indent="-304800" algn="l" rtl="0">
              <a:lnSpc>
                <a:spcPct val="115000"/>
              </a:lnSpc>
              <a:spcBef>
                <a:spcPts val="1600"/>
              </a:spcBef>
              <a:spcAft>
                <a:spcPts val="0"/>
              </a:spcAft>
              <a:buClr>
                <a:srgbClr val="434343"/>
              </a:buClr>
              <a:buSzPts val="1200"/>
              <a:buFont typeface="Roboto Condensed Light"/>
              <a:buAutoNum type="romanLcPeriod"/>
              <a:defRPr sz="1400" b="0" i="0" u="none" strike="noStrike" cap="none">
                <a:solidFill>
                  <a:schemeClr val="dk2"/>
                </a:solidFill>
                <a:latin typeface="Open Sans"/>
                <a:ea typeface="Open Sans"/>
                <a:cs typeface="Open Sans"/>
                <a:sym typeface="Open Sans"/>
              </a:defRPr>
            </a:lvl6pPr>
            <a:lvl7pPr marL="3200400" marR="0" lvl="6" indent="-304800" algn="l" rtl="0">
              <a:lnSpc>
                <a:spcPct val="115000"/>
              </a:lnSpc>
              <a:spcBef>
                <a:spcPts val="1600"/>
              </a:spcBef>
              <a:spcAft>
                <a:spcPts val="0"/>
              </a:spcAft>
              <a:buClr>
                <a:srgbClr val="434343"/>
              </a:buClr>
              <a:buSzPts val="1200"/>
              <a:buFont typeface="Roboto Condensed Light"/>
              <a:buAutoNum type="arabicPeriod"/>
              <a:defRPr sz="1400" b="0" i="0" u="none" strike="noStrike" cap="none">
                <a:solidFill>
                  <a:schemeClr val="dk2"/>
                </a:solidFill>
                <a:latin typeface="Open Sans"/>
                <a:ea typeface="Open Sans"/>
                <a:cs typeface="Open Sans"/>
                <a:sym typeface="Open Sans"/>
              </a:defRPr>
            </a:lvl7pPr>
            <a:lvl8pPr marL="3657600" marR="0" lvl="7" indent="-304800" algn="l" rtl="0">
              <a:lnSpc>
                <a:spcPct val="115000"/>
              </a:lnSpc>
              <a:spcBef>
                <a:spcPts val="1600"/>
              </a:spcBef>
              <a:spcAft>
                <a:spcPts val="0"/>
              </a:spcAft>
              <a:buClr>
                <a:srgbClr val="434343"/>
              </a:buClr>
              <a:buSzPts val="1200"/>
              <a:buFont typeface="Roboto Condensed Light"/>
              <a:buAutoNum type="alphaLcPeriod"/>
              <a:defRPr sz="1400" b="0" i="0" u="none" strike="noStrike" cap="none">
                <a:solidFill>
                  <a:schemeClr val="dk2"/>
                </a:solidFill>
                <a:latin typeface="Open Sans"/>
                <a:ea typeface="Open Sans"/>
                <a:cs typeface="Open Sans"/>
                <a:sym typeface="Open Sans"/>
              </a:defRPr>
            </a:lvl8pPr>
            <a:lvl9pPr marL="4114800" marR="0" lvl="8" indent="-304800" algn="l" rtl="0">
              <a:lnSpc>
                <a:spcPct val="115000"/>
              </a:lnSpc>
              <a:spcBef>
                <a:spcPts val="1600"/>
              </a:spcBef>
              <a:spcAft>
                <a:spcPts val="1600"/>
              </a:spcAft>
              <a:buClr>
                <a:srgbClr val="434343"/>
              </a:buClr>
              <a:buSzPts val="1200"/>
              <a:buFont typeface="Roboto Condensed Light"/>
              <a:buAutoNum type="romanLcPeriod"/>
              <a:defRPr sz="1400" b="0" i="0" u="none" strike="noStrike" cap="none">
                <a:solidFill>
                  <a:schemeClr val="dk2"/>
                </a:solidFill>
                <a:latin typeface="Open Sans"/>
                <a:ea typeface="Open Sans"/>
                <a:cs typeface="Open Sans"/>
                <a:sym typeface="Open Sans"/>
              </a:defRPr>
            </a:lvl9pPr>
          </a:lstStyle>
          <a:p>
            <a:pPr marL="152400" indent="0" algn="ctr">
              <a:buFont typeface="Anaheim"/>
              <a:buNone/>
            </a:pPr>
            <a:r>
              <a:rPr lang="en-US"/>
              <a:t>HAA</a:t>
            </a:r>
          </a:p>
          <a:p>
            <a:pPr marL="323850" indent="-171450">
              <a:buFont typeface="Arial" panose="020B0604020202020204" pitchFamily="34" charset="0"/>
              <a:buChar char="•"/>
            </a:pPr>
            <a:r>
              <a:rPr lang="en-US"/>
              <a:t>A study tested the toxicity of 8 HAA concentrations found in wastewater on three species of freshwater organisms (Cui et al., 2021). </a:t>
            </a:r>
          </a:p>
          <a:p>
            <a:pPr marL="323850" indent="-171450">
              <a:buFont typeface="Arial" panose="020B0604020202020204" pitchFamily="34" charset="0"/>
              <a:buChar char="•"/>
            </a:pPr>
            <a:r>
              <a:rPr lang="en-US"/>
              <a:t>The tested chemicals were found to inhibit the growth and swimming ability of the organisms as well as induce abnormal development and mortality (Cui et al., 2021). </a:t>
            </a:r>
          </a:p>
          <a:p>
            <a:pPr marL="323850" indent="-171450">
              <a:buFont typeface="Arial" panose="020B0604020202020204" pitchFamily="34" charset="0"/>
              <a:buChar char="•"/>
            </a:pPr>
            <a:r>
              <a:rPr lang="en-US"/>
              <a:t>Phytoplankton, an organism essential to maintaining both marine and freshwater ecosystems, was found to be the most impacted by HAAs (Cui et al., 2021). </a:t>
            </a:r>
          </a:p>
          <a:p>
            <a:pPr marL="323850" indent="-171450">
              <a:buFont typeface="Arial" panose="020B0604020202020204" pitchFamily="34" charset="0"/>
              <a:buChar char="•"/>
            </a:pPr>
            <a:r>
              <a:rPr lang="en-US"/>
              <a:t>When placed under stress from low levels of HAAs, phytoplankton tends to bloom, or rapidly reproduce (Cui et al., 2022). This can deplete oxygen from the surrounding waters and release toxins into the ecosystem causing increased mortality and illness in larger organisms such as fish. </a:t>
            </a:r>
          </a:p>
          <a:p>
            <a:pPr marL="323850" indent="-171450">
              <a:buFont typeface="Arial" panose="020B0604020202020204" pitchFamily="34" charset="0"/>
              <a:buChar char="•"/>
            </a:pPr>
            <a:r>
              <a:rPr lang="en-US"/>
              <a:t>Because phytoplankton is the foundation of many aquatic food chains, when the organism is placed under stress from exotoxins the whole ecosystem is affected, as well as humans who rely on the fishing economy or eat seafood (Cui et al., 2021). </a:t>
            </a:r>
          </a:p>
          <a:p>
            <a:pPr marL="323850" indent="-171450">
              <a:buFont typeface="Arial" panose="020B0604020202020204" pitchFamily="34" charset="0"/>
              <a:buChar char="•"/>
            </a:pPr>
            <a:r>
              <a:rPr lang="en-US"/>
              <a:t>An increase in fish mortality is detrimental to the fishing industry, and humans can become sick from seafood that carries the toxins released by the algae blooms (Dai et al., 2023). </a:t>
            </a:r>
          </a:p>
          <a:p>
            <a:pPr marL="152400" indent="0">
              <a:buFont typeface="Anaheim"/>
              <a:buNone/>
            </a:pPr>
            <a:endParaRPr lang="en-US"/>
          </a:p>
        </p:txBody>
      </p:sp>
    </p:spTree>
    <p:extLst>
      <p:ext uri="{BB962C8B-B14F-4D97-AF65-F5344CB8AC3E}">
        <p14:creationId xmlns:p14="http://schemas.microsoft.com/office/powerpoint/2010/main" val="1095451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6F75-3417-B0AD-C84A-E38B702B0AB8}"/>
              </a:ext>
            </a:extLst>
          </p:cNvPr>
          <p:cNvSpPr>
            <a:spLocks noGrp="1"/>
          </p:cNvSpPr>
          <p:nvPr>
            <p:ph type="title"/>
          </p:nvPr>
        </p:nvSpPr>
        <p:spPr/>
        <p:txBody>
          <a:bodyPr/>
          <a:lstStyle/>
          <a:p>
            <a:r>
              <a:rPr lang="en-US"/>
              <a:t>How did we get here?</a:t>
            </a:r>
          </a:p>
        </p:txBody>
      </p:sp>
      <p:grpSp>
        <p:nvGrpSpPr>
          <p:cNvPr id="109" name="Group 108">
            <a:extLst>
              <a:ext uri="{FF2B5EF4-FFF2-40B4-BE49-F238E27FC236}">
                <a16:creationId xmlns:a16="http://schemas.microsoft.com/office/drawing/2014/main" id="{EBF9B7AC-88C7-1F2B-EEC6-B0AF9B4409F7}"/>
              </a:ext>
            </a:extLst>
          </p:cNvPr>
          <p:cNvGrpSpPr/>
          <p:nvPr/>
        </p:nvGrpSpPr>
        <p:grpSpPr>
          <a:xfrm>
            <a:off x="443575" y="1092648"/>
            <a:ext cx="8414671" cy="3848219"/>
            <a:chOff x="2695156" y="1113566"/>
            <a:chExt cx="5908844" cy="2979465"/>
          </a:xfrm>
        </p:grpSpPr>
        <p:sp>
          <p:nvSpPr>
            <p:cNvPr id="54" name="Google Shape;10379;p158">
              <a:extLst>
                <a:ext uri="{FF2B5EF4-FFF2-40B4-BE49-F238E27FC236}">
                  <a16:creationId xmlns:a16="http://schemas.microsoft.com/office/drawing/2014/main" id="{43572916-E7A9-DFFF-ADF9-63C5BEDF48E4}"/>
                </a:ext>
              </a:extLst>
            </p:cNvPr>
            <p:cNvSpPr/>
            <p:nvPr/>
          </p:nvSpPr>
          <p:spPr>
            <a:xfrm>
              <a:off x="2983098" y="2411597"/>
              <a:ext cx="1076255" cy="340206"/>
            </a:xfrm>
            <a:custGeom>
              <a:avLst/>
              <a:gdLst/>
              <a:ahLst/>
              <a:cxnLst/>
              <a:rect l="l" t="t" r="r" b="b"/>
              <a:pathLst>
                <a:path w="44351" h="14358" extrusionOk="0">
                  <a:moveTo>
                    <a:pt x="1599" y="0"/>
                  </a:moveTo>
                  <a:cubicBezTo>
                    <a:pt x="708" y="0"/>
                    <a:pt x="1" y="708"/>
                    <a:pt x="1" y="1598"/>
                  </a:cubicBezTo>
                  <a:lnTo>
                    <a:pt x="1" y="5706"/>
                  </a:lnTo>
                  <a:lnTo>
                    <a:pt x="1484" y="7190"/>
                  </a:lnTo>
                  <a:lnTo>
                    <a:pt x="1" y="8674"/>
                  </a:lnTo>
                  <a:lnTo>
                    <a:pt x="1" y="12759"/>
                  </a:lnTo>
                  <a:cubicBezTo>
                    <a:pt x="1" y="13650"/>
                    <a:pt x="708" y="14357"/>
                    <a:pt x="1599" y="14357"/>
                  </a:cubicBezTo>
                  <a:lnTo>
                    <a:pt x="41269" y="14357"/>
                  </a:lnTo>
                  <a:cubicBezTo>
                    <a:pt x="42136" y="14357"/>
                    <a:pt x="42867" y="13650"/>
                    <a:pt x="42867" y="12759"/>
                  </a:cubicBezTo>
                  <a:lnTo>
                    <a:pt x="42867" y="8674"/>
                  </a:lnTo>
                  <a:lnTo>
                    <a:pt x="44350" y="7190"/>
                  </a:lnTo>
                  <a:lnTo>
                    <a:pt x="42867" y="5706"/>
                  </a:lnTo>
                  <a:lnTo>
                    <a:pt x="42867" y="1598"/>
                  </a:lnTo>
                  <a:cubicBezTo>
                    <a:pt x="42867" y="708"/>
                    <a:pt x="42136" y="0"/>
                    <a:pt x="41269"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380;p158">
              <a:extLst>
                <a:ext uri="{FF2B5EF4-FFF2-40B4-BE49-F238E27FC236}">
                  <a16:creationId xmlns:a16="http://schemas.microsoft.com/office/drawing/2014/main" id="{15B752AB-45AF-92F6-3638-85E4AC674CF5}"/>
                </a:ext>
              </a:extLst>
            </p:cNvPr>
            <p:cNvSpPr/>
            <p:nvPr/>
          </p:nvSpPr>
          <p:spPr>
            <a:xfrm>
              <a:off x="4059328" y="2411597"/>
              <a:ext cx="1076232" cy="340206"/>
            </a:xfrm>
            <a:custGeom>
              <a:avLst/>
              <a:gdLst/>
              <a:ahLst/>
              <a:cxnLst/>
              <a:rect l="l" t="t" r="r" b="b"/>
              <a:pathLst>
                <a:path w="44350" h="14358" extrusionOk="0">
                  <a:moveTo>
                    <a:pt x="42866" y="5706"/>
                  </a:moveTo>
                  <a:lnTo>
                    <a:pt x="42866" y="1598"/>
                  </a:lnTo>
                  <a:cubicBezTo>
                    <a:pt x="42866" y="708"/>
                    <a:pt x="42136" y="0"/>
                    <a:pt x="41268" y="0"/>
                  </a:cubicBezTo>
                  <a:lnTo>
                    <a:pt x="1598" y="0"/>
                  </a:lnTo>
                  <a:cubicBezTo>
                    <a:pt x="708" y="0"/>
                    <a:pt x="0" y="708"/>
                    <a:pt x="0" y="1598"/>
                  </a:cubicBezTo>
                  <a:lnTo>
                    <a:pt x="0" y="5706"/>
                  </a:lnTo>
                  <a:lnTo>
                    <a:pt x="1484" y="7190"/>
                  </a:lnTo>
                  <a:lnTo>
                    <a:pt x="0" y="8674"/>
                  </a:lnTo>
                  <a:lnTo>
                    <a:pt x="0" y="12759"/>
                  </a:lnTo>
                  <a:cubicBezTo>
                    <a:pt x="0" y="13650"/>
                    <a:pt x="708" y="14357"/>
                    <a:pt x="1598" y="14357"/>
                  </a:cubicBezTo>
                  <a:lnTo>
                    <a:pt x="41268" y="14357"/>
                  </a:lnTo>
                  <a:cubicBezTo>
                    <a:pt x="42136" y="14357"/>
                    <a:pt x="42866" y="13650"/>
                    <a:pt x="42866" y="12759"/>
                  </a:cubicBezTo>
                  <a:lnTo>
                    <a:pt x="42866" y="8674"/>
                  </a:lnTo>
                  <a:lnTo>
                    <a:pt x="44350" y="7190"/>
                  </a:lnTo>
                  <a:lnTo>
                    <a:pt x="42866" y="5706"/>
                  </a:lnTo>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381;p158">
              <a:extLst>
                <a:ext uri="{FF2B5EF4-FFF2-40B4-BE49-F238E27FC236}">
                  <a16:creationId xmlns:a16="http://schemas.microsoft.com/office/drawing/2014/main" id="{4314FBF7-5798-3204-D240-6F54E0169400}"/>
                </a:ext>
              </a:extLst>
            </p:cNvPr>
            <p:cNvSpPr/>
            <p:nvPr/>
          </p:nvSpPr>
          <p:spPr>
            <a:xfrm>
              <a:off x="5135535" y="2411597"/>
              <a:ext cx="1075697" cy="340206"/>
            </a:xfrm>
            <a:custGeom>
              <a:avLst/>
              <a:gdLst/>
              <a:ahLst/>
              <a:cxnLst/>
              <a:rect l="l" t="t" r="r" b="b"/>
              <a:pathLst>
                <a:path w="44328" h="14358" extrusionOk="0">
                  <a:moveTo>
                    <a:pt x="42844" y="5706"/>
                  </a:moveTo>
                  <a:lnTo>
                    <a:pt x="42844" y="1598"/>
                  </a:lnTo>
                  <a:cubicBezTo>
                    <a:pt x="42844" y="708"/>
                    <a:pt x="42136" y="0"/>
                    <a:pt x="41246" y="0"/>
                  </a:cubicBezTo>
                  <a:lnTo>
                    <a:pt x="1599" y="0"/>
                  </a:lnTo>
                  <a:cubicBezTo>
                    <a:pt x="708" y="0"/>
                    <a:pt x="1" y="708"/>
                    <a:pt x="1" y="1598"/>
                  </a:cubicBezTo>
                  <a:lnTo>
                    <a:pt x="1" y="5706"/>
                  </a:lnTo>
                  <a:lnTo>
                    <a:pt x="1485" y="7190"/>
                  </a:lnTo>
                  <a:lnTo>
                    <a:pt x="1" y="8674"/>
                  </a:lnTo>
                  <a:lnTo>
                    <a:pt x="1" y="12759"/>
                  </a:lnTo>
                  <a:cubicBezTo>
                    <a:pt x="1" y="13650"/>
                    <a:pt x="708" y="14357"/>
                    <a:pt x="1599" y="14357"/>
                  </a:cubicBezTo>
                  <a:lnTo>
                    <a:pt x="41246" y="14357"/>
                  </a:lnTo>
                  <a:cubicBezTo>
                    <a:pt x="42136" y="14357"/>
                    <a:pt x="42844" y="13650"/>
                    <a:pt x="42844" y="12759"/>
                  </a:cubicBezTo>
                  <a:lnTo>
                    <a:pt x="42844" y="8674"/>
                  </a:lnTo>
                  <a:lnTo>
                    <a:pt x="44328" y="7190"/>
                  </a:lnTo>
                  <a:lnTo>
                    <a:pt x="42844" y="5706"/>
                  </a:lnTo>
                  <a:close/>
                </a:path>
              </a:pathLst>
            </a:custGeom>
            <a:solidFill>
              <a:srgbClr val="A5B7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7" name="Google Shape;10382;p158">
              <a:extLst>
                <a:ext uri="{FF2B5EF4-FFF2-40B4-BE49-F238E27FC236}">
                  <a16:creationId xmlns:a16="http://schemas.microsoft.com/office/drawing/2014/main" id="{FACE052B-FEE2-F773-57C1-47603D940CEF}"/>
                </a:ext>
              </a:extLst>
            </p:cNvPr>
            <p:cNvSpPr/>
            <p:nvPr/>
          </p:nvSpPr>
          <p:spPr>
            <a:xfrm>
              <a:off x="6211209" y="2411597"/>
              <a:ext cx="1076255" cy="340206"/>
            </a:xfrm>
            <a:custGeom>
              <a:avLst/>
              <a:gdLst/>
              <a:ahLst/>
              <a:cxnLst/>
              <a:rect l="l" t="t" r="r" b="b"/>
              <a:pathLst>
                <a:path w="44351" h="14358" extrusionOk="0">
                  <a:moveTo>
                    <a:pt x="42867" y="5706"/>
                  </a:moveTo>
                  <a:lnTo>
                    <a:pt x="42867" y="1598"/>
                  </a:lnTo>
                  <a:cubicBezTo>
                    <a:pt x="42867" y="708"/>
                    <a:pt x="42159" y="0"/>
                    <a:pt x="41269" y="0"/>
                  </a:cubicBezTo>
                  <a:lnTo>
                    <a:pt x="1598" y="0"/>
                  </a:lnTo>
                  <a:cubicBezTo>
                    <a:pt x="731" y="0"/>
                    <a:pt x="1" y="708"/>
                    <a:pt x="1" y="1598"/>
                  </a:cubicBezTo>
                  <a:lnTo>
                    <a:pt x="1" y="5706"/>
                  </a:lnTo>
                  <a:lnTo>
                    <a:pt x="1507" y="7190"/>
                  </a:lnTo>
                  <a:lnTo>
                    <a:pt x="1" y="8674"/>
                  </a:lnTo>
                  <a:lnTo>
                    <a:pt x="1" y="12759"/>
                  </a:lnTo>
                  <a:cubicBezTo>
                    <a:pt x="1" y="13650"/>
                    <a:pt x="731" y="14357"/>
                    <a:pt x="1598" y="14357"/>
                  </a:cubicBezTo>
                  <a:lnTo>
                    <a:pt x="41269" y="14357"/>
                  </a:lnTo>
                  <a:cubicBezTo>
                    <a:pt x="42159" y="14357"/>
                    <a:pt x="42867" y="13650"/>
                    <a:pt x="42867" y="12759"/>
                  </a:cubicBezTo>
                  <a:lnTo>
                    <a:pt x="42867" y="8674"/>
                  </a:lnTo>
                  <a:lnTo>
                    <a:pt x="44350" y="7190"/>
                  </a:lnTo>
                  <a:lnTo>
                    <a:pt x="42867" y="5706"/>
                  </a:lnTo>
                  <a:close/>
                </a:path>
              </a:pathLst>
            </a:custGeom>
            <a:solidFill>
              <a:srgbClr val="5F7D9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8" name="Google Shape;10383;p158">
              <a:extLst>
                <a:ext uri="{FF2B5EF4-FFF2-40B4-BE49-F238E27FC236}">
                  <a16:creationId xmlns:a16="http://schemas.microsoft.com/office/drawing/2014/main" id="{2C923B06-87E0-46C8-9D51-BF96C0AA6070}"/>
                </a:ext>
              </a:extLst>
            </p:cNvPr>
            <p:cNvSpPr/>
            <p:nvPr/>
          </p:nvSpPr>
          <p:spPr>
            <a:xfrm>
              <a:off x="7287439" y="2411597"/>
              <a:ext cx="1076232" cy="340206"/>
            </a:xfrm>
            <a:custGeom>
              <a:avLst/>
              <a:gdLst/>
              <a:ahLst/>
              <a:cxnLst/>
              <a:rect l="l" t="t" r="r" b="b"/>
              <a:pathLst>
                <a:path w="44350" h="14358" extrusionOk="0">
                  <a:moveTo>
                    <a:pt x="42866" y="5706"/>
                  </a:moveTo>
                  <a:lnTo>
                    <a:pt x="42866" y="1598"/>
                  </a:lnTo>
                  <a:cubicBezTo>
                    <a:pt x="42866" y="708"/>
                    <a:pt x="42159" y="0"/>
                    <a:pt x="41268" y="0"/>
                  </a:cubicBezTo>
                  <a:lnTo>
                    <a:pt x="1598" y="0"/>
                  </a:lnTo>
                  <a:cubicBezTo>
                    <a:pt x="731" y="0"/>
                    <a:pt x="0" y="708"/>
                    <a:pt x="0" y="1598"/>
                  </a:cubicBezTo>
                  <a:lnTo>
                    <a:pt x="0" y="5706"/>
                  </a:lnTo>
                  <a:lnTo>
                    <a:pt x="1484" y="7190"/>
                  </a:lnTo>
                  <a:lnTo>
                    <a:pt x="0" y="8674"/>
                  </a:lnTo>
                  <a:lnTo>
                    <a:pt x="0" y="12759"/>
                  </a:lnTo>
                  <a:cubicBezTo>
                    <a:pt x="0" y="13650"/>
                    <a:pt x="731" y="14357"/>
                    <a:pt x="1598" y="14357"/>
                  </a:cubicBezTo>
                  <a:lnTo>
                    <a:pt x="41268" y="14357"/>
                  </a:lnTo>
                  <a:cubicBezTo>
                    <a:pt x="42159" y="14357"/>
                    <a:pt x="42866" y="13650"/>
                    <a:pt x="42866" y="12759"/>
                  </a:cubicBezTo>
                  <a:lnTo>
                    <a:pt x="42866" y="8674"/>
                  </a:lnTo>
                  <a:lnTo>
                    <a:pt x="44350" y="7190"/>
                  </a:lnTo>
                  <a:lnTo>
                    <a:pt x="42866" y="5706"/>
                  </a:lnTo>
                  <a:close/>
                </a:path>
              </a:pathLst>
            </a:custGeom>
            <a:solidFill>
              <a:srgbClr val="A5B7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0" name="Google Shape;10385;p158">
              <a:extLst>
                <a:ext uri="{FF2B5EF4-FFF2-40B4-BE49-F238E27FC236}">
                  <a16:creationId xmlns:a16="http://schemas.microsoft.com/office/drawing/2014/main" id="{C2CDCF09-69D3-F9B3-B7DE-9CC18CC96322}"/>
                </a:ext>
              </a:extLst>
            </p:cNvPr>
            <p:cNvSpPr/>
            <p:nvPr/>
          </p:nvSpPr>
          <p:spPr>
            <a:xfrm>
              <a:off x="3438995" y="2237690"/>
              <a:ext cx="85781" cy="83759"/>
            </a:xfrm>
            <a:prstGeom prst="ellipse">
              <a:avLst/>
            </a:pr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386;p158">
              <a:extLst>
                <a:ext uri="{FF2B5EF4-FFF2-40B4-BE49-F238E27FC236}">
                  <a16:creationId xmlns:a16="http://schemas.microsoft.com/office/drawing/2014/main" id="{37BCB450-2CBD-2027-940F-2D977906301B}"/>
                </a:ext>
              </a:extLst>
            </p:cNvPr>
            <p:cNvSpPr/>
            <p:nvPr/>
          </p:nvSpPr>
          <p:spPr>
            <a:xfrm>
              <a:off x="5618566" y="2237690"/>
              <a:ext cx="85781" cy="83759"/>
            </a:xfrm>
            <a:prstGeom prst="ellipse">
              <a:avLst/>
            </a:pr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387;p158">
              <a:extLst>
                <a:ext uri="{FF2B5EF4-FFF2-40B4-BE49-F238E27FC236}">
                  <a16:creationId xmlns:a16="http://schemas.microsoft.com/office/drawing/2014/main" id="{E819FB2D-2027-3184-920E-8050D3D89302}"/>
                </a:ext>
              </a:extLst>
            </p:cNvPr>
            <p:cNvSpPr/>
            <p:nvPr/>
          </p:nvSpPr>
          <p:spPr>
            <a:xfrm>
              <a:off x="7798121" y="2237690"/>
              <a:ext cx="85781" cy="83759"/>
            </a:xfrm>
            <a:prstGeom prst="ellipse">
              <a:avLst/>
            </a:pr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388;p158">
              <a:extLst>
                <a:ext uri="{FF2B5EF4-FFF2-40B4-BE49-F238E27FC236}">
                  <a16:creationId xmlns:a16="http://schemas.microsoft.com/office/drawing/2014/main" id="{E5E7B9EB-5E98-211C-EA88-B59232C49F2D}"/>
                </a:ext>
              </a:extLst>
            </p:cNvPr>
            <p:cNvSpPr/>
            <p:nvPr/>
          </p:nvSpPr>
          <p:spPr>
            <a:xfrm>
              <a:off x="4564515" y="2804630"/>
              <a:ext cx="85781" cy="83759"/>
            </a:xfrm>
            <a:prstGeom prst="ellipse">
              <a:avLst/>
            </a:pr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389;p158">
              <a:extLst>
                <a:ext uri="{FF2B5EF4-FFF2-40B4-BE49-F238E27FC236}">
                  <a16:creationId xmlns:a16="http://schemas.microsoft.com/office/drawing/2014/main" id="{92D0A2C5-CBF3-F719-24A2-AB1DD0677C98}"/>
                </a:ext>
              </a:extLst>
            </p:cNvPr>
            <p:cNvSpPr/>
            <p:nvPr/>
          </p:nvSpPr>
          <p:spPr>
            <a:xfrm>
              <a:off x="6708362" y="2804698"/>
              <a:ext cx="85781" cy="83759"/>
            </a:xfrm>
            <a:prstGeom prst="ellipse">
              <a:avLst/>
            </a:pr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390;p158">
              <a:extLst>
                <a:ext uri="{FF2B5EF4-FFF2-40B4-BE49-F238E27FC236}">
                  <a16:creationId xmlns:a16="http://schemas.microsoft.com/office/drawing/2014/main" id="{42CBF156-1D52-BAF2-508B-C9B1C172C6BB}"/>
                </a:ext>
              </a:extLst>
            </p:cNvPr>
            <p:cNvSpPr txBox="1"/>
            <p:nvPr/>
          </p:nvSpPr>
          <p:spPr>
            <a:xfrm>
              <a:off x="3109764" y="2427229"/>
              <a:ext cx="744268" cy="30954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00" b="1">
                  <a:solidFill>
                    <a:srgbClr val="FFFFFF"/>
                  </a:solidFill>
                </a:rPr>
                <a:t>1800s</a:t>
              </a:r>
              <a:endParaRPr sz="900" b="1">
                <a:solidFill>
                  <a:srgbClr val="FFFFFF"/>
                </a:solidFill>
              </a:endParaRPr>
            </a:p>
          </p:txBody>
        </p:sp>
        <p:sp>
          <p:nvSpPr>
            <p:cNvPr id="66" name="Google Shape;10391;p158">
              <a:extLst>
                <a:ext uri="{FF2B5EF4-FFF2-40B4-BE49-F238E27FC236}">
                  <a16:creationId xmlns:a16="http://schemas.microsoft.com/office/drawing/2014/main" id="{D04FF4AF-0795-1CB6-7949-9F3E91F60A3E}"/>
                </a:ext>
              </a:extLst>
            </p:cNvPr>
            <p:cNvSpPr/>
            <p:nvPr/>
          </p:nvSpPr>
          <p:spPr>
            <a:xfrm>
              <a:off x="3438995" y="1557740"/>
              <a:ext cx="85781" cy="83759"/>
            </a:xfrm>
            <a:prstGeom prst="ellipse">
              <a:avLst/>
            </a:pr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392;p158">
              <a:extLst>
                <a:ext uri="{FF2B5EF4-FFF2-40B4-BE49-F238E27FC236}">
                  <a16:creationId xmlns:a16="http://schemas.microsoft.com/office/drawing/2014/main" id="{11D8631D-8D6E-83C7-EA6E-FC71463E98E4}"/>
                </a:ext>
              </a:extLst>
            </p:cNvPr>
            <p:cNvSpPr/>
            <p:nvPr/>
          </p:nvSpPr>
          <p:spPr>
            <a:xfrm>
              <a:off x="5626060" y="1557740"/>
              <a:ext cx="85781" cy="83759"/>
            </a:xfrm>
            <a:prstGeom prst="ellipse">
              <a:avLst/>
            </a:pr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393;p158">
              <a:extLst>
                <a:ext uri="{FF2B5EF4-FFF2-40B4-BE49-F238E27FC236}">
                  <a16:creationId xmlns:a16="http://schemas.microsoft.com/office/drawing/2014/main" id="{6177AC04-8709-4F74-8E89-89A1A53DC1D1}"/>
                </a:ext>
              </a:extLst>
            </p:cNvPr>
            <p:cNvSpPr/>
            <p:nvPr/>
          </p:nvSpPr>
          <p:spPr>
            <a:xfrm>
              <a:off x="7798121" y="1557740"/>
              <a:ext cx="85781" cy="83759"/>
            </a:xfrm>
            <a:prstGeom prst="ellipse">
              <a:avLst/>
            </a:pr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394;p158">
              <a:extLst>
                <a:ext uri="{FF2B5EF4-FFF2-40B4-BE49-F238E27FC236}">
                  <a16:creationId xmlns:a16="http://schemas.microsoft.com/office/drawing/2014/main" id="{73225CE5-14AB-93F1-E128-218F6EBA2550}"/>
                </a:ext>
              </a:extLst>
            </p:cNvPr>
            <p:cNvSpPr/>
            <p:nvPr/>
          </p:nvSpPr>
          <p:spPr>
            <a:xfrm>
              <a:off x="4563967" y="3573265"/>
              <a:ext cx="85781" cy="83759"/>
            </a:xfrm>
            <a:prstGeom prst="ellipse">
              <a:avLst/>
            </a:pr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395;p158">
              <a:extLst>
                <a:ext uri="{FF2B5EF4-FFF2-40B4-BE49-F238E27FC236}">
                  <a16:creationId xmlns:a16="http://schemas.microsoft.com/office/drawing/2014/main" id="{ABE68502-BC79-4C5B-0011-1D208DA27583}"/>
                </a:ext>
              </a:extLst>
            </p:cNvPr>
            <p:cNvSpPr/>
            <p:nvPr/>
          </p:nvSpPr>
          <p:spPr>
            <a:xfrm>
              <a:off x="6708366" y="3573265"/>
              <a:ext cx="85781" cy="83759"/>
            </a:xfrm>
            <a:prstGeom prst="ellipse">
              <a:avLst/>
            </a:pr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1" name="Google Shape;10396;p158">
              <a:extLst>
                <a:ext uri="{FF2B5EF4-FFF2-40B4-BE49-F238E27FC236}">
                  <a16:creationId xmlns:a16="http://schemas.microsoft.com/office/drawing/2014/main" id="{E9E6EBFE-0082-A13F-8ED5-10DF39D9E4BD}"/>
                </a:ext>
              </a:extLst>
            </p:cNvPr>
            <p:cNvCxnSpPr>
              <a:stCxn id="60" idx="0"/>
              <a:endCxn id="66" idx="4"/>
            </p:cNvCxnSpPr>
            <p:nvPr/>
          </p:nvCxnSpPr>
          <p:spPr>
            <a:xfrm rot="10800000">
              <a:off x="3481886" y="1641667"/>
              <a:ext cx="0" cy="596023"/>
            </a:xfrm>
            <a:prstGeom prst="straightConnector1">
              <a:avLst/>
            </a:prstGeom>
            <a:noFill/>
            <a:ln w="9525" cap="flat" cmpd="sng">
              <a:solidFill>
                <a:srgbClr val="A5B7C6"/>
              </a:solidFill>
              <a:prstDash val="dash"/>
              <a:round/>
              <a:headEnd type="none" w="med" len="med"/>
              <a:tailEnd type="none" w="med" len="med"/>
            </a:ln>
          </p:spPr>
        </p:cxnSp>
        <p:cxnSp>
          <p:nvCxnSpPr>
            <p:cNvPr id="72" name="Google Shape;10397;p158">
              <a:extLst>
                <a:ext uri="{FF2B5EF4-FFF2-40B4-BE49-F238E27FC236}">
                  <a16:creationId xmlns:a16="http://schemas.microsoft.com/office/drawing/2014/main" id="{DB25BBD6-3945-66D4-A82E-77CB6BCB3B61}"/>
                </a:ext>
              </a:extLst>
            </p:cNvPr>
            <p:cNvCxnSpPr>
              <a:stCxn id="61" idx="0"/>
              <a:endCxn id="67" idx="4"/>
            </p:cNvCxnSpPr>
            <p:nvPr/>
          </p:nvCxnSpPr>
          <p:spPr>
            <a:xfrm rot="10800000" flipH="1">
              <a:off x="5661457" y="1641667"/>
              <a:ext cx="7459" cy="596023"/>
            </a:xfrm>
            <a:prstGeom prst="straightConnector1">
              <a:avLst/>
            </a:prstGeom>
            <a:noFill/>
            <a:ln w="9525" cap="flat" cmpd="sng">
              <a:solidFill>
                <a:srgbClr val="A5B7C6"/>
              </a:solidFill>
              <a:prstDash val="dash"/>
              <a:round/>
              <a:headEnd type="none" w="med" len="med"/>
              <a:tailEnd type="none" w="med" len="med"/>
            </a:ln>
          </p:spPr>
        </p:cxnSp>
        <p:cxnSp>
          <p:nvCxnSpPr>
            <p:cNvPr id="73" name="Google Shape;10398;p158">
              <a:extLst>
                <a:ext uri="{FF2B5EF4-FFF2-40B4-BE49-F238E27FC236}">
                  <a16:creationId xmlns:a16="http://schemas.microsoft.com/office/drawing/2014/main" id="{BBC9705C-0D67-5435-957E-FB46E21245EB}"/>
                </a:ext>
              </a:extLst>
            </p:cNvPr>
            <p:cNvCxnSpPr>
              <a:stCxn id="62" idx="0"/>
              <a:endCxn id="68" idx="4"/>
            </p:cNvCxnSpPr>
            <p:nvPr/>
          </p:nvCxnSpPr>
          <p:spPr>
            <a:xfrm rot="10800000">
              <a:off x="7841012" y="1641667"/>
              <a:ext cx="0" cy="596023"/>
            </a:xfrm>
            <a:prstGeom prst="straightConnector1">
              <a:avLst/>
            </a:prstGeom>
            <a:noFill/>
            <a:ln w="9525" cap="flat" cmpd="sng">
              <a:solidFill>
                <a:srgbClr val="A5B7C6"/>
              </a:solidFill>
              <a:prstDash val="dash"/>
              <a:round/>
              <a:headEnd type="none" w="med" len="med"/>
              <a:tailEnd type="none" w="med" len="med"/>
            </a:ln>
          </p:spPr>
        </p:cxnSp>
        <p:cxnSp>
          <p:nvCxnSpPr>
            <p:cNvPr id="74" name="Google Shape;10399;p158">
              <a:extLst>
                <a:ext uri="{FF2B5EF4-FFF2-40B4-BE49-F238E27FC236}">
                  <a16:creationId xmlns:a16="http://schemas.microsoft.com/office/drawing/2014/main" id="{355C9A25-7474-AC52-BBC5-F5E2A8F3FD90}"/>
                </a:ext>
              </a:extLst>
            </p:cNvPr>
            <p:cNvCxnSpPr>
              <a:stCxn id="63" idx="4"/>
              <a:endCxn id="69" idx="0"/>
            </p:cNvCxnSpPr>
            <p:nvPr/>
          </p:nvCxnSpPr>
          <p:spPr>
            <a:xfrm flipH="1">
              <a:off x="4606991" y="2888389"/>
              <a:ext cx="414" cy="685042"/>
            </a:xfrm>
            <a:prstGeom prst="straightConnector1">
              <a:avLst/>
            </a:prstGeom>
            <a:noFill/>
            <a:ln w="9525" cap="flat" cmpd="sng">
              <a:solidFill>
                <a:srgbClr val="A5B7C6"/>
              </a:solidFill>
              <a:prstDash val="dash"/>
              <a:round/>
              <a:headEnd type="none" w="med" len="med"/>
              <a:tailEnd type="none" w="med" len="med"/>
            </a:ln>
          </p:spPr>
        </p:cxnSp>
        <p:cxnSp>
          <p:nvCxnSpPr>
            <p:cNvPr id="75" name="Google Shape;10400;p158">
              <a:extLst>
                <a:ext uri="{FF2B5EF4-FFF2-40B4-BE49-F238E27FC236}">
                  <a16:creationId xmlns:a16="http://schemas.microsoft.com/office/drawing/2014/main" id="{CCC78D77-4DEC-065D-CEA2-0E9D168286C0}"/>
                </a:ext>
              </a:extLst>
            </p:cNvPr>
            <p:cNvCxnSpPr>
              <a:stCxn id="64" idx="4"/>
              <a:endCxn id="70" idx="0"/>
            </p:cNvCxnSpPr>
            <p:nvPr/>
          </p:nvCxnSpPr>
          <p:spPr>
            <a:xfrm>
              <a:off x="6751252" y="2888457"/>
              <a:ext cx="0" cy="684637"/>
            </a:xfrm>
            <a:prstGeom prst="straightConnector1">
              <a:avLst/>
            </a:prstGeom>
            <a:noFill/>
            <a:ln w="9525" cap="flat" cmpd="sng">
              <a:solidFill>
                <a:srgbClr val="A5B7C6"/>
              </a:solidFill>
              <a:prstDash val="dash"/>
              <a:round/>
              <a:headEnd type="none" w="med" len="med"/>
              <a:tailEnd type="none" w="med" len="med"/>
            </a:ln>
          </p:spPr>
        </p:cxnSp>
        <p:sp>
          <p:nvSpPr>
            <p:cNvPr id="76" name="Google Shape;10401;p158">
              <a:extLst>
                <a:ext uri="{FF2B5EF4-FFF2-40B4-BE49-F238E27FC236}">
                  <a16:creationId xmlns:a16="http://schemas.microsoft.com/office/drawing/2014/main" id="{FBB0D50A-9383-6A68-CD65-ABD47F844CCE}"/>
                </a:ext>
              </a:extLst>
            </p:cNvPr>
            <p:cNvSpPr txBox="1"/>
            <p:nvPr/>
          </p:nvSpPr>
          <p:spPr>
            <a:xfrm>
              <a:off x="4225304" y="2427229"/>
              <a:ext cx="744268" cy="30954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00" b="1">
                  <a:solidFill>
                    <a:srgbClr val="FFFFFF"/>
                  </a:solidFill>
                </a:rPr>
                <a:t>2004</a:t>
              </a:r>
              <a:endParaRPr sz="900" b="1">
                <a:solidFill>
                  <a:srgbClr val="FFFFFF"/>
                </a:solidFill>
              </a:endParaRPr>
            </a:p>
          </p:txBody>
        </p:sp>
        <p:sp>
          <p:nvSpPr>
            <p:cNvPr id="77" name="Google Shape;10402;p158">
              <a:extLst>
                <a:ext uri="{FF2B5EF4-FFF2-40B4-BE49-F238E27FC236}">
                  <a16:creationId xmlns:a16="http://schemas.microsoft.com/office/drawing/2014/main" id="{1B91543F-5FE3-67A1-38C5-394A79448F97}"/>
                </a:ext>
              </a:extLst>
            </p:cNvPr>
            <p:cNvSpPr txBox="1"/>
            <p:nvPr/>
          </p:nvSpPr>
          <p:spPr>
            <a:xfrm>
              <a:off x="5282965" y="2427229"/>
              <a:ext cx="744268" cy="30954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00" b="1">
                  <a:solidFill>
                    <a:srgbClr val="FFFFFF"/>
                  </a:solidFill>
                </a:rPr>
                <a:t>2017</a:t>
              </a:r>
              <a:endParaRPr sz="900" b="1">
                <a:solidFill>
                  <a:srgbClr val="FFFFFF"/>
                </a:solidFill>
              </a:endParaRPr>
            </a:p>
          </p:txBody>
        </p:sp>
        <p:sp>
          <p:nvSpPr>
            <p:cNvPr id="78" name="Google Shape;10403;p158">
              <a:extLst>
                <a:ext uri="{FF2B5EF4-FFF2-40B4-BE49-F238E27FC236}">
                  <a16:creationId xmlns:a16="http://schemas.microsoft.com/office/drawing/2014/main" id="{DA79AC9A-D4DF-65FA-2804-F0C83A9A6F61}"/>
                </a:ext>
              </a:extLst>
            </p:cNvPr>
            <p:cNvSpPr txBox="1"/>
            <p:nvPr/>
          </p:nvSpPr>
          <p:spPr>
            <a:xfrm>
              <a:off x="6377197" y="2427229"/>
              <a:ext cx="744268" cy="30954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00" b="1">
                  <a:solidFill>
                    <a:srgbClr val="FFFFFF"/>
                  </a:solidFill>
                </a:rPr>
                <a:t>2018</a:t>
              </a:r>
              <a:endParaRPr sz="900" b="1">
                <a:solidFill>
                  <a:srgbClr val="FFFFFF"/>
                </a:solidFill>
              </a:endParaRPr>
            </a:p>
          </p:txBody>
        </p:sp>
        <p:sp>
          <p:nvSpPr>
            <p:cNvPr id="79" name="Google Shape;10404;p158">
              <a:extLst>
                <a:ext uri="{FF2B5EF4-FFF2-40B4-BE49-F238E27FC236}">
                  <a16:creationId xmlns:a16="http://schemas.microsoft.com/office/drawing/2014/main" id="{20A803D1-5E07-E0C5-06C0-0761337E9838}"/>
                </a:ext>
              </a:extLst>
            </p:cNvPr>
            <p:cNvSpPr txBox="1"/>
            <p:nvPr/>
          </p:nvSpPr>
          <p:spPr>
            <a:xfrm>
              <a:off x="7471429" y="2427229"/>
              <a:ext cx="744268" cy="30954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00" b="1">
                  <a:solidFill>
                    <a:srgbClr val="FFFFFF"/>
                  </a:solidFill>
                </a:rPr>
                <a:t>Present</a:t>
              </a:r>
              <a:endParaRPr sz="900" b="1">
                <a:solidFill>
                  <a:srgbClr val="FFFFFF"/>
                </a:solidFill>
              </a:endParaRPr>
            </a:p>
          </p:txBody>
        </p:sp>
        <p:sp>
          <p:nvSpPr>
            <p:cNvPr id="83" name="Google Shape;10408;p158">
              <a:extLst>
                <a:ext uri="{FF2B5EF4-FFF2-40B4-BE49-F238E27FC236}">
                  <a16:creationId xmlns:a16="http://schemas.microsoft.com/office/drawing/2014/main" id="{9B2D8C97-C30A-A24D-3F9F-F8938BFB7F67}"/>
                </a:ext>
              </a:extLst>
            </p:cNvPr>
            <p:cNvSpPr txBox="1"/>
            <p:nvPr/>
          </p:nvSpPr>
          <p:spPr>
            <a:xfrm>
              <a:off x="5974453" y="1578042"/>
              <a:ext cx="1561057" cy="59602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accent4">
                      <a:lumMod val="75000"/>
                    </a:schemeClr>
                  </a:solidFill>
                </a:rPr>
                <a:t>President signed the VIDA which includes a requirement for the EPA to make discharge standards and the USCG to enforce them.</a:t>
              </a:r>
              <a:endParaRPr sz="1100">
                <a:solidFill>
                  <a:schemeClr val="accent4">
                    <a:lumMod val="75000"/>
                  </a:schemeClr>
                </a:solidFill>
              </a:endParaRPr>
            </a:p>
          </p:txBody>
        </p:sp>
        <p:sp>
          <p:nvSpPr>
            <p:cNvPr id="84" name="Google Shape;10409;p158">
              <a:extLst>
                <a:ext uri="{FF2B5EF4-FFF2-40B4-BE49-F238E27FC236}">
                  <a16:creationId xmlns:a16="http://schemas.microsoft.com/office/drawing/2014/main" id="{25060DFE-6F40-75AB-A89C-09981593390E}"/>
                </a:ext>
              </a:extLst>
            </p:cNvPr>
            <p:cNvSpPr txBox="1"/>
            <p:nvPr/>
          </p:nvSpPr>
          <p:spPr>
            <a:xfrm>
              <a:off x="3794896" y="1578042"/>
              <a:ext cx="1561057" cy="59602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accent4">
                      <a:lumMod val="75000"/>
                    </a:schemeClr>
                  </a:solidFill>
                </a:rPr>
                <a:t>International Maritime Organization (IMO) establishes D-1 standard to control invasive species</a:t>
              </a:r>
              <a:endParaRPr sz="1100">
                <a:solidFill>
                  <a:schemeClr val="accent4">
                    <a:lumMod val="75000"/>
                  </a:schemeClr>
                </a:solidFill>
              </a:endParaRPr>
            </a:p>
          </p:txBody>
        </p:sp>
        <p:sp>
          <p:nvSpPr>
            <p:cNvPr id="85" name="Google Shape;10410;p158">
              <a:extLst>
                <a:ext uri="{FF2B5EF4-FFF2-40B4-BE49-F238E27FC236}">
                  <a16:creationId xmlns:a16="http://schemas.microsoft.com/office/drawing/2014/main" id="{EC66FCA6-40F4-8052-E686-BF81983B5AAE}"/>
                </a:ext>
              </a:extLst>
            </p:cNvPr>
            <p:cNvSpPr txBox="1"/>
            <p:nvPr/>
          </p:nvSpPr>
          <p:spPr>
            <a:xfrm>
              <a:off x="4898543" y="3006981"/>
              <a:ext cx="1561057" cy="59602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accent4">
                      <a:lumMod val="75000"/>
                    </a:schemeClr>
                  </a:solidFill>
                </a:rPr>
                <a:t>IMO’s D-2 standard goes into effect which pushes vessels to install on-ship BWMS</a:t>
              </a:r>
              <a:endParaRPr sz="1100">
                <a:solidFill>
                  <a:schemeClr val="accent4">
                    <a:lumMod val="75000"/>
                  </a:schemeClr>
                </a:solidFill>
              </a:endParaRPr>
            </a:p>
          </p:txBody>
        </p:sp>
        <p:sp>
          <p:nvSpPr>
            <p:cNvPr id="86" name="Google Shape;10411;p158">
              <a:extLst>
                <a:ext uri="{FF2B5EF4-FFF2-40B4-BE49-F238E27FC236}">
                  <a16:creationId xmlns:a16="http://schemas.microsoft.com/office/drawing/2014/main" id="{F0E1819C-9A92-921C-F3A8-2855742C2F0D}"/>
                </a:ext>
              </a:extLst>
            </p:cNvPr>
            <p:cNvSpPr txBox="1"/>
            <p:nvPr/>
          </p:nvSpPr>
          <p:spPr>
            <a:xfrm>
              <a:off x="7042943" y="2983025"/>
              <a:ext cx="1561057" cy="59602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accent4">
                      <a:lumMod val="75000"/>
                    </a:schemeClr>
                  </a:solidFill>
                </a:rPr>
                <a:t>OES-3 develops ballast water regulation, policy, and guidance which regulates DBPs by default but need to know which DBPs should be regulated and to what degree.</a:t>
              </a:r>
              <a:endParaRPr sz="1100">
                <a:solidFill>
                  <a:schemeClr val="accent4">
                    <a:lumMod val="75000"/>
                  </a:schemeClr>
                </a:solidFill>
              </a:endParaRPr>
            </a:p>
          </p:txBody>
        </p:sp>
        <p:sp>
          <p:nvSpPr>
            <p:cNvPr id="87" name="Google Shape;10412;p158">
              <a:extLst>
                <a:ext uri="{FF2B5EF4-FFF2-40B4-BE49-F238E27FC236}">
                  <a16:creationId xmlns:a16="http://schemas.microsoft.com/office/drawing/2014/main" id="{4E760B7C-76D8-79AD-E735-89A9E0B63A81}"/>
                </a:ext>
              </a:extLst>
            </p:cNvPr>
            <p:cNvSpPr txBox="1"/>
            <p:nvPr/>
          </p:nvSpPr>
          <p:spPr>
            <a:xfrm>
              <a:off x="2703587" y="2989346"/>
              <a:ext cx="1561057" cy="59602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accent4">
                      <a:lumMod val="75000"/>
                    </a:schemeClr>
                  </a:solidFill>
                </a:rPr>
                <a:t>Ballast water is used to provide stability and structure to the vessel’s hull and compensate for weight shifts due to cargo displacement and fuel consumption</a:t>
              </a:r>
              <a:endParaRPr sz="1100">
                <a:solidFill>
                  <a:schemeClr val="accent4">
                    <a:lumMod val="75000"/>
                  </a:schemeClr>
                </a:solidFill>
              </a:endParaRPr>
            </a:p>
          </p:txBody>
        </p:sp>
        <p:sp>
          <p:nvSpPr>
            <p:cNvPr id="101" name="TextBox 100">
              <a:extLst>
                <a:ext uri="{FF2B5EF4-FFF2-40B4-BE49-F238E27FC236}">
                  <a16:creationId xmlns:a16="http://schemas.microsoft.com/office/drawing/2014/main" id="{731B2246-5AD4-D5A1-4F20-CD5FFBA3C37A}"/>
                </a:ext>
              </a:extLst>
            </p:cNvPr>
            <p:cNvSpPr txBox="1"/>
            <p:nvPr/>
          </p:nvSpPr>
          <p:spPr>
            <a:xfrm>
              <a:off x="3823707" y="3657024"/>
              <a:ext cx="1547462" cy="369332"/>
            </a:xfrm>
            <a:prstGeom prst="rect">
              <a:avLst/>
            </a:prstGeom>
            <a:noFill/>
          </p:spPr>
          <p:txBody>
            <a:bodyPr wrap="square">
              <a:spAutoFit/>
            </a:bodyPr>
            <a:lstStyle/>
            <a:p>
              <a:pPr marL="0" lvl="0" indent="0" algn="ctr" rtl="0">
                <a:spcBef>
                  <a:spcPts val="0"/>
                </a:spcBef>
                <a:spcAft>
                  <a:spcPts val="0"/>
                </a:spcAft>
                <a:buNone/>
              </a:pPr>
              <a:r>
                <a:rPr lang="en-US" sz="1200" b="1">
                  <a:solidFill>
                    <a:schemeClr val="accent6"/>
                  </a:solidFill>
                </a:rPr>
                <a:t>Regulation D-1 Ballast Water Exchange Standard</a:t>
              </a:r>
            </a:p>
          </p:txBody>
        </p:sp>
        <p:sp>
          <p:nvSpPr>
            <p:cNvPr id="103" name="TextBox 102">
              <a:extLst>
                <a:ext uri="{FF2B5EF4-FFF2-40B4-BE49-F238E27FC236}">
                  <a16:creationId xmlns:a16="http://schemas.microsoft.com/office/drawing/2014/main" id="{49772420-7CD0-6EB2-BF65-B7DE6D461EE9}"/>
                </a:ext>
              </a:extLst>
            </p:cNvPr>
            <p:cNvSpPr txBox="1"/>
            <p:nvPr/>
          </p:nvSpPr>
          <p:spPr>
            <a:xfrm>
              <a:off x="2695156" y="1188529"/>
              <a:ext cx="1652139" cy="214465"/>
            </a:xfrm>
            <a:prstGeom prst="rect">
              <a:avLst/>
            </a:prstGeom>
            <a:noFill/>
          </p:spPr>
          <p:txBody>
            <a:bodyPr wrap="square">
              <a:spAutoFit/>
            </a:bodyPr>
            <a:lstStyle/>
            <a:p>
              <a:pPr marL="0" lvl="0" indent="0" algn="ctr" rtl="0">
                <a:spcBef>
                  <a:spcPts val="0"/>
                </a:spcBef>
                <a:spcAft>
                  <a:spcPts val="0"/>
                </a:spcAft>
                <a:buNone/>
              </a:pPr>
              <a:r>
                <a:rPr lang="en-US" sz="1200" b="1">
                  <a:solidFill>
                    <a:schemeClr val="accent6"/>
                  </a:solidFill>
                </a:rPr>
                <a:t>Origins of Ballast Water</a:t>
              </a:r>
            </a:p>
          </p:txBody>
        </p:sp>
        <p:sp>
          <p:nvSpPr>
            <p:cNvPr id="104" name="TextBox 103">
              <a:extLst>
                <a:ext uri="{FF2B5EF4-FFF2-40B4-BE49-F238E27FC236}">
                  <a16:creationId xmlns:a16="http://schemas.microsoft.com/office/drawing/2014/main" id="{52D76735-6274-471F-B921-2B8A4780D3B7}"/>
                </a:ext>
              </a:extLst>
            </p:cNvPr>
            <p:cNvSpPr txBox="1"/>
            <p:nvPr/>
          </p:nvSpPr>
          <p:spPr>
            <a:xfrm>
              <a:off x="4853001" y="1113566"/>
              <a:ext cx="1652139" cy="369332"/>
            </a:xfrm>
            <a:prstGeom prst="rect">
              <a:avLst/>
            </a:prstGeom>
            <a:noFill/>
          </p:spPr>
          <p:txBody>
            <a:bodyPr wrap="square">
              <a:spAutoFit/>
            </a:bodyPr>
            <a:lstStyle/>
            <a:p>
              <a:pPr marL="0" lvl="0" indent="0" algn="ctr" rtl="0">
                <a:spcBef>
                  <a:spcPts val="0"/>
                </a:spcBef>
                <a:spcAft>
                  <a:spcPts val="0"/>
                </a:spcAft>
                <a:buNone/>
              </a:pPr>
              <a:r>
                <a:rPr lang="en-US" sz="1200" b="1">
                  <a:solidFill>
                    <a:schemeClr val="accent6"/>
                  </a:solidFill>
                </a:rPr>
                <a:t>Regulation D-2 Ballast Water Exchange Standard</a:t>
              </a:r>
            </a:p>
          </p:txBody>
        </p:sp>
        <p:sp>
          <p:nvSpPr>
            <p:cNvPr id="105" name="TextBox 104">
              <a:extLst>
                <a:ext uri="{FF2B5EF4-FFF2-40B4-BE49-F238E27FC236}">
                  <a16:creationId xmlns:a16="http://schemas.microsoft.com/office/drawing/2014/main" id="{D9E69FD8-1701-40E0-5317-870C962E36A0}"/>
                </a:ext>
              </a:extLst>
            </p:cNvPr>
            <p:cNvSpPr txBox="1"/>
            <p:nvPr/>
          </p:nvSpPr>
          <p:spPr>
            <a:xfrm>
              <a:off x="5967196" y="3723699"/>
              <a:ext cx="1482331" cy="369332"/>
            </a:xfrm>
            <a:prstGeom prst="rect">
              <a:avLst/>
            </a:prstGeom>
            <a:noFill/>
          </p:spPr>
          <p:txBody>
            <a:bodyPr wrap="square">
              <a:spAutoFit/>
            </a:bodyPr>
            <a:lstStyle/>
            <a:p>
              <a:pPr marL="0" lvl="0" indent="0" algn="ctr" rtl="0">
                <a:spcBef>
                  <a:spcPts val="0"/>
                </a:spcBef>
                <a:spcAft>
                  <a:spcPts val="0"/>
                </a:spcAft>
                <a:buNone/>
              </a:pPr>
              <a:r>
                <a:rPr lang="en-US" sz="1200" b="1">
                  <a:solidFill>
                    <a:schemeClr val="accent6"/>
                  </a:solidFill>
                </a:rPr>
                <a:t>Vessel Incidental Discharge Act (VIDA)</a:t>
              </a:r>
            </a:p>
          </p:txBody>
        </p:sp>
        <p:sp>
          <p:nvSpPr>
            <p:cNvPr id="108" name="TextBox 107">
              <a:extLst>
                <a:ext uri="{FF2B5EF4-FFF2-40B4-BE49-F238E27FC236}">
                  <a16:creationId xmlns:a16="http://schemas.microsoft.com/office/drawing/2014/main" id="{C9478F5B-E827-AE4D-7E35-09EFE78A1517}"/>
                </a:ext>
              </a:extLst>
            </p:cNvPr>
            <p:cNvSpPr txBox="1"/>
            <p:nvPr/>
          </p:nvSpPr>
          <p:spPr>
            <a:xfrm>
              <a:off x="6951861" y="1172024"/>
              <a:ext cx="1652139" cy="357442"/>
            </a:xfrm>
            <a:prstGeom prst="rect">
              <a:avLst/>
            </a:prstGeom>
            <a:noFill/>
          </p:spPr>
          <p:txBody>
            <a:bodyPr wrap="square" lIns="91440" tIns="45720" rIns="91440" bIns="45720" anchor="t">
              <a:spAutoFit/>
            </a:bodyPr>
            <a:lstStyle/>
            <a:p>
              <a:pPr algn="ctr"/>
              <a:r>
                <a:rPr lang="en-US" sz="1200" b="1">
                  <a:solidFill>
                    <a:schemeClr val="accent6"/>
                  </a:solidFill>
                </a:rPr>
                <a:t>Regulations are under development </a:t>
              </a:r>
            </a:p>
          </p:txBody>
        </p:sp>
      </p:grpSp>
      <p:sp>
        <p:nvSpPr>
          <p:cNvPr id="4" name="TextBox 3">
            <a:extLst>
              <a:ext uri="{FF2B5EF4-FFF2-40B4-BE49-F238E27FC236}">
                <a16:creationId xmlns:a16="http://schemas.microsoft.com/office/drawing/2014/main" id="{640BB7B2-975F-FE87-CA02-2FF372208753}"/>
              </a:ext>
            </a:extLst>
          </p:cNvPr>
          <p:cNvSpPr txBox="1"/>
          <p:nvPr/>
        </p:nvSpPr>
        <p:spPr>
          <a:xfrm>
            <a:off x="8230901" y="4526309"/>
            <a:ext cx="913099"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a:solidFill>
                  <a:schemeClr val="accent3">
                    <a:lumMod val="90000"/>
                  </a:schemeClr>
                </a:solidFill>
              </a:rPr>
              <a:t>Sources: </a:t>
            </a:r>
          </a:p>
          <a:p>
            <a:r>
              <a:rPr lang="en-US" sz="700">
                <a:solidFill>
                  <a:schemeClr val="accent3">
                    <a:lumMod val="90000"/>
                  </a:schemeClr>
                </a:solidFill>
                <a:latin typeface="Times New Roman"/>
                <a:cs typeface="Times New Roman"/>
              </a:rPr>
              <a:t>(Kim et al., 2022) </a:t>
            </a:r>
          </a:p>
          <a:p>
            <a:r>
              <a:rPr lang="en-US" sz="700">
                <a:solidFill>
                  <a:schemeClr val="accent3">
                    <a:lumMod val="90000"/>
                  </a:schemeClr>
                </a:solidFill>
                <a:latin typeface="Times New Roman"/>
                <a:cs typeface="Times New Roman"/>
              </a:rPr>
              <a:t>(Feng et al., 2023)</a:t>
            </a:r>
          </a:p>
          <a:p>
            <a:r>
              <a:rPr lang="en-US" sz="700">
                <a:solidFill>
                  <a:schemeClr val="accent3">
                    <a:lumMod val="90000"/>
                  </a:schemeClr>
                </a:solidFill>
                <a:latin typeface="Times New Roman"/>
                <a:cs typeface="Times New Roman"/>
              </a:rPr>
              <a:t>(US EPA, 2019)</a:t>
            </a:r>
          </a:p>
        </p:txBody>
      </p:sp>
    </p:spTree>
    <p:extLst>
      <p:ext uri="{BB962C8B-B14F-4D97-AF65-F5344CB8AC3E}">
        <p14:creationId xmlns:p14="http://schemas.microsoft.com/office/powerpoint/2010/main" val="2384366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9"/>
        <p:cNvGrpSpPr/>
        <p:nvPr/>
      </p:nvGrpSpPr>
      <p:grpSpPr>
        <a:xfrm>
          <a:off x="0" y="0"/>
          <a:ext cx="0" cy="0"/>
          <a:chOff x="0" y="0"/>
          <a:chExt cx="0" cy="0"/>
        </a:xfrm>
      </p:grpSpPr>
      <p:sp>
        <p:nvSpPr>
          <p:cNvPr id="1090" name="Google Shape;1090;p79"/>
          <p:cNvSpPr txBox="1">
            <a:spLocks noGrp="1"/>
          </p:cNvSpPr>
          <p:nvPr>
            <p:ph type="title"/>
          </p:nvPr>
        </p:nvSpPr>
        <p:spPr>
          <a:xfrm flipH="1">
            <a:off x="2063491" y="1309722"/>
            <a:ext cx="5157600" cy="106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Our Goal</a:t>
            </a:r>
            <a:endParaRPr/>
          </a:p>
        </p:txBody>
      </p:sp>
      <p:sp>
        <p:nvSpPr>
          <p:cNvPr id="1091" name="Google Shape;1091;p79"/>
          <p:cNvSpPr txBox="1">
            <a:spLocks noGrp="1"/>
          </p:cNvSpPr>
          <p:nvPr>
            <p:ph type="body" idx="1"/>
          </p:nvPr>
        </p:nvSpPr>
        <p:spPr>
          <a:xfrm flipH="1">
            <a:off x="1646783" y="2369700"/>
            <a:ext cx="5991018" cy="1252200"/>
          </a:xfrm>
          <a:prstGeom prst="rect">
            <a:avLst/>
          </a:prstGeom>
        </p:spPr>
        <p:txBody>
          <a:bodyPr spcFirstLastPara="1" wrap="square" lIns="91425" tIns="91425" rIns="91425" bIns="91425" anchor="t" anchorCtr="0">
            <a:noAutofit/>
          </a:bodyPr>
          <a:lstStyle/>
          <a:p>
            <a:pPr marL="0" indent="0">
              <a:buNone/>
            </a:pPr>
            <a:r>
              <a:rPr lang="en" sz="1600"/>
              <a:t> Determine to what degree the concentrations of different disinfection by-products (DBP) created by ballast water management systems (BWMS) exceed Environmental Protection Agency (EPA) recommendations and suggest </a:t>
            </a:r>
            <a:r>
              <a:rPr lang="en-US" sz="1600"/>
              <a:t>whether</a:t>
            </a:r>
            <a:r>
              <a:rPr lang="en" sz="1600"/>
              <a:t> ballast water management regulations should be implemented. </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0"/>
        <p:cNvGrpSpPr/>
        <p:nvPr/>
      </p:nvGrpSpPr>
      <p:grpSpPr>
        <a:xfrm>
          <a:off x="0" y="0"/>
          <a:ext cx="0" cy="0"/>
          <a:chOff x="0" y="0"/>
          <a:chExt cx="0" cy="0"/>
        </a:xfrm>
      </p:grpSpPr>
      <p:sp>
        <p:nvSpPr>
          <p:cNvPr id="1621" name="Google Shape;1621;p107"/>
          <p:cNvSpPr txBox="1">
            <a:spLocks noGrp="1"/>
          </p:cNvSpPr>
          <p:nvPr>
            <p:ph type="title"/>
          </p:nvPr>
        </p:nvSpPr>
        <p:spPr>
          <a:xfrm>
            <a:off x="540000" y="240911"/>
            <a:ext cx="806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Josefin Sans"/>
                <a:ea typeface="Josefin Sans"/>
                <a:cs typeface="Josefin Sans"/>
                <a:sym typeface="Josefin Sans"/>
              </a:rPr>
              <a:t>Ballast Water Treatment Methods</a:t>
            </a:r>
            <a:endParaRPr>
              <a:latin typeface="Josefin Sans"/>
              <a:ea typeface="Josefin Sans"/>
              <a:cs typeface="Josefin Sans"/>
              <a:sym typeface="Josefin Sans"/>
            </a:endParaRPr>
          </a:p>
        </p:txBody>
      </p:sp>
      <p:cxnSp>
        <p:nvCxnSpPr>
          <p:cNvPr id="1622" name="Google Shape;1622;p107"/>
          <p:cNvCxnSpPr>
            <a:cxnSpLocks/>
            <a:stCxn id="1623" idx="2"/>
            <a:endCxn id="1624" idx="0"/>
          </p:cNvCxnSpPr>
          <p:nvPr/>
        </p:nvCxnSpPr>
        <p:spPr>
          <a:xfrm rot="16200000" flipH="1">
            <a:off x="5809495" y="285580"/>
            <a:ext cx="415274" cy="2861464"/>
          </a:xfrm>
          <a:prstGeom prst="bentConnector3">
            <a:avLst>
              <a:gd name="adj1" fmla="val 50000"/>
            </a:avLst>
          </a:prstGeom>
          <a:noFill/>
          <a:ln w="28575" cap="flat" cmpd="sng">
            <a:solidFill>
              <a:schemeClr val="dk1"/>
            </a:solidFill>
            <a:prstDash val="solid"/>
            <a:round/>
            <a:headEnd type="none" w="sm" len="sm"/>
            <a:tailEnd type="none" w="sm" len="sm"/>
          </a:ln>
        </p:spPr>
      </p:cxnSp>
      <p:cxnSp>
        <p:nvCxnSpPr>
          <p:cNvPr id="1625" name="Google Shape;1625;p107"/>
          <p:cNvCxnSpPr>
            <a:cxnSpLocks/>
            <a:stCxn id="1626" idx="0"/>
            <a:endCxn id="1623" idx="2"/>
          </p:cNvCxnSpPr>
          <p:nvPr/>
        </p:nvCxnSpPr>
        <p:spPr>
          <a:xfrm rot="5400000" flipH="1" flipV="1">
            <a:off x="2843455" y="181005"/>
            <a:ext cx="415274" cy="3070615"/>
          </a:xfrm>
          <a:prstGeom prst="bentConnector3">
            <a:avLst>
              <a:gd name="adj1" fmla="val 50000"/>
            </a:avLst>
          </a:prstGeom>
          <a:noFill/>
          <a:ln w="28575" cap="flat" cmpd="sng">
            <a:solidFill>
              <a:schemeClr val="dk1"/>
            </a:solidFill>
            <a:prstDash val="solid"/>
            <a:round/>
            <a:headEnd type="none" w="sm" len="sm"/>
            <a:tailEnd type="none" w="sm" len="sm"/>
          </a:ln>
        </p:spPr>
      </p:cxnSp>
      <p:cxnSp>
        <p:nvCxnSpPr>
          <p:cNvPr id="1629" name="Google Shape;1629;p107"/>
          <p:cNvCxnSpPr>
            <a:cxnSpLocks/>
            <a:stCxn id="1630" idx="0"/>
            <a:endCxn id="1626" idx="2"/>
          </p:cNvCxnSpPr>
          <p:nvPr/>
        </p:nvCxnSpPr>
        <p:spPr>
          <a:xfrm rot="5400000" flipH="1" flipV="1">
            <a:off x="967930" y="2766120"/>
            <a:ext cx="817326" cy="278384"/>
          </a:xfrm>
          <a:prstGeom prst="bentConnector3">
            <a:avLst>
              <a:gd name="adj1" fmla="val 50000"/>
            </a:avLst>
          </a:prstGeom>
          <a:noFill/>
          <a:ln w="28575" cap="flat" cmpd="sng">
            <a:solidFill>
              <a:schemeClr val="dk1"/>
            </a:solidFill>
            <a:prstDash val="solid"/>
            <a:round/>
            <a:headEnd type="none" w="sm" len="sm"/>
            <a:tailEnd type="none" w="sm" len="sm"/>
          </a:ln>
        </p:spPr>
      </p:cxnSp>
      <p:cxnSp>
        <p:nvCxnSpPr>
          <p:cNvPr id="1631" name="Google Shape;1631;p107"/>
          <p:cNvCxnSpPr>
            <a:cxnSpLocks/>
            <a:stCxn id="1624" idx="2"/>
            <a:endCxn id="1632" idx="0"/>
          </p:cNvCxnSpPr>
          <p:nvPr/>
        </p:nvCxnSpPr>
        <p:spPr>
          <a:xfrm rot="16200000" flipH="1">
            <a:off x="7183722" y="2760790"/>
            <a:ext cx="817326" cy="289043"/>
          </a:xfrm>
          <a:prstGeom prst="bentConnector3">
            <a:avLst>
              <a:gd name="adj1" fmla="val 50000"/>
            </a:avLst>
          </a:prstGeom>
          <a:noFill/>
          <a:ln w="28575" cap="flat" cmpd="sng">
            <a:solidFill>
              <a:schemeClr val="dk1"/>
            </a:solidFill>
            <a:prstDash val="solid"/>
            <a:round/>
            <a:headEnd type="none" w="sm" len="sm"/>
            <a:tailEnd type="none" w="sm" len="sm"/>
          </a:ln>
        </p:spPr>
      </p:cxnSp>
      <p:cxnSp>
        <p:nvCxnSpPr>
          <p:cNvPr id="1633" name="Google Shape;1633;p107"/>
          <p:cNvCxnSpPr>
            <a:cxnSpLocks/>
            <a:stCxn id="1634" idx="0"/>
            <a:endCxn id="5" idx="2"/>
          </p:cNvCxnSpPr>
          <p:nvPr/>
        </p:nvCxnSpPr>
        <p:spPr>
          <a:xfrm rot="16200000" flipV="1">
            <a:off x="4793027" y="2261732"/>
            <a:ext cx="530786" cy="948000"/>
          </a:xfrm>
          <a:prstGeom prst="bentConnector3">
            <a:avLst>
              <a:gd name="adj1" fmla="val 50000"/>
            </a:avLst>
          </a:prstGeom>
          <a:noFill/>
          <a:ln w="28575" cap="flat" cmpd="sng">
            <a:solidFill>
              <a:schemeClr val="dk1"/>
            </a:solidFill>
            <a:prstDash val="solid"/>
            <a:round/>
            <a:headEnd type="none" w="sm" len="sm"/>
            <a:tailEnd type="none" w="sm" len="sm"/>
          </a:ln>
        </p:spPr>
      </p:cxnSp>
      <p:sp>
        <p:nvSpPr>
          <p:cNvPr id="1623" name="Google Shape;1623;p107"/>
          <p:cNvSpPr/>
          <p:nvPr/>
        </p:nvSpPr>
        <p:spPr>
          <a:xfrm>
            <a:off x="3827100" y="935975"/>
            <a:ext cx="1518600" cy="572700"/>
          </a:xfrm>
          <a:prstGeom prst="rect">
            <a:avLst/>
          </a:prstGeom>
          <a:solidFill>
            <a:schemeClr val="accent4"/>
          </a:solidFill>
          <a:ln>
            <a:noFill/>
          </a:ln>
        </p:spPr>
        <p:txBody>
          <a:bodyPr spcFirstLastPara="1" wrap="square" lIns="91425" tIns="91425" rIns="91425" bIns="91425" anchor="ctr" anchorCtr="0">
            <a:noAutofit/>
          </a:bodyPr>
          <a:lstStyle/>
          <a:p>
            <a:pPr algn="ctr"/>
            <a:r>
              <a:rPr lang="en-US" sz="2200" b="1">
                <a:solidFill>
                  <a:schemeClr val="dk1"/>
                </a:solidFill>
                <a:latin typeface="Josefin Sans"/>
                <a:ea typeface="Josefin Sans"/>
                <a:cs typeface="Josefin Sans"/>
                <a:sym typeface="Josefin Sans"/>
              </a:rPr>
              <a:t>BWMS</a:t>
            </a:r>
          </a:p>
        </p:txBody>
      </p:sp>
      <p:sp>
        <p:nvSpPr>
          <p:cNvPr id="1626" name="Google Shape;1626;p107"/>
          <p:cNvSpPr/>
          <p:nvPr/>
        </p:nvSpPr>
        <p:spPr>
          <a:xfrm>
            <a:off x="699160" y="1923949"/>
            <a:ext cx="1633250" cy="572700"/>
          </a:xfrm>
          <a:prstGeom prst="rect">
            <a:avLst/>
          </a:prstGeom>
          <a:solidFill>
            <a:schemeClr val="accent2"/>
          </a:solidFill>
          <a:ln>
            <a:noFill/>
          </a:ln>
        </p:spPr>
        <p:txBody>
          <a:bodyPr spcFirstLastPara="1" wrap="square" lIns="91425" tIns="91425" rIns="91425" bIns="91425" anchor="ctr" anchorCtr="0">
            <a:noAutofit/>
          </a:bodyPr>
          <a:lstStyle/>
          <a:p>
            <a:pPr algn="ctr"/>
            <a:r>
              <a:rPr lang="en-US" sz="2200" b="1">
                <a:solidFill>
                  <a:schemeClr val="dk1"/>
                </a:solidFill>
                <a:latin typeface="Josefin Sans"/>
                <a:ea typeface="Josefin Sans"/>
                <a:cs typeface="Josefin Sans"/>
                <a:sym typeface="Josefin Sans"/>
              </a:rPr>
              <a:t>Pre-Treatment</a:t>
            </a:r>
          </a:p>
        </p:txBody>
      </p:sp>
      <p:sp>
        <p:nvSpPr>
          <p:cNvPr id="1624" name="Google Shape;1624;p107"/>
          <p:cNvSpPr/>
          <p:nvPr/>
        </p:nvSpPr>
        <p:spPr>
          <a:xfrm>
            <a:off x="6576320" y="1923949"/>
            <a:ext cx="1743087" cy="572700"/>
          </a:xfrm>
          <a:prstGeom prst="rect">
            <a:avLst/>
          </a:prstGeom>
          <a:solidFill>
            <a:schemeClr val="accent2"/>
          </a:solidFill>
          <a:ln>
            <a:noFill/>
          </a:ln>
        </p:spPr>
        <p:txBody>
          <a:bodyPr spcFirstLastPara="1" wrap="square" lIns="91425" tIns="91425" rIns="91425" bIns="91425" anchor="ctr" anchorCtr="0">
            <a:noAutofit/>
          </a:bodyPr>
          <a:lstStyle/>
          <a:p>
            <a:pPr algn="ctr"/>
            <a:r>
              <a:rPr lang="en-US" sz="2200" b="1">
                <a:solidFill>
                  <a:schemeClr val="dk1"/>
                </a:solidFill>
                <a:latin typeface="Josefin Sans"/>
                <a:ea typeface="Josefin Sans"/>
                <a:cs typeface="Josefin Sans"/>
                <a:sym typeface="Josefin Sans"/>
              </a:rPr>
              <a:t>Post- Treatment</a:t>
            </a:r>
          </a:p>
        </p:txBody>
      </p:sp>
      <p:sp>
        <p:nvSpPr>
          <p:cNvPr id="1630" name="Google Shape;1630;p107"/>
          <p:cNvSpPr/>
          <p:nvPr/>
        </p:nvSpPr>
        <p:spPr>
          <a:xfrm>
            <a:off x="478101" y="3313975"/>
            <a:ext cx="1518600" cy="572700"/>
          </a:xfrm>
          <a:prstGeom prst="rect">
            <a:avLst/>
          </a:prstGeom>
          <a:solidFill>
            <a:schemeClr val="accent3"/>
          </a:solidFill>
          <a:ln>
            <a:noFill/>
          </a:ln>
        </p:spPr>
        <p:txBody>
          <a:bodyPr spcFirstLastPara="1" wrap="square" lIns="91425" tIns="91425" rIns="91425" bIns="91425" anchor="ctr" anchorCtr="0">
            <a:noAutofit/>
          </a:bodyPr>
          <a:lstStyle/>
          <a:p>
            <a:pPr algn="ctr"/>
            <a:r>
              <a:rPr lang="en-US" sz="2000" b="1">
                <a:solidFill>
                  <a:schemeClr val="dk1"/>
                </a:solidFill>
                <a:latin typeface="Josefin Sans"/>
                <a:ea typeface="Josefin Sans"/>
                <a:cs typeface="Josefin Sans"/>
                <a:sym typeface="Josefin Sans"/>
              </a:rPr>
              <a:t>Filtration</a:t>
            </a:r>
          </a:p>
        </p:txBody>
      </p:sp>
      <p:sp>
        <p:nvSpPr>
          <p:cNvPr id="1628" name="Google Shape;1628;p107"/>
          <p:cNvSpPr/>
          <p:nvPr/>
        </p:nvSpPr>
        <p:spPr>
          <a:xfrm>
            <a:off x="2833548" y="3001125"/>
            <a:ext cx="1518600" cy="572700"/>
          </a:xfrm>
          <a:prstGeom prst="rect">
            <a:avLst/>
          </a:prstGeom>
          <a:solidFill>
            <a:srgbClr val="FFFF00"/>
          </a:solidFill>
          <a:ln>
            <a:noFill/>
          </a:ln>
        </p:spPr>
        <p:txBody>
          <a:bodyPr spcFirstLastPara="1" wrap="square" lIns="91425" tIns="91425" rIns="91425" bIns="91425" anchor="ctr" anchorCtr="0">
            <a:noAutofit/>
          </a:bodyPr>
          <a:lstStyle/>
          <a:p>
            <a:pPr algn="ctr"/>
            <a:r>
              <a:rPr lang="en-US" sz="2000" b="1">
                <a:solidFill>
                  <a:schemeClr val="dk1"/>
                </a:solidFill>
                <a:latin typeface="Josefin Sans"/>
                <a:ea typeface="Josefin Sans"/>
                <a:cs typeface="Josefin Sans"/>
                <a:sym typeface="Josefin Sans"/>
              </a:rPr>
              <a:t>Chemical</a:t>
            </a:r>
          </a:p>
        </p:txBody>
      </p:sp>
      <p:sp>
        <p:nvSpPr>
          <p:cNvPr id="1634" name="Google Shape;1634;p107"/>
          <p:cNvSpPr/>
          <p:nvPr/>
        </p:nvSpPr>
        <p:spPr>
          <a:xfrm>
            <a:off x="4773120" y="3001125"/>
            <a:ext cx="1518600" cy="572700"/>
          </a:xfrm>
          <a:prstGeom prst="rect">
            <a:avLst/>
          </a:prstGeom>
          <a:solidFill>
            <a:schemeClr val="accent3"/>
          </a:solidFill>
          <a:ln>
            <a:noFill/>
          </a:ln>
        </p:spPr>
        <p:txBody>
          <a:bodyPr spcFirstLastPara="1" wrap="square" lIns="91425" tIns="91425" rIns="91425" bIns="91425" anchor="ctr" anchorCtr="0">
            <a:noAutofit/>
          </a:bodyPr>
          <a:lstStyle/>
          <a:p>
            <a:pPr algn="ctr"/>
            <a:r>
              <a:rPr lang="en-US" sz="2000" b="1">
                <a:solidFill>
                  <a:schemeClr val="dk1"/>
                </a:solidFill>
                <a:latin typeface="Josefin Sans"/>
                <a:ea typeface="Josefin Sans"/>
                <a:cs typeface="Josefin Sans"/>
                <a:sym typeface="Josefin Sans"/>
              </a:rPr>
              <a:t>Non-Chemical</a:t>
            </a:r>
          </a:p>
        </p:txBody>
      </p:sp>
      <p:sp>
        <p:nvSpPr>
          <p:cNvPr id="1632" name="Google Shape;1632;p107"/>
          <p:cNvSpPr/>
          <p:nvPr/>
        </p:nvSpPr>
        <p:spPr>
          <a:xfrm>
            <a:off x="6758233" y="3313975"/>
            <a:ext cx="1957348" cy="572700"/>
          </a:xfrm>
          <a:prstGeom prst="rect">
            <a:avLst/>
          </a:prstGeom>
          <a:solidFill>
            <a:schemeClr val="accent3"/>
          </a:solidFill>
          <a:ln>
            <a:noFill/>
          </a:ln>
        </p:spPr>
        <p:txBody>
          <a:bodyPr spcFirstLastPara="1" wrap="square" lIns="91425" tIns="91425" rIns="91425" bIns="91425" anchor="ctr" anchorCtr="0">
            <a:noAutofit/>
          </a:bodyPr>
          <a:lstStyle/>
          <a:p>
            <a:pPr algn="ctr"/>
            <a:r>
              <a:rPr lang="en-US" sz="2000" b="1">
                <a:solidFill>
                  <a:schemeClr val="dk1"/>
                </a:solidFill>
                <a:latin typeface="Josefin Sans"/>
                <a:ea typeface="Josefin Sans"/>
                <a:cs typeface="Josefin Sans"/>
                <a:sym typeface="Josefin Sans"/>
              </a:rPr>
              <a:t>Neutralization</a:t>
            </a:r>
          </a:p>
        </p:txBody>
      </p:sp>
      <p:sp>
        <p:nvSpPr>
          <p:cNvPr id="1637" name="Google Shape;1637;p107"/>
          <p:cNvSpPr txBox="1"/>
          <p:nvPr/>
        </p:nvSpPr>
        <p:spPr>
          <a:xfrm>
            <a:off x="1309068" y="2783239"/>
            <a:ext cx="15186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b="1">
              <a:solidFill>
                <a:schemeClr val="dk1"/>
              </a:solidFill>
              <a:latin typeface="Josefin Sans"/>
              <a:ea typeface="Josefin Sans"/>
              <a:cs typeface="Josefin Sans"/>
              <a:sym typeface="Josefin Sans"/>
            </a:endParaRPr>
          </a:p>
        </p:txBody>
      </p:sp>
      <p:sp>
        <p:nvSpPr>
          <p:cNvPr id="1643" name="Google Shape;1643;p107"/>
          <p:cNvSpPr txBox="1"/>
          <p:nvPr/>
        </p:nvSpPr>
        <p:spPr>
          <a:xfrm>
            <a:off x="2643864" y="3573825"/>
            <a:ext cx="1896000" cy="474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2"/>
                </a:solidFill>
                <a:latin typeface="Open Sans"/>
                <a:ea typeface="Open Sans"/>
                <a:cs typeface="Open Sans"/>
                <a:sym typeface="Open Sans"/>
              </a:rPr>
              <a:t>Electrolysis, Chemical Injection </a:t>
            </a:r>
            <a:endParaRPr>
              <a:solidFill>
                <a:schemeClr val="dk2"/>
              </a:solidFill>
              <a:latin typeface="Open Sans"/>
              <a:ea typeface="Open Sans"/>
              <a:cs typeface="Open Sans"/>
              <a:sym typeface="Open Sans"/>
            </a:endParaRPr>
          </a:p>
        </p:txBody>
      </p:sp>
      <p:sp>
        <p:nvSpPr>
          <p:cNvPr id="1644" name="Google Shape;1644;p107"/>
          <p:cNvSpPr txBox="1"/>
          <p:nvPr/>
        </p:nvSpPr>
        <p:spPr>
          <a:xfrm>
            <a:off x="4572000" y="3717671"/>
            <a:ext cx="1896000" cy="474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2"/>
                </a:solidFill>
                <a:latin typeface="Open Sans"/>
                <a:ea typeface="Open Sans"/>
                <a:cs typeface="Open Sans"/>
                <a:sym typeface="Open Sans"/>
              </a:rPr>
              <a:t>UV, Heat, Ozone</a:t>
            </a:r>
            <a:endParaRPr>
              <a:solidFill>
                <a:schemeClr val="dk2"/>
              </a:solidFill>
              <a:latin typeface="Open Sans"/>
              <a:ea typeface="Open Sans"/>
              <a:cs typeface="Open Sans"/>
              <a:sym typeface="Open Sans"/>
            </a:endParaRPr>
          </a:p>
        </p:txBody>
      </p:sp>
      <p:sp>
        <p:nvSpPr>
          <p:cNvPr id="5" name="Google Shape;1624;p107">
            <a:extLst>
              <a:ext uri="{FF2B5EF4-FFF2-40B4-BE49-F238E27FC236}">
                <a16:creationId xmlns:a16="http://schemas.microsoft.com/office/drawing/2014/main" id="{DBC8E4D9-9057-F830-F6BC-220B4A44E72B}"/>
              </a:ext>
            </a:extLst>
          </p:cNvPr>
          <p:cNvSpPr/>
          <p:nvPr/>
        </p:nvSpPr>
        <p:spPr>
          <a:xfrm>
            <a:off x="3636420" y="1897639"/>
            <a:ext cx="1896000" cy="572700"/>
          </a:xfrm>
          <a:prstGeom prst="rect">
            <a:avLst/>
          </a:prstGeom>
          <a:solidFill>
            <a:schemeClr val="accent2"/>
          </a:solidFill>
          <a:ln>
            <a:noFill/>
          </a:ln>
        </p:spPr>
        <p:txBody>
          <a:bodyPr spcFirstLastPara="1" wrap="square" lIns="91425" tIns="91425" rIns="91425" bIns="91425" anchor="ctr" anchorCtr="0">
            <a:noAutofit/>
          </a:bodyPr>
          <a:lstStyle/>
          <a:p>
            <a:pPr algn="ctr"/>
            <a:r>
              <a:rPr lang="en-US" sz="2200" b="1">
                <a:solidFill>
                  <a:schemeClr val="dk1"/>
                </a:solidFill>
                <a:latin typeface="Josefin Sans"/>
                <a:ea typeface="Josefin Sans"/>
                <a:cs typeface="Josefin Sans"/>
                <a:sym typeface="Josefin Sans"/>
              </a:rPr>
              <a:t>Primary Treatment</a:t>
            </a:r>
          </a:p>
        </p:txBody>
      </p:sp>
      <p:cxnSp>
        <p:nvCxnSpPr>
          <p:cNvPr id="31" name="Google Shape;1622;p107">
            <a:extLst>
              <a:ext uri="{FF2B5EF4-FFF2-40B4-BE49-F238E27FC236}">
                <a16:creationId xmlns:a16="http://schemas.microsoft.com/office/drawing/2014/main" id="{9B624D18-BA33-D4EE-8D70-230856B21CE9}"/>
              </a:ext>
            </a:extLst>
          </p:cNvPr>
          <p:cNvCxnSpPr>
            <a:cxnSpLocks/>
            <a:stCxn id="1623" idx="2"/>
            <a:endCxn id="5" idx="0"/>
          </p:cNvCxnSpPr>
          <p:nvPr/>
        </p:nvCxnSpPr>
        <p:spPr>
          <a:xfrm rot="5400000">
            <a:off x="4390928" y="1702167"/>
            <a:ext cx="388964" cy="1980"/>
          </a:xfrm>
          <a:prstGeom prst="bentConnector3">
            <a:avLst>
              <a:gd name="adj1" fmla="val 50000"/>
            </a:avLst>
          </a:prstGeom>
          <a:noFill/>
          <a:ln w="28575" cap="flat" cmpd="sng">
            <a:solidFill>
              <a:schemeClr val="dk1"/>
            </a:solidFill>
            <a:prstDash val="solid"/>
            <a:round/>
            <a:headEnd type="none" w="sm" len="sm"/>
            <a:tailEnd type="none" w="sm" len="sm"/>
          </a:ln>
        </p:spPr>
      </p:cxnSp>
      <p:cxnSp>
        <p:nvCxnSpPr>
          <p:cNvPr id="44" name="Google Shape;1633;p107">
            <a:extLst>
              <a:ext uri="{FF2B5EF4-FFF2-40B4-BE49-F238E27FC236}">
                <a16:creationId xmlns:a16="http://schemas.microsoft.com/office/drawing/2014/main" id="{5502B649-7FB8-FAFE-2EDC-FF7D050827C8}"/>
              </a:ext>
            </a:extLst>
          </p:cNvPr>
          <p:cNvCxnSpPr>
            <a:cxnSpLocks/>
            <a:stCxn id="1628" idx="0"/>
            <a:endCxn id="5" idx="2"/>
          </p:cNvCxnSpPr>
          <p:nvPr/>
        </p:nvCxnSpPr>
        <p:spPr>
          <a:xfrm rot="5400000" flipH="1" flipV="1">
            <a:off x="3823241" y="2239946"/>
            <a:ext cx="530786" cy="991572"/>
          </a:xfrm>
          <a:prstGeom prst="bentConnector3">
            <a:avLst>
              <a:gd name="adj1" fmla="val 50000"/>
            </a:avLst>
          </a:prstGeom>
          <a:noFill/>
          <a:ln w="28575" cap="flat" cmpd="sng">
            <a:solidFill>
              <a:schemeClr val="dk1"/>
            </a:solidFill>
            <a:prstDash val="solid"/>
            <a:round/>
            <a:headEnd type="none" w="sm" len="sm"/>
            <a:tailEnd type="none" w="sm" len="sm"/>
          </a:ln>
        </p:spPr>
      </p:cxnSp>
      <p:sp>
        <p:nvSpPr>
          <p:cNvPr id="2" name="TextBox 1">
            <a:extLst>
              <a:ext uri="{FF2B5EF4-FFF2-40B4-BE49-F238E27FC236}">
                <a16:creationId xmlns:a16="http://schemas.microsoft.com/office/drawing/2014/main" id="{D3AF45C8-26D8-0130-A961-A4EA4FEF5474}"/>
              </a:ext>
            </a:extLst>
          </p:cNvPr>
          <p:cNvSpPr txBox="1"/>
          <p:nvPr/>
        </p:nvSpPr>
        <p:spPr>
          <a:xfrm>
            <a:off x="6858000" y="4301289"/>
            <a:ext cx="1677736" cy="7463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solidFill>
                  <a:schemeClr val="accent3">
                    <a:lumMod val="90000"/>
                  </a:schemeClr>
                </a:solidFill>
              </a:rPr>
              <a:t>Sources: </a:t>
            </a:r>
          </a:p>
          <a:p>
            <a:r>
              <a:rPr lang="en-US" sz="1050">
                <a:solidFill>
                  <a:schemeClr val="accent3">
                    <a:lumMod val="90000"/>
                  </a:schemeClr>
                </a:solidFill>
                <a:latin typeface="Times New Roman"/>
                <a:cs typeface="Times New Roman"/>
              </a:rPr>
              <a:t>(Bailey et al., 2022)</a:t>
            </a:r>
            <a:endParaRPr lang="en-US" sz="1050">
              <a:solidFill>
                <a:schemeClr val="accent3">
                  <a:lumMod val="90000"/>
                </a:schemeClr>
              </a:solidFill>
            </a:endParaRPr>
          </a:p>
          <a:p>
            <a:r>
              <a:rPr lang="en-US" sz="1050">
                <a:solidFill>
                  <a:schemeClr val="accent3">
                    <a:lumMod val="90000"/>
                  </a:schemeClr>
                </a:solidFill>
                <a:latin typeface="Times New Roman"/>
                <a:cs typeface="Times New Roman"/>
              </a:rPr>
              <a:t>(Shah et al., 2015)</a:t>
            </a:r>
            <a:endParaRPr lang="en-US" sz="1050">
              <a:solidFill>
                <a:schemeClr val="accent3">
                  <a:lumMod val="90000"/>
                </a:schemeClr>
              </a:solidFill>
            </a:endParaRPr>
          </a:p>
          <a:p>
            <a:r>
              <a:rPr lang="en-US" sz="1050">
                <a:solidFill>
                  <a:schemeClr val="accent3">
                    <a:lumMod val="90000"/>
                  </a:schemeClr>
                </a:solidFill>
                <a:latin typeface="Times New Roman"/>
                <a:cs typeface="Times New Roman"/>
              </a:rPr>
              <a:t>(Duan et al., 2023).</a:t>
            </a:r>
            <a:endParaRPr lang="en-US" sz="1050">
              <a:solidFill>
                <a:schemeClr val="accent3">
                  <a:lumMod val="90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8"/>
        <p:cNvGrpSpPr/>
        <p:nvPr/>
      </p:nvGrpSpPr>
      <p:grpSpPr>
        <a:xfrm>
          <a:off x="0" y="0"/>
          <a:ext cx="0" cy="0"/>
          <a:chOff x="0" y="0"/>
          <a:chExt cx="0" cy="0"/>
        </a:xfrm>
      </p:grpSpPr>
      <p:sp>
        <p:nvSpPr>
          <p:cNvPr id="1459" name="Google Shape;1459;p103"/>
          <p:cNvSpPr/>
          <p:nvPr/>
        </p:nvSpPr>
        <p:spPr>
          <a:xfrm>
            <a:off x="4779113" y="2648036"/>
            <a:ext cx="777300" cy="777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103"/>
          <p:cNvSpPr/>
          <p:nvPr/>
        </p:nvSpPr>
        <p:spPr>
          <a:xfrm>
            <a:off x="4779113" y="1565200"/>
            <a:ext cx="777300" cy="777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103"/>
          <p:cNvSpPr/>
          <p:nvPr/>
        </p:nvSpPr>
        <p:spPr>
          <a:xfrm>
            <a:off x="4779113" y="3708427"/>
            <a:ext cx="777300" cy="777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03"/>
          <p:cNvSpPr/>
          <p:nvPr/>
        </p:nvSpPr>
        <p:spPr>
          <a:xfrm>
            <a:off x="4779113" y="519624"/>
            <a:ext cx="777300" cy="777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103"/>
          <p:cNvSpPr txBox="1">
            <a:spLocks noGrp="1"/>
          </p:cNvSpPr>
          <p:nvPr>
            <p:ph type="title"/>
          </p:nvPr>
        </p:nvSpPr>
        <p:spPr>
          <a:xfrm>
            <a:off x="561957" y="107585"/>
            <a:ext cx="2633400" cy="1193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Methodology</a:t>
            </a:r>
            <a:endParaRPr/>
          </a:p>
        </p:txBody>
      </p:sp>
      <p:sp>
        <p:nvSpPr>
          <p:cNvPr id="1464" name="Google Shape;1464;p103"/>
          <p:cNvSpPr txBox="1"/>
          <p:nvPr/>
        </p:nvSpPr>
        <p:spPr>
          <a:xfrm>
            <a:off x="2386750" y="1875125"/>
            <a:ext cx="2246700" cy="592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endParaRPr lang="en">
              <a:solidFill>
                <a:schemeClr val="dk2"/>
              </a:solidFill>
              <a:latin typeface="Open Sans"/>
              <a:ea typeface="Open Sans"/>
              <a:cs typeface="Open Sans"/>
            </a:endParaRPr>
          </a:p>
        </p:txBody>
      </p:sp>
      <p:sp>
        <p:nvSpPr>
          <p:cNvPr id="1465" name="Google Shape;1465;p103"/>
          <p:cNvSpPr txBox="1"/>
          <p:nvPr/>
        </p:nvSpPr>
        <p:spPr>
          <a:xfrm flipH="1">
            <a:off x="2459109" y="4237854"/>
            <a:ext cx="2246700" cy="592800"/>
          </a:xfrm>
          <a:prstGeom prst="rect">
            <a:avLst/>
          </a:prstGeom>
          <a:noFill/>
          <a:ln>
            <a:noFill/>
          </a:ln>
        </p:spPr>
        <p:txBody>
          <a:bodyPr spcFirstLastPara="1" wrap="square" lIns="91425" tIns="91425" rIns="91425" bIns="91425" anchor="t" anchorCtr="0">
            <a:noAutofit/>
          </a:bodyPr>
          <a:lstStyle/>
          <a:p>
            <a:r>
              <a:rPr lang="en" sz="1100">
                <a:solidFill>
                  <a:schemeClr val="dk2"/>
                </a:solidFill>
                <a:latin typeface="Open Sans"/>
                <a:ea typeface="Open Sans"/>
                <a:cs typeface="Open Sans"/>
              </a:rPr>
              <a:t>Determine to what degree the concentrations different DBPs created by BWMS exceed EPA recommendations</a:t>
            </a:r>
            <a:endParaRPr lang="en-US" sz="1100">
              <a:solidFill>
                <a:schemeClr val="dk2"/>
              </a:solidFill>
            </a:endParaRPr>
          </a:p>
        </p:txBody>
      </p:sp>
      <p:sp>
        <p:nvSpPr>
          <p:cNvPr id="1466" name="Google Shape;1466;p103"/>
          <p:cNvSpPr txBox="1"/>
          <p:nvPr/>
        </p:nvSpPr>
        <p:spPr>
          <a:xfrm flipH="1">
            <a:off x="5600553" y="1033704"/>
            <a:ext cx="2733041" cy="592800"/>
          </a:xfrm>
          <a:prstGeom prst="rect">
            <a:avLst/>
          </a:prstGeom>
          <a:noFill/>
          <a:ln>
            <a:noFill/>
          </a:ln>
        </p:spPr>
        <p:txBody>
          <a:bodyPr spcFirstLastPara="1" wrap="square" lIns="91425" tIns="91425" rIns="91425" bIns="91425" anchor="t" anchorCtr="0">
            <a:noAutofit/>
          </a:bodyPr>
          <a:lstStyle/>
          <a:p>
            <a:r>
              <a:rPr lang="en" sz="1100">
                <a:solidFill>
                  <a:schemeClr val="dk2"/>
                </a:solidFill>
                <a:latin typeface="Source Sans Pro"/>
                <a:ea typeface="Open Sans"/>
                <a:cs typeface="Open Sans"/>
              </a:rPr>
              <a:t>Gather information about the health impacts of DBPs from archival research and compile and organize USCG BWMS testing results</a:t>
            </a:r>
          </a:p>
        </p:txBody>
      </p:sp>
      <p:sp>
        <p:nvSpPr>
          <p:cNvPr id="1467" name="Google Shape;1467;p103"/>
          <p:cNvSpPr txBox="1"/>
          <p:nvPr/>
        </p:nvSpPr>
        <p:spPr>
          <a:xfrm>
            <a:off x="5603500" y="2943175"/>
            <a:ext cx="2233800" cy="59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lang="en">
              <a:solidFill>
                <a:schemeClr val="dk2"/>
              </a:solidFill>
              <a:latin typeface="Open Sans"/>
              <a:ea typeface="Open Sans"/>
              <a:cs typeface="Open Sans"/>
            </a:endParaRPr>
          </a:p>
        </p:txBody>
      </p:sp>
      <p:sp>
        <p:nvSpPr>
          <p:cNvPr id="1468" name="Google Shape;1468;p103"/>
          <p:cNvSpPr txBox="1">
            <a:spLocks noGrp="1"/>
          </p:cNvSpPr>
          <p:nvPr>
            <p:ph type="subTitle" idx="4294967295"/>
          </p:nvPr>
        </p:nvSpPr>
        <p:spPr>
          <a:xfrm>
            <a:off x="5606544" y="579717"/>
            <a:ext cx="2762413" cy="453300"/>
          </a:xfrm>
          <a:prstGeom prst="rect">
            <a:avLst/>
          </a:prstGeom>
        </p:spPr>
        <p:txBody>
          <a:bodyPr spcFirstLastPara="1" wrap="square" lIns="91425" tIns="91425" rIns="91425" bIns="91425" anchor="t" anchorCtr="0">
            <a:noAutofit/>
          </a:bodyPr>
          <a:lstStyle/>
          <a:p>
            <a:pPr marL="0" indent="0">
              <a:spcAft>
                <a:spcPts val="1600"/>
              </a:spcAft>
              <a:buNone/>
            </a:pPr>
            <a:r>
              <a:rPr lang="en" sz="2700" b="1">
                <a:solidFill>
                  <a:schemeClr val="dk1"/>
                </a:solidFill>
                <a:latin typeface="Josefin Sans"/>
                <a:ea typeface="Josefin Sans"/>
                <a:cs typeface="Josefin Sans"/>
                <a:sym typeface="Josefin Sans"/>
              </a:rPr>
              <a:t>Research</a:t>
            </a:r>
            <a:endParaRPr lang="en-US" sz="2700" b="1">
              <a:solidFill>
                <a:schemeClr val="dk1"/>
              </a:solidFill>
              <a:latin typeface="Josefin Sans"/>
              <a:ea typeface="Josefin Sans"/>
              <a:cs typeface="Josefin Sans"/>
            </a:endParaRPr>
          </a:p>
        </p:txBody>
      </p:sp>
      <p:sp>
        <p:nvSpPr>
          <p:cNvPr id="1469" name="Google Shape;1469;p103"/>
          <p:cNvSpPr txBox="1">
            <a:spLocks noGrp="1"/>
          </p:cNvSpPr>
          <p:nvPr>
            <p:ph type="subTitle" idx="4294967295"/>
          </p:nvPr>
        </p:nvSpPr>
        <p:spPr>
          <a:xfrm>
            <a:off x="879448" y="1647767"/>
            <a:ext cx="3800719" cy="453300"/>
          </a:xfrm>
          <a:prstGeom prst="rect">
            <a:avLst/>
          </a:prstGeom>
        </p:spPr>
        <p:txBody>
          <a:bodyPr spcFirstLastPara="1" wrap="square" lIns="91425" tIns="91425" rIns="91425" bIns="91425" anchor="t" anchorCtr="0">
            <a:noAutofit/>
          </a:bodyPr>
          <a:lstStyle/>
          <a:p>
            <a:pPr marL="0" indent="0" algn="r">
              <a:spcAft>
                <a:spcPts val="1600"/>
              </a:spcAft>
              <a:buNone/>
            </a:pPr>
            <a:r>
              <a:rPr lang="en" sz="2700" b="1">
                <a:solidFill>
                  <a:schemeClr val="dk1"/>
                </a:solidFill>
                <a:latin typeface="Josefin Sans"/>
                <a:ea typeface="Josefin Sans"/>
                <a:cs typeface="Josefin Sans"/>
                <a:sym typeface="Josefin Sans"/>
              </a:rPr>
              <a:t>Data Analysis</a:t>
            </a:r>
            <a:endParaRPr lang="en-US" sz="2700" b="1">
              <a:solidFill>
                <a:schemeClr val="dk1"/>
              </a:solidFill>
              <a:latin typeface="Josefin Sans"/>
              <a:ea typeface="Josefin Sans"/>
              <a:cs typeface="Josefin Sans"/>
              <a:sym typeface="Josefin Sans"/>
            </a:endParaRPr>
          </a:p>
        </p:txBody>
      </p:sp>
      <p:sp>
        <p:nvSpPr>
          <p:cNvPr id="1470" name="Google Shape;1470;p103"/>
          <p:cNvSpPr txBox="1">
            <a:spLocks noGrp="1"/>
          </p:cNvSpPr>
          <p:nvPr>
            <p:ph type="subTitle" idx="4294967295"/>
          </p:nvPr>
        </p:nvSpPr>
        <p:spPr>
          <a:xfrm>
            <a:off x="2985949" y="3783867"/>
            <a:ext cx="1720800" cy="453300"/>
          </a:xfrm>
          <a:prstGeom prst="rect">
            <a:avLst/>
          </a:prstGeom>
        </p:spPr>
        <p:txBody>
          <a:bodyPr spcFirstLastPara="1" wrap="square" lIns="91425" tIns="91425" rIns="91425" bIns="91425" anchor="t" anchorCtr="0">
            <a:noAutofit/>
          </a:bodyPr>
          <a:lstStyle/>
          <a:p>
            <a:pPr marL="0" lvl="0" indent="0" algn="r" rtl="0">
              <a:spcBef>
                <a:spcPts val="0"/>
              </a:spcBef>
              <a:spcAft>
                <a:spcPts val="1600"/>
              </a:spcAft>
              <a:buNone/>
            </a:pPr>
            <a:r>
              <a:rPr lang="en" sz="2700" b="1">
                <a:solidFill>
                  <a:schemeClr val="dk1"/>
                </a:solidFill>
                <a:latin typeface="Josefin Sans"/>
                <a:ea typeface="Josefin Sans"/>
                <a:cs typeface="Josefin Sans"/>
                <a:sym typeface="Josefin Sans"/>
              </a:rPr>
              <a:t>Findings</a:t>
            </a:r>
            <a:endParaRPr sz="2700" b="1">
              <a:solidFill>
                <a:schemeClr val="dk1"/>
              </a:solidFill>
              <a:latin typeface="Josefin Sans"/>
              <a:ea typeface="Josefin Sans"/>
              <a:cs typeface="Josefin Sans"/>
              <a:sym typeface="Josefin Sans"/>
            </a:endParaRPr>
          </a:p>
        </p:txBody>
      </p:sp>
      <p:sp>
        <p:nvSpPr>
          <p:cNvPr id="1471" name="Google Shape;1471;p103"/>
          <p:cNvSpPr txBox="1">
            <a:spLocks noGrp="1"/>
          </p:cNvSpPr>
          <p:nvPr>
            <p:ph type="subTitle" idx="4294967295"/>
          </p:nvPr>
        </p:nvSpPr>
        <p:spPr>
          <a:xfrm>
            <a:off x="5599899" y="2715817"/>
            <a:ext cx="3392105" cy="453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sz="2700" b="1">
                <a:solidFill>
                  <a:schemeClr val="dk1"/>
                </a:solidFill>
                <a:latin typeface="Josefin Sans"/>
                <a:ea typeface="Josefin Sans"/>
                <a:cs typeface="Josefin Sans"/>
                <a:sym typeface="Josefin Sans"/>
              </a:rPr>
              <a:t>Social Analysis</a:t>
            </a:r>
            <a:endParaRPr sz="2700" b="1">
              <a:solidFill>
                <a:schemeClr val="dk1"/>
              </a:solidFill>
              <a:latin typeface="Josefin Sans"/>
              <a:ea typeface="Josefin Sans"/>
              <a:cs typeface="Josefin Sans"/>
              <a:sym typeface="Josefin Sans"/>
            </a:endParaRPr>
          </a:p>
        </p:txBody>
      </p:sp>
      <p:cxnSp>
        <p:nvCxnSpPr>
          <p:cNvPr id="1500" name="Google Shape;1500;p103"/>
          <p:cNvCxnSpPr>
            <a:stCxn id="1462" idx="4"/>
            <a:endCxn id="1460" idx="0"/>
          </p:cNvCxnSpPr>
          <p:nvPr/>
        </p:nvCxnSpPr>
        <p:spPr>
          <a:xfrm>
            <a:off x="5167763" y="1296924"/>
            <a:ext cx="0" cy="268200"/>
          </a:xfrm>
          <a:prstGeom prst="straightConnector1">
            <a:avLst/>
          </a:prstGeom>
          <a:noFill/>
          <a:ln w="28575" cap="flat" cmpd="sng">
            <a:solidFill>
              <a:schemeClr val="dk1"/>
            </a:solidFill>
            <a:prstDash val="solid"/>
            <a:round/>
            <a:headEnd type="none" w="med" len="med"/>
            <a:tailEnd type="none" w="med" len="med"/>
          </a:ln>
        </p:spPr>
      </p:cxnSp>
      <p:cxnSp>
        <p:nvCxnSpPr>
          <p:cNvPr id="1501" name="Google Shape;1501;p103"/>
          <p:cNvCxnSpPr>
            <a:stCxn id="1460" idx="4"/>
            <a:endCxn id="1459" idx="0"/>
          </p:cNvCxnSpPr>
          <p:nvPr/>
        </p:nvCxnSpPr>
        <p:spPr>
          <a:xfrm>
            <a:off x="5167763" y="2342500"/>
            <a:ext cx="0" cy="305400"/>
          </a:xfrm>
          <a:prstGeom prst="straightConnector1">
            <a:avLst/>
          </a:prstGeom>
          <a:noFill/>
          <a:ln w="28575" cap="flat" cmpd="sng">
            <a:solidFill>
              <a:schemeClr val="dk2"/>
            </a:solidFill>
            <a:prstDash val="solid"/>
            <a:round/>
            <a:headEnd type="none" w="med" len="med"/>
            <a:tailEnd type="none" w="med" len="med"/>
          </a:ln>
        </p:spPr>
      </p:cxnSp>
      <p:cxnSp>
        <p:nvCxnSpPr>
          <p:cNvPr id="1502" name="Google Shape;1502;p103"/>
          <p:cNvCxnSpPr>
            <a:stCxn id="1459" idx="4"/>
            <a:endCxn id="1461" idx="0"/>
          </p:cNvCxnSpPr>
          <p:nvPr/>
        </p:nvCxnSpPr>
        <p:spPr>
          <a:xfrm>
            <a:off x="5167763" y="3425336"/>
            <a:ext cx="0" cy="283200"/>
          </a:xfrm>
          <a:prstGeom prst="straightConnector1">
            <a:avLst/>
          </a:prstGeom>
          <a:noFill/>
          <a:ln w="28575" cap="flat" cmpd="sng">
            <a:solidFill>
              <a:schemeClr val="dk2"/>
            </a:solidFill>
            <a:prstDash val="solid"/>
            <a:round/>
            <a:headEnd type="none" w="med" len="med"/>
            <a:tailEnd type="none" w="med" len="med"/>
          </a:ln>
        </p:spPr>
      </p:cxnSp>
      <p:grpSp>
        <p:nvGrpSpPr>
          <p:cNvPr id="2" name="Google Shape;8281;p153">
            <a:extLst>
              <a:ext uri="{FF2B5EF4-FFF2-40B4-BE49-F238E27FC236}">
                <a16:creationId xmlns:a16="http://schemas.microsoft.com/office/drawing/2014/main" id="{C0E1084D-DE73-A854-0241-E70F5916FB93}"/>
              </a:ext>
            </a:extLst>
          </p:cNvPr>
          <p:cNvGrpSpPr/>
          <p:nvPr/>
        </p:nvGrpSpPr>
        <p:grpSpPr>
          <a:xfrm>
            <a:off x="4923411" y="2825810"/>
            <a:ext cx="533236" cy="428947"/>
            <a:chOff x="4991425" y="3617150"/>
            <a:chExt cx="296175" cy="260725"/>
          </a:xfrm>
          <a:solidFill>
            <a:schemeClr val="accent6"/>
          </a:solidFill>
        </p:grpSpPr>
        <p:sp>
          <p:nvSpPr>
            <p:cNvPr id="3" name="Google Shape;8282;p153">
              <a:extLst>
                <a:ext uri="{FF2B5EF4-FFF2-40B4-BE49-F238E27FC236}">
                  <a16:creationId xmlns:a16="http://schemas.microsoft.com/office/drawing/2014/main" id="{4EB14D9C-A40A-8E5F-C679-E93241F2A60E}"/>
                </a:ext>
              </a:extLst>
            </p:cNvPr>
            <p:cNvSpPr/>
            <p:nvPr/>
          </p:nvSpPr>
          <p:spPr>
            <a:xfrm>
              <a:off x="5069400" y="3738450"/>
              <a:ext cx="139425" cy="139425"/>
            </a:xfrm>
            <a:custGeom>
              <a:avLst/>
              <a:gdLst/>
              <a:ahLst/>
              <a:cxnLst/>
              <a:rect l="l" t="t" r="r" b="b"/>
              <a:pathLst>
                <a:path w="5577" h="5577" extrusionOk="0">
                  <a:moveTo>
                    <a:pt x="2804" y="0"/>
                  </a:moveTo>
                  <a:cubicBezTo>
                    <a:pt x="1607" y="0"/>
                    <a:pt x="1450" y="725"/>
                    <a:pt x="1009" y="3308"/>
                  </a:cubicBezTo>
                  <a:cubicBezTo>
                    <a:pt x="946" y="3749"/>
                    <a:pt x="851" y="4285"/>
                    <a:pt x="757" y="4883"/>
                  </a:cubicBezTo>
                  <a:lnTo>
                    <a:pt x="347" y="4883"/>
                  </a:lnTo>
                  <a:cubicBezTo>
                    <a:pt x="158" y="4883"/>
                    <a:pt x="0" y="5041"/>
                    <a:pt x="0" y="5230"/>
                  </a:cubicBezTo>
                  <a:cubicBezTo>
                    <a:pt x="0" y="5419"/>
                    <a:pt x="158" y="5576"/>
                    <a:pt x="347" y="5576"/>
                  </a:cubicBezTo>
                  <a:lnTo>
                    <a:pt x="5230" y="5576"/>
                  </a:lnTo>
                  <a:cubicBezTo>
                    <a:pt x="5419" y="5545"/>
                    <a:pt x="5577" y="5387"/>
                    <a:pt x="5577" y="5198"/>
                  </a:cubicBezTo>
                  <a:cubicBezTo>
                    <a:pt x="5577" y="5009"/>
                    <a:pt x="5419" y="4852"/>
                    <a:pt x="5230" y="4852"/>
                  </a:cubicBezTo>
                  <a:lnTo>
                    <a:pt x="4852" y="4852"/>
                  </a:lnTo>
                  <a:cubicBezTo>
                    <a:pt x="4726" y="4253"/>
                    <a:pt x="4632" y="3749"/>
                    <a:pt x="4569" y="3277"/>
                  </a:cubicBezTo>
                  <a:cubicBezTo>
                    <a:pt x="4128" y="756"/>
                    <a:pt x="3970" y="0"/>
                    <a:pt x="2804"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8283;p153">
              <a:extLst>
                <a:ext uri="{FF2B5EF4-FFF2-40B4-BE49-F238E27FC236}">
                  <a16:creationId xmlns:a16="http://schemas.microsoft.com/office/drawing/2014/main" id="{BC27CA0D-2FDF-9DE4-A279-1C744111152F}"/>
                </a:ext>
              </a:extLst>
            </p:cNvPr>
            <p:cNvSpPr/>
            <p:nvPr/>
          </p:nvSpPr>
          <p:spPr>
            <a:xfrm>
              <a:off x="5200150" y="3617150"/>
              <a:ext cx="69325" cy="69325"/>
            </a:xfrm>
            <a:custGeom>
              <a:avLst/>
              <a:gdLst/>
              <a:ahLst/>
              <a:cxnLst/>
              <a:rect l="l" t="t" r="r" b="b"/>
              <a:pathLst>
                <a:path w="2773" h="2773" extrusionOk="0">
                  <a:moveTo>
                    <a:pt x="1386" y="0"/>
                  </a:moveTo>
                  <a:cubicBezTo>
                    <a:pt x="630" y="0"/>
                    <a:pt x="0" y="630"/>
                    <a:pt x="0" y="1387"/>
                  </a:cubicBezTo>
                  <a:cubicBezTo>
                    <a:pt x="0" y="2111"/>
                    <a:pt x="630" y="2773"/>
                    <a:pt x="1386" y="2773"/>
                  </a:cubicBezTo>
                  <a:cubicBezTo>
                    <a:pt x="2143" y="2773"/>
                    <a:pt x="2773" y="2111"/>
                    <a:pt x="2773" y="1387"/>
                  </a:cubicBezTo>
                  <a:cubicBezTo>
                    <a:pt x="2773" y="630"/>
                    <a:pt x="2143" y="0"/>
                    <a:pt x="1386"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8284;p153">
              <a:extLst>
                <a:ext uri="{FF2B5EF4-FFF2-40B4-BE49-F238E27FC236}">
                  <a16:creationId xmlns:a16="http://schemas.microsoft.com/office/drawing/2014/main" id="{8E351F61-F248-8BEE-2E85-5B235A7C058E}"/>
                </a:ext>
              </a:extLst>
            </p:cNvPr>
            <p:cNvSpPr/>
            <p:nvPr/>
          </p:nvSpPr>
          <p:spPr>
            <a:xfrm>
              <a:off x="5009550" y="3617150"/>
              <a:ext cx="68525" cy="69325"/>
            </a:xfrm>
            <a:custGeom>
              <a:avLst/>
              <a:gdLst/>
              <a:ahLst/>
              <a:cxnLst/>
              <a:rect l="l" t="t" r="r" b="b"/>
              <a:pathLst>
                <a:path w="2741" h="2773" extrusionOk="0">
                  <a:moveTo>
                    <a:pt x="1355" y="0"/>
                  </a:moveTo>
                  <a:cubicBezTo>
                    <a:pt x="599" y="0"/>
                    <a:pt x="0" y="630"/>
                    <a:pt x="0" y="1387"/>
                  </a:cubicBezTo>
                  <a:cubicBezTo>
                    <a:pt x="0" y="2143"/>
                    <a:pt x="599" y="2773"/>
                    <a:pt x="1355" y="2773"/>
                  </a:cubicBezTo>
                  <a:cubicBezTo>
                    <a:pt x="2111" y="2773"/>
                    <a:pt x="2741" y="2143"/>
                    <a:pt x="2741" y="1387"/>
                  </a:cubicBezTo>
                  <a:cubicBezTo>
                    <a:pt x="2741" y="630"/>
                    <a:pt x="2111" y="0"/>
                    <a:pt x="1355"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285;p153">
              <a:extLst>
                <a:ext uri="{FF2B5EF4-FFF2-40B4-BE49-F238E27FC236}">
                  <a16:creationId xmlns:a16="http://schemas.microsoft.com/office/drawing/2014/main" id="{4F9881F5-01D5-6183-CDEF-C83DAD3DCE17}"/>
                </a:ext>
              </a:extLst>
            </p:cNvPr>
            <p:cNvSpPr/>
            <p:nvPr/>
          </p:nvSpPr>
          <p:spPr>
            <a:xfrm>
              <a:off x="4991425" y="3686450"/>
              <a:ext cx="104775" cy="52025"/>
            </a:xfrm>
            <a:custGeom>
              <a:avLst/>
              <a:gdLst/>
              <a:ahLst/>
              <a:cxnLst/>
              <a:rect l="l" t="t" r="r" b="b"/>
              <a:pathLst>
                <a:path w="4191" h="2081" extrusionOk="0">
                  <a:moveTo>
                    <a:pt x="568" y="1"/>
                  </a:moveTo>
                  <a:cubicBezTo>
                    <a:pt x="252" y="347"/>
                    <a:pt x="0" y="851"/>
                    <a:pt x="0" y="1356"/>
                  </a:cubicBezTo>
                  <a:lnTo>
                    <a:pt x="0" y="1734"/>
                  </a:lnTo>
                  <a:cubicBezTo>
                    <a:pt x="0" y="1923"/>
                    <a:pt x="158" y="2080"/>
                    <a:pt x="347" y="2080"/>
                  </a:cubicBezTo>
                  <a:lnTo>
                    <a:pt x="3813" y="2080"/>
                  </a:lnTo>
                  <a:cubicBezTo>
                    <a:pt x="4033" y="2080"/>
                    <a:pt x="4191" y="1923"/>
                    <a:pt x="4191" y="1734"/>
                  </a:cubicBezTo>
                  <a:lnTo>
                    <a:pt x="4191" y="1356"/>
                  </a:lnTo>
                  <a:cubicBezTo>
                    <a:pt x="4191" y="820"/>
                    <a:pt x="3970" y="347"/>
                    <a:pt x="3624" y="1"/>
                  </a:cubicBezTo>
                  <a:cubicBezTo>
                    <a:pt x="3245" y="410"/>
                    <a:pt x="2678" y="694"/>
                    <a:pt x="2080" y="694"/>
                  </a:cubicBezTo>
                  <a:cubicBezTo>
                    <a:pt x="1513" y="694"/>
                    <a:pt x="946" y="410"/>
                    <a:pt x="568" y="1"/>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286;p153">
              <a:extLst>
                <a:ext uri="{FF2B5EF4-FFF2-40B4-BE49-F238E27FC236}">
                  <a16:creationId xmlns:a16="http://schemas.microsoft.com/office/drawing/2014/main" id="{5F895451-777A-89DC-0D62-61F10223D8DA}"/>
                </a:ext>
              </a:extLst>
            </p:cNvPr>
            <p:cNvSpPr/>
            <p:nvPr/>
          </p:nvSpPr>
          <p:spPr>
            <a:xfrm>
              <a:off x="5183600" y="3686450"/>
              <a:ext cx="104000" cy="52025"/>
            </a:xfrm>
            <a:custGeom>
              <a:avLst/>
              <a:gdLst/>
              <a:ahLst/>
              <a:cxnLst/>
              <a:rect l="l" t="t" r="r" b="b"/>
              <a:pathLst>
                <a:path w="4160" h="2081" extrusionOk="0">
                  <a:moveTo>
                    <a:pt x="536" y="1"/>
                  </a:moveTo>
                  <a:cubicBezTo>
                    <a:pt x="221" y="347"/>
                    <a:pt x="1" y="851"/>
                    <a:pt x="1" y="1356"/>
                  </a:cubicBezTo>
                  <a:lnTo>
                    <a:pt x="1" y="1702"/>
                  </a:lnTo>
                  <a:cubicBezTo>
                    <a:pt x="1" y="1923"/>
                    <a:pt x="158" y="2080"/>
                    <a:pt x="347" y="2080"/>
                  </a:cubicBezTo>
                  <a:lnTo>
                    <a:pt x="3813" y="2080"/>
                  </a:lnTo>
                  <a:cubicBezTo>
                    <a:pt x="4002" y="2080"/>
                    <a:pt x="4159" y="1923"/>
                    <a:pt x="4159" y="1702"/>
                  </a:cubicBezTo>
                  <a:lnTo>
                    <a:pt x="4159" y="1356"/>
                  </a:lnTo>
                  <a:cubicBezTo>
                    <a:pt x="4159" y="820"/>
                    <a:pt x="3970" y="347"/>
                    <a:pt x="3624" y="1"/>
                  </a:cubicBezTo>
                  <a:cubicBezTo>
                    <a:pt x="3214" y="410"/>
                    <a:pt x="2679" y="694"/>
                    <a:pt x="2080" y="694"/>
                  </a:cubicBezTo>
                  <a:cubicBezTo>
                    <a:pt x="1450" y="694"/>
                    <a:pt x="946" y="410"/>
                    <a:pt x="536" y="1"/>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287;p153">
              <a:extLst>
                <a:ext uri="{FF2B5EF4-FFF2-40B4-BE49-F238E27FC236}">
                  <a16:creationId xmlns:a16="http://schemas.microsoft.com/office/drawing/2014/main" id="{E6C860DB-0828-BA9B-FA8A-1A5F307EBABD}"/>
                </a:ext>
              </a:extLst>
            </p:cNvPr>
            <p:cNvSpPr/>
            <p:nvPr/>
          </p:nvSpPr>
          <p:spPr>
            <a:xfrm>
              <a:off x="5187550" y="3755775"/>
              <a:ext cx="100050" cy="52800"/>
            </a:xfrm>
            <a:custGeom>
              <a:avLst/>
              <a:gdLst/>
              <a:ahLst/>
              <a:cxnLst/>
              <a:rect l="l" t="t" r="r" b="b"/>
              <a:pathLst>
                <a:path w="4002" h="2112" extrusionOk="0">
                  <a:moveTo>
                    <a:pt x="0" y="0"/>
                  </a:moveTo>
                  <a:cubicBezTo>
                    <a:pt x="189" y="567"/>
                    <a:pt x="315" y="1229"/>
                    <a:pt x="473" y="2111"/>
                  </a:cubicBezTo>
                  <a:lnTo>
                    <a:pt x="3655" y="2111"/>
                  </a:lnTo>
                  <a:cubicBezTo>
                    <a:pt x="3844" y="2111"/>
                    <a:pt x="4001" y="1954"/>
                    <a:pt x="4001" y="1733"/>
                  </a:cubicBezTo>
                  <a:lnTo>
                    <a:pt x="4001" y="378"/>
                  </a:lnTo>
                  <a:cubicBezTo>
                    <a:pt x="3970" y="158"/>
                    <a:pt x="3844" y="0"/>
                    <a:pt x="3655"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288;p153">
              <a:extLst>
                <a:ext uri="{FF2B5EF4-FFF2-40B4-BE49-F238E27FC236}">
                  <a16:creationId xmlns:a16="http://schemas.microsoft.com/office/drawing/2014/main" id="{815A4C91-C461-C6A4-D71C-49CC679F074B}"/>
                </a:ext>
              </a:extLst>
            </p:cNvPr>
            <p:cNvSpPr/>
            <p:nvPr/>
          </p:nvSpPr>
          <p:spPr>
            <a:xfrm>
              <a:off x="4991425" y="3755775"/>
              <a:ext cx="100850" cy="52000"/>
            </a:xfrm>
            <a:custGeom>
              <a:avLst/>
              <a:gdLst/>
              <a:ahLst/>
              <a:cxnLst/>
              <a:rect l="l" t="t" r="r" b="b"/>
              <a:pathLst>
                <a:path w="4034" h="2080" extrusionOk="0">
                  <a:moveTo>
                    <a:pt x="347" y="0"/>
                  </a:moveTo>
                  <a:cubicBezTo>
                    <a:pt x="158" y="0"/>
                    <a:pt x="0" y="158"/>
                    <a:pt x="0" y="347"/>
                  </a:cubicBezTo>
                  <a:lnTo>
                    <a:pt x="0" y="1733"/>
                  </a:lnTo>
                  <a:cubicBezTo>
                    <a:pt x="0" y="1954"/>
                    <a:pt x="158" y="2080"/>
                    <a:pt x="347" y="2080"/>
                  </a:cubicBezTo>
                  <a:lnTo>
                    <a:pt x="3561" y="2080"/>
                  </a:lnTo>
                  <a:cubicBezTo>
                    <a:pt x="3718" y="1229"/>
                    <a:pt x="3813" y="567"/>
                    <a:pt x="4033"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7573;p152">
            <a:extLst>
              <a:ext uri="{FF2B5EF4-FFF2-40B4-BE49-F238E27FC236}">
                <a16:creationId xmlns:a16="http://schemas.microsoft.com/office/drawing/2014/main" id="{E861A9D8-486C-08CC-8F8F-91975FD8639A}"/>
              </a:ext>
            </a:extLst>
          </p:cNvPr>
          <p:cNvGrpSpPr/>
          <p:nvPr/>
        </p:nvGrpSpPr>
        <p:grpSpPr>
          <a:xfrm>
            <a:off x="4925025" y="1749940"/>
            <a:ext cx="488434" cy="441355"/>
            <a:chOff x="-41111350" y="3239100"/>
            <a:chExt cx="318200" cy="317425"/>
          </a:xfrm>
          <a:solidFill>
            <a:schemeClr val="accent6"/>
          </a:solidFill>
        </p:grpSpPr>
        <p:sp>
          <p:nvSpPr>
            <p:cNvPr id="11" name="Google Shape;7574;p152">
              <a:extLst>
                <a:ext uri="{FF2B5EF4-FFF2-40B4-BE49-F238E27FC236}">
                  <a16:creationId xmlns:a16="http://schemas.microsoft.com/office/drawing/2014/main" id="{FF11F271-2FFD-9F6F-57CF-3D2404E2D2E4}"/>
                </a:ext>
              </a:extLst>
            </p:cNvPr>
            <p:cNvSpPr/>
            <p:nvPr/>
          </p:nvSpPr>
          <p:spPr>
            <a:xfrm>
              <a:off x="-41111350" y="3239100"/>
              <a:ext cx="145725" cy="144925"/>
            </a:xfrm>
            <a:custGeom>
              <a:avLst/>
              <a:gdLst/>
              <a:ahLst/>
              <a:cxnLst/>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575;p152">
              <a:extLst>
                <a:ext uri="{FF2B5EF4-FFF2-40B4-BE49-F238E27FC236}">
                  <a16:creationId xmlns:a16="http://schemas.microsoft.com/office/drawing/2014/main" id="{39F99EA0-C9C5-72DE-8DD8-C24A0BDA51CF}"/>
                </a:ext>
              </a:extLst>
            </p:cNvPr>
            <p:cNvSpPr/>
            <p:nvPr/>
          </p:nvSpPr>
          <p:spPr>
            <a:xfrm>
              <a:off x="-41110575" y="3412375"/>
              <a:ext cx="146525" cy="144150"/>
            </a:xfrm>
            <a:custGeom>
              <a:avLst/>
              <a:gdLst/>
              <a:ahLst/>
              <a:cxnLst/>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576;p152">
              <a:extLst>
                <a:ext uri="{FF2B5EF4-FFF2-40B4-BE49-F238E27FC236}">
                  <a16:creationId xmlns:a16="http://schemas.microsoft.com/office/drawing/2014/main" id="{73F7D0E3-4C05-6857-91FD-7D9CBE5D1407}"/>
                </a:ext>
              </a:extLst>
            </p:cNvPr>
            <p:cNvSpPr/>
            <p:nvPr/>
          </p:nvSpPr>
          <p:spPr>
            <a:xfrm>
              <a:off x="-40938875" y="3239100"/>
              <a:ext cx="145725" cy="144925"/>
            </a:xfrm>
            <a:custGeom>
              <a:avLst/>
              <a:gdLst/>
              <a:ahLst/>
              <a:cxnLst/>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577;p152">
              <a:extLst>
                <a:ext uri="{FF2B5EF4-FFF2-40B4-BE49-F238E27FC236}">
                  <a16:creationId xmlns:a16="http://schemas.microsoft.com/office/drawing/2014/main" id="{6D1C433B-DDB8-8662-5A0C-04C2594548D0}"/>
                </a:ext>
              </a:extLst>
            </p:cNvPr>
            <p:cNvSpPr/>
            <p:nvPr/>
          </p:nvSpPr>
          <p:spPr>
            <a:xfrm>
              <a:off x="-40938875" y="3411575"/>
              <a:ext cx="145725" cy="144950"/>
            </a:xfrm>
            <a:custGeom>
              <a:avLst/>
              <a:gdLst/>
              <a:ahLst/>
              <a:cxnLst/>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7607;p152">
            <a:extLst>
              <a:ext uri="{FF2B5EF4-FFF2-40B4-BE49-F238E27FC236}">
                <a16:creationId xmlns:a16="http://schemas.microsoft.com/office/drawing/2014/main" id="{7444AFDD-201D-F447-5A7D-9AD81BF16C41}"/>
              </a:ext>
            </a:extLst>
          </p:cNvPr>
          <p:cNvGrpSpPr/>
          <p:nvPr/>
        </p:nvGrpSpPr>
        <p:grpSpPr>
          <a:xfrm>
            <a:off x="4925283" y="686563"/>
            <a:ext cx="480579" cy="408025"/>
            <a:chOff x="-40745125" y="3632900"/>
            <a:chExt cx="318225" cy="289875"/>
          </a:xfrm>
          <a:solidFill>
            <a:schemeClr val="accent6"/>
          </a:solidFill>
        </p:grpSpPr>
        <p:sp>
          <p:nvSpPr>
            <p:cNvPr id="16" name="Google Shape;7608;p152">
              <a:extLst>
                <a:ext uri="{FF2B5EF4-FFF2-40B4-BE49-F238E27FC236}">
                  <a16:creationId xmlns:a16="http://schemas.microsoft.com/office/drawing/2014/main" id="{4D93DC1C-7E48-2B62-B01E-AC212B543A8F}"/>
                </a:ext>
              </a:extLst>
            </p:cNvPr>
            <p:cNvSpPr/>
            <p:nvPr/>
          </p:nvSpPr>
          <p:spPr>
            <a:xfrm>
              <a:off x="-40745125" y="3632900"/>
              <a:ext cx="300125" cy="82725"/>
            </a:xfrm>
            <a:custGeom>
              <a:avLst/>
              <a:gdLst/>
              <a:ahLst/>
              <a:cxnLst/>
              <a:rect l="l" t="t" r="r" b="b"/>
              <a:pathLst>
                <a:path w="12005" h="3309" extrusionOk="0">
                  <a:moveTo>
                    <a:pt x="1671" y="0"/>
                  </a:moveTo>
                  <a:cubicBezTo>
                    <a:pt x="757" y="0"/>
                    <a:pt x="1" y="757"/>
                    <a:pt x="1" y="1670"/>
                  </a:cubicBezTo>
                  <a:cubicBezTo>
                    <a:pt x="1" y="2552"/>
                    <a:pt x="757" y="3308"/>
                    <a:pt x="1671" y="3308"/>
                  </a:cubicBezTo>
                  <a:lnTo>
                    <a:pt x="11469" y="3308"/>
                  </a:lnTo>
                  <a:cubicBezTo>
                    <a:pt x="11815" y="3308"/>
                    <a:pt x="12004" y="2930"/>
                    <a:pt x="11784" y="2647"/>
                  </a:cubicBezTo>
                  <a:cubicBezTo>
                    <a:pt x="11595" y="2363"/>
                    <a:pt x="11469" y="2017"/>
                    <a:pt x="11469" y="1670"/>
                  </a:cubicBezTo>
                  <a:cubicBezTo>
                    <a:pt x="11469" y="1292"/>
                    <a:pt x="11595" y="946"/>
                    <a:pt x="11784" y="662"/>
                  </a:cubicBezTo>
                  <a:cubicBezTo>
                    <a:pt x="11973" y="410"/>
                    <a:pt x="11784" y="0"/>
                    <a:pt x="11469"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609;p152">
              <a:extLst>
                <a:ext uri="{FF2B5EF4-FFF2-40B4-BE49-F238E27FC236}">
                  <a16:creationId xmlns:a16="http://schemas.microsoft.com/office/drawing/2014/main" id="{948498B2-0F35-AE01-AA0C-5736149CFBBB}"/>
                </a:ext>
              </a:extLst>
            </p:cNvPr>
            <p:cNvSpPr/>
            <p:nvPr/>
          </p:nvSpPr>
          <p:spPr>
            <a:xfrm>
              <a:off x="-40508050" y="3736075"/>
              <a:ext cx="21300" cy="82725"/>
            </a:xfrm>
            <a:custGeom>
              <a:avLst/>
              <a:gdLst/>
              <a:ahLst/>
              <a:cxnLst/>
              <a:rect l="l" t="t" r="r" b="b"/>
              <a:pathLst>
                <a:path w="852" h="3309" extrusionOk="0">
                  <a:moveTo>
                    <a:pt x="1" y="1"/>
                  </a:moveTo>
                  <a:lnTo>
                    <a:pt x="1" y="3309"/>
                  </a:lnTo>
                  <a:lnTo>
                    <a:pt x="852" y="3309"/>
                  </a:lnTo>
                  <a:lnTo>
                    <a:pt x="852" y="1"/>
                  </a:ln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610;p152">
              <a:extLst>
                <a:ext uri="{FF2B5EF4-FFF2-40B4-BE49-F238E27FC236}">
                  <a16:creationId xmlns:a16="http://schemas.microsoft.com/office/drawing/2014/main" id="{D4EBE427-9B7C-CCDD-F92F-FBF6876D0B05}"/>
                </a:ext>
              </a:extLst>
            </p:cNvPr>
            <p:cNvSpPr/>
            <p:nvPr/>
          </p:nvSpPr>
          <p:spPr>
            <a:xfrm>
              <a:off x="-40466300" y="3736875"/>
              <a:ext cx="39400" cy="82725"/>
            </a:xfrm>
            <a:custGeom>
              <a:avLst/>
              <a:gdLst/>
              <a:ahLst/>
              <a:cxnLst/>
              <a:rect l="l" t="t" r="r" b="b"/>
              <a:pathLst>
                <a:path w="1576" h="3309" extrusionOk="0">
                  <a:moveTo>
                    <a:pt x="1" y="0"/>
                  </a:moveTo>
                  <a:lnTo>
                    <a:pt x="1" y="3308"/>
                  </a:lnTo>
                  <a:lnTo>
                    <a:pt x="1198" y="3308"/>
                  </a:lnTo>
                  <a:cubicBezTo>
                    <a:pt x="1387" y="3277"/>
                    <a:pt x="1576" y="3088"/>
                    <a:pt x="1576" y="2899"/>
                  </a:cubicBezTo>
                  <a:lnTo>
                    <a:pt x="1576" y="410"/>
                  </a:lnTo>
                  <a:cubicBezTo>
                    <a:pt x="1576" y="158"/>
                    <a:pt x="1387" y="0"/>
                    <a:pt x="1198"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611;p152">
              <a:extLst>
                <a:ext uri="{FF2B5EF4-FFF2-40B4-BE49-F238E27FC236}">
                  <a16:creationId xmlns:a16="http://schemas.microsoft.com/office/drawing/2014/main" id="{71838978-2B9E-1E15-7CF4-70BF9A993954}"/>
                </a:ext>
              </a:extLst>
            </p:cNvPr>
            <p:cNvSpPr/>
            <p:nvPr/>
          </p:nvSpPr>
          <p:spPr>
            <a:xfrm>
              <a:off x="-40723050" y="3736075"/>
              <a:ext cx="194550" cy="82725"/>
            </a:xfrm>
            <a:custGeom>
              <a:avLst/>
              <a:gdLst/>
              <a:ahLst/>
              <a:cxnLst/>
              <a:rect l="l" t="t" r="r" b="b"/>
              <a:pathLst>
                <a:path w="7782" h="3309" extrusionOk="0">
                  <a:moveTo>
                    <a:pt x="441" y="1"/>
                  </a:moveTo>
                  <a:cubicBezTo>
                    <a:pt x="189" y="1"/>
                    <a:pt x="0" y="221"/>
                    <a:pt x="0" y="442"/>
                  </a:cubicBezTo>
                  <a:lnTo>
                    <a:pt x="0" y="2931"/>
                  </a:lnTo>
                  <a:cubicBezTo>
                    <a:pt x="0" y="3151"/>
                    <a:pt x="189" y="3309"/>
                    <a:pt x="441" y="3309"/>
                  </a:cubicBezTo>
                  <a:lnTo>
                    <a:pt x="7782" y="3309"/>
                  </a:lnTo>
                  <a:lnTo>
                    <a:pt x="7782" y="1"/>
                  </a:ln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612;p152">
              <a:extLst>
                <a:ext uri="{FF2B5EF4-FFF2-40B4-BE49-F238E27FC236}">
                  <a16:creationId xmlns:a16="http://schemas.microsoft.com/office/drawing/2014/main" id="{2E614D7C-B17B-4438-0C5F-3C4EEAFC5DB9}"/>
                </a:ext>
              </a:extLst>
            </p:cNvPr>
            <p:cNvSpPr/>
            <p:nvPr/>
          </p:nvSpPr>
          <p:spPr>
            <a:xfrm>
              <a:off x="-40681325" y="3839250"/>
              <a:ext cx="21300" cy="82725"/>
            </a:xfrm>
            <a:custGeom>
              <a:avLst/>
              <a:gdLst/>
              <a:ahLst/>
              <a:cxnLst/>
              <a:rect l="l" t="t" r="r" b="b"/>
              <a:pathLst>
                <a:path w="852" h="3309" extrusionOk="0">
                  <a:moveTo>
                    <a:pt x="1" y="1"/>
                  </a:moveTo>
                  <a:lnTo>
                    <a:pt x="1" y="3309"/>
                  </a:lnTo>
                  <a:lnTo>
                    <a:pt x="851" y="3309"/>
                  </a:lnTo>
                  <a:lnTo>
                    <a:pt x="851" y="1"/>
                  </a:ln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613;p152">
              <a:extLst>
                <a:ext uri="{FF2B5EF4-FFF2-40B4-BE49-F238E27FC236}">
                  <a16:creationId xmlns:a16="http://schemas.microsoft.com/office/drawing/2014/main" id="{E4A67E6A-2846-C7DD-8477-0CCC6B881891}"/>
                </a:ext>
              </a:extLst>
            </p:cNvPr>
            <p:cNvSpPr/>
            <p:nvPr/>
          </p:nvSpPr>
          <p:spPr>
            <a:xfrm>
              <a:off x="-40639575" y="3840825"/>
              <a:ext cx="190625" cy="81950"/>
            </a:xfrm>
            <a:custGeom>
              <a:avLst/>
              <a:gdLst/>
              <a:ahLst/>
              <a:cxnLst/>
              <a:rect l="l" t="t" r="r" b="b"/>
              <a:pathLst>
                <a:path w="7625" h="3278" extrusionOk="0">
                  <a:moveTo>
                    <a:pt x="1" y="1"/>
                  </a:moveTo>
                  <a:lnTo>
                    <a:pt x="1" y="3277"/>
                  </a:lnTo>
                  <a:lnTo>
                    <a:pt x="7247" y="3277"/>
                  </a:lnTo>
                  <a:cubicBezTo>
                    <a:pt x="7467" y="3277"/>
                    <a:pt x="7625" y="3057"/>
                    <a:pt x="7625" y="2868"/>
                  </a:cubicBezTo>
                  <a:lnTo>
                    <a:pt x="7625" y="379"/>
                  </a:lnTo>
                  <a:cubicBezTo>
                    <a:pt x="7625" y="158"/>
                    <a:pt x="7436" y="1"/>
                    <a:pt x="7247" y="1"/>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614;p152">
              <a:extLst>
                <a:ext uri="{FF2B5EF4-FFF2-40B4-BE49-F238E27FC236}">
                  <a16:creationId xmlns:a16="http://schemas.microsoft.com/office/drawing/2014/main" id="{25F4D1DA-71AB-92FA-D16A-D1F3E6B61C1F}"/>
                </a:ext>
              </a:extLst>
            </p:cNvPr>
            <p:cNvSpPr/>
            <p:nvPr/>
          </p:nvSpPr>
          <p:spPr>
            <a:xfrm>
              <a:off x="-40745125" y="3840050"/>
              <a:ext cx="43350" cy="82725"/>
            </a:xfrm>
            <a:custGeom>
              <a:avLst/>
              <a:gdLst/>
              <a:ahLst/>
              <a:cxnLst/>
              <a:rect l="l" t="t" r="r" b="b"/>
              <a:pathLst>
                <a:path w="1734" h="3309" extrusionOk="0">
                  <a:moveTo>
                    <a:pt x="442" y="0"/>
                  </a:moveTo>
                  <a:cubicBezTo>
                    <a:pt x="190" y="0"/>
                    <a:pt x="1" y="189"/>
                    <a:pt x="1" y="378"/>
                  </a:cubicBezTo>
                  <a:lnTo>
                    <a:pt x="1" y="2867"/>
                  </a:lnTo>
                  <a:cubicBezTo>
                    <a:pt x="1" y="3088"/>
                    <a:pt x="190" y="3308"/>
                    <a:pt x="442" y="3308"/>
                  </a:cubicBezTo>
                  <a:lnTo>
                    <a:pt x="1734" y="3308"/>
                  </a:lnTo>
                  <a:lnTo>
                    <a:pt x="1734" y="0"/>
                  </a:ln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7636;p152">
            <a:extLst>
              <a:ext uri="{FF2B5EF4-FFF2-40B4-BE49-F238E27FC236}">
                <a16:creationId xmlns:a16="http://schemas.microsoft.com/office/drawing/2014/main" id="{099BC299-D952-334C-0B59-4FD076DA5128}"/>
              </a:ext>
            </a:extLst>
          </p:cNvPr>
          <p:cNvGrpSpPr/>
          <p:nvPr/>
        </p:nvGrpSpPr>
        <p:grpSpPr>
          <a:xfrm>
            <a:off x="4922165" y="3844664"/>
            <a:ext cx="501849" cy="465932"/>
            <a:chOff x="-40378075" y="3267450"/>
            <a:chExt cx="317425" cy="289075"/>
          </a:xfrm>
          <a:solidFill>
            <a:schemeClr val="accent6"/>
          </a:solidFill>
        </p:grpSpPr>
        <p:sp>
          <p:nvSpPr>
            <p:cNvPr id="24" name="Google Shape;7637;p152">
              <a:extLst>
                <a:ext uri="{FF2B5EF4-FFF2-40B4-BE49-F238E27FC236}">
                  <a16:creationId xmlns:a16="http://schemas.microsoft.com/office/drawing/2014/main" id="{F8D27CB4-3880-EC0F-98DC-5EE8044DA7FE}"/>
                </a:ext>
              </a:extLst>
            </p:cNvPr>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638;p152">
              <a:extLst>
                <a:ext uri="{FF2B5EF4-FFF2-40B4-BE49-F238E27FC236}">
                  <a16:creationId xmlns:a16="http://schemas.microsoft.com/office/drawing/2014/main" id="{0E4E5AB3-0477-81B3-D52C-D27D2E5CE353}"/>
                </a:ext>
              </a:extLst>
            </p:cNvPr>
            <p:cNvSpPr/>
            <p:nvPr/>
          </p:nvSpPr>
          <p:spPr>
            <a:xfrm>
              <a:off x="-40316650"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639;p152">
              <a:extLst>
                <a:ext uri="{FF2B5EF4-FFF2-40B4-BE49-F238E27FC236}">
                  <a16:creationId xmlns:a16="http://schemas.microsoft.com/office/drawing/2014/main" id="{49789E6D-6024-474B-84D0-17088B6165E6}"/>
                </a:ext>
              </a:extLst>
            </p:cNvPr>
            <p:cNvSpPr/>
            <p:nvPr/>
          </p:nvSpPr>
          <p:spPr>
            <a:xfrm>
              <a:off x="-40209525"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640;p152">
              <a:extLst>
                <a:ext uri="{FF2B5EF4-FFF2-40B4-BE49-F238E27FC236}">
                  <a16:creationId xmlns:a16="http://schemas.microsoft.com/office/drawing/2014/main" id="{C18B5B68-CC74-65FB-42D8-3A4CC6D57140}"/>
                </a:ext>
              </a:extLst>
            </p:cNvPr>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TextBox 28">
            <a:extLst>
              <a:ext uri="{FF2B5EF4-FFF2-40B4-BE49-F238E27FC236}">
                <a16:creationId xmlns:a16="http://schemas.microsoft.com/office/drawing/2014/main" id="{116E44EC-7C3D-983F-B238-6B81D9A4D0A6}"/>
              </a:ext>
            </a:extLst>
          </p:cNvPr>
          <p:cNvSpPr txBox="1"/>
          <p:nvPr/>
        </p:nvSpPr>
        <p:spPr>
          <a:xfrm>
            <a:off x="2387819" y="2190750"/>
            <a:ext cx="2115206"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solidFill>
                  <a:schemeClr val="bg2"/>
                </a:solidFill>
                <a:latin typeface="Source Sans Pro"/>
              </a:rPr>
              <a:t>Analyze organized USCG data in reference to EPA standards and recommendations alongside opinions of subject matter experts</a:t>
            </a:r>
          </a:p>
          <a:p>
            <a:endParaRPr lang="en" sz="1100">
              <a:solidFill>
                <a:srgbClr val="285E89"/>
              </a:solidFill>
            </a:endParaRPr>
          </a:p>
        </p:txBody>
      </p:sp>
      <p:sp>
        <p:nvSpPr>
          <p:cNvPr id="30" name="TextBox 29">
            <a:extLst>
              <a:ext uri="{FF2B5EF4-FFF2-40B4-BE49-F238E27FC236}">
                <a16:creationId xmlns:a16="http://schemas.microsoft.com/office/drawing/2014/main" id="{51481860-12EA-6B70-9655-1E568569CFA8}"/>
              </a:ext>
            </a:extLst>
          </p:cNvPr>
          <p:cNvSpPr txBox="1"/>
          <p:nvPr/>
        </p:nvSpPr>
        <p:spPr>
          <a:xfrm>
            <a:off x="5606611" y="3241784"/>
            <a:ext cx="2279431" cy="8156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solidFill>
                  <a:schemeClr val="bg2"/>
                </a:solidFill>
                <a:latin typeface="Source Sans Pro"/>
              </a:rPr>
              <a:t>Determine societal implications of DBP regulation through PESTEL and SWOT analysis</a:t>
            </a:r>
          </a:p>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6EB4A-ECBA-C74D-93D5-F82F91B50B0B}"/>
              </a:ext>
            </a:extLst>
          </p:cNvPr>
          <p:cNvSpPr>
            <a:spLocks noGrp="1"/>
          </p:cNvSpPr>
          <p:nvPr>
            <p:ph type="title"/>
          </p:nvPr>
        </p:nvSpPr>
        <p:spPr/>
        <p:txBody>
          <a:bodyPr/>
          <a:lstStyle/>
          <a:p>
            <a:r>
              <a:rPr lang="en-US"/>
              <a:t>Method 1: Research and Compilation</a:t>
            </a:r>
          </a:p>
        </p:txBody>
      </p:sp>
      <p:sp>
        <p:nvSpPr>
          <p:cNvPr id="13" name="TextBox 12">
            <a:extLst>
              <a:ext uri="{FF2B5EF4-FFF2-40B4-BE49-F238E27FC236}">
                <a16:creationId xmlns:a16="http://schemas.microsoft.com/office/drawing/2014/main" id="{836827E8-9B35-CCB7-9B5A-D8F25025A756}"/>
              </a:ext>
            </a:extLst>
          </p:cNvPr>
          <p:cNvSpPr txBox="1"/>
          <p:nvPr/>
        </p:nvSpPr>
        <p:spPr>
          <a:xfrm>
            <a:off x="629160" y="975027"/>
            <a:ext cx="3792311" cy="369332"/>
          </a:xfrm>
          <a:prstGeom prst="rect">
            <a:avLst/>
          </a:prstGeom>
          <a:noFill/>
        </p:spPr>
        <p:txBody>
          <a:bodyPr wrap="square" lIns="91440" tIns="45720" rIns="91440" bIns="45720" anchor="t">
            <a:spAutoFit/>
          </a:bodyPr>
          <a:lstStyle/>
          <a:p>
            <a:pPr marL="152400" indent="0" algn="ctr">
              <a:buNone/>
            </a:pPr>
            <a:r>
              <a:rPr lang="en-US" sz="1800" b="1">
                <a:solidFill>
                  <a:schemeClr val="bg2"/>
                </a:solidFill>
                <a:latin typeface="Josefin Sans"/>
              </a:rPr>
              <a:t>Data organization</a:t>
            </a:r>
          </a:p>
        </p:txBody>
      </p:sp>
      <p:sp>
        <p:nvSpPr>
          <p:cNvPr id="16" name="TextBox 15">
            <a:extLst>
              <a:ext uri="{FF2B5EF4-FFF2-40B4-BE49-F238E27FC236}">
                <a16:creationId xmlns:a16="http://schemas.microsoft.com/office/drawing/2014/main" id="{2C6E1799-1929-6984-1450-882A471909D7}"/>
              </a:ext>
            </a:extLst>
          </p:cNvPr>
          <p:cNvSpPr txBox="1"/>
          <p:nvPr/>
        </p:nvSpPr>
        <p:spPr>
          <a:xfrm>
            <a:off x="4898572" y="1384139"/>
            <a:ext cx="4114800" cy="3108543"/>
          </a:xfrm>
          <a:prstGeom prst="rect">
            <a:avLst/>
          </a:prstGeom>
          <a:ln w="28575">
            <a:solidFill>
              <a:schemeClr val="tx1">
                <a:lumMod val="50000"/>
              </a:schemeClr>
            </a:solidFill>
            <a:extLst>
              <a:ext uri="{C807C97D-BFC1-408E-A445-0C87EB9F89A2}">
                <ask:lineSketchStyleProps xmlns:ask="http://schemas.microsoft.com/office/drawing/2018/sketchyshapes">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wrap="square" lIns="91440" tIns="45720" rIns="91440" bIns="45720" anchor="t">
            <a:spAutoFit/>
          </a:bodyPr>
          <a:lstStyle/>
          <a:p>
            <a:pPr marL="152400"/>
            <a:r>
              <a:rPr lang="en-US">
                <a:latin typeface="Source Sans Pro"/>
                <a:ea typeface="Source Sans Pro"/>
              </a:rPr>
              <a:t>Focusing on groups of chemicals that were included in at least 8/18 data sets:</a:t>
            </a:r>
          </a:p>
          <a:p>
            <a:pPr marL="152400"/>
            <a:endParaRPr lang="en-US">
              <a:latin typeface="Source Sans Pro"/>
              <a:ea typeface="Source Sans Pro"/>
            </a:endParaRPr>
          </a:p>
          <a:p>
            <a:pPr marL="438150" indent="-285750">
              <a:buFont typeface="Arial" panose="020B0604020202020204" pitchFamily="34" charset="0"/>
              <a:buChar char="•"/>
            </a:pPr>
            <a:r>
              <a:rPr lang="en-US">
                <a:latin typeface="Source Sans Pro"/>
                <a:ea typeface="Source Sans Pro"/>
              </a:rPr>
              <a:t>Found independent studies through databases for insight into human and environmental impacts </a:t>
            </a:r>
          </a:p>
          <a:p>
            <a:pPr marL="152400"/>
            <a:endParaRPr lang="en-US">
              <a:latin typeface="Source Sans Pro"/>
              <a:ea typeface="Source Sans Pro"/>
            </a:endParaRPr>
          </a:p>
          <a:p>
            <a:pPr marL="152400"/>
            <a:r>
              <a:rPr lang="en-US">
                <a:latin typeface="Source Sans Pro"/>
                <a:ea typeface="Source Sans Pro"/>
              </a:rPr>
              <a:t>Concluded that trihalomethanes (THM) and haloacetic acids (HAA) are appropriate chemicals to analyze due to:</a:t>
            </a:r>
            <a:endParaRPr lang="en-US">
              <a:latin typeface="Source Sans Pro"/>
              <a:ea typeface="Source Sans Pro"/>
              <a:cs typeface="Arial"/>
            </a:endParaRPr>
          </a:p>
          <a:p>
            <a:pPr marL="438150" indent="-285750">
              <a:buFont typeface="Arial" panose="020B0604020202020204" pitchFamily="34" charset="0"/>
              <a:buChar char="•"/>
            </a:pPr>
            <a:r>
              <a:rPr lang="en-US">
                <a:latin typeface="Source Sans Pro"/>
                <a:ea typeface="Source Sans Pro"/>
              </a:rPr>
              <a:t>Availability of data points in BWMS testing results</a:t>
            </a:r>
          </a:p>
          <a:p>
            <a:pPr marL="438150" indent="-285750">
              <a:buFont typeface="Arial" panose="020B0604020202020204" pitchFamily="34" charset="0"/>
              <a:buChar char="•"/>
            </a:pPr>
            <a:r>
              <a:rPr lang="en-US">
                <a:latin typeface="Source Sans Pro"/>
                <a:ea typeface="Source Sans Pro"/>
              </a:rPr>
              <a:t>Documented human and wildlife impacts</a:t>
            </a:r>
          </a:p>
          <a:p>
            <a:pPr marL="438150" indent="-285750">
              <a:buFont typeface="Arial" panose="020B0604020202020204" pitchFamily="34" charset="0"/>
              <a:buChar char="•"/>
            </a:pPr>
            <a:endParaRPr lang="en-US">
              <a:latin typeface="Source Sans Pro"/>
              <a:ea typeface="Source Sans Pro"/>
            </a:endParaRPr>
          </a:p>
        </p:txBody>
      </p:sp>
      <p:sp>
        <p:nvSpPr>
          <p:cNvPr id="17" name="TextBox 16">
            <a:extLst>
              <a:ext uri="{FF2B5EF4-FFF2-40B4-BE49-F238E27FC236}">
                <a16:creationId xmlns:a16="http://schemas.microsoft.com/office/drawing/2014/main" id="{A1BEEC56-C929-6216-C984-8751D467633B}"/>
              </a:ext>
            </a:extLst>
          </p:cNvPr>
          <p:cNvSpPr txBox="1"/>
          <p:nvPr/>
        </p:nvSpPr>
        <p:spPr>
          <a:xfrm>
            <a:off x="4722531" y="975391"/>
            <a:ext cx="3792311" cy="369332"/>
          </a:xfrm>
          <a:prstGeom prst="rect">
            <a:avLst/>
          </a:prstGeom>
          <a:noFill/>
        </p:spPr>
        <p:txBody>
          <a:bodyPr wrap="square">
            <a:spAutoFit/>
          </a:bodyPr>
          <a:lstStyle/>
          <a:p>
            <a:pPr marL="152400" indent="0" algn="ctr">
              <a:buNone/>
            </a:pPr>
            <a:r>
              <a:rPr lang="en-US" sz="1800" b="1">
                <a:solidFill>
                  <a:schemeClr val="bg2"/>
                </a:solidFill>
                <a:latin typeface="Josefin Sans" pitchFamily="2" charset="0"/>
              </a:rPr>
              <a:t>Archival  Research </a:t>
            </a:r>
          </a:p>
        </p:txBody>
      </p:sp>
      <p:sp>
        <p:nvSpPr>
          <p:cNvPr id="18" name="TextBox 17">
            <a:extLst>
              <a:ext uri="{FF2B5EF4-FFF2-40B4-BE49-F238E27FC236}">
                <a16:creationId xmlns:a16="http://schemas.microsoft.com/office/drawing/2014/main" id="{C209A170-1718-622D-8BB2-DF35F0A1D8CC}"/>
              </a:ext>
            </a:extLst>
          </p:cNvPr>
          <p:cNvSpPr txBox="1"/>
          <p:nvPr/>
        </p:nvSpPr>
        <p:spPr>
          <a:xfrm>
            <a:off x="264318" y="1383411"/>
            <a:ext cx="4353477" cy="3108543"/>
          </a:xfrm>
          <a:prstGeom prst="rect">
            <a:avLst/>
          </a:prstGeom>
          <a:noFill/>
          <a:ln w="28575">
            <a:solidFill>
              <a:schemeClr val="tx1"/>
            </a:solidFill>
          </a:ln>
        </p:spPr>
        <p:txBody>
          <a:bodyPr wrap="square" lIns="91440" tIns="45720" rIns="91440" bIns="45720" rtlCol="0" anchor="t">
            <a:spAutoFit/>
          </a:bodyPr>
          <a:lstStyle/>
          <a:p>
            <a:r>
              <a:rPr lang="en-US">
                <a:solidFill>
                  <a:schemeClr val="bg2"/>
                </a:solidFill>
                <a:latin typeface="Source Sans Pro"/>
              </a:rPr>
              <a:t>USCG provided us with BWMS testing data that has been collected from independent labs for type approval</a:t>
            </a:r>
          </a:p>
          <a:p>
            <a:pPr marL="152400" lvl="1"/>
            <a:endParaRPr lang="en-US">
              <a:solidFill>
                <a:schemeClr val="bg2"/>
              </a:solidFill>
              <a:latin typeface="Source Sans Pro"/>
            </a:endParaRPr>
          </a:p>
          <a:p>
            <a:pPr marL="152400" lvl="1"/>
            <a:r>
              <a:rPr lang="en-US">
                <a:solidFill>
                  <a:schemeClr val="bg2"/>
                </a:solidFill>
                <a:latin typeface="Source Sans Pro"/>
              </a:rPr>
              <a:t>Data Includes: </a:t>
            </a:r>
          </a:p>
          <a:p>
            <a:pPr marL="438150" lvl="1" indent="-285750">
              <a:buFont typeface="Arial" panose="020B0604020202020204" pitchFamily="34" charset="0"/>
              <a:buChar char="•"/>
            </a:pPr>
            <a:r>
              <a:rPr lang="en-US">
                <a:solidFill>
                  <a:schemeClr val="bg2"/>
                </a:solidFill>
                <a:latin typeface="Source Sans Pro"/>
              </a:rPr>
              <a:t>BWMS system tested</a:t>
            </a:r>
          </a:p>
          <a:p>
            <a:pPr marL="438150" indent="-285750">
              <a:buFont typeface="Arial" panose="020B0604020202020204" pitchFamily="34" charset="0"/>
              <a:buChar char="•"/>
            </a:pPr>
            <a:r>
              <a:rPr lang="en-US">
                <a:solidFill>
                  <a:schemeClr val="bg2"/>
                </a:solidFill>
                <a:latin typeface="Source Sans Pro"/>
              </a:rPr>
              <a:t>Salinities for which the test was run</a:t>
            </a:r>
          </a:p>
          <a:p>
            <a:pPr marL="438150" indent="-285750">
              <a:buFont typeface="Arial" panose="020B0604020202020204" pitchFamily="34" charset="0"/>
              <a:buChar char="•"/>
            </a:pPr>
            <a:r>
              <a:rPr lang="en-US">
                <a:solidFill>
                  <a:schemeClr val="bg2"/>
                </a:solidFill>
                <a:latin typeface="Source Sans Pro"/>
              </a:rPr>
              <a:t>DBP concentrations produced </a:t>
            </a:r>
          </a:p>
          <a:p>
            <a:pPr marL="152400"/>
            <a:endParaRPr lang="en-US">
              <a:solidFill>
                <a:schemeClr val="bg2"/>
              </a:solidFill>
              <a:latin typeface="Source Sans Pro"/>
            </a:endParaRPr>
          </a:p>
          <a:p>
            <a:pPr marL="152400"/>
            <a:r>
              <a:rPr lang="en-US">
                <a:solidFill>
                  <a:schemeClr val="bg2"/>
                </a:solidFill>
                <a:latin typeface="Source Sans Pro"/>
              </a:rPr>
              <a:t>Data received in the form of 18 PDFs containing test results </a:t>
            </a:r>
            <a:r>
              <a:rPr lang="en-US">
                <a:solidFill>
                  <a:schemeClr val="bg2"/>
                </a:solidFill>
                <a:latin typeface="Source Sans Pro"/>
                <a:sym typeface="Wingdings" panose="05000000000000000000" pitchFamily="2" charset="2"/>
              </a:rPr>
              <a:t> converted to Excel</a:t>
            </a:r>
            <a:endParaRPr lang="en-US">
              <a:solidFill>
                <a:schemeClr val="bg2"/>
              </a:solidFill>
              <a:latin typeface="Source Sans Pro"/>
            </a:endParaRPr>
          </a:p>
          <a:p>
            <a:pPr marL="152400"/>
            <a:endParaRPr lang="en-US">
              <a:solidFill>
                <a:schemeClr val="bg2"/>
              </a:solidFill>
              <a:latin typeface="Source Sans Pro"/>
            </a:endParaRPr>
          </a:p>
          <a:p>
            <a:r>
              <a:rPr lang="en-US">
                <a:solidFill>
                  <a:schemeClr val="bg2"/>
                </a:solidFill>
                <a:latin typeface="Source Sans Pro"/>
              </a:rPr>
              <a:t>Excel sheets organized DBP results by BWMS treatment method and water salinity </a:t>
            </a:r>
          </a:p>
          <a:p>
            <a:endParaRPr lang="en-US"/>
          </a:p>
        </p:txBody>
      </p:sp>
    </p:spTree>
    <p:extLst>
      <p:ext uri="{BB962C8B-B14F-4D97-AF65-F5344CB8AC3E}">
        <p14:creationId xmlns:p14="http://schemas.microsoft.com/office/powerpoint/2010/main" val="917101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F4A58-2C50-2D77-BBB2-10F019D4AC94}"/>
              </a:ext>
            </a:extLst>
          </p:cNvPr>
          <p:cNvSpPr>
            <a:spLocks noGrp="1"/>
          </p:cNvSpPr>
          <p:nvPr>
            <p:ph type="title"/>
          </p:nvPr>
        </p:nvSpPr>
        <p:spPr/>
        <p:txBody>
          <a:bodyPr/>
          <a:lstStyle/>
          <a:p>
            <a:r>
              <a:rPr lang="en-US"/>
              <a:t>Data Conversion Example</a:t>
            </a:r>
          </a:p>
        </p:txBody>
      </p:sp>
      <p:pic>
        <p:nvPicPr>
          <p:cNvPr id="5" name="Picture 4" descr="A table of numbers and letters&#10;&#10;Description automatically generated">
            <a:extLst>
              <a:ext uri="{FF2B5EF4-FFF2-40B4-BE49-F238E27FC236}">
                <a16:creationId xmlns:a16="http://schemas.microsoft.com/office/drawing/2014/main" id="{F0DDA6E1-3C31-A14D-6CD4-4E27B0FE3C66}"/>
              </a:ext>
            </a:extLst>
          </p:cNvPr>
          <p:cNvPicPr>
            <a:picLocks noChangeAspect="1"/>
          </p:cNvPicPr>
          <p:nvPr/>
        </p:nvPicPr>
        <p:blipFill>
          <a:blip r:embed="rId3"/>
          <a:stretch>
            <a:fillRect/>
          </a:stretch>
        </p:blipFill>
        <p:spPr>
          <a:xfrm>
            <a:off x="81643" y="1722082"/>
            <a:ext cx="5274128" cy="3054605"/>
          </a:xfrm>
          <a:prstGeom prst="rect">
            <a:avLst/>
          </a:prstGeom>
        </p:spPr>
      </p:pic>
      <p:pic>
        <p:nvPicPr>
          <p:cNvPr id="6" name="Picture 5" descr="A table with numbers and letters&#10;&#10;Description automatically generated">
            <a:extLst>
              <a:ext uri="{FF2B5EF4-FFF2-40B4-BE49-F238E27FC236}">
                <a16:creationId xmlns:a16="http://schemas.microsoft.com/office/drawing/2014/main" id="{3460EA2D-2DD7-4D25-4619-11FD4130265B}"/>
              </a:ext>
            </a:extLst>
          </p:cNvPr>
          <p:cNvPicPr>
            <a:picLocks noChangeAspect="1"/>
          </p:cNvPicPr>
          <p:nvPr/>
        </p:nvPicPr>
        <p:blipFill>
          <a:blip r:embed="rId4"/>
          <a:stretch>
            <a:fillRect/>
          </a:stretch>
        </p:blipFill>
        <p:spPr>
          <a:xfrm>
            <a:off x="5478236" y="1719749"/>
            <a:ext cx="3592285" cy="3059271"/>
          </a:xfrm>
          <a:prstGeom prst="rect">
            <a:avLst/>
          </a:prstGeom>
        </p:spPr>
      </p:pic>
      <p:sp>
        <p:nvSpPr>
          <p:cNvPr id="7" name="TextBox 6">
            <a:extLst>
              <a:ext uri="{FF2B5EF4-FFF2-40B4-BE49-F238E27FC236}">
                <a16:creationId xmlns:a16="http://schemas.microsoft.com/office/drawing/2014/main" id="{157F0BAB-1F72-077F-02ED-31198B971B26}"/>
              </a:ext>
            </a:extLst>
          </p:cNvPr>
          <p:cNvSpPr txBox="1"/>
          <p:nvPr/>
        </p:nvSpPr>
        <p:spPr>
          <a:xfrm>
            <a:off x="2018211" y="1217702"/>
            <a:ext cx="166755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a:solidFill>
                  <a:schemeClr val="accent1"/>
                </a:solidFill>
                <a:latin typeface="Josefin Sans"/>
              </a:rPr>
              <a:t>Original Data </a:t>
            </a:r>
          </a:p>
        </p:txBody>
      </p:sp>
      <p:sp>
        <p:nvSpPr>
          <p:cNvPr id="8" name="TextBox 7">
            <a:extLst>
              <a:ext uri="{FF2B5EF4-FFF2-40B4-BE49-F238E27FC236}">
                <a16:creationId xmlns:a16="http://schemas.microsoft.com/office/drawing/2014/main" id="{D65F5CFF-659D-7D24-A09D-994C05ED62FB}"/>
              </a:ext>
            </a:extLst>
          </p:cNvPr>
          <p:cNvSpPr txBox="1"/>
          <p:nvPr/>
        </p:nvSpPr>
        <p:spPr>
          <a:xfrm>
            <a:off x="6296297" y="1217702"/>
            <a:ext cx="196146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a:solidFill>
                  <a:schemeClr val="accent1"/>
                </a:solidFill>
                <a:latin typeface="Josefin Sans"/>
              </a:rPr>
              <a:t>Converted Data </a:t>
            </a:r>
          </a:p>
        </p:txBody>
      </p:sp>
    </p:spTree>
    <p:extLst>
      <p:ext uri="{BB962C8B-B14F-4D97-AF65-F5344CB8AC3E}">
        <p14:creationId xmlns:p14="http://schemas.microsoft.com/office/powerpoint/2010/main" val="2423469039"/>
      </p:ext>
    </p:extLst>
  </p:cSld>
  <p:clrMapOvr>
    <a:masterClrMapping/>
  </p:clrMapOvr>
</p:sld>
</file>

<file path=ppt/theme/theme1.xml><?xml version="1.0" encoding="utf-8"?>
<a:theme xmlns:a="http://schemas.openxmlformats.org/drawingml/2006/main" name="Aquatic and Physical Therapy Center XL by Slidesgo">
  <a:themeElements>
    <a:clrScheme name="Simple Light">
      <a:dk1>
        <a:srgbClr val="1A4568"/>
      </a:dk1>
      <a:lt1>
        <a:srgbClr val="FFFFFF"/>
      </a:lt1>
      <a:dk2>
        <a:srgbClr val="285E89"/>
      </a:dk2>
      <a:lt2>
        <a:srgbClr val="80C9DD"/>
      </a:lt2>
      <a:accent1>
        <a:srgbClr val="285E89"/>
      </a:accent1>
      <a:accent2>
        <a:srgbClr val="9DCEDF"/>
      </a:accent2>
      <a:accent3>
        <a:srgbClr val="EFEFEF"/>
      </a:accent3>
      <a:accent4>
        <a:srgbClr val="66A5BB"/>
      </a:accent4>
      <a:accent5>
        <a:srgbClr val="EFEFEF"/>
      </a:accent5>
      <a:accent6>
        <a:srgbClr val="1A4568"/>
      </a:accent6>
      <a:hlink>
        <a:srgbClr val="285E8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4994</Words>
  <Application>Microsoft Office PowerPoint</Application>
  <PresentationFormat>On-screen Show (16:9)</PresentationFormat>
  <Paragraphs>413</Paragraphs>
  <Slides>38</Slides>
  <Notes>26</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38</vt:i4>
      </vt:variant>
    </vt:vector>
  </HeadingPairs>
  <TitlesOfParts>
    <vt:vector size="55" baseType="lpstr">
      <vt:lpstr>Courier New,monospace</vt:lpstr>
      <vt:lpstr>Open Sans</vt:lpstr>
      <vt:lpstr>Josefin Sans</vt:lpstr>
      <vt:lpstr>Roboto Condensed Light</vt:lpstr>
      <vt:lpstr>Arial</vt:lpstr>
      <vt:lpstr>Courier New</vt:lpstr>
      <vt:lpstr>Arial,Sans-Serif</vt:lpstr>
      <vt:lpstr>Bebas Neue</vt:lpstr>
      <vt:lpstr>Times New Roman</vt:lpstr>
      <vt:lpstr>Fira Sans Condensed</vt:lpstr>
      <vt:lpstr>Calibri</vt:lpstr>
      <vt:lpstr>Source Sans Pro</vt:lpstr>
      <vt:lpstr>Anaheim</vt:lpstr>
      <vt:lpstr>Segoe UI</vt:lpstr>
      <vt:lpstr>Times</vt:lpstr>
      <vt:lpstr>Open Sans SemiBold</vt:lpstr>
      <vt:lpstr>Aquatic and Physical Therapy Center XL by Slidesgo</vt:lpstr>
      <vt:lpstr>Analysis of Disinfection By-Products from Ballast Water Treatment Systems for USCG</vt:lpstr>
      <vt:lpstr>OES-3 </vt:lpstr>
      <vt:lpstr>What is the issue?</vt:lpstr>
      <vt:lpstr>How did we get here?</vt:lpstr>
      <vt:lpstr>Our Goal</vt:lpstr>
      <vt:lpstr>Ballast Water Treatment Methods</vt:lpstr>
      <vt:lpstr>Methodology</vt:lpstr>
      <vt:lpstr>Method 1: Research and Compilation</vt:lpstr>
      <vt:lpstr>Data Conversion Example</vt:lpstr>
      <vt:lpstr>DBPs for Analysis</vt:lpstr>
      <vt:lpstr>Results of Archival Research</vt:lpstr>
      <vt:lpstr>Interviewees</vt:lpstr>
      <vt:lpstr>Method 2: Statistical Analysis</vt:lpstr>
      <vt:lpstr>Statistical Analysis (cont.)</vt:lpstr>
      <vt:lpstr>Results of Data Analysis</vt:lpstr>
      <vt:lpstr>Results of Data Analysis</vt:lpstr>
      <vt:lpstr>Results of Data Analysis</vt:lpstr>
      <vt:lpstr>Visualization of DBP Results</vt:lpstr>
      <vt:lpstr> Method 3: Socioeconomic Analysis</vt:lpstr>
      <vt:lpstr>PESTEL Breakdown</vt:lpstr>
      <vt:lpstr>SWOT Analysis</vt:lpstr>
      <vt:lpstr>Results of Socioeconomic Analysis</vt:lpstr>
      <vt:lpstr>Results of Socioeconomic Analysis Cont.</vt:lpstr>
      <vt:lpstr>Discussion and Recommendations</vt:lpstr>
      <vt:lpstr>Limitations</vt:lpstr>
      <vt:lpstr>Acknowledgements</vt:lpstr>
      <vt:lpstr>Our Experience</vt:lpstr>
      <vt:lpstr>Thank You! </vt:lpstr>
      <vt:lpstr>Backup Slides</vt:lpstr>
      <vt:lpstr>References</vt:lpstr>
      <vt:lpstr>More information on Data Analysis</vt:lpstr>
      <vt:lpstr>PowerPoint Presentation</vt:lpstr>
      <vt:lpstr>PowerPoint Presentation</vt:lpstr>
      <vt:lpstr>PowerPoint Presentation</vt:lpstr>
      <vt:lpstr>PowerPoint Presentation</vt:lpstr>
      <vt:lpstr>PowerPoint Presentation</vt:lpstr>
      <vt:lpstr>PowerPoint Presentation</vt:lpstr>
      <vt:lpstr>Health Impacts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Aquatic and Physical Therapy Center</dc:title>
  <dc:creator>Jadon Thomas</dc:creator>
  <cp:lastModifiedBy>Thomas, Jadon</cp:lastModifiedBy>
  <cp:revision>2</cp:revision>
  <cp:lastPrinted>1601-01-01T00:00:00Z</cp:lastPrinted>
  <dcterms:modified xsi:type="dcterms:W3CDTF">2023-12-14T18:48:07Z</dcterms:modified>
</cp:coreProperties>
</file>