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88" r:id="rId6"/>
    <p:sldId id="290" r:id="rId7"/>
    <p:sldId id="308" r:id="rId8"/>
    <p:sldId id="297" r:id="rId9"/>
    <p:sldId id="293" r:id="rId10"/>
    <p:sldId id="291" r:id="rId11"/>
    <p:sldId id="294" r:id="rId12"/>
    <p:sldId id="279" r:id="rId13"/>
    <p:sldId id="299" r:id="rId14"/>
    <p:sldId id="301" r:id="rId15"/>
    <p:sldId id="283" r:id="rId16"/>
    <p:sldId id="266" r:id="rId17"/>
    <p:sldId id="304" r:id="rId18"/>
    <p:sldId id="305" r:id="rId19"/>
    <p:sldId id="309" r:id="rId20"/>
    <p:sldId id="264" r:id="rId21"/>
    <p:sldId id="307" r:id="rId22"/>
    <p:sldId id="306" r:id="rId23"/>
    <p:sldId id="275" r:id="rId24"/>
    <p:sldId id="3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BFA63B-416D-3AA1-BFA9-9AB5B7DF4C90}" name="Pitts, Zachary" initials="ZP" userId="S::zepitts@wpi.edu::f08df5d6-c379-41a0-90cb-7c1def6d87f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4E18F"/>
    <a:srgbClr val="AFE49C"/>
    <a:srgbClr val="9DDE86"/>
    <a:srgbClr val="E68C50"/>
    <a:srgbClr val="FF9999"/>
    <a:srgbClr val="E33639"/>
    <a:srgbClr val="D43133"/>
    <a:srgbClr val="63C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684C6-9B62-AC31-F99B-ADEC1A52721C}" v="34" dt="2024-04-16T17:24:25.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ourneau, Matthew" userId="ff331391-8f36-4262-9b10-10f2e34cef2e" providerId="ADAL" clId="{3B0DAA5C-CE13-4021-87BD-E6706D2D202C}"/>
    <pc:docChg chg="undo custSel modSld">
      <pc:chgData name="Letourneau, Matthew" userId="ff331391-8f36-4262-9b10-10f2e34cef2e" providerId="ADAL" clId="{3B0DAA5C-CE13-4021-87BD-E6706D2D202C}" dt="2024-03-27T16:21:46.429" v="255" actId="1076"/>
      <pc:docMkLst>
        <pc:docMk/>
      </pc:docMkLst>
      <pc:sldChg chg="addSp delSp modSp mod">
        <pc:chgData name="Letourneau, Matthew" userId="ff331391-8f36-4262-9b10-10f2e34cef2e" providerId="ADAL" clId="{3B0DAA5C-CE13-4021-87BD-E6706D2D202C}" dt="2024-03-27T16:21:46.429" v="255" actId="1076"/>
        <pc:sldMkLst>
          <pc:docMk/>
          <pc:sldMk cId="2217826886" sldId="264"/>
        </pc:sldMkLst>
        <pc:spChg chg="mod">
          <ac:chgData name="Letourneau, Matthew" userId="ff331391-8f36-4262-9b10-10f2e34cef2e" providerId="ADAL" clId="{3B0DAA5C-CE13-4021-87BD-E6706D2D202C}" dt="2024-03-27T16:20:35.949" v="252" actId="14100"/>
          <ac:spMkLst>
            <pc:docMk/>
            <pc:sldMk cId="2217826886" sldId="264"/>
            <ac:spMk id="13" creationId="{FE737958-5BFC-1AC5-CC58-00D7939737B0}"/>
          </ac:spMkLst>
        </pc:spChg>
        <pc:spChg chg="add mod">
          <ac:chgData name="Letourneau, Matthew" userId="ff331391-8f36-4262-9b10-10f2e34cef2e" providerId="ADAL" clId="{3B0DAA5C-CE13-4021-87BD-E6706D2D202C}" dt="2024-03-27T16:21:46.429" v="255" actId="1076"/>
          <ac:spMkLst>
            <pc:docMk/>
            <pc:sldMk cId="2217826886" sldId="264"/>
            <ac:spMk id="17" creationId="{AB223C00-F00C-87EB-EAAD-74BBCF407FE2}"/>
          </ac:spMkLst>
        </pc:spChg>
        <pc:picChg chg="del mod">
          <ac:chgData name="Letourneau, Matthew" userId="ff331391-8f36-4262-9b10-10f2e34cef2e" providerId="ADAL" clId="{3B0DAA5C-CE13-4021-87BD-E6706D2D202C}" dt="2024-03-27T16:20:29.841" v="250" actId="478"/>
          <ac:picMkLst>
            <pc:docMk/>
            <pc:sldMk cId="2217826886" sldId="264"/>
            <ac:picMk id="14" creationId="{257FE60D-1559-5701-A188-9B6EF3E54762}"/>
          </ac:picMkLst>
        </pc:picChg>
        <pc:picChg chg="add mod">
          <ac:chgData name="Letourneau, Matthew" userId="ff331391-8f36-4262-9b10-10f2e34cef2e" providerId="ADAL" clId="{3B0DAA5C-CE13-4021-87BD-E6706D2D202C}" dt="2024-03-27T16:20:23.894" v="249" actId="208"/>
          <ac:picMkLst>
            <pc:docMk/>
            <pc:sldMk cId="2217826886" sldId="264"/>
            <ac:picMk id="16" creationId="{847EAD18-B9C9-205C-6276-368C5B2C6378}"/>
          </ac:picMkLst>
        </pc:picChg>
      </pc:sldChg>
      <pc:sldChg chg="addSp delSp modSp mod">
        <pc:chgData name="Letourneau, Matthew" userId="ff331391-8f36-4262-9b10-10f2e34cef2e" providerId="ADAL" clId="{3B0DAA5C-CE13-4021-87BD-E6706D2D202C}" dt="2024-03-27T15:37:31.976" v="4" actId="208"/>
        <pc:sldMkLst>
          <pc:docMk/>
          <pc:sldMk cId="2980728312" sldId="266"/>
        </pc:sldMkLst>
        <pc:picChg chg="del">
          <ac:chgData name="Letourneau, Matthew" userId="ff331391-8f36-4262-9b10-10f2e34cef2e" providerId="ADAL" clId="{3B0DAA5C-CE13-4021-87BD-E6706D2D202C}" dt="2024-03-27T15:37:06.651" v="0" actId="478"/>
          <ac:picMkLst>
            <pc:docMk/>
            <pc:sldMk cId="2980728312" sldId="266"/>
            <ac:picMk id="7" creationId="{8BFB0F49-6A26-59C2-55F2-F08A1461543B}"/>
          </ac:picMkLst>
        </pc:picChg>
        <pc:picChg chg="add mod">
          <ac:chgData name="Letourneau, Matthew" userId="ff331391-8f36-4262-9b10-10f2e34cef2e" providerId="ADAL" clId="{3B0DAA5C-CE13-4021-87BD-E6706D2D202C}" dt="2024-03-27T15:37:31.976" v="4" actId="208"/>
          <ac:picMkLst>
            <pc:docMk/>
            <pc:sldMk cId="2980728312" sldId="266"/>
            <ac:picMk id="8" creationId="{E06EE97C-34D1-6D54-3529-B79BB52E0E82}"/>
          </ac:picMkLst>
        </pc:picChg>
      </pc:sldChg>
      <pc:sldChg chg="addSp delSp modSp mod">
        <pc:chgData name="Letourneau, Matthew" userId="ff331391-8f36-4262-9b10-10f2e34cef2e" providerId="ADAL" clId="{3B0DAA5C-CE13-4021-87BD-E6706D2D202C}" dt="2024-03-27T15:43:48.481" v="24" actId="1076"/>
        <pc:sldMkLst>
          <pc:docMk/>
          <pc:sldMk cId="2473163031" sldId="304"/>
        </pc:sldMkLst>
        <pc:picChg chg="add mod">
          <ac:chgData name="Letourneau, Matthew" userId="ff331391-8f36-4262-9b10-10f2e34cef2e" providerId="ADAL" clId="{3B0DAA5C-CE13-4021-87BD-E6706D2D202C}" dt="2024-03-27T15:42:49.512" v="23" actId="14100"/>
          <ac:picMkLst>
            <pc:docMk/>
            <pc:sldMk cId="2473163031" sldId="304"/>
            <ac:picMk id="11" creationId="{45B095D6-4B20-BD24-F125-A526037908F3}"/>
          </ac:picMkLst>
        </pc:picChg>
        <pc:picChg chg="add mod">
          <ac:chgData name="Letourneau, Matthew" userId="ff331391-8f36-4262-9b10-10f2e34cef2e" providerId="ADAL" clId="{3B0DAA5C-CE13-4021-87BD-E6706D2D202C}" dt="2024-03-27T15:43:48.481" v="24" actId="1076"/>
          <ac:picMkLst>
            <pc:docMk/>
            <pc:sldMk cId="2473163031" sldId="304"/>
            <ac:picMk id="22" creationId="{C04AA6F6-534C-1D69-7868-D662AAFA77FB}"/>
          </ac:picMkLst>
        </pc:picChg>
        <pc:picChg chg="del">
          <ac:chgData name="Letourneau, Matthew" userId="ff331391-8f36-4262-9b10-10f2e34cef2e" providerId="ADAL" clId="{3B0DAA5C-CE13-4021-87BD-E6706D2D202C}" dt="2024-03-27T15:41:18.645" v="5" actId="478"/>
          <ac:picMkLst>
            <pc:docMk/>
            <pc:sldMk cId="2473163031" sldId="304"/>
            <ac:picMk id="30" creationId="{714DE029-B447-9BBD-545B-5B7FEABCBD75}"/>
          </ac:picMkLst>
        </pc:picChg>
        <pc:picChg chg="del">
          <ac:chgData name="Letourneau, Matthew" userId="ff331391-8f36-4262-9b10-10f2e34cef2e" providerId="ADAL" clId="{3B0DAA5C-CE13-4021-87BD-E6706D2D202C}" dt="2024-03-27T15:41:50.665" v="12" actId="478"/>
          <ac:picMkLst>
            <pc:docMk/>
            <pc:sldMk cId="2473163031" sldId="304"/>
            <ac:picMk id="32" creationId="{641212CD-0906-C258-91E8-2C4F28D2AA36}"/>
          </ac:picMkLst>
        </pc:picChg>
      </pc:sldChg>
    </pc:docChg>
  </pc:docChgLst>
  <pc:docChgLst>
    <pc:chgData name="Pitts, Zachary" userId="f08df5d6-c379-41a0-90cb-7c1def6d87f8" providerId="ADAL" clId="{F1D12FB6-9A7B-46DE-BE70-B2F1748D6DB9}"/>
    <pc:docChg chg="undo custSel addSld delSld modSld sldOrd">
      <pc:chgData name="Pitts, Zachary" userId="f08df5d6-c379-41a0-90cb-7c1def6d87f8" providerId="ADAL" clId="{F1D12FB6-9A7B-46DE-BE70-B2F1748D6DB9}" dt="2024-03-20T16:44:08.893" v="1321" actId="1076"/>
      <pc:docMkLst>
        <pc:docMk/>
      </pc:docMkLst>
      <pc:sldChg chg="addSp modSp">
        <pc:chgData name="Pitts, Zachary" userId="f08df5d6-c379-41a0-90cb-7c1def6d87f8" providerId="ADAL" clId="{F1D12FB6-9A7B-46DE-BE70-B2F1748D6DB9}" dt="2024-03-19T16:33:56.257" v="617"/>
        <pc:sldMkLst>
          <pc:docMk/>
          <pc:sldMk cId="109857222" sldId="256"/>
        </pc:sldMkLst>
        <pc:spChg chg="add mod">
          <ac:chgData name="Pitts, Zachary" userId="f08df5d6-c379-41a0-90cb-7c1def6d87f8" providerId="ADAL" clId="{F1D12FB6-9A7B-46DE-BE70-B2F1748D6DB9}" dt="2024-03-19T16:33:56.257" v="617"/>
          <ac:spMkLst>
            <pc:docMk/>
            <pc:sldMk cId="109857222" sldId="256"/>
            <ac:spMk id="4" creationId="{3BD1F536-9CCD-D9E7-40B8-482CAC4E70EF}"/>
          </ac:spMkLst>
        </pc:spChg>
      </pc:sldChg>
      <pc:sldChg chg="ord">
        <pc:chgData name="Pitts, Zachary" userId="f08df5d6-c379-41a0-90cb-7c1def6d87f8" providerId="ADAL" clId="{F1D12FB6-9A7B-46DE-BE70-B2F1748D6DB9}" dt="2024-03-19T16:13:29.575" v="141"/>
        <pc:sldMkLst>
          <pc:docMk/>
          <pc:sldMk cId="268806397" sldId="261"/>
        </pc:sldMkLst>
      </pc:sldChg>
      <pc:sldChg chg="addSp modSp mod ord">
        <pc:chgData name="Pitts, Zachary" userId="f08df5d6-c379-41a0-90cb-7c1def6d87f8" providerId="ADAL" clId="{F1D12FB6-9A7B-46DE-BE70-B2F1748D6DB9}" dt="2024-03-19T16:57:11.977" v="1134"/>
        <pc:sldMkLst>
          <pc:docMk/>
          <pc:sldMk cId="3444205597" sldId="263"/>
        </pc:sldMkLst>
        <pc:spChg chg="add mod">
          <ac:chgData name="Pitts, Zachary" userId="f08df5d6-c379-41a0-90cb-7c1def6d87f8" providerId="ADAL" clId="{F1D12FB6-9A7B-46DE-BE70-B2F1748D6DB9}" dt="2024-03-19T16:35:22.056" v="669" actId="20577"/>
          <ac:spMkLst>
            <pc:docMk/>
            <pc:sldMk cId="3444205597" sldId="263"/>
            <ac:spMk id="3" creationId="{2490D1EC-33D6-C7DF-C0D0-4B0223023EFB}"/>
          </ac:spMkLst>
        </pc:spChg>
      </pc:sldChg>
      <pc:sldChg chg="addSp modSp mod">
        <pc:chgData name="Pitts, Zachary" userId="f08df5d6-c379-41a0-90cb-7c1def6d87f8" providerId="ADAL" clId="{F1D12FB6-9A7B-46DE-BE70-B2F1748D6DB9}" dt="2024-03-19T16:57:20.268" v="1138" actId="20577"/>
        <pc:sldMkLst>
          <pc:docMk/>
          <pc:sldMk cId="2217826886" sldId="264"/>
        </pc:sldMkLst>
        <pc:spChg chg="add mod">
          <ac:chgData name="Pitts, Zachary" userId="f08df5d6-c379-41a0-90cb-7c1def6d87f8" providerId="ADAL" clId="{F1D12FB6-9A7B-46DE-BE70-B2F1748D6DB9}" dt="2024-03-19T16:57:20.268" v="1138" actId="20577"/>
          <ac:spMkLst>
            <pc:docMk/>
            <pc:sldMk cId="2217826886" sldId="264"/>
            <ac:spMk id="7" creationId="{A8C4C77E-1F2D-5E65-E028-8ECFFB6D9C5A}"/>
          </ac:spMkLst>
        </pc:spChg>
      </pc:sldChg>
      <pc:sldChg chg="addSp delSp modSp mod modNotesTx">
        <pc:chgData name="Pitts, Zachary" userId="f08df5d6-c379-41a0-90cb-7c1def6d87f8" providerId="ADAL" clId="{F1D12FB6-9A7B-46DE-BE70-B2F1748D6DB9}" dt="2024-03-19T17:09:00.863" v="1189" actId="20577"/>
        <pc:sldMkLst>
          <pc:docMk/>
          <pc:sldMk cId="2980728312" sldId="266"/>
        </pc:sldMkLst>
        <pc:spChg chg="add mod">
          <ac:chgData name="Pitts, Zachary" userId="f08df5d6-c379-41a0-90cb-7c1def6d87f8" providerId="ADAL" clId="{F1D12FB6-9A7B-46DE-BE70-B2F1748D6DB9}" dt="2024-03-19T16:27:18.939" v="365"/>
          <ac:spMkLst>
            <pc:docMk/>
            <pc:sldMk cId="2980728312" sldId="266"/>
            <ac:spMk id="3" creationId="{ED868278-8413-4177-CC9F-9FA0D21B3536}"/>
          </ac:spMkLst>
        </pc:spChg>
        <pc:spChg chg="add mod">
          <ac:chgData name="Pitts, Zachary" userId="f08df5d6-c379-41a0-90cb-7c1def6d87f8" providerId="ADAL" clId="{F1D12FB6-9A7B-46DE-BE70-B2F1748D6DB9}" dt="2024-03-19T16:27:18.939" v="365"/>
          <ac:spMkLst>
            <pc:docMk/>
            <pc:sldMk cId="2980728312" sldId="266"/>
            <ac:spMk id="4" creationId="{48845EDB-82D9-2D31-DCEB-D170D23D0952}"/>
          </ac:spMkLst>
        </pc:spChg>
        <pc:spChg chg="add mod">
          <ac:chgData name="Pitts, Zachary" userId="f08df5d6-c379-41a0-90cb-7c1def6d87f8" providerId="ADAL" clId="{F1D12FB6-9A7B-46DE-BE70-B2F1748D6DB9}" dt="2024-03-19T16:35:07.918" v="660" actId="20577"/>
          <ac:spMkLst>
            <pc:docMk/>
            <pc:sldMk cId="2980728312" sldId="266"/>
            <ac:spMk id="5" creationId="{4C6594B8-2012-64B9-3933-1F4A3B556E0C}"/>
          </ac:spMkLst>
        </pc:spChg>
        <pc:spChg chg="del">
          <ac:chgData name="Pitts, Zachary" userId="f08df5d6-c379-41a0-90cb-7c1def6d87f8" providerId="ADAL" clId="{F1D12FB6-9A7B-46DE-BE70-B2F1748D6DB9}" dt="2024-03-19T16:27:18.292" v="364" actId="478"/>
          <ac:spMkLst>
            <pc:docMk/>
            <pc:sldMk cId="2980728312" sldId="266"/>
            <ac:spMk id="11" creationId="{C605372C-3EE7-C63F-E8B4-2DADE7C21D4B}"/>
          </ac:spMkLst>
        </pc:spChg>
        <pc:spChg chg="del">
          <ac:chgData name="Pitts, Zachary" userId="f08df5d6-c379-41a0-90cb-7c1def6d87f8" providerId="ADAL" clId="{F1D12FB6-9A7B-46DE-BE70-B2F1748D6DB9}" dt="2024-03-19T16:27:18.292" v="364" actId="478"/>
          <ac:spMkLst>
            <pc:docMk/>
            <pc:sldMk cId="2980728312" sldId="266"/>
            <ac:spMk id="12" creationId="{7D09C463-1D88-7FA8-6555-6C18CA4C3888}"/>
          </ac:spMkLst>
        </pc:spChg>
        <pc:spChg chg="mod">
          <ac:chgData name="Pitts, Zachary" userId="f08df5d6-c379-41a0-90cb-7c1def6d87f8" providerId="ADAL" clId="{F1D12FB6-9A7B-46DE-BE70-B2F1748D6DB9}" dt="2024-03-19T17:09:00.863" v="1189" actId="20577"/>
          <ac:spMkLst>
            <pc:docMk/>
            <pc:sldMk cId="2980728312" sldId="266"/>
            <ac:spMk id="15" creationId="{093FD995-468E-38B0-9B17-CB7ECBC9F11C}"/>
          </ac:spMkLst>
        </pc:spChg>
        <pc:spChg chg="mod">
          <ac:chgData name="Pitts, Zachary" userId="f08df5d6-c379-41a0-90cb-7c1def6d87f8" providerId="ADAL" clId="{F1D12FB6-9A7B-46DE-BE70-B2F1748D6DB9}" dt="2024-03-19T16:29:10.297" v="569" actId="20577"/>
          <ac:spMkLst>
            <pc:docMk/>
            <pc:sldMk cId="2980728312" sldId="266"/>
            <ac:spMk id="16" creationId="{B18BD7A2-EBC8-6EF6-6B71-568F371EAEC5}"/>
          </ac:spMkLst>
        </pc:spChg>
      </pc:sldChg>
      <pc:sldChg chg="addSp modSp mod">
        <pc:chgData name="Pitts, Zachary" userId="f08df5d6-c379-41a0-90cb-7c1def6d87f8" providerId="ADAL" clId="{F1D12FB6-9A7B-46DE-BE70-B2F1748D6DB9}" dt="2024-03-19T16:57:31.315" v="1150" actId="20577"/>
        <pc:sldMkLst>
          <pc:docMk/>
          <pc:sldMk cId="2018621767" sldId="275"/>
        </pc:sldMkLst>
        <pc:spChg chg="add mod">
          <ac:chgData name="Pitts, Zachary" userId="f08df5d6-c379-41a0-90cb-7c1def6d87f8" providerId="ADAL" clId="{F1D12FB6-9A7B-46DE-BE70-B2F1748D6DB9}" dt="2024-03-19T16:57:31.315" v="1150" actId="20577"/>
          <ac:spMkLst>
            <pc:docMk/>
            <pc:sldMk cId="2018621767" sldId="275"/>
            <ac:spMk id="4" creationId="{64081BE4-7406-2186-AAF6-EFA6F07819C0}"/>
          </ac:spMkLst>
        </pc:spChg>
      </pc:sldChg>
      <pc:sldChg chg="addSp modSp mod">
        <pc:chgData name="Pitts, Zachary" userId="f08df5d6-c379-41a0-90cb-7c1def6d87f8" providerId="ADAL" clId="{F1D12FB6-9A7B-46DE-BE70-B2F1748D6DB9}" dt="2024-03-19T16:34:43.428" v="638" actId="20577"/>
        <pc:sldMkLst>
          <pc:docMk/>
          <pc:sldMk cId="648085337" sldId="279"/>
        </pc:sldMkLst>
        <pc:spChg chg="mod">
          <ac:chgData name="Pitts, Zachary" userId="f08df5d6-c379-41a0-90cb-7c1def6d87f8" providerId="ADAL" clId="{F1D12FB6-9A7B-46DE-BE70-B2F1748D6DB9}" dt="2024-03-19T16:25:03.185" v="314" actId="20577"/>
          <ac:spMkLst>
            <pc:docMk/>
            <pc:sldMk cId="648085337" sldId="279"/>
            <ac:spMk id="3" creationId="{4B47B95A-1F8D-0586-EF22-A6B38604D8E6}"/>
          </ac:spMkLst>
        </pc:spChg>
        <pc:spChg chg="add mod">
          <ac:chgData name="Pitts, Zachary" userId="f08df5d6-c379-41a0-90cb-7c1def6d87f8" providerId="ADAL" clId="{F1D12FB6-9A7B-46DE-BE70-B2F1748D6DB9}" dt="2024-03-19T16:34:43.428" v="638" actId="20577"/>
          <ac:spMkLst>
            <pc:docMk/>
            <pc:sldMk cId="648085337" sldId="279"/>
            <ac:spMk id="4" creationId="{F719D378-AA0F-EBB3-569C-484D0351AC6F}"/>
          </ac:spMkLst>
        </pc:spChg>
      </pc:sldChg>
      <pc:sldChg chg="addSp modSp mod">
        <pc:chgData name="Pitts, Zachary" userId="f08df5d6-c379-41a0-90cb-7c1def6d87f8" providerId="ADAL" clId="{F1D12FB6-9A7B-46DE-BE70-B2F1748D6DB9}" dt="2024-03-19T16:35:03.929" v="657" actId="20577"/>
        <pc:sldMkLst>
          <pc:docMk/>
          <pc:sldMk cId="3435954193" sldId="283"/>
        </pc:sldMkLst>
        <pc:spChg chg="mod">
          <ac:chgData name="Pitts, Zachary" userId="f08df5d6-c379-41a0-90cb-7c1def6d87f8" providerId="ADAL" clId="{F1D12FB6-9A7B-46DE-BE70-B2F1748D6DB9}" dt="2024-03-19T16:27:01.200" v="363" actId="1076"/>
          <ac:spMkLst>
            <pc:docMk/>
            <pc:sldMk cId="3435954193" sldId="283"/>
            <ac:spMk id="4" creationId="{B6B82636-9DC7-4693-7C7D-B88FF4839107}"/>
          </ac:spMkLst>
        </pc:spChg>
        <pc:spChg chg="add mod">
          <ac:chgData name="Pitts, Zachary" userId="f08df5d6-c379-41a0-90cb-7c1def6d87f8" providerId="ADAL" clId="{F1D12FB6-9A7B-46DE-BE70-B2F1748D6DB9}" dt="2024-03-19T16:35:03.929" v="657" actId="20577"/>
          <ac:spMkLst>
            <pc:docMk/>
            <pc:sldMk cId="3435954193" sldId="283"/>
            <ac:spMk id="5" creationId="{D0EC514A-327F-14DD-4AB9-C659BB6F9D00}"/>
          </ac:spMkLst>
        </pc:spChg>
        <pc:spChg chg="mod">
          <ac:chgData name="Pitts, Zachary" userId="f08df5d6-c379-41a0-90cb-7c1def6d87f8" providerId="ADAL" clId="{F1D12FB6-9A7B-46DE-BE70-B2F1748D6DB9}" dt="2024-03-19T16:26:51.706" v="361" actId="1076"/>
          <ac:spMkLst>
            <pc:docMk/>
            <pc:sldMk cId="3435954193" sldId="283"/>
            <ac:spMk id="11" creationId="{CBAF11AE-028D-0380-4B38-57F51283983A}"/>
          </ac:spMkLst>
        </pc:spChg>
      </pc:sldChg>
      <pc:sldChg chg="addSp modSp mod ord">
        <pc:chgData name="Pitts, Zachary" userId="f08df5d6-c379-41a0-90cb-7c1def6d87f8" providerId="ADAL" clId="{F1D12FB6-9A7B-46DE-BE70-B2F1748D6DB9}" dt="2024-03-19T16:34:03.052" v="619" actId="20577"/>
        <pc:sldMkLst>
          <pc:docMk/>
          <pc:sldMk cId="205684215" sldId="288"/>
        </pc:sldMkLst>
        <pc:spChg chg="add mod">
          <ac:chgData name="Pitts, Zachary" userId="f08df5d6-c379-41a0-90cb-7c1def6d87f8" providerId="ADAL" clId="{F1D12FB6-9A7B-46DE-BE70-B2F1748D6DB9}" dt="2024-03-19T16:34:03.052" v="619" actId="20577"/>
          <ac:spMkLst>
            <pc:docMk/>
            <pc:sldMk cId="205684215" sldId="288"/>
            <ac:spMk id="13" creationId="{B307988C-550E-8A26-D4E2-F69126648A1F}"/>
          </ac:spMkLst>
        </pc:spChg>
      </pc:sldChg>
      <pc:sldChg chg="addSp delSp modSp mod">
        <pc:chgData name="Pitts, Zachary" userId="f08df5d6-c379-41a0-90cb-7c1def6d87f8" providerId="ADAL" clId="{F1D12FB6-9A7B-46DE-BE70-B2F1748D6DB9}" dt="2024-03-19T16:38:19.193" v="790" actId="20577"/>
        <pc:sldMkLst>
          <pc:docMk/>
          <pc:sldMk cId="3499417967" sldId="290"/>
        </pc:sldMkLst>
        <pc:spChg chg="mod">
          <ac:chgData name="Pitts, Zachary" userId="f08df5d6-c379-41a0-90cb-7c1def6d87f8" providerId="ADAL" clId="{F1D12FB6-9A7B-46DE-BE70-B2F1748D6DB9}" dt="2024-03-19T16:38:19.193" v="790" actId="20577"/>
          <ac:spMkLst>
            <pc:docMk/>
            <pc:sldMk cId="3499417967" sldId="290"/>
            <ac:spMk id="2" creationId="{8B1CEBE6-B3AD-468E-BAC0-D381DFC31ACA}"/>
          </ac:spMkLst>
        </pc:spChg>
        <pc:spChg chg="add del mod">
          <ac:chgData name="Pitts, Zachary" userId="f08df5d6-c379-41a0-90cb-7c1def6d87f8" providerId="ADAL" clId="{F1D12FB6-9A7B-46DE-BE70-B2F1748D6DB9}" dt="2024-03-19T16:05:36.680" v="24" actId="478"/>
          <ac:spMkLst>
            <pc:docMk/>
            <pc:sldMk cId="3499417967" sldId="290"/>
            <ac:spMk id="7" creationId="{42C86B13-972F-D181-4330-189F985E1D6C}"/>
          </ac:spMkLst>
        </pc:spChg>
        <pc:spChg chg="add del mod">
          <ac:chgData name="Pitts, Zachary" userId="f08df5d6-c379-41a0-90cb-7c1def6d87f8" providerId="ADAL" clId="{F1D12FB6-9A7B-46DE-BE70-B2F1748D6DB9}" dt="2024-03-19T16:05:36.680" v="24" actId="478"/>
          <ac:spMkLst>
            <pc:docMk/>
            <pc:sldMk cId="3499417967" sldId="290"/>
            <ac:spMk id="8" creationId="{7B438639-5E9E-DC41-93A5-BE21FDBD3274}"/>
          </ac:spMkLst>
        </pc:spChg>
        <pc:spChg chg="add del mod">
          <ac:chgData name="Pitts, Zachary" userId="f08df5d6-c379-41a0-90cb-7c1def6d87f8" providerId="ADAL" clId="{F1D12FB6-9A7B-46DE-BE70-B2F1748D6DB9}" dt="2024-03-19T16:05:36.680" v="24" actId="478"/>
          <ac:spMkLst>
            <pc:docMk/>
            <pc:sldMk cId="3499417967" sldId="290"/>
            <ac:spMk id="9" creationId="{F349C525-2E55-0DC9-53F0-D0BF65F708EE}"/>
          </ac:spMkLst>
        </pc:spChg>
        <pc:spChg chg="add mod">
          <ac:chgData name="Pitts, Zachary" userId="f08df5d6-c379-41a0-90cb-7c1def6d87f8" providerId="ADAL" clId="{F1D12FB6-9A7B-46DE-BE70-B2F1748D6DB9}" dt="2024-03-19T16:34:14.941" v="623" actId="20577"/>
          <ac:spMkLst>
            <pc:docMk/>
            <pc:sldMk cId="3499417967" sldId="290"/>
            <ac:spMk id="17" creationId="{BA8656D3-D78C-BCA5-1F40-446865ECB42B}"/>
          </ac:spMkLst>
        </pc:spChg>
        <pc:spChg chg="add del mod">
          <ac:chgData name="Pitts, Zachary" userId="f08df5d6-c379-41a0-90cb-7c1def6d87f8" providerId="ADAL" clId="{F1D12FB6-9A7B-46DE-BE70-B2F1748D6DB9}" dt="2024-03-19T16:05:36.680" v="24" actId="478"/>
          <ac:spMkLst>
            <pc:docMk/>
            <pc:sldMk cId="3499417967" sldId="290"/>
            <ac:spMk id="28" creationId="{BCBCC041-9906-0B86-D74A-ED859954867A}"/>
          </ac:spMkLst>
        </pc:spChg>
        <pc:spChg chg="add del mod">
          <ac:chgData name="Pitts, Zachary" userId="f08df5d6-c379-41a0-90cb-7c1def6d87f8" providerId="ADAL" clId="{F1D12FB6-9A7B-46DE-BE70-B2F1748D6DB9}" dt="2024-03-19T16:05:36.680" v="24" actId="478"/>
          <ac:spMkLst>
            <pc:docMk/>
            <pc:sldMk cId="3499417967" sldId="290"/>
            <ac:spMk id="29" creationId="{2F61DA07-C8E9-D3F7-6609-F395A3A95DC2}"/>
          </ac:spMkLst>
        </pc:spChg>
        <pc:spChg chg="add del mod">
          <ac:chgData name="Pitts, Zachary" userId="f08df5d6-c379-41a0-90cb-7c1def6d87f8" providerId="ADAL" clId="{F1D12FB6-9A7B-46DE-BE70-B2F1748D6DB9}" dt="2024-03-19T16:05:36.680" v="24" actId="478"/>
          <ac:spMkLst>
            <pc:docMk/>
            <pc:sldMk cId="3499417967" sldId="290"/>
            <ac:spMk id="30" creationId="{B743CEC7-6220-B72C-F180-84F04C37A232}"/>
          </ac:spMkLst>
        </pc:spChg>
      </pc:sldChg>
      <pc:sldChg chg="addSp delSp modSp mod">
        <pc:chgData name="Pitts, Zachary" userId="f08df5d6-c379-41a0-90cb-7c1def6d87f8" providerId="ADAL" clId="{F1D12FB6-9A7B-46DE-BE70-B2F1748D6DB9}" dt="2024-03-19T16:34:34.134" v="633" actId="20577"/>
        <pc:sldMkLst>
          <pc:docMk/>
          <pc:sldMk cId="4043935313" sldId="291"/>
        </pc:sldMkLst>
        <pc:spChg chg="mod">
          <ac:chgData name="Pitts, Zachary" userId="f08df5d6-c379-41a0-90cb-7c1def6d87f8" providerId="ADAL" clId="{F1D12FB6-9A7B-46DE-BE70-B2F1748D6DB9}" dt="2024-03-19T16:08:24.199" v="65" actId="1036"/>
          <ac:spMkLst>
            <pc:docMk/>
            <pc:sldMk cId="4043935313" sldId="291"/>
            <ac:spMk id="17" creationId="{89B28EF6-FF5E-0595-7003-98648EA44C66}"/>
          </ac:spMkLst>
        </pc:spChg>
        <pc:spChg chg="add mod">
          <ac:chgData name="Pitts, Zachary" userId="f08df5d6-c379-41a0-90cb-7c1def6d87f8" providerId="ADAL" clId="{F1D12FB6-9A7B-46DE-BE70-B2F1748D6DB9}" dt="2024-03-19T16:08:53.260" v="69" actId="207"/>
          <ac:spMkLst>
            <pc:docMk/>
            <pc:sldMk cId="4043935313" sldId="291"/>
            <ac:spMk id="22" creationId="{29A20AB5-013F-A35F-718F-81FE226B3613}"/>
          </ac:spMkLst>
        </pc:spChg>
        <pc:spChg chg="add mod">
          <ac:chgData name="Pitts, Zachary" userId="f08df5d6-c379-41a0-90cb-7c1def6d87f8" providerId="ADAL" clId="{F1D12FB6-9A7B-46DE-BE70-B2F1748D6DB9}" dt="2024-03-19T16:34:34.134" v="633" actId="20577"/>
          <ac:spMkLst>
            <pc:docMk/>
            <pc:sldMk cId="4043935313" sldId="291"/>
            <ac:spMk id="24" creationId="{C62D3471-6C67-F5C6-B497-CA6D6B1DD28B}"/>
          </ac:spMkLst>
        </pc:spChg>
        <pc:cxnChg chg="add mod">
          <ac:chgData name="Pitts, Zachary" userId="f08df5d6-c379-41a0-90cb-7c1def6d87f8" providerId="ADAL" clId="{F1D12FB6-9A7B-46DE-BE70-B2F1748D6DB9}" dt="2024-03-19T16:08:33.542" v="67"/>
          <ac:cxnSpMkLst>
            <pc:docMk/>
            <pc:sldMk cId="4043935313" sldId="291"/>
            <ac:cxnSpMk id="14" creationId="{1099D635-AD49-F3E1-6268-5039B9926906}"/>
          </ac:cxnSpMkLst>
        </pc:cxnChg>
        <pc:cxnChg chg="add mod">
          <ac:chgData name="Pitts, Zachary" userId="f08df5d6-c379-41a0-90cb-7c1def6d87f8" providerId="ADAL" clId="{F1D12FB6-9A7B-46DE-BE70-B2F1748D6DB9}" dt="2024-03-19T16:08:33.542" v="67"/>
          <ac:cxnSpMkLst>
            <pc:docMk/>
            <pc:sldMk cId="4043935313" sldId="291"/>
            <ac:cxnSpMk id="23" creationId="{9A1D66A3-8D21-FA6F-88EF-134F60A32A9C}"/>
          </ac:cxnSpMkLst>
        </pc:cxnChg>
        <pc:cxnChg chg="del">
          <ac:chgData name="Pitts, Zachary" userId="f08df5d6-c379-41a0-90cb-7c1def6d87f8" providerId="ADAL" clId="{F1D12FB6-9A7B-46DE-BE70-B2F1748D6DB9}" dt="2024-03-19T16:08:33.223" v="66" actId="478"/>
          <ac:cxnSpMkLst>
            <pc:docMk/>
            <pc:sldMk cId="4043935313" sldId="291"/>
            <ac:cxnSpMk id="51" creationId="{8D344B2D-B214-00F0-4871-DA4B18585E68}"/>
          </ac:cxnSpMkLst>
        </pc:cxnChg>
      </pc:sldChg>
      <pc:sldChg chg="addSp delSp modSp mod">
        <pc:chgData name="Pitts, Zachary" userId="f08df5d6-c379-41a0-90cb-7c1def6d87f8" providerId="ADAL" clId="{F1D12FB6-9A7B-46DE-BE70-B2F1748D6DB9}" dt="2024-03-19T16:34:29.895" v="631" actId="20577"/>
        <pc:sldMkLst>
          <pc:docMk/>
          <pc:sldMk cId="708679739" sldId="293"/>
        </pc:sldMkLst>
        <pc:spChg chg="mod">
          <ac:chgData name="Pitts, Zachary" userId="f08df5d6-c379-41a0-90cb-7c1def6d87f8" providerId="ADAL" clId="{F1D12FB6-9A7B-46DE-BE70-B2F1748D6DB9}" dt="2024-03-19T16:07:42.941" v="39" actId="1036"/>
          <ac:spMkLst>
            <pc:docMk/>
            <pc:sldMk cId="708679739" sldId="293"/>
            <ac:spMk id="12" creationId="{AD9308D4-ECB4-470A-035D-5731C791813E}"/>
          </ac:spMkLst>
        </pc:spChg>
        <pc:spChg chg="add del mod">
          <ac:chgData name="Pitts, Zachary" userId="f08df5d6-c379-41a0-90cb-7c1def6d87f8" providerId="ADAL" clId="{F1D12FB6-9A7B-46DE-BE70-B2F1748D6DB9}" dt="2024-03-19T16:07:22.179" v="28" actId="478"/>
          <ac:spMkLst>
            <pc:docMk/>
            <pc:sldMk cId="708679739" sldId="293"/>
            <ac:spMk id="14" creationId="{EC96B5B9-7AB6-1D05-CF04-C3536B8E55E3}"/>
          </ac:spMkLst>
        </pc:spChg>
        <pc:spChg chg="add mod">
          <ac:chgData name="Pitts, Zachary" userId="f08df5d6-c379-41a0-90cb-7c1def6d87f8" providerId="ADAL" clId="{F1D12FB6-9A7B-46DE-BE70-B2F1748D6DB9}" dt="2024-03-19T16:08:13.197" v="51" actId="1038"/>
          <ac:spMkLst>
            <pc:docMk/>
            <pc:sldMk cId="708679739" sldId="293"/>
            <ac:spMk id="23" creationId="{FD8A265D-73CC-94EA-1FAA-971EE9EA9EF6}"/>
          </ac:spMkLst>
        </pc:spChg>
        <pc:spChg chg="add mod">
          <ac:chgData name="Pitts, Zachary" userId="f08df5d6-c379-41a0-90cb-7c1def6d87f8" providerId="ADAL" clId="{F1D12FB6-9A7B-46DE-BE70-B2F1748D6DB9}" dt="2024-03-19T16:34:29.895" v="631" actId="20577"/>
          <ac:spMkLst>
            <pc:docMk/>
            <pc:sldMk cId="708679739" sldId="293"/>
            <ac:spMk id="34" creationId="{D973D955-E3D4-429B-2C3F-5B75A7456F43}"/>
          </ac:spMkLst>
        </pc:spChg>
        <pc:cxnChg chg="add mod">
          <ac:chgData name="Pitts, Zachary" userId="f08df5d6-c379-41a0-90cb-7c1def6d87f8" providerId="ADAL" clId="{F1D12FB6-9A7B-46DE-BE70-B2F1748D6DB9}" dt="2024-03-19T16:08:02.068" v="46" actId="14100"/>
          <ac:cxnSpMkLst>
            <pc:docMk/>
            <pc:sldMk cId="708679739" sldId="293"/>
            <ac:cxnSpMk id="25" creationId="{413B4603-BEA1-4031-7ADA-113FFC82ADB0}"/>
          </ac:cxnSpMkLst>
        </pc:cxnChg>
        <pc:cxnChg chg="mod">
          <ac:chgData name="Pitts, Zachary" userId="f08df5d6-c379-41a0-90cb-7c1def6d87f8" providerId="ADAL" clId="{F1D12FB6-9A7B-46DE-BE70-B2F1748D6DB9}" dt="2024-03-19T16:08:10.556" v="48" actId="1076"/>
          <ac:cxnSpMkLst>
            <pc:docMk/>
            <pc:sldMk cId="708679739" sldId="293"/>
            <ac:cxnSpMk id="51" creationId="{3C0113BD-CA2F-C6B4-3BDF-F218A1A278C8}"/>
          </ac:cxnSpMkLst>
        </pc:cxnChg>
      </pc:sldChg>
      <pc:sldChg chg="addSp modSp mod ord">
        <pc:chgData name="Pitts, Zachary" userId="f08df5d6-c379-41a0-90cb-7c1def6d87f8" providerId="ADAL" clId="{F1D12FB6-9A7B-46DE-BE70-B2F1748D6DB9}" dt="2024-03-19T16:34:39.016" v="635" actId="20577"/>
        <pc:sldMkLst>
          <pc:docMk/>
          <pc:sldMk cId="1441662868" sldId="294"/>
        </pc:sldMkLst>
        <pc:spChg chg="add mod">
          <ac:chgData name="Pitts, Zachary" userId="f08df5d6-c379-41a0-90cb-7c1def6d87f8" providerId="ADAL" clId="{F1D12FB6-9A7B-46DE-BE70-B2F1748D6DB9}" dt="2024-03-19T16:34:39.016" v="635" actId="20577"/>
          <ac:spMkLst>
            <pc:docMk/>
            <pc:sldMk cId="1441662868" sldId="294"/>
            <ac:spMk id="3" creationId="{597BF942-CFE8-4383-2358-8FCD1DC7EDAB}"/>
          </ac:spMkLst>
        </pc:spChg>
      </pc:sldChg>
      <pc:sldChg chg="ord">
        <pc:chgData name="Pitts, Zachary" userId="f08df5d6-c379-41a0-90cb-7c1def6d87f8" providerId="ADAL" clId="{F1D12FB6-9A7B-46DE-BE70-B2F1748D6DB9}" dt="2024-03-19T16:24:28.421" v="295"/>
        <pc:sldMkLst>
          <pc:docMk/>
          <pc:sldMk cId="1224159693" sldId="295"/>
        </pc:sldMkLst>
      </pc:sldChg>
      <pc:sldChg chg="addSp modSp mod">
        <pc:chgData name="Pitts, Zachary" userId="f08df5d6-c379-41a0-90cb-7c1def6d87f8" providerId="ADAL" clId="{F1D12FB6-9A7B-46DE-BE70-B2F1748D6DB9}" dt="2024-03-19T16:34:25.339" v="630" actId="20577"/>
        <pc:sldMkLst>
          <pc:docMk/>
          <pc:sldMk cId="1394648862" sldId="297"/>
        </pc:sldMkLst>
        <pc:spChg chg="add mod">
          <ac:chgData name="Pitts, Zachary" userId="f08df5d6-c379-41a0-90cb-7c1def6d87f8" providerId="ADAL" clId="{F1D12FB6-9A7B-46DE-BE70-B2F1748D6DB9}" dt="2024-03-19T16:34:25.339" v="630" actId="20577"/>
          <ac:spMkLst>
            <pc:docMk/>
            <pc:sldMk cId="1394648862" sldId="297"/>
            <ac:spMk id="3" creationId="{5809971B-7B21-885B-A0CC-38EFFFE14854}"/>
          </ac:spMkLst>
        </pc:spChg>
      </pc:sldChg>
      <pc:sldChg chg="addSp modSp mod">
        <pc:chgData name="Pitts, Zachary" userId="f08df5d6-c379-41a0-90cb-7c1def6d87f8" providerId="ADAL" clId="{F1D12FB6-9A7B-46DE-BE70-B2F1748D6DB9}" dt="2024-03-19T16:34:55.894" v="651" actId="14100"/>
        <pc:sldMkLst>
          <pc:docMk/>
          <pc:sldMk cId="620315910" sldId="299"/>
        </pc:sldMkLst>
        <pc:spChg chg="add mod">
          <ac:chgData name="Pitts, Zachary" userId="f08df5d6-c379-41a0-90cb-7c1def6d87f8" providerId="ADAL" clId="{F1D12FB6-9A7B-46DE-BE70-B2F1748D6DB9}" dt="2024-03-19T16:34:55.894" v="651" actId="14100"/>
          <ac:spMkLst>
            <pc:docMk/>
            <pc:sldMk cId="620315910" sldId="299"/>
            <ac:spMk id="3" creationId="{A380CBA5-0D7E-7FEE-092F-003A065CA463}"/>
          </ac:spMkLst>
        </pc:spChg>
      </pc:sldChg>
      <pc:sldChg chg="addSp modSp mod">
        <pc:chgData name="Pitts, Zachary" userId="f08df5d6-c379-41a0-90cb-7c1def6d87f8" providerId="ADAL" clId="{F1D12FB6-9A7B-46DE-BE70-B2F1748D6DB9}" dt="2024-03-20T16:44:08.893" v="1321" actId="1076"/>
        <pc:sldMkLst>
          <pc:docMk/>
          <pc:sldMk cId="659193879" sldId="301"/>
        </pc:sldMkLst>
        <pc:spChg chg="add mod">
          <ac:chgData name="Pitts, Zachary" userId="f08df5d6-c379-41a0-90cb-7c1def6d87f8" providerId="ADAL" clId="{F1D12FB6-9A7B-46DE-BE70-B2F1748D6DB9}" dt="2024-03-19T16:14:05.938" v="144" actId="1076"/>
          <ac:spMkLst>
            <pc:docMk/>
            <pc:sldMk cId="659193879" sldId="301"/>
            <ac:spMk id="4" creationId="{763C659C-1A9C-1CC6-FCF7-A5944D785B7B}"/>
          </ac:spMkLst>
        </pc:spChg>
        <pc:spChg chg="add mod">
          <ac:chgData name="Pitts, Zachary" userId="f08df5d6-c379-41a0-90cb-7c1def6d87f8" providerId="ADAL" clId="{F1D12FB6-9A7B-46DE-BE70-B2F1748D6DB9}" dt="2024-03-19T16:14:05.938" v="144" actId="1076"/>
          <ac:spMkLst>
            <pc:docMk/>
            <pc:sldMk cId="659193879" sldId="301"/>
            <ac:spMk id="13" creationId="{662F301B-212A-B8B0-D3CB-16249698AD05}"/>
          </ac:spMkLst>
        </pc:spChg>
        <pc:spChg chg="add mod">
          <ac:chgData name="Pitts, Zachary" userId="f08df5d6-c379-41a0-90cb-7c1def6d87f8" providerId="ADAL" clId="{F1D12FB6-9A7B-46DE-BE70-B2F1748D6DB9}" dt="2024-03-19T16:14:10.054" v="145" actId="1076"/>
          <ac:spMkLst>
            <pc:docMk/>
            <pc:sldMk cId="659193879" sldId="301"/>
            <ac:spMk id="35" creationId="{6CB43F44-DB34-6D72-C4FD-3545582CFC39}"/>
          </ac:spMkLst>
        </pc:spChg>
        <pc:spChg chg="add mod">
          <ac:chgData name="Pitts, Zachary" userId="f08df5d6-c379-41a0-90cb-7c1def6d87f8" providerId="ADAL" clId="{F1D12FB6-9A7B-46DE-BE70-B2F1748D6DB9}" dt="2024-03-19T16:14:10.054" v="145" actId="1076"/>
          <ac:spMkLst>
            <pc:docMk/>
            <pc:sldMk cId="659193879" sldId="301"/>
            <ac:spMk id="37" creationId="{632B0B2D-EAAC-152B-3A50-C371DC7E2432}"/>
          </ac:spMkLst>
        </pc:spChg>
        <pc:spChg chg="add mod">
          <ac:chgData name="Pitts, Zachary" userId="f08df5d6-c379-41a0-90cb-7c1def6d87f8" providerId="ADAL" clId="{F1D12FB6-9A7B-46DE-BE70-B2F1748D6DB9}" dt="2024-03-19T16:14:29.798" v="187" actId="20577"/>
          <ac:spMkLst>
            <pc:docMk/>
            <pc:sldMk cId="659193879" sldId="301"/>
            <ac:spMk id="39" creationId="{CB5BD8E8-4F3E-1207-FE2F-B300A156B114}"/>
          </ac:spMkLst>
        </pc:spChg>
        <pc:spChg chg="add mod">
          <ac:chgData name="Pitts, Zachary" userId="f08df5d6-c379-41a0-90cb-7c1def6d87f8" providerId="ADAL" clId="{F1D12FB6-9A7B-46DE-BE70-B2F1748D6DB9}" dt="2024-03-19T16:15:32.876" v="203" actId="20577"/>
          <ac:spMkLst>
            <pc:docMk/>
            <pc:sldMk cId="659193879" sldId="301"/>
            <ac:spMk id="41" creationId="{8ED0169B-ADD9-CB9D-38E8-A84724DD367A}"/>
          </ac:spMkLst>
        </pc:spChg>
        <pc:spChg chg="add mod">
          <ac:chgData name="Pitts, Zachary" userId="f08df5d6-c379-41a0-90cb-7c1def6d87f8" providerId="ADAL" clId="{F1D12FB6-9A7B-46DE-BE70-B2F1748D6DB9}" dt="2024-03-19T16:35:00.559" v="654" actId="20577"/>
          <ac:spMkLst>
            <pc:docMk/>
            <pc:sldMk cId="659193879" sldId="301"/>
            <ac:spMk id="43" creationId="{419CCF66-0A4A-C184-7B69-DEDA9D43CC69}"/>
          </ac:spMkLst>
        </pc:spChg>
        <pc:spChg chg="add mod">
          <ac:chgData name="Pitts, Zachary" userId="f08df5d6-c379-41a0-90cb-7c1def6d87f8" providerId="ADAL" clId="{F1D12FB6-9A7B-46DE-BE70-B2F1748D6DB9}" dt="2024-03-20T16:44:08.893" v="1321" actId="1076"/>
          <ac:spMkLst>
            <pc:docMk/>
            <pc:sldMk cId="659193879" sldId="301"/>
            <ac:spMk id="44" creationId="{18E310B5-254D-378E-A15A-E3186CEC1718}"/>
          </ac:spMkLst>
        </pc:spChg>
      </pc:sldChg>
      <pc:sldChg chg="addSp delSp modSp mod ord">
        <pc:chgData name="Pitts, Zachary" userId="f08df5d6-c379-41a0-90cb-7c1def6d87f8" providerId="ADAL" clId="{F1D12FB6-9A7B-46DE-BE70-B2F1748D6DB9}" dt="2024-03-19T16:43:40.811" v="826" actId="478"/>
        <pc:sldMkLst>
          <pc:docMk/>
          <pc:sldMk cId="1355842804" sldId="302"/>
        </pc:sldMkLst>
        <pc:spChg chg="add del mod">
          <ac:chgData name="Pitts, Zachary" userId="f08df5d6-c379-41a0-90cb-7c1def6d87f8" providerId="ADAL" clId="{F1D12FB6-9A7B-46DE-BE70-B2F1748D6DB9}" dt="2024-03-19T16:43:40.811" v="826" actId="478"/>
          <ac:spMkLst>
            <pc:docMk/>
            <pc:sldMk cId="1355842804" sldId="302"/>
            <ac:spMk id="6" creationId="{D98E373A-CFD9-144C-D1DA-C578C2C00927}"/>
          </ac:spMkLst>
        </pc:spChg>
        <pc:spChg chg="mod">
          <ac:chgData name="Pitts, Zachary" userId="f08df5d6-c379-41a0-90cb-7c1def6d87f8" providerId="ADAL" clId="{F1D12FB6-9A7B-46DE-BE70-B2F1748D6DB9}" dt="2024-03-19T16:42:50.415" v="814" actId="1076"/>
          <ac:spMkLst>
            <pc:docMk/>
            <pc:sldMk cId="1355842804" sldId="302"/>
            <ac:spMk id="8" creationId="{AD139613-C3EE-F34C-669A-0B4211B1C8AC}"/>
          </ac:spMkLst>
        </pc:spChg>
      </pc:sldChg>
      <pc:sldChg chg="addSp delSp modSp mod modNotesTx">
        <pc:chgData name="Pitts, Zachary" userId="f08df5d6-c379-41a0-90cb-7c1def6d87f8" providerId="ADAL" clId="{F1D12FB6-9A7B-46DE-BE70-B2F1748D6DB9}" dt="2024-03-20T15:49:01.842" v="1207" actId="20577"/>
        <pc:sldMkLst>
          <pc:docMk/>
          <pc:sldMk cId="2473163031" sldId="304"/>
        </pc:sldMkLst>
        <pc:spChg chg="del">
          <ac:chgData name="Pitts, Zachary" userId="f08df5d6-c379-41a0-90cb-7c1def6d87f8" providerId="ADAL" clId="{F1D12FB6-9A7B-46DE-BE70-B2F1748D6DB9}" dt="2024-03-19T16:27:23.963" v="366" actId="478"/>
          <ac:spMkLst>
            <pc:docMk/>
            <pc:sldMk cId="2473163031" sldId="304"/>
            <ac:spMk id="4" creationId="{B6B82636-9DC7-4693-7C7D-B88FF4839107}"/>
          </ac:spMkLst>
        </pc:spChg>
        <pc:spChg chg="add mod">
          <ac:chgData name="Pitts, Zachary" userId="f08df5d6-c379-41a0-90cb-7c1def6d87f8" providerId="ADAL" clId="{F1D12FB6-9A7B-46DE-BE70-B2F1748D6DB9}" dt="2024-03-19T16:27:24.285" v="367"/>
          <ac:spMkLst>
            <pc:docMk/>
            <pc:sldMk cId="2473163031" sldId="304"/>
            <ac:spMk id="5" creationId="{3C255D49-47A0-E7F7-2F55-456DD721D7C7}"/>
          </ac:spMkLst>
        </pc:spChg>
        <pc:spChg chg="add mod">
          <ac:chgData name="Pitts, Zachary" userId="f08df5d6-c379-41a0-90cb-7c1def6d87f8" providerId="ADAL" clId="{F1D12FB6-9A7B-46DE-BE70-B2F1748D6DB9}" dt="2024-03-19T16:27:24.285" v="367"/>
          <ac:spMkLst>
            <pc:docMk/>
            <pc:sldMk cId="2473163031" sldId="304"/>
            <ac:spMk id="6" creationId="{E3345311-76C5-96A1-0C3D-17F0360EBCDD}"/>
          </ac:spMkLst>
        </pc:spChg>
        <pc:spChg chg="mod">
          <ac:chgData name="Pitts, Zachary" userId="f08df5d6-c379-41a0-90cb-7c1def6d87f8" providerId="ADAL" clId="{F1D12FB6-9A7B-46DE-BE70-B2F1748D6DB9}" dt="2024-03-19T17:08:24.132" v="1178" actId="20577"/>
          <ac:spMkLst>
            <pc:docMk/>
            <pc:sldMk cId="2473163031" sldId="304"/>
            <ac:spMk id="8" creationId="{55A2C7E6-6FB6-DA95-FEC1-510C24292E0A}"/>
          </ac:spMkLst>
        </pc:spChg>
        <pc:spChg chg="mod">
          <ac:chgData name="Pitts, Zachary" userId="f08df5d6-c379-41a0-90cb-7c1def6d87f8" providerId="ADAL" clId="{F1D12FB6-9A7B-46DE-BE70-B2F1748D6DB9}" dt="2024-03-20T15:49:01.842" v="1207" actId="20577"/>
          <ac:spMkLst>
            <pc:docMk/>
            <pc:sldMk cId="2473163031" sldId="304"/>
            <ac:spMk id="9" creationId="{55A2C7E6-6FB6-DA95-FEC1-510C24292E0A}"/>
          </ac:spMkLst>
        </pc:spChg>
        <pc:spChg chg="del">
          <ac:chgData name="Pitts, Zachary" userId="f08df5d6-c379-41a0-90cb-7c1def6d87f8" providerId="ADAL" clId="{F1D12FB6-9A7B-46DE-BE70-B2F1748D6DB9}" dt="2024-03-19T16:27:23.963" v="366" actId="478"/>
          <ac:spMkLst>
            <pc:docMk/>
            <pc:sldMk cId="2473163031" sldId="304"/>
            <ac:spMk id="11" creationId="{CBAF11AE-028D-0380-4B38-57F51283983A}"/>
          </ac:spMkLst>
        </pc:spChg>
        <pc:spChg chg="mod">
          <ac:chgData name="Pitts, Zachary" userId="f08df5d6-c379-41a0-90cb-7c1def6d87f8" providerId="ADAL" clId="{F1D12FB6-9A7B-46DE-BE70-B2F1748D6DB9}" dt="2024-03-19T16:28:11.067" v="459" actId="20577"/>
          <ac:spMkLst>
            <pc:docMk/>
            <pc:sldMk cId="2473163031" sldId="304"/>
            <ac:spMk id="12" creationId="{D8337E75-494C-82FE-A2A0-72BB9E8D02CE}"/>
          </ac:spMkLst>
        </pc:spChg>
        <pc:spChg chg="add mod">
          <ac:chgData name="Pitts, Zachary" userId="f08df5d6-c379-41a0-90cb-7c1def6d87f8" providerId="ADAL" clId="{F1D12FB6-9A7B-46DE-BE70-B2F1748D6DB9}" dt="2024-03-19T16:35:13.539" v="663" actId="20577"/>
          <ac:spMkLst>
            <pc:docMk/>
            <pc:sldMk cId="2473163031" sldId="304"/>
            <ac:spMk id="13" creationId="{5997993E-9AF8-62D7-D4E0-24DD1692C12C}"/>
          </ac:spMkLst>
        </pc:spChg>
        <pc:spChg chg="mod">
          <ac:chgData name="Pitts, Zachary" userId="f08df5d6-c379-41a0-90cb-7c1def6d87f8" providerId="ADAL" clId="{F1D12FB6-9A7B-46DE-BE70-B2F1748D6DB9}" dt="2024-03-19T16:28:17.858" v="487" actId="20577"/>
          <ac:spMkLst>
            <pc:docMk/>
            <pc:sldMk cId="2473163031" sldId="304"/>
            <ac:spMk id="16" creationId="{F0A28A18-E825-F99A-15AD-F383BD4A0D9D}"/>
          </ac:spMkLst>
        </pc:spChg>
      </pc:sldChg>
      <pc:sldChg chg="addSp modSp mod">
        <pc:chgData name="Pitts, Zachary" userId="f08df5d6-c379-41a0-90cb-7c1def6d87f8" providerId="ADAL" clId="{F1D12FB6-9A7B-46DE-BE70-B2F1748D6DB9}" dt="2024-03-19T16:35:17.318" v="666" actId="20577"/>
        <pc:sldMkLst>
          <pc:docMk/>
          <pc:sldMk cId="630659137" sldId="305"/>
        </pc:sldMkLst>
        <pc:spChg chg="add mod">
          <ac:chgData name="Pitts, Zachary" userId="f08df5d6-c379-41a0-90cb-7c1def6d87f8" providerId="ADAL" clId="{F1D12FB6-9A7B-46DE-BE70-B2F1748D6DB9}" dt="2024-03-19T16:35:17.318" v="666" actId="20577"/>
          <ac:spMkLst>
            <pc:docMk/>
            <pc:sldMk cId="630659137" sldId="305"/>
            <ac:spMk id="3" creationId="{A1CB718F-C26B-86B3-E3CB-EBD841D660FF}"/>
          </ac:spMkLst>
        </pc:spChg>
      </pc:sldChg>
      <pc:sldChg chg="addSp modSp mod">
        <pc:chgData name="Pitts, Zachary" userId="f08df5d6-c379-41a0-90cb-7c1def6d87f8" providerId="ADAL" clId="{F1D12FB6-9A7B-46DE-BE70-B2F1748D6DB9}" dt="2024-03-19T16:57:28.601" v="1148" actId="20577"/>
        <pc:sldMkLst>
          <pc:docMk/>
          <pc:sldMk cId="4259922439" sldId="306"/>
        </pc:sldMkLst>
        <pc:spChg chg="mod">
          <ac:chgData name="Pitts, Zachary" userId="f08df5d6-c379-41a0-90cb-7c1def6d87f8" providerId="ADAL" clId="{F1D12FB6-9A7B-46DE-BE70-B2F1748D6DB9}" dt="2024-03-19T16:36:08.227" v="739" actId="20577"/>
          <ac:spMkLst>
            <pc:docMk/>
            <pc:sldMk cId="4259922439" sldId="306"/>
            <ac:spMk id="2" creationId="{335F825A-ACD6-102E-4065-7FCA071BD96A}"/>
          </ac:spMkLst>
        </pc:spChg>
        <pc:spChg chg="add mod">
          <ac:chgData name="Pitts, Zachary" userId="f08df5d6-c379-41a0-90cb-7c1def6d87f8" providerId="ADAL" clId="{F1D12FB6-9A7B-46DE-BE70-B2F1748D6DB9}" dt="2024-03-19T16:57:28.601" v="1148" actId="20577"/>
          <ac:spMkLst>
            <pc:docMk/>
            <pc:sldMk cId="4259922439" sldId="306"/>
            <ac:spMk id="17" creationId="{F5FEDFDA-4E28-CE4B-DECD-88FC2A9CE440}"/>
          </ac:spMkLst>
        </pc:spChg>
      </pc:sldChg>
      <pc:sldChg chg="addSp modSp mod">
        <pc:chgData name="Pitts, Zachary" userId="f08df5d6-c379-41a0-90cb-7c1def6d87f8" providerId="ADAL" clId="{F1D12FB6-9A7B-46DE-BE70-B2F1748D6DB9}" dt="2024-03-19T16:57:23.726" v="1140" actId="20577"/>
        <pc:sldMkLst>
          <pc:docMk/>
          <pc:sldMk cId="1485152531" sldId="307"/>
        </pc:sldMkLst>
        <pc:spChg chg="mod">
          <ac:chgData name="Pitts, Zachary" userId="f08df5d6-c379-41a0-90cb-7c1def6d87f8" providerId="ADAL" clId="{F1D12FB6-9A7B-46DE-BE70-B2F1748D6DB9}" dt="2024-03-19T16:35:58.775" v="697" actId="20577"/>
          <ac:spMkLst>
            <pc:docMk/>
            <pc:sldMk cId="1485152531" sldId="307"/>
            <ac:spMk id="2" creationId="{335F825A-ACD6-102E-4065-7FCA071BD96A}"/>
          </ac:spMkLst>
        </pc:spChg>
        <pc:spChg chg="add mod">
          <ac:chgData name="Pitts, Zachary" userId="f08df5d6-c379-41a0-90cb-7c1def6d87f8" providerId="ADAL" clId="{F1D12FB6-9A7B-46DE-BE70-B2F1748D6DB9}" dt="2024-03-19T16:57:23.726" v="1140" actId="20577"/>
          <ac:spMkLst>
            <pc:docMk/>
            <pc:sldMk cId="1485152531" sldId="307"/>
            <ac:spMk id="3" creationId="{7E8492DD-4687-18E5-72EE-E6B22F08A6F7}"/>
          </ac:spMkLst>
        </pc:spChg>
      </pc:sldChg>
      <pc:sldChg chg="addSp delSp modSp add mod">
        <pc:chgData name="Pitts, Zachary" userId="f08df5d6-c379-41a0-90cb-7c1def6d87f8" providerId="ADAL" clId="{F1D12FB6-9A7B-46DE-BE70-B2F1748D6DB9}" dt="2024-03-19T16:38:27.450" v="812" actId="20577"/>
        <pc:sldMkLst>
          <pc:docMk/>
          <pc:sldMk cId="337273171" sldId="308"/>
        </pc:sldMkLst>
        <pc:spChg chg="mod">
          <ac:chgData name="Pitts, Zachary" userId="f08df5d6-c379-41a0-90cb-7c1def6d87f8" providerId="ADAL" clId="{F1D12FB6-9A7B-46DE-BE70-B2F1748D6DB9}" dt="2024-03-19T16:38:27.450" v="812" actId="20577"/>
          <ac:spMkLst>
            <pc:docMk/>
            <pc:sldMk cId="337273171" sldId="308"/>
            <ac:spMk id="2" creationId="{8FFDB1D5-F993-5117-8B11-1F57DC93ACBF}"/>
          </ac:spMkLst>
        </pc:spChg>
        <pc:spChg chg="mod">
          <ac:chgData name="Pitts, Zachary" userId="f08df5d6-c379-41a0-90cb-7c1def6d87f8" providerId="ADAL" clId="{F1D12FB6-9A7B-46DE-BE70-B2F1748D6DB9}" dt="2024-03-19T16:21:11.086" v="275" actId="20577"/>
          <ac:spMkLst>
            <pc:docMk/>
            <pc:sldMk cId="337273171" sldId="308"/>
            <ac:spMk id="11" creationId="{0A25B3B0-A25C-14F3-5B87-8E9F85162A03}"/>
          </ac:spMkLst>
        </pc:spChg>
        <pc:spChg chg="add mod">
          <ac:chgData name="Pitts, Zachary" userId="f08df5d6-c379-41a0-90cb-7c1def6d87f8" providerId="ADAL" clId="{F1D12FB6-9A7B-46DE-BE70-B2F1748D6DB9}" dt="2024-03-19T16:21:27.890" v="293"/>
          <ac:spMkLst>
            <pc:docMk/>
            <pc:sldMk cId="337273171" sldId="308"/>
            <ac:spMk id="13" creationId="{C5EC4554-598E-178B-2618-11276359C93F}"/>
          </ac:spMkLst>
        </pc:spChg>
        <pc:spChg chg="add del mod">
          <ac:chgData name="Pitts, Zachary" userId="f08df5d6-c379-41a0-90cb-7c1def6d87f8" providerId="ADAL" clId="{F1D12FB6-9A7B-46DE-BE70-B2F1748D6DB9}" dt="2024-03-19T16:34:18.423" v="625" actId="20577"/>
          <ac:spMkLst>
            <pc:docMk/>
            <pc:sldMk cId="337273171" sldId="308"/>
            <ac:spMk id="16" creationId="{1F74B814-E62A-32DE-D5DC-19ED57A76B2B}"/>
          </ac:spMkLst>
        </pc:spChg>
        <pc:spChg chg="mod">
          <ac:chgData name="Pitts, Zachary" userId="f08df5d6-c379-41a0-90cb-7c1def6d87f8" providerId="ADAL" clId="{F1D12FB6-9A7B-46DE-BE70-B2F1748D6DB9}" dt="2024-03-19T16:19:39.885" v="259" actId="207"/>
          <ac:spMkLst>
            <pc:docMk/>
            <pc:sldMk cId="337273171" sldId="308"/>
            <ac:spMk id="18" creationId="{4A06C12D-BF13-BA22-8C20-8F02EA1E64BA}"/>
          </ac:spMkLst>
        </pc:spChg>
        <pc:spChg chg="mod">
          <ac:chgData name="Pitts, Zachary" userId="f08df5d6-c379-41a0-90cb-7c1def6d87f8" providerId="ADAL" clId="{F1D12FB6-9A7B-46DE-BE70-B2F1748D6DB9}" dt="2024-03-19T16:19:39.885" v="259" actId="207"/>
          <ac:spMkLst>
            <pc:docMk/>
            <pc:sldMk cId="337273171" sldId="308"/>
            <ac:spMk id="19" creationId="{96949BED-AE1C-73D7-6598-CF8C3C15C743}"/>
          </ac:spMkLst>
        </pc:spChg>
        <pc:spChg chg="mod">
          <ac:chgData name="Pitts, Zachary" userId="f08df5d6-c379-41a0-90cb-7c1def6d87f8" providerId="ADAL" clId="{F1D12FB6-9A7B-46DE-BE70-B2F1748D6DB9}" dt="2024-03-19T16:19:39.885" v="259" actId="207"/>
          <ac:spMkLst>
            <pc:docMk/>
            <pc:sldMk cId="337273171" sldId="308"/>
            <ac:spMk id="20" creationId="{AE2F0BA7-373A-84BA-744E-B74B18DB8DE8}"/>
          </ac:spMkLst>
        </pc:spChg>
        <pc:spChg chg="mod">
          <ac:chgData name="Pitts, Zachary" userId="f08df5d6-c379-41a0-90cb-7c1def6d87f8" providerId="ADAL" clId="{F1D12FB6-9A7B-46DE-BE70-B2F1748D6DB9}" dt="2024-03-19T16:19:39.885" v="259" actId="207"/>
          <ac:spMkLst>
            <pc:docMk/>
            <pc:sldMk cId="337273171" sldId="308"/>
            <ac:spMk id="21" creationId="{FBE4E1D1-BEB3-B21A-0CA8-C9DBFCEA5B51}"/>
          </ac:spMkLst>
        </pc:spChg>
        <pc:spChg chg="mod">
          <ac:chgData name="Pitts, Zachary" userId="f08df5d6-c379-41a0-90cb-7c1def6d87f8" providerId="ADAL" clId="{F1D12FB6-9A7B-46DE-BE70-B2F1748D6DB9}" dt="2024-03-19T16:21:18.548" v="291" actId="20577"/>
          <ac:spMkLst>
            <pc:docMk/>
            <pc:sldMk cId="337273171" sldId="308"/>
            <ac:spMk id="32" creationId="{4CC89D47-63A3-32E4-CA60-17013FE4CCC8}"/>
          </ac:spMkLst>
        </pc:spChg>
        <pc:spChg chg="mod">
          <ac:chgData name="Pitts, Zachary" userId="f08df5d6-c379-41a0-90cb-7c1def6d87f8" providerId="ADAL" clId="{F1D12FB6-9A7B-46DE-BE70-B2F1748D6DB9}" dt="2024-03-19T16:19:39.885" v="259" actId="207"/>
          <ac:spMkLst>
            <pc:docMk/>
            <pc:sldMk cId="337273171" sldId="308"/>
            <ac:spMk id="37" creationId="{B3EA4E96-8454-87FC-DACE-DDC639ACFFA2}"/>
          </ac:spMkLst>
        </pc:spChg>
        <pc:spChg chg="mod">
          <ac:chgData name="Pitts, Zachary" userId="f08df5d6-c379-41a0-90cb-7c1def6d87f8" providerId="ADAL" clId="{F1D12FB6-9A7B-46DE-BE70-B2F1748D6DB9}" dt="2024-03-19T16:19:39.885" v="259" actId="207"/>
          <ac:spMkLst>
            <pc:docMk/>
            <pc:sldMk cId="337273171" sldId="308"/>
            <ac:spMk id="38" creationId="{DD934037-3274-CE42-76E7-A1C76BB141E0}"/>
          </ac:spMkLst>
        </pc:spChg>
        <pc:spChg chg="mod">
          <ac:chgData name="Pitts, Zachary" userId="f08df5d6-c379-41a0-90cb-7c1def6d87f8" providerId="ADAL" clId="{F1D12FB6-9A7B-46DE-BE70-B2F1748D6DB9}" dt="2024-03-19T16:19:39.885" v="259" actId="207"/>
          <ac:spMkLst>
            <pc:docMk/>
            <pc:sldMk cId="337273171" sldId="308"/>
            <ac:spMk id="39" creationId="{46F33DD9-D7BB-10D1-B492-E14C58B6DBDD}"/>
          </ac:spMkLst>
        </pc:spChg>
        <pc:spChg chg="mod">
          <ac:chgData name="Pitts, Zachary" userId="f08df5d6-c379-41a0-90cb-7c1def6d87f8" providerId="ADAL" clId="{F1D12FB6-9A7B-46DE-BE70-B2F1748D6DB9}" dt="2024-03-19T16:19:39.885" v="259" actId="207"/>
          <ac:spMkLst>
            <pc:docMk/>
            <pc:sldMk cId="337273171" sldId="308"/>
            <ac:spMk id="40" creationId="{B733EC51-1EE5-9E7B-EE19-AB565C95F37A}"/>
          </ac:spMkLst>
        </pc:spChg>
        <pc:spChg chg="del">
          <ac:chgData name="Pitts, Zachary" userId="f08df5d6-c379-41a0-90cb-7c1def6d87f8" providerId="ADAL" clId="{F1D12FB6-9A7B-46DE-BE70-B2F1748D6DB9}" dt="2024-03-19T16:21:27.565" v="292" actId="478"/>
          <ac:spMkLst>
            <pc:docMk/>
            <pc:sldMk cId="337273171" sldId="308"/>
            <ac:spMk id="53" creationId="{640C12B9-F1DC-7057-6DDB-AFAF90CCF60C}"/>
          </ac:spMkLst>
        </pc:spChg>
        <pc:cxnChg chg="add mod">
          <ac:chgData name="Pitts, Zachary" userId="f08df5d6-c379-41a0-90cb-7c1def6d87f8" providerId="ADAL" clId="{F1D12FB6-9A7B-46DE-BE70-B2F1748D6DB9}" dt="2024-03-19T16:21:27.890" v="293"/>
          <ac:cxnSpMkLst>
            <pc:docMk/>
            <pc:sldMk cId="337273171" sldId="308"/>
            <ac:cxnSpMk id="14" creationId="{80678058-4077-88EF-6680-38F5EB8A4B41}"/>
          </ac:cxnSpMkLst>
        </pc:cxnChg>
        <pc:cxnChg chg="add mod">
          <ac:chgData name="Pitts, Zachary" userId="f08df5d6-c379-41a0-90cb-7c1def6d87f8" providerId="ADAL" clId="{F1D12FB6-9A7B-46DE-BE70-B2F1748D6DB9}" dt="2024-03-19T16:21:27.890" v="293"/>
          <ac:cxnSpMkLst>
            <pc:docMk/>
            <pc:sldMk cId="337273171" sldId="308"/>
            <ac:cxnSpMk id="15" creationId="{707B50D5-415C-6273-1ECB-83A7AAA2E001}"/>
          </ac:cxnSpMkLst>
        </pc:cxnChg>
        <pc:cxnChg chg="del">
          <ac:chgData name="Pitts, Zachary" userId="f08df5d6-c379-41a0-90cb-7c1def6d87f8" providerId="ADAL" clId="{F1D12FB6-9A7B-46DE-BE70-B2F1748D6DB9}" dt="2024-03-19T16:21:27.565" v="292" actId="478"/>
          <ac:cxnSpMkLst>
            <pc:docMk/>
            <pc:sldMk cId="337273171" sldId="308"/>
            <ac:cxnSpMk id="51" creationId="{03A650DE-479F-E5C7-EDD1-33487B6C6B03}"/>
          </ac:cxnSpMkLst>
        </pc:cxnChg>
        <pc:cxnChg chg="del">
          <ac:chgData name="Pitts, Zachary" userId="f08df5d6-c379-41a0-90cb-7c1def6d87f8" providerId="ADAL" clId="{F1D12FB6-9A7B-46DE-BE70-B2F1748D6DB9}" dt="2024-03-19T16:21:27.565" v="292" actId="478"/>
          <ac:cxnSpMkLst>
            <pc:docMk/>
            <pc:sldMk cId="337273171" sldId="308"/>
            <ac:cxnSpMk id="52" creationId="{682FD43B-8E2F-0C11-3045-2EB7E1C07DB3}"/>
          </ac:cxnSpMkLst>
        </pc:cxnChg>
      </pc:sldChg>
      <pc:sldChg chg="add del">
        <pc:chgData name="Pitts, Zachary" userId="f08df5d6-c379-41a0-90cb-7c1def6d87f8" providerId="ADAL" clId="{F1D12FB6-9A7B-46DE-BE70-B2F1748D6DB9}" dt="2024-03-19T16:17:08.254" v="207" actId="47"/>
        <pc:sldMkLst>
          <pc:docMk/>
          <pc:sldMk cId="2383609744" sldId="308"/>
        </pc:sldMkLst>
      </pc:sldChg>
      <pc:sldChg chg="add del">
        <pc:chgData name="Pitts, Zachary" userId="f08df5d6-c379-41a0-90cb-7c1def6d87f8" providerId="ADAL" clId="{F1D12FB6-9A7B-46DE-BE70-B2F1748D6DB9}" dt="2024-03-19T16:17:25.462" v="209"/>
        <pc:sldMkLst>
          <pc:docMk/>
          <pc:sldMk cId="3278411067" sldId="308"/>
        </pc:sldMkLst>
      </pc:sldChg>
      <pc:sldChg chg="addSp delSp modSp add mod ord delAnim">
        <pc:chgData name="Pitts, Zachary" userId="f08df5d6-c379-41a0-90cb-7c1def6d87f8" providerId="ADAL" clId="{F1D12FB6-9A7B-46DE-BE70-B2F1748D6DB9}" dt="2024-03-19T16:57:16.704" v="1136" actId="20577"/>
        <pc:sldMkLst>
          <pc:docMk/>
          <pc:sldMk cId="3012833202" sldId="309"/>
        </pc:sldMkLst>
        <pc:spChg chg="mod">
          <ac:chgData name="Pitts, Zachary" userId="f08df5d6-c379-41a0-90cb-7c1def6d87f8" providerId="ADAL" clId="{F1D12FB6-9A7B-46DE-BE70-B2F1748D6DB9}" dt="2024-03-19T16:56:03.632" v="1126" actId="1076"/>
          <ac:spMkLst>
            <pc:docMk/>
            <pc:sldMk cId="3012833202" sldId="309"/>
            <ac:spMk id="2" creationId="{1C91A15D-FAFC-34F6-6431-A714018C25E8}"/>
          </ac:spMkLst>
        </pc:spChg>
        <pc:spChg chg="mod">
          <ac:chgData name="Pitts, Zachary" userId="f08df5d6-c379-41a0-90cb-7c1def6d87f8" providerId="ADAL" clId="{F1D12FB6-9A7B-46DE-BE70-B2F1748D6DB9}" dt="2024-03-19T16:56:47.467" v="1132" actId="1076"/>
          <ac:spMkLst>
            <pc:docMk/>
            <pc:sldMk cId="3012833202" sldId="309"/>
            <ac:spMk id="3" creationId="{7452EA42-D6C9-8F76-77A8-25CD6ABAE622}"/>
          </ac:spMkLst>
        </pc:spChg>
        <pc:spChg chg="mod">
          <ac:chgData name="Pitts, Zachary" userId="f08df5d6-c379-41a0-90cb-7c1def6d87f8" providerId="ADAL" clId="{F1D12FB6-9A7B-46DE-BE70-B2F1748D6DB9}" dt="2024-03-19T16:56:47.467" v="1132" actId="1076"/>
          <ac:spMkLst>
            <pc:docMk/>
            <pc:sldMk cId="3012833202" sldId="309"/>
            <ac:spMk id="4" creationId="{C8F98F46-F693-A25A-05D5-BF7DB9F4C8E1}"/>
          </ac:spMkLst>
        </pc:spChg>
        <pc:spChg chg="mod">
          <ac:chgData name="Pitts, Zachary" userId="f08df5d6-c379-41a0-90cb-7c1def6d87f8" providerId="ADAL" clId="{F1D12FB6-9A7B-46DE-BE70-B2F1748D6DB9}" dt="2024-03-19T16:56:47.467" v="1132" actId="1076"/>
          <ac:spMkLst>
            <pc:docMk/>
            <pc:sldMk cId="3012833202" sldId="309"/>
            <ac:spMk id="5" creationId="{2407AC56-CBCF-CCDF-238F-1A6A71509404}"/>
          </ac:spMkLst>
        </pc:spChg>
        <pc:spChg chg="mod">
          <ac:chgData name="Pitts, Zachary" userId="f08df5d6-c379-41a0-90cb-7c1def6d87f8" providerId="ADAL" clId="{F1D12FB6-9A7B-46DE-BE70-B2F1748D6DB9}" dt="2024-03-19T16:57:16.704" v="1136" actId="20577"/>
          <ac:spMkLst>
            <pc:docMk/>
            <pc:sldMk cId="3012833202" sldId="309"/>
            <ac:spMk id="6" creationId="{D98E373A-CFD9-144C-D1DA-C578C2C00927}"/>
          </ac:spMkLst>
        </pc:spChg>
        <pc:spChg chg="mod">
          <ac:chgData name="Pitts, Zachary" userId="f08df5d6-c379-41a0-90cb-7c1def6d87f8" providerId="ADAL" clId="{F1D12FB6-9A7B-46DE-BE70-B2F1748D6DB9}" dt="2024-03-19T16:56:47.467" v="1132" actId="1076"/>
          <ac:spMkLst>
            <pc:docMk/>
            <pc:sldMk cId="3012833202" sldId="309"/>
            <ac:spMk id="7" creationId="{B0A9C816-167A-1FCA-8F3D-1CDD8ED5685F}"/>
          </ac:spMkLst>
        </pc:spChg>
        <pc:spChg chg="del">
          <ac:chgData name="Pitts, Zachary" userId="f08df5d6-c379-41a0-90cb-7c1def6d87f8" providerId="ADAL" clId="{F1D12FB6-9A7B-46DE-BE70-B2F1748D6DB9}" dt="2024-03-19T16:43:06.427" v="818" actId="478"/>
          <ac:spMkLst>
            <pc:docMk/>
            <pc:sldMk cId="3012833202" sldId="309"/>
            <ac:spMk id="8" creationId="{AD139613-C3EE-F34C-669A-0B4211B1C8AC}"/>
          </ac:spMkLst>
        </pc:spChg>
        <pc:spChg chg="del">
          <ac:chgData name="Pitts, Zachary" userId="f08df5d6-c379-41a0-90cb-7c1def6d87f8" providerId="ADAL" clId="{F1D12FB6-9A7B-46DE-BE70-B2F1748D6DB9}" dt="2024-03-19T16:43:06.427" v="818" actId="478"/>
          <ac:spMkLst>
            <pc:docMk/>
            <pc:sldMk cId="3012833202" sldId="309"/>
            <ac:spMk id="9" creationId="{462B3A67-A834-9578-8F18-F18E7B3C2D15}"/>
          </ac:spMkLst>
        </pc:spChg>
        <pc:spChg chg="del">
          <ac:chgData name="Pitts, Zachary" userId="f08df5d6-c379-41a0-90cb-7c1def6d87f8" providerId="ADAL" clId="{F1D12FB6-9A7B-46DE-BE70-B2F1748D6DB9}" dt="2024-03-19T16:43:06.427" v="818" actId="478"/>
          <ac:spMkLst>
            <pc:docMk/>
            <pc:sldMk cId="3012833202" sldId="309"/>
            <ac:spMk id="10" creationId="{7F4EEC15-9565-0C8B-096B-C221952B4D29}"/>
          </ac:spMkLst>
        </pc:spChg>
        <pc:spChg chg="del">
          <ac:chgData name="Pitts, Zachary" userId="f08df5d6-c379-41a0-90cb-7c1def6d87f8" providerId="ADAL" clId="{F1D12FB6-9A7B-46DE-BE70-B2F1748D6DB9}" dt="2024-03-19T16:43:06.427" v="818" actId="478"/>
          <ac:spMkLst>
            <pc:docMk/>
            <pc:sldMk cId="3012833202" sldId="309"/>
            <ac:spMk id="12" creationId="{2AE49218-923E-6F4A-9E58-DCEA924377FF}"/>
          </ac:spMkLst>
        </pc:spChg>
        <pc:spChg chg="del mod">
          <ac:chgData name="Pitts, Zachary" userId="f08df5d6-c379-41a0-90cb-7c1def6d87f8" providerId="ADAL" clId="{F1D12FB6-9A7B-46DE-BE70-B2F1748D6DB9}" dt="2024-03-19T16:50:52.396" v="1048" actId="478"/>
          <ac:spMkLst>
            <pc:docMk/>
            <pc:sldMk cId="3012833202" sldId="309"/>
            <ac:spMk id="13" creationId="{51C343D0-796A-7C99-7E96-5B5F52699A22}"/>
          </ac:spMkLst>
        </pc:spChg>
        <pc:spChg chg="del">
          <ac:chgData name="Pitts, Zachary" userId="f08df5d6-c379-41a0-90cb-7c1def6d87f8" providerId="ADAL" clId="{F1D12FB6-9A7B-46DE-BE70-B2F1748D6DB9}" dt="2024-03-19T16:45:04.592" v="879" actId="478"/>
          <ac:spMkLst>
            <pc:docMk/>
            <pc:sldMk cId="3012833202" sldId="309"/>
            <ac:spMk id="14" creationId="{545CBFED-DC7C-3ED0-8C93-932DF8B512A9}"/>
          </ac:spMkLst>
        </pc:spChg>
        <pc:spChg chg="del mod">
          <ac:chgData name="Pitts, Zachary" userId="f08df5d6-c379-41a0-90cb-7c1def6d87f8" providerId="ADAL" clId="{F1D12FB6-9A7B-46DE-BE70-B2F1748D6DB9}" dt="2024-03-19T16:48:31.111" v="890" actId="478"/>
          <ac:spMkLst>
            <pc:docMk/>
            <pc:sldMk cId="3012833202" sldId="309"/>
            <ac:spMk id="15" creationId="{32522370-16B7-52B8-5CE7-F6DC86FFA995}"/>
          </ac:spMkLst>
        </pc:spChg>
        <pc:spChg chg="add mod">
          <ac:chgData name="Pitts, Zachary" userId="f08df5d6-c379-41a0-90cb-7c1def6d87f8" providerId="ADAL" clId="{F1D12FB6-9A7B-46DE-BE70-B2F1748D6DB9}" dt="2024-03-19T16:56:47.467" v="1132" actId="1076"/>
          <ac:spMkLst>
            <pc:docMk/>
            <pc:sldMk cId="3012833202" sldId="309"/>
            <ac:spMk id="18" creationId="{84A1F14B-9616-EEFC-D62A-27273C8EF9E6}"/>
          </ac:spMkLst>
        </pc:spChg>
        <pc:spChg chg="add mod">
          <ac:chgData name="Pitts, Zachary" userId="f08df5d6-c379-41a0-90cb-7c1def6d87f8" providerId="ADAL" clId="{F1D12FB6-9A7B-46DE-BE70-B2F1748D6DB9}" dt="2024-03-19T16:56:22.804" v="1131" actId="1076"/>
          <ac:spMkLst>
            <pc:docMk/>
            <pc:sldMk cId="3012833202" sldId="309"/>
            <ac:spMk id="24" creationId="{4652C3DE-08EB-CC17-6CCE-4D34C027FEAF}"/>
          </ac:spMkLst>
        </pc:spChg>
        <pc:spChg chg="add del mod">
          <ac:chgData name="Pitts, Zachary" userId="f08df5d6-c379-41a0-90cb-7c1def6d87f8" providerId="ADAL" clId="{F1D12FB6-9A7B-46DE-BE70-B2F1748D6DB9}" dt="2024-03-19T16:56:00.846" v="1124" actId="478"/>
          <ac:spMkLst>
            <pc:docMk/>
            <pc:sldMk cId="3012833202" sldId="309"/>
            <ac:spMk id="25" creationId="{CCBB20BF-BDD2-AFF0-2DD8-092812A7BEA5}"/>
          </ac:spMkLst>
        </pc:spChg>
        <pc:cxnChg chg="add mod">
          <ac:chgData name="Pitts, Zachary" userId="f08df5d6-c379-41a0-90cb-7c1def6d87f8" providerId="ADAL" clId="{F1D12FB6-9A7B-46DE-BE70-B2F1748D6DB9}" dt="2024-03-19T16:56:47.467" v="1132" actId="1076"/>
          <ac:cxnSpMkLst>
            <pc:docMk/>
            <pc:sldMk cId="3012833202" sldId="309"/>
            <ac:cxnSpMk id="16" creationId="{48B7B736-A97C-02E5-30C7-C4A036744100}"/>
          </ac:cxnSpMkLst>
        </pc:cxnChg>
      </pc:sldChg>
      <pc:sldChg chg="modSp add mod ord">
        <pc:chgData name="Pitts, Zachary" userId="f08df5d6-c379-41a0-90cb-7c1def6d87f8" providerId="ADAL" clId="{F1D12FB6-9A7B-46DE-BE70-B2F1748D6DB9}" dt="2024-03-19T17:20:47.625" v="1206" actId="20577"/>
        <pc:sldMkLst>
          <pc:docMk/>
          <pc:sldMk cId="4282009791" sldId="310"/>
        </pc:sldMkLst>
        <pc:spChg chg="mod">
          <ac:chgData name="Pitts, Zachary" userId="f08df5d6-c379-41a0-90cb-7c1def6d87f8" providerId="ADAL" clId="{F1D12FB6-9A7B-46DE-BE70-B2F1748D6DB9}" dt="2024-03-19T17:20:40.915" v="1202" actId="20577"/>
          <ac:spMkLst>
            <pc:docMk/>
            <pc:sldMk cId="4282009791" sldId="310"/>
            <ac:spMk id="2" creationId="{8B1CEBE6-B3AD-468E-BAC0-D381DFC31ACA}"/>
          </ac:spMkLst>
        </pc:spChg>
        <pc:spChg chg="mod">
          <ac:chgData name="Pitts, Zachary" userId="f08df5d6-c379-41a0-90cb-7c1def6d87f8" providerId="ADAL" clId="{F1D12FB6-9A7B-46DE-BE70-B2F1748D6DB9}" dt="2024-03-19T17:20:47.625" v="1206" actId="20577"/>
          <ac:spMkLst>
            <pc:docMk/>
            <pc:sldMk cId="4282009791" sldId="310"/>
            <ac:spMk id="3" creationId="{5809971B-7B21-885B-A0CC-38EFFFE14854}"/>
          </ac:spMkLst>
        </pc:spChg>
      </pc:sldChg>
    </pc:docChg>
  </pc:docChgLst>
  <pc:docChgLst>
    <pc:chgData name="Letourneau, Matthew" userId="ff331391-8f36-4262-9b10-10f2e34cef2e" providerId="ADAL" clId="{3DF48F21-ADCD-46EE-BFD5-048AE416347A}"/>
    <pc:docChg chg="custSel modSld">
      <pc:chgData name="Letourneau, Matthew" userId="ff331391-8f36-4262-9b10-10f2e34cef2e" providerId="ADAL" clId="{3DF48F21-ADCD-46EE-BFD5-048AE416347A}" dt="2024-03-19T17:46:07.310" v="29" actId="208"/>
      <pc:docMkLst>
        <pc:docMk/>
      </pc:docMkLst>
      <pc:sldChg chg="addSp delSp modSp mod">
        <pc:chgData name="Letourneau, Matthew" userId="ff331391-8f36-4262-9b10-10f2e34cef2e" providerId="ADAL" clId="{3DF48F21-ADCD-46EE-BFD5-048AE416347A}" dt="2024-03-19T17:46:07.310" v="29" actId="208"/>
        <pc:sldMkLst>
          <pc:docMk/>
          <pc:sldMk cId="2980728312" sldId="266"/>
        </pc:sldMkLst>
        <pc:picChg chg="add mod">
          <ac:chgData name="Letourneau, Matthew" userId="ff331391-8f36-4262-9b10-10f2e34cef2e" providerId="ADAL" clId="{3DF48F21-ADCD-46EE-BFD5-048AE416347A}" dt="2024-03-19T17:46:07.310" v="29" actId="208"/>
          <ac:picMkLst>
            <pc:docMk/>
            <pc:sldMk cId="2980728312" sldId="266"/>
            <ac:picMk id="7" creationId="{8BFB0F49-6A26-59C2-55F2-F08A1461543B}"/>
          </ac:picMkLst>
        </pc:picChg>
        <pc:picChg chg="del">
          <ac:chgData name="Letourneau, Matthew" userId="ff331391-8f36-4262-9b10-10f2e34cef2e" providerId="ADAL" clId="{3DF48F21-ADCD-46EE-BFD5-048AE416347A}" dt="2024-03-19T17:45:48.160" v="25" actId="478"/>
          <ac:picMkLst>
            <pc:docMk/>
            <pc:sldMk cId="2980728312" sldId="266"/>
            <ac:picMk id="10" creationId="{C415CBA8-A36F-B2AC-94EC-0CE4D811B24F}"/>
          </ac:picMkLst>
        </pc:picChg>
      </pc:sldChg>
      <pc:sldChg chg="addSp delSp modSp mod">
        <pc:chgData name="Letourneau, Matthew" userId="ff331391-8f36-4262-9b10-10f2e34cef2e" providerId="ADAL" clId="{3DF48F21-ADCD-46EE-BFD5-048AE416347A}" dt="2024-03-19T17:45:40.802" v="24" actId="14100"/>
        <pc:sldMkLst>
          <pc:docMk/>
          <pc:sldMk cId="3435954193" sldId="283"/>
        </pc:sldMkLst>
        <pc:picChg chg="del">
          <ac:chgData name="Letourneau, Matthew" userId="ff331391-8f36-4262-9b10-10f2e34cef2e" providerId="ADAL" clId="{3DF48F21-ADCD-46EE-BFD5-048AE416347A}" dt="2024-03-19T17:44:23.439" v="9" actId="478"/>
          <ac:picMkLst>
            <pc:docMk/>
            <pc:sldMk cId="3435954193" sldId="283"/>
            <ac:picMk id="13" creationId="{D44A6CB0-E979-4712-CF40-AF1D390460AE}"/>
          </ac:picMkLst>
        </pc:picChg>
        <pc:picChg chg="del">
          <ac:chgData name="Letourneau, Matthew" userId="ff331391-8f36-4262-9b10-10f2e34cef2e" providerId="ADAL" clId="{3DF48F21-ADCD-46EE-BFD5-048AE416347A}" dt="2024-03-19T17:44:56.613" v="16" actId="478"/>
          <ac:picMkLst>
            <pc:docMk/>
            <pc:sldMk cId="3435954193" sldId="283"/>
            <ac:picMk id="18" creationId="{E78363BB-6B39-3609-3087-E4D6CC7C6789}"/>
          </ac:picMkLst>
        </pc:picChg>
        <pc:picChg chg="add mod ord">
          <ac:chgData name="Letourneau, Matthew" userId="ff331391-8f36-4262-9b10-10f2e34cef2e" providerId="ADAL" clId="{3DF48F21-ADCD-46EE-BFD5-048AE416347A}" dt="2024-03-19T17:44:50.998" v="15" actId="170"/>
          <ac:picMkLst>
            <pc:docMk/>
            <pc:sldMk cId="3435954193" sldId="283"/>
            <ac:picMk id="27" creationId="{F3723B74-DDE9-FBF9-DEB7-01E33D919704}"/>
          </ac:picMkLst>
        </pc:picChg>
        <pc:picChg chg="add mod">
          <ac:chgData name="Letourneau, Matthew" userId="ff331391-8f36-4262-9b10-10f2e34cef2e" providerId="ADAL" clId="{3DF48F21-ADCD-46EE-BFD5-048AE416347A}" dt="2024-03-19T17:45:40.802" v="24" actId="14100"/>
          <ac:picMkLst>
            <pc:docMk/>
            <pc:sldMk cId="3435954193" sldId="283"/>
            <ac:picMk id="29" creationId="{E0D5CDC6-C8D9-8F18-DF78-5B8993D4D1B3}"/>
          </ac:picMkLst>
        </pc:picChg>
      </pc:sldChg>
    </pc:docChg>
  </pc:docChgLst>
  <pc:docChgLst>
    <pc:chgData name="Letourneau, Matthew" userId="S::mjletourneau@wpi.edu::ff331391-8f36-4262-9b10-10f2e34cef2e" providerId="AD" clId="Web-{7CD684C6-9B62-AC31-F99B-ADEC1A52721C}"/>
    <pc:docChg chg="delSld sldOrd">
      <pc:chgData name="Letourneau, Matthew" userId="S::mjletourneau@wpi.edu::ff331391-8f36-4262-9b10-10f2e34cef2e" providerId="AD" clId="Web-{7CD684C6-9B62-AC31-F99B-ADEC1A52721C}" dt="2024-04-16T17:24:25.687" v="33"/>
      <pc:docMkLst>
        <pc:docMk/>
      </pc:docMkLst>
      <pc:sldChg chg="del ord">
        <pc:chgData name="Letourneau, Matthew" userId="S::mjletourneau@wpi.edu::ff331391-8f36-4262-9b10-10f2e34cef2e" providerId="AD" clId="Web-{7CD684C6-9B62-AC31-F99B-ADEC1A52721C}" dt="2024-04-16T17:24:24.218" v="3"/>
        <pc:sldMkLst>
          <pc:docMk/>
          <pc:sldMk cId="945021620" sldId="257"/>
        </pc:sldMkLst>
      </pc:sldChg>
      <pc:sldChg chg="del ord">
        <pc:chgData name="Letourneau, Matthew" userId="S::mjletourneau@wpi.edu::ff331391-8f36-4262-9b10-10f2e34cef2e" providerId="AD" clId="Web-{7CD684C6-9B62-AC31-F99B-ADEC1A52721C}" dt="2024-04-16T17:24:25.671" v="31"/>
        <pc:sldMkLst>
          <pc:docMk/>
          <pc:sldMk cId="2258082895" sldId="258"/>
        </pc:sldMkLst>
      </pc:sldChg>
      <pc:sldChg chg="del">
        <pc:chgData name="Letourneau, Matthew" userId="S::mjletourneau@wpi.edu::ff331391-8f36-4262-9b10-10f2e34cef2e" providerId="AD" clId="Web-{7CD684C6-9B62-AC31-F99B-ADEC1A52721C}" dt="2024-04-16T17:24:25.390" v="25"/>
        <pc:sldMkLst>
          <pc:docMk/>
          <pc:sldMk cId="2948079779" sldId="259"/>
        </pc:sldMkLst>
      </pc:sldChg>
      <pc:sldChg chg="del">
        <pc:chgData name="Letourneau, Matthew" userId="S::mjletourneau@wpi.edu::ff331391-8f36-4262-9b10-10f2e34cef2e" providerId="AD" clId="Web-{7CD684C6-9B62-AC31-F99B-ADEC1A52721C}" dt="2024-04-16T17:24:24.234" v="13"/>
        <pc:sldMkLst>
          <pc:docMk/>
          <pc:sldMk cId="1542196202" sldId="260"/>
        </pc:sldMkLst>
      </pc:sldChg>
      <pc:sldChg chg="del">
        <pc:chgData name="Letourneau, Matthew" userId="S::mjletourneau@wpi.edu::ff331391-8f36-4262-9b10-10f2e34cef2e" providerId="AD" clId="Web-{7CD684C6-9B62-AC31-F99B-ADEC1A52721C}" dt="2024-04-16T17:24:25.671" v="29"/>
        <pc:sldMkLst>
          <pc:docMk/>
          <pc:sldMk cId="268806397" sldId="261"/>
        </pc:sldMkLst>
      </pc:sldChg>
      <pc:sldChg chg="del">
        <pc:chgData name="Letourneau, Matthew" userId="S::mjletourneau@wpi.edu::ff331391-8f36-4262-9b10-10f2e34cef2e" providerId="AD" clId="Web-{7CD684C6-9B62-AC31-F99B-ADEC1A52721C}" dt="2024-04-16T17:24:24.218" v="5"/>
        <pc:sldMkLst>
          <pc:docMk/>
          <pc:sldMk cId="2393413750" sldId="262"/>
        </pc:sldMkLst>
      </pc:sldChg>
      <pc:sldChg chg="del">
        <pc:chgData name="Letourneau, Matthew" userId="S::mjletourneau@wpi.edu::ff331391-8f36-4262-9b10-10f2e34cef2e" providerId="AD" clId="Web-{7CD684C6-9B62-AC31-F99B-ADEC1A52721C}" dt="2024-04-16T17:24:25.390" v="22"/>
        <pc:sldMkLst>
          <pc:docMk/>
          <pc:sldMk cId="3444205597" sldId="263"/>
        </pc:sldMkLst>
      </pc:sldChg>
      <pc:sldChg chg="del">
        <pc:chgData name="Letourneau, Matthew" userId="S::mjletourneau@wpi.edu::ff331391-8f36-4262-9b10-10f2e34cef2e" providerId="AD" clId="Web-{7CD684C6-9B62-AC31-F99B-ADEC1A52721C}" dt="2024-04-16T17:24:24.812" v="16"/>
        <pc:sldMkLst>
          <pc:docMk/>
          <pc:sldMk cId="2089766034" sldId="265"/>
        </pc:sldMkLst>
      </pc:sldChg>
      <pc:sldChg chg="del">
        <pc:chgData name="Letourneau, Matthew" userId="S::mjletourneau@wpi.edu::ff331391-8f36-4262-9b10-10f2e34cef2e" providerId="AD" clId="Web-{7CD684C6-9B62-AC31-F99B-ADEC1A52721C}" dt="2024-04-16T17:24:24.827" v="19"/>
        <pc:sldMkLst>
          <pc:docMk/>
          <pc:sldMk cId="2980608974" sldId="267"/>
        </pc:sldMkLst>
      </pc:sldChg>
      <pc:sldChg chg="del">
        <pc:chgData name="Letourneau, Matthew" userId="S::mjletourneau@wpi.edu::ff331391-8f36-4262-9b10-10f2e34cef2e" providerId="AD" clId="Web-{7CD684C6-9B62-AC31-F99B-ADEC1A52721C}" dt="2024-04-16T17:24:25.406" v="28"/>
        <pc:sldMkLst>
          <pc:docMk/>
          <pc:sldMk cId="1886111135" sldId="268"/>
        </pc:sldMkLst>
      </pc:sldChg>
      <pc:sldChg chg="del">
        <pc:chgData name="Letourneau, Matthew" userId="S::mjletourneau@wpi.edu::ff331391-8f36-4262-9b10-10f2e34cef2e" providerId="AD" clId="Web-{7CD684C6-9B62-AC31-F99B-ADEC1A52721C}" dt="2024-04-16T17:24:24.218" v="6"/>
        <pc:sldMkLst>
          <pc:docMk/>
          <pc:sldMk cId="2453302512" sldId="269"/>
        </pc:sldMkLst>
      </pc:sldChg>
      <pc:sldChg chg="del">
        <pc:chgData name="Letourneau, Matthew" userId="S::mjletourneau@wpi.edu::ff331391-8f36-4262-9b10-10f2e34cef2e" providerId="AD" clId="Web-{7CD684C6-9B62-AC31-F99B-ADEC1A52721C}" dt="2024-04-16T17:24:25.390" v="24"/>
        <pc:sldMkLst>
          <pc:docMk/>
          <pc:sldMk cId="1138947552" sldId="270"/>
        </pc:sldMkLst>
      </pc:sldChg>
      <pc:sldChg chg="del">
        <pc:chgData name="Letourneau, Matthew" userId="S::mjletourneau@wpi.edu::ff331391-8f36-4262-9b10-10f2e34cef2e" providerId="AD" clId="Web-{7CD684C6-9B62-AC31-F99B-ADEC1A52721C}" dt="2024-04-16T17:24:24.218" v="4"/>
        <pc:sldMkLst>
          <pc:docMk/>
          <pc:sldMk cId="1333627406" sldId="271"/>
        </pc:sldMkLst>
      </pc:sldChg>
      <pc:sldChg chg="del">
        <pc:chgData name="Letourneau, Matthew" userId="S::mjletourneau@wpi.edu::ff331391-8f36-4262-9b10-10f2e34cef2e" providerId="AD" clId="Web-{7CD684C6-9B62-AC31-F99B-ADEC1A52721C}" dt="2024-04-16T17:24:24.234" v="11"/>
        <pc:sldMkLst>
          <pc:docMk/>
          <pc:sldMk cId="2502734922" sldId="272"/>
        </pc:sldMkLst>
      </pc:sldChg>
      <pc:sldChg chg="del">
        <pc:chgData name="Letourneau, Matthew" userId="S::mjletourneau@wpi.edu::ff331391-8f36-4262-9b10-10f2e34cef2e" providerId="AD" clId="Web-{7CD684C6-9B62-AC31-F99B-ADEC1A52721C}" dt="2024-04-16T17:24:24.234" v="10"/>
        <pc:sldMkLst>
          <pc:docMk/>
          <pc:sldMk cId="1773140536" sldId="273"/>
        </pc:sldMkLst>
      </pc:sldChg>
      <pc:sldChg chg="del">
        <pc:chgData name="Letourneau, Matthew" userId="S::mjletourneau@wpi.edu::ff331391-8f36-4262-9b10-10f2e34cef2e" providerId="AD" clId="Web-{7CD684C6-9B62-AC31-F99B-ADEC1A52721C}" dt="2024-04-16T17:24:24.234" v="9"/>
        <pc:sldMkLst>
          <pc:docMk/>
          <pc:sldMk cId="132845381" sldId="274"/>
        </pc:sldMkLst>
      </pc:sldChg>
      <pc:sldChg chg="del">
        <pc:chgData name="Letourneau, Matthew" userId="S::mjletourneau@wpi.edu::ff331391-8f36-4262-9b10-10f2e34cef2e" providerId="AD" clId="Web-{7CD684C6-9B62-AC31-F99B-ADEC1A52721C}" dt="2024-04-16T17:24:25.406" v="27"/>
        <pc:sldMkLst>
          <pc:docMk/>
          <pc:sldMk cId="626205423" sldId="276"/>
        </pc:sldMkLst>
      </pc:sldChg>
      <pc:sldChg chg="del">
        <pc:chgData name="Letourneau, Matthew" userId="S::mjletourneau@wpi.edu::ff331391-8f36-4262-9b10-10f2e34cef2e" providerId="AD" clId="Web-{7CD684C6-9B62-AC31-F99B-ADEC1A52721C}" dt="2024-04-16T17:24:24.234" v="7"/>
        <pc:sldMkLst>
          <pc:docMk/>
          <pc:sldMk cId="3446752089" sldId="277"/>
        </pc:sldMkLst>
      </pc:sldChg>
      <pc:sldChg chg="del">
        <pc:chgData name="Letourneau, Matthew" userId="S::mjletourneau@wpi.edu::ff331391-8f36-4262-9b10-10f2e34cef2e" providerId="AD" clId="Web-{7CD684C6-9B62-AC31-F99B-ADEC1A52721C}" dt="2024-04-16T17:24:25.406" v="26"/>
        <pc:sldMkLst>
          <pc:docMk/>
          <pc:sldMk cId="1155289267" sldId="278"/>
        </pc:sldMkLst>
      </pc:sldChg>
      <pc:sldChg chg="del">
        <pc:chgData name="Letourneau, Matthew" userId="S::mjletourneau@wpi.edu::ff331391-8f36-4262-9b10-10f2e34cef2e" providerId="AD" clId="Web-{7CD684C6-9B62-AC31-F99B-ADEC1A52721C}" dt="2024-04-16T17:24:25.687" v="33"/>
        <pc:sldMkLst>
          <pc:docMk/>
          <pc:sldMk cId="3351550208" sldId="280"/>
        </pc:sldMkLst>
      </pc:sldChg>
      <pc:sldChg chg="del">
        <pc:chgData name="Letourneau, Matthew" userId="S::mjletourneau@wpi.edu::ff331391-8f36-4262-9b10-10f2e34cef2e" providerId="AD" clId="Web-{7CD684C6-9B62-AC31-F99B-ADEC1A52721C}" dt="2024-04-16T17:24:24.827" v="18"/>
        <pc:sldMkLst>
          <pc:docMk/>
          <pc:sldMk cId="3521257612" sldId="281"/>
        </pc:sldMkLst>
      </pc:sldChg>
      <pc:sldChg chg="del">
        <pc:chgData name="Letourneau, Matthew" userId="S::mjletourneau@wpi.edu::ff331391-8f36-4262-9b10-10f2e34cef2e" providerId="AD" clId="Web-{7CD684C6-9B62-AC31-F99B-ADEC1A52721C}" dt="2024-04-16T17:24:25.687" v="32"/>
        <pc:sldMkLst>
          <pc:docMk/>
          <pc:sldMk cId="1342078024" sldId="282"/>
        </pc:sldMkLst>
      </pc:sldChg>
      <pc:sldChg chg="del">
        <pc:chgData name="Letourneau, Matthew" userId="S::mjletourneau@wpi.edu::ff331391-8f36-4262-9b10-10f2e34cef2e" providerId="AD" clId="Web-{7CD684C6-9B62-AC31-F99B-ADEC1A52721C}" dt="2024-04-16T17:24:24.827" v="17"/>
        <pc:sldMkLst>
          <pc:docMk/>
          <pc:sldMk cId="1868558686" sldId="285"/>
        </pc:sldMkLst>
      </pc:sldChg>
      <pc:sldChg chg="del">
        <pc:chgData name="Letourneau, Matthew" userId="S::mjletourneau@wpi.edu::ff331391-8f36-4262-9b10-10f2e34cef2e" providerId="AD" clId="Web-{7CD684C6-9B62-AC31-F99B-ADEC1A52721C}" dt="2024-04-16T17:24:24.827" v="20"/>
        <pc:sldMkLst>
          <pc:docMk/>
          <pc:sldMk cId="3148258355" sldId="286"/>
        </pc:sldMkLst>
      </pc:sldChg>
      <pc:sldChg chg="del">
        <pc:chgData name="Letourneau, Matthew" userId="S::mjletourneau@wpi.edu::ff331391-8f36-4262-9b10-10f2e34cef2e" providerId="AD" clId="Web-{7CD684C6-9B62-AC31-F99B-ADEC1A52721C}" dt="2024-04-16T17:24:25.390" v="23"/>
        <pc:sldMkLst>
          <pc:docMk/>
          <pc:sldMk cId="552671230" sldId="287"/>
        </pc:sldMkLst>
      </pc:sldChg>
      <pc:sldChg chg="del">
        <pc:chgData name="Letourneau, Matthew" userId="S::mjletourneau@wpi.edu::ff331391-8f36-4262-9b10-10f2e34cef2e" providerId="AD" clId="Web-{7CD684C6-9B62-AC31-F99B-ADEC1A52721C}" dt="2024-04-16T17:24:25.671" v="30"/>
        <pc:sldMkLst>
          <pc:docMk/>
          <pc:sldMk cId="3746795855" sldId="292"/>
        </pc:sldMkLst>
      </pc:sldChg>
      <pc:sldChg chg="del">
        <pc:chgData name="Letourneau, Matthew" userId="S::mjletourneau@wpi.edu::ff331391-8f36-4262-9b10-10f2e34cef2e" providerId="AD" clId="Web-{7CD684C6-9B62-AC31-F99B-ADEC1A52721C}" dt="2024-04-16T17:24:24.812" v="15"/>
        <pc:sldMkLst>
          <pc:docMk/>
          <pc:sldMk cId="1224159693" sldId="295"/>
        </pc:sldMkLst>
      </pc:sldChg>
      <pc:sldChg chg="del">
        <pc:chgData name="Letourneau, Matthew" userId="S::mjletourneau@wpi.edu::ff331391-8f36-4262-9b10-10f2e34cef2e" providerId="AD" clId="Web-{7CD684C6-9B62-AC31-F99B-ADEC1A52721C}" dt="2024-04-16T17:24:24.562" v="14"/>
        <pc:sldMkLst>
          <pc:docMk/>
          <pc:sldMk cId="3262181415" sldId="296"/>
        </pc:sldMkLst>
      </pc:sldChg>
      <pc:sldChg chg="del">
        <pc:chgData name="Letourneau, Matthew" userId="S::mjletourneau@wpi.edu::ff331391-8f36-4262-9b10-10f2e34cef2e" providerId="AD" clId="Web-{7CD684C6-9B62-AC31-F99B-ADEC1A52721C}" dt="2024-04-16T17:24:24.234" v="12"/>
        <pc:sldMkLst>
          <pc:docMk/>
          <pc:sldMk cId="2325497011" sldId="300"/>
        </pc:sldMkLst>
      </pc:sldChg>
      <pc:sldChg chg="del">
        <pc:chgData name="Letourneau, Matthew" userId="S::mjletourneau@wpi.edu::ff331391-8f36-4262-9b10-10f2e34cef2e" providerId="AD" clId="Web-{7CD684C6-9B62-AC31-F99B-ADEC1A52721C}" dt="2024-04-16T17:24:25.109" v="21"/>
        <pc:sldMkLst>
          <pc:docMk/>
          <pc:sldMk cId="1355842804" sldId="302"/>
        </pc:sldMkLst>
      </pc:sldChg>
      <pc:sldChg chg="del">
        <pc:chgData name="Letourneau, Matthew" userId="S::mjletourneau@wpi.edu::ff331391-8f36-4262-9b10-10f2e34cef2e" providerId="AD" clId="Web-{7CD684C6-9B62-AC31-F99B-ADEC1A52721C}" dt="2024-04-16T17:24:24.234" v="8"/>
        <pc:sldMkLst>
          <pc:docMk/>
          <pc:sldMk cId="1795197891"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5F317-8808-4CDC-8FAD-135355935103}"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52C89-AE50-47A0-BE2F-C7FC2286A894}" type="slidenum">
              <a:rPr lang="en-US" smtClean="0"/>
              <a:t>‹#›</a:t>
            </a:fld>
            <a:endParaRPr lang="en-US"/>
          </a:p>
        </p:txBody>
      </p:sp>
    </p:spTree>
    <p:extLst>
      <p:ext uri="{BB962C8B-B14F-4D97-AF65-F5344CB8AC3E}">
        <p14:creationId xmlns:p14="http://schemas.microsoft.com/office/powerpoint/2010/main" val="34259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lump sum investment avoids sequence risk, but may not be financially practical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How can we mitigate the exposure to unfavorable sequences</a:t>
            </a:r>
          </a:p>
          <a:p>
            <a:r>
              <a:rPr lang="en-US"/>
              <a:t>Unpredictable growth factors means sequence risk</a:t>
            </a:r>
          </a:p>
        </p:txBody>
      </p:sp>
      <p:sp>
        <p:nvSpPr>
          <p:cNvPr id="4" name="Slide Number Placeholder 3"/>
          <p:cNvSpPr>
            <a:spLocks noGrp="1"/>
          </p:cNvSpPr>
          <p:nvPr>
            <p:ph type="sldNum" sz="quarter" idx="5"/>
          </p:nvPr>
        </p:nvSpPr>
        <p:spPr/>
        <p:txBody>
          <a:bodyPr/>
          <a:lstStyle/>
          <a:p>
            <a:fld id="{12C52C89-AE50-47A0-BE2F-C7FC2286A894}" type="slidenum">
              <a:rPr lang="en-US" smtClean="0"/>
              <a:t>5</a:t>
            </a:fld>
            <a:endParaRPr lang="en-US"/>
          </a:p>
        </p:txBody>
      </p:sp>
    </p:spTree>
    <p:extLst>
      <p:ext uri="{BB962C8B-B14F-4D97-AF65-F5344CB8AC3E}">
        <p14:creationId xmlns:p14="http://schemas.microsoft.com/office/powerpoint/2010/main" val="3632744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Giant pool of S&amp;P500 values from the last 100 years</a:t>
            </a:r>
          </a:p>
          <a:p>
            <a:r>
              <a:rPr lang="en-US"/>
              <a:t>Pick 30 random values</a:t>
            </a:r>
          </a:p>
          <a:p>
            <a:r>
              <a:rPr lang="en-US"/>
              <a:t>Run a policy through 30 years of those values, get a balance</a:t>
            </a:r>
          </a:p>
          <a:p>
            <a:r>
              <a:rPr lang="en-US"/>
              <a:t>Find the guarantee for that specific policy</a:t>
            </a:r>
          </a:p>
          <a:p>
            <a:r>
              <a:rPr lang="en-US"/>
              <a:t>Find the premium that pays the difference between balance &amp; guarantee</a:t>
            </a:r>
          </a:p>
          <a:p>
            <a:r>
              <a:rPr lang="en-US"/>
              <a:t>Do this to get 50,000 unique policies</a:t>
            </a:r>
          </a:p>
          <a:p>
            <a:r>
              <a:rPr lang="en-US"/>
              <a:t>Order them all to get %</a:t>
            </a:r>
            <a:r>
              <a:rPr lang="en-US" err="1"/>
              <a:t>iles</a:t>
            </a:r>
            <a:endParaRPr lang="en-US"/>
          </a:p>
          <a:p>
            <a:endParaRPr lang="en-US"/>
          </a:p>
          <a:p>
            <a:endParaRPr lang="en-US"/>
          </a:p>
        </p:txBody>
      </p:sp>
      <p:sp>
        <p:nvSpPr>
          <p:cNvPr id="4" name="Slide Number Placeholder 3"/>
          <p:cNvSpPr>
            <a:spLocks noGrp="1"/>
          </p:cNvSpPr>
          <p:nvPr>
            <p:ph type="sldNum" sz="quarter" idx="5"/>
          </p:nvPr>
        </p:nvSpPr>
        <p:spPr/>
        <p:txBody>
          <a:bodyPr/>
          <a:lstStyle/>
          <a:p>
            <a:fld id="{12C52C89-AE50-47A0-BE2F-C7FC2286A894}" type="slidenum">
              <a:rPr lang="en-US" smtClean="0"/>
              <a:t>19</a:t>
            </a:fld>
            <a:endParaRPr lang="en-US"/>
          </a:p>
        </p:txBody>
      </p:sp>
    </p:spTree>
    <p:extLst>
      <p:ext uri="{BB962C8B-B14F-4D97-AF65-F5344CB8AC3E}">
        <p14:creationId xmlns:p14="http://schemas.microsoft.com/office/powerpoint/2010/main" val="343845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Mention Diversification and Hedging and note that this is not something we had enough time for but would be good for another project in the future.</a:t>
            </a:r>
          </a:p>
          <a:p>
            <a:endParaRPr lang="en-US"/>
          </a:p>
        </p:txBody>
      </p:sp>
      <p:sp>
        <p:nvSpPr>
          <p:cNvPr id="4" name="Slide Number Placeholder 3"/>
          <p:cNvSpPr>
            <a:spLocks noGrp="1"/>
          </p:cNvSpPr>
          <p:nvPr>
            <p:ph type="sldNum" sz="quarter" idx="5"/>
          </p:nvPr>
        </p:nvSpPr>
        <p:spPr/>
        <p:txBody>
          <a:bodyPr/>
          <a:lstStyle/>
          <a:p>
            <a:fld id="{12C52C89-AE50-47A0-BE2F-C7FC2286A894}" type="slidenum">
              <a:rPr lang="en-US" smtClean="0"/>
              <a:t>20</a:t>
            </a:fld>
            <a:endParaRPr lang="en-US"/>
          </a:p>
        </p:txBody>
      </p:sp>
    </p:spTree>
    <p:extLst>
      <p:ext uri="{BB962C8B-B14F-4D97-AF65-F5344CB8AC3E}">
        <p14:creationId xmlns:p14="http://schemas.microsoft.com/office/powerpoint/2010/main" val="43260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lump sum investment avoids sequence risk, but may not be financially practical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How can we mitigate the exposure to unfavorable sequences</a:t>
            </a:r>
          </a:p>
          <a:p>
            <a:r>
              <a:rPr lang="en-US"/>
              <a:t>Unpredictable growth factors means sequence risk</a:t>
            </a:r>
          </a:p>
        </p:txBody>
      </p:sp>
      <p:sp>
        <p:nvSpPr>
          <p:cNvPr id="4" name="Slide Number Placeholder 3"/>
          <p:cNvSpPr>
            <a:spLocks noGrp="1"/>
          </p:cNvSpPr>
          <p:nvPr>
            <p:ph type="sldNum" sz="quarter" idx="5"/>
          </p:nvPr>
        </p:nvSpPr>
        <p:spPr/>
        <p:txBody>
          <a:bodyPr/>
          <a:lstStyle/>
          <a:p>
            <a:fld id="{12C52C89-AE50-47A0-BE2F-C7FC2286A894}" type="slidenum">
              <a:rPr lang="en-US" smtClean="0"/>
              <a:t>21</a:t>
            </a:fld>
            <a:endParaRPr lang="en-US"/>
          </a:p>
        </p:txBody>
      </p:sp>
    </p:spTree>
    <p:extLst>
      <p:ext uri="{BB962C8B-B14F-4D97-AF65-F5344CB8AC3E}">
        <p14:creationId xmlns:p14="http://schemas.microsoft.com/office/powerpoint/2010/main" val="109669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lump sum investment avoids sequence risk, but may not be financially practical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How can we mitigate the exposure to unfavorable sequences</a:t>
            </a:r>
          </a:p>
          <a:p>
            <a:r>
              <a:rPr lang="en-US"/>
              <a:t>Unpredictable growth factors means sequence risk</a:t>
            </a:r>
          </a:p>
        </p:txBody>
      </p:sp>
      <p:sp>
        <p:nvSpPr>
          <p:cNvPr id="4" name="Slide Number Placeholder 3"/>
          <p:cNvSpPr>
            <a:spLocks noGrp="1"/>
          </p:cNvSpPr>
          <p:nvPr>
            <p:ph type="sldNum" sz="quarter" idx="5"/>
          </p:nvPr>
        </p:nvSpPr>
        <p:spPr/>
        <p:txBody>
          <a:bodyPr/>
          <a:lstStyle/>
          <a:p>
            <a:fld id="{12C52C89-AE50-47A0-BE2F-C7FC2286A894}" type="slidenum">
              <a:rPr lang="en-US" smtClean="0"/>
              <a:t>8</a:t>
            </a:fld>
            <a:endParaRPr lang="en-US"/>
          </a:p>
        </p:txBody>
      </p:sp>
    </p:spTree>
    <p:extLst>
      <p:ext uri="{BB962C8B-B14F-4D97-AF65-F5344CB8AC3E}">
        <p14:creationId xmlns:p14="http://schemas.microsoft.com/office/powerpoint/2010/main" val="300606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Courier New" panose="020B0604020202020204" pitchFamily="34" charset="0"/>
              <a:buNone/>
            </a:pPr>
            <a:r>
              <a:rPr lang="en-US"/>
              <a:t>Things we need</a:t>
            </a:r>
          </a:p>
          <a:p>
            <a:pPr lvl="1">
              <a:buFont typeface="Courier New" panose="020B0604020202020204" pitchFamily="34" charset="0"/>
              <a:buChar char="o"/>
            </a:pPr>
            <a:r>
              <a:rPr lang="en-US"/>
              <a:t> Data &amp; simulations</a:t>
            </a:r>
          </a:p>
          <a:p>
            <a:pPr lvl="1">
              <a:buFont typeface="Courier New" panose="020B0604020202020204" pitchFamily="34" charset="0"/>
              <a:buChar char="o"/>
            </a:pPr>
            <a:r>
              <a:rPr lang="en-US"/>
              <a:t>Risk analysis</a:t>
            </a:r>
          </a:p>
          <a:p>
            <a:pPr lvl="1">
              <a:buFont typeface="Courier New" panose="020B0604020202020204" pitchFamily="34" charset="0"/>
              <a:buChar char="o"/>
            </a:pPr>
            <a:r>
              <a:rPr lang="en-US"/>
              <a:t>Pricing method</a:t>
            </a:r>
          </a:p>
        </p:txBody>
      </p:sp>
      <p:sp>
        <p:nvSpPr>
          <p:cNvPr id="4" name="Slide Number Placeholder 3"/>
          <p:cNvSpPr>
            <a:spLocks noGrp="1"/>
          </p:cNvSpPr>
          <p:nvPr>
            <p:ph type="sldNum" sz="quarter" idx="5"/>
          </p:nvPr>
        </p:nvSpPr>
        <p:spPr/>
        <p:txBody>
          <a:bodyPr/>
          <a:lstStyle/>
          <a:p>
            <a:fld id="{12C52C89-AE50-47A0-BE2F-C7FC2286A894}" type="slidenum">
              <a:rPr lang="en-US" smtClean="0"/>
              <a:t>10</a:t>
            </a:fld>
            <a:endParaRPr lang="en-US"/>
          </a:p>
        </p:txBody>
      </p:sp>
    </p:spTree>
    <p:extLst>
      <p:ext uri="{BB962C8B-B14F-4D97-AF65-F5344CB8AC3E}">
        <p14:creationId xmlns:p14="http://schemas.microsoft.com/office/powerpoint/2010/main" val="346233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2C52C89-AE50-47A0-BE2F-C7FC2286A894}" type="slidenum">
              <a:rPr lang="en-US" smtClean="0"/>
              <a:t>12</a:t>
            </a:fld>
            <a:endParaRPr lang="en-US"/>
          </a:p>
        </p:txBody>
      </p:sp>
    </p:spTree>
    <p:extLst>
      <p:ext uri="{BB962C8B-B14F-4D97-AF65-F5344CB8AC3E}">
        <p14:creationId xmlns:p14="http://schemas.microsoft.com/office/powerpoint/2010/main" val="204840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our excel simulation</a:t>
            </a:r>
          </a:p>
          <a:p>
            <a:r>
              <a:rPr lang="en-US"/>
              <a:t>% </a:t>
            </a:r>
            <a:r>
              <a:rPr lang="en-US" err="1"/>
              <a:t>PiM</a:t>
            </a:r>
            <a:r>
              <a:rPr lang="en-US"/>
              <a:t>: 44.3%</a:t>
            </a:r>
          </a:p>
          <a:p>
            <a:r>
              <a:rPr lang="en-US"/>
              <a:t>30yr x 10,000</a:t>
            </a:r>
          </a:p>
          <a:p>
            <a:r>
              <a:rPr lang="en-US"/>
              <a:t>Investment Pattern</a:t>
            </a:r>
          </a:p>
          <a:p>
            <a:endParaRPr lang="en-US"/>
          </a:p>
          <a:p>
            <a:r>
              <a:rPr lang="en-US"/>
              <a:t>With the 30 rates we took we created 10,000 permutations</a:t>
            </a:r>
          </a:p>
          <a:p>
            <a:r>
              <a:rPr lang="en-US"/>
              <a:t>LOGNORMAL</a:t>
            </a:r>
          </a:p>
        </p:txBody>
      </p:sp>
      <p:sp>
        <p:nvSpPr>
          <p:cNvPr id="4" name="Slide Number Placeholder 3"/>
          <p:cNvSpPr>
            <a:spLocks noGrp="1"/>
          </p:cNvSpPr>
          <p:nvPr>
            <p:ph type="sldNum" sz="quarter" idx="5"/>
          </p:nvPr>
        </p:nvSpPr>
        <p:spPr/>
        <p:txBody>
          <a:bodyPr/>
          <a:lstStyle/>
          <a:p>
            <a:fld id="{12C52C89-AE50-47A0-BE2F-C7FC2286A894}" type="slidenum">
              <a:rPr lang="en-US" smtClean="0"/>
              <a:t>13</a:t>
            </a:fld>
            <a:endParaRPr lang="en-US"/>
          </a:p>
        </p:txBody>
      </p:sp>
    </p:spTree>
    <p:extLst>
      <p:ext uri="{BB962C8B-B14F-4D97-AF65-F5344CB8AC3E}">
        <p14:creationId xmlns:p14="http://schemas.microsoft.com/office/powerpoint/2010/main" val="30784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The DARK GREEN graph is way more spread out, it’s been condensed for viewing purposes.</a:t>
            </a:r>
          </a:p>
          <a:p>
            <a:r>
              <a:rPr lang="en-US">
                <a:ea typeface="Calibri"/>
                <a:cs typeface="Calibri"/>
              </a:rPr>
              <a:t>Left </a:t>
            </a:r>
            <a:r>
              <a:rPr lang="en-US" err="1">
                <a:ea typeface="Calibri"/>
                <a:cs typeface="Calibri"/>
              </a:rPr>
              <a:t>PiM</a:t>
            </a:r>
            <a:r>
              <a:rPr lang="en-US">
                <a:ea typeface="Calibri"/>
                <a:cs typeface="Calibri"/>
              </a:rPr>
              <a:t>: 48.0%, right </a:t>
            </a:r>
            <a:r>
              <a:rPr lang="en-US" err="1">
                <a:ea typeface="Calibri"/>
                <a:cs typeface="Calibri"/>
              </a:rPr>
              <a:t>PiM</a:t>
            </a:r>
            <a:r>
              <a:rPr lang="en-US">
                <a:ea typeface="Calibri"/>
                <a:cs typeface="Calibri"/>
              </a:rPr>
              <a:t>: 40.9%</a:t>
            </a:r>
          </a:p>
        </p:txBody>
      </p:sp>
      <p:sp>
        <p:nvSpPr>
          <p:cNvPr id="4" name="Slide Number Placeholder 3"/>
          <p:cNvSpPr>
            <a:spLocks noGrp="1"/>
          </p:cNvSpPr>
          <p:nvPr>
            <p:ph type="sldNum" sz="quarter" idx="5"/>
          </p:nvPr>
        </p:nvSpPr>
        <p:spPr/>
        <p:txBody>
          <a:bodyPr/>
          <a:lstStyle/>
          <a:p>
            <a:fld id="{12C52C89-AE50-47A0-BE2F-C7FC2286A894}" type="slidenum">
              <a:rPr lang="en-US" smtClean="0"/>
              <a:t>14</a:t>
            </a:fld>
            <a:endParaRPr lang="en-US"/>
          </a:p>
        </p:txBody>
      </p:sp>
    </p:spTree>
    <p:extLst>
      <p:ext uri="{BB962C8B-B14F-4D97-AF65-F5344CB8AC3E}">
        <p14:creationId xmlns:p14="http://schemas.microsoft.com/office/powerpoint/2010/main" val="30244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Courier New" panose="020B0604020202020204" pitchFamily="34" charset="0"/>
              <a:buNone/>
            </a:pPr>
            <a:r>
              <a:rPr lang="en-US"/>
              <a:t>Things we need</a:t>
            </a:r>
          </a:p>
          <a:p>
            <a:pPr lvl="1">
              <a:buFont typeface="Courier New" panose="020B0604020202020204" pitchFamily="34" charset="0"/>
              <a:buChar char="o"/>
            </a:pPr>
            <a:r>
              <a:rPr lang="en-US"/>
              <a:t> Data &amp; simulations</a:t>
            </a:r>
          </a:p>
          <a:p>
            <a:pPr lvl="1">
              <a:buFont typeface="Courier New" panose="020B0604020202020204" pitchFamily="34" charset="0"/>
              <a:buChar char="o"/>
            </a:pPr>
            <a:r>
              <a:rPr lang="en-US"/>
              <a:t>Risk analysis</a:t>
            </a:r>
          </a:p>
          <a:p>
            <a:pPr lvl="1">
              <a:buFont typeface="Courier New" panose="020B0604020202020204" pitchFamily="34" charset="0"/>
              <a:buChar char="o"/>
            </a:pPr>
            <a:r>
              <a:rPr lang="en-US"/>
              <a:t>Pricing method</a:t>
            </a:r>
          </a:p>
        </p:txBody>
      </p:sp>
      <p:sp>
        <p:nvSpPr>
          <p:cNvPr id="4" name="Slide Number Placeholder 3"/>
          <p:cNvSpPr>
            <a:spLocks noGrp="1"/>
          </p:cNvSpPr>
          <p:nvPr>
            <p:ph type="sldNum" sz="quarter" idx="5"/>
          </p:nvPr>
        </p:nvSpPr>
        <p:spPr/>
        <p:txBody>
          <a:bodyPr/>
          <a:lstStyle/>
          <a:p>
            <a:fld id="{12C52C89-AE50-47A0-BE2F-C7FC2286A894}" type="slidenum">
              <a:rPr lang="en-US" smtClean="0"/>
              <a:t>15</a:t>
            </a:fld>
            <a:endParaRPr lang="en-US"/>
          </a:p>
        </p:txBody>
      </p:sp>
    </p:spTree>
    <p:extLst>
      <p:ext uri="{BB962C8B-B14F-4D97-AF65-F5344CB8AC3E}">
        <p14:creationId xmlns:p14="http://schemas.microsoft.com/office/powerpoint/2010/main" val="328552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We don’t want to just sit on premiums, cash has a negative yield considering inflation.</a:t>
            </a:r>
          </a:p>
          <a:p>
            <a:pPr marL="285750" indent="-285750">
              <a:lnSpc>
                <a:spcPct val="90000"/>
              </a:lnSpc>
              <a:spcBef>
                <a:spcPts val="1000"/>
              </a:spcBef>
              <a:buFont typeface="Arial"/>
              <a:buChar char="•"/>
            </a:pPr>
            <a:r>
              <a:rPr lang="en-US"/>
              <a:t>So, what do we do with our premiums to get the best output at the end of 30 years. Well, for us it is fairly simple. We need to provide coverage for sequence risk, so if we invest in something that has sequence risk, we are doubling down. Our best course of action is to invest all of our premiums into the S&amp;P 500 all at once. This way we will have no sequence risk, and grow at the geometric average rate.</a:t>
            </a:r>
            <a:endParaRPr lang="en-US">
              <a:ea typeface="Calibri"/>
              <a:cs typeface="Calibri"/>
            </a:endParaRPr>
          </a:p>
          <a:p>
            <a:pPr marL="285750" indent="-285750">
              <a:lnSpc>
                <a:spcPct val="90000"/>
              </a:lnSpc>
              <a:spcBef>
                <a:spcPts val="1000"/>
              </a:spcBef>
              <a:buFont typeface="Arial"/>
              <a:buChar char="•"/>
            </a:pPr>
            <a:r>
              <a:rPr lang="en-US">
                <a:ea typeface="Calibri"/>
                <a:cs typeface="Calibri"/>
              </a:rPr>
              <a:t>It does not matter that much if the S&amp;P 500 performs well or poorly, because our policyholders will all be in the same boat.</a:t>
            </a:r>
          </a:p>
        </p:txBody>
      </p:sp>
      <p:sp>
        <p:nvSpPr>
          <p:cNvPr id="4" name="Slide Number Placeholder 3"/>
          <p:cNvSpPr>
            <a:spLocks noGrp="1"/>
          </p:cNvSpPr>
          <p:nvPr>
            <p:ph type="sldNum" sz="quarter" idx="5"/>
          </p:nvPr>
        </p:nvSpPr>
        <p:spPr/>
        <p:txBody>
          <a:bodyPr/>
          <a:lstStyle/>
          <a:p>
            <a:fld id="{12C52C89-AE50-47A0-BE2F-C7FC2286A894}" type="slidenum">
              <a:rPr lang="en-US" smtClean="0"/>
              <a:t>16</a:t>
            </a:fld>
            <a:endParaRPr lang="en-US"/>
          </a:p>
        </p:txBody>
      </p:sp>
    </p:spTree>
    <p:extLst>
      <p:ext uri="{BB962C8B-B14F-4D97-AF65-F5344CB8AC3E}">
        <p14:creationId xmlns:p14="http://schemas.microsoft.com/office/powerpoint/2010/main" val="5528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Giant pool of S&amp;P500 values from the last 100 years</a:t>
            </a:r>
          </a:p>
          <a:p>
            <a:r>
              <a:rPr lang="en-US"/>
              <a:t>Pick 30 random values</a:t>
            </a:r>
          </a:p>
          <a:p>
            <a:r>
              <a:rPr lang="en-US"/>
              <a:t>Run a policy through 30 years of those values, get a balance</a:t>
            </a:r>
          </a:p>
          <a:p>
            <a:r>
              <a:rPr lang="en-US"/>
              <a:t>Find the guarantee for that specific policy</a:t>
            </a:r>
          </a:p>
          <a:p>
            <a:r>
              <a:rPr lang="en-US"/>
              <a:t>Find the premium that pays the difference between balance &amp; guarantee</a:t>
            </a:r>
          </a:p>
          <a:p>
            <a:r>
              <a:rPr lang="en-US"/>
              <a:t>Do this to get 50,000 unique policies</a:t>
            </a:r>
          </a:p>
          <a:p>
            <a:r>
              <a:rPr lang="en-US"/>
              <a:t>Order them all to get %</a:t>
            </a:r>
            <a:r>
              <a:rPr lang="en-US" err="1"/>
              <a:t>iles</a:t>
            </a:r>
            <a:endParaRPr lang="en-US"/>
          </a:p>
          <a:p>
            <a:endParaRPr lang="en-US"/>
          </a:p>
          <a:p>
            <a:endParaRPr lang="en-US"/>
          </a:p>
        </p:txBody>
      </p:sp>
      <p:sp>
        <p:nvSpPr>
          <p:cNvPr id="4" name="Slide Number Placeholder 3"/>
          <p:cNvSpPr>
            <a:spLocks noGrp="1"/>
          </p:cNvSpPr>
          <p:nvPr>
            <p:ph type="sldNum" sz="quarter" idx="5"/>
          </p:nvPr>
        </p:nvSpPr>
        <p:spPr/>
        <p:txBody>
          <a:bodyPr/>
          <a:lstStyle/>
          <a:p>
            <a:fld id="{12C52C89-AE50-47A0-BE2F-C7FC2286A894}" type="slidenum">
              <a:rPr lang="en-US" smtClean="0"/>
              <a:t>18</a:t>
            </a:fld>
            <a:endParaRPr lang="en-US"/>
          </a:p>
        </p:txBody>
      </p:sp>
    </p:spTree>
    <p:extLst>
      <p:ext uri="{BB962C8B-B14F-4D97-AF65-F5344CB8AC3E}">
        <p14:creationId xmlns:p14="http://schemas.microsoft.com/office/powerpoint/2010/main" val="197714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39"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2" name="Freeform: Shape 4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ctrTitle"/>
          </p:nvPr>
        </p:nvSpPr>
        <p:spPr>
          <a:xfrm>
            <a:off x="789708" y="1014574"/>
            <a:ext cx="9725730" cy="2226769"/>
          </a:xfrm>
        </p:spPr>
        <p:txBody>
          <a:bodyPr anchor="ctr">
            <a:normAutofit/>
          </a:bodyPr>
          <a:lstStyle/>
          <a:p>
            <a:pPr algn="l"/>
            <a:r>
              <a:rPr lang="en-US" sz="4800">
                <a:solidFill>
                  <a:schemeClr val="bg1"/>
                </a:solidFill>
              </a:rPr>
              <a:t>Sequence Risk</a:t>
            </a:r>
          </a:p>
        </p:txBody>
      </p:sp>
      <p:sp>
        <p:nvSpPr>
          <p:cNvPr id="3" name="Subtitle 2"/>
          <p:cNvSpPr>
            <a:spLocks noGrp="1"/>
          </p:cNvSpPr>
          <p:nvPr>
            <p:ph type="subTitle" idx="1"/>
          </p:nvPr>
        </p:nvSpPr>
        <p:spPr>
          <a:xfrm>
            <a:off x="789708" y="3640633"/>
            <a:ext cx="9725730" cy="2487212"/>
          </a:xfrm>
        </p:spPr>
        <p:txBody>
          <a:bodyPr vert="horz" lIns="91440" tIns="45720" rIns="91440" bIns="45720" rtlCol="0" anchor="ctr">
            <a:normAutofit/>
          </a:bodyPr>
          <a:lstStyle/>
          <a:p>
            <a:pPr algn="l"/>
            <a:r>
              <a:rPr lang="en-US">
                <a:solidFill>
                  <a:schemeClr val="tx2"/>
                </a:solidFill>
              </a:rPr>
              <a:t>Jack Cascone, Matthew Letourneau, Zachary Pitts</a:t>
            </a:r>
          </a:p>
        </p:txBody>
      </p:sp>
      <p:sp>
        <p:nvSpPr>
          <p:cNvPr id="4" name="Rectangle 3">
            <a:extLst>
              <a:ext uri="{FF2B5EF4-FFF2-40B4-BE49-F238E27FC236}">
                <a16:creationId xmlns:a16="http://schemas.microsoft.com/office/drawing/2014/main" id="{3BD1F536-9CCD-D9E7-40B8-482CAC4E70EF}"/>
              </a:ext>
            </a:extLst>
          </p:cNvPr>
          <p:cNvSpPr/>
          <p:nvPr/>
        </p:nvSpPr>
        <p:spPr>
          <a:xfrm>
            <a:off x="11258550" y="-1"/>
            <a:ext cx="909593"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437A31-9A11-166B-8B27-F91A54EBD401}"/>
            </a:ext>
          </a:extLst>
        </p:cNvPr>
        <p:cNvGrpSpPr/>
        <p:nvPr/>
      </p:nvGrpSpPr>
      <p:grpSpPr>
        <a:xfrm>
          <a:off x="0" y="0"/>
          <a:ext cx="0" cy="0"/>
          <a:chOff x="0" y="0"/>
          <a:chExt cx="0" cy="0"/>
        </a:xfrm>
      </p:grpSpPr>
      <p:sp useBgFill="1">
        <p:nvSpPr>
          <p:cNvPr id="4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46"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0" name="Freeform: Shape 49">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B1CEBE6-B3AD-468E-BAC0-D381DFC31ACA}"/>
              </a:ext>
            </a:extLst>
          </p:cNvPr>
          <p:cNvSpPr>
            <a:spLocks noGrp="1"/>
          </p:cNvSpPr>
          <p:nvPr>
            <p:ph type="title"/>
          </p:nvPr>
        </p:nvSpPr>
        <p:spPr>
          <a:xfrm>
            <a:off x="789708" y="666351"/>
            <a:ext cx="10558405" cy="3044335"/>
          </a:xfrm>
        </p:spPr>
        <p:txBody>
          <a:bodyPr vert="horz" lIns="91440" tIns="45720" rIns="91440" bIns="45720" rtlCol="0" anchor="b">
            <a:normAutofit/>
          </a:bodyPr>
          <a:lstStyle/>
          <a:p>
            <a:pPr algn="ctr"/>
            <a:r>
              <a:rPr lang="en-US" sz="4800" kern="1200">
                <a:solidFill>
                  <a:schemeClr val="bg1"/>
                </a:solidFill>
                <a:latin typeface="+mj-lt"/>
                <a:ea typeface="+mj-ea"/>
                <a:cs typeface="+mj-cs"/>
              </a:rPr>
              <a:t>Simulating the Product</a:t>
            </a:r>
          </a:p>
        </p:txBody>
      </p:sp>
      <p:sp>
        <p:nvSpPr>
          <p:cNvPr id="3" name="Rectangle 2">
            <a:extLst>
              <a:ext uri="{FF2B5EF4-FFF2-40B4-BE49-F238E27FC236}">
                <a16:creationId xmlns:a16="http://schemas.microsoft.com/office/drawing/2014/main" id="{A380CBA5-0D7E-7FEE-092F-003A065CA463}"/>
              </a:ext>
            </a:extLst>
          </p:cNvPr>
          <p:cNvSpPr/>
          <p:nvPr/>
        </p:nvSpPr>
        <p:spPr>
          <a:xfrm>
            <a:off x="11142482" y="-1"/>
            <a:ext cx="1025661"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1</a:t>
            </a:r>
            <a:r>
              <a:rPr lang="en-US" sz="5400">
                <a:ln w="0">
                  <a:solidFill>
                    <a:schemeClr val="accent5">
                      <a:lumMod val="40000"/>
                      <a:lumOff val="60000"/>
                    </a:schemeClr>
                  </a:solidFill>
                </a:ln>
                <a:effectLst>
                  <a:outerShdw blurRad="38100" dist="19050" dir="2700000" algn="tl" rotWithShape="0">
                    <a:schemeClr val="dk1">
                      <a:alpha val="40000"/>
                    </a:schemeClr>
                  </a:outerShdw>
                </a:effectLst>
              </a:rPr>
              <a:t>0</a:t>
            </a:r>
            <a:endPar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20315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An organic shape with a flat edge">
            <a:extLst>
              <a:ext uri="{FF2B5EF4-FFF2-40B4-BE49-F238E27FC236}">
                <a16:creationId xmlns:a16="http://schemas.microsoft.com/office/drawing/2014/main" id="{6333DDA4-8A2C-976B-EBA4-3FAC49EA43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0" y="1638300"/>
            <a:ext cx="4572000" cy="4572000"/>
          </a:xfrm>
          <a:prstGeom prst="rect">
            <a:avLst/>
          </a:prstGeom>
        </p:spPr>
      </p:pic>
      <p:pic>
        <p:nvPicPr>
          <p:cNvPr id="38" name="Graphic 37" descr="An organic shape with a flat edge">
            <a:extLst>
              <a:ext uri="{FF2B5EF4-FFF2-40B4-BE49-F238E27FC236}">
                <a16:creationId xmlns:a16="http://schemas.microsoft.com/office/drawing/2014/main" id="{F897582E-C226-EF8E-A15E-81327E1DD9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686550" y="-1"/>
            <a:ext cx="4572000" cy="4572000"/>
          </a:xfrm>
          <a:prstGeom prst="rect">
            <a:avLst/>
          </a:prstGeom>
        </p:spPr>
      </p:pic>
      <p:pic>
        <p:nvPicPr>
          <p:cNvPr id="40" name="Graphic 39" descr="A circle filled with dots">
            <a:extLst>
              <a:ext uri="{FF2B5EF4-FFF2-40B4-BE49-F238E27FC236}">
                <a16:creationId xmlns:a16="http://schemas.microsoft.com/office/drawing/2014/main" id="{1DF64613-A124-B41E-FAEB-EBD27850F5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1697" y="4466203"/>
            <a:ext cx="4572000" cy="4572000"/>
          </a:xfrm>
          <a:prstGeom prst="rect">
            <a:avLst/>
          </a:prstGeom>
        </p:spPr>
      </p:pic>
      <p:pic>
        <p:nvPicPr>
          <p:cNvPr id="42" name="Graphic 41" descr="A circle filled with dots">
            <a:extLst>
              <a:ext uri="{FF2B5EF4-FFF2-40B4-BE49-F238E27FC236}">
                <a16:creationId xmlns:a16="http://schemas.microsoft.com/office/drawing/2014/main" id="{51A9A0BD-32D8-5056-6B9A-DD5EEB4121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9534" y="5268989"/>
            <a:ext cx="4572000" cy="4572000"/>
          </a:xfrm>
          <a:prstGeom prst="rect">
            <a:avLst/>
          </a:prstGeom>
        </p:spPr>
      </p:pic>
      <p:sp>
        <p:nvSpPr>
          <p:cNvPr id="2" name="Title 1">
            <a:extLst>
              <a:ext uri="{FF2B5EF4-FFF2-40B4-BE49-F238E27FC236}">
                <a16:creationId xmlns:a16="http://schemas.microsoft.com/office/drawing/2014/main" id="{2B3C1FB5-84F2-AA64-3949-CB19F1A483A6}"/>
              </a:ext>
            </a:extLst>
          </p:cNvPr>
          <p:cNvSpPr>
            <a:spLocks noGrp="1"/>
          </p:cNvSpPr>
          <p:nvPr>
            <p:ph type="title"/>
          </p:nvPr>
        </p:nvSpPr>
        <p:spPr/>
        <p:txBody>
          <a:bodyPr/>
          <a:lstStyle/>
          <a:p>
            <a:r>
              <a:rPr lang="en-US"/>
              <a:t>S&amp;P 500 Data</a:t>
            </a:r>
          </a:p>
        </p:txBody>
      </p:sp>
      <p:sp>
        <p:nvSpPr>
          <p:cNvPr id="3" name="Rectangle: Rounded Corners 2">
            <a:extLst>
              <a:ext uri="{FF2B5EF4-FFF2-40B4-BE49-F238E27FC236}">
                <a16:creationId xmlns:a16="http://schemas.microsoft.com/office/drawing/2014/main" id="{7A87A73A-D97A-FF43-DD57-C99E2D3C664F}"/>
              </a:ext>
            </a:extLst>
          </p:cNvPr>
          <p:cNvSpPr/>
          <p:nvPr/>
        </p:nvSpPr>
        <p:spPr>
          <a:xfrm>
            <a:off x="671033" y="1838305"/>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rPr>
              <a:t>+14.0%</a:t>
            </a:r>
          </a:p>
        </p:txBody>
      </p:sp>
      <p:sp>
        <p:nvSpPr>
          <p:cNvPr id="5" name="Rectangle: Rounded Corners 4">
            <a:extLst>
              <a:ext uri="{FF2B5EF4-FFF2-40B4-BE49-F238E27FC236}">
                <a16:creationId xmlns:a16="http://schemas.microsoft.com/office/drawing/2014/main" id="{14BDDBFF-C060-67D5-2972-950344FAD4F9}"/>
              </a:ext>
            </a:extLst>
          </p:cNvPr>
          <p:cNvSpPr/>
          <p:nvPr/>
        </p:nvSpPr>
        <p:spPr>
          <a:xfrm>
            <a:off x="671033" y="2448560"/>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rPr>
              <a:t>+16.1%</a:t>
            </a:r>
          </a:p>
        </p:txBody>
      </p:sp>
      <p:sp>
        <p:nvSpPr>
          <p:cNvPr id="6" name="Rectangle: Rounded Corners 5">
            <a:extLst>
              <a:ext uri="{FF2B5EF4-FFF2-40B4-BE49-F238E27FC236}">
                <a16:creationId xmlns:a16="http://schemas.microsoft.com/office/drawing/2014/main" id="{E5FD99C0-071B-324C-8D10-D64BDC6821EC}"/>
              </a:ext>
            </a:extLst>
          </p:cNvPr>
          <p:cNvSpPr/>
          <p:nvPr/>
        </p:nvSpPr>
        <p:spPr>
          <a:xfrm>
            <a:off x="671033" y="3073355"/>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-9.9%</a:t>
            </a:r>
          </a:p>
        </p:txBody>
      </p:sp>
      <p:sp>
        <p:nvSpPr>
          <p:cNvPr id="7" name="Rectangle: Rounded Corners 6">
            <a:extLst>
              <a:ext uri="{FF2B5EF4-FFF2-40B4-BE49-F238E27FC236}">
                <a16:creationId xmlns:a16="http://schemas.microsoft.com/office/drawing/2014/main" id="{6F3A1255-80A9-C97F-3341-48BC8D4FC277}"/>
              </a:ext>
            </a:extLst>
          </p:cNvPr>
          <p:cNvSpPr/>
          <p:nvPr/>
        </p:nvSpPr>
        <p:spPr>
          <a:xfrm>
            <a:off x="2485738" y="1840175"/>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accent6">
                    <a:lumMod val="75000"/>
                  </a:schemeClr>
                </a:solidFill>
              </a:rPr>
              <a:t>+12.2%</a:t>
            </a:r>
          </a:p>
        </p:txBody>
      </p:sp>
      <p:sp>
        <p:nvSpPr>
          <p:cNvPr id="8" name="Rectangle: Rounded Corners 7">
            <a:extLst>
              <a:ext uri="{FF2B5EF4-FFF2-40B4-BE49-F238E27FC236}">
                <a16:creationId xmlns:a16="http://schemas.microsoft.com/office/drawing/2014/main" id="{88B749A2-10F2-F2A9-61D9-0B53686DFD1F}"/>
              </a:ext>
            </a:extLst>
          </p:cNvPr>
          <p:cNvSpPr/>
          <p:nvPr/>
        </p:nvSpPr>
        <p:spPr>
          <a:xfrm>
            <a:off x="2467545" y="2443089"/>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accent6">
                    <a:lumMod val="75000"/>
                  </a:schemeClr>
                </a:solidFill>
              </a:rPr>
              <a:t>+3.1%</a:t>
            </a:r>
          </a:p>
        </p:txBody>
      </p:sp>
      <p:sp>
        <p:nvSpPr>
          <p:cNvPr id="9" name="Rectangle: Rounded Corners 8">
            <a:extLst>
              <a:ext uri="{FF2B5EF4-FFF2-40B4-BE49-F238E27FC236}">
                <a16:creationId xmlns:a16="http://schemas.microsoft.com/office/drawing/2014/main" id="{22BD2114-854B-3762-8916-0C292B310EDE}"/>
              </a:ext>
            </a:extLst>
          </p:cNvPr>
          <p:cNvSpPr/>
          <p:nvPr/>
        </p:nvSpPr>
        <p:spPr>
          <a:xfrm>
            <a:off x="2467545" y="3065855"/>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accent6">
                    <a:lumMod val="75000"/>
                  </a:schemeClr>
                </a:solidFill>
              </a:rPr>
              <a:t>+11.0%</a:t>
            </a:r>
          </a:p>
        </p:txBody>
      </p:sp>
      <p:sp>
        <p:nvSpPr>
          <p:cNvPr id="12" name="Rectangle: Rounded Corners 11">
            <a:extLst>
              <a:ext uri="{FF2B5EF4-FFF2-40B4-BE49-F238E27FC236}">
                <a16:creationId xmlns:a16="http://schemas.microsoft.com/office/drawing/2014/main" id="{5D4EAA83-759C-7912-AE68-B28F47749B99}"/>
              </a:ext>
            </a:extLst>
          </p:cNvPr>
          <p:cNvSpPr/>
          <p:nvPr/>
        </p:nvSpPr>
        <p:spPr>
          <a:xfrm>
            <a:off x="671033" y="3708400"/>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-32.0%</a:t>
            </a:r>
          </a:p>
        </p:txBody>
      </p:sp>
      <p:sp>
        <p:nvSpPr>
          <p:cNvPr id="10" name="Rectangle: Rounded Corners 9">
            <a:extLst>
              <a:ext uri="{FF2B5EF4-FFF2-40B4-BE49-F238E27FC236}">
                <a16:creationId xmlns:a16="http://schemas.microsoft.com/office/drawing/2014/main" id="{B49031B8-69BF-71CF-9546-59B0A998831A}"/>
              </a:ext>
            </a:extLst>
          </p:cNvPr>
          <p:cNvSpPr/>
          <p:nvPr/>
        </p:nvSpPr>
        <p:spPr>
          <a:xfrm>
            <a:off x="2467545" y="3688621"/>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rPr>
              <a:t>+14.0%</a:t>
            </a:r>
          </a:p>
        </p:txBody>
      </p:sp>
      <p:sp>
        <p:nvSpPr>
          <p:cNvPr id="11" name="Rectangle: Rounded Corners 10">
            <a:extLst>
              <a:ext uri="{FF2B5EF4-FFF2-40B4-BE49-F238E27FC236}">
                <a16:creationId xmlns:a16="http://schemas.microsoft.com/office/drawing/2014/main" id="{9A325B0A-781A-7479-3C46-FDF88AD1A9CE}"/>
              </a:ext>
            </a:extLst>
          </p:cNvPr>
          <p:cNvSpPr/>
          <p:nvPr/>
        </p:nvSpPr>
        <p:spPr>
          <a:xfrm>
            <a:off x="671033" y="4338320"/>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rPr>
              <a:t>+13.9%</a:t>
            </a:r>
          </a:p>
        </p:txBody>
      </p:sp>
      <p:sp>
        <p:nvSpPr>
          <p:cNvPr id="14" name="Rectangle: Rounded Corners 13">
            <a:extLst>
              <a:ext uri="{FF2B5EF4-FFF2-40B4-BE49-F238E27FC236}">
                <a16:creationId xmlns:a16="http://schemas.microsoft.com/office/drawing/2014/main" id="{B6D2D53C-EAF6-D6ED-1C98-481E7025CA27}"/>
              </a:ext>
            </a:extLst>
          </p:cNvPr>
          <p:cNvSpPr/>
          <p:nvPr/>
        </p:nvSpPr>
        <p:spPr>
          <a:xfrm>
            <a:off x="2484101" y="4338320"/>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C00000"/>
                </a:solidFill>
              </a:rPr>
              <a:t>-20.6%</a:t>
            </a:r>
          </a:p>
        </p:txBody>
      </p:sp>
      <p:sp>
        <p:nvSpPr>
          <p:cNvPr id="15" name="Rectangle: Rounded Corners 14">
            <a:extLst>
              <a:ext uri="{FF2B5EF4-FFF2-40B4-BE49-F238E27FC236}">
                <a16:creationId xmlns:a16="http://schemas.microsoft.com/office/drawing/2014/main" id="{B017E5DE-6822-4988-3EA5-1FA3A6174E73}"/>
              </a:ext>
            </a:extLst>
          </p:cNvPr>
          <p:cNvSpPr/>
          <p:nvPr/>
        </p:nvSpPr>
        <p:spPr>
          <a:xfrm>
            <a:off x="4300443" y="1832009"/>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rPr>
              <a:t>+13.1%</a:t>
            </a:r>
          </a:p>
        </p:txBody>
      </p:sp>
      <p:sp>
        <p:nvSpPr>
          <p:cNvPr id="16" name="Rectangle: Rounded Corners 15">
            <a:extLst>
              <a:ext uri="{FF2B5EF4-FFF2-40B4-BE49-F238E27FC236}">
                <a16:creationId xmlns:a16="http://schemas.microsoft.com/office/drawing/2014/main" id="{29009A14-4E0A-6D70-6BCF-96510A5677D8}"/>
              </a:ext>
            </a:extLst>
          </p:cNvPr>
          <p:cNvSpPr/>
          <p:nvPr/>
        </p:nvSpPr>
        <p:spPr>
          <a:xfrm>
            <a:off x="4300443" y="2448560"/>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rPr>
              <a:t>+16.6%</a:t>
            </a:r>
          </a:p>
        </p:txBody>
      </p:sp>
      <p:sp>
        <p:nvSpPr>
          <p:cNvPr id="17" name="Rectangle: Rounded Corners 16">
            <a:extLst>
              <a:ext uri="{FF2B5EF4-FFF2-40B4-BE49-F238E27FC236}">
                <a16:creationId xmlns:a16="http://schemas.microsoft.com/office/drawing/2014/main" id="{091EC7C7-C9C7-C707-906C-AEB218C29E0F}"/>
              </a:ext>
            </a:extLst>
          </p:cNvPr>
          <p:cNvSpPr/>
          <p:nvPr/>
        </p:nvSpPr>
        <p:spPr>
          <a:xfrm>
            <a:off x="4300443" y="3070123"/>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-6.1%</a:t>
            </a:r>
          </a:p>
        </p:txBody>
      </p:sp>
      <p:sp>
        <p:nvSpPr>
          <p:cNvPr id="18" name="Rectangle: Rounded Corners 17">
            <a:extLst>
              <a:ext uri="{FF2B5EF4-FFF2-40B4-BE49-F238E27FC236}">
                <a16:creationId xmlns:a16="http://schemas.microsoft.com/office/drawing/2014/main" id="{0CE413F2-42F5-3867-6376-C669A073E9E5}"/>
              </a:ext>
            </a:extLst>
          </p:cNvPr>
          <p:cNvSpPr/>
          <p:nvPr/>
        </p:nvSpPr>
        <p:spPr>
          <a:xfrm>
            <a:off x="4320763" y="3678601"/>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rPr>
              <a:t>+11.4%</a:t>
            </a:r>
          </a:p>
        </p:txBody>
      </p:sp>
      <p:sp>
        <p:nvSpPr>
          <p:cNvPr id="19" name="Rectangle: Rounded Corners 18">
            <a:extLst>
              <a:ext uri="{FF2B5EF4-FFF2-40B4-BE49-F238E27FC236}">
                <a16:creationId xmlns:a16="http://schemas.microsoft.com/office/drawing/2014/main" id="{A2F667F5-775C-F72C-0A86-9A53E7D56981}"/>
              </a:ext>
            </a:extLst>
          </p:cNvPr>
          <p:cNvSpPr/>
          <p:nvPr/>
        </p:nvSpPr>
        <p:spPr>
          <a:xfrm>
            <a:off x="4320763" y="4288880"/>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-11.3%</a:t>
            </a:r>
          </a:p>
        </p:txBody>
      </p:sp>
      <p:sp>
        <p:nvSpPr>
          <p:cNvPr id="20" name="Rectangle: Rounded Corners 19">
            <a:extLst>
              <a:ext uri="{FF2B5EF4-FFF2-40B4-BE49-F238E27FC236}">
                <a16:creationId xmlns:a16="http://schemas.microsoft.com/office/drawing/2014/main" id="{825DEA6B-81ED-5A40-6B16-478DFFF13530}"/>
              </a:ext>
            </a:extLst>
          </p:cNvPr>
          <p:cNvSpPr/>
          <p:nvPr/>
        </p:nvSpPr>
        <p:spPr>
          <a:xfrm>
            <a:off x="9805198" y="1818640"/>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accent6">
                    <a:lumMod val="75000"/>
                  </a:schemeClr>
                </a:solidFill>
              </a:rPr>
              <a:t>+8.9%</a:t>
            </a:r>
          </a:p>
        </p:txBody>
      </p:sp>
      <p:sp>
        <p:nvSpPr>
          <p:cNvPr id="21" name="Rectangle: Rounded Corners 20">
            <a:extLst>
              <a:ext uri="{FF2B5EF4-FFF2-40B4-BE49-F238E27FC236}">
                <a16:creationId xmlns:a16="http://schemas.microsoft.com/office/drawing/2014/main" id="{B3F2C741-35DB-8525-31AF-729B5C29BACC}"/>
              </a:ext>
            </a:extLst>
          </p:cNvPr>
          <p:cNvSpPr/>
          <p:nvPr/>
        </p:nvSpPr>
        <p:spPr>
          <a:xfrm>
            <a:off x="9807774" y="2454793"/>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accent6">
                    <a:lumMod val="75000"/>
                  </a:schemeClr>
                </a:solidFill>
              </a:rPr>
              <a:t>+1.1%</a:t>
            </a:r>
          </a:p>
        </p:txBody>
      </p:sp>
      <p:sp>
        <p:nvSpPr>
          <p:cNvPr id="22" name="Rectangle: Rounded Corners 21">
            <a:extLst>
              <a:ext uri="{FF2B5EF4-FFF2-40B4-BE49-F238E27FC236}">
                <a16:creationId xmlns:a16="http://schemas.microsoft.com/office/drawing/2014/main" id="{E27D2EBA-4BEF-36BB-E299-B7636B32D48A}"/>
              </a:ext>
            </a:extLst>
          </p:cNvPr>
          <p:cNvSpPr/>
          <p:nvPr/>
        </p:nvSpPr>
        <p:spPr>
          <a:xfrm>
            <a:off x="9809480" y="3073356"/>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accent6">
                    <a:lumMod val="75000"/>
                  </a:schemeClr>
                </a:solidFill>
              </a:rPr>
              <a:t>+11.6%</a:t>
            </a:r>
          </a:p>
        </p:txBody>
      </p:sp>
      <p:sp>
        <p:nvSpPr>
          <p:cNvPr id="23" name="Rectangle: Rounded Corners 22">
            <a:extLst>
              <a:ext uri="{FF2B5EF4-FFF2-40B4-BE49-F238E27FC236}">
                <a16:creationId xmlns:a16="http://schemas.microsoft.com/office/drawing/2014/main" id="{621AA06B-613F-B7CA-8B05-F56BAF827F48}"/>
              </a:ext>
            </a:extLst>
          </p:cNvPr>
          <p:cNvSpPr/>
          <p:nvPr/>
        </p:nvSpPr>
        <p:spPr>
          <a:xfrm>
            <a:off x="9805199" y="3676936"/>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accent6">
                    <a:lumMod val="75000"/>
                  </a:schemeClr>
                </a:solidFill>
              </a:rPr>
              <a:t>+9.8%</a:t>
            </a:r>
          </a:p>
        </p:txBody>
      </p:sp>
      <p:sp>
        <p:nvSpPr>
          <p:cNvPr id="24" name="Rectangle: Rounded Corners 23">
            <a:extLst>
              <a:ext uri="{FF2B5EF4-FFF2-40B4-BE49-F238E27FC236}">
                <a16:creationId xmlns:a16="http://schemas.microsoft.com/office/drawing/2014/main" id="{23BC2BDA-A816-ACD9-5002-9EB94B795AB9}"/>
              </a:ext>
            </a:extLst>
          </p:cNvPr>
          <p:cNvSpPr/>
          <p:nvPr/>
        </p:nvSpPr>
        <p:spPr>
          <a:xfrm>
            <a:off x="9805198" y="4286535"/>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accent6">
                    <a:lumMod val="75000"/>
                  </a:schemeClr>
                </a:solidFill>
              </a:rPr>
              <a:t>+61.0%</a:t>
            </a:r>
          </a:p>
        </p:txBody>
      </p:sp>
      <p:sp>
        <p:nvSpPr>
          <p:cNvPr id="25" name="Rectangle: Rounded Corners 24">
            <a:extLst>
              <a:ext uri="{FF2B5EF4-FFF2-40B4-BE49-F238E27FC236}">
                <a16:creationId xmlns:a16="http://schemas.microsoft.com/office/drawing/2014/main" id="{CBD73F01-6B61-E1AE-EE60-1E9202E7C05A}"/>
              </a:ext>
            </a:extLst>
          </p:cNvPr>
          <p:cNvSpPr/>
          <p:nvPr/>
        </p:nvSpPr>
        <p:spPr>
          <a:xfrm>
            <a:off x="6116806" y="1838304"/>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-5.7%</a:t>
            </a:r>
          </a:p>
        </p:txBody>
      </p:sp>
      <p:sp>
        <p:nvSpPr>
          <p:cNvPr id="26" name="Rectangle: Rounded Corners 25">
            <a:extLst>
              <a:ext uri="{FF2B5EF4-FFF2-40B4-BE49-F238E27FC236}">
                <a16:creationId xmlns:a16="http://schemas.microsoft.com/office/drawing/2014/main" id="{E562B963-A6D2-E55F-5EF4-BF44C5EF0D81}"/>
              </a:ext>
            </a:extLst>
          </p:cNvPr>
          <p:cNvSpPr/>
          <p:nvPr/>
        </p:nvSpPr>
        <p:spPr>
          <a:xfrm>
            <a:off x="6097141" y="2443089"/>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rPr>
              <a:t>+62.0%</a:t>
            </a:r>
          </a:p>
        </p:txBody>
      </p:sp>
      <p:sp>
        <p:nvSpPr>
          <p:cNvPr id="27" name="Rectangle: Rounded Corners 26">
            <a:extLst>
              <a:ext uri="{FF2B5EF4-FFF2-40B4-BE49-F238E27FC236}">
                <a16:creationId xmlns:a16="http://schemas.microsoft.com/office/drawing/2014/main" id="{E843FF4F-1117-DCD1-93C9-1F36C7ABDB14}"/>
              </a:ext>
            </a:extLst>
          </p:cNvPr>
          <p:cNvSpPr/>
          <p:nvPr/>
        </p:nvSpPr>
        <p:spPr>
          <a:xfrm>
            <a:off x="6097141" y="3056754"/>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rPr>
              <a:t>+15.6%</a:t>
            </a:r>
          </a:p>
        </p:txBody>
      </p:sp>
      <p:sp>
        <p:nvSpPr>
          <p:cNvPr id="28" name="Rectangle: Rounded Corners 27">
            <a:extLst>
              <a:ext uri="{FF2B5EF4-FFF2-40B4-BE49-F238E27FC236}">
                <a16:creationId xmlns:a16="http://schemas.microsoft.com/office/drawing/2014/main" id="{6A64A911-B2B4-3F3D-F17A-A4F354063803}"/>
              </a:ext>
            </a:extLst>
          </p:cNvPr>
          <p:cNvSpPr/>
          <p:nvPr/>
        </p:nvSpPr>
        <p:spPr>
          <a:xfrm>
            <a:off x="6117461" y="3665232"/>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rPr>
              <a:t>+2.8%</a:t>
            </a:r>
          </a:p>
        </p:txBody>
      </p:sp>
      <p:sp>
        <p:nvSpPr>
          <p:cNvPr id="29" name="Rectangle: Rounded Corners 28">
            <a:extLst>
              <a:ext uri="{FF2B5EF4-FFF2-40B4-BE49-F238E27FC236}">
                <a16:creationId xmlns:a16="http://schemas.microsoft.com/office/drawing/2014/main" id="{8334B6DF-0F34-E528-70E1-FE2C50DF2EE8}"/>
              </a:ext>
            </a:extLst>
          </p:cNvPr>
          <p:cNvSpPr/>
          <p:nvPr/>
        </p:nvSpPr>
        <p:spPr>
          <a:xfrm>
            <a:off x="6117461" y="4275511"/>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-2.8%</a:t>
            </a:r>
          </a:p>
        </p:txBody>
      </p:sp>
      <p:sp>
        <p:nvSpPr>
          <p:cNvPr id="30" name="Rectangle: Rounded Corners 29">
            <a:extLst>
              <a:ext uri="{FF2B5EF4-FFF2-40B4-BE49-F238E27FC236}">
                <a16:creationId xmlns:a16="http://schemas.microsoft.com/office/drawing/2014/main" id="{9971F8AB-07BB-B86C-6C66-26900A9866DC}"/>
              </a:ext>
            </a:extLst>
          </p:cNvPr>
          <p:cNvSpPr/>
          <p:nvPr/>
        </p:nvSpPr>
        <p:spPr>
          <a:xfrm>
            <a:off x="7946900" y="1833388"/>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C00000"/>
                </a:solidFill>
              </a:rPr>
              <a:t>-11.2%</a:t>
            </a:r>
          </a:p>
        </p:txBody>
      </p:sp>
      <p:sp>
        <p:nvSpPr>
          <p:cNvPr id="31" name="Rectangle: Rounded Corners 30">
            <a:extLst>
              <a:ext uri="{FF2B5EF4-FFF2-40B4-BE49-F238E27FC236}">
                <a16:creationId xmlns:a16="http://schemas.microsoft.com/office/drawing/2014/main" id="{DCB5ABD1-3D74-7C51-0DA6-3461FB2E2FA4}"/>
              </a:ext>
            </a:extLst>
          </p:cNvPr>
          <p:cNvSpPr/>
          <p:nvPr/>
        </p:nvSpPr>
        <p:spPr>
          <a:xfrm>
            <a:off x="7949476" y="2454792"/>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C00000"/>
                </a:solidFill>
              </a:rPr>
              <a:t>-8.4%</a:t>
            </a:r>
          </a:p>
        </p:txBody>
      </p:sp>
      <p:sp>
        <p:nvSpPr>
          <p:cNvPr id="32" name="Rectangle: Rounded Corners 31">
            <a:extLst>
              <a:ext uri="{FF2B5EF4-FFF2-40B4-BE49-F238E27FC236}">
                <a16:creationId xmlns:a16="http://schemas.microsoft.com/office/drawing/2014/main" id="{763E116D-7B32-E742-6C30-BE3748158241}"/>
              </a:ext>
            </a:extLst>
          </p:cNvPr>
          <p:cNvSpPr/>
          <p:nvPr/>
        </p:nvSpPr>
        <p:spPr>
          <a:xfrm>
            <a:off x="7951182" y="3073355"/>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accent6">
                    <a:lumMod val="75000"/>
                  </a:schemeClr>
                </a:solidFill>
              </a:rPr>
              <a:t>+52.2%</a:t>
            </a:r>
          </a:p>
        </p:txBody>
      </p:sp>
      <p:sp>
        <p:nvSpPr>
          <p:cNvPr id="33" name="Rectangle: Rounded Corners 32">
            <a:extLst>
              <a:ext uri="{FF2B5EF4-FFF2-40B4-BE49-F238E27FC236}">
                <a16:creationId xmlns:a16="http://schemas.microsoft.com/office/drawing/2014/main" id="{DBE4DB01-CC1C-9A1D-1A90-EA3DBC284040}"/>
              </a:ext>
            </a:extLst>
          </p:cNvPr>
          <p:cNvSpPr/>
          <p:nvPr/>
        </p:nvSpPr>
        <p:spPr>
          <a:xfrm>
            <a:off x="7946901" y="3676935"/>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accent6">
                    <a:lumMod val="75000"/>
                  </a:schemeClr>
                </a:solidFill>
              </a:rPr>
              <a:t>+12.7%</a:t>
            </a:r>
          </a:p>
        </p:txBody>
      </p:sp>
      <p:sp>
        <p:nvSpPr>
          <p:cNvPr id="34" name="Rectangle: Rounded Corners 33">
            <a:extLst>
              <a:ext uri="{FF2B5EF4-FFF2-40B4-BE49-F238E27FC236}">
                <a16:creationId xmlns:a16="http://schemas.microsoft.com/office/drawing/2014/main" id="{301578F9-C19D-C20E-BA00-EC3E7D45E26B}"/>
              </a:ext>
            </a:extLst>
          </p:cNvPr>
          <p:cNvSpPr/>
          <p:nvPr/>
        </p:nvSpPr>
        <p:spPr>
          <a:xfrm>
            <a:off x="7946900" y="4286534"/>
            <a:ext cx="1717040" cy="5080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accent6">
                    <a:lumMod val="75000"/>
                  </a:schemeClr>
                </a:solidFill>
              </a:rPr>
              <a:t>+20.1%</a:t>
            </a:r>
          </a:p>
        </p:txBody>
      </p:sp>
      <p:sp>
        <p:nvSpPr>
          <p:cNvPr id="4" name="Rectangle: Rounded Corners 3">
            <a:extLst>
              <a:ext uri="{FF2B5EF4-FFF2-40B4-BE49-F238E27FC236}">
                <a16:creationId xmlns:a16="http://schemas.microsoft.com/office/drawing/2014/main" id="{763C659C-1A9C-1CC6-FCF7-A5944D785B7B}"/>
              </a:ext>
            </a:extLst>
          </p:cNvPr>
          <p:cNvSpPr/>
          <p:nvPr/>
        </p:nvSpPr>
        <p:spPr>
          <a:xfrm>
            <a:off x="4581647" y="5575661"/>
            <a:ext cx="1451918"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Strike Price</a:t>
            </a:r>
          </a:p>
        </p:txBody>
      </p:sp>
      <p:sp>
        <p:nvSpPr>
          <p:cNvPr id="13" name="Rectangle: Rounded Corners 12">
            <a:extLst>
              <a:ext uri="{FF2B5EF4-FFF2-40B4-BE49-F238E27FC236}">
                <a16:creationId xmlns:a16="http://schemas.microsoft.com/office/drawing/2014/main" id="{662F301B-212A-B8B0-D3CB-16249698AD05}"/>
              </a:ext>
            </a:extLst>
          </p:cNvPr>
          <p:cNvSpPr/>
          <p:nvPr/>
        </p:nvSpPr>
        <p:spPr>
          <a:xfrm>
            <a:off x="6186191" y="5583852"/>
            <a:ext cx="1378675" cy="508000"/>
          </a:xfrm>
          <a:prstGeom prst="roundRect">
            <a:avLst/>
          </a:prstGeom>
          <a:solidFill>
            <a:srgbClr val="E68C50">
              <a:alpha val="99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Aptos"/>
                <a:cs typeface="Times New Roman"/>
              </a:rPr>
              <a:t>$113,242</a:t>
            </a:r>
          </a:p>
        </p:txBody>
      </p:sp>
      <p:sp>
        <p:nvSpPr>
          <p:cNvPr id="35" name="Rectangle: Rounded Corners 34">
            <a:extLst>
              <a:ext uri="{FF2B5EF4-FFF2-40B4-BE49-F238E27FC236}">
                <a16:creationId xmlns:a16="http://schemas.microsoft.com/office/drawing/2014/main" id="{6CB43F44-DB34-6D72-C4FD-3545582CFC39}"/>
              </a:ext>
            </a:extLst>
          </p:cNvPr>
          <p:cNvSpPr/>
          <p:nvPr/>
        </p:nvSpPr>
        <p:spPr>
          <a:xfrm>
            <a:off x="936155" y="5564000"/>
            <a:ext cx="1451918"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Geo Avg</a:t>
            </a:r>
          </a:p>
        </p:txBody>
      </p:sp>
      <p:sp>
        <p:nvSpPr>
          <p:cNvPr id="37" name="Rectangle: Rounded Corners 36">
            <a:extLst>
              <a:ext uri="{FF2B5EF4-FFF2-40B4-BE49-F238E27FC236}">
                <a16:creationId xmlns:a16="http://schemas.microsoft.com/office/drawing/2014/main" id="{632B0B2D-EAAC-152B-3A50-C371DC7E2432}"/>
              </a:ext>
            </a:extLst>
          </p:cNvPr>
          <p:cNvSpPr/>
          <p:nvPr/>
        </p:nvSpPr>
        <p:spPr>
          <a:xfrm>
            <a:off x="2540699" y="5567105"/>
            <a:ext cx="1378675" cy="508000"/>
          </a:xfrm>
          <a:prstGeom prst="roundRect">
            <a:avLst/>
          </a:prstGeom>
          <a:solidFill>
            <a:srgbClr val="E68C50">
              <a:alpha val="99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Aptos"/>
                <a:cs typeface="Times New Roman"/>
              </a:rPr>
              <a:t>+7.6%</a:t>
            </a:r>
          </a:p>
        </p:txBody>
      </p:sp>
      <p:sp>
        <p:nvSpPr>
          <p:cNvPr id="39" name="Rectangle: Rounded Corners 38">
            <a:extLst>
              <a:ext uri="{FF2B5EF4-FFF2-40B4-BE49-F238E27FC236}">
                <a16:creationId xmlns:a16="http://schemas.microsoft.com/office/drawing/2014/main" id="{CB5BD8E8-4F3E-1207-FE2F-B300A156B114}"/>
              </a:ext>
            </a:extLst>
          </p:cNvPr>
          <p:cNvSpPr/>
          <p:nvPr/>
        </p:nvSpPr>
        <p:spPr>
          <a:xfrm>
            <a:off x="8200654" y="5565719"/>
            <a:ext cx="1451918"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rPr>
              <a:t>StDev</a:t>
            </a:r>
            <a:endParaRPr lang="en-US">
              <a:solidFill>
                <a:schemeClr val="tx1"/>
              </a:solidFill>
            </a:endParaRPr>
          </a:p>
        </p:txBody>
      </p:sp>
      <p:sp>
        <p:nvSpPr>
          <p:cNvPr id="41" name="Rectangle: Rounded Corners 40">
            <a:extLst>
              <a:ext uri="{FF2B5EF4-FFF2-40B4-BE49-F238E27FC236}">
                <a16:creationId xmlns:a16="http://schemas.microsoft.com/office/drawing/2014/main" id="{8ED0169B-ADD9-CB9D-38E8-A84724DD367A}"/>
              </a:ext>
            </a:extLst>
          </p:cNvPr>
          <p:cNvSpPr/>
          <p:nvPr/>
        </p:nvSpPr>
        <p:spPr>
          <a:xfrm>
            <a:off x="9805198" y="5568824"/>
            <a:ext cx="1378675" cy="508000"/>
          </a:xfrm>
          <a:prstGeom prst="roundRect">
            <a:avLst/>
          </a:prstGeom>
          <a:solidFill>
            <a:srgbClr val="E68C50">
              <a:alpha val="99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Aptos"/>
                <a:cs typeface="Times New Roman"/>
              </a:rPr>
              <a:t>0.205</a:t>
            </a:r>
          </a:p>
        </p:txBody>
      </p:sp>
      <p:sp>
        <p:nvSpPr>
          <p:cNvPr id="43" name="Rectangle 42">
            <a:extLst>
              <a:ext uri="{FF2B5EF4-FFF2-40B4-BE49-F238E27FC236}">
                <a16:creationId xmlns:a16="http://schemas.microsoft.com/office/drawing/2014/main" id="{419CCF66-0A4A-C184-7B69-DEDA9D43CC69}"/>
              </a:ext>
            </a:extLst>
          </p:cNvPr>
          <p:cNvSpPr/>
          <p:nvPr/>
        </p:nvSpPr>
        <p:spPr>
          <a:xfrm>
            <a:off x="11142482" y="-1"/>
            <a:ext cx="1025661"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11</a:t>
            </a:r>
          </a:p>
        </p:txBody>
      </p:sp>
      <p:sp>
        <p:nvSpPr>
          <p:cNvPr id="44" name="Rectangle: Rounded Corners 43">
            <a:extLst>
              <a:ext uri="{FF2B5EF4-FFF2-40B4-BE49-F238E27FC236}">
                <a16:creationId xmlns:a16="http://schemas.microsoft.com/office/drawing/2014/main" id="{18E310B5-254D-378E-A15A-E3186CEC1718}"/>
              </a:ext>
            </a:extLst>
          </p:cNvPr>
          <p:cNvSpPr/>
          <p:nvPr/>
        </p:nvSpPr>
        <p:spPr>
          <a:xfrm>
            <a:off x="8360910" y="1321901"/>
            <a:ext cx="3400062"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(Shown in chronological order)</a:t>
            </a:r>
          </a:p>
        </p:txBody>
      </p:sp>
    </p:spTree>
    <p:extLst>
      <p:ext uri="{BB962C8B-B14F-4D97-AF65-F5344CB8AC3E}">
        <p14:creationId xmlns:p14="http://schemas.microsoft.com/office/powerpoint/2010/main" val="65919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c 22" descr="An organic shape with a flat edge">
            <a:extLst>
              <a:ext uri="{FF2B5EF4-FFF2-40B4-BE49-F238E27FC236}">
                <a16:creationId xmlns:a16="http://schemas.microsoft.com/office/drawing/2014/main" id="{834563C9-1CF0-AF5E-C112-DA4822638C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0" y="1638300"/>
            <a:ext cx="4572000" cy="4572000"/>
          </a:xfrm>
          <a:prstGeom prst="rect">
            <a:avLst/>
          </a:prstGeom>
        </p:spPr>
      </p:pic>
      <p:pic>
        <p:nvPicPr>
          <p:cNvPr id="27" name="Picture 26" descr="A graph with numbers and a line">
            <a:extLst>
              <a:ext uri="{FF2B5EF4-FFF2-40B4-BE49-F238E27FC236}">
                <a16:creationId xmlns:a16="http://schemas.microsoft.com/office/drawing/2014/main" id="{F3723B74-DDE9-FBF9-DEB7-01E33D9197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560" y="1598406"/>
            <a:ext cx="5162653" cy="3123086"/>
          </a:xfrm>
          <a:prstGeom prst="rect">
            <a:avLst/>
          </a:prstGeom>
          <a:ln>
            <a:solidFill>
              <a:schemeClr val="tx1"/>
            </a:solidFill>
          </a:ln>
        </p:spPr>
      </p:pic>
      <p:pic>
        <p:nvPicPr>
          <p:cNvPr id="24" name="Graphic 23" descr="An organic shape with a flat edge">
            <a:extLst>
              <a:ext uri="{FF2B5EF4-FFF2-40B4-BE49-F238E27FC236}">
                <a16:creationId xmlns:a16="http://schemas.microsoft.com/office/drawing/2014/main" id="{70030943-1648-D87B-DAE7-CB5A79DE6F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686550" y="-1"/>
            <a:ext cx="4572000" cy="4572000"/>
          </a:xfrm>
          <a:prstGeom prst="rect">
            <a:avLst/>
          </a:prstGeom>
        </p:spPr>
      </p:pic>
      <p:pic>
        <p:nvPicPr>
          <p:cNvPr id="25" name="Graphic 24" descr="A circle filled with dots">
            <a:extLst>
              <a:ext uri="{FF2B5EF4-FFF2-40B4-BE49-F238E27FC236}">
                <a16:creationId xmlns:a16="http://schemas.microsoft.com/office/drawing/2014/main" id="{49BDC655-7599-3D5F-2CA3-30D14FDA7A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21697" y="4466203"/>
            <a:ext cx="4572000" cy="4572000"/>
          </a:xfrm>
          <a:prstGeom prst="rect">
            <a:avLst/>
          </a:prstGeom>
        </p:spPr>
      </p:pic>
      <p:pic>
        <p:nvPicPr>
          <p:cNvPr id="26" name="Graphic 25" descr="A circle filled with dots">
            <a:extLst>
              <a:ext uri="{FF2B5EF4-FFF2-40B4-BE49-F238E27FC236}">
                <a16:creationId xmlns:a16="http://schemas.microsoft.com/office/drawing/2014/main" id="{95AB94A3-6DB8-9070-57F1-A136FF0318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69534" y="5268989"/>
            <a:ext cx="4572000" cy="4572000"/>
          </a:xfrm>
          <a:prstGeom prst="rect">
            <a:avLst/>
          </a:prstGeom>
        </p:spPr>
      </p:pic>
      <p:sp>
        <p:nvSpPr>
          <p:cNvPr id="2" name="Title 1">
            <a:extLst>
              <a:ext uri="{FF2B5EF4-FFF2-40B4-BE49-F238E27FC236}">
                <a16:creationId xmlns:a16="http://schemas.microsoft.com/office/drawing/2014/main" id="{BC6723ED-7627-2996-E9C4-EDAE4B731200}"/>
              </a:ext>
            </a:extLst>
          </p:cNvPr>
          <p:cNvSpPr>
            <a:spLocks noGrp="1"/>
          </p:cNvSpPr>
          <p:nvPr>
            <p:ph type="title"/>
          </p:nvPr>
        </p:nvSpPr>
        <p:spPr/>
        <p:txBody>
          <a:bodyPr/>
          <a:lstStyle/>
          <a:p>
            <a:r>
              <a:rPr lang="en-US"/>
              <a:t>Best Possible vs Worst Possible</a:t>
            </a:r>
          </a:p>
        </p:txBody>
      </p:sp>
      <p:sp>
        <p:nvSpPr>
          <p:cNvPr id="3" name="Content Placeholder 2">
            <a:extLst>
              <a:ext uri="{FF2B5EF4-FFF2-40B4-BE49-F238E27FC236}">
                <a16:creationId xmlns:a16="http://schemas.microsoft.com/office/drawing/2014/main" id="{5299A429-D4FA-65E9-1AA8-8CD50AAFA5E2}"/>
              </a:ext>
            </a:extLst>
          </p:cNvPr>
          <p:cNvSpPr>
            <a:spLocks noGrp="1"/>
          </p:cNvSpPr>
          <p:nvPr>
            <p:ph idx="1"/>
          </p:nvPr>
        </p:nvSpPr>
        <p:spPr/>
        <p:txBody>
          <a:bodyPr vert="horz" lIns="91440" tIns="45720" rIns="91440" bIns="45720" rtlCol="0" anchor="t">
            <a:normAutofit/>
          </a:bodyPr>
          <a:lstStyle/>
          <a:p>
            <a:pPr algn="ctr">
              <a:buNone/>
            </a:pPr>
            <a:br>
              <a:rPr lang="en-US"/>
            </a:br>
            <a:br>
              <a:rPr lang="en-US"/>
            </a:br>
            <a:endParaRPr lang="en-US"/>
          </a:p>
        </p:txBody>
      </p:sp>
      <p:sp>
        <p:nvSpPr>
          <p:cNvPr id="8" name="Rectangle: Rounded Corners 7">
            <a:extLst>
              <a:ext uri="{FF2B5EF4-FFF2-40B4-BE49-F238E27FC236}">
                <a16:creationId xmlns:a16="http://schemas.microsoft.com/office/drawing/2014/main" id="{55A2C7E6-6FB6-DA95-FEC1-510C24292E0A}"/>
              </a:ext>
            </a:extLst>
          </p:cNvPr>
          <p:cNvSpPr/>
          <p:nvPr/>
        </p:nvSpPr>
        <p:spPr>
          <a:xfrm>
            <a:off x="4258337" y="5744752"/>
            <a:ext cx="1378675"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4.13</a:t>
            </a:r>
          </a:p>
        </p:txBody>
      </p:sp>
      <p:sp>
        <p:nvSpPr>
          <p:cNvPr id="10" name="Rectangle: Rounded Corners 9">
            <a:extLst>
              <a:ext uri="{FF2B5EF4-FFF2-40B4-BE49-F238E27FC236}">
                <a16:creationId xmlns:a16="http://schemas.microsoft.com/office/drawing/2014/main" id="{05408E3D-67A7-C1D4-F745-3FB174E3B848}"/>
              </a:ext>
            </a:extLst>
          </p:cNvPr>
          <p:cNvSpPr/>
          <p:nvPr/>
        </p:nvSpPr>
        <p:spPr>
          <a:xfrm>
            <a:off x="4244422" y="4958259"/>
            <a:ext cx="1392282"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$467,891</a:t>
            </a:r>
          </a:p>
        </p:txBody>
      </p:sp>
      <p:sp>
        <p:nvSpPr>
          <p:cNvPr id="12" name="Rectangle: Rounded Corners 11">
            <a:extLst>
              <a:ext uri="{FF2B5EF4-FFF2-40B4-BE49-F238E27FC236}">
                <a16:creationId xmlns:a16="http://schemas.microsoft.com/office/drawing/2014/main" id="{D8337E75-494C-82FE-A2A0-72BB9E8D02CE}"/>
              </a:ext>
            </a:extLst>
          </p:cNvPr>
          <p:cNvSpPr/>
          <p:nvPr/>
        </p:nvSpPr>
        <p:spPr>
          <a:xfrm>
            <a:off x="1274377" y="5744752"/>
            <a:ext cx="2589711"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Ratio to Strike Price</a:t>
            </a:r>
          </a:p>
        </p:txBody>
      </p:sp>
      <p:sp>
        <p:nvSpPr>
          <p:cNvPr id="14" name="Rectangle: Rounded Corners 13">
            <a:extLst>
              <a:ext uri="{FF2B5EF4-FFF2-40B4-BE49-F238E27FC236}">
                <a16:creationId xmlns:a16="http://schemas.microsoft.com/office/drawing/2014/main" id="{428B08E1-0712-EB28-28EA-4B19213A089C}"/>
              </a:ext>
            </a:extLst>
          </p:cNvPr>
          <p:cNvSpPr/>
          <p:nvPr/>
        </p:nvSpPr>
        <p:spPr>
          <a:xfrm>
            <a:off x="1272182" y="4958259"/>
            <a:ext cx="2589711"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Final Account Balance</a:t>
            </a:r>
          </a:p>
        </p:txBody>
      </p:sp>
      <p:sp>
        <p:nvSpPr>
          <p:cNvPr id="15" name="Rectangle: Rounded Corners 14">
            <a:extLst>
              <a:ext uri="{FF2B5EF4-FFF2-40B4-BE49-F238E27FC236}">
                <a16:creationId xmlns:a16="http://schemas.microsoft.com/office/drawing/2014/main" id="{B7328907-DA37-4482-4BB5-677FB156F7C6}"/>
              </a:ext>
            </a:extLst>
          </p:cNvPr>
          <p:cNvSpPr/>
          <p:nvPr/>
        </p:nvSpPr>
        <p:spPr>
          <a:xfrm>
            <a:off x="6527524" y="4958258"/>
            <a:ext cx="2589711"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Final Account Balance</a:t>
            </a:r>
          </a:p>
        </p:txBody>
      </p:sp>
      <p:sp>
        <p:nvSpPr>
          <p:cNvPr id="16" name="Rectangle: Rounded Corners 15">
            <a:extLst>
              <a:ext uri="{FF2B5EF4-FFF2-40B4-BE49-F238E27FC236}">
                <a16:creationId xmlns:a16="http://schemas.microsoft.com/office/drawing/2014/main" id="{F0A28A18-E825-F99A-15AD-F383BD4A0D9D}"/>
              </a:ext>
            </a:extLst>
          </p:cNvPr>
          <p:cNvSpPr/>
          <p:nvPr/>
        </p:nvSpPr>
        <p:spPr>
          <a:xfrm>
            <a:off x="6559215" y="5744751"/>
            <a:ext cx="2589711"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Ratio to Strike Price</a:t>
            </a:r>
          </a:p>
        </p:txBody>
      </p:sp>
      <p:sp>
        <p:nvSpPr>
          <p:cNvPr id="17" name="Rectangle: Rounded Corners 16">
            <a:extLst>
              <a:ext uri="{FF2B5EF4-FFF2-40B4-BE49-F238E27FC236}">
                <a16:creationId xmlns:a16="http://schemas.microsoft.com/office/drawing/2014/main" id="{A39A43CD-0148-5F40-DDC8-E434DB12DB07}"/>
              </a:ext>
            </a:extLst>
          </p:cNvPr>
          <p:cNvSpPr/>
          <p:nvPr/>
        </p:nvSpPr>
        <p:spPr>
          <a:xfrm>
            <a:off x="9543175" y="5744751"/>
            <a:ext cx="1378675"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2.91</a:t>
            </a:r>
          </a:p>
        </p:txBody>
      </p:sp>
      <p:cxnSp>
        <p:nvCxnSpPr>
          <p:cNvPr id="19" name="Straight Arrow Connector 18">
            <a:extLst>
              <a:ext uri="{FF2B5EF4-FFF2-40B4-BE49-F238E27FC236}">
                <a16:creationId xmlns:a16="http://schemas.microsoft.com/office/drawing/2014/main" id="{645E723D-8F0F-FB83-888F-DB68308A876D}"/>
              </a:ext>
            </a:extLst>
          </p:cNvPr>
          <p:cNvCxnSpPr/>
          <p:nvPr/>
        </p:nvCxnSpPr>
        <p:spPr>
          <a:xfrm>
            <a:off x="6096000" y="5051323"/>
            <a:ext cx="4917" cy="1101212"/>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A23B8A1-4DBC-1FBF-A214-F889D4BB77C2}"/>
              </a:ext>
            </a:extLst>
          </p:cNvPr>
          <p:cNvCxnSpPr>
            <a:cxnSpLocks/>
          </p:cNvCxnSpPr>
          <p:nvPr/>
        </p:nvCxnSpPr>
        <p:spPr>
          <a:xfrm>
            <a:off x="840657" y="5046406"/>
            <a:ext cx="4917" cy="1101212"/>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A3B8C0C-DCF8-5E39-2272-F261029C8DFD}"/>
              </a:ext>
            </a:extLst>
          </p:cNvPr>
          <p:cNvCxnSpPr>
            <a:cxnSpLocks/>
          </p:cNvCxnSpPr>
          <p:nvPr/>
        </p:nvCxnSpPr>
        <p:spPr>
          <a:xfrm>
            <a:off x="11385754" y="5046406"/>
            <a:ext cx="4917" cy="1101212"/>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Rounded Corners 6">
            <a:extLst>
              <a:ext uri="{FF2B5EF4-FFF2-40B4-BE49-F238E27FC236}">
                <a16:creationId xmlns:a16="http://schemas.microsoft.com/office/drawing/2014/main" id="{05408E3D-67A7-C1D4-F745-3FB174E3B848}"/>
              </a:ext>
            </a:extLst>
          </p:cNvPr>
          <p:cNvSpPr/>
          <p:nvPr/>
        </p:nvSpPr>
        <p:spPr>
          <a:xfrm>
            <a:off x="9529261" y="4958259"/>
            <a:ext cx="1392282" cy="508000"/>
          </a:xfrm>
          <a:prstGeom prst="roundRect">
            <a:avLst/>
          </a:prstGeom>
          <a:solidFill>
            <a:srgbClr val="FF99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rPr>
              <a:t>$37,843</a:t>
            </a:r>
          </a:p>
        </p:txBody>
      </p:sp>
      <p:sp>
        <p:nvSpPr>
          <p:cNvPr id="9" name="Rectangle: Rounded Corners 8">
            <a:extLst>
              <a:ext uri="{FF2B5EF4-FFF2-40B4-BE49-F238E27FC236}">
                <a16:creationId xmlns:a16="http://schemas.microsoft.com/office/drawing/2014/main" id="{55A2C7E6-6FB6-DA95-FEC1-510C24292E0A}"/>
              </a:ext>
            </a:extLst>
          </p:cNvPr>
          <p:cNvSpPr/>
          <p:nvPr/>
        </p:nvSpPr>
        <p:spPr>
          <a:xfrm>
            <a:off x="9543176" y="5744752"/>
            <a:ext cx="1378675" cy="508000"/>
          </a:xfrm>
          <a:prstGeom prst="roundRect">
            <a:avLst/>
          </a:prstGeom>
          <a:solidFill>
            <a:srgbClr val="FF999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rPr>
              <a:t>0.33</a:t>
            </a:r>
          </a:p>
        </p:txBody>
      </p:sp>
      <p:sp>
        <p:nvSpPr>
          <p:cNvPr id="4" name="Rectangle: Rounded Corners 3">
            <a:extLst>
              <a:ext uri="{FF2B5EF4-FFF2-40B4-BE49-F238E27FC236}">
                <a16:creationId xmlns:a16="http://schemas.microsoft.com/office/drawing/2014/main" id="{B6B82636-9DC7-4693-7C7D-B88FF4839107}"/>
              </a:ext>
            </a:extLst>
          </p:cNvPr>
          <p:cNvSpPr/>
          <p:nvPr/>
        </p:nvSpPr>
        <p:spPr>
          <a:xfrm>
            <a:off x="8730998" y="951178"/>
            <a:ext cx="1541335"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Strike Price</a:t>
            </a:r>
          </a:p>
        </p:txBody>
      </p:sp>
      <p:sp>
        <p:nvSpPr>
          <p:cNvPr id="11" name="Rectangle: Rounded Corners 10">
            <a:extLst>
              <a:ext uri="{FF2B5EF4-FFF2-40B4-BE49-F238E27FC236}">
                <a16:creationId xmlns:a16="http://schemas.microsoft.com/office/drawing/2014/main" id="{CBAF11AE-028D-0380-4B38-57F51283983A}"/>
              </a:ext>
            </a:extLst>
          </p:cNvPr>
          <p:cNvSpPr/>
          <p:nvPr/>
        </p:nvSpPr>
        <p:spPr>
          <a:xfrm>
            <a:off x="10386766" y="952334"/>
            <a:ext cx="1378675" cy="508000"/>
          </a:xfrm>
          <a:prstGeom prst="roundRect">
            <a:avLst/>
          </a:prstGeom>
          <a:solidFill>
            <a:srgbClr val="E68C50">
              <a:alpha val="99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Aptos"/>
                <a:cs typeface="Times New Roman"/>
              </a:rPr>
              <a:t>$113,242</a:t>
            </a:r>
          </a:p>
        </p:txBody>
      </p:sp>
      <p:sp>
        <p:nvSpPr>
          <p:cNvPr id="22" name="Callout: Bent Line 21">
            <a:extLst>
              <a:ext uri="{FF2B5EF4-FFF2-40B4-BE49-F238E27FC236}">
                <a16:creationId xmlns:a16="http://schemas.microsoft.com/office/drawing/2014/main" id="{3C8ECE30-FFBF-6947-2614-AB24DAB594D3}"/>
              </a:ext>
            </a:extLst>
          </p:cNvPr>
          <p:cNvSpPr/>
          <p:nvPr/>
        </p:nvSpPr>
        <p:spPr>
          <a:xfrm>
            <a:off x="2135144" y="2840824"/>
            <a:ext cx="767897" cy="411390"/>
          </a:xfrm>
          <a:prstGeom prst="borderCallout2">
            <a:avLst/>
          </a:prstGeom>
          <a:solidFill>
            <a:srgbClr val="E68C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Geo Avg 0.076</a:t>
            </a:r>
          </a:p>
        </p:txBody>
      </p:sp>
      <p:sp>
        <p:nvSpPr>
          <p:cNvPr id="5" name="Rectangle 4">
            <a:extLst>
              <a:ext uri="{FF2B5EF4-FFF2-40B4-BE49-F238E27FC236}">
                <a16:creationId xmlns:a16="http://schemas.microsoft.com/office/drawing/2014/main" id="{D0EC514A-327F-14DD-4AB9-C659BB6F9D00}"/>
              </a:ext>
            </a:extLst>
          </p:cNvPr>
          <p:cNvSpPr/>
          <p:nvPr/>
        </p:nvSpPr>
        <p:spPr>
          <a:xfrm>
            <a:off x="11142482" y="-1"/>
            <a:ext cx="1025661"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12</a:t>
            </a:r>
          </a:p>
        </p:txBody>
      </p:sp>
      <p:pic>
        <p:nvPicPr>
          <p:cNvPr id="29" name="Picture 28" descr="A graph with blue and orange dots&#10;&#10;Description automatically generated">
            <a:extLst>
              <a:ext uri="{FF2B5EF4-FFF2-40B4-BE49-F238E27FC236}">
                <a16:creationId xmlns:a16="http://schemas.microsoft.com/office/drawing/2014/main" id="{E0D5CDC6-C8D9-8F18-DF78-5B8993D4D1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4498" y="1589967"/>
            <a:ext cx="5432903" cy="3131525"/>
          </a:xfrm>
          <a:prstGeom prst="rect">
            <a:avLst/>
          </a:prstGeom>
          <a:ln>
            <a:solidFill>
              <a:schemeClr val="tx1"/>
            </a:solidFill>
          </a:ln>
        </p:spPr>
      </p:pic>
    </p:spTree>
    <p:extLst>
      <p:ext uri="{BB962C8B-B14F-4D97-AF65-F5344CB8AC3E}">
        <p14:creationId xmlns:p14="http://schemas.microsoft.com/office/powerpoint/2010/main" val="3435954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An organic shape with a flat edge">
            <a:extLst>
              <a:ext uri="{FF2B5EF4-FFF2-40B4-BE49-F238E27FC236}">
                <a16:creationId xmlns:a16="http://schemas.microsoft.com/office/drawing/2014/main" id="{F1A6A5EA-1287-97B8-5DD7-8B5B62DAAD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0" y="1638300"/>
            <a:ext cx="4572000" cy="4572000"/>
          </a:xfrm>
          <a:prstGeom prst="rect">
            <a:avLst/>
          </a:prstGeom>
        </p:spPr>
      </p:pic>
      <p:pic>
        <p:nvPicPr>
          <p:cNvPr id="30" name="Graphic 29" descr="An organic shape with a flat edge">
            <a:extLst>
              <a:ext uri="{FF2B5EF4-FFF2-40B4-BE49-F238E27FC236}">
                <a16:creationId xmlns:a16="http://schemas.microsoft.com/office/drawing/2014/main" id="{2CCCA9DC-8D4B-F509-CCD2-5EEC17EA50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686550" y="-1"/>
            <a:ext cx="4572000" cy="4572000"/>
          </a:xfrm>
          <a:prstGeom prst="rect">
            <a:avLst/>
          </a:prstGeom>
        </p:spPr>
      </p:pic>
      <p:pic>
        <p:nvPicPr>
          <p:cNvPr id="31" name="Graphic 30" descr="A circle filled with dots">
            <a:extLst>
              <a:ext uri="{FF2B5EF4-FFF2-40B4-BE49-F238E27FC236}">
                <a16:creationId xmlns:a16="http://schemas.microsoft.com/office/drawing/2014/main" id="{31F78FF8-D3DE-EC26-24EF-609CD8B9B7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21697" y="4466203"/>
            <a:ext cx="4572000" cy="4572000"/>
          </a:xfrm>
          <a:prstGeom prst="rect">
            <a:avLst/>
          </a:prstGeom>
        </p:spPr>
      </p:pic>
      <p:pic>
        <p:nvPicPr>
          <p:cNvPr id="32" name="Graphic 31" descr="A circle filled with dots">
            <a:extLst>
              <a:ext uri="{FF2B5EF4-FFF2-40B4-BE49-F238E27FC236}">
                <a16:creationId xmlns:a16="http://schemas.microsoft.com/office/drawing/2014/main" id="{BDC3604E-CD6C-B1D1-48E8-9448F47873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9534" y="5268989"/>
            <a:ext cx="4572000" cy="4572000"/>
          </a:xfrm>
          <a:prstGeom prst="rect">
            <a:avLst/>
          </a:prstGeom>
        </p:spPr>
      </p:pic>
      <p:sp>
        <p:nvSpPr>
          <p:cNvPr id="2" name="Title 1">
            <a:extLst>
              <a:ext uri="{FF2B5EF4-FFF2-40B4-BE49-F238E27FC236}">
                <a16:creationId xmlns:a16="http://schemas.microsoft.com/office/drawing/2014/main" id="{6F58A42B-C8F3-A295-2D36-BE2795C52CF0}"/>
              </a:ext>
            </a:extLst>
          </p:cNvPr>
          <p:cNvSpPr>
            <a:spLocks noGrp="1"/>
          </p:cNvSpPr>
          <p:nvPr>
            <p:ph type="title"/>
          </p:nvPr>
        </p:nvSpPr>
        <p:spPr/>
        <p:txBody>
          <a:bodyPr/>
          <a:lstStyle/>
          <a:p>
            <a:r>
              <a:rPr lang="en-US"/>
              <a:t>Simulated Account Balances</a:t>
            </a:r>
          </a:p>
        </p:txBody>
      </p:sp>
      <p:sp>
        <p:nvSpPr>
          <p:cNvPr id="13" name="Rectangle: Rounded Corners 12">
            <a:extLst>
              <a:ext uri="{FF2B5EF4-FFF2-40B4-BE49-F238E27FC236}">
                <a16:creationId xmlns:a16="http://schemas.microsoft.com/office/drawing/2014/main" id="{222797F1-BB3E-DDDA-77B6-3A04B9FDA2DF}"/>
              </a:ext>
            </a:extLst>
          </p:cNvPr>
          <p:cNvSpPr/>
          <p:nvPr/>
        </p:nvSpPr>
        <p:spPr>
          <a:xfrm>
            <a:off x="4258337" y="5744752"/>
            <a:ext cx="1378675"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$122,885</a:t>
            </a:r>
          </a:p>
        </p:txBody>
      </p:sp>
      <p:sp>
        <p:nvSpPr>
          <p:cNvPr id="14" name="Rectangle: Rounded Corners 13">
            <a:extLst>
              <a:ext uri="{FF2B5EF4-FFF2-40B4-BE49-F238E27FC236}">
                <a16:creationId xmlns:a16="http://schemas.microsoft.com/office/drawing/2014/main" id="{30D95716-9378-AD3C-06D2-E976BF25B445}"/>
              </a:ext>
            </a:extLst>
          </p:cNvPr>
          <p:cNvSpPr/>
          <p:nvPr/>
        </p:nvSpPr>
        <p:spPr>
          <a:xfrm>
            <a:off x="838201" y="5744752"/>
            <a:ext cx="3025888"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Average Account Balance</a:t>
            </a:r>
          </a:p>
        </p:txBody>
      </p:sp>
      <p:sp>
        <p:nvSpPr>
          <p:cNvPr id="15" name="Rectangle: Rounded Corners 14">
            <a:extLst>
              <a:ext uri="{FF2B5EF4-FFF2-40B4-BE49-F238E27FC236}">
                <a16:creationId xmlns:a16="http://schemas.microsoft.com/office/drawing/2014/main" id="{093FD995-468E-38B0-9B17-CB7ECBC9F11C}"/>
              </a:ext>
            </a:extLst>
          </p:cNvPr>
          <p:cNvSpPr/>
          <p:nvPr/>
        </p:nvSpPr>
        <p:spPr>
          <a:xfrm>
            <a:off x="9974223" y="5744752"/>
            <a:ext cx="1378675" cy="508000"/>
          </a:xfrm>
          <a:prstGeom prst="roundRect">
            <a:avLst/>
          </a:prstGeom>
          <a:solidFill>
            <a:srgbClr val="FF999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$8,477</a:t>
            </a:r>
          </a:p>
        </p:txBody>
      </p:sp>
      <p:sp>
        <p:nvSpPr>
          <p:cNvPr id="16" name="Rectangle: Rounded Corners 15">
            <a:extLst>
              <a:ext uri="{FF2B5EF4-FFF2-40B4-BE49-F238E27FC236}">
                <a16:creationId xmlns:a16="http://schemas.microsoft.com/office/drawing/2014/main" id="{B18BD7A2-EBC8-6EF6-6B71-568F371EAEC5}"/>
              </a:ext>
            </a:extLst>
          </p:cNvPr>
          <p:cNvSpPr/>
          <p:nvPr/>
        </p:nvSpPr>
        <p:spPr>
          <a:xfrm>
            <a:off x="6554087" y="5744752"/>
            <a:ext cx="3025888"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Average Payment</a:t>
            </a:r>
          </a:p>
        </p:txBody>
      </p:sp>
      <p:cxnSp>
        <p:nvCxnSpPr>
          <p:cNvPr id="17" name="Straight Arrow Connector 16">
            <a:extLst>
              <a:ext uri="{FF2B5EF4-FFF2-40B4-BE49-F238E27FC236}">
                <a16:creationId xmlns:a16="http://schemas.microsoft.com/office/drawing/2014/main" id="{8E030118-CBC3-5F2B-8630-91AD5A5AECB4}"/>
              </a:ext>
            </a:extLst>
          </p:cNvPr>
          <p:cNvCxnSpPr>
            <a:cxnSpLocks/>
          </p:cNvCxnSpPr>
          <p:nvPr/>
        </p:nvCxnSpPr>
        <p:spPr>
          <a:xfrm>
            <a:off x="6096000" y="5654639"/>
            <a:ext cx="0" cy="71123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82FFF1D-4781-B0F7-B622-C9712C59EE63}"/>
              </a:ext>
            </a:extLst>
          </p:cNvPr>
          <p:cNvCxnSpPr>
            <a:cxnSpLocks/>
          </p:cNvCxnSpPr>
          <p:nvPr/>
        </p:nvCxnSpPr>
        <p:spPr>
          <a:xfrm flipH="1">
            <a:off x="442724" y="5649722"/>
            <a:ext cx="2457" cy="716152"/>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7FA39A4-9B73-04FA-5062-8A37CB8A1A1D}"/>
              </a:ext>
            </a:extLst>
          </p:cNvPr>
          <p:cNvCxnSpPr>
            <a:cxnSpLocks/>
          </p:cNvCxnSpPr>
          <p:nvPr/>
        </p:nvCxnSpPr>
        <p:spPr>
          <a:xfrm>
            <a:off x="11659131" y="5640676"/>
            <a:ext cx="0" cy="716152"/>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ED868278-8413-4177-CC9F-9FA0D21B3536}"/>
              </a:ext>
            </a:extLst>
          </p:cNvPr>
          <p:cNvSpPr/>
          <p:nvPr/>
        </p:nvSpPr>
        <p:spPr>
          <a:xfrm>
            <a:off x="8730998" y="951178"/>
            <a:ext cx="1541335"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Strike Price</a:t>
            </a:r>
          </a:p>
        </p:txBody>
      </p:sp>
      <p:sp>
        <p:nvSpPr>
          <p:cNvPr id="4" name="Rectangle: Rounded Corners 3">
            <a:extLst>
              <a:ext uri="{FF2B5EF4-FFF2-40B4-BE49-F238E27FC236}">
                <a16:creationId xmlns:a16="http://schemas.microsoft.com/office/drawing/2014/main" id="{48845EDB-82D9-2D31-DCEB-D170D23D0952}"/>
              </a:ext>
            </a:extLst>
          </p:cNvPr>
          <p:cNvSpPr/>
          <p:nvPr/>
        </p:nvSpPr>
        <p:spPr>
          <a:xfrm>
            <a:off x="10386766" y="952334"/>
            <a:ext cx="1378675" cy="508000"/>
          </a:xfrm>
          <a:prstGeom prst="roundRect">
            <a:avLst/>
          </a:prstGeom>
          <a:solidFill>
            <a:srgbClr val="E68C50">
              <a:alpha val="99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Aptos"/>
                <a:cs typeface="Times New Roman"/>
              </a:rPr>
              <a:t>$113,242</a:t>
            </a:r>
          </a:p>
        </p:txBody>
      </p:sp>
      <p:sp>
        <p:nvSpPr>
          <p:cNvPr id="5" name="Rectangle 4">
            <a:extLst>
              <a:ext uri="{FF2B5EF4-FFF2-40B4-BE49-F238E27FC236}">
                <a16:creationId xmlns:a16="http://schemas.microsoft.com/office/drawing/2014/main" id="{4C6594B8-2012-64B9-3933-1F4A3B556E0C}"/>
              </a:ext>
            </a:extLst>
          </p:cNvPr>
          <p:cNvSpPr/>
          <p:nvPr/>
        </p:nvSpPr>
        <p:spPr>
          <a:xfrm>
            <a:off x="11142482" y="-1"/>
            <a:ext cx="1025661"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13</a:t>
            </a:r>
          </a:p>
        </p:txBody>
      </p:sp>
      <p:pic>
        <p:nvPicPr>
          <p:cNvPr id="8" name="Picture 7" descr="A graph of a number of numbers&#10;&#10;Description automatically generated with medium confidence">
            <a:extLst>
              <a:ext uri="{FF2B5EF4-FFF2-40B4-BE49-F238E27FC236}">
                <a16:creationId xmlns:a16="http://schemas.microsoft.com/office/drawing/2014/main" id="{E06EE97C-34D1-6D54-3529-B79BB52E0E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1443" y="1733313"/>
            <a:ext cx="5649113" cy="3391373"/>
          </a:xfrm>
          <a:prstGeom prst="rect">
            <a:avLst/>
          </a:prstGeom>
          <a:ln>
            <a:solidFill>
              <a:schemeClr val="tx1"/>
            </a:solidFill>
          </a:ln>
        </p:spPr>
      </p:pic>
    </p:spTree>
    <p:extLst>
      <p:ext uri="{BB962C8B-B14F-4D97-AF65-F5344CB8AC3E}">
        <p14:creationId xmlns:p14="http://schemas.microsoft.com/office/powerpoint/2010/main" val="298072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c 22" descr="An organic shape with a flat edge">
            <a:extLst>
              <a:ext uri="{FF2B5EF4-FFF2-40B4-BE49-F238E27FC236}">
                <a16:creationId xmlns:a16="http://schemas.microsoft.com/office/drawing/2014/main" id="{834563C9-1CF0-AF5E-C112-DA4822638C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0" y="1638300"/>
            <a:ext cx="4572000" cy="4572000"/>
          </a:xfrm>
          <a:prstGeom prst="rect">
            <a:avLst/>
          </a:prstGeom>
        </p:spPr>
      </p:pic>
      <p:pic>
        <p:nvPicPr>
          <p:cNvPr id="24" name="Graphic 23" descr="An organic shape with a flat edge">
            <a:extLst>
              <a:ext uri="{FF2B5EF4-FFF2-40B4-BE49-F238E27FC236}">
                <a16:creationId xmlns:a16="http://schemas.microsoft.com/office/drawing/2014/main" id="{70030943-1648-D87B-DAE7-CB5A79DE6F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686550" y="-1"/>
            <a:ext cx="4572000" cy="4572000"/>
          </a:xfrm>
          <a:prstGeom prst="rect">
            <a:avLst/>
          </a:prstGeom>
        </p:spPr>
      </p:pic>
      <p:pic>
        <p:nvPicPr>
          <p:cNvPr id="25" name="Graphic 24" descr="A circle filled with dots">
            <a:extLst>
              <a:ext uri="{FF2B5EF4-FFF2-40B4-BE49-F238E27FC236}">
                <a16:creationId xmlns:a16="http://schemas.microsoft.com/office/drawing/2014/main" id="{49BDC655-7599-3D5F-2CA3-30D14FDA7A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21697" y="4466203"/>
            <a:ext cx="4572000" cy="4572000"/>
          </a:xfrm>
          <a:prstGeom prst="rect">
            <a:avLst/>
          </a:prstGeom>
        </p:spPr>
      </p:pic>
      <p:pic>
        <p:nvPicPr>
          <p:cNvPr id="26" name="Graphic 25" descr="A circle filled with dots">
            <a:extLst>
              <a:ext uri="{FF2B5EF4-FFF2-40B4-BE49-F238E27FC236}">
                <a16:creationId xmlns:a16="http://schemas.microsoft.com/office/drawing/2014/main" id="{95AB94A3-6DB8-9070-57F1-A136FF0318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9534" y="5268989"/>
            <a:ext cx="4572000" cy="4572000"/>
          </a:xfrm>
          <a:prstGeom prst="rect">
            <a:avLst/>
          </a:prstGeom>
        </p:spPr>
      </p:pic>
      <p:sp>
        <p:nvSpPr>
          <p:cNvPr id="2" name="Title 1">
            <a:extLst>
              <a:ext uri="{FF2B5EF4-FFF2-40B4-BE49-F238E27FC236}">
                <a16:creationId xmlns:a16="http://schemas.microsoft.com/office/drawing/2014/main" id="{BC6723ED-7627-2996-E9C4-EDAE4B731200}"/>
              </a:ext>
            </a:extLst>
          </p:cNvPr>
          <p:cNvSpPr>
            <a:spLocks noGrp="1"/>
          </p:cNvSpPr>
          <p:nvPr>
            <p:ph type="title"/>
          </p:nvPr>
        </p:nvSpPr>
        <p:spPr/>
        <p:txBody>
          <a:bodyPr/>
          <a:lstStyle/>
          <a:p>
            <a:r>
              <a:rPr lang="en-US"/>
              <a:t>Lower vs Higher St. Deviation</a:t>
            </a:r>
          </a:p>
        </p:txBody>
      </p:sp>
      <p:sp>
        <p:nvSpPr>
          <p:cNvPr id="3" name="Content Placeholder 2">
            <a:extLst>
              <a:ext uri="{FF2B5EF4-FFF2-40B4-BE49-F238E27FC236}">
                <a16:creationId xmlns:a16="http://schemas.microsoft.com/office/drawing/2014/main" id="{5299A429-D4FA-65E9-1AA8-8CD50AAFA5E2}"/>
              </a:ext>
            </a:extLst>
          </p:cNvPr>
          <p:cNvSpPr>
            <a:spLocks noGrp="1"/>
          </p:cNvSpPr>
          <p:nvPr>
            <p:ph idx="1"/>
          </p:nvPr>
        </p:nvSpPr>
        <p:spPr/>
        <p:txBody>
          <a:bodyPr vert="horz" lIns="91440" tIns="45720" rIns="91440" bIns="45720" rtlCol="0" anchor="t">
            <a:normAutofit/>
          </a:bodyPr>
          <a:lstStyle/>
          <a:p>
            <a:pPr algn="ctr">
              <a:buNone/>
            </a:pPr>
            <a:br>
              <a:rPr lang="en-US"/>
            </a:br>
            <a:br>
              <a:rPr lang="en-US"/>
            </a:br>
            <a:endParaRPr lang="en-US"/>
          </a:p>
        </p:txBody>
      </p:sp>
      <p:sp>
        <p:nvSpPr>
          <p:cNvPr id="8" name="Rectangle: Rounded Corners 7">
            <a:extLst>
              <a:ext uri="{FF2B5EF4-FFF2-40B4-BE49-F238E27FC236}">
                <a16:creationId xmlns:a16="http://schemas.microsoft.com/office/drawing/2014/main" id="{55A2C7E6-6FB6-DA95-FEC1-510C24292E0A}"/>
              </a:ext>
            </a:extLst>
          </p:cNvPr>
          <p:cNvSpPr/>
          <p:nvPr/>
        </p:nvSpPr>
        <p:spPr>
          <a:xfrm>
            <a:off x="4258337" y="5744752"/>
            <a:ext cx="1378675" cy="508000"/>
          </a:xfrm>
          <a:prstGeom prst="roundRect">
            <a:avLst/>
          </a:prstGeom>
          <a:solidFill>
            <a:srgbClr val="FF999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$5,216</a:t>
            </a:r>
          </a:p>
        </p:txBody>
      </p:sp>
      <p:sp>
        <p:nvSpPr>
          <p:cNvPr id="10" name="Rectangle: Rounded Corners 9">
            <a:extLst>
              <a:ext uri="{FF2B5EF4-FFF2-40B4-BE49-F238E27FC236}">
                <a16:creationId xmlns:a16="http://schemas.microsoft.com/office/drawing/2014/main" id="{05408E3D-67A7-C1D4-F745-3FB174E3B848}"/>
              </a:ext>
            </a:extLst>
          </p:cNvPr>
          <p:cNvSpPr/>
          <p:nvPr/>
        </p:nvSpPr>
        <p:spPr>
          <a:xfrm>
            <a:off x="4244422" y="4958259"/>
            <a:ext cx="1392282"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$115,418</a:t>
            </a:r>
          </a:p>
        </p:txBody>
      </p:sp>
      <p:sp>
        <p:nvSpPr>
          <p:cNvPr id="12" name="Rectangle: Rounded Corners 11">
            <a:extLst>
              <a:ext uri="{FF2B5EF4-FFF2-40B4-BE49-F238E27FC236}">
                <a16:creationId xmlns:a16="http://schemas.microsoft.com/office/drawing/2014/main" id="{D8337E75-494C-82FE-A2A0-72BB9E8D02CE}"/>
              </a:ext>
            </a:extLst>
          </p:cNvPr>
          <p:cNvSpPr/>
          <p:nvPr/>
        </p:nvSpPr>
        <p:spPr>
          <a:xfrm>
            <a:off x="1274377" y="5744752"/>
            <a:ext cx="2589711"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Avg Payment</a:t>
            </a:r>
          </a:p>
        </p:txBody>
      </p:sp>
      <p:sp>
        <p:nvSpPr>
          <p:cNvPr id="14" name="Rectangle: Rounded Corners 13">
            <a:extLst>
              <a:ext uri="{FF2B5EF4-FFF2-40B4-BE49-F238E27FC236}">
                <a16:creationId xmlns:a16="http://schemas.microsoft.com/office/drawing/2014/main" id="{428B08E1-0712-EB28-28EA-4B19213A089C}"/>
              </a:ext>
            </a:extLst>
          </p:cNvPr>
          <p:cNvSpPr/>
          <p:nvPr/>
        </p:nvSpPr>
        <p:spPr>
          <a:xfrm>
            <a:off x="1272182" y="4958259"/>
            <a:ext cx="2589711"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Avg Account Balance</a:t>
            </a:r>
          </a:p>
        </p:txBody>
      </p:sp>
      <p:sp>
        <p:nvSpPr>
          <p:cNvPr id="15" name="Rectangle: Rounded Corners 14">
            <a:extLst>
              <a:ext uri="{FF2B5EF4-FFF2-40B4-BE49-F238E27FC236}">
                <a16:creationId xmlns:a16="http://schemas.microsoft.com/office/drawing/2014/main" id="{B7328907-DA37-4482-4BB5-677FB156F7C6}"/>
              </a:ext>
            </a:extLst>
          </p:cNvPr>
          <p:cNvSpPr/>
          <p:nvPr/>
        </p:nvSpPr>
        <p:spPr>
          <a:xfrm>
            <a:off x="6527524" y="4958258"/>
            <a:ext cx="2589711"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Avg Account Balance</a:t>
            </a:r>
          </a:p>
        </p:txBody>
      </p:sp>
      <p:sp>
        <p:nvSpPr>
          <p:cNvPr id="16" name="Rectangle: Rounded Corners 15">
            <a:extLst>
              <a:ext uri="{FF2B5EF4-FFF2-40B4-BE49-F238E27FC236}">
                <a16:creationId xmlns:a16="http://schemas.microsoft.com/office/drawing/2014/main" id="{F0A28A18-E825-F99A-15AD-F383BD4A0D9D}"/>
              </a:ext>
            </a:extLst>
          </p:cNvPr>
          <p:cNvSpPr/>
          <p:nvPr/>
        </p:nvSpPr>
        <p:spPr>
          <a:xfrm>
            <a:off x="6559215" y="5744751"/>
            <a:ext cx="2589711"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Avg Payment</a:t>
            </a:r>
          </a:p>
        </p:txBody>
      </p:sp>
      <p:sp>
        <p:nvSpPr>
          <p:cNvPr id="17" name="Rectangle: Rounded Corners 16">
            <a:extLst>
              <a:ext uri="{FF2B5EF4-FFF2-40B4-BE49-F238E27FC236}">
                <a16:creationId xmlns:a16="http://schemas.microsoft.com/office/drawing/2014/main" id="{A39A43CD-0148-5F40-DDC8-E434DB12DB07}"/>
              </a:ext>
            </a:extLst>
          </p:cNvPr>
          <p:cNvSpPr/>
          <p:nvPr/>
        </p:nvSpPr>
        <p:spPr>
          <a:xfrm>
            <a:off x="9543175" y="5744751"/>
            <a:ext cx="1378675"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2.91</a:t>
            </a:r>
          </a:p>
        </p:txBody>
      </p:sp>
      <p:cxnSp>
        <p:nvCxnSpPr>
          <p:cNvPr id="19" name="Straight Arrow Connector 18">
            <a:extLst>
              <a:ext uri="{FF2B5EF4-FFF2-40B4-BE49-F238E27FC236}">
                <a16:creationId xmlns:a16="http://schemas.microsoft.com/office/drawing/2014/main" id="{645E723D-8F0F-FB83-888F-DB68308A876D}"/>
              </a:ext>
            </a:extLst>
          </p:cNvPr>
          <p:cNvCxnSpPr/>
          <p:nvPr/>
        </p:nvCxnSpPr>
        <p:spPr>
          <a:xfrm>
            <a:off x="6096000" y="5051323"/>
            <a:ext cx="4917" cy="1101212"/>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A23B8A1-4DBC-1FBF-A214-F889D4BB77C2}"/>
              </a:ext>
            </a:extLst>
          </p:cNvPr>
          <p:cNvCxnSpPr>
            <a:cxnSpLocks/>
          </p:cNvCxnSpPr>
          <p:nvPr/>
        </p:nvCxnSpPr>
        <p:spPr>
          <a:xfrm>
            <a:off x="840657" y="5046406"/>
            <a:ext cx="4917" cy="1101212"/>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A3B8C0C-DCF8-5E39-2272-F261029C8DFD}"/>
              </a:ext>
            </a:extLst>
          </p:cNvPr>
          <p:cNvCxnSpPr>
            <a:cxnSpLocks/>
          </p:cNvCxnSpPr>
          <p:nvPr/>
        </p:nvCxnSpPr>
        <p:spPr>
          <a:xfrm>
            <a:off x="11385754" y="5046406"/>
            <a:ext cx="4917" cy="1101212"/>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Rounded Corners 6">
            <a:extLst>
              <a:ext uri="{FF2B5EF4-FFF2-40B4-BE49-F238E27FC236}">
                <a16:creationId xmlns:a16="http://schemas.microsoft.com/office/drawing/2014/main" id="{05408E3D-67A7-C1D4-F745-3FB174E3B848}"/>
              </a:ext>
            </a:extLst>
          </p:cNvPr>
          <p:cNvSpPr/>
          <p:nvPr/>
        </p:nvSpPr>
        <p:spPr>
          <a:xfrm>
            <a:off x="9529261" y="4958259"/>
            <a:ext cx="1392282" cy="508000"/>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rPr>
              <a:t>$153,488</a:t>
            </a:r>
          </a:p>
        </p:txBody>
      </p:sp>
      <p:sp>
        <p:nvSpPr>
          <p:cNvPr id="9" name="Rectangle: Rounded Corners 8">
            <a:extLst>
              <a:ext uri="{FF2B5EF4-FFF2-40B4-BE49-F238E27FC236}">
                <a16:creationId xmlns:a16="http://schemas.microsoft.com/office/drawing/2014/main" id="{55A2C7E6-6FB6-DA95-FEC1-510C24292E0A}"/>
              </a:ext>
            </a:extLst>
          </p:cNvPr>
          <p:cNvSpPr/>
          <p:nvPr/>
        </p:nvSpPr>
        <p:spPr>
          <a:xfrm>
            <a:off x="9543176" y="5744752"/>
            <a:ext cx="1378675" cy="508000"/>
          </a:xfrm>
          <a:prstGeom prst="roundRect">
            <a:avLst/>
          </a:prstGeom>
          <a:solidFill>
            <a:srgbClr val="FF999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rPr>
              <a:t>$12,938</a:t>
            </a:r>
          </a:p>
        </p:txBody>
      </p:sp>
      <p:sp>
        <p:nvSpPr>
          <p:cNvPr id="5" name="Rectangle: Rounded Corners 4">
            <a:extLst>
              <a:ext uri="{FF2B5EF4-FFF2-40B4-BE49-F238E27FC236}">
                <a16:creationId xmlns:a16="http://schemas.microsoft.com/office/drawing/2014/main" id="{3C255D49-47A0-E7F7-2F55-456DD721D7C7}"/>
              </a:ext>
            </a:extLst>
          </p:cNvPr>
          <p:cNvSpPr/>
          <p:nvPr/>
        </p:nvSpPr>
        <p:spPr>
          <a:xfrm>
            <a:off x="8730998" y="951178"/>
            <a:ext cx="1541335"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Strike Price</a:t>
            </a:r>
          </a:p>
        </p:txBody>
      </p:sp>
      <p:sp>
        <p:nvSpPr>
          <p:cNvPr id="6" name="Rectangle: Rounded Corners 5">
            <a:extLst>
              <a:ext uri="{FF2B5EF4-FFF2-40B4-BE49-F238E27FC236}">
                <a16:creationId xmlns:a16="http://schemas.microsoft.com/office/drawing/2014/main" id="{E3345311-76C5-96A1-0C3D-17F0360EBCDD}"/>
              </a:ext>
            </a:extLst>
          </p:cNvPr>
          <p:cNvSpPr/>
          <p:nvPr/>
        </p:nvSpPr>
        <p:spPr>
          <a:xfrm>
            <a:off x="10386766" y="952334"/>
            <a:ext cx="1378675" cy="508000"/>
          </a:xfrm>
          <a:prstGeom prst="roundRect">
            <a:avLst/>
          </a:prstGeom>
          <a:solidFill>
            <a:srgbClr val="E68C50">
              <a:alpha val="99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Aptos"/>
                <a:cs typeface="Times New Roman"/>
              </a:rPr>
              <a:t>$113,242</a:t>
            </a:r>
          </a:p>
        </p:txBody>
      </p:sp>
      <p:sp>
        <p:nvSpPr>
          <p:cNvPr id="13" name="Rectangle 12">
            <a:extLst>
              <a:ext uri="{FF2B5EF4-FFF2-40B4-BE49-F238E27FC236}">
                <a16:creationId xmlns:a16="http://schemas.microsoft.com/office/drawing/2014/main" id="{5997993E-9AF8-62D7-D4E0-24DD1692C12C}"/>
              </a:ext>
            </a:extLst>
          </p:cNvPr>
          <p:cNvSpPr/>
          <p:nvPr/>
        </p:nvSpPr>
        <p:spPr>
          <a:xfrm>
            <a:off x="11142482" y="-1"/>
            <a:ext cx="1025661"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14</a:t>
            </a:r>
          </a:p>
        </p:txBody>
      </p:sp>
      <p:pic>
        <p:nvPicPr>
          <p:cNvPr id="11" name="Picture 10" descr="A graph of a number of numbers&#10;&#10;Description automatically generated with medium confidence">
            <a:extLst>
              <a:ext uri="{FF2B5EF4-FFF2-40B4-BE49-F238E27FC236}">
                <a16:creationId xmlns:a16="http://schemas.microsoft.com/office/drawing/2014/main" id="{45B095D6-4B20-BD24-F125-A526037908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034" y="1576387"/>
            <a:ext cx="5124840" cy="3082995"/>
          </a:xfrm>
          <a:prstGeom prst="rect">
            <a:avLst/>
          </a:prstGeom>
          <a:ln>
            <a:solidFill>
              <a:schemeClr val="tx1"/>
            </a:solidFill>
          </a:ln>
        </p:spPr>
      </p:pic>
      <p:pic>
        <p:nvPicPr>
          <p:cNvPr id="22" name="Picture 21" descr="A graph of a number of numbers and a number of numbers&#10;&#10;Description automatically generated with medium confidence">
            <a:extLst>
              <a:ext uri="{FF2B5EF4-FFF2-40B4-BE49-F238E27FC236}">
                <a16:creationId xmlns:a16="http://schemas.microsoft.com/office/drawing/2014/main" id="{C04AA6F6-534C-1D69-7868-D662AAFA77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3874" y="1576387"/>
            <a:ext cx="5326176" cy="3082995"/>
          </a:xfrm>
          <a:prstGeom prst="rect">
            <a:avLst/>
          </a:prstGeom>
          <a:ln>
            <a:solidFill>
              <a:schemeClr val="tx1"/>
            </a:solidFill>
          </a:ln>
        </p:spPr>
      </p:pic>
    </p:spTree>
    <p:extLst>
      <p:ext uri="{BB962C8B-B14F-4D97-AF65-F5344CB8AC3E}">
        <p14:creationId xmlns:p14="http://schemas.microsoft.com/office/powerpoint/2010/main" val="247316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437A31-9A11-166B-8B27-F91A54EBD401}"/>
            </a:ext>
          </a:extLst>
        </p:cNvPr>
        <p:cNvGrpSpPr/>
        <p:nvPr/>
      </p:nvGrpSpPr>
      <p:grpSpPr>
        <a:xfrm>
          <a:off x="0" y="0"/>
          <a:ext cx="0" cy="0"/>
          <a:chOff x="0" y="0"/>
          <a:chExt cx="0" cy="0"/>
        </a:xfrm>
      </p:grpSpPr>
      <p:sp useBgFill="1">
        <p:nvSpPr>
          <p:cNvPr id="4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46"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0" name="Freeform: Shape 49">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B1CEBE6-B3AD-468E-BAC0-D381DFC31ACA}"/>
              </a:ext>
            </a:extLst>
          </p:cNvPr>
          <p:cNvSpPr>
            <a:spLocks noGrp="1"/>
          </p:cNvSpPr>
          <p:nvPr>
            <p:ph type="title"/>
          </p:nvPr>
        </p:nvSpPr>
        <p:spPr>
          <a:xfrm>
            <a:off x="815626" y="811494"/>
            <a:ext cx="10558405" cy="3044335"/>
          </a:xfrm>
        </p:spPr>
        <p:txBody>
          <a:bodyPr vert="horz" lIns="91440" tIns="45720" rIns="91440" bIns="45720" rtlCol="0" anchor="b">
            <a:normAutofit/>
          </a:bodyPr>
          <a:lstStyle/>
          <a:p>
            <a:pPr algn="ctr"/>
            <a:r>
              <a:rPr lang="en-US" sz="4800">
                <a:solidFill>
                  <a:schemeClr val="bg1"/>
                </a:solidFill>
              </a:rPr>
              <a:t>Pricing</a:t>
            </a:r>
            <a:endParaRPr lang="en-US" sz="4800" kern="1200">
              <a:solidFill>
                <a:schemeClr val="bg1"/>
              </a:solidFill>
              <a:latin typeface="+mj-lt"/>
              <a:ea typeface="+mj-ea"/>
              <a:cs typeface="+mj-cs"/>
            </a:endParaRPr>
          </a:p>
        </p:txBody>
      </p:sp>
      <p:sp>
        <p:nvSpPr>
          <p:cNvPr id="3" name="Rectangle 2">
            <a:extLst>
              <a:ext uri="{FF2B5EF4-FFF2-40B4-BE49-F238E27FC236}">
                <a16:creationId xmlns:a16="http://schemas.microsoft.com/office/drawing/2014/main" id="{A1CB718F-C26B-86B3-E3CB-EBD841D660FF}"/>
              </a:ext>
            </a:extLst>
          </p:cNvPr>
          <p:cNvSpPr/>
          <p:nvPr/>
        </p:nvSpPr>
        <p:spPr>
          <a:xfrm>
            <a:off x="11142482" y="-1"/>
            <a:ext cx="1025661"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15</a:t>
            </a:r>
          </a:p>
        </p:txBody>
      </p:sp>
    </p:spTree>
    <p:extLst>
      <p:ext uri="{BB962C8B-B14F-4D97-AF65-F5344CB8AC3E}">
        <p14:creationId xmlns:p14="http://schemas.microsoft.com/office/powerpoint/2010/main" val="63065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A circle filled with dots">
            <a:extLst>
              <a:ext uri="{FF2B5EF4-FFF2-40B4-BE49-F238E27FC236}">
                <a16:creationId xmlns:a16="http://schemas.microsoft.com/office/drawing/2014/main" id="{AC4CB19D-FBE5-5E5F-9BFC-FF504958BE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9534" y="5268989"/>
            <a:ext cx="4572000" cy="4572000"/>
          </a:xfrm>
          <a:prstGeom prst="rect">
            <a:avLst/>
          </a:prstGeom>
        </p:spPr>
      </p:pic>
      <p:pic>
        <p:nvPicPr>
          <p:cNvPr id="19" name="Graphic 18" descr="An organic shape with a flat edge">
            <a:extLst>
              <a:ext uri="{FF2B5EF4-FFF2-40B4-BE49-F238E27FC236}">
                <a16:creationId xmlns:a16="http://schemas.microsoft.com/office/drawing/2014/main" id="{5A36E0ED-A7C3-838F-F289-A3681C503B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0" y="1638300"/>
            <a:ext cx="4572000" cy="4572000"/>
          </a:xfrm>
          <a:prstGeom prst="rect">
            <a:avLst/>
          </a:prstGeom>
        </p:spPr>
      </p:pic>
      <p:pic>
        <p:nvPicPr>
          <p:cNvPr id="21" name="Graphic 20" descr="An organic shape with a flat edge">
            <a:extLst>
              <a:ext uri="{FF2B5EF4-FFF2-40B4-BE49-F238E27FC236}">
                <a16:creationId xmlns:a16="http://schemas.microsoft.com/office/drawing/2014/main" id="{92D54A06-736A-CF0A-A0F7-039D31DDF4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686550" y="-1"/>
            <a:ext cx="4572000" cy="4572000"/>
          </a:xfrm>
          <a:prstGeom prst="rect">
            <a:avLst/>
          </a:prstGeom>
        </p:spPr>
      </p:pic>
      <p:pic>
        <p:nvPicPr>
          <p:cNvPr id="23" name="Graphic 22" descr="A circle filled with dots">
            <a:extLst>
              <a:ext uri="{FF2B5EF4-FFF2-40B4-BE49-F238E27FC236}">
                <a16:creationId xmlns:a16="http://schemas.microsoft.com/office/drawing/2014/main" id="{BFE7245D-AB81-3A5A-CEE4-8F28ED794A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21697" y="4466203"/>
            <a:ext cx="4572000" cy="4572000"/>
          </a:xfrm>
          <a:prstGeom prst="rect">
            <a:avLst/>
          </a:prstGeom>
        </p:spPr>
      </p:pic>
      <p:sp>
        <p:nvSpPr>
          <p:cNvPr id="2" name="Title 1">
            <a:extLst>
              <a:ext uri="{FF2B5EF4-FFF2-40B4-BE49-F238E27FC236}">
                <a16:creationId xmlns:a16="http://schemas.microsoft.com/office/drawing/2014/main" id="{1C91A15D-FAFC-34F6-6431-A714018C25E8}"/>
              </a:ext>
            </a:extLst>
          </p:cNvPr>
          <p:cNvSpPr>
            <a:spLocks noGrp="1"/>
          </p:cNvSpPr>
          <p:nvPr>
            <p:ph type="title"/>
          </p:nvPr>
        </p:nvSpPr>
        <p:spPr/>
        <p:txBody>
          <a:bodyPr/>
          <a:lstStyle/>
          <a:p>
            <a:r>
              <a:rPr lang="en-US"/>
              <a:t>Investing Premiums</a:t>
            </a:r>
          </a:p>
        </p:txBody>
      </p:sp>
      <p:sp>
        <p:nvSpPr>
          <p:cNvPr id="5" name="Rectangle: Rounded Corners 4">
            <a:extLst>
              <a:ext uri="{FF2B5EF4-FFF2-40B4-BE49-F238E27FC236}">
                <a16:creationId xmlns:a16="http://schemas.microsoft.com/office/drawing/2014/main" id="{2407AC56-CBCF-CCDF-238F-1A6A71509404}"/>
              </a:ext>
            </a:extLst>
          </p:cNvPr>
          <p:cNvSpPr/>
          <p:nvPr/>
        </p:nvSpPr>
        <p:spPr>
          <a:xfrm>
            <a:off x="6497217" y="3497094"/>
            <a:ext cx="1378675"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$942</a:t>
            </a:r>
          </a:p>
        </p:txBody>
      </p:sp>
      <p:sp>
        <p:nvSpPr>
          <p:cNvPr id="7" name="Rectangle: Rounded Corners 6">
            <a:extLst>
              <a:ext uri="{FF2B5EF4-FFF2-40B4-BE49-F238E27FC236}">
                <a16:creationId xmlns:a16="http://schemas.microsoft.com/office/drawing/2014/main" id="{B0A9C816-167A-1FCA-8F3D-1CDD8ED5685F}"/>
              </a:ext>
            </a:extLst>
          </p:cNvPr>
          <p:cNvSpPr/>
          <p:nvPr/>
        </p:nvSpPr>
        <p:spPr>
          <a:xfrm>
            <a:off x="3906268" y="3493816"/>
            <a:ext cx="1914843"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Premium</a:t>
            </a:r>
            <a:endParaRPr lang="en-US"/>
          </a:p>
        </p:txBody>
      </p:sp>
      <p:sp>
        <p:nvSpPr>
          <p:cNvPr id="3" name="Rectangle: Rounded Corners 2">
            <a:extLst>
              <a:ext uri="{FF2B5EF4-FFF2-40B4-BE49-F238E27FC236}">
                <a16:creationId xmlns:a16="http://schemas.microsoft.com/office/drawing/2014/main" id="{7452EA42-D6C9-8F76-77A8-25CD6ABAE622}"/>
              </a:ext>
            </a:extLst>
          </p:cNvPr>
          <p:cNvSpPr/>
          <p:nvPr/>
        </p:nvSpPr>
        <p:spPr>
          <a:xfrm>
            <a:off x="6494204" y="5318903"/>
            <a:ext cx="1378675"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$8,477</a:t>
            </a:r>
          </a:p>
        </p:txBody>
      </p:sp>
      <p:sp>
        <p:nvSpPr>
          <p:cNvPr id="4" name="Rectangle: Rounded Corners 3">
            <a:extLst>
              <a:ext uri="{FF2B5EF4-FFF2-40B4-BE49-F238E27FC236}">
                <a16:creationId xmlns:a16="http://schemas.microsoft.com/office/drawing/2014/main" id="{C8F98F46-F693-A25A-05D5-BF7DB9F4C8E1}"/>
              </a:ext>
            </a:extLst>
          </p:cNvPr>
          <p:cNvSpPr/>
          <p:nvPr/>
        </p:nvSpPr>
        <p:spPr>
          <a:xfrm>
            <a:off x="3903255" y="5315625"/>
            <a:ext cx="1914843"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Final Value</a:t>
            </a:r>
            <a:endParaRPr lang="en-US"/>
          </a:p>
        </p:txBody>
      </p:sp>
      <p:sp>
        <p:nvSpPr>
          <p:cNvPr id="6" name="Rectangle 5">
            <a:extLst>
              <a:ext uri="{FF2B5EF4-FFF2-40B4-BE49-F238E27FC236}">
                <a16:creationId xmlns:a16="http://schemas.microsoft.com/office/drawing/2014/main" id="{D98E373A-CFD9-144C-D1DA-C578C2C00927}"/>
              </a:ext>
            </a:extLst>
          </p:cNvPr>
          <p:cNvSpPr/>
          <p:nvPr/>
        </p:nvSpPr>
        <p:spPr>
          <a:xfrm>
            <a:off x="11142482" y="-1"/>
            <a:ext cx="1025661"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16</a:t>
            </a:r>
          </a:p>
        </p:txBody>
      </p:sp>
      <p:cxnSp>
        <p:nvCxnSpPr>
          <p:cNvPr id="16" name="Straight Arrow Connector 15">
            <a:extLst>
              <a:ext uri="{FF2B5EF4-FFF2-40B4-BE49-F238E27FC236}">
                <a16:creationId xmlns:a16="http://schemas.microsoft.com/office/drawing/2014/main" id="{48B7B736-A97C-02E5-30C7-C4A036744100}"/>
              </a:ext>
            </a:extLst>
          </p:cNvPr>
          <p:cNvCxnSpPr>
            <a:cxnSpLocks/>
          </p:cNvCxnSpPr>
          <p:nvPr/>
        </p:nvCxnSpPr>
        <p:spPr>
          <a:xfrm>
            <a:off x="7186554" y="4261359"/>
            <a:ext cx="0" cy="8912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84A1F14B-9616-EEFC-D62A-27273C8EF9E6}"/>
              </a:ext>
            </a:extLst>
          </p:cNvPr>
          <p:cNvSpPr/>
          <p:nvPr/>
        </p:nvSpPr>
        <p:spPr>
          <a:xfrm>
            <a:off x="4730778" y="4461773"/>
            <a:ext cx="2455776"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rPr>
              <a:t>Invested into S&amp;P500 as a lump sum</a:t>
            </a:r>
          </a:p>
        </p:txBody>
      </p:sp>
      <p:sp>
        <p:nvSpPr>
          <p:cNvPr id="24" name="Rectangle: Rounded Corners 23">
            <a:extLst>
              <a:ext uri="{FF2B5EF4-FFF2-40B4-BE49-F238E27FC236}">
                <a16:creationId xmlns:a16="http://schemas.microsoft.com/office/drawing/2014/main" id="{4652C3DE-08EB-CC17-6CCE-4D34C027FEAF}"/>
              </a:ext>
            </a:extLst>
          </p:cNvPr>
          <p:cNvSpPr/>
          <p:nvPr/>
        </p:nvSpPr>
        <p:spPr>
          <a:xfrm>
            <a:off x="2295832" y="1520352"/>
            <a:ext cx="7600336" cy="158655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The expected payment of all accounts is </a:t>
            </a:r>
            <a:r>
              <a:rPr lang="en-US" sz="3000" b="1">
                <a:solidFill>
                  <a:schemeClr val="tx1"/>
                </a:solidFill>
              </a:rPr>
              <a:t>$8,477</a:t>
            </a:r>
            <a:r>
              <a:rPr lang="en-US" sz="3000">
                <a:solidFill>
                  <a:schemeClr val="tx1"/>
                </a:solidFill>
              </a:rPr>
              <a:t>, which covers </a:t>
            </a:r>
            <a:r>
              <a:rPr lang="en-US" sz="3000" b="1">
                <a:solidFill>
                  <a:schemeClr val="tx1"/>
                </a:solidFill>
              </a:rPr>
              <a:t>~⅔</a:t>
            </a:r>
            <a:r>
              <a:rPr lang="en-US" sz="3000">
                <a:solidFill>
                  <a:schemeClr val="tx1"/>
                </a:solidFill>
              </a:rPr>
              <a:t> of sequences</a:t>
            </a:r>
            <a:endParaRPr lang="en-US" sz="3000" b="1">
              <a:solidFill>
                <a:schemeClr val="tx1"/>
              </a:solidFill>
            </a:endParaRPr>
          </a:p>
        </p:txBody>
      </p:sp>
    </p:spTree>
    <p:extLst>
      <p:ext uri="{BB962C8B-B14F-4D97-AF65-F5344CB8AC3E}">
        <p14:creationId xmlns:p14="http://schemas.microsoft.com/office/powerpoint/2010/main" val="3012833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A circle filled with dots">
            <a:extLst>
              <a:ext uri="{FF2B5EF4-FFF2-40B4-BE49-F238E27FC236}">
                <a16:creationId xmlns:a16="http://schemas.microsoft.com/office/drawing/2014/main" id="{61189E4E-BCAD-85F6-D739-51CABDE3C0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9534" y="5268989"/>
            <a:ext cx="4572000" cy="4572000"/>
          </a:xfrm>
          <a:prstGeom prst="rect">
            <a:avLst/>
          </a:prstGeom>
        </p:spPr>
      </p:pic>
      <p:pic>
        <p:nvPicPr>
          <p:cNvPr id="10" name="Graphic 9" descr="An organic shape with a flat edge">
            <a:extLst>
              <a:ext uri="{FF2B5EF4-FFF2-40B4-BE49-F238E27FC236}">
                <a16:creationId xmlns:a16="http://schemas.microsoft.com/office/drawing/2014/main" id="{DAE89C06-8649-D40D-1D2D-47D5311B9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0" y="1690688"/>
            <a:ext cx="4572000" cy="4572000"/>
          </a:xfrm>
          <a:prstGeom prst="rect">
            <a:avLst/>
          </a:prstGeom>
        </p:spPr>
      </p:pic>
      <p:pic>
        <p:nvPicPr>
          <p:cNvPr id="11" name="Graphic 10" descr="An organic shape with a flat edge">
            <a:extLst>
              <a:ext uri="{FF2B5EF4-FFF2-40B4-BE49-F238E27FC236}">
                <a16:creationId xmlns:a16="http://schemas.microsoft.com/office/drawing/2014/main" id="{3926B155-4D19-6D06-2E27-F1200C4CB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6686550" y="-1"/>
            <a:ext cx="4572000" cy="4572000"/>
          </a:xfrm>
          <a:prstGeom prst="rect">
            <a:avLst/>
          </a:prstGeom>
        </p:spPr>
      </p:pic>
      <p:pic>
        <p:nvPicPr>
          <p:cNvPr id="12" name="Graphic 11" descr="A circle filled with dots">
            <a:extLst>
              <a:ext uri="{FF2B5EF4-FFF2-40B4-BE49-F238E27FC236}">
                <a16:creationId xmlns:a16="http://schemas.microsoft.com/office/drawing/2014/main" id="{78A5947F-860C-6580-478E-C6E6F1CED7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21697" y="4466203"/>
            <a:ext cx="4572000" cy="4572000"/>
          </a:xfrm>
          <a:prstGeom prst="rect">
            <a:avLst/>
          </a:prstGeom>
        </p:spPr>
      </p:pic>
      <p:sp>
        <p:nvSpPr>
          <p:cNvPr id="2" name="Title 1">
            <a:extLst>
              <a:ext uri="{FF2B5EF4-FFF2-40B4-BE49-F238E27FC236}">
                <a16:creationId xmlns:a16="http://schemas.microsoft.com/office/drawing/2014/main" id="{D37E4DD3-C6CA-56FA-C481-F35984DF166E}"/>
              </a:ext>
            </a:extLst>
          </p:cNvPr>
          <p:cNvSpPr>
            <a:spLocks noGrp="1"/>
          </p:cNvSpPr>
          <p:nvPr>
            <p:ph type="title"/>
          </p:nvPr>
        </p:nvSpPr>
        <p:spPr/>
        <p:txBody>
          <a:bodyPr/>
          <a:lstStyle/>
          <a:p>
            <a:r>
              <a:rPr lang="en-US"/>
              <a:t>Pricing Method: Black-Scholes</a:t>
            </a:r>
          </a:p>
        </p:txBody>
      </p:sp>
      <p:sp>
        <p:nvSpPr>
          <p:cNvPr id="4" name="Rectangle: Rounded Corners 3">
            <a:extLst>
              <a:ext uri="{FF2B5EF4-FFF2-40B4-BE49-F238E27FC236}">
                <a16:creationId xmlns:a16="http://schemas.microsoft.com/office/drawing/2014/main" id="{EB3F56F3-5ABC-561A-0A60-5AE6EF5ED8C0}"/>
              </a:ext>
            </a:extLst>
          </p:cNvPr>
          <p:cNvSpPr/>
          <p:nvPr/>
        </p:nvSpPr>
        <p:spPr>
          <a:xfrm>
            <a:off x="1042219" y="1592826"/>
            <a:ext cx="3805084" cy="175014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Our product is like a European put option</a:t>
            </a:r>
          </a:p>
        </p:txBody>
      </p:sp>
      <p:sp>
        <p:nvSpPr>
          <p:cNvPr id="5" name="Rectangle: Rounded Corners 4">
            <a:extLst>
              <a:ext uri="{FF2B5EF4-FFF2-40B4-BE49-F238E27FC236}">
                <a16:creationId xmlns:a16="http://schemas.microsoft.com/office/drawing/2014/main" id="{8863FA58-3AFB-FEC1-461B-CE89F2702D4F}"/>
              </a:ext>
            </a:extLst>
          </p:cNvPr>
          <p:cNvSpPr/>
          <p:nvPr/>
        </p:nvSpPr>
        <p:spPr>
          <a:xfrm>
            <a:off x="7344697" y="1690688"/>
            <a:ext cx="3805084" cy="165228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Black-Scholes Formula </a:t>
            </a:r>
            <a:r>
              <a:rPr lang="en-US" sz="2500">
                <a:solidFill>
                  <a:schemeClr val="tx1"/>
                </a:solidFill>
              </a:rPr>
              <a:t>is a formula for pricing stock options, including European Puts</a:t>
            </a:r>
          </a:p>
        </p:txBody>
      </p:sp>
      <p:sp>
        <p:nvSpPr>
          <p:cNvPr id="8" name="Rectangle: Rounded Corners 7">
            <a:extLst>
              <a:ext uri="{FF2B5EF4-FFF2-40B4-BE49-F238E27FC236}">
                <a16:creationId xmlns:a16="http://schemas.microsoft.com/office/drawing/2014/main" id="{ED95F1F2-3696-DAA7-CD56-2E055A5BBB11}"/>
              </a:ext>
            </a:extLst>
          </p:cNvPr>
          <p:cNvSpPr/>
          <p:nvPr/>
        </p:nvSpPr>
        <p:spPr>
          <a:xfrm>
            <a:off x="7344697" y="3975437"/>
            <a:ext cx="3805084" cy="193695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rPr>
              <a:t>Our variables aren’t one to one, we could not conclude on one final price from this method</a:t>
            </a:r>
          </a:p>
        </p:txBody>
      </p:sp>
      <p:sp>
        <p:nvSpPr>
          <p:cNvPr id="3" name="Rectangle: Rounded Corners 2">
            <a:extLst>
              <a:ext uri="{FF2B5EF4-FFF2-40B4-BE49-F238E27FC236}">
                <a16:creationId xmlns:a16="http://schemas.microsoft.com/office/drawing/2014/main" id="{800AFE88-87D0-EBA9-320D-053346353A09}"/>
              </a:ext>
            </a:extLst>
          </p:cNvPr>
          <p:cNvSpPr/>
          <p:nvPr/>
        </p:nvSpPr>
        <p:spPr>
          <a:xfrm>
            <a:off x="6921910" y="6262688"/>
            <a:ext cx="1189703" cy="489515"/>
          </a:xfrm>
          <a:prstGeom prst="roundRect">
            <a:avLst/>
          </a:prstGeom>
          <a:solidFill>
            <a:srgbClr val="E68C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$2,518?</a:t>
            </a:r>
          </a:p>
        </p:txBody>
      </p:sp>
      <p:sp>
        <p:nvSpPr>
          <p:cNvPr id="6" name="Rectangle: Rounded Corners 5">
            <a:extLst>
              <a:ext uri="{FF2B5EF4-FFF2-40B4-BE49-F238E27FC236}">
                <a16:creationId xmlns:a16="http://schemas.microsoft.com/office/drawing/2014/main" id="{26E20C71-DDBA-042B-F3E1-B3564DBA67EB}"/>
              </a:ext>
            </a:extLst>
          </p:cNvPr>
          <p:cNvSpPr/>
          <p:nvPr/>
        </p:nvSpPr>
        <p:spPr>
          <a:xfrm>
            <a:off x="8832849" y="6272521"/>
            <a:ext cx="977695" cy="489515"/>
          </a:xfrm>
          <a:prstGeom prst="roundRect">
            <a:avLst/>
          </a:prstGeom>
          <a:solidFill>
            <a:srgbClr val="E68C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$416?</a:t>
            </a:r>
          </a:p>
        </p:txBody>
      </p:sp>
      <p:sp>
        <p:nvSpPr>
          <p:cNvPr id="13" name="Rectangle: Rounded Corners 12">
            <a:extLst>
              <a:ext uri="{FF2B5EF4-FFF2-40B4-BE49-F238E27FC236}">
                <a16:creationId xmlns:a16="http://schemas.microsoft.com/office/drawing/2014/main" id="{FE737958-5BFC-1AC5-CC58-00D7939737B0}"/>
              </a:ext>
            </a:extLst>
          </p:cNvPr>
          <p:cNvSpPr/>
          <p:nvPr/>
        </p:nvSpPr>
        <p:spPr>
          <a:xfrm>
            <a:off x="10549601" y="6272981"/>
            <a:ext cx="1101625" cy="479222"/>
          </a:xfrm>
          <a:prstGeom prst="roundRect">
            <a:avLst/>
          </a:prstGeom>
          <a:solidFill>
            <a:srgbClr val="E68C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$4,673?</a:t>
            </a:r>
          </a:p>
        </p:txBody>
      </p:sp>
      <p:sp>
        <p:nvSpPr>
          <p:cNvPr id="7" name="Rectangle 6">
            <a:extLst>
              <a:ext uri="{FF2B5EF4-FFF2-40B4-BE49-F238E27FC236}">
                <a16:creationId xmlns:a16="http://schemas.microsoft.com/office/drawing/2014/main" id="{A8C4C77E-1F2D-5E65-E028-8ECFFB6D9C5A}"/>
              </a:ext>
            </a:extLst>
          </p:cNvPr>
          <p:cNvSpPr/>
          <p:nvPr/>
        </p:nvSpPr>
        <p:spPr>
          <a:xfrm>
            <a:off x="11142482" y="-1"/>
            <a:ext cx="1025661"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17</a:t>
            </a:r>
          </a:p>
        </p:txBody>
      </p:sp>
      <p:pic>
        <p:nvPicPr>
          <p:cNvPr id="16" name="Picture 15" descr="A math equation with black text&#10;&#10;Description automatically generated with medium confidence">
            <a:extLst>
              <a:ext uri="{FF2B5EF4-FFF2-40B4-BE49-F238E27FC236}">
                <a16:creationId xmlns:a16="http://schemas.microsoft.com/office/drawing/2014/main" id="{847EAD18-B9C9-205C-6276-368C5B2C63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104" y="3368133"/>
            <a:ext cx="4013943" cy="1544724"/>
          </a:xfrm>
          <a:prstGeom prst="rect">
            <a:avLst/>
          </a:prstGeom>
          <a:ln>
            <a:solidFill>
              <a:schemeClr val="tx1"/>
            </a:solidFill>
          </a:ln>
        </p:spPr>
      </p:pic>
      <p:sp>
        <p:nvSpPr>
          <p:cNvPr id="17" name="TextBox 16">
            <a:extLst>
              <a:ext uri="{FF2B5EF4-FFF2-40B4-BE49-F238E27FC236}">
                <a16:creationId xmlns:a16="http://schemas.microsoft.com/office/drawing/2014/main" id="{AB223C00-F00C-87EB-EAAD-74BBCF407FE2}"/>
              </a:ext>
            </a:extLst>
          </p:cNvPr>
          <p:cNvSpPr txBox="1"/>
          <p:nvPr/>
        </p:nvSpPr>
        <p:spPr>
          <a:xfrm>
            <a:off x="1421952" y="4946154"/>
            <a:ext cx="3218246" cy="1815882"/>
          </a:xfrm>
          <a:prstGeom prst="rect">
            <a:avLst/>
          </a:prstGeom>
          <a:noFill/>
          <a:ln>
            <a:solidFill>
              <a:schemeClr val="tx1"/>
            </a:solidFill>
          </a:ln>
        </p:spPr>
        <p:txBody>
          <a:bodyPr wrap="square" rtlCol="0">
            <a:spAutoFit/>
          </a:bodyPr>
          <a:lstStyle/>
          <a:p>
            <a:r>
              <a:rPr lang="en-US" sz="1600"/>
              <a:t>C = call option price</a:t>
            </a:r>
          </a:p>
          <a:p>
            <a:r>
              <a:rPr lang="en-US" sz="1600"/>
              <a:t>N = CDF of the normal distribution</a:t>
            </a:r>
          </a:p>
          <a:p>
            <a:r>
              <a:rPr lang="en-US" sz="1600"/>
              <a:t>S</a:t>
            </a:r>
            <a:r>
              <a:rPr lang="en-US" sz="1600" baseline="-25000"/>
              <a:t>t</a:t>
            </a:r>
            <a:r>
              <a:rPr lang="en-US" sz="1600"/>
              <a:t> = spot price</a:t>
            </a:r>
          </a:p>
          <a:p>
            <a:r>
              <a:rPr lang="en-US" sz="1600"/>
              <a:t>K =strike price</a:t>
            </a:r>
          </a:p>
          <a:p>
            <a:r>
              <a:rPr lang="en-US" sz="1600"/>
              <a:t>r = risk-free interest rate</a:t>
            </a:r>
          </a:p>
          <a:p>
            <a:r>
              <a:rPr lang="en-US" sz="1600"/>
              <a:t>t = time to maturity</a:t>
            </a:r>
          </a:p>
          <a:p>
            <a:r>
              <a:rPr lang="el-GR" sz="1600" b="0" i="0">
                <a:solidFill>
                  <a:srgbClr val="202122"/>
                </a:solidFill>
                <a:effectLst/>
                <a:latin typeface="+mj-lt"/>
              </a:rPr>
              <a:t>σ</a:t>
            </a:r>
            <a:r>
              <a:rPr lang="en-US" sz="1600" b="0" i="0">
                <a:solidFill>
                  <a:srgbClr val="202122"/>
                </a:solidFill>
                <a:effectLst/>
                <a:latin typeface="+mj-lt"/>
              </a:rPr>
              <a:t> = volatility </a:t>
            </a:r>
            <a:endParaRPr lang="en-US" sz="1600">
              <a:latin typeface="+mj-lt"/>
            </a:endParaRPr>
          </a:p>
        </p:txBody>
      </p:sp>
    </p:spTree>
    <p:extLst>
      <p:ext uri="{BB962C8B-B14F-4D97-AF65-F5344CB8AC3E}">
        <p14:creationId xmlns:p14="http://schemas.microsoft.com/office/powerpoint/2010/main" val="221782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descr="A circle filled with dots">
            <a:extLst>
              <a:ext uri="{FF2B5EF4-FFF2-40B4-BE49-F238E27FC236}">
                <a16:creationId xmlns:a16="http://schemas.microsoft.com/office/drawing/2014/main" id="{6EB19079-69B6-EAC4-E3EB-0B05EA197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9534" y="5268989"/>
            <a:ext cx="4572000" cy="4572000"/>
          </a:xfrm>
          <a:prstGeom prst="rect">
            <a:avLst/>
          </a:prstGeom>
        </p:spPr>
      </p:pic>
      <p:pic>
        <p:nvPicPr>
          <p:cNvPr id="21" name="Graphic 20" descr="An organic shape with a flat edge">
            <a:extLst>
              <a:ext uri="{FF2B5EF4-FFF2-40B4-BE49-F238E27FC236}">
                <a16:creationId xmlns:a16="http://schemas.microsoft.com/office/drawing/2014/main" id="{FD9E7CD2-E892-93F1-06E5-FF560AEFC8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0" y="1690688"/>
            <a:ext cx="4572000" cy="4572000"/>
          </a:xfrm>
          <a:prstGeom prst="rect">
            <a:avLst/>
          </a:prstGeom>
        </p:spPr>
      </p:pic>
      <p:pic>
        <p:nvPicPr>
          <p:cNvPr id="24" name="Graphic 23" descr="An organic shape with a flat edge">
            <a:extLst>
              <a:ext uri="{FF2B5EF4-FFF2-40B4-BE49-F238E27FC236}">
                <a16:creationId xmlns:a16="http://schemas.microsoft.com/office/drawing/2014/main" id="{558A377C-508F-C266-C7A8-2A33808849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686550" y="-1"/>
            <a:ext cx="4572000" cy="4572000"/>
          </a:xfrm>
          <a:prstGeom prst="rect">
            <a:avLst/>
          </a:prstGeom>
        </p:spPr>
      </p:pic>
      <p:pic>
        <p:nvPicPr>
          <p:cNvPr id="25" name="Graphic 24" descr="A circle filled with dots">
            <a:extLst>
              <a:ext uri="{FF2B5EF4-FFF2-40B4-BE49-F238E27FC236}">
                <a16:creationId xmlns:a16="http://schemas.microsoft.com/office/drawing/2014/main" id="{6F183A5F-B818-E190-4FED-E905577CA5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21697" y="4466203"/>
            <a:ext cx="4572000" cy="4572000"/>
          </a:xfrm>
          <a:prstGeom prst="rect">
            <a:avLst/>
          </a:prstGeom>
        </p:spPr>
      </p:pic>
      <p:sp>
        <p:nvSpPr>
          <p:cNvPr id="2" name="Title 1">
            <a:extLst>
              <a:ext uri="{FF2B5EF4-FFF2-40B4-BE49-F238E27FC236}">
                <a16:creationId xmlns:a16="http://schemas.microsoft.com/office/drawing/2014/main" id="{335F825A-ACD6-102E-4065-7FCA071BD96A}"/>
              </a:ext>
            </a:extLst>
          </p:cNvPr>
          <p:cNvSpPr>
            <a:spLocks noGrp="1"/>
          </p:cNvSpPr>
          <p:nvPr>
            <p:ph type="title"/>
          </p:nvPr>
        </p:nvSpPr>
        <p:spPr/>
        <p:txBody>
          <a:bodyPr/>
          <a:lstStyle/>
          <a:p>
            <a:r>
              <a:rPr lang="en-US"/>
              <a:t>Pricing Method: Direct Simulation</a:t>
            </a:r>
          </a:p>
        </p:txBody>
      </p:sp>
      <p:sp>
        <p:nvSpPr>
          <p:cNvPr id="5" name="Rectangle: Rounded Corners 4">
            <a:extLst>
              <a:ext uri="{FF2B5EF4-FFF2-40B4-BE49-F238E27FC236}">
                <a16:creationId xmlns:a16="http://schemas.microsoft.com/office/drawing/2014/main" id="{78DEEA0F-55BF-059E-772D-FE1AE279D685}"/>
              </a:ext>
            </a:extLst>
          </p:cNvPr>
          <p:cNvSpPr/>
          <p:nvPr/>
        </p:nvSpPr>
        <p:spPr>
          <a:xfrm>
            <a:off x="2723748" y="2147851"/>
            <a:ext cx="3638143" cy="50800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30 random S&amp;P 500 values</a:t>
            </a:r>
          </a:p>
        </p:txBody>
      </p:sp>
      <p:sp>
        <p:nvSpPr>
          <p:cNvPr id="15" name="Rectangle: Rounded Corners 14">
            <a:extLst>
              <a:ext uri="{FF2B5EF4-FFF2-40B4-BE49-F238E27FC236}">
                <a16:creationId xmlns:a16="http://schemas.microsoft.com/office/drawing/2014/main" id="{6B1A31E7-C4C0-91B6-E6B7-617832AE45B8}"/>
              </a:ext>
            </a:extLst>
          </p:cNvPr>
          <p:cNvSpPr/>
          <p:nvPr/>
        </p:nvSpPr>
        <p:spPr>
          <a:xfrm>
            <a:off x="2723748" y="2859014"/>
            <a:ext cx="3638143" cy="50800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Simulate 30-year account</a:t>
            </a:r>
          </a:p>
        </p:txBody>
      </p:sp>
      <p:sp>
        <p:nvSpPr>
          <p:cNvPr id="16" name="Rectangle: Rounded Corners 15">
            <a:extLst>
              <a:ext uri="{FF2B5EF4-FFF2-40B4-BE49-F238E27FC236}">
                <a16:creationId xmlns:a16="http://schemas.microsoft.com/office/drawing/2014/main" id="{90F88D7D-2D95-A36D-7658-0349009B22A0}"/>
              </a:ext>
            </a:extLst>
          </p:cNvPr>
          <p:cNvSpPr/>
          <p:nvPr/>
        </p:nvSpPr>
        <p:spPr>
          <a:xfrm>
            <a:off x="2723748" y="3570177"/>
            <a:ext cx="3638143" cy="50800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Find unique guarantee / payment</a:t>
            </a:r>
          </a:p>
        </p:txBody>
      </p:sp>
      <p:sp>
        <p:nvSpPr>
          <p:cNvPr id="17" name="Rectangle: Rounded Corners 16">
            <a:extLst>
              <a:ext uri="{FF2B5EF4-FFF2-40B4-BE49-F238E27FC236}">
                <a16:creationId xmlns:a16="http://schemas.microsoft.com/office/drawing/2014/main" id="{F158724F-E9E3-1F66-7E72-4312A6ED8EDE}"/>
              </a:ext>
            </a:extLst>
          </p:cNvPr>
          <p:cNvSpPr/>
          <p:nvPr/>
        </p:nvSpPr>
        <p:spPr>
          <a:xfrm>
            <a:off x="2723748" y="4281340"/>
            <a:ext cx="3638142" cy="50800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Discount by 30 years</a:t>
            </a:r>
          </a:p>
        </p:txBody>
      </p:sp>
      <p:sp>
        <p:nvSpPr>
          <p:cNvPr id="18" name="Rectangle: Rounded Corners 17">
            <a:extLst>
              <a:ext uri="{FF2B5EF4-FFF2-40B4-BE49-F238E27FC236}">
                <a16:creationId xmlns:a16="http://schemas.microsoft.com/office/drawing/2014/main" id="{F277908D-75D4-B511-184F-56C592FF7259}"/>
              </a:ext>
            </a:extLst>
          </p:cNvPr>
          <p:cNvSpPr/>
          <p:nvPr/>
        </p:nvSpPr>
        <p:spPr>
          <a:xfrm>
            <a:off x="3691649" y="5348140"/>
            <a:ext cx="17023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Premium</a:t>
            </a:r>
          </a:p>
        </p:txBody>
      </p:sp>
      <p:cxnSp>
        <p:nvCxnSpPr>
          <p:cNvPr id="20" name="Straight Arrow Connector 19">
            <a:extLst>
              <a:ext uri="{FF2B5EF4-FFF2-40B4-BE49-F238E27FC236}">
                <a16:creationId xmlns:a16="http://schemas.microsoft.com/office/drawing/2014/main" id="{18110F8A-914D-7B75-5BC5-3C620F1D9188}"/>
              </a:ext>
            </a:extLst>
          </p:cNvPr>
          <p:cNvCxnSpPr>
            <a:cxnSpLocks/>
          </p:cNvCxnSpPr>
          <p:nvPr/>
        </p:nvCxnSpPr>
        <p:spPr>
          <a:xfrm>
            <a:off x="4562272" y="4893668"/>
            <a:ext cx="0" cy="35719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1026" name="Picture 2" descr="Replay - Free arrows icons">
            <a:extLst>
              <a:ext uri="{FF2B5EF4-FFF2-40B4-BE49-F238E27FC236}">
                <a16:creationId xmlns:a16="http://schemas.microsoft.com/office/drawing/2014/main" id="{4AFC7955-547F-D3A0-010F-E72825FEEA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6791" y="2518779"/>
            <a:ext cx="2102796" cy="21027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793ABD8D-0E5A-9BCB-C887-7947F34A4332}"/>
              </a:ext>
            </a:extLst>
          </p:cNvPr>
          <p:cNvSpPr/>
          <p:nvPr/>
        </p:nvSpPr>
        <p:spPr>
          <a:xfrm>
            <a:off x="7667019" y="3316177"/>
            <a:ext cx="17023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x50,000</a:t>
            </a:r>
          </a:p>
        </p:txBody>
      </p:sp>
      <p:sp>
        <p:nvSpPr>
          <p:cNvPr id="23" name="Left Brace 22">
            <a:extLst>
              <a:ext uri="{FF2B5EF4-FFF2-40B4-BE49-F238E27FC236}">
                <a16:creationId xmlns:a16="http://schemas.microsoft.com/office/drawing/2014/main" id="{5D1EC04E-3E21-4FC5-FAFD-57A1A860A188}"/>
              </a:ext>
            </a:extLst>
          </p:cNvPr>
          <p:cNvSpPr/>
          <p:nvPr/>
        </p:nvSpPr>
        <p:spPr>
          <a:xfrm rot="10800000">
            <a:off x="6702358" y="2189011"/>
            <a:ext cx="486379" cy="3667128"/>
          </a:xfrm>
          <a:prstGeom prst="leftBrace">
            <a:avLst>
              <a:gd name="adj1" fmla="val 118678"/>
              <a:gd name="adj2" fmla="val 64590"/>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7E8492DD-4687-18E5-72EE-E6B22F08A6F7}"/>
              </a:ext>
            </a:extLst>
          </p:cNvPr>
          <p:cNvSpPr/>
          <p:nvPr/>
        </p:nvSpPr>
        <p:spPr>
          <a:xfrm>
            <a:off x="11142482" y="-1"/>
            <a:ext cx="1025661"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1</a:t>
            </a:r>
            <a:r>
              <a:rPr lang="en-US" sz="5400">
                <a:ln w="0">
                  <a:solidFill>
                    <a:schemeClr val="accent5">
                      <a:lumMod val="40000"/>
                      <a:lumOff val="60000"/>
                    </a:schemeClr>
                  </a:solidFill>
                </a:ln>
                <a:effectLst>
                  <a:outerShdw blurRad="38100" dist="19050" dir="2700000" algn="tl" rotWithShape="0">
                    <a:schemeClr val="dk1">
                      <a:alpha val="40000"/>
                    </a:schemeClr>
                  </a:outerShdw>
                </a:effectLst>
              </a:rPr>
              <a:t>8</a:t>
            </a:r>
            <a:endPar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8515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descr="A circle filled with dots">
            <a:extLst>
              <a:ext uri="{FF2B5EF4-FFF2-40B4-BE49-F238E27FC236}">
                <a16:creationId xmlns:a16="http://schemas.microsoft.com/office/drawing/2014/main" id="{E7AE6621-6333-1B89-F620-E020EBF0AF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9534" y="5268989"/>
            <a:ext cx="4572000" cy="4572000"/>
          </a:xfrm>
          <a:prstGeom prst="rect">
            <a:avLst/>
          </a:prstGeom>
        </p:spPr>
      </p:pic>
      <p:pic>
        <p:nvPicPr>
          <p:cNvPr id="29" name="Graphic 28" descr="An organic shape with a flat edge">
            <a:extLst>
              <a:ext uri="{FF2B5EF4-FFF2-40B4-BE49-F238E27FC236}">
                <a16:creationId xmlns:a16="http://schemas.microsoft.com/office/drawing/2014/main" id="{01220D14-19D8-D4F3-57DB-2A08A62783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686550" y="-1"/>
            <a:ext cx="4572000" cy="4572000"/>
          </a:xfrm>
          <a:prstGeom prst="rect">
            <a:avLst/>
          </a:prstGeom>
        </p:spPr>
      </p:pic>
      <p:pic>
        <p:nvPicPr>
          <p:cNvPr id="31" name="Graphic 30" descr="A circle filled with dots">
            <a:extLst>
              <a:ext uri="{FF2B5EF4-FFF2-40B4-BE49-F238E27FC236}">
                <a16:creationId xmlns:a16="http://schemas.microsoft.com/office/drawing/2014/main" id="{0ECAD247-E8A9-E25F-C474-58F6B6AA62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21697" y="4466203"/>
            <a:ext cx="4572000" cy="4572000"/>
          </a:xfrm>
          <a:prstGeom prst="rect">
            <a:avLst/>
          </a:prstGeom>
        </p:spPr>
      </p:pic>
      <p:pic>
        <p:nvPicPr>
          <p:cNvPr id="19" name="Graphic 18" descr="An organic shape with a flat edge">
            <a:extLst>
              <a:ext uri="{FF2B5EF4-FFF2-40B4-BE49-F238E27FC236}">
                <a16:creationId xmlns:a16="http://schemas.microsoft.com/office/drawing/2014/main" id="{877CEE32-FEF8-9D6F-43EC-FFA8F1A16F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0" y="1690688"/>
            <a:ext cx="4572000" cy="4572000"/>
          </a:xfrm>
          <a:prstGeom prst="rect">
            <a:avLst/>
          </a:prstGeom>
        </p:spPr>
      </p:pic>
      <p:sp>
        <p:nvSpPr>
          <p:cNvPr id="2" name="Title 1">
            <a:extLst>
              <a:ext uri="{FF2B5EF4-FFF2-40B4-BE49-F238E27FC236}">
                <a16:creationId xmlns:a16="http://schemas.microsoft.com/office/drawing/2014/main" id="{335F825A-ACD6-102E-4065-7FCA071BD96A}"/>
              </a:ext>
            </a:extLst>
          </p:cNvPr>
          <p:cNvSpPr>
            <a:spLocks noGrp="1"/>
          </p:cNvSpPr>
          <p:nvPr>
            <p:ph type="title"/>
          </p:nvPr>
        </p:nvSpPr>
        <p:spPr/>
        <p:txBody>
          <a:bodyPr/>
          <a:lstStyle/>
          <a:p>
            <a:r>
              <a:rPr lang="en-US"/>
              <a:t>Pricing Method: Direct Simulation</a:t>
            </a:r>
          </a:p>
        </p:txBody>
      </p:sp>
      <p:sp>
        <p:nvSpPr>
          <p:cNvPr id="5" name="Rectangle: Rounded Corners 4">
            <a:extLst>
              <a:ext uri="{FF2B5EF4-FFF2-40B4-BE49-F238E27FC236}">
                <a16:creationId xmlns:a16="http://schemas.microsoft.com/office/drawing/2014/main" id="{78DEEA0F-55BF-059E-772D-FE1AE279D685}"/>
              </a:ext>
            </a:extLst>
          </p:cNvPr>
          <p:cNvSpPr/>
          <p:nvPr/>
        </p:nvSpPr>
        <p:spPr>
          <a:xfrm>
            <a:off x="6447645" y="1645882"/>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Percentile</a:t>
            </a:r>
          </a:p>
        </p:txBody>
      </p:sp>
      <p:sp>
        <p:nvSpPr>
          <p:cNvPr id="7" name="Rectangle: Rounded Corners 6">
            <a:extLst>
              <a:ext uri="{FF2B5EF4-FFF2-40B4-BE49-F238E27FC236}">
                <a16:creationId xmlns:a16="http://schemas.microsoft.com/office/drawing/2014/main" id="{10A4BA71-9FD9-4E0F-4562-2FDE807E0F6F}"/>
              </a:ext>
            </a:extLst>
          </p:cNvPr>
          <p:cNvSpPr/>
          <p:nvPr/>
        </p:nvSpPr>
        <p:spPr>
          <a:xfrm>
            <a:off x="9342976" y="1645881"/>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Premium</a:t>
            </a:r>
          </a:p>
        </p:txBody>
      </p:sp>
      <p:sp>
        <p:nvSpPr>
          <p:cNvPr id="3" name="Rectangle: Rounded Corners 2">
            <a:extLst>
              <a:ext uri="{FF2B5EF4-FFF2-40B4-BE49-F238E27FC236}">
                <a16:creationId xmlns:a16="http://schemas.microsoft.com/office/drawing/2014/main" id="{3F80F3AD-C6B3-DD2E-BD84-E49EA0C75EC2}"/>
              </a:ext>
            </a:extLst>
          </p:cNvPr>
          <p:cNvSpPr/>
          <p:nvPr/>
        </p:nvSpPr>
        <p:spPr>
          <a:xfrm>
            <a:off x="6447644" y="3922049"/>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95%</a:t>
            </a:r>
          </a:p>
        </p:txBody>
      </p:sp>
      <p:sp>
        <p:nvSpPr>
          <p:cNvPr id="4" name="Rectangle: Rounded Corners 3">
            <a:extLst>
              <a:ext uri="{FF2B5EF4-FFF2-40B4-BE49-F238E27FC236}">
                <a16:creationId xmlns:a16="http://schemas.microsoft.com/office/drawing/2014/main" id="{B2795C00-288A-78AE-8A4C-F703A1017F05}"/>
              </a:ext>
            </a:extLst>
          </p:cNvPr>
          <p:cNvSpPr/>
          <p:nvPr/>
        </p:nvSpPr>
        <p:spPr>
          <a:xfrm>
            <a:off x="9353077" y="4620140"/>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$3,145</a:t>
            </a:r>
          </a:p>
        </p:txBody>
      </p:sp>
      <p:sp>
        <p:nvSpPr>
          <p:cNvPr id="6" name="Rectangle: Rounded Corners 5">
            <a:extLst>
              <a:ext uri="{FF2B5EF4-FFF2-40B4-BE49-F238E27FC236}">
                <a16:creationId xmlns:a16="http://schemas.microsoft.com/office/drawing/2014/main" id="{34916C14-AAF2-DE2A-C662-650A842362A2}"/>
              </a:ext>
            </a:extLst>
          </p:cNvPr>
          <p:cNvSpPr/>
          <p:nvPr/>
        </p:nvSpPr>
        <p:spPr>
          <a:xfrm>
            <a:off x="9353077" y="3922050"/>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$4,166</a:t>
            </a:r>
          </a:p>
        </p:txBody>
      </p:sp>
      <p:sp>
        <p:nvSpPr>
          <p:cNvPr id="8" name="Rectangle: Rounded Corners 7">
            <a:extLst>
              <a:ext uri="{FF2B5EF4-FFF2-40B4-BE49-F238E27FC236}">
                <a16:creationId xmlns:a16="http://schemas.microsoft.com/office/drawing/2014/main" id="{1E1CDD99-5BCF-367B-2AF2-49BC8C53F097}"/>
              </a:ext>
            </a:extLst>
          </p:cNvPr>
          <p:cNvSpPr/>
          <p:nvPr/>
        </p:nvSpPr>
        <p:spPr>
          <a:xfrm>
            <a:off x="9353076" y="3228875"/>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$6,707</a:t>
            </a:r>
          </a:p>
        </p:txBody>
      </p:sp>
      <p:sp>
        <p:nvSpPr>
          <p:cNvPr id="9" name="Rectangle: Rounded Corners 8">
            <a:extLst>
              <a:ext uri="{FF2B5EF4-FFF2-40B4-BE49-F238E27FC236}">
                <a16:creationId xmlns:a16="http://schemas.microsoft.com/office/drawing/2014/main" id="{9DFE6734-67C5-A7A2-446C-5B8F29DE1ACD}"/>
              </a:ext>
            </a:extLst>
          </p:cNvPr>
          <p:cNvSpPr/>
          <p:nvPr/>
        </p:nvSpPr>
        <p:spPr>
          <a:xfrm>
            <a:off x="9353077" y="2530785"/>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$29,448</a:t>
            </a:r>
          </a:p>
        </p:txBody>
      </p:sp>
      <p:sp>
        <p:nvSpPr>
          <p:cNvPr id="10" name="Rectangle: Rounded Corners 9">
            <a:extLst>
              <a:ext uri="{FF2B5EF4-FFF2-40B4-BE49-F238E27FC236}">
                <a16:creationId xmlns:a16="http://schemas.microsoft.com/office/drawing/2014/main" id="{47D964FB-F01D-70F1-F6F5-B4312A22A895}"/>
              </a:ext>
            </a:extLst>
          </p:cNvPr>
          <p:cNvSpPr/>
          <p:nvPr/>
        </p:nvSpPr>
        <p:spPr>
          <a:xfrm>
            <a:off x="6447643" y="4620138"/>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90%</a:t>
            </a:r>
          </a:p>
        </p:txBody>
      </p:sp>
      <p:sp>
        <p:nvSpPr>
          <p:cNvPr id="11" name="Rectangle: Rounded Corners 10">
            <a:extLst>
              <a:ext uri="{FF2B5EF4-FFF2-40B4-BE49-F238E27FC236}">
                <a16:creationId xmlns:a16="http://schemas.microsoft.com/office/drawing/2014/main" id="{954247CB-3007-B78A-D9B7-818655CC7D5E}"/>
              </a:ext>
            </a:extLst>
          </p:cNvPr>
          <p:cNvSpPr/>
          <p:nvPr/>
        </p:nvSpPr>
        <p:spPr>
          <a:xfrm>
            <a:off x="6447643" y="5318228"/>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85%</a:t>
            </a:r>
          </a:p>
        </p:txBody>
      </p:sp>
      <p:sp>
        <p:nvSpPr>
          <p:cNvPr id="12" name="Rectangle: Rounded Corners 11">
            <a:extLst>
              <a:ext uri="{FF2B5EF4-FFF2-40B4-BE49-F238E27FC236}">
                <a16:creationId xmlns:a16="http://schemas.microsoft.com/office/drawing/2014/main" id="{2DADAC1F-5810-2A13-5CA1-E096C824BFDC}"/>
              </a:ext>
            </a:extLst>
          </p:cNvPr>
          <p:cNvSpPr/>
          <p:nvPr/>
        </p:nvSpPr>
        <p:spPr>
          <a:xfrm>
            <a:off x="6447644" y="6016320"/>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50%</a:t>
            </a:r>
          </a:p>
        </p:txBody>
      </p:sp>
      <p:sp>
        <p:nvSpPr>
          <p:cNvPr id="13" name="Rectangle: Rounded Corners 12">
            <a:extLst>
              <a:ext uri="{FF2B5EF4-FFF2-40B4-BE49-F238E27FC236}">
                <a16:creationId xmlns:a16="http://schemas.microsoft.com/office/drawing/2014/main" id="{6F6CB3A6-5C6C-C3E2-4106-C96C98CA0D4A}"/>
              </a:ext>
            </a:extLst>
          </p:cNvPr>
          <p:cNvSpPr/>
          <p:nvPr/>
        </p:nvSpPr>
        <p:spPr>
          <a:xfrm>
            <a:off x="6447643" y="2530784"/>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a:t>
            </a:r>
          </a:p>
        </p:txBody>
      </p:sp>
      <p:sp>
        <p:nvSpPr>
          <p:cNvPr id="14" name="Rectangle: Rounded Corners 13">
            <a:extLst>
              <a:ext uri="{FF2B5EF4-FFF2-40B4-BE49-F238E27FC236}">
                <a16:creationId xmlns:a16="http://schemas.microsoft.com/office/drawing/2014/main" id="{EC6843A7-B66F-9D05-C77C-71CC4EB33018}"/>
              </a:ext>
            </a:extLst>
          </p:cNvPr>
          <p:cNvSpPr/>
          <p:nvPr/>
        </p:nvSpPr>
        <p:spPr>
          <a:xfrm>
            <a:off x="6447643" y="3228875"/>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99%</a:t>
            </a:r>
          </a:p>
        </p:txBody>
      </p:sp>
      <p:sp>
        <p:nvSpPr>
          <p:cNvPr id="15" name="Rectangle: Rounded Corners 14">
            <a:extLst>
              <a:ext uri="{FF2B5EF4-FFF2-40B4-BE49-F238E27FC236}">
                <a16:creationId xmlns:a16="http://schemas.microsoft.com/office/drawing/2014/main" id="{CD3EA864-20A6-CD92-A278-60FA2B28E485}"/>
              </a:ext>
            </a:extLst>
          </p:cNvPr>
          <p:cNvSpPr/>
          <p:nvPr/>
        </p:nvSpPr>
        <p:spPr>
          <a:xfrm>
            <a:off x="9348160" y="6016320"/>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$0</a:t>
            </a:r>
          </a:p>
        </p:txBody>
      </p:sp>
      <p:sp>
        <p:nvSpPr>
          <p:cNvPr id="16" name="Rectangle: Rounded Corners 15">
            <a:extLst>
              <a:ext uri="{FF2B5EF4-FFF2-40B4-BE49-F238E27FC236}">
                <a16:creationId xmlns:a16="http://schemas.microsoft.com/office/drawing/2014/main" id="{9B4AA26B-3E2F-8782-FEC9-7970CF372918}"/>
              </a:ext>
            </a:extLst>
          </p:cNvPr>
          <p:cNvSpPr/>
          <p:nvPr/>
        </p:nvSpPr>
        <p:spPr>
          <a:xfrm>
            <a:off x="9353076" y="5318230"/>
            <a:ext cx="166275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$2,490</a:t>
            </a:r>
          </a:p>
        </p:txBody>
      </p:sp>
      <p:sp>
        <p:nvSpPr>
          <p:cNvPr id="18" name="Rectangle: Rounded Corners 17">
            <a:extLst>
              <a:ext uri="{FF2B5EF4-FFF2-40B4-BE49-F238E27FC236}">
                <a16:creationId xmlns:a16="http://schemas.microsoft.com/office/drawing/2014/main" id="{BF9F18D2-F91C-D895-F8CA-1E9C3AB6C38E}"/>
              </a:ext>
            </a:extLst>
          </p:cNvPr>
          <p:cNvSpPr/>
          <p:nvPr/>
        </p:nvSpPr>
        <p:spPr>
          <a:xfrm>
            <a:off x="1233948" y="3288891"/>
            <a:ext cx="3972232" cy="171573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a:solidFill>
                  <a:schemeClr val="tx1"/>
                </a:solidFill>
              </a:rPr>
              <a:t>We ordered the payments from highest to lowest to calculate the premium at any percentile</a:t>
            </a:r>
          </a:p>
        </p:txBody>
      </p:sp>
      <p:cxnSp>
        <p:nvCxnSpPr>
          <p:cNvPr id="22" name="Straight Arrow Connector 21">
            <a:extLst>
              <a:ext uri="{FF2B5EF4-FFF2-40B4-BE49-F238E27FC236}">
                <a16:creationId xmlns:a16="http://schemas.microsoft.com/office/drawing/2014/main" id="{251BF7BF-69BC-A532-35B2-B27ED7CDCCBD}"/>
              </a:ext>
            </a:extLst>
          </p:cNvPr>
          <p:cNvCxnSpPr/>
          <p:nvPr/>
        </p:nvCxnSpPr>
        <p:spPr>
          <a:xfrm>
            <a:off x="6449962" y="2258962"/>
            <a:ext cx="4567083" cy="0"/>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49A45418-ADBD-371D-CB7C-F518C00B4989}"/>
              </a:ext>
            </a:extLst>
          </p:cNvPr>
          <p:cNvCxnSpPr>
            <a:cxnSpLocks/>
          </p:cNvCxnSpPr>
          <p:nvPr/>
        </p:nvCxnSpPr>
        <p:spPr>
          <a:xfrm flipH="1">
            <a:off x="8706464" y="1600200"/>
            <a:ext cx="4916" cy="4960372"/>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F5FEDFDA-4E28-CE4B-DECD-88FC2A9CE440}"/>
              </a:ext>
            </a:extLst>
          </p:cNvPr>
          <p:cNvSpPr/>
          <p:nvPr/>
        </p:nvSpPr>
        <p:spPr>
          <a:xfrm>
            <a:off x="11142482" y="-1"/>
            <a:ext cx="1025661"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19</a:t>
            </a:r>
          </a:p>
        </p:txBody>
      </p:sp>
    </p:spTree>
    <p:extLst>
      <p:ext uri="{BB962C8B-B14F-4D97-AF65-F5344CB8AC3E}">
        <p14:creationId xmlns:p14="http://schemas.microsoft.com/office/powerpoint/2010/main" val="425992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AAFC0-4342-1E7F-E93B-E90BCD9D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DB1D5-F993-5117-8B11-1F57DC93ACBF}"/>
              </a:ext>
            </a:extLst>
          </p:cNvPr>
          <p:cNvSpPr>
            <a:spLocks noGrp="1"/>
          </p:cNvSpPr>
          <p:nvPr>
            <p:ph type="title"/>
          </p:nvPr>
        </p:nvSpPr>
        <p:spPr/>
        <p:txBody>
          <a:bodyPr/>
          <a:lstStyle/>
          <a:p>
            <a:r>
              <a:rPr lang="en-US"/>
              <a:t>What is Sequence Risk?</a:t>
            </a:r>
          </a:p>
        </p:txBody>
      </p:sp>
      <p:sp>
        <p:nvSpPr>
          <p:cNvPr id="6" name="Rectangle: Rounded Corners 5">
            <a:extLst>
              <a:ext uri="{FF2B5EF4-FFF2-40B4-BE49-F238E27FC236}">
                <a16:creationId xmlns:a16="http://schemas.microsoft.com/office/drawing/2014/main" id="{D73058CF-B873-6FA7-8A73-526A5ADC0724}"/>
              </a:ext>
            </a:extLst>
          </p:cNvPr>
          <p:cNvSpPr/>
          <p:nvPr/>
        </p:nvSpPr>
        <p:spPr>
          <a:xfrm>
            <a:off x="2398642" y="2089647"/>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+$1000</a:t>
            </a:r>
          </a:p>
        </p:txBody>
      </p:sp>
      <p:sp>
        <p:nvSpPr>
          <p:cNvPr id="7" name="Rectangle: Rounded Corners 6">
            <a:extLst>
              <a:ext uri="{FF2B5EF4-FFF2-40B4-BE49-F238E27FC236}">
                <a16:creationId xmlns:a16="http://schemas.microsoft.com/office/drawing/2014/main" id="{6F47A6F8-ADF8-FA44-7072-520387CF1BAD}"/>
              </a:ext>
            </a:extLst>
          </p:cNvPr>
          <p:cNvSpPr/>
          <p:nvPr/>
        </p:nvSpPr>
        <p:spPr>
          <a:xfrm>
            <a:off x="2398642" y="2790686"/>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8" name="Rectangle: Rounded Corners 7">
            <a:extLst>
              <a:ext uri="{FF2B5EF4-FFF2-40B4-BE49-F238E27FC236}">
                <a16:creationId xmlns:a16="http://schemas.microsoft.com/office/drawing/2014/main" id="{24276379-DEEB-D519-70E3-6F8FF5DF4392}"/>
              </a:ext>
            </a:extLst>
          </p:cNvPr>
          <p:cNvSpPr/>
          <p:nvPr/>
        </p:nvSpPr>
        <p:spPr>
          <a:xfrm>
            <a:off x="2398642" y="349172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9" name="Rectangle: Rounded Corners 8">
            <a:extLst>
              <a:ext uri="{FF2B5EF4-FFF2-40B4-BE49-F238E27FC236}">
                <a16:creationId xmlns:a16="http://schemas.microsoft.com/office/drawing/2014/main" id="{D982D443-EED0-EA23-C79A-1E15F7280844}"/>
              </a:ext>
            </a:extLst>
          </p:cNvPr>
          <p:cNvSpPr/>
          <p:nvPr/>
        </p:nvSpPr>
        <p:spPr>
          <a:xfrm>
            <a:off x="2398642" y="419276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10" name="Equals 9">
            <a:extLst>
              <a:ext uri="{FF2B5EF4-FFF2-40B4-BE49-F238E27FC236}">
                <a16:creationId xmlns:a16="http://schemas.microsoft.com/office/drawing/2014/main" id="{14AE4062-8A6E-6B10-770C-5A87A6241799}"/>
              </a:ext>
            </a:extLst>
          </p:cNvPr>
          <p:cNvSpPr/>
          <p:nvPr/>
        </p:nvSpPr>
        <p:spPr>
          <a:xfrm rot="5400000">
            <a:off x="3580728" y="4874577"/>
            <a:ext cx="417443" cy="396477"/>
          </a:xfrm>
          <a:prstGeom prst="mathEqual">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Rounded Corners 10">
            <a:extLst>
              <a:ext uri="{FF2B5EF4-FFF2-40B4-BE49-F238E27FC236}">
                <a16:creationId xmlns:a16="http://schemas.microsoft.com/office/drawing/2014/main" id="{0A25B3B0-A25C-14F3-5B87-8E9F85162A03}"/>
              </a:ext>
            </a:extLst>
          </p:cNvPr>
          <p:cNvSpPr/>
          <p:nvPr/>
        </p:nvSpPr>
        <p:spPr>
          <a:xfrm>
            <a:off x="3134130" y="5389488"/>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$5691.90</a:t>
            </a:r>
          </a:p>
        </p:txBody>
      </p:sp>
      <p:sp>
        <p:nvSpPr>
          <p:cNvPr id="18" name="Rectangle: Rounded Corners 17">
            <a:extLst>
              <a:ext uri="{FF2B5EF4-FFF2-40B4-BE49-F238E27FC236}">
                <a16:creationId xmlns:a16="http://schemas.microsoft.com/office/drawing/2014/main" id="{4A06C12D-BF13-BA22-8C20-8F02EA1E64BA}"/>
              </a:ext>
            </a:extLst>
          </p:cNvPr>
          <p:cNvSpPr/>
          <p:nvPr/>
        </p:nvSpPr>
        <p:spPr>
          <a:xfrm>
            <a:off x="3868962" y="2089647"/>
            <a:ext cx="1310640" cy="508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a:t>
            </a:r>
          </a:p>
        </p:txBody>
      </p:sp>
      <p:sp>
        <p:nvSpPr>
          <p:cNvPr id="19" name="Rectangle: Rounded Corners 18">
            <a:extLst>
              <a:ext uri="{FF2B5EF4-FFF2-40B4-BE49-F238E27FC236}">
                <a16:creationId xmlns:a16="http://schemas.microsoft.com/office/drawing/2014/main" id="{96949BED-AE1C-73D7-6598-CF8C3C15C743}"/>
              </a:ext>
            </a:extLst>
          </p:cNvPr>
          <p:cNvSpPr/>
          <p:nvPr/>
        </p:nvSpPr>
        <p:spPr>
          <a:xfrm>
            <a:off x="3868962" y="2790686"/>
            <a:ext cx="1310640" cy="5080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a:t>
            </a:r>
          </a:p>
        </p:txBody>
      </p:sp>
      <p:sp>
        <p:nvSpPr>
          <p:cNvPr id="20" name="Rectangle: Rounded Corners 19">
            <a:extLst>
              <a:ext uri="{FF2B5EF4-FFF2-40B4-BE49-F238E27FC236}">
                <a16:creationId xmlns:a16="http://schemas.microsoft.com/office/drawing/2014/main" id="{AE2F0BA7-373A-84BA-744E-B74B18DB8DE8}"/>
              </a:ext>
            </a:extLst>
          </p:cNvPr>
          <p:cNvSpPr/>
          <p:nvPr/>
        </p:nvSpPr>
        <p:spPr>
          <a:xfrm>
            <a:off x="3868962" y="3491725"/>
            <a:ext cx="1310640"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15%</a:t>
            </a:r>
          </a:p>
        </p:txBody>
      </p:sp>
      <p:sp>
        <p:nvSpPr>
          <p:cNvPr id="21" name="Rectangle: Rounded Corners 20">
            <a:extLst>
              <a:ext uri="{FF2B5EF4-FFF2-40B4-BE49-F238E27FC236}">
                <a16:creationId xmlns:a16="http://schemas.microsoft.com/office/drawing/2014/main" id="{FBE4E1D1-BEB3-B21A-0CA8-C9DBFCEA5B51}"/>
              </a:ext>
            </a:extLst>
          </p:cNvPr>
          <p:cNvSpPr/>
          <p:nvPr/>
        </p:nvSpPr>
        <p:spPr>
          <a:xfrm>
            <a:off x="3868962" y="4192765"/>
            <a:ext cx="1310640" cy="508000"/>
          </a:xfrm>
          <a:prstGeom prst="roundRect">
            <a:avLst/>
          </a:prstGeom>
          <a:solidFill>
            <a:srgbClr val="63CA3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20%</a:t>
            </a:r>
          </a:p>
        </p:txBody>
      </p:sp>
      <p:sp>
        <p:nvSpPr>
          <p:cNvPr id="27" name="Rectangle: Rounded Corners 26">
            <a:extLst>
              <a:ext uri="{FF2B5EF4-FFF2-40B4-BE49-F238E27FC236}">
                <a16:creationId xmlns:a16="http://schemas.microsoft.com/office/drawing/2014/main" id="{3825C59B-032E-2B86-183A-C0CA56554DFA}"/>
              </a:ext>
            </a:extLst>
          </p:cNvPr>
          <p:cNvSpPr/>
          <p:nvPr/>
        </p:nvSpPr>
        <p:spPr>
          <a:xfrm>
            <a:off x="6615923" y="2089647"/>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+$1000</a:t>
            </a:r>
          </a:p>
        </p:txBody>
      </p:sp>
      <p:sp>
        <p:nvSpPr>
          <p:cNvPr id="28" name="Rectangle: Rounded Corners 27">
            <a:extLst>
              <a:ext uri="{FF2B5EF4-FFF2-40B4-BE49-F238E27FC236}">
                <a16:creationId xmlns:a16="http://schemas.microsoft.com/office/drawing/2014/main" id="{6C12F0EB-9815-99E9-752B-36E8204FD72C}"/>
              </a:ext>
            </a:extLst>
          </p:cNvPr>
          <p:cNvSpPr/>
          <p:nvPr/>
        </p:nvSpPr>
        <p:spPr>
          <a:xfrm>
            <a:off x="6615923" y="2790686"/>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29" name="Rectangle: Rounded Corners 28">
            <a:extLst>
              <a:ext uri="{FF2B5EF4-FFF2-40B4-BE49-F238E27FC236}">
                <a16:creationId xmlns:a16="http://schemas.microsoft.com/office/drawing/2014/main" id="{0A2B27DB-51B3-2168-B45A-B8D4D4CF62FA}"/>
              </a:ext>
            </a:extLst>
          </p:cNvPr>
          <p:cNvSpPr/>
          <p:nvPr/>
        </p:nvSpPr>
        <p:spPr>
          <a:xfrm>
            <a:off x="6615923" y="349172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30" name="Rectangle: Rounded Corners 29">
            <a:extLst>
              <a:ext uri="{FF2B5EF4-FFF2-40B4-BE49-F238E27FC236}">
                <a16:creationId xmlns:a16="http://schemas.microsoft.com/office/drawing/2014/main" id="{A601DB7B-F582-27A2-0D87-D188A0B2B3B3}"/>
              </a:ext>
            </a:extLst>
          </p:cNvPr>
          <p:cNvSpPr/>
          <p:nvPr/>
        </p:nvSpPr>
        <p:spPr>
          <a:xfrm>
            <a:off x="6615923" y="419276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31" name="Equals 30">
            <a:extLst>
              <a:ext uri="{FF2B5EF4-FFF2-40B4-BE49-F238E27FC236}">
                <a16:creationId xmlns:a16="http://schemas.microsoft.com/office/drawing/2014/main" id="{835B0D77-A40B-571F-AC28-4A5865BE0491}"/>
              </a:ext>
            </a:extLst>
          </p:cNvPr>
          <p:cNvSpPr/>
          <p:nvPr/>
        </p:nvSpPr>
        <p:spPr>
          <a:xfrm rot="5400000">
            <a:off x="7807292" y="4874577"/>
            <a:ext cx="417443" cy="396477"/>
          </a:xfrm>
          <a:prstGeom prst="mathEqual">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Rounded Corners 31">
            <a:extLst>
              <a:ext uri="{FF2B5EF4-FFF2-40B4-BE49-F238E27FC236}">
                <a16:creationId xmlns:a16="http://schemas.microsoft.com/office/drawing/2014/main" id="{4CC89D47-63A3-32E4-CA60-17013FE4CCC8}"/>
              </a:ext>
            </a:extLst>
          </p:cNvPr>
          <p:cNvSpPr/>
          <p:nvPr/>
        </p:nvSpPr>
        <p:spPr>
          <a:xfrm>
            <a:off x="7360694" y="5389488"/>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$5127.15</a:t>
            </a:r>
          </a:p>
        </p:txBody>
      </p:sp>
      <p:sp>
        <p:nvSpPr>
          <p:cNvPr id="37" name="Rectangle: Rounded Corners 36">
            <a:extLst>
              <a:ext uri="{FF2B5EF4-FFF2-40B4-BE49-F238E27FC236}">
                <a16:creationId xmlns:a16="http://schemas.microsoft.com/office/drawing/2014/main" id="{B3EA4E96-8454-87FC-DACE-DDC639ACFFA2}"/>
              </a:ext>
            </a:extLst>
          </p:cNvPr>
          <p:cNvSpPr/>
          <p:nvPr/>
        </p:nvSpPr>
        <p:spPr>
          <a:xfrm>
            <a:off x="8098907" y="4196556"/>
            <a:ext cx="1310640" cy="508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a:t>
            </a:r>
          </a:p>
        </p:txBody>
      </p:sp>
      <p:sp>
        <p:nvSpPr>
          <p:cNvPr id="38" name="Rectangle: Rounded Corners 37">
            <a:extLst>
              <a:ext uri="{FF2B5EF4-FFF2-40B4-BE49-F238E27FC236}">
                <a16:creationId xmlns:a16="http://schemas.microsoft.com/office/drawing/2014/main" id="{DD934037-3274-CE42-76E7-A1C76BB141E0}"/>
              </a:ext>
            </a:extLst>
          </p:cNvPr>
          <p:cNvSpPr/>
          <p:nvPr/>
        </p:nvSpPr>
        <p:spPr>
          <a:xfrm>
            <a:off x="8098907" y="3491725"/>
            <a:ext cx="1310640" cy="5080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a:t>
            </a:r>
          </a:p>
        </p:txBody>
      </p:sp>
      <p:sp>
        <p:nvSpPr>
          <p:cNvPr id="39" name="Rectangle: Rounded Corners 38">
            <a:extLst>
              <a:ext uri="{FF2B5EF4-FFF2-40B4-BE49-F238E27FC236}">
                <a16:creationId xmlns:a16="http://schemas.microsoft.com/office/drawing/2014/main" id="{46F33DD9-D7BB-10D1-B492-E14C58B6DBDD}"/>
              </a:ext>
            </a:extLst>
          </p:cNvPr>
          <p:cNvSpPr/>
          <p:nvPr/>
        </p:nvSpPr>
        <p:spPr>
          <a:xfrm>
            <a:off x="8098907" y="2790686"/>
            <a:ext cx="1310640"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15%</a:t>
            </a:r>
          </a:p>
        </p:txBody>
      </p:sp>
      <p:sp>
        <p:nvSpPr>
          <p:cNvPr id="40" name="Rectangle: Rounded Corners 39">
            <a:extLst>
              <a:ext uri="{FF2B5EF4-FFF2-40B4-BE49-F238E27FC236}">
                <a16:creationId xmlns:a16="http://schemas.microsoft.com/office/drawing/2014/main" id="{B733EC51-1EE5-9E7B-EE19-AB565C95F37A}"/>
              </a:ext>
            </a:extLst>
          </p:cNvPr>
          <p:cNvSpPr/>
          <p:nvPr/>
        </p:nvSpPr>
        <p:spPr>
          <a:xfrm>
            <a:off x="8098907" y="2090787"/>
            <a:ext cx="1310640" cy="508000"/>
          </a:xfrm>
          <a:prstGeom prst="roundRect">
            <a:avLst/>
          </a:prstGeom>
          <a:solidFill>
            <a:srgbClr val="63CA3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20%</a:t>
            </a:r>
          </a:p>
        </p:txBody>
      </p:sp>
      <p:sp>
        <p:nvSpPr>
          <p:cNvPr id="42" name="Rectangle: Rounded Corners 41">
            <a:extLst>
              <a:ext uri="{FF2B5EF4-FFF2-40B4-BE49-F238E27FC236}">
                <a16:creationId xmlns:a16="http://schemas.microsoft.com/office/drawing/2014/main" id="{5E90EB47-8B74-FD8E-E3BA-0C6EA820FA30}"/>
              </a:ext>
            </a:extLst>
          </p:cNvPr>
          <p:cNvSpPr/>
          <p:nvPr/>
        </p:nvSpPr>
        <p:spPr>
          <a:xfrm>
            <a:off x="2398642" y="1571920"/>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Deposit</a:t>
            </a:r>
          </a:p>
        </p:txBody>
      </p:sp>
      <p:sp>
        <p:nvSpPr>
          <p:cNvPr id="43" name="Rectangle: Rounded Corners 42">
            <a:extLst>
              <a:ext uri="{FF2B5EF4-FFF2-40B4-BE49-F238E27FC236}">
                <a16:creationId xmlns:a16="http://schemas.microsoft.com/office/drawing/2014/main" id="{292A7850-8A19-0025-A294-D4D9A1245151}"/>
              </a:ext>
            </a:extLst>
          </p:cNvPr>
          <p:cNvSpPr/>
          <p:nvPr/>
        </p:nvSpPr>
        <p:spPr>
          <a:xfrm>
            <a:off x="3868962" y="1571920"/>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Interest</a:t>
            </a:r>
          </a:p>
        </p:txBody>
      </p:sp>
      <p:sp>
        <p:nvSpPr>
          <p:cNvPr id="46" name="Rectangle: Rounded Corners 45">
            <a:extLst>
              <a:ext uri="{FF2B5EF4-FFF2-40B4-BE49-F238E27FC236}">
                <a16:creationId xmlns:a16="http://schemas.microsoft.com/office/drawing/2014/main" id="{0968A561-B871-3D26-5BA0-9B68A30F775B}"/>
              </a:ext>
            </a:extLst>
          </p:cNvPr>
          <p:cNvSpPr/>
          <p:nvPr/>
        </p:nvSpPr>
        <p:spPr>
          <a:xfrm>
            <a:off x="6627448" y="1571920"/>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Deposit</a:t>
            </a:r>
          </a:p>
        </p:txBody>
      </p:sp>
      <p:sp>
        <p:nvSpPr>
          <p:cNvPr id="47" name="Rectangle: Rounded Corners 46">
            <a:extLst>
              <a:ext uri="{FF2B5EF4-FFF2-40B4-BE49-F238E27FC236}">
                <a16:creationId xmlns:a16="http://schemas.microsoft.com/office/drawing/2014/main" id="{513C765F-7E70-30E9-7A74-B4B7FCDED501}"/>
              </a:ext>
            </a:extLst>
          </p:cNvPr>
          <p:cNvSpPr/>
          <p:nvPr/>
        </p:nvSpPr>
        <p:spPr>
          <a:xfrm>
            <a:off x="8097768" y="1571920"/>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Interest</a:t>
            </a:r>
          </a:p>
        </p:txBody>
      </p:sp>
      <p:cxnSp>
        <p:nvCxnSpPr>
          <p:cNvPr id="51" name="Straight Connector 50">
            <a:extLst>
              <a:ext uri="{FF2B5EF4-FFF2-40B4-BE49-F238E27FC236}">
                <a16:creationId xmlns:a16="http://schemas.microsoft.com/office/drawing/2014/main" id="{03A650DE-479F-E5C7-EDD1-33487B6C6B03}"/>
              </a:ext>
            </a:extLst>
          </p:cNvPr>
          <p:cNvCxnSpPr>
            <a:cxnSpLocks/>
          </p:cNvCxnSpPr>
          <p:nvPr/>
        </p:nvCxnSpPr>
        <p:spPr>
          <a:xfrm flipH="1">
            <a:off x="4603795" y="5635821"/>
            <a:ext cx="1011814"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682FD43B-8E2F-0C11-3045-2EB7E1C07DB3}"/>
              </a:ext>
            </a:extLst>
          </p:cNvPr>
          <p:cNvCxnSpPr>
            <a:cxnSpLocks/>
          </p:cNvCxnSpPr>
          <p:nvPr/>
        </p:nvCxnSpPr>
        <p:spPr>
          <a:xfrm flipH="1">
            <a:off x="6209734" y="5635821"/>
            <a:ext cx="1011814"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3" name="Not Equal 52">
            <a:extLst>
              <a:ext uri="{FF2B5EF4-FFF2-40B4-BE49-F238E27FC236}">
                <a16:creationId xmlns:a16="http://schemas.microsoft.com/office/drawing/2014/main" id="{640C12B9-F1DC-7057-6DDB-AFAF90CCF60C}"/>
              </a:ext>
            </a:extLst>
          </p:cNvPr>
          <p:cNvSpPr/>
          <p:nvPr/>
        </p:nvSpPr>
        <p:spPr>
          <a:xfrm>
            <a:off x="5661993" y="5427101"/>
            <a:ext cx="478168" cy="417440"/>
          </a:xfrm>
          <a:prstGeom prst="mathNotEqual">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Graphic 2" descr="An organic shape with a flat edge">
            <a:extLst>
              <a:ext uri="{FF2B5EF4-FFF2-40B4-BE49-F238E27FC236}">
                <a16:creationId xmlns:a16="http://schemas.microsoft.com/office/drawing/2014/main" id="{87073922-D465-900D-2786-59BB67B0BF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0" y="1638300"/>
            <a:ext cx="4572000" cy="4572000"/>
          </a:xfrm>
          <a:prstGeom prst="rect">
            <a:avLst/>
          </a:prstGeom>
        </p:spPr>
      </p:pic>
      <p:pic>
        <p:nvPicPr>
          <p:cNvPr id="4" name="Graphic 3" descr="An organic shape with a flat edge">
            <a:extLst>
              <a:ext uri="{FF2B5EF4-FFF2-40B4-BE49-F238E27FC236}">
                <a16:creationId xmlns:a16="http://schemas.microsoft.com/office/drawing/2014/main" id="{15290A6D-E479-F6A7-E8D5-67D7322993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686550" y="-1"/>
            <a:ext cx="4572000" cy="4572000"/>
          </a:xfrm>
          <a:prstGeom prst="rect">
            <a:avLst/>
          </a:prstGeom>
        </p:spPr>
      </p:pic>
      <p:pic>
        <p:nvPicPr>
          <p:cNvPr id="5" name="Graphic 4" descr="A circle filled with dots">
            <a:extLst>
              <a:ext uri="{FF2B5EF4-FFF2-40B4-BE49-F238E27FC236}">
                <a16:creationId xmlns:a16="http://schemas.microsoft.com/office/drawing/2014/main" id="{BE74CE22-787F-F77E-8DC0-2A780CAE5E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1697" y="4466203"/>
            <a:ext cx="4572000" cy="4572000"/>
          </a:xfrm>
          <a:prstGeom prst="rect">
            <a:avLst/>
          </a:prstGeom>
        </p:spPr>
      </p:pic>
      <p:pic>
        <p:nvPicPr>
          <p:cNvPr id="12" name="Graphic 11" descr="A circle filled with dots">
            <a:extLst>
              <a:ext uri="{FF2B5EF4-FFF2-40B4-BE49-F238E27FC236}">
                <a16:creationId xmlns:a16="http://schemas.microsoft.com/office/drawing/2014/main" id="{0D432099-0BF6-1389-A61D-C5A098B2FA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9534" y="5268989"/>
            <a:ext cx="4572000" cy="4572000"/>
          </a:xfrm>
          <a:prstGeom prst="rect">
            <a:avLst/>
          </a:prstGeom>
        </p:spPr>
      </p:pic>
      <p:sp>
        <p:nvSpPr>
          <p:cNvPr id="13" name="Rectangle 12">
            <a:extLst>
              <a:ext uri="{FF2B5EF4-FFF2-40B4-BE49-F238E27FC236}">
                <a16:creationId xmlns:a16="http://schemas.microsoft.com/office/drawing/2014/main" id="{B307988C-550E-8A26-D4E2-F69126648A1F}"/>
              </a:ext>
            </a:extLst>
          </p:cNvPr>
          <p:cNvSpPr/>
          <p:nvPr/>
        </p:nvSpPr>
        <p:spPr>
          <a:xfrm>
            <a:off x="11258550" y="-1"/>
            <a:ext cx="909593" cy="923330"/>
          </a:xfrm>
          <a:prstGeom prst="rect">
            <a:avLst/>
          </a:prstGeom>
          <a:noFill/>
        </p:spPr>
        <p:txBody>
          <a:bodyPr wrap="square" lIns="91440" tIns="45720" rIns="91440" bIns="45720">
            <a:spAutoFit/>
          </a:bodyPr>
          <a:lstStyle/>
          <a:p>
            <a:pPr algn="ctr"/>
            <a:r>
              <a:rPr lang="en-US" sz="5400">
                <a:ln w="0">
                  <a:solidFill>
                    <a:schemeClr val="accent5">
                      <a:lumMod val="40000"/>
                      <a:lumOff val="60000"/>
                    </a:schemeClr>
                  </a:solidFill>
                </a:ln>
                <a:effectLst>
                  <a:outerShdw blurRad="38100" dist="19050" dir="2700000" algn="tl" rotWithShape="0">
                    <a:schemeClr val="dk1">
                      <a:alpha val="40000"/>
                    </a:schemeClr>
                  </a:outerShdw>
                </a:effectLst>
              </a:rPr>
              <a:t>2</a:t>
            </a:r>
            <a:endPar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5684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AEFFB9D-9134-531D-F3BB-B429EF5EA99A}"/>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rPr>
              <a:t>Final Considerations</a:t>
            </a:r>
          </a:p>
        </p:txBody>
      </p:sp>
      <p:sp>
        <p:nvSpPr>
          <p:cNvPr id="3" name="Content Placeholder 2">
            <a:extLst>
              <a:ext uri="{FF2B5EF4-FFF2-40B4-BE49-F238E27FC236}">
                <a16:creationId xmlns:a16="http://schemas.microsoft.com/office/drawing/2014/main" id="{CD348050-22F8-5421-18FA-15924F2CF3B6}"/>
              </a:ext>
            </a:extLst>
          </p:cNvPr>
          <p:cNvSpPr>
            <a:spLocks noGrp="1"/>
          </p:cNvSpPr>
          <p:nvPr>
            <p:ph idx="1"/>
          </p:nvPr>
        </p:nvSpPr>
        <p:spPr>
          <a:xfrm>
            <a:off x="6464410" y="841247"/>
            <a:ext cx="4484536" cy="5340097"/>
          </a:xfrm>
        </p:spPr>
        <p:txBody>
          <a:bodyPr vert="horz" lIns="91440" tIns="45720" rIns="91440" bIns="45720" rtlCol="0" anchor="ctr">
            <a:normAutofit/>
          </a:bodyPr>
          <a:lstStyle/>
          <a:p>
            <a:r>
              <a:rPr lang="en-US" sz="2400" b="1">
                <a:solidFill>
                  <a:schemeClr val="tx2"/>
                </a:solidFill>
              </a:rPr>
              <a:t>Diversification</a:t>
            </a:r>
            <a:r>
              <a:rPr lang="en-US" sz="2400">
                <a:solidFill>
                  <a:schemeClr val="tx2"/>
                </a:solidFill>
              </a:rPr>
              <a:t> and </a:t>
            </a:r>
            <a:r>
              <a:rPr lang="en-US" sz="2400" b="1">
                <a:solidFill>
                  <a:schemeClr val="tx2"/>
                </a:solidFill>
              </a:rPr>
              <a:t>hedging</a:t>
            </a:r>
            <a:r>
              <a:rPr lang="en-US" sz="2400">
                <a:solidFill>
                  <a:schemeClr val="tx2"/>
                </a:solidFill>
              </a:rPr>
              <a:t> strategies are needed to have a more concrete pricing recommendation.</a:t>
            </a:r>
          </a:p>
          <a:p>
            <a:r>
              <a:rPr lang="en-US" sz="2400">
                <a:solidFill>
                  <a:schemeClr val="tx2"/>
                </a:solidFill>
              </a:rPr>
              <a:t>Researching these strategies would be a good follow up project.</a:t>
            </a:r>
          </a:p>
          <a:p>
            <a:r>
              <a:rPr lang="en-US" sz="2400">
                <a:solidFill>
                  <a:schemeClr val="tx2"/>
                </a:solidFill>
              </a:rPr>
              <a:t>This product is riskier since the law of large numbers does not apply, but this product is useful for </a:t>
            </a:r>
            <a:r>
              <a:rPr lang="en-US" sz="2400" b="1">
                <a:solidFill>
                  <a:schemeClr val="tx2"/>
                </a:solidFill>
              </a:rPr>
              <a:t>insuring against sequence risk.</a:t>
            </a:r>
          </a:p>
        </p:txBody>
      </p:sp>
      <p:sp>
        <p:nvSpPr>
          <p:cNvPr id="4" name="Rectangle 3">
            <a:extLst>
              <a:ext uri="{FF2B5EF4-FFF2-40B4-BE49-F238E27FC236}">
                <a16:creationId xmlns:a16="http://schemas.microsoft.com/office/drawing/2014/main" id="{64081BE4-7406-2186-AAF6-EFA6F07819C0}"/>
              </a:ext>
            </a:extLst>
          </p:cNvPr>
          <p:cNvSpPr/>
          <p:nvPr/>
        </p:nvSpPr>
        <p:spPr>
          <a:xfrm>
            <a:off x="11142482" y="-1"/>
            <a:ext cx="1025661" cy="923330"/>
          </a:xfrm>
          <a:prstGeom prst="rect">
            <a:avLst/>
          </a:prstGeom>
          <a:noFill/>
        </p:spPr>
        <p:txBody>
          <a:bodyPr wrap="square" lIns="91440" tIns="45720" rIns="91440" bIns="45720">
            <a:spAutoFit/>
          </a:bodyPr>
          <a:lstStyle/>
          <a:p>
            <a:pPr algn="ctr"/>
            <a:r>
              <a:rPr lang="en-US" sz="5400">
                <a:ln w="0">
                  <a:solidFill>
                    <a:schemeClr val="accent5">
                      <a:lumMod val="40000"/>
                      <a:lumOff val="60000"/>
                    </a:schemeClr>
                  </a:solidFill>
                </a:ln>
                <a:effectLst>
                  <a:outerShdw blurRad="38100" dist="19050" dir="2700000" algn="tl" rotWithShape="0">
                    <a:schemeClr val="dk1">
                      <a:alpha val="40000"/>
                    </a:schemeClr>
                  </a:outerShdw>
                </a:effectLst>
              </a:rPr>
              <a:t>20</a:t>
            </a:r>
            <a:endPar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18621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437A31-9A11-166B-8B27-F91A54EBD401}"/>
            </a:ext>
          </a:extLst>
        </p:cNvPr>
        <p:cNvGrpSpPr/>
        <p:nvPr/>
      </p:nvGrpSpPr>
      <p:grpSpPr>
        <a:xfrm>
          <a:off x="0" y="0"/>
          <a:ext cx="0" cy="0"/>
          <a:chOff x="0" y="0"/>
          <a:chExt cx="0" cy="0"/>
        </a:xfrm>
      </p:grpSpPr>
      <p:sp useBgFill="1">
        <p:nvSpPr>
          <p:cNvPr id="4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46"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0" name="Freeform: Shape 49">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B1CEBE6-B3AD-468E-BAC0-D381DFC31ACA}"/>
              </a:ext>
            </a:extLst>
          </p:cNvPr>
          <p:cNvSpPr>
            <a:spLocks noGrp="1"/>
          </p:cNvSpPr>
          <p:nvPr>
            <p:ph type="title"/>
          </p:nvPr>
        </p:nvSpPr>
        <p:spPr>
          <a:xfrm>
            <a:off x="789708" y="666351"/>
            <a:ext cx="10558405" cy="3044335"/>
          </a:xfrm>
        </p:spPr>
        <p:txBody>
          <a:bodyPr vert="horz" lIns="91440" tIns="45720" rIns="91440" bIns="45720" rtlCol="0" anchor="b">
            <a:normAutofit/>
          </a:bodyPr>
          <a:lstStyle/>
          <a:p>
            <a:pPr algn="ctr"/>
            <a:r>
              <a:rPr lang="en-US" sz="4800" kern="1200">
                <a:solidFill>
                  <a:schemeClr val="bg1"/>
                </a:solidFill>
                <a:latin typeface="+mj-lt"/>
                <a:ea typeface="+mj-ea"/>
                <a:cs typeface="+mj-cs"/>
              </a:rPr>
              <a:t>Thank You!</a:t>
            </a:r>
          </a:p>
        </p:txBody>
      </p:sp>
      <p:sp>
        <p:nvSpPr>
          <p:cNvPr id="3" name="Rectangle 2">
            <a:extLst>
              <a:ext uri="{FF2B5EF4-FFF2-40B4-BE49-F238E27FC236}">
                <a16:creationId xmlns:a16="http://schemas.microsoft.com/office/drawing/2014/main" id="{5809971B-7B21-885B-A0CC-38EFFFE14854}"/>
              </a:ext>
            </a:extLst>
          </p:cNvPr>
          <p:cNvSpPr/>
          <p:nvPr/>
        </p:nvSpPr>
        <p:spPr>
          <a:xfrm>
            <a:off x="11114202" y="-1"/>
            <a:ext cx="1053941" cy="923330"/>
          </a:xfrm>
          <a:prstGeom prst="rect">
            <a:avLst/>
          </a:prstGeom>
          <a:noFill/>
        </p:spPr>
        <p:txBody>
          <a:bodyPr wrap="square" lIns="91440" tIns="45720" rIns="91440" bIns="45720">
            <a:spAutoFit/>
          </a:bodyPr>
          <a:lstStyle/>
          <a:p>
            <a:pPr algn="ctr"/>
            <a:r>
              <a:rPr lang="en-US" sz="5400">
                <a:ln w="0">
                  <a:solidFill>
                    <a:schemeClr val="accent5">
                      <a:lumMod val="40000"/>
                      <a:lumOff val="60000"/>
                    </a:schemeClr>
                  </a:solidFill>
                </a:ln>
                <a:effectLst>
                  <a:outerShdw blurRad="38100" dist="19050" dir="2700000" algn="tl" rotWithShape="0">
                    <a:schemeClr val="dk1">
                      <a:alpha val="40000"/>
                    </a:schemeClr>
                  </a:outerShdw>
                </a:effectLst>
              </a:rPr>
              <a:t>21</a:t>
            </a:r>
          </a:p>
        </p:txBody>
      </p:sp>
    </p:spTree>
    <p:extLst>
      <p:ext uri="{BB962C8B-B14F-4D97-AF65-F5344CB8AC3E}">
        <p14:creationId xmlns:p14="http://schemas.microsoft.com/office/powerpoint/2010/main" val="428200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37A31-9A11-166B-8B27-F91A54EBD401}"/>
            </a:ext>
          </a:extLst>
        </p:cNvPr>
        <p:cNvGrpSpPr/>
        <p:nvPr/>
      </p:nvGrpSpPr>
      <p:grpSpPr>
        <a:xfrm>
          <a:off x="0" y="0"/>
          <a:ext cx="0" cy="0"/>
          <a:chOff x="0" y="0"/>
          <a:chExt cx="0" cy="0"/>
        </a:xfrm>
      </p:grpSpPr>
      <p:pic>
        <p:nvPicPr>
          <p:cNvPr id="4" name="Graphic 3" descr="An organic shape with a flat edge">
            <a:extLst>
              <a:ext uri="{FF2B5EF4-FFF2-40B4-BE49-F238E27FC236}">
                <a16:creationId xmlns:a16="http://schemas.microsoft.com/office/drawing/2014/main" id="{4728373A-B647-97AF-1EC0-621D2ADEF8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0" y="1638300"/>
            <a:ext cx="4572000" cy="4572000"/>
          </a:xfrm>
          <a:prstGeom prst="rect">
            <a:avLst/>
          </a:prstGeom>
        </p:spPr>
      </p:pic>
      <p:sp>
        <p:nvSpPr>
          <p:cNvPr id="2" name="Title 1">
            <a:extLst>
              <a:ext uri="{FF2B5EF4-FFF2-40B4-BE49-F238E27FC236}">
                <a16:creationId xmlns:a16="http://schemas.microsoft.com/office/drawing/2014/main" id="{8B1CEBE6-B3AD-468E-BAC0-D381DFC31ACA}"/>
              </a:ext>
            </a:extLst>
          </p:cNvPr>
          <p:cNvSpPr>
            <a:spLocks noGrp="1"/>
          </p:cNvSpPr>
          <p:nvPr>
            <p:ph type="title"/>
          </p:nvPr>
        </p:nvSpPr>
        <p:spPr/>
        <p:txBody>
          <a:bodyPr/>
          <a:lstStyle/>
          <a:p>
            <a:r>
              <a:rPr lang="en-US"/>
              <a:t>Avoiding Sequence Risk</a:t>
            </a:r>
          </a:p>
        </p:txBody>
      </p:sp>
      <p:sp>
        <p:nvSpPr>
          <p:cNvPr id="6" name="Rectangle: Rounded Corners 5">
            <a:extLst>
              <a:ext uri="{FF2B5EF4-FFF2-40B4-BE49-F238E27FC236}">
                <a16:creationId xmlns:a16="http://schemas.microsoft.com/office/drawing/2014/main" id="{4C0680E5-F69B-C32D-A580-2D2C868AF411}"/>
              </a:ext>
            </a:extLst>
          </p:cNvPr>
          <p:cNvSpPr/>
          <p:nvPr/>
        </p:nvSpPr>
        <p:spPr>
          <a:xfrm>
            <a:off x="2398642" y="2089647"/>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+$4000</a:t>
            </a:r>
          </a:p>
        </p:txBody>
      </p:sp>
      <p:sp>
        <p:nvSpPr>
          <p:cNvPr id="7" name="Rectangle: Rounded Corners 6">
            <a:extLst>
              <a:ext uri="{FF2B5EF4-FFF2-40B4-BE49-F238E27FC236}">
                <a16:creationId xmlns:a16="http://schemas.microsoft.com/office/drawing/2014/main" id="{42C86B13-972F-D181-4330-189F985E1D6C}"/>
              </a:ext>
            </a:extLst>
          </p:cNvPr>
          <p:cNvSpPr/>
          <p:nvPr/>
        </p:nvSpPr>
        <p:spPr>
          <a:xfrm>
            <a:off x="2398642" y="2790686"/>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8" name="Rectangle: Rounded Corners 7">
            <a:extLst>
              <a:ext uri="{FF2B5EF4-FFF2-40B4-BE49-F238E27FC236}">
                <a16:creationId xmlns:a16="http://schemas.microsoft.com/office/drawing/2014/main" id="{7B438639-5E9E-DC41-93A5-BE21FDBD3274}"/>
              </a:ext>
            </a:extLst>
          </p:cNvPr>
          <p:cNvSpPr/>
          <p:nvPr/>
        </p:nvSpPr>
        <p:spPr>
          <a:xfrm>
            <a:off x="2398642" y="349172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9" name="Rectangle: Rounded Corners 8">
            <a:extLst>
              <a:ext uri="{FF2B5EF4-FFF2-40B4-BE49-F238E27FC236}">
                <a16:creationId xmlns:a16="http://schemas.microsoft.com/office/drawing/2014/main" id="{F349C525-2E55-0DC9-53F0-D0BF65F708EE}"/>
              </a:ext>
            </a:extLst>
          </p:cNvPr>
          <p:cNvSpPr/>
          <p:nvPr/>
        </p:nvSpPr>
        <p:spPr>
          <a:xfrm>
            <a:off x="2398642" y="419276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10" name="Equals 9">
            <a:extLst>
              <a:ext uri="{FF2B5EF4-FFF2-40B4-BE49-F238E27FC236}">
                <a16:creationId xmlns:a16="http://schemas.microsoft.com/office/drawing/2014/main" id="{8C71084A-7D53-2B32-4B0D-D0A47183396D}"/>
              </a:ext>
            </a:extLst>
          </p:cNvPr>
          <p:cNvSpPr/>
          <p:nvPr/>
        </p:nvSpPr>
        <p:spPr>
          <a:xfrm rot="5400000">
            <a:off x="3580728" y="4874577"/>
            <a:ext cx="417443" cy="396477"/>
          </a:xfrm>
          <a:prstGeom prst="mathEqual">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Rounded Corners 10">
            <a:extLst>
              <a:ext uri="{FF2B5EF4-FFF2-40B4-BE49-F238E27FC236}">
                <a16:creationId xmlns:a16="http://schemas.microsoft.com/office/drawing/2014/main" id="{7F1384B8-48DB-651D-FD51-D03FD90ABD6B}"/>
              </a:ext>
            </a:extLst>
          </p:cNvPr>
          <p:cNvSpPr/>
          <p:nvPr/>
        </p:nvSpPr>
        <p:spPr>
          <a:xfrm>
            <a:off x="3134130" y="5389488"/>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$6375.60</a:t>
            </a:r>
          </a:p>
        </p:txBody>
      </p:sp>
      <p:sp>
        <p:nvSpPr>
          <p:cNvPr id="18" name="Rectangle: Rounded Corners 17">
            <a:extLst>
              <a:ext uri="{FF2B5EF4-FFF2-40B4-BE49-F238E27FC236}">
                <a16:creationId xmlns:a16="http://schemas.microsoft.com/office/drawing/2014/main" id="{C097A3DB-C08A-5E5E-5B7E-19BE29B951BA}"/>
              </a:ext>
            </a:extLst>
          </p:cNvPr>
          <p:cNvSpPr/>
          <p:nvPr/>
        </p:nvSpPr>
        <p:spPr>
          <a:xfrm>
            <a:off x="3868962" y="2089647"/>
            <a:ext cx="1310640" cy="508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a:t>
            </a:r>
          </a:p>
        </p:txBody>
      </p:sp>
      <p:sp>
        <p:nvSpPr>
          <p:cNvPr id="19" name="Rectangle: Rounded Corners 18">
            <a:extLst>
              <a:ext uri="{FF2B5EF4-FFF2-40B4-BE49-F238E27FC236}">
                <a16:creationId xmlns:a16="http://schemas.microsoft.com/office/drawing/2014/main" id="{044BFCED-0439-EA4E-DC52-C01169009092}"/>
              </a:ext>
            </a:extLst>
          </p:cNvPr>
          <p:cNvSpPr/>
          <p:nvPr/>
        </p:nvSpPr>
        <p:spPr>
          <a:xfrm>
            <a:off x="3868962" y="2790686"/>
            <a:ext cx="1310640" cy="5080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a:t>
            </a:r>
          </a:p>
        </p:txBody>
      </p:sp>
      <p:sp>
        <p:nvSpPr>
          <p:cNvPr id="20" name="Rectangle: Rounded Corners 19">
            <a:extLst>
              <a:ext uri="{FF2B5EF4-FFF2-40B4-BE49-F238E27FC236}">
                <a16:creationId xmlns:a16="http://schemas.microsoft.com/office/drawing/2014/main" id="{DC4B5D1F-4D16-29AE-A83D-D961B7E4A230}"/>
              </a:ext>
            </a:extLst>
          </p:cNvPr>
          <p:cNvSpPr/>
          <p:nvPr/>
        </p:nvSpPr>
        <p:spPr>
          <a:xfrm>
            <a:off x="3868962" y="3491725"/>
            <a:ext cx="1310640"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15%</a:t>
            </a:r>
          </a:p>
        </p:txBody>
      </p:sp>
      <p:sp>
        <p:nvSpPr>
          <p:cNvPr id="21" name="Rectangle: Rounded Corners 20">
            <a:extLst>
              <a:ext uri="{FF2B5EF4-FFF2-40B4-BE49-F238E27FC236}">
                <a16:creationId xmlns:a16="http://schemas.microsoft.com/office/drawing/2014/main" id="{8C81E483-0CD7-368D-CD76-C56A2D0508F2}"/>
              </a:ext>
            </a:extLst>
          </p:cNvPr>
          <p:cNvSpPr/>
          <p:nvPr/>
        </p:nvSpPr>
        <p:spPr>
          <a:xfrm>
            <a:off x="3868962" y="4192765"/>
            <a:ext cx="1310640" cy="508000"/>
          </a:xfrm>
          <a:prstGeom prst="roundRect">
            <a:avLst/>
          </a:prstGeom>
          <a:solidFill>
            <a:srgbClr val="63CA3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20%</a:t>
            </a:r>
          </a:p>
        </p:txBody>
      </p:sp>
      <p:sp>
        <p:nvSpPr>
          <p:cNvPr id="27" name="Rectangle: Rounded Corners 26">
            <a:extLst>
              <a:ext uri="{FF2B5EF4-FFF2-40B4-BE49-F238E27FC236}">
                <a16:creationId xmlns:a16="http://schemas.microsoft.com/office/drawing/2014/main" id="{BFD312AB-89E2-B954-7660-5AF45602561D}"/>
              </a:ext>
            </a:extLst>
          </p:cNvPr>
          <p:cNvSpPr/>
          <p:nvPr/>
        </p:nvSpPr>
        <p:spPr>
          <a:xfrm>
            <a:off x="6615923" y="2089647"/>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+$4000</a:t>
            </a:r>
          </a:p>
        </p:txBody>
      </p:sp>
      <p:sp>
        <p:nvSpPr>
          <p:cNvPr id="28" name="Rectangle: Rounded Corners 27">
            <a:extLst>
              <a:ext uri="{FF2B5EF4-FFF2-40B4-BE49-F238E27FC236}">
                <a16:creationId xmlns:a16="http://schemas.microsoft.com/office/drawing/2014/main" id="{BCBCC041-9906-0B86-D74A-ED859954867A}"/>
              </a:ext>
            </a:extLst>
          </p:cNvPr>
          <p:cNvSpPr/>
          <p:nvPr/>
        </p:nvSpPr>
        <p:spPr>
          <a:xfrm>
            <a:off x="6615923" y="2790686"/>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29" name="Rectangle: Rounded Corners 28">
            <a:extLst>
              <a:ext uri="{FF2B5EF4-FFF2-40B4-BE49-F238E27FC236}">
                <a16:creationId xmlns:a16="http://schemas.microsoft.com/office/drawing/2014/main" id="{2F61DA07-C8E9-D3F7-6609-F395A3A95DC2}"/>
              </a:ext>
            </a:extLst>
          </p:cNvPr>
          <p:cNvSpPr/>
          <p:nvPr/>
        </p:nvSpPr>
        <p:spPr>
          <a:xfrm>
            <a:off x="6615923" y="349172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30" name="Rectangle: Rounded Corners 29">
            <a:extLst>
              <a:ext uri="{FF2B5EF4-FFF2-40B4-BE49-F238E27FC236}">
                <a16:creationId xmlns:a16="http://schemas.microsoft.com/office/drawing/2014/main" id="{B743CEC7-6220-B72C-F180-84F04C37A232}"/>
              </a:ext>
            </a:extLst>
          </p:cNvPr>
          <p:cNvSpPr/>
          <p:nvPr/>
        </p:nvSpPr>
        <p:spPr>
          <a:xfrm>
            <a:off x="6615923" y="419276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31" name="Equals 30">
            <a:extLst>
              <a:ext uri="{FF2B5EF4-FFF2-40B4-BE49-F238E27FC236}">
                <a16:creationId xmlns:a16="http://schemas.microsoft.com/office/drawing/2014/main" id="{0A642F52-316A-A711-6E04-6D92EFE7449B}"/>
              </a:ext>
            </a:extLst>
          </p:cNvPr>
          <p:cNvSpPr/>
          <p:nvPr/>
        </p:nvSpPr>
        <p:spPr>
          <a:xfrm rot="5400000">
            <a:off x="7807292" y="4874577"/>
            <a:ext cx="417443" cy="396477"/>
          </a:xfrm>
          <a:prstGeom prst="mathEqual">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Rounded Corners 36">
            <a:extLst>
              <a:ext uri="{FF2B5EF4-FFF2-40B4-BE49-F238E27FC236}">
                <a16:creationId xmlns:a16="http://schemas.microsoft.com/office/drawing/2014/main" id="{ED1078D6-8686-D863-4A20-FD729EE49A9B}"/>
              </a:ext>
            </a:extLst>
          </p:cNvPr>
          <p:cNvSpPr/>
          <p:nvPr/>
        </p:nvSpPr>
        <p:spPr>
          <a:xfrm>
            <a:off x="8098907" y="4196556"/>
            <a:ext cx="1310640" cy="508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a:t>
            </a:r>
          </a:p>
        </p:txBody>
      </p:sp>
      <p:sp>
        <p:nvSpPr>
          <p:cNvPr id="38" name="Rectangle: Rounded Corners 37">
            <a:extLst>
              <a:ext uri="{FF2B5EF4-FFF2-40B4-BE49-F238E27FC236}">
                <a16:creationId xmlns:a16="http://schemas.microsoft.com/office/drawing/2014/main" id="{1C18E260-C849-3A75-46DB-997BCC9B2F5C}"/>
              </a:ext>
            </a:extLst>
          </p:cNvPr>
          <p:cNvSpPr/>
          <p:nvPr/>
        </p:nvSpPr>
        <p:spPr>
          <a:xfrm>
            <a:off x="8098907" y="3491725"/>
            <a:ext cx="1310640" cy="5080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a:t>
            </a:r>
          </a:p>
        </p:txBody>
      </p:sp>
      <p:sp>
        <p:nvSpPr>
          <p:cNvPr id="39" name="Rectangle: Rounded Corners 38">
            <a:extLst>
              <a:ext uri="{FF2B5EF4-FFF2-40B4-BE49-F238E27FC236}">
                <a16:creationId xmlns:a16="http://schemas.microsoft.com/office/drawing/2014/main" id="{44859DD9-DE94-3118-05E2-98975341760F}"/>
              </a:ext>
            </a:extLst>
          </p:cNvPr>
          <p:cNvSpPr/>
          <p:nvPr/>
        </p:nvSpPr>
        <p:spPr>
          <a:xfrm>
            <a:off x="8098907" y="2790686"/>
            <a:ext cx="1310640"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15%</a:t>
            </a:r>
          </a:p>
        </p:txBody>
      </p:sp>
      <p:sp>
        <p:nvSpPr>
          <p:cNvPr id="40" name="Rectangle: Rounded Corners 39">
            <a:extLst>
              <a:ext uri="{FF2B5EF4-FFF2-40B4-BE49-F238E27FC236}">
                <a16:creationId xmlns:a16="http://schemas.microsoft.com/office/drawing/2014/main" id="{A42B0D8D-0B4F-A5DF-EFBB-E3065170453F}"/>
              </a:ext>
            </a:extLst>
          </p:cNvPr>
          <p:cNvSpPr/>
          <p:nvPr/>
        </p:nvSpPr>
        <p:spPr>
          <a:xfrm>
            <a:off x="8098907" y="2090787"/>
            <a:ext cx="1310640" cy="508000"/>
          </a:xfrm>
          <a:prstGeom prst="roundRect">
            <a:avLst/>
          </a:prstGeom>
          <a:solidFill>
            <a:srgbClr val="63CA3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20%</a:t>
            </a:r>
          </a:p>
        </p:txBody>
      </p:sp>
      <p:sp>
        <p:nvSpPr>
          <p:cNvPr id="42" name="Rectangle: Rounded Corners 41">
            <a:extLst>
              <a:ext uri="{FF2B5EF4-FFF2-40B4-BE49-F238E27FC236}">
                <a16:creationId xmlns:a16="http://schemas.microsoft.com/office/drawing/2014/main" id="{C7A79699-5A8C-BE43-DC8E-C229749CA66D}"/>
              </a:ext>
            </a:extLst>
          </p:cNvPr>
          <p:cNvSpPr/>
          <p:nvPr/>
        </p:nvSpPr>
        <p:spPr>
          <a:xfrm>
            <a:off x="2398642" y="1571920"/>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Deposit</a:t>
            </a:r>
          </a:p>
        </p:txBody>
      </p:sp>
      <p:sp>
        <p:nvSpPr>
          <p:cNvPr id="43" name="Rectangle: Rounded Corners 42">
            <a:extLst>
              <a:ext uri="{FF2B5EF4-FFF2-40B4-BE49-F238E27FC236}">
                <a16:creationId xmlns:a16="http://schemas.microsoft.com/office/drawing/2014/main" id="{CB49A6C4-6FD3-DEEB-9073-A9E99BA44526}"/>
              </a:ext>
            </a:extLst>
          </p:cNvPr>
          <p:cNvSpPr/>
          <p:nvPr/>
        </p:nvSpPr>
        <p:spPr>
          <a:xfrm>
            <a:off x="3868962" y="1571920"/>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Interest</a:t>
            </a:r>
          </a:p>
        </p:txBody>
      </p:sp>
      <p:sp>
        <p:nvSpPr>
          <p:cNvPr id="46" name="Rectangle: Rounded Corners 45">
            <a:extLst>
              <a:ext uri="{FF2B5EF4-FFF2-40B4-BE49-F238E27FC236}">
                <a16:creationId xmlns:a16="http://schemas.microsoft.com/office/drawing/2014/main" id="{D569F9D0-B626-56B6-3843-3BA265C833FA}"/>
              </a:ext>
            </a:extLst>
          </p:cNvPr>
          <p:cNvSpPr/>
          <p:nvPr/>
        </p:nvSpPr>
        <p:spPr>
          <a:xfrm>
            <a:off x="6627448" y="1571920"/>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Deposit</a:t>
            </a:r>
          </a:p>
        </p:txBody>
      </p:sp>
      <p:sp>
        <p:nvSpPr>
          <p:cNvPr id="47" name="Rectangle: Rounded Corners 46">
            <a:extLst>
              <a:ext uri="{FF2B5EF4-FFF2-40B4-BE49-F238E27FC236}">
                <a16:creationId xmlns:a16="http://schemas.microsoft.com/office/drawing/2014/main" id="{27738395-078D-959E-C27C-8C3319258F12}"/>
              </a:ext>
            </a:extLst>
          </p:cNvPr>
          <p:cNvSpPr/>
          <p:nvPr/>
        </p:nvSpPr>
        <p:spPr>
          <a:xfrm>
            <a:off x="8097768" y="1571920"/>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Interest</a:t>
            </a:r>
          </a:p>
        </p:txBody>
      </p:sp>
      <p:sp>
        <p:nvSpPr>
          <p:cNvPr id="3" name="Rectangle: Rounded Corners 2">
            <a:extLst>
              <a:ext uri="{FF2B5EF4-FFF2-40B4-BE49-F238E27FC236}">
                <a16:creationId xmlns:a16="http://schemas.microsoft.com/office/drawing/2014/main" id="{F8C1E3CF-DFE4-CF14-57B9-4AF1915CD203}"/>
              </a:ext>
            </a:extLst>
          </p:cNvPr>
          <p:cNvSpPr/>
          <p:nvPr/>
        </p:nvSpPr>
        <p:spPr>
          <a:xfrm>
            <a:off x="7360694" y="5381821"/>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$6375.60</a:t>
            </a:r>
          </a:p>
        </p:txBody>
      </p:sp>
      <p:sp>
        <p:nvSpPr>
          <p:cNvPr id="12" name="Equals 11">
            <a:extLst>
              <a:ext uri="{FF2B5EF4-FFF2-40B4-BE49-F238E27FC236}">
                <a16:creationId xmlns:a16="http://schemas.microsoft.com/office/drawing/2014/main" id="{2593D1BD-5630-D6E1-AD72-F171BA5797B5}"/>
              </a:ext>
            </a:extLst>
          </p:cNvPr>
          <p:cNvSpPr/>
          <p:nvPr/>
        </p:nvSpPr>
        <p:spPr>
          <a:xfrm>
            <a:off x="5694010" y="5445249"/>
            <a:ext cx="417443" cy="396477"/>
          </a:xfrm>
          <a:prstGeom prst="mathEqual">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id="{4A2FCD48-EBEE-96CB-4D1B-F43B2BB19DE0}"/>
              </a:ext>
            </a:extLst>
          </p:cNvPr>
          <p:cNvCxnSpPr>
            <a:stCxn id="11" idx="3"/>
            <a:endCxn id="11" idx="3"/>
          </p:cNvCxnSpPr>
          <p:nvPr/>
        </p:nvCxnSpPr>
        <p:spPr>
          <a:xfrm>
            <a:off x="4444770" y="5643488"/>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209CDFC-9300-9B9D-C90E-5928045E5D87}"/>
              </a:ext>
            </a:extLst>
          </p:cNvPr>
          <p:cNvCxnSpPr>
            <a:cxnSpLocks/>
          </p:cNvCxnSpPr>
          <p:nvPr/>
        </p:nvCxnSpPr>
        <p:spPr>
          <a:xfrm flipH="1">
            <a:off x="4603795" y="5635821"/>
            <a:ext cx="1011814" cy="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CF8155FE-3C17-7B1D-025F-4CFED971907B}"/>
              </a:ext>
            </a:extLst>
          </p:cNvPr>
          <p:cNvCxnSpPr>
            <a:cxnSpLocks/>
          </p:cNvCxnSpPr>
          <p:nvPr/>
        </p:nvCxnSpPr>
        <p:spPr>
          <a:xfrm flipH="1">
            <a:off x="6209734" y="5635821"/>
            <a:ext cx="1011814" cy="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Graphic 4" descr="An organic shape with a flat edge">
            <a:extLst>
              <a:ext uri="{FF2B5EF4-FFF2-40B4-BE49-F238E27FC236}">
                <a16:creationId xmlns:a16="http://schemas.microsoft.com/office/drawing/2014/main" id="{60771213-D790-7D6F-4C2B-EED45B2FC2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686550" y="-1"/>
            <a:ext cx="4572000" cy="4572000"/>
          </a:xfrm>
          <a:prstGeom prst="rect">
            <a:avLst/>
          </a:prstGeom>
        </p:spPr>
      </p:pic>
      <p:pic>
        <p:nvPicPr>
          <p:cNvPr id="13" name="Graphic 12" descr="A circle filled with dots">
            <a:extLst>
              <a:ext uri="{FF2B5EF4-FFF2-40B4-BE49-F238E27FC236}">
                <a16:creationId xmlns:a16="http://schemas.microsoft.com/office/drawing/2014/main" id="{C2200819-4B39-7897-55A1-6F00B20C59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1697" y="4466203"/>
            <a:ext cx="4572000" cy="4572000"/>
          </a:xfrm>
          <a:prstGeom prst="rect">
            <a:avLst/>
          </a:prstGeom>
        </p:spPr>
      </p:pic>
      <p:pic>
        <p:nvPicPr>
          <p:cNvPr id="15" name="Graphic 14" descr="A circle filled with dots">
            <a:extLst>
              <a:ext uri="{FF2B5EF4-FFF2-40B4-BE49-F238E27FC236}">
                <a16:creationId xmlns:a16="http://schemas.microsoft.com/office/drawing/2014/main" id="{3463AB8E-11F6-3448-28BF-719CF16F49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9534" y="5268989"/>
            <a:ext cx="4572000" cy="4572000"/>
          </a:xfrm>
          <a:prstGeom prst="rect">
            <a:avLst/>
          </a:prstGeom>
        </p:spPr>
      </p:pic>
      <p:sp>
        <p:nvSpPr>
          <p:cNvPr id="17" name="Rectangle 16">
            <a:extLst>
              <a:ext uri="{FF2B5EF4-FFF2-40B4-BE49-F238E27FC236}">
                <a16:creationId xmlns:a16="http://schemas.microsoft.com/office/drawing/2014/main" id="{BA8656D3-D78C-BCA5-1F40-446865ECB42B}"/>
              </a:ext>
            </a:extLst>
          </p:cNvPr>
          <p:cNvSpPr/>
          <p:nvPr/>
        </p:nvSpPr>
        <p:spPr>
          <a:xfrm>
            <a:off x="11258550" y="-1"/>
            <a:ext cx="909593" cy="923330"/>
          </a:xfrm>
          <a:prstGeom prst="rect">
            <a:avLst/>
          </a:prstGeom>
          <a:noFill/>
        </p:spPr>
        <p:txBody>
          <a:bodyPr wrap="square" lIns="91440" tIns="45720" rIns="91440" bIns="45720">
            <a:spAutoFit/>
          </a:bodyPr>
          <a:lstStyle/>
          <a:p>
            <a:pPr algn="ctr"/>
            <a:r>
              <a:rPr lang="en-US" sz="5400">
                <a:ln w="0">
                  <a:solidFill>
                    <a:schemeClr val="accent5">
                      <a:lumMod val="40000"/>
                      <a:lumOff val="60000"/>
                    </a:schemeClr>
                  </a:solidFill>
                </a:ln>
                <a:effectLst>
                  <a:outerShdw blurRad="38100" dist="19050" dir="2700000" algn="tl" rotWithShape="0">
                    <a:schemeClr val="dk1">
                      <a:alpha val="40000"/>
                    </a:schemeClr>
                  </a:outerShdw>
                </a:effectLst>
              </a:rPr>
              <a:t>3</a:t>
            </a:r>
            <a:endPar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9941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AAFC0-4342-1E7F-E93B-E90BCD9D6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DB1D5-F993-5117-8B11-1F57DC93ACBF}"/>
              </a:ext>
            </a:extLst>
          </p:cNvPr>
          <p:cNvSpPr>
            <a:spLocks noGrp="1"/>
          </p:cNvSpPr>
          <p:nvPr>
            <p:ph type="title"/>
          </p:nvPr>
        </p:nvSpPr>
        <p:spPr/>
        <p:txBody>
          <a:bodyPr/>
          <a:lstStyle/>
          <a:p>
            <a:r>
              <a:rPr lang="en-US"/>
              <a:t>Avoiding Sequence Risk</a:t>
            </a:r>
          </a:p>
        </p:txBody>
      </p:sp>
      <p:sp>
        <p:nvSpPr>
          <p:cNvPr id="6" name="Rectangle: Rounded Corners 5">
            <a:extLst>
              <a:ext uri="{FF2B5EF4-FFF2-40B4-BE49-F238E27FC236}">
                <a16:creationId xmlns:a16="http://schemas.microsoft.com/office/drawing/2014/main" id="{D73058CF-B873-6FA7-8A73-526A5ADC0724}"/>
              </a:ext>
            </a:extLst>
          </p:cNvPr>
          <p:cNvSpPr/>
          <p:nvPr/>
        </p:nvSpPr>
        <p:spPr>
          <a:xfrm>
            <a:off x="2398642" y="2089647"/>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+$1000</a:t>
            </a:r>
          </a:p>
        </p:txBody>
      </p:sp>
      <p:sp>
        <p:nvSpPr>
          <p:cNvPr id="7" name="Rectangle: Rounded Corners 6">
            <a:extLst>
              <a:ext uri="{FF2B5EF4-FFF2-40B4-BE49-F238E27FC236}">
                <a16:creationId xmlns:a16="http://schemas.microsoft.com/office/drawing/2014/main" id="{6F47A6F8-ADF8-FA44-7072-520387CF1BAD}"/>
              </a:ext>
            </a:extLst>
          </p:cNvPr>
          <p:cNvSpPr/>
          <p:nvPr/>
        </p:nvSpPr>
        <p:spPr>
          <a:xfrm>
            <a:off x="2398642" y="2790686"/>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8" name="Rectangle: Rounded Corners 7">
            <a:extLst>
              <a:ext uri="{FF2B5EF4-FFF2-40B4-BE49-F238E27FC236}">
                <a16:creationId xmlns:a16="http://schemas.microsoft.com/office/drawing/2014/main" id="{24276379-DEEB-D519-70E3-6F8FF5DF4392}"/>
              </a:ext>
            </a:extLst>
          </p:cNvPr>
          <p:cNvSpPr/>
          <p:nvPr/>
        </p:nvSpPr>
        <p:spPr>
          <a:xfrm>
            <a:off x="2398642" y="349172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9" name="Rectangle: Rounded Corners 8">
            <a:extLst>
              <a:ext uri="{FF2B5EF4-FFF2-40B4-BE49-F238E27FC236}">
                <a16:creationId xmlns:a16="http://schemas.microsoft.com/office/drawing/2014/main" id="{D982D443-EED0-EA23-C79A-1E15F7280844}"/>
              </a:ext>
            </a:extLst>
          </p:cNvPr>
          <p:cNvSpPr/>
          <p:nvPr/>
        </p:nvSpPr>
        <p:spPr>
          <a:xfrm>
            <a:off x="2398642" y="419276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10" name="Equals 9">
            <a:extLst>
              <a:ext uri="{FF2B5EF4-FFF2-40B4-BE49-F238E27FC236}">
                <a16:creationId xmlns:a16="http://schemas.microsoft.com/office/drawing/2014/main" id="{14AE4062-8A6E-6B10-770C-5A87A6241799}"/>
              </a:ext>
            </a:extLst>
          </p:cNvPr>
          <p:cNvSpPr/>
          <p:nvPr/>
        </p:nvSpPr>
        <p:spPr>
          <a:xfrm rot="5400000">
            <a:off x="3580728" y="4874577"/>
            <a:ext cx="417443" cy="396477"/>
          </a:xfrm>
          <a:prstGeom prst="mathEqual">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Rounded Corners 10">
            <a:extLst>
              <a:ext uri="{FF2B5EF4-FFF2-40B4-BE49-F238E27FC236}">
                <a16:creationId xmlns:a16="http://schemas.microsoft.com/office/drawing/2014/main" id="{0A25B3B0-A25C-14F3-5B87-8E9F85162A03}"/>
              </a:ext>
            </a:extLst>
          </p:cNvPr>
          <p:cNvSpPr/>
          <p:nvPr/>
        </p:nvSpPr>
        <p:spPr>
          <a:xfrm>
            <a:off x="3134130" y="5389488"/>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$5240.20</a:t>
            </a:r>
          </a:p>
        </p:txBody>
      </p:sp>
      <p:sp>
        <p:nvSpPr>
          <p:cNvPr id="18" name="Rectangle: Rounded Corners 17">
            <a:extLst>
              <a:ext uri="{FF2B5EF4-FFF2-40B4-BE49-F238E27FC236}">
                <a16:creationId xmlns:a16="http://schemas.microsoft.com/office/drawing/2014/main" id="{4A06C12D-BF13-BA22-8C20-8F02EA1E64BA}"/>
              </a:ext>
            </a:extLst>
          </p:cNvPr>
          <p:cNvSpPr/>
          <p:nvPr/>
        </p:nvSpPr>
        <p:spPr>
          <a:xfrm>
            <a:off x="3868962" y="2089647"/>
            <a:ext cx="1310640" cy="508000"/>
          </a:xfrm>
          <a:prstGeom prst="roundRect">
            <a:avLst/>
          </a:prstGeom>
          <a:solidFill>
            <a:srgbClr val="A4E1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11.1%</a:t>
            </a:r>
          </a:p>
        </p:txBody>
      </p:sp>
      <p:sp>
        <p:nvSpPr>
          <p:cNvPr id="19" name="Rectangle: Rounded Corners 18">
            <a:extLst>
              <a:ext uri="{FF2B5EF4-FFF2-40B4-BE49-F238E27FC236}">
                <a16:creationId xmlns:a16="http://schemas.microsoft.com/office/drawing/2014/main" id="{96949BED-AE1C-73D7-6598-CF8C3C15C743}"/>
              </a:ext>
            </a:extLst>
          </p:cNvPr>
          <p:cNvSpPr/>
          <p:nvPr/>
        </p:nvSpPr>
        <p:spPr>
          <a:xfrm>
            <a:off x="3868962" y="2790686"/>
            <a:ext cx="1310640" cy="508000"/>
          </a:xfrm>
          <a:prstGeom prst="roundRect">
            <a:avLst/>
          </a:prstGeom>
          <a:solidFill>
            <a:srgbClr val="A4E18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11.1%</a:t>
            </a:r>
          </a:p>
        </p:txBody>
      </p:sp>
      <p:sp>
        <p:nvSpPr>
          <p:cNvPr id="20" name="Rectangle: Rounded Corners 19">
            <a:extLst>
              <a:ext uri="{FF2B5EF4-FFF2-40B4-BE49-F238E27FC236}">
                <a16:creationId xmlns:a16="http://schemas.microsoft.com/office/drawing/2014/main" id="{AE2F0BA7-373A-84BA-744E-B74B18DB8DE8}"/>
              </a:ext>
            </a:extLst>
          </p:cNvPr>
          <p:cNvSpPr/>
          <p:nvPr/>
        </p:nvSpPr>
        <p:spPr>
          <a:xfrm>
            <a:off x="3868962" y="3491725"/>
            <a:ext cx="1310640" cy="508000"/>
          </a:xfrm>
          <a:prstGeom prst="roundRect">
            <a:avLst/>
          </a:prstGeom>
          <a:solidFill>
            <a:srgbClr val="A4E18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11.1%</a:t>
            </a:r>
          </a:p>
        </p:txBody>
      </p:sp>
      <p:sp>
        <p:nvSpPr>
          <p:cNvPr id="21" name="Rectangle: Rounded Corners 20">
            <a:extLst>
              <a:ext uri="{FF2B5EF4-FFF2-40B4-BE49-F238E27FC236}">
                <a16:creationId xmlns:a16="http://schemas.microsoft.com/office/drawing/2014/main" id="{FBE4E1D1-BEB3-B21A-0CA8-C9DBFCEA5B51}"/>
              </a:ext>
            </a:extLst>
          </p:cNvPr>
          <p:cNvSpPr/>
          <p:nvPr/>
        </p:nvSpPr>
        <p:spPr>
          <a:xfrm>
            <a:off x="3868962" y="4192765"/>
            <a:ext cx="1310640" cy="508000"/>
          </a:xfrm>
          <a:prstGeom prst="roundRect">
            <a:avLst/>
          </a:prstGeom>
          <a:solidFill>
            <a:srgbClr val="A4E18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11.1%</a:t>
            </a:r>
          </a:p>
        </p:txBody>
      </p:sp>
      <p:sp>
        <p:nvSpPr>
          <p:cNvPr id="27" name="Rectangle: Rounded Corners 26">
            <a:extLst>
              <a:ext uri="{FF2B5EF4-FFF2-40B4-BE49-F238E27FC236}">
                <a16:creationId xmlns:a16="http://schemas.microsoft.com/office/drawing/2014/main" id="{3825C59B-032E-2B86-183A-C0CA56554DFA}"/>
              </a:ext>
            </a:extLst>
          </p:cNvPr>
          <p:cNvSpPr/>
          <p:nvPr/>
        </p:nvSpPr>
        <p:spPr>
          <a:xfrm>
            <a:off x="6615923" y="2089647"/>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+$1000</a:t>
            </a:r>
          </a:p>
        </p:txBody>
      </p:sp>
      <p:sp>
        <p:nvSpPr>
          <p:cNvPr id="28" name="Rectangle: Rounded Corners 27">
            <a:extLst>
              <a:ext uri="{FF2B5EF4-FFF2-40B4-BE49-F238E27FC236}">
                <a16:creationId xmlns:a16="http://schemas.microsoft.com/office/drawing/2014/main" id="{6C12F0EB-9815-99E9-752B-36E8204FD72C}"/>
              </a:ext>
            </a:extLst>
          </p:cNvPr>
          <p:cNvSpPr/>
          <p:nvPr/>
        </p:nvSpPr>
        <p:spPr>
          <a:xfrm>
            <a:off x="6615923" y="2790686"/>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29" name="Rectangle: Rounded Corners 28">
            <a:extLst>
              <a:ext uri="{FF2B5EF4-FFF2-40B4-BE49-F238E27FC236}">
                <a16:creationId xmlns:a16="http://schemas.microsoft.com/office/drawing/2014/main" id="{0A2B27DB-51B3-2168-B45A-B8D4D4CF62FA}"/>
              </a:ext>
            </a:extLst>
          </p:cNvPr>
          <p:cNvSpPr/>
          <p:nvPr/>
        </p:nvSpPr>
        <p:spPr>
          <a:xfrm>
            <a:off x="6615923" y="349172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30" name="Rectangle: Rounded Corners 29">
            <a:extLst>
              <a:ext uri="{FF2B5EF4-FFF2-40B4-BE49-F238E27FC236}">
                <a16:creationId xmlns:a16="http://schemas.microsoft.com/office/drawing/2014/main" id="{A601DB7B-F582-27A2-0D87-D188A0B2B3B3}"/>
              </a:ext>
            </a:extLst>
          </p:cNvPr>
          <p:cNvSpPr/>
          <p:nvPr/>
        </p:nvSpPr>
        <p:spPr>
          <a:xfrm>
            <a:off x="6615923" y="419276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31" name="Equals 30">
            <a:extLst>
              <a:ext uri="{FF2B5EF4-FFF2-40B4-BE49-F238E27FC236}">
                <a16:creationId xmlns:a16="http://schemas.microsoft.com/office/drawing/2014/main" id="{835B0D77-A40B-571F-AC28-4A5865BE0491}"/>
              </a:ext>
            </a:extLst>
          </p:cNvPr>
          <p:cNvSpPr/>
          <p:nvPr/>
        </p:nvSpPr>
        <p:spPr>
          <a:xfrm rot="5400000">
            <a:off x="7807292" y="4874577"/>
            <a:ext cx="417443" cy="396477"/>
          </a:xfrm>
          <a:prstGeom prst="mathEqual">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Rounded Corners 31">
            <a:extLst>
              <a:ext uri="{FF2B5EF4-FFF2-40B4-BE49-F238E27FC236}">
                <a16:creationId xmlns:a16="http://schemas.microsoft.com/office/drawing/2014/main" id="{4CC89D47-63A3-32E4-CA60-17013FE4CCC8}"/>
              </a:ext>
            </a:extLst>
          </p:cNvPr>
          <p:cNvSpPr/>
          <p:nvPr/>
        </p:nvSpPr>
        <p:spPr>
          <a:xfrm>
            <a:off x="7360694" y="5389488"/>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$5240.20</a:t>
            </a:r>
          </a:p>
        </p:txBody>
      </p:sp>
      <p:sp>
        <p:nvSpPr>
          <p:cNvPr id="37" name="Rectangle: Rounded Corners 36">
            <a:extLst>
              <a:ext uri="{FF2B5EF4-FFF2-40B4-BE49-F238E27FC236}">
                <a16:creationId xmlns:a16="http://schemas.microsoft.com/office/drawing/2014/main" id="{B3EA4E96-8454-87FC-DACE-DDC639ACFFA2}"/>
              </a:ext>
            </a:extLst>
          </p:cNvPr>
          <p:cNvSpPr/>
          <p:nvPr/>
        </p:nvSpPr>
        <p:spPr>
          <a:xfrm>
            <a:off x="8098907" y="4196556"/>
            <a:ext cx="1310640" cy="508000"/>
          </a:xfrm>
          <a:prstGeom prst="roundRect">
            <a:avLst/>
          </a:prstGeom>
          <a:solidFill>
            <a:srgbClr val="A4E1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11.1%</a:t>
            </a:r>
          </a:p>
        </p:txBody>
      </p:sp>
      <p:sp>
        <p:nvSpPr>
          <p:cNvPr id="38" name="Rectangle: Rounded Corners 37">
            <a:extLst>
              <a:ext uri="{FF2B5EF4-FFF2-40B4-BE49-F238E27FC236}">
                <a16:creationId xmlns:a16="http://schemas.microsoft.com/office/drawing/2014/main" id="{DD934037-3274-CE42-76E7-A1C76BB141E0}"/>
              </a:ext>
            </a:extLst>
          </p:cNvPr>
          <p:cNvSpPr/>
          <p:nvPr/>
        </p:nvSpPr>
        <p:spPr>
          <a:xfrm>
            <a:off x="8098907" y="3491725"/>
            <a:ext cx="1310640" cy="508000"/>
          </a:xfrm>
          <a:prstGeom prst="roundRect">
            <a:avLst/>
          </a:prstGeom>
          <a:solidFill>
            <a:srgbClr val="A4E18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11.1%</a:t>
            </a:r>
          </a:p>
        </p:txBody>
      </p:sp>
      <p:sp>
        <p:nvSpPr>
          <p:cNvPr id="39" name="Rectangle: Rounded Corners 38">
            <a:extLst>
              <a:ext uri="{FF2B5EF4-FFF2-40B4-BE49-F238E27FC236}">
                <a16:creationId xmlns:a16="http://schemas.microsoft.com/office/drawing/2014/main" id="{46F33DD9-D7BB-10D1-B492-E14C58B6DBDD}"/>
              </a:ext>
            </a:extLst>
          </p:cNvPr>
          <p:cNvSpPr/>
          <p:nvPr/>
        </p:nvSpPr>
        <p:spPr>
          <a:xfrm>
            <a:off x="8098907" y="2790686"/>
            <a:ext cx="1310640" cy="508000"/>
          </a:xfrm>
          <a:prstGeom prst="roundRect">
            <a:avLst/>
          </a:prstGeom>
          <a:solidFill>
            <a:srgbClr val="A4E18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11.1%</a:t>
            </a:r>
          </a:p>
        </p:txBody>
      </p:sp>
      <p:sp>
        <p:nvSpPr>
          <p:cNvPr id="40" name="Rectangle: Rounded Corners 39">
            <a:extLst>
              <a:ext uri="{FF2B5EF4-FFF2-40B4-BE49-F238E27FC236}">
                <a16:creationId xmlns:a16="http://schemas.microsoft.com/office/drawing/2014/main" id="{B733EC51-1EE5-9E7B-EE19-AB565C95F37A}"/>
              </a:ext>
            </a:extLst>
          </p:cNvPr>
          <p:cNvSpPr/>
          <p:nvPr/>
        </p:nvSpPr>
        <p:spPr>
          <a:xfrm>
            <a:off x="8098907" y="2090787"/>
            <a:ext cx="1310640" cy="508000"/>
          </a:xfrm>
          <a:prstGeom prst="roundRect">
            <a:avLst/>
          </a:prstGeom>
          <a:solidFill>
            <a:srgbClr val="A4E18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11.1%</a:t>
            </a:r>
          </a:p>
        </p:txBody>
      </p:sp>
      <p:sp>
        <p:nvSpPr>
          <p:cNvPr id="42" name="Rectangle: Rounded Corners 41">
            <a:extLst>
              <a:ext uri="{FF2B5EF4-FFF2-40B4-BE49-F238E27FC236}">
                <a16:creationId xmlns:a16="http://schemas.microsoft.com/office/drawing/2014/main" id="{5E90EB47-8B74-FD8E-E3BA-0C6EA820FA30}"/>
              </a:ext>
            </a:extLst>
          </p:cNvPr>
          <p:cNvSpPr/>
          <p:nvPr/>
        </p:nvSpPr>
        <p:spPr>
          <a:xfrm>
            <a:off x="2398642" y="1571920"/>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Deposit</a:t>
            </a:r>
          </a:p>
        </p:txBody>
      </p:sp>
      <p:sp>
        <p:nvSpPr>
          <p:cNvPr id="43" name="Rectangle: Rounded Corners 42">
            <a:extLst>
              <a:ext uri="{FF2B5EF4-FFF2-40B4-BE49-F238E27FC236}">
                <a16:creationId xmlns:a16="http://schemas.microsoft.com/office/drawing/2014/main" id="{292A7850-8A19-0025-A294-D4D9A1245151}"/>
              </a:ext>
            </a:extLst>
          </p:cNvPr>
          <p:cNvSpPr/>
          <p:nvPr/>
        </p:nvSpPr>
        <p:spPr>
          <a:xfrm>
            <a:off x="3868962" y="1571920"/>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Interest</a:t>
            </a:r>
          </a:p>
        </p:txBody>
      </p:sp>
      <p:sp>
        <p:nvSpPr>
          <p:cNvPr id="46" name="Rectangle: Rounded Corners 45">
            <a:extLst>
              <a:ext uri="{FF2B5EF4-FFF2-40B4-BE49-F238E27FC236}">
                <a16:creationId xmlns:a16="http://schemas.microsoft.com/office/drawing/2014/main" id="{0968A561-B871-3D26-5BA0-9B68A30F775B}"/>
              </a:ext>
            </a:extLst>
          </p:cNvPr>
          <p:cNvSpPr/>
          <p:nvPr/>
        </p:nvSpPr>
        <p:spPr>
          <a:xfrm>
            <a:off x="6627448" y="1571920"/>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Deposit</a:t>
            </a:r>
          </a:p>
        </p:txBody>
      </p:sp>
      <p:sp>
        <p:nvSpPr>
          <p:cNvPr id="47" name="Rectangle: Rounded Corners 46">
            <a:extLst>
              <a:ext uri="{FF2B5EF4-FFF2-40B4-BE49-F238E27FC236}">
                <a16:creationId xmlns:a16="http://schemas.microsoft.com/office/drawing/2014/main" id="{513C765F-7E70-30E9-7A74-B4B7FCDED501}"/>
              </a:ext>
            </a:extLst>
          </p:cNvPr>
          <p:cNvSpPr/>
          <p:nvPr/>
        </p:nvSpPr>
        <p:spPr>
          <a:xfrm>
            <a:off x="8097768" y="1571920"/>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Interest</a:t>
            </a:r>
          </a:p>
        </p:txBody>
      </p:sp>
      <p:pic>
        <p:nvPicPr>
          <p:cNvPr id="3" name="Graphic 2" descr="An organic shape with a flat edge">
            <a:extLst>
              <a:ext uri="{FF2B5EF4-FFF2-40B4-BE49-F238E27FC236}">
                <a16:creationId xmlns:a16="http://schemas.microsoft.com/office/drawing/2014/main" id="{87073922-D465-900D-2786-59BB67B0BF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0" y="1638300"/>
            <a:ext cx="4572000" cy="4572000"/>
          </a:xfrm>
          <a:prstGeom prst="rect">
            <a:avLst/>
          </a:prstGeom>
        </p:spPr>
      </p:pic>
      <p:pic>
        <p:nvPicPr>
          <p:cNvPr id="4" name="Graphic 3" descr="An organic shape with a flat edge">
            <a:extLst>
              <a:ext uri="{FF2B5EF4-FFF2-40B4-BE49-F238E27FC236}">
                <a16:creationId xmlns:a16="http://schemas.microsoft.com/office/drawing/2014/main" id="{15290A6D-E479-F6A7-E8D5-67D7322993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686550" y="-1"/>
            <a:ext cx="4572000" cy="4572000"/>
          </a:xfrm>
          <a:prstGeom prst="rect">
            <a:avLst/>
          </a:prstGeom>
        </p:spPr>
      </p:pic>
      <p:pic>
        <p:nvPicPr>
          <p:cNvPr id="5" name="Graphic 4" descr="A circle filled with dots">
            <a:extLst>
              <a:ext uri="{FF2B5EF4-FFF2-40B4-BE49-F238E27FC236}">
                <a16:creationId xmlns:a16="http://schemas.microsoft.com/office/drawing/2014/main" id="{BE74CE22-787F-F77E-8DC0-2A780CAE5E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1697" y="4466203"/>
            <a:ext cx="4572000" cy="4572000"/>
          </a:xfrm>
          <a:prstGeom prst="rect">
            <a:avLst/>
          </a:prstGeom>
        </p:spPr>
      </p:pic>
      <p:pic>
        <p:nvPicPr>
          <p:cNvPr id="12" name="Graphic 11" descr="A circle filled with dots">
            <a:extLst>
              <a:ext uri="{FF2B5EF4-FFF2-40B4-BE49-F238E27FC236}">
                <a16:creationId xmlns:a16="http://schemas.microsoft.com/office/drawing/2014/main" id="{0D432099-0BF6-1389-A61D-C5A098B2FA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9534" y="5268989"/>
            <a:ext cx="4572000" cy="4572000"/>
          </a:xfrm>
          <a:prstGeom prst="rect">
            <a:avLst/>
          </a:prstGeom>
        </p:spPr>
      </p:pic>
      <p:sp>
        <p:nvSpPr>
          <p:cNvPr id="13" name="Equals 12">
            <a:extLst>
              <a:ext uri="{FF2B5EF4-FFF2-40B4-BE49-F238E27FC236}">
                <a16:creationId xmlns:a16="http://schemas.microsoft.com/office/drawing/2014/main" id="{C5EC4554-598E-178B-2618-11276359C93F}"/>
              </a:ext>
            </a:extLst>
          </p:cNvPr>
          <p:cNvSpPr/>
          <p:nvPr/>
        </p:nvSpPr>
        <p:spPr>
          <a:xfrm>
            <a:off x="5694010" y="5445249"/>
            <a:ext cx="417443" cy="396477"/>
          </a:xfrm>
          <a:prstGeom prst="mathEqual">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id="{80678058-4077-88EF-6680-38F5EB8A4B41}"/>
              </a:ext>
            </a:extLst>
          </p:cNvPr>
          <p:cNvCxnSpPr>
            <a:cxnSpLocks/>
          </p:cNvCxnSpPr>
          <p:nvPr/>
        </p:nvCxnSpPr>
        <p:spPr>
          <a:xfrm flipH="1">
            <a:off x="4603795" y="5635821"/>
            <a:ext cx="1011814" cy="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707B50D5-415C-6273-1ECB-83A7AAA2E001}"/>
              </a:ext>
            </a:extLst>
          </p:cNvPr>
          <p:cNvCxnSpPr>
            <a:cxnSpLocks/>
          </p:cNvCxnSpPr>
          <p:nvPr/>
        </p:nvCxnSpPr>
        <p:spPr>
          <a:xfrm flipH="1">
            <a:off x="6209734" y="5635821"/>
            <a:ext cx="1011814" cy="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Rectangle 15">
            <a:extLst>
              <a:ext uri="{FF2B5EF4-FFF2-40B4-BE49-F238E27FC236}">
                <a16:creationId xmlns:a16="http://schemas.microsoft.com/office/drawing/2014/main" id="{1F74B814-E62A-32DE-D5DC-19ED57A76B2B}"/>
              </a:ext>
            </a:extLst>
          </p:cNvPr>
          <p:cNvSpPr/>
          <p:nvPr/>
        </p:nvSpPr>
        <p:spPr>
          <a:xfrm>
            <a:off x="11258550" y="-1"/>
            <a:ext cx="909593"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33727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437A31-9A11-166B-8B27-F91A54EBD401}"/>
            </a:ext>
          </a:extLst>
        </p:cNvPr>
        <p:cNvGrpSpPr/>
        <p:nvPr/>
      </p:nvGrpSpPr>
      <p:grpSpPr>
        <a:xfrm>
          <a:off x="0" y="0"/>
          <a:ext cx="0" cy="0"/>
          <a:chOff x="0" y="0"/>
          <a:chExt cx="0" cy="0"/>
        </a:xfrm>
      </p:grpSpPr>
      <p:sp useBgFill="1">
        <p:nvSpPr>
          <p:cNvPr id="4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46"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0" name="Freeform: Shape 49">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B1CEBE6-B3AD-468E-BAC0-D381DFC31ACA}"/>
              </a:ext>
            </a:extLst>
          </p:cNvPr>
          <p:cNvSpPr>
            <a:spLocks noGrp="1"/>
          </p:cNvSpPr>
          <p:nvPr>
            <p:ph type="title"/>
          </p:nvPr>
        </p:nvSpPr>
        <p:spPr>
          <a:xfrm>
            <a:off x="789708" y="666351"/>
            <a:ext cx="10558405" cy="3044335"/>
          </a:xfrm>
        </p:spPr>
        <p:txBody>
          <a:bodyPr vert="horz" lIns="91440" tIns="45720" rIns="91440" bIns="45720" rtlCol="0" anchor="b">
            <a:normAutofit/>
          </a:bodyPr>
          <a:lstStyle/>
          <a:p>
            <a:pPr algn="ctr"/>
            <a:r>
              <a:rPr lang="en-US" sz="4800" kern="1200">
                <a:solidFill>
                  <a:schemeClr val="bg1"/>
                </a:solidFill>
                <a:latin typeface="+mj-lt"/>
                <a:ea typeface="+mj-ea"/>
                <a:cs typeface="+mj-cs"/>
              </a:rPr>
              <a:t>Product Concept</a:t>
            </a:r>
          </a:p>
        </p:txBody>
      </p:sp>
      <p:sp>
        <p:nvSpPr>
          <p:cNvPr id="3" name="Rectangle 2">
            <a:extLst>
              <a:ext uri="{FF2B5EF4-FFF2-40B4-BE49-F238E27FC236}">
                <a16:creationId xmlns:a16="http://schemas.microsoft.com/office/drawing/2014/main" id="{5809971B-7B21-885B-A0CC-38EFFFE14854}"/>
              </a:ext>
            </a:extLst>
          </p:cNvPr>
          <p:cNvSpPr/>
          <p:nvPr/>
        </p:nvSpPr>
        <p:spPr>
          <a:xfrm>
            <a:off x="11258550" y="-1"/>
            <a:ext cx="909593" cy="923330"/>
          </a:xfrm>
          <a:prstGeom prst="rect">
            <a:avLst/>
          </a:prstGeom>
          <a:noFill/>
        </p:spPr>
        <p:txBody>
          <a:bodyPr wrap="square" lIns="91440" tIns="45720" rIns="91440" bIns="45720">
            <a:spAutoFit/>
          </a:bodyPr>
          <a:lstStyle/>
          <a:p>
            <a:pPr algn="ctr"/>
            <a:r>
              <a:rPr lang="en-US" sz="5400">
                <a:ln w="0">
                  <a:solidFill>
                    <a:schemeClr val="accent5">
                      <a:lumMod val="40000"/>
                      <a:lumOff val="60000"/>
                    </a:schemeClr>
                  </a:solidFill>
                </a:ln>
                <a:effectLst>
                  <a:outerShdw blurRad="38100" dist="19050" dir="2700000" algn="tl" rotWithShape="0">
                    <a:schemeClr val="dk1">
                      <a:alpha val="40000"/>
                    </a:schemeClr>
                  </a:outerShdw>
                </a:effectLst>
              </a:rPr>
              <a:t>5</a:t>
            </a:r>
          </a:p>
        </p:txBody>
      </p:sp>
    </p:spTree>
    <p:extLst>
      <p:ext uri="{BB962C8B-B14F-4D97-AF65-F5344CB8AC3E}">
        <p14:creationId xmlns:p14="http://schemas.microsoft.com/office/powerpoint/2010/main" val="139464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1A64-2423-48B9-37FB-05B0683D2CCE}"/>
            </a:ext>
          </a:extLst>
        </p:cNvPr>
        <p:cNvGrpSpPr/>
        <p:nvPr/>
      </p:nvGrpSpPr>
      <p:grpSpPr>
        <a:xfrm>
          <a:off x="0" y="0"/>
          <a:ext cx="0" cy="0"/>
          <a:chOff x="0" y="0"/>
          <a:chExt cx="0" cy="0"/>
        </a:xfrm>
      </p:grpSpPr>
      <p:pic>
        <p:nvPicPr>
          <p:cNvPr id="13" name="Graphic 12" descr="An organic shape with a flat edge">
            <a:extLst>
              <a:ext uri="{FF2B5EF4-FFF2-40B4-BE49-F238E27FC236}">
                <a16:creationId xmlns:a16="http://schemas.microsoft.com/office/drawing/2014/main" id="{B2255F7E-E1B4-3C0A-C6F9-7C17BB4766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0" y="1638300"/>
            <a:ext cx="4572000" cy="4572000"/>
          </a:xfrm>
          <a:prstGeom prst="rect">
            <a:avLst/>
          </a:prstGeom>
        </p:spPr>
      </p:pic>
      <p:pic>
        <p:nvPicPr>
          <p:cNvPr id="15" name="Graphic 14" descr="An organic shape with a flat edge">
            <a:extLst>
              <a:ext uri="{FF2B5EF4-FFF2-40B4-BE49-F238E27FC236}">
                <a16:creationId xmlns:a16="http://schemas.microsoft.com/office/drawing/2014/main" id="{33FE6FD8-1083-C874-4628-8106B5DBBD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686550" y="-1"/>
            <a:ext cx="4572000" cy="4572000"/>
          </a:xfrm>
          <a:prstGeom prst="rect">
            <a:avLst/>
          </a:prstGeom>
        </p:spPr>
      </p:pic>
      <p:pic>
        <p:nvPicPr>
          <p:cNvPr id="17" name="Graphic 16" descr="A circle filled with dots">
            <a:extLst>
              <a:ext uri="{FF2B5EF4-FFF2-40B4-BE49-F238E27FC236}">
                <a16:creationId xmlns:a16="http://schemas.microsoft.com/office/drawing/2014/main" id="{260BB9AE-0302-B8A3-B81E-91BA1F4A3C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1697" y="4466203"/>
            <a:ext cx="4572000" cy="4572000"/>
          </a:xfrm>
          <a:prstGeom prst="rect">
            <a:avLst/>
          </a:prstGeom>
        </p:spPr>
      </p:pic>
      <p:pic>
        <p:nvPicPr>
          <p:cNvPr id="22" name="Graphic 21" descr="A circle filled with dots">
            <a:extLst>
              <a:ext uri="{FF2B5EF4-FFF2-40B4-BE49-F238E27FC236}">
                <a16:creationId xmlns:a16="http://schemas.microsoft.com/office/drawing/2014/main" id="{8F5C2C07-8FB7-ABFE-2C30-2E8683B4EF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9534" y="5268989"/>
            <a:ext cx="4572000" cy="4572000"/>
          </a:xfrm>
          <a:prstGeom prst="rect">
            <a:avLst/>
          </a:prstGeom>
        </p:spPr>
      </p:pic>
      <p:sp>
        <p:nvSpPr>
          <p:cNvPr id="2" name="Title 1">
            <a:extLst>
              <a:ext uri="{FF2B5EF4-FFF2-40B4-BE49-F238E27FC236}">
                <a16:creationId xmlns:a16="http://schemas.microsoft.com/office/drawing/2014/main" id="{216523AA-F4CB-6664-4035-B55A5D09E6C2}"/>
              </a:ext>
            </a:extLst>
          </p:cNvPr>
          <p:cNvSpPr>
            <a:spLocks noGrp="1"/>
          </p:cNvSpPr>
          <p:nvPr>
            <p:ph type="title"/>
          </p:nvPr>
        </p:nvSpPr>
        <p:spPr/>
        <p:txBody>
          <a:bodyPr/>
          <a:lstStyle/>
          <a:p>
            <a:r>
              <a:rPr lang="en-US"/>
              <a:t>Product Concept (Example)</a:t>
            </a:r>
          </a:p>
        </p:txBody>
      </p:sp>
      <p:sp>
        <p:nvSpPr>
          <p:cNvPr id="6" name="Rectangle: Rounded Corners 5">
            <a:extLst>
              <a:ext uri="{FF2B5EF4-FFF2-40B4-BE49-F238E27FC236}">
                <a16:creationId xmlns:a16="http://schemas.microsoft.com/office/drawing/2014/main" id="{701EDA00-6627-47D9-FFDF-C4A2F7750B00}"/>
              </a:ext>
            </a:extLst>
          </p:cNvPr>
          <p:cNvSpPr/>
          <p:nvPr/>
        </p:nvSpPr>
        <p:spPr>
          <a:xfrm>
            <a:off x="2557668" y="2543622"/>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+$1000</a:t>
            </a:r>
          </a:p>
        </p:txBody>
      </p:sp>
      <p:sp>
        <p:nvSpPr>
          <p:cNvPr id="7" name="Rectangle: Rounded Corners 6">
            <a:extLst>
              <a:ext uri="{FF2B5EF4-FFF2-40B4-BE49-F238E27FC236}">
                <a16:creationId xmlns:a16="http://schemas.microsoft.com/office/drawing/2014/main" id="{CE92CE30-73CA-B9B5-AA13-8D1A8F981252}"/>
              </a:ext>
            </a:extLst>
          </p:cNvPr>
          <p:cNvSpPr/>
          <p:nvPr/>
        </p:nvSpPr>
        <p:spPr>
          <a:xfrm>
            <a:off x="2557668" y="3244661"/>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8" name="Rectangle: Rounded Corners 7">
            <a:extLst>
              <a:ext uri="{FF2B5EF4-FFF2-40B4-BE49-F238E27FC236}">
                <a16:creationId xmlns:a16="http://schemas.microsoft.com/office/drawing/2014/main" id="{374E2AA6-69A3-211B-649C-53648E98ECE1}"/>
              </a:ext>
            </a:extLst>
          </p:cNvPr>
          <p:cNvSpPr/>
          <p:nvPr/>
        </p:nvSpPr>
        <p:spPr>
          <a:xfrm>
            <a:off x="2557668" y="3945700"/>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9" name="Rectangle: Rounded Corners 8">
            <a:extLst>
              <a:ext uri="{FF2B5EF4-FFF2-40B4-BE49-F238E27FC236}">
                <a16:creationId xmlns:a16="http://schemas.microsoft.com/office/drawing/2014/main" id="{48AF0AF4-C8A7-6ECD-6988-C6C16C5E8F2E}"/>
              </a:ext>
            </a:extLst>
          </p:cNvPr>
          <p:cNvSpPr/>
          <p:nvPr/>
        </p:nvSpPr>
        <p:spPr>
          <a:xfrm>
            <a:off x="2557668" y="4646740"/>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10" name="Equals 9">
            <a:extLst>
              <a:ext uri="{FF2B5EF4-FFF2-40B4-BE49-F238E27FC236}">
                <a16:creationId xmlns:a16="http://schemas.microsoft.com/office/drawing/2014/main" id="{1C8D62B1-8FFE-F06E-D7F0-6895F9E0EBC2}"/>
              </a:ext>
            </a:extLst>
          </p:cNvPr>
          <p:cNvSpPr/>
          <p:nvPr/>
        </p:nvSpPr>
        <p:spPr>
          <a:xfrm rot="5400000">
            <a:off x="3739754" y="5328552"/>
            <a:ext cx="417443" cy="396477"/>
          </a:xfrm>
          <a:prstGeom prst="mathEqual">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Rounded Corners 10">
            <a:extLst>
              <a:ext uri="{FF2B5EF4-FFF2-40B4-BE49-F238E27FC236}">
                <a16:creationId xmlns:a16="http://schemas.microsoft.com/office/drawing/2014/main" id="{13875A01-8755-6312-726F-D48984EF8F20}"/>
              </a:ext>
            </a:extLst>
          </p:cNvPr>
          <p:cNvSpPr/>
          <p:nvPr/>
        </p:nvSpPr>
        <p:spPr>
          <a:xfrm>
            <a:off x="3293156" y="5843463"/>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$5127.15</a:t>
            </a:r>
          </a:p>
        </p:txBody>
      </p:sp>
      <p:sp>
        <p:nvSpPr>
          <p:cNvPr id="18" name="Rectangle: Rounded Corners 17">
            <a:extLst>
              <a:ext uri="{FF2B5EF4-FFF2-40B4-BE49-F238E27FC236}">
                <a16:creationId xmlns:a16="http://schemas.microsoft.com/office/drawing/2014/main" id="{C36C2CB3-3DE1-C682-9F65-41BE57A41EA1}"/>
              </a:ext>
            </a:extLst>
          </p:cNvPr>
          <p:cNvSpPr/>
          <p:nvPr/>
        </p:nvSpPr>
        <p:spPr>
          <a:xfrm>
            <a:off x="4029659" y="4646739"/>
            <a:ext cx="1310640" cy="508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a:t>
            </a:r>
          </a:p>
        </p:txBody>
      </p:sp>
      <p:sp>
        <p:nvSpPr>
          <p:cNvPr id="19" name="Rectangle: Rounded Corners 18">
            <a:extLst>
              <a:ext uri="{FF2B5EF4-FFF2-40B4-BE49-F238E27FC236}">
                <a16:creationId xmlns:a16="http://schemas.microsoft.com/office/drawing/2014/main" id="{6A87BD12-9ECD-71D2-D4B6-E20DB6A84EF9}"/>
              </a:ext>
            </a:extLst>
          </p:cNvPr>
          <p:cNvSpPr/>
          <p:nvPr/>
        </p:nvSpPr>
        <p:spPr>
          <a:xfrm>
            <a:off x="4027988" y="3950335"/>
            <a:ext cx="1310640" cy="5080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a:t>
            </a:r>
          </a:p>
        </p:txBody>
      </p:sp>
      <p:sp>
        <p:nvSpPr>
          <p:cNvPr id="20" name="Rectangle: Rounded Corners 19">
            <a:extLst>
              <a:ext uri="{FF2B5EF4-FFF2-40B4-BE49-F238E27FC236}">
                <a16:creationId xmlns:a16="http://schemas.microsoft.com/office/drawing/2014/main" id="{240D62C8-1993-179E-59BA-22F7838563E5}"/>
              </a:ext>
            </a:extLst>
          </p:cNvPr>
          <p:cNvSpPr/>
          <p:nvPr/>
        </p:nvSpPr>
        <p:spPr>
          <a:xfrm>
            <a:off x="4027988" y="3237011"/>
            <a:ext cx="1310640"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15%</a:t>
            </a:r>
          </a:p>
        </p:txBody>
      </p:sp>
      <p:sp>
        <p:nvSpPr>
          <p:cNvPr id="21" name="Rectangle: Rounded Corners 20">
            <a:extLst>
              <a:ext uri="{FF2B5EF4-FFF2-40B4-BE49-F238E27FC236}">
                <a16:creationId xmlns:a16="http://schemas.microsoft.com/office/drawing/2014/main" id="{7F8A5F9C-16D8-20D7-6958-0BC05D12951B}"/>
              </a:ext>
            </a:extLst>
          </p:cNvPr>
          <p:cNvSpPr/>
          <p:nvPr/>
        </p:nvSpPr>
        <p:spPr>
          <a:xfrm>
            <a:off x="4049537" y="2540607"/>
            <a:ext cx="1310640" cy="508000"/>
          </a:xfrm>
          <a:prstGeom prst="roundRect">
            <a:avLst/>
          </a:prstGeom>
          <a:solidFill>
            <a:srgbClr val="63CA3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20%</a:t>
            </a:r>
          </a:p>
        </p:txBody>
      </p:sp>
      <p:sp>
        <p:nvSpPr>
          <p:cNvPr id="27" name="Rectangle: Rounded Corners 26">
            <a:extLst>
              <a:ext uri="{FF2B5EF4-FFF2-40B4-BE49-F238E27FC236}">
                <a16:creationId xmlns:a16="http://schemas.microsoft.com/office/drawing/2014/main" id="{D8AC5CCB-B828-6B94-D9F7-56F0BD41F831}"/>
              </a:ext>
            </a:extLst>
          </p:cNvPr>
          <p:cNvSpPr/>
          <p:nvPr/>
        </p:nvSpPr>
        <p:spPr>
          <a:xfrm>
            <a:off x="6774949" y="2543622"/>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+$1000</a:t>
            </a:r>
          </a:p>
        </p:txBody>
      </p:sp>
      <p:sp>
        <p:nvSpPr>
          <p:cNvPr id="28" name="Rectangle: Rounded Corners 27">
            <a:extLst>
              <a:ext uri="{FF2B5EF4-FFF2-40B4-BE49-F238E27FC236}">
                <a16:creationId xmlns:a16="http://schemas.microsoft.com/office/drawing/2014/main" id="{AE500D58-CD7D-950E-B787-2664E2F2A1D0}"/>
              </a:ext>
            </a:extLst>
          </p:cNvPr>
          <p:cNvSpPr/>
          <p:nvPr/>
        </p:nvSpPr>
        <p:spPr>
          <a:xfrm>
            <a:off x="6774949" y="3244661"/>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29" name="Rectangle: Rounded Corners 28">
            <a:extLst>
              <a:ext uri="{FF2B5EF4-FFF2-40B4-BE49-F238E27FC236}">
                <a16:creationId xmlns:a16="http://schemas.microsoft.com/office/drawing/2014/main" id="{FE3615C3-160D-B3B1-2F82-B32751FFA069}"/>
              </a:ext>
            </a:extLst>
          </p:cNvPr>
          <p:cNvSpPr/>
          <p:nvPr/>
        </p:nvSpPr>
        <p:spPr>
          <a:xfrm>
            <a:off x="6774949" y="3945700"/>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30" name="Rectangle: Rounded Corners 29">
            <a:extLst>
              <a:ext uri="{FF2B5EF4-FFF2-40B4-BE49-F238E27FC236}">
                <a16:creationId xmlns:a16="http://schemas.microsoft.com/office/drawing/2014/main" id="{7774F653-B5B3-0ECF-D6FD-45035530B0E5}"/>
              </a:ext>
            </a:extLst>
          </p:cNvPr>
          <p:cNvSpPr/>
          <p:nvPr/>
        </p:nvSpPr>
        <p:spPr>
          <a:xfrm>
            <a:off x="6774949" y="4646740"/>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31" name="Equals 30">
            <a:extLst>
              <a:ext uri="{FF2B5EF4-FFF2-40B4-BE49-F238E27FC236}">
                <a16:creationId xmlns:a16="http://schemas.microsoft.com/office/drawing/2014/main" id="{E80F1DB2-1355-453C-4966-7DAC2F22F8D0}"/>
              </a:ext>
            </a:extLst>
          </p:cNvPr>
          <p:cNvSpPr/>
          <p:nvPr/>
        </p:nvSpPr>
        <p:spPr>
          <a:xfrm rot="5400000">
            <a:off x="7966318" y="5328552"/>
            <a:ext cx="417443" cy="396477"/>
          </a:xfrm>
          <a:prstGeom prst="mathEqual">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Rounded Corners 31">
            <a:extLst>
              <a:ext uri="{FF2B5EF4-FFF2-40B4-BE49-F238E27FC236}">
                <a16:creationId xmlns:a16="http://schemas.microsoft.com/office/drawing/2014/main" id="{46E7EF06-FCA5-E3A8-986B-CDEEAAA7772F}"/>
              </a:ext>
            </a:extLst>
          </p:cNvPr>
          <p:cNvSpPr/>
          <p:nvPr/>
        </p:nvSpPr>
        <p:spPr>
          <a:xfrm>
            <a:off x="7519720" y="5843463"/>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$5398.56</a:t>
            </a:r>
          </a:p>
        </p:txBody>
      </p:sp>
      <p:sp>
        <p:nvSpPr>
          <p:cNvPr id="39" name="Rectangle: Rounded Corners 38">
            <a:extLst>
              <a:ext uri="{FF2B5EF4-FFF2-40B4-BE49-F238E27FC236}">
                <a16:creationId xmlns:a16="http://schemas.microsoft.com/office/drawing/2014/main" id="{F86A77FC-1967-DEC7-9EAC-95E76390A7E1}"/>
              </a:ext>
            </a:extLst>
          </p:cNvPr>
          <p:cNvSpPr/>
          <p:nvPr/>
        </p:nvSpPr>
        <p:spPr>
          <a:xfrm>
            <a:off x="8257933" y="3244661"/>
            <a:ext cx="1310640" cy="508000"/>
          </a:xfrm>
          <a:prstGeom prst="roundRect">
            <a:avLst/>
          </a:prstGeom>
          <a:solidFill>
            <a:srgbClr val="9DDE8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12.36%</a:t>
            </a:r>
          </a:p>
        </p:txBody>
      </p:sp>
      <p:sp>
        <p:nvSpPr>
          <p:cNvPr id="42" name="Rectangle: Rounded Corners 41">
            <a:extLst>
              <a:ext uri="{FF2B5EF4-FFF2-40B4-BE49-F238E27FC236}">
                <a16:creationId xmlns:a16="http://schemas.microsoft.com/office/drawing/2014/main" id="{AE051F1B-2CDD-6C2B-E18E-BA516B5932A7}"/>
              </a:ext>
            </a:extLst>
          </p:cNvPr>
          <p:cNvSpPr/>
          <p:nvPr/>
        </p:nvSpPr>
        <p:spPr>
          <a:xfrm>
            <a:off x="2557668" y="2025895"/>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Deposit</a:t>
            </a:r>
          </a:p>
        </p:txBody>
      </p:sp>
      <p:sp>
        <p:nvSpPr>
          <p:cNvPr id="43" name="Rectangle: Rounded Corners 42">
            <a:extLst>
              <a:ext uri="{FF2B5EF4-FFF2-40B4-BE49-F238E27FC236}">
                <a16:creationId xmlns:a16="http://schemas.microsoft.com/office/drawing/2014/main" id="{6541EA5C-8274-9E90-B392-7FBCF02EA089}"/>
              </a:ext>
            </a:extLst>
          </p:cNvPr>
          <p:cNvSpPr/>
          <p:nvPr/>
        </p:nvSpPr>
        <p:spPr>
          <a:xfrm>
            <a:off x="4027988" y="2025895"/>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Interest</a:t>
            </a:r>
          </a:p>
        </p:txBody>
      </p:sp>
      <p:sp>
        <p:nvSpPr>
          <p:cNvPr id="46" name="Rectangle: Rounded Corners 45">
            <a:extLst>
              <a:ext uri="{FF2B5EF4-FFF2-40B4-BE49-F238E27FC236}">
                <a16:creationId xmlns:a16="http://schemas.microsoft.com/office/drawing/2014/main" id="{99661797-0425-79EA-5A6F-6475F949D284}"/>
              </a:ext>
            </a:extLst>
          </p:cNvPr>
          <p:cNvSpPr/>
          <p:nvPr/>
        </p:nvSpPr>
        <p:spPr>
          <a:xfrm>
            <a:off x="6786474" y="2025895"/>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Deposit</a:t>
            </a:r>
          </a:p>
        </p:txBody>
      </p:sp>
      <p:sp>
        <p:nvSpPr>
          <p:cNvPr id="47" name="Rectangle: Rounded Corners 46">
            <a:extLst>
              <a:ext uri="{FF2B5EF4-FFF2-40B4-BE49-F238E27FC236}">
                <a16:creationId xmlns:a16="http://schemas.microsoft.com/office/drawing/2014/main" id="{A1BB40D1-D8A7-CB6E-1B4A-A50CB4D99AA8}"/>
              </a:ext>
            </a:extLst>
          </p:cNvPr>
          <p:cNvSpPr/>
          <p:nvPr/>
        </p:nvSpPr>
        <p:spPr>
          <a:xfrm>
            <a:off x="8256794" y="2025895"/>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Interest</a:t>
            </a:r>
          </a:p>
        </p:txBody>
      </p:sp>
      <p:cxnSp>
        <p:nvCxnSpPr>
          <p:cNvPr id="51" name="Straight Connector 50">
            <a:extLst>
              <a:ext uri="{FF2B5EF4-FFF2-40B4-BE49-F238E27FC236}">
                <a16:creationId xmlns:a16="http://schemas.microsoft.com/office/drawing/2014/main" id="{3C0113BD-CA2F-C6B4-3BDF-F218A1A278C8}"/>
              </a:ext>
            </a:extLst>
          </p:cNvPr>
          <p:cNvCxnSpPr>
            <a:cxnSpLocks/>
          </p:cNvCxnSpPr>
          <p:nvPr/>
        </p:nvCxnSpPr>
        <p:spPr>
          <a:xfrm flipH="1" flipV="1">
            <a:off x="4715816" y="6080450"/>
            <a:ext cx="1032136" cy="7667"/>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A43D9929-C207-C00D-02F9-B2FA8D9174FF}"/>
              </a:ext>
            </a:extLst>
          </p:cNvPr>
          <p:cNvSpPr/>
          <p:nvPr/>
        </p:nvSpPr>
        <p:spPr>
          <a:xfrm>
            <a:off x="8256794" y="3955427"/>
            <a:ext cx="1310640" cy="508000"/>
          </a:xfrm>
          <a:prstGeom prst="roundRect">
            <a:avLst/>
          </a:prstGeom>
          <a:solidFill>
            <a:srgbClr val="9DDE8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12.36%</a:t>
            </a:r>
          </a:p>
        </p:txBody>
      </p:sp>
      <p:sp>
        <p:nvSpPr>
          <p:cNvPr id="4" name="Rectangle: Rounded Corners 3">
            <a:extLst>
              <a:ext uri="{FF2B5EF4-FFF2-40B4-BE49-F238E27FC236}">
                <a16:creationId xmlns:a16="http://schemas.microsoft.com/office/drawing/2014/main" id="{13B30720-9415-72FC-3D61-073C31CA8D0B}"/>
              </a:ext>
            </a:extLst>
          </p:cNvPr>
          <p:cNvSpPr/>
          <p:nvPr/>
        </p:nvSpPr>
        <p:spPr>
          <a:xfrm>
            <a:off x="8257017" y="4663687"/>
            <a:ext cx="1310640" cy="508000"/>
          </a:xfrm>
          <a:prstGeom prst="roundRect">
            <a:avLst/>
          </a:prstGeom>
          <a:solidFill>
            <a:srgbClr val="9DDE8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12.36%</a:t>
            </a:r>
          </a:p>
        </p:txBody>
      </p:sp>
      <p:sp>
        <p:nvSpPr>
          <p:cNvPr id="5" name="Rectangle: Rounded Corners 4">
            <a:extLst>
              <a:ext uri="{FF2B5EF4-FFF2-40B4-BE49-F238E27FC236}">
                <a16:creationId xmlns:a16="http://schemas.microsoft.com/office/drawing/2014/main" id="{2E411050-8198-C7BA-8B5F-17E734DF33CC}"/>
              </a:ext>
            </a:extLst>
          </p:cNvPr>
          <p:cNvSpPr/>
          <p:nvPr/>
        </p:nvSpPr>
        <p:spPr>
          <a:xfrm>
            <a:off x="8261189" y="2543018"/>
            <a:ext cx="1310640" cy="508000"/>
          </a:xfrm>
          <a:prstGeom prst="roundRect">
            <a:avLst/>
          </a:prstGeom>
          <a:solidFill>
            <a:srgbClr val="9DDE8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12.36%</a:t>
            </a:r>
          </a:p>
        </p:txBody>
      </p:sp>
      <p:sp>
        <p:nvSpPr>
          <p:cNvPr id="12" name="Rectangle: Rounded Corners 11">
            <a:extLst>
              <a:ext uri="{FF2B5EF4-FFF2-40B4-BE49-F238E27FC236}">
                <a16:creationId xmlns:a16="http://schemas.microsoft.com/office/drawing/2014/main" id="{AD9308D4-ECB4-470A-035D-5731C791813E}"/>
              </a:ext>
            </a:extLst>
          </p:cNvPr>
          <p:cNvSpPr/>
          <p:nvPr/>
        </p:nvSpPr>
        <p:spPr>
          <a:xfrm>
            <a:off x="4864537" y="6196364"/>
            <a:ext cx="2394441"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Payment: </a:t>
            </a:r>
            <a:r>
              <a:rPr lang="en-US">
                <a:solidFill>
                  <a:srgbClr val="C00000"/>
                </a:solidFill>
              </a:rPr>
              <a:t>$271.41</a:t>
            </a:r>
          </a:p>
        </p:txBody>
      </p:sp>
      <p:sp>
        <p:nvSpPr>
          <p:cNvPr id="16" name="Content Placeholder 2">
            <a:extLst>
              <a:ext uri="{FF2B5EF4-FFF2-40B4-BE49-F238E27FC236}">
                <a16:creationId xmlns:a16="http://schemas.microsoft.com/office/drawing/2014/main" id="{D6712108-E934-4C7A-6ABA-4C7000FF9D29}"/>
              </a:ext>
            </a:extLst>
          </p:cNvPr>
          <p:cNvSpPr>
            <a:spLocks noGrp="1"/>
          </p:cNvSpPr>
          <p:nvPr>
            <p:ph idx="1"/>
          </p:nvPr>
        </p:nvSpPr>
        <p:spPr>
          <a:xfrm>
            <a:off x="776241" y="1587933"/>
            <a:ext cx="10515600" cy="465276"/>
          </a:xfrm>
        </p:spPr>
        <p:txBody>
          <a:bodyPr vert="horz" lIns="91440" tIns="45720" rIns="91440" bIns="45720" rtlCol="0" anchor="t">
            <a:normAutofit lnSpcReduction="10000"/>
          </a:bodyPr>
          <a:lstStyle/>
          <a:p>
            <a:pPr marL="0" indent="0" algn="ctr">
              <a:buNone/>
            </a:pPr>
            <a:r>
              <a:rPr lang="en-US"/>
              <a:t>Example Account 1                  Geometric Average</a:t>
            </a:r>
          </a:p>
        </p:txBody>
      </p:sp>
      <p:sp>
        <p:nvSpPr>
          <p:cNvPr id="23" name="Not Equal 22">
            <a:extLst>
              <a:ext uri="{FF2B5EF4-FFF2-40B4-BE49-F238E27FC236}">
                <a16:creationId xmlns:a16="http://schemas.microsoft.com/office/drawing/2014/main" id="{FD8A265D-73CC-94EA-1FAA-971EE9EA9EF6}"/>
              </a:ext>
            </a:extLst>
          </p:cNvPr>
          <p:cNvSpPr/>
          <p:nvPr/>
        </p:nvSpPr>
        <p:spPr>
          <a:xfrm>
            <a:off x="5823238" y="5883948"/>
            <a:ext cx="478168" cy="417440"/>
          </a:xfrm>
          <a:prstGeom prst="mathNotEqual">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413B4603-BEA1-4031-7ADA-113FFC82ADB0}"/>
              </a:ext>
            </a:extLst>
          </p:cNvPr>
          <p:cNvCxnSpPr>
            <a:cxnSpLocks/>
          </p:cNvCxnSpPr>
          <p:nvPr/>
        </p:nvCxnSpPr>
        <p:spPr>
          <a:xfrm flipH="1">
            <a:off x="6353666" y="6089796"/>
            <a:ext cx="1015868"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Rectangle 33">
            <a:extLst>
              <a:ext uri="{FF2B5EF4-FFF2-40B4-BE49-F238E27FC236}">
                <a16:creationId xmlns:a16="http://schemas.microsoft.com/office/drawing/2014/main" id="{D973D955-E3D4-429B-2C3F-5B75A7456F43}"/>
              </a:ext>
            </a:extLst>
          </p:cNvPr>
          <p:cNvSpPr/>
          <p:nvPr/>
        </p:nvSpPr>
        <p:spPr>
          <a:xfrm>
            <a:off x="11258550" y="-1"/>
            <a:ext cx="909593" cy="923330"/>
          </a:xfrm>
          <a:prstGeom prst="rect">
            <a:avLst/>
          </a:prstGeom>
          <a:noFill/>
        </p:spPr>
        <p:txBody>
          <a:bodyPr wrap="square" lIns="91440" tIns="45720" rIns="91440" bIns="45720">
            <a:spAutoFit/>
          </a:bodyPr>
          <a:lstStyle/>
          <a:p>
            <a:pPr algn="ctr"/>
            <a:r>
              <a:rPr lang="en-US" sz="5400">
                <a:ln w="0">
                  <a:solidFill>
                    <a:schemeClr val="accent5">
                      <a:lumMod val="40000"/>
                      <a:lumOff val="60000"/>
                    </a:schemeClr>
                  </a:solidFill>
                </a:ln>
                <a:effectLst>
                  <a:outerShdw blurRad="38100" dist="19050" dir="2700000" algn="tl" rotWithShape="0">
                    <a:schemeClr val="dk1">
                      <a:alpha val="40000"/>
                    </a:schemeClr>
                  </a:outerShdw>
                </a:effectLst>
              </a:rPr>
              <a:t>6</a:t>
            </a:r>
            <a:endPar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0867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E869-B345-EB3C-D648-4518ECCFD6CC}"/>
            </a:ext>
          </a:extLst>
        </p:cNvPr>
        <p:cNvGrpSpPr/>
        <p:nvPr/>
      </p:nvGrpSpPr>
      <p:grpSpPr>
        <a:xfrm>
          <a:off x="0" y="0"/>
          <a:ext cx="0" cy="0"/>
          <a:chOff x="0" y="0"/>
          <a:chExt cx="0" cy="0"/>
        </a:xfrm>
      </p:grpSpPr>
      <p:pic>
        <p:nvPicPr>
          <p:cNvPr id="12" name="Graphic 11" descr="An organic shape with a flat edge">
            <a:extLst>
              <a:ext uri="{FF2B5EF4-FFF2-40B4-BE49-F238E27FC236}">
                <a16:creationId xmlns:a16="http://schemas.microsoft.com/office/drawing/2014/main" id="{4D0DCA4E-E662-EF0B-BA94-1DB63E9404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0" y="1638300"/>
            <a:ext cx="4572000" cy="4572000"/>
          </a:xfrm>
          <a:prstGeom prst="rect">
            <a:avLst/>
          </a:prstGeom>
        </p:spPr>
      </p:pic>
      <p:pic>
        <p:nvPicPr>
          <p:cNvPr id="13" name="Graphic 12" descr="An organic shape with a flat edge">
            <a:extLst>
              <a:ext uri="{FF2B5EF4-FFF2-40B4-BE49-F238E27FC236}">
                <a16:creationId xmlns:a16="http://schemas.microsoft.com/office/drawing/2014/main" id="{8BB62DD7-FAB8-0344-369E-ADC3B3EF23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686550" y="-1"/>
            <a:ext cx="4572000" cy="4572000"/>
          </a:xfrm>
          <a:prstGeom prst="rect">
            <a:avLst/>
          </a:prstGeom>
        </p:spPr>
      </p:pic>
      <p:pic>
        <p:nvPicPr>
          <p:cNvPr id="15" name="Graphic 14" descr="A circle filled with dots">
            <a:extLst>
              <a:ext uri="{FF2B5EF4-FFF2-40B4-BE49-F238E27FC236}">
                <a16:creationId xmlns:a16="http://schemas.microsoft.com/office/drawing/2014/main" id="{BFD97B0C-76A0-F27B-76DF-940AACC141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1697" y="4466203"/>
            <a:ext cx="4572000" cy="4572000"/>
          </a:xfrm>
          <a:prstGeom prst="rect">
            <a:avLst/>
          </a:prstGeom>
        </p:spPr>
      </p:pic>
      <p:pic>
        <p:nvPicPr>
          <p:cNvPr id="16" name="Graphic 15" descr="A circle filled with dots">
            <a:extLst>
              <a:ext uri="{FF2B5EF4-FFF2-40B4-BE49-F238E27FC236}">
                <a16:creationId xmlns:a16="http://schemas.microsoft.com/office/drawing/2014/main" id="{E885D1D9-758B-2B84-28AA-B3E7A63E83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9534" y="5268989"/>
            <a:ext cx="4572000" cy="4572000"/>
          </a:xfrm>
          <a:prstGeom prst="rect">
            <a:avLst/>
          </a:prstGeom>
        </p:spPr>
      </p:pic>
      <p:sp>
        <p:nvSpPr>
          <p:cNvPr id="2" name="Title 1">
            <a:extLst>
              <a:ext uri="{FF2B5EF4-FFF2-40B4-BE49-F238E27FC236}">
                <a16:creationId xmlns:a16="http://schemas.microsoft.com/office/drawing/2014/main" id="{8E858A18-73A9-365C-A50C-849348CAF079}"/>
              </a:ext>
            </a:extLst>
          </p:cNvPr>
          <p:cNvSpPr>
            <a:spLocks noGrp="1"/>
          </p:cNvSpPr>
          <p:nvPr>
            <p:ph type="title"/>
          </p:nvPr>
        </p:nvSpPr>
        <p:spPr/>
        <p:txBody>
          <a:bodyPr/>
          <a:lstStyle/>
          <a:p>
            <a:r>
              <a:rPr lang="en-US"/>
              <a:t>Product Concept (Example)</a:t>
            </a:r>
          </a:p>
        </p:txBody>
      </p:sp>
      <p:sp>
        <p:nvSpPr>
          <p:cNvPr id="6" name="Rectangle: Rounded Corners 5">
            <a:extLst>
              <a:ext uri="{FF2B5EF4-FFF2-40B4-BE49-F238E27FC236}">
                <a16:creationId xmlns:a16="http://schemas.microsoft.com/office/drawing/2014/main" id="{C5C244D1-80AC-EA54-39B2-74385B36610F}"/>
              </a:ext>
            </a:extLst>
          </p:cNvPr>
          <p:cNvSpPr/>
          <p:nvPr/>
        </p:nvSpPr>
        <p:spPr>
          <a:xfrm>
            <a:off x="2557668" y="2551374"/>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+$1000</a:t>
            </a:r>
          </a:p>
        </p:txBody>
      </p:sp>
      <p:sp>
        <p:nvSpPr>
          <p:cNvPr id="7" name="Rectangle: Rounded Corners 6">
            <a:extLst>
              <a:ext uri="{FF2B5EF4-FFF2-40B4-BE49-F238E27FC236}">
                <a16:creationId xmlns:a16="http://schemas.microsoft.com/office/drawing/2014/main" id="{420E9537-D0A4-EB15-6893-E03E828D11C1}"/>
              </a:ext>
            </a:extLst>
          </p:cNvPr>
          <p:cNvSpPr/>
          <p:nvPr/>
        </p:nvSpPr>
        <p:spPr>
          <a:xfrm>
            <a:off x="2557668" y="3252413"/>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8" name="Rectangle: Rounded Corners 7">
            <a:extLst>
              <a:ext uri="{FF2B5EF4-FFF2-40B4-BE49-F238E27FC236}">
                <a16:creationId xmlns:a16="http://schemas.microsoft.com/office/drawing/2014/main" id="{74A089AD-DB87-08EE-526F-A5349C2D1D94}"/>
              </a:ext>
            </a:extLst>
          </p:cNvPr>
          <p:cNvSpPr/>
          <p:nvPr/>
        </p:nvSpPr>
        <p:spPr>
          <a:xfrm>
            <a:off x="2557668" y="3953452"/>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9" name="Rectangle: Rounded Corners 8">
            <a:extLst>
              <a:ext uri="{FF2B5EF4-FFF2-40B4-BE49-F238E27FC236}">
                <a16:creationId xmlns:a16="http://schemas.microsoft.com/office/drawing/2014/main" id="{A885B7A7-906E-DEF3-395B-34C76672B41D}"/>
              </a:ext>
            </a:extLst>
          </p:cNvPr>
          <p:cNvSpPr/>
          <p:nvPr/>
        </p:nvSpPr>
        <p:spPr>
          <a:xfrm>
            <a:off x="2557668" y="4654492"/>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10" name="Equals 9">
            <a:extLst>
              <a:ext uri="{FF2B5EF4-FFF2-40B4-BE49-F238E27FC236}">
                <a16:creationId xmlns:a16="http://schemas.microsoft.com/office/drawing/2014/main" id="{8C22CE52-495A-6D2B-88AE-20AB897F6AE8}"/>
              </a:ext>
            </a:extLst>
          </p:cNvPr>
          <p:cNvSpPr/>
          <p:nvPr/>
        </p:nvSpPr>
        <p:spPr>
          <a:xfrm rot="5400000">
            <a:off x="3739754" y="5336304"/>
            <a:ext cx="417443" cy="396477"/>
          </a:xfrm>
          <a:prstGeom prst="mathEqual">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Rounded Corners 10">
            <a:extLst>
              <a:ext uri="{FF2B5EF4-FFF2-40B4-BE49-F238E27FC236}">
                <a16:creationId xmlns:a16="http://schemas.microsoft.com/office/drawing/2014/main" id="{FD72AD10-F6D3-74B9-4E1D-386E79B9ADB6}"/>
              </a:ext>
            </a:extLst>
          </p:cNvPr>
          <p:cNvSpPr/>
          <p:nvPr/>
        </p:nvSpPr>
        <p:spPr>
          <a:xfrm>
            <a:off x="3293156" y="585121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$5691.90</a:t>
            </a:r>
          </a:p>
        </p:txBody>
      </p:sp>
      <p:sp>
        <p:nvSpPr>
          <p:cNvPr id="18" name="Rectangle: Rounded Corners 17">
            <a:extLst>
              <a:ext uri="{FF2B5EF4-FFF2-40B4-BE49-F238E27FC236}">
                <a16:creationId xmlns:a16="http://schemas.microsoft.com/office/drawing/2014/main" id="{9AD88997-27DC-52D7-1C4E-184A42324119}"/>
              </a:ext>
            </a:extLst>
          </p:cNvPr>
          <p:cNvSpPr/>
          <p:nvPr/>
        </p:nvSpPr>
        <p:spPr>
          <a:xfrm>
            <a:off x="4027988" y="2551374"/>
            <a:ext cx="1310640" cy="508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a:t>
            </a:r>
          </a:p>
        </p:txBody>
      </p:sp>
      <p:sp>
        <p:nvSpPr>
          <p:cNvPr id="19" name="Rectangle: Rounded Corners 18">
            <a:extLst>
              <a:ext uri="{FF2B5EF4-FFF2-40B4-BE49-F238E27FC236}">
                <a16:creationId xmlns:a16="http://schemas.microsoft.com/office/drawing/2014/main" id="{6702FE13-FCF0-0782-5648-4145899B2C06}"/>
              </a:ext>
            </a:extLst>
          </p:cNvPr>
          <p:cNvSpPr/>
          <p:nvPr/>
        </p:nvSpPr>
        <p:spPr>
          <a:xfrm>
            <a:off x="4027988" y="3252413"/>
            <a:ext cx="1310640" cy="5080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a:t>
            </a:r>
          </a:p>
        </p:txBody>
      </p:sp>
      <p:sp>
        <p:nvSpPr>
          <p:cNvPr id="20" name="Rectangle: Rounded Corners 19">
            <a:extLst>
              <a:ext uri="{FF2B5EF4-FFF2-40B4-BE49-F238E27FC236}">
                <a16:creationId xmlns:a16="http://schemas.microsoft.com/office/drawing/2014/main" id="{68C59A61-232C-D32C-9198-6DD377B43959}"/>
              </a:ext>
            </a:extLst>
          </p:cNvPr>
          <p:cNvSpPr/>
          <p:nvPr/>
        </p:nvSpPr>
        <p:spPr>
          <a:xfrm>
            <a:off x="4027988" y="3953452"/>
            <a:ext cx="1310640"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15%</a:t>
            </a:r>
          </a:p>
        </p:txBody>
      </p:sp>
      <p:sp>
        <p:nvSpPr>
          <p:cNvPr id="21" name="Rectangle: Rounded Corners 20">
            <a:extLst>
              <a:ext uri="{FF2B5EF4-FFF2-40B4-BE49-F238E27FC236}">
                <a16:creationId xmlns:a16="http://schemas.microsoft.com/office/drawing/2014/main" id="{3CF8B8AA-0004-E1CD-8614-D459072EB792}"/>
              </a:ext>
            </a:extLst>
          </p:cNvPr>
          <p:cNvSpPr/>
          <p:nvPr/>
        </p:nvSpPr>
        <p:spPr>
          <a:xfrm>
            <a:off x="4027988" y="4654492"/>
            <a:ext cx="1310640" cy="508000"/>
          </a:xfrm>
          <a:prstGeom prst="roundRect">
            <a:avLst/>
          </a:prstGeom>
          <a:solidFill>
            <a:srgbClr val="63CA3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20%</a:t>
            </a:r>
          </a:p>
        </p:txBody>
      </p:sp>
      <p:sp>
        <p:nvSpPr>
          <p:cNvPr id="27" name="Rectangle: Rounded Corners 26">
            <a:extLst>
              <a:ext uri="{FF2B5EF4-FFF2-40B4-BE49-F238E27FC236}">
                <a16:creationId xmlns:a16="http://schemas.microsoft.com/office/drawing/2014/main" id="{58C5FF50-E0F5-B7AD-B258-943169ED61B3}"/>
              </a:ext>
            </a:extLst>
          </p:cNvPr>
          <p:cNvSpPr/>
          <p:nvPr/>
        </p:nvSpPr>
        <p:spPr>
          <a:xfrm>
            <a:off x="6774949" y="2551374"/>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+$1000</a:t>
            </a:r>
          </a:p>
        </p:txBody>
      </p:sp>
      <p:sp>
        <p:nvSpPr>
          <p:cNvPr id="28" name="Rectangle: Rounded Corners 27">
            <a:extLst>
              <a:ext uri="{FF2B5EF4-FFF2-40B4-BE49-F238E27FC236}">
                <a16:creationId xmlns:a16="http://schemas.microsoft.com/office/drawing/2014/main" id="{392B57DD-6C99-A9A0-9224-6797D736EF67}"/>
              </a:ext>
            </a:extLst>
          </p:cNvPr>
          <p:cNvSpPr/>
          <p:nvPr/>
        </p:nvSpPr>
        <p:spPr>
          <a:xfrm>
            <a:off x="6774949" y="3252413"/>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29" name="Rectangle: Rounded Corners 28">
            <a:extLst>
              <a:ext uri="{FF2B5EF4-FFF2-40B4-BE49-F238E27FC236}">
                <a16:creationId xmlns:a16="http://schemas.microsoft.com/office/drawing/2014/main" id="{4D3DD33D-A92C-2C32-E370-8C886BE371FF}"/>
              </a:ext>
            </a:extLst>
          </p:cNvPr>
          <p:cNvSpPr/>
          <p:nvPr/>
        </p:nvSpPr>
        <p:spPr>
          <a:xfrm>
            <a:off x="6774949" y="3953452"/>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30" name="Rectangle: Rounded Corners 29">
            <a:extLst>
              <a:ext uri="{FF2B5EF4-FFF2-40B4-BE49-F238E27FC236}">
                <a16:creationId xmlns:a16="http://schemas.microsoft.com/office/drawing/2014/main" id="{5D657D51-C1F5-9BFA-2DC9-08FD3C2C1F77}"/>
              </a:ext>
            </a:extLst>
          </p:cNvPr>
          <p:cNvSpPr/>
          <p:nvPr/>
        </p:nvSpPr>
        <p:spPr>
          <a:xfrm>
            <a:off x="6774949" y="4654492"/>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31" name="Equals 30">
            <a:extLst>
              <a:ext uri="{FF2B5EF4-FFF2-40B4-BE49-F238E27FC236}">
                <a16:creationId xmlns:a16="http://schemas.microsoft.com/office/drawing/2014/main" id="{89D80D70-2975-2CD5-5FD4-73832ECB620B}"/>
              </a:ext>
            </a:extLst>
          </p:cNvPr>
          <p:cNvSpPr/>
          <p:nvPr/>
        </p:nvSpPr>
        <p:spPr>
          <a:xfrm rot="5400000">
            <a:off x="7966318" y="5336304"/>
            <a:ext cx="417443" cy="396477"/>
          </a:xfrm>
          <a:prstGeom prst="mathEqual">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Rounded Corners 31">
            <a:extLst>
              <a:ext uri="{FF2B5EF4-FFF2-40B4-BE49-F238E27FC236}">
                <a16:creationId xmlns:a16="http://schemas.microsoft.com/office/drawing/2014/main" id="{12FB6C0D-8044-72F4-75C2-E8E25ECAAA95}"/>
              </a:ext>
            </a:extLst>
          </p:cNvPr>
          <p:cNvSpPr/>
          <p:nvPr/>
        </p:nvSpPr>
        <p:spPr>
          <a:xfrm>
            <a:off x="7519720" y="585121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$5398.56</a:t>
            </a:r>
          </a:p>
        </p:txBody>
      </p:sp>
      <p:sp>
        <p:nvSpPr>
          <p:cNvPr id="39" name="Rectangle: Rounded Corners 38">
            <a:extLst>
              <a:ext uri="{FF2B5EF4-FFF2-40B4-BE49-F238E27FC236}">
                <a16:creationId xmlns:a16="http://schemas.microsoft.com/office/drawing/2014/main" id="{750A9620-A69C-52FB-04BB-A4BE9BDB0099}"/>
              </a:ext>
            </a:extLst>
          </p:cNvPr>
          <p:cNvSpPr/>
          <p:nvPr/>
        </p:nvSpPr>
        <p:spPr>
          <a:xfrm>
            <a:off x="8257933" y="3252413"/>
            <a:ext cx="1310640" cy="508000"/>
          </a:xfrm>
          <a:prstGeom prst="roundRect">
            <a:avLst/>
          </a:prstGeom>
          <a:solidFill>
            <a:srgbClr val="9DDE8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12.36%</a:t>
            </a:r>
          </a:p>
        </p:txBody>
      </p:sp>
      <p:sp>
        <p:nvSpPr>
          <p:cNvPr id="42" name="Rectangle: Rounded Corners 41">
            <a:extLst>
              <a:ext uri="{FF2B5EF4-FFF2-40B4-BE49-F238E27FC236}">
                <a16:creationId xmlns:a16="http://schemas.microsoft.com/office/drawing/2014/main" id="{43839154-49C0-399E-22D4-E4F79660B0FB}"/>
              </a:ext>
            </a:extLst>
          </p:cNvPr>
          <p:cNvSpPr/>
          <p:nvPr/>
        </p:nvSpPr>
        <p:spPr>
          <a:xfrm>
            <a:off x="2557668" y="2033647"/>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Deposit</a:t>
            </a:r>
          </a:p>
        </p:txBody>
      </p:sp>
      <p:sp>
        <p:nvSpPr>
          <p:cNvPr id="43" name="Rectangle: Rounded Corners 42">
            <a:extLst>
              <a:ext uri="{FF2B5EF4-FFF2-40B4-BE49-F238E27FC236}">
                <a16:creationId xmlns:a16="http://schemas.microsoft.com/office/drawing/2014/main" id="{B563E912-09E1-1D06-E604-3847D3217898}"/>
              </a:ext>
            </a:extLst>
          </p:cNvPr>
          <p:cNvSpPr/>
          <p:nvPr/>
        </p:nvSpPr>
        <p:spPr>
          <a:xfrm>
            <a:off x="4027988" y="2033647"/>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Interest</a:t>
            </a:r>
          </a:p>
        </p:txBody>
      </p:sp>
      <p:sp>
        <p:nvSpPr>
          <p:cNvPr id="46" name="Rectangle: Rounded Corners 45">
            <a:extLst>
              <a:ext uri="{FF2B5EF4-FFF2-40B4-BE49-F238E27FC236}">
                <a16:creationId xmlns:a16="http://schemas.microsoft.com/office/drawing/2014/main" id="{8DDBF9DA-A623-77B6-7C9A-9E518430B76A}"/>
              </a:ext>
            </a:extLst>
          </p:cNvPr>
          <p:cNvSpPr/>
          <p:nvPr/>
        </p:nvSpPr>
        <p:spPr>
          <a:xfrm>
            <a:off x="6786474" y="2033647"/>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Deposit</a:t>
            </a:r>
          </a:p>
        </p:txBody>
      </p:sp>
      <p:sp>
        <p:nvSpPr>
          <p:cNvPr id="47" name="Rectangle: Rounded Corners 46">
            <a:extLst>
              <a:ext uri="{FF2B5EF4-FFF2-40B4-BE49-F238E27FC236}">
                <a16:creationId xmlns:a16="http://schemas.microsoft.com/office/drawing/2014/main" id="{DE9D0009-9480-4B13-8DBC-11FFB66292A3}"/>
              </a:ext>
            </a:extLst>
          </p:cNvPr>
          <p:cNvSpPr/>
          <p:nvPr/>
        </p:nvSpPr>
        <p:spPr>
          <a:xfrm>
            <a:off x="8256794" y="2033647"/>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Interest</a:t>
            </a:r>
          </a:p>
        </p:txBody>
      </p:sp>
      <p:sp>
        <p:nvSpPr>
          <p:cNvPr id="3" name="Rectangle: Rounded Corners 2">
            <a:extLst>
              <a:ext uri="{FF2B5EF4-FFF2-40B4-BE49-F238E27FC236}">
                <a16:creationId xmlns:a16="http://schemas.microsoft.com/office/drawing/2014/main" id="{61A1033F-9DA9-A43D-A594-399027DED4A3}"/>
              </a:ext>
            </a:extLst>
          </p:cNvPr>
          <p:cNvSpPr/>
          <p:nvPr/>
        </p:nvSpPr>
        <p:spPr>
          <a:xfrm>
            <a:off x="8256794" y="3963179"/>
            <a:ext cx="1310640" cy="508000"/>
          </a:xfrm>
          <a:prstGeom prst="roundRect">
            <a:avLst/>
          </a:prstGeom>
          <a:solidFill>
            <a:srgbClr val="9DDE8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12.36%</a:t>
            </a:r>
          </a:p>
        </p:txBody>
      </p:sp>
      <p:sp>
        <p:nvSpPr>
          <p:cNvPr id="4" name="Rectangle: Rounded Corners 3">
            <a:extLst>
              <a:ext uri="{FF2B5EF4-FFF2-40B4-BE49-F238E27FC236}">
                <a16:creationId xmlns:a16="http://schemas.microsoft.com/office/drawing/2014/main" id="{9C8F1B40-770C-5B71-2AD8-376428B960C7}"/>
              </a:ext>
            </a:extLst>
          </p:cNvPr>
          <p:cNvSpPr/>
          <p:nvPr/>
        </p:nvSpPr>
        <p:spPr>
          <a:xfrm>
            <a:off x="8257017" y="4671439"/>
            <a:ext cx="1310640" cy="508000"/>
          </a:xfrm>
          <a:prstGeom prst="roundRect">
            <a:avLst/>
          </a:prstGeom>
          <a:solidFill>
            <a:srgbClr val="9DDE8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12.36%</a:t>
            </a:r>
          </a:p>
        </p:txBody>
      </p:sp>
      <p:sp>
        <p:nvSpPr>
          <p:cNvPr id="5" name="Rectangle: Rounded Corners 4">
            <a:extLst>
              <a:ext uri="{FF2B5EF4-FFF2-40B4-BE49-F238E27FC236}">
                <a16:creationId xmlns:a16="http://schemas.microsoft.com/office/drawing/2014/main" id="{2B09CCBC-2D6B-D79A-589D-C55032002DB5}"/>
              </a:ext>
            </a:extLst>
          </p:cNvPr>
          <p:cNvSpPr/>
          <p:nvPr/>
        </p:nvSpPr>
        <p:spPr>
          <a:xfrm>
            <a:off x="8261189" y="2550770"/>
            <a:ext cx="1310640" cy="508000"/>
          </a:xfrm>
          <a:prstGeom prst="roundRect">
            <a:avLst/>
          </a:prstGeom>
          <a:solidFill>
            <a:srgbClr val="9DDE8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12.36%</a:t>
            </a:r>
          </a:p>
        </p:txBody>
      </p:sp>
      <p:sp>
        <p:nvSpPr>
          <p:cNvPr id="17" name="Rectangle: Rounded Corners 16">
            <a:extLst>
              <a:ext uri="{FF2B5EF4-FFF2-40B4-BE49-F238E27FC236}">
                <a16:creationId xmlns:a16="http://schemas.microsoft.com/office/drawing/2014/main" id="{89B28EF6-FF5E-0595-7003-98648EA44C66}"/>
              </a:ext>
            </a:extLst>
          </p:cNvPr>
          <p:cNvSpPr/>
          <p:nvPr/>
        </p:nvSpPr>
        <p:spPr>
          <a:xfrm>
            <a:off x="4864536" y="6228789"/>
            <a:ext cx="2394441" cy="43377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Payment: </a:t>
            </a:r>
            <a:r>
              <a:rPr lang="en-US">
                <a:solidFill>
                  <a:schemeClr val="accent3"/>
                </a:solidFill>
              </a:rPr>
              <a:t>$0</a:t>
            </a:r>
          </a:p>
        </p:txBody>
      </p:sp>
      <p:sp>
        <p:nvSpPr>
          <p:cNvPr id="25" name="Content Placeholder 2">
            <a:extLst>
              <a:ext uri="{FF2B5EF4-FFF2-40B4-BE49-F238E27FC236}">
                <a16:creationId xmlns:a16="http://schemas.microsoft.com/office/drawing/2014/main" id="{F16B3045-AEC2-BD94-7036-536EC7EB2857}"/>
              </a:ext>
            </a:extLst>
          </p:cNvPr>
          <p:cNvSpPr txBox="1">
            <a:spLocks/>
          </p:cNvSpPr>
          <p:nvPr/>
        </p:nvSpPr>
        <p:spPr>
          <a:xfrm>
            <a:off x="776241" y="1587933"/>
            <a:ext cx="10515600" cy="46527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Example Account 2                  Geometric Average</a:t>
            </a:r>
          </a:p>
        </p:txBody>
      </p:sp>
      <p:cxnSp>
        <p:nvCxnSpPr>
          <p:cNvPr id="14" name="Straight Connector 13">
            <a:extLst>
              <a:ext uri="{FF2B5EF4-FFF2-40B4-BE49-F238E27FC236}">
                <a16:creationId xmlns:a16="http://schemas.microsoft.com/office/drawing/2014/main" id="{1099D635-AD49-F3E1-6268-5039B9926906}"/>
              </a:ext>
            </a:extLst>
          </p:cNvPr>
          <p:cNvCxnSpPr>
            <a:cxnSpLocks/>
          </p:cNvCxnSpPr>
          <p:nvPr/>
        </p:nvCxnSpPr>
        <p:spPr>
          <a:xfrm flipH="1" flipV="1">
            <a:off x="4715816" y="6080450"/>
            <a:ext cx="1032136" cy="7667"/>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Not Equal 21">
            <a:extLst>
              <a:ext uri="{FF2B5EF4-FFF2-40B4-BE49-F238E27FC236}">
                <a16:creationId xmlns:a16="http://schemas.microsoft.com/office/drawing/2014/main" id="{29A20AB5-013F-A35F-718F-81FE226B3613}"/>
              </a:ext>
            </a:extLst>
          </p:cNvPr>
          <p:cNvSpPr/>
          <p:nvPr/>
        </p:nvSpPr>
        <p:spPr>
          <a:xfrm>
            <a:off x="5823238" y="5883948"/>
            <a:ext cx="478168" cy="417440"/>
          </a:xfrm>
          <a:prstGeom prst="mathNotEqual">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9A1D66A3-8D21-FA6F-88EF-134F60A32A9C}"/>
              </a:ext>
            </a:extLst>
          </p:cNvPr>
          <p:cNvCxnSpPr>
            <a:cxnSpLocks/>
          </p:cNvCxnSpPr>
          <p:nvPr/>
        </p:nvCxnSpPr>
        <p:spPr>
          <a:xfrm flipH="1">
            <a:off x="6353666" y="6089796"/>
            <a:ext cx="1015868"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Rectangle 23">
            <a:extLst>
              <a:ext uri="{FF2B5EF4-FFF2-40B4-BE49-F238E27FC236}">
                <a16:creationId xmlns:a16="http://schemas.microsoft.com/office/drawing/2014/main" id="{C62D3471-6C67-F5C6-B497-CA6D6B1DD28B}"/>
              </a:ext>
            </a:extLst>
          </p:cNvPr>
          <p:cNvSpPr/>
          <p:nvPr/>
        </p:nvSpPr>
        <p:spPr>
          <a:xfrm>
            <a:off x="11258550" y="-1"/>
            <a:ext cx="909593"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7</a:t>
            </a:r>
          </a:p>
        </p:txBody>
      </p:sp>
    </p:spTree>
    <p:extLst>
      <p:ext uri="{BB962C8B-B14F-4D97-AF65-F5344CB8AC3E}">
        <p14:creationId xmlns:p14="http://schemas.microsoft.com/office/powerpoint/2010/main" val="404393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37A31-9A11-166B-8B27-F91A54EBD401}"/>
            </a:ext>
          </a:extLst>
        </p:cNvPr>
        <p:cNvGrpSpPr/>
        <p:nvPr/>
      </p:nvGrpSpPr>
      <p:grpSpPr>
        <a:xfrm>
          <a:off x="0" y="0"/>
          <a:ext cx="0" cy="0"/>
          <a:chOff x="0" y="0"/>
          <a:chExt cx="0" cy="0"/>
        </a:xfrm>
      </p:grpSpPr>
      <p:pic>
        <p:nvPicPr>
          <p:cNvPr id="41" name="Graphic 40" descr="An organic shape with a flat edge">
            <a:extLst>
              <a:ext uri="{FF2B5EF4-FFF2-40B4-BE49-F238E27FC236}">
                <a16:creationId xmlns:a16="http://schemas.microsoft.com/office/drawing/2014/main" id="{1369752B-34E8-78B6-716D-1443C89977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0" y="1638300"/>
            <a:ext cx="4572000" cy="4572000"/>
          </a:xfrm>
          <a:prstGeom prst="rect">
            <a:avLst/>
          </a:prstGeom>
        </p:spPr>
      </p:pic>
      <p:pic>
        <p:nvPicPr>
          <p:cNvPr id="44" name="Graphic 43" descr="An organic shape with a flat edge">
            <a:extLst>
              <a:ext uri="{FF2B5EF4-FFF2-40B4-BE49-F238E27FC236}">
                <a16:creationId xmlns:a16="http://schemas.microsoft.com/office/drawing/2014/main" id="{BAC57087-891A-2C0B-039D-46AA3ED8B9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686550" y="-1"/>
            <a:ext cx="4572000" cy="4572000"/>
          </a:xfrm>
          <a:prstGeom prst="rect">
            <a:avLst/>
          </a:prstGeom>
        </p:spPr>
      </p:pic>
      <p:pic>
        <p:nvPicPr>
          <p:cNvPr id="45" name="Graphic 44" descr="A circle filled with dots">
            <a:extLst>
              <a:ext uri="{FF2B5EF4-FFF2-40B4-BE49-F238E27FC236}">
                <a16:creationId xmlns:a16="http://schemas.microsoft.com/office/drawing/2014/main" id="{8D256F75-70E2-8E51-B06A-78655E51B8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21697" y="4466203"/>
            <a:ext cx="4572000" cy="4572000"/>
          </a:xfrm>
          <a:prstGeom prst="rect">
            <a:avLst/>
          </a:prstGeom>
        </p:spPr>
      </p:pic>
      <p:pic>
        <p:nvPicPr>
          <p:cNvPr id="48" name="Graphic 47" descr="A circle filled with dots">
            <a:extLst>
              <a:ext uri="{FF2B5EF4-FFF2-40B4-BE49-F238E27FC236}">
                <a16:creationId xmlns:a16="http://schemas.microsoft.com/office/drawing/2014/main" id="{86EC51F3-666E-89CD-0737-74FA65C301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9534" y="5268989"/>
            <a:ext cx="4572000" cy="4572000"/>
          </a:xfrm>
          <a:prstGeom prst="rect">
            <a:avLst/>
          </a:prstGeom>
        </p:spPr>
      </p:pic>
      <p:sp>
        <p:nvSpPr>
          <p:cNvPr id="2" name="Title 1">
            <a:extLst>
              <a:ext uri="{FF2B5EF4-FFF2-40B4-BE49-F238E27FC236}">
                <a16:creationId xmlns:a16="http://schemas.microsoft.com/office/drawing/2014/main" id="{8B1CEBE6-B3AD-468E-BAC0-D381DFC31ACA}"/>
              </a:ext>
            </a:extLst>
          </p:cNvPr>
          <p:cNvSpPr>
            <a:spLocks noGrp="1"/>
          </p:cNvSpPr>
          <p:nvPr>
            <p:ph type="title"/>
          </p:nvPr>
        </p:nvSpPr>
        <p:spPr/>
        <p:txBody>
          <a:bodyPr/>
          <a:lstStyle/>
          <a:p>
            <a:r>
              <a:rPr lang="en-US"/>
              <a:t>Product Concept</a:t>
            </a:r>
          </a:p>
        </p:txBody>
      </p:sp>
      <p:sp>
        <p:nvSpPr>
          <p:cNvPr id="6" name="Rectangle: Rounded Corners 5">
            <a:extLst>
              <a:ext uri="{FF2B5EF4-FFF2-40B4-BE49-F238E27FC236}">
                <a16:creationId xmlns:a16="http://schemas.microsoft.com/office/drawing/2014/main" id="{4C0680E5-F69B-C32D-A580-2D2C868AF411}"/>
              </a:ext>
            </a:extLst>
          </p:cNvPr>
          <p:cNvSpPr/>
          <p:nvPr/>
        </p:nvSpPr>
        <p:spPr>
          <a:xfrm>
            <a:off x="4655459" y="3356493"/>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+$1000</a:t>
            </a:r>
          </a:p>
        </p:txBody>
      </p:sp>
      <p:sp>
        <p:nvSpPr>
          <p:cNvPr id="7" name="Rectangle: Rounded Corners 6">
            <a:extLst>
              <a:ext uri="{FF2B5EF4-FFF2-40B4-BE49-F238E27FC236}">
                <a16:creationId xmlns:a16="http://schemas.microsoft.com/office/drawing/2014/main" id="{42C86B13-972F-D181-4330-189F985E1D6C}"/>
              </a:ext>
            </a:extLst>
          </p:cNvPr>
          <p:cNvSpPr/>
          <p:nvPr/>
        </p:nvSpPr>
        <p:spPr>
          <a:xfrm>
            <a:off x="4655459" y="2655454"/>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8" name="Rectangle: Rounded Corners 7">
            <a:extLst>
              <a:ext uri="{FF2B5EF4-FFF2-40B4-BE49-F238E27FC236}">
                <a16:creationId xmlns:a16="http://schemas.microsoft.com/office/drawing/2014/main" id="{7B438639-5E9E-DC41-93A5-BE21FDBD3274}"/>
              </a:ext>
            </a:extLst>
          </p:cNvPr>
          <p:cNvSpPr/>
          <p:nvPr/>
        </p:nvSpPr>
        <p:spPr>
          <a:xfrm>
            <a:off x="4655459" y="1954415"/>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9" name="Rectangle: Rounded Corners 8">
            <a:extLst>
              <a:ext uri="{FF2B5EF4-FFF2-40B4-BE49-F238E27FC236}">
                <a16:creationId xmlns:a16="http://schemas.microsoft.com/office/drawing/2014/main" id="{F349C525-2E55-0DC9-53F0-D0BF65F708EE}"/>
              </a:ext>
            </a:extLst>
          </p:cNvPr>
          <p:cNvSpPr/>
          <p:nvPr/>
        </p:nvSpPr>
        <p:spPr>
          <a:xfrm>
            <a:off x="4655459" y="4057533"/>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18" name="Rectangle: Rounded Corners 17">
            <a:extLst>
              <a:ext uri="{FF2B5EF4-FFF2-40B4-BE49-F238E27FC236}">
                <a16:creationId xmlns:a16="http://schemas.microsoft.com/office/drawing/2014/main" id="{C097A3DB-C08A-5E5E-5B7E-19BE29B951BA}"/>
              </a:ext>
            </a:extLst>
          </p:cNvPr>
          <p:cNvSpPr/>
          <p:nvPr/>
        </p:nvSpPr>
        <p:spPr>
          <a:xfrm>
            <a:off x="6125779" y="3356493"/>
            <a:ext cx="1310640" cy="508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9" name="Rectangle: Rounded Corners 18">
            <a:extLst>
              <a:ext uri="{FF2B5EF4-FFF2-40B4-BE49-F238E27FC236}">
                <a16:creationId xmlns:a16="http://schemas.microsoft.com/office/drawing/2014/main" id="{044BFCED-0439-EA4E-DC52-C01169009092}"/>
              </a:ext>
            </a:extLst>
          </p:cNvPr>
          <p:cNvSpPr/>
          <p:nvPr/>
        </p:nvSpPr>
        <p:spPr>
          <a:xfrm>
            <a:off x="6125779" y="2655454"/>
            <a:ext cx="1310640" cy="5080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a:t>
            </a:r>
          </a:p>
        </p:txBody>
      </p:sp>
      <p:sp>
        <p:nvSpPr>
          <p:cNvPr id="20" name="Rectangle: Rounded Corners 19">
            <a:extLst>
              <a:ext uri="{FF2B5EF4-FFF2-40B4-BE49-F238E27FC236}">
                <a16:creationId xmlns:a16="http://schemas.microsoft.com/office/drawing/2014/main" id="{DC4B5D1F-4D16-29AE-A83D-D961B7E4A230}"/>
              </a:ext>
            </a:extLst>
          </p:cNvPr>
          <p:cNvSpPr/>
          <p:nvPr/>
        </p:nvSpPr>
        <p:spPr>
          <a:xfrm>
            <a:off x="6125779" y="1954415"/>
            <a:ext cx="1310640" cy="508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a:t>
            </a:r>
          </a:p>
        </p:txBody>
      </p:sp>
      <p:sp>
        <p:nvSpPr>
          <p:cNvPr id="21" name="Rectangle: Rounded Corners 20">
            <a:extLst>
              <a:ext uri="{FF2B5EF4-FFF2-40B4-BE49-F238E27FC236}">
                <a16:creationId xmlns:a16="http://schemas.microsoft.com/office/drawing/2014/main" id="{8C81E483-0CD7-368D-CD76-C56A2D0508F2}"/>
              </a:ext>
            </a:extLst>
          </p:cNvPr>
          <p:cNvSpPr/>
          <p:nvPr/>
        </p:nvSpPr>
        <p:spPr>
          <a:xfrm>
            <a:off x="6125779" y="4057533"/>
            <a:ext cx="1310640" cy="508000"/>
          </a:xfrm>
          <a:prstGeom prst="roundRect">
            <a:avLst/>
          </a:prstGeom>
          <a:solidFill>
            <a:srgbClr val="63CA3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a:t>
            </a:r>
          </a:p>
        </p:txBody>
      </p:sp>
      <p:sp>
        <p:nvSpPr>
          <p:cNvPr id="42" name="Rectangle: Rounded Corners 41">
            <a:extLst>
              <a:ext uri="{FF2B5EF4-FFF2-40B4-BE49-F238E27FC236}">
                <a16:creationId xmlns:a16="http://schemas.microsoft.com/office/drawing/2014/main" id="{C7A79699-5A8C-BE43-DC8E-C229749CA66D}"/>
              </a:ext>
            </a:extLst>
          </p:cNvPr>
          <p:cNvSpPr/>
          <p:nvPr/>
        </p:nvSpPr>
        <p:spPr>
          <a:xfrm>
            <a:off x="4655459" y="1436688"/>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Deposit</a:t>
            </a:r>
          </a:p>
        </p:txBody>
      </p:sp>
      <p:sp>
        <p:nvSpPr>
          <p:cNvPr id="43" name="Rectangle: Rounded Corners 42">
            <a:extLst>
              <a:ext uri="{FF2B5EF4-FFF2-40B4-BE49-F238E27FC236}">
                <a16:creationId xmlns:a16="http://schemas.microsoft.com/office/drawing/2014/main" id="{CB49A6C4-6FD3-DEEB-9073-A9E99BA44526}"/>
              </a:ext>
            </a:extLst>
          </p:cNvPr>
          <p:cNvSpPr/>
          <p:nvPr/>
        </p:nvSpPr>
        <p:spPr>
          <a:xfrm>
            <a:off x="6125779" y="1436688"/>
            <a:ext cx="1310640" cy="508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Interest</a:t>
            </a:r>
          </a:p>
        </p:txBody>
      </p:sp>
      <p:cxnSp>
        <p:nvCxnSpPr>
          <p:cNvPr id="14" name="Straight Connector 13">
            <a:extLst>
              <a:ext uri="{FF2B5EF4-FFF2-40B4-BE49-F238E27FC236}">
                <a16:creationId xmlns:a16="http://schemas.microsoft.com/office/drawing/2014/main" id="{4A2FCD48-EBEE-96CB-4D1B-F43B2BB19DE0}"/>
              </a:ext>
            </a:extLst>
          </p:cNvPr>
          <p:cNvCxnSpPr>
            <a:cxnSpLocks/>
          </p:cNvCxnSpPr>
          <p:nvPr/>
        </p:nvCxnSpPr>
        <p:spPr>
          <a:xfrm>
            <a:off x="6701587" y="5508256"/>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Rounded Corners 3">
            <a:extLst>
              <a:ext uri="{FF2B5EF4-FFF2-40B4-BE49-F238E27FC236}">
                <a16:creationId xmlns:a16="http://schemas.microsoft.com/office/drawing/2014/main" id="{85A58050-E114-AE8D-1705-22E4D669DC2B}"/>
              </a:ext>
            </a:extLst>
          </p:cNvPr>
          <p:cNvSpPr/>
          <p:nvPr/>
        </p:nvSpPr>
        <p:spPr>
          <a:xfrm>
            <a:off x="4655459" y="4758573"/>
            <a:ext cx="1310640" cy="5080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+$1000</a:t>
            </a:r>
          </a:p>
        </p:txBody>
      </p:sp>
      <p:sp>
        <p:nvSpPr>
          <p:cNvPr id="5" name="Rectangle: Rounded Corners 4">
            <a:extLst>
              <a:ext uri="{FF2B5EF4-FFF2-40B4-BE49-F238E27FC236}">
                <a16:creationId xmlns:a16="http://schemas.microsoft.com/office/drawing/2014/main" id="{33B4F22F-01E0-187C-F200-154A4E24545C}"/>
              </a:ext>
            </a:extLst>
          </p:cNvPr>
          <p:cNvSpPr/>
          <p:nvPr/>
        </p:nvSpPr>
        <p:spPr>
          <a:xfrm>
            <a:off x="6125779" y="4758573"/>
            <a:ext cx="1310640" cy="5080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a:t>
            </a:r>
          </a:p>
        </p:txBody>
      </p:sp>
      <p:sp>
        <p:nvSpPr>
          <p:cNvPr id="17" name="Oval 16">
            <a:extLst>
              <a:ext uri="{FF2B5EF4-FFF2-40B4-BE49-F238E27FC236}">
                <a16:creationId xmlns:a16="http://schemas.microsoft.com/office/drawing/2014/main" id="{BEF97E7E-B8B5-0AB4-68C9-94F63954FC2F}"/>
              </a:ext>
            </a:extLst>
          </p:cNvPr>
          <p:cNvSpPr/>
          <p:nvPr/>
        </p:nvSpPr>
        <p:spPr>
          <a:xfrm>
            <a:off x="5981679" y="5484458"/>
            <a:ext cx="109064" cy="11476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5B048A7-02AA-66D6-2E74-B65182C3EE36}"/>
              </a:ext>
            </a:extLst>
          </p:cNvPr>
          <p:cNvSpPr/>
          <p:nvPr/>
        </p:nvSpPr>
        <p:spPr>
          <a:xfrm>
            <a:off x="5978437" y="5763321"/>
            <a:ext cx="109064" cy="11476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A94853A-999D-6E1D-13B5-05FA25F0784D}"/>
              </a:ext>
            </a:extLst>
          </p:cNvPr>
          <p:cNvSpPr/>
          <p:nvPr/>
        </p:nvSpPr>
        <p:spPr>
          <a:xfrm>
            <a:off x="5984920" y="6022729"/>
            <a:ext cx="109064" cy="11476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4E60AD6B-152D-232A-B442-F9FD8743E214}"/>
              </a:ext>
            </a:extLst>
          </p:cNvPr>
          <p:cNvSpPr/>
          <p:nvPr/>
        </p:nvSpPr>
        <p:spPr>
          <a:xfrm>
            <a:off x="455266" y="2850204"/>
            <a:ext cx="3396887" cy="1118682"/>
          </a:xfrm>
          <a:prstGeom prst="round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30 annual deposits for $1000 each</a:t>
            </a:r>
          </a:p>
        </p:txBody>
      </p:sp>
      <p:sp>
        <p:nvSpPr>
          <p:cNvPr id="34" name="Left Brace 33">
            <a:extLst>
              <a:ext uri="{FF2B5EF4-FFF2-40B4-BE49-F238E27FC236}">
                <a16:creationId xmlns:a16="http://schemas.microsoft.com/office/drawing/2014/main" id="{1FA4BE63-5B13-DB1B-6491-08FF9381DAA9}"/>
              </a:ext>
            </a:extLst>
          </p:cNvPr>
          <p:cNvSpPr/>
          <p:nvPr/>
        </p:nvSpPr>
        <p:spPr>
          <a:xfrm>
            <a:off x="3852153" y="2020882"/>
            <a:ext cx="606438" cy="4116609"/>
          </a:xfrm>
          <a:prstGeom prst="leftBrace">
            <a:avLst>
              <a:gd name="adj1" fmla="val 99765"/>
              <a:gd name="adj2" fmla="val 35103"/>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CF6A33D0-EDE7-905B-7577-24380792BB30}"/>
              </a:ext>
            </a:extLst>
          </p:cNvPr>
          <p:cNvSpPr/>
          <p:nvPr/>
        </p:nvSpPr>
        <p:spPr>
          <a:xfrm>
            <a:off x="8175119" y="2762654"/>
            <a:ext cx="3712081" cy="1101839"/>
          </a:xfrm>
          <a:prstGeom prst="round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tx1"/>
                </a:solidFill>
              </a:rPr>
              <a:t>Growth factors from</a:t>
            </a:r>
          </a:p>
          <a:p>
            <a:pPr algn="ctr"/>
            <a:r>
              <a:rPr lang="en-US" sz="2800">
                <a:solidFill>
                  <a:schemeClr val="tx1"/>
                </a:solidFill>
              </a:rPr>
              <a:t>the S&amp;P 500</a:t>
            </a:r>
          </a:p>
        </p:txBody>
      </p:sp>
      <p:sp>
        <p:nvSpPr>
          <p:cNvPr id="36" name="Left Brace 35">
            <a:extLst>
              <a:ext uri="{FF2B5EF4-FFF2-40B4-BE49-F238E27FC236}">
                <a16:creationId xmlns:a16="http://schemas.microsoft.com/office/drawing/2014/main" id="{CDE5DCB8-2FC1-77BF-912B-B0E5A0B1B1EF}"/>
              </a:ext>
            </a:extLst>
          </p:cNvPr>
          <p:cNvSpPr/>
          <p:nvPr/>
        </p:nvSpPr>
        <p:spPr>
          <a:xfrm rot="10800000">
            <a:off x="7620313" y="1957911"/>
            <a:ext cx="551120" cy="4116609"/>
          </a:xfrm>
          <a:prstGeom prst="leftBrace">
            <a:avLst>
              <a:gd name="adj1" fmla="val 99765"/>
              <a:gd name="adj2" fmla="val 66059"/>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597BF942-CFE8-4383-2358-8FCD1DC7EDAB}"/>
              </a:ext>
            </a:extLst>
          </p:cNvPr>
          <p:cNvSpPr/>
          <p:nvPr/>
        </p:nvSpPr>
        <p:spPr>
          <a:xfrm>
            <a:off x="11258550" y="-1"/>
            <a:ext cx="909593" cy="923330"/>
          </a:xfrm>
          <a:prstGeom prst="rect">
            <a:avLst/>
          </a:prstGeom>
          <a:noFill/>
        </p:spPr>
        <p:txBody>
          <a:bodyPr wrap="square" lIns="91440" tIns="45720" rIns="91440" bIns="45720">
            <a:spAutoFit/>
          </a:bodyPr>
          <a:lstStyle/>
          <a:p>
            <a:pPr algn="ctr"/>
            <a:r>
              <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rPr>
              <a:t>8</a:t>
            </a:r>
          </a:p>
        </p:txBody>
      </p:sp>
    </p:spTree>
    <p:extLst>
      <p:ext uri="{BB962C8B-B14F-4D97-AF65-F5344CB8AC3E}">
        <p14:creationId xmlns:p14="http://schemas.microsoft.com/office/powerpoint/2010/main" val="144166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FA9D83-B913-46E6-0A7C-CF64F5A23972}"/>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7EDFD97-970C-EC57-F623-68B435E0417C}"/>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rPr>
              <a:t>Product Concept (Overview)</a:t>
            </a:r>
          </a:p>
        </p:txBody>
      </p:sp>
      <p:sp>
        <p:nvSpPr>
          <p:cNvPr id="3" name="Content Placeholder 2">
            <a:extLst>
              <a:ext uri="{FF2B5EF4-FFF2-40B4-BE49-F238E27FC236}">
                <a16:creationId xmlns:a16="http://schemas.microsoft.com/office/drawing/2014/main" id="{4B47B95A-1F8D-0586-EF22-A6B38604D8E6}"/>
              </a:ext>
            </a:extLst>
          </p:cNvPr>
          <p:cNvSpPr>
            <a:spLocks noGrp="1"/>
          </p:cNvSpPr>
          <p:nvPr>
            <p:ph idx="1"/>
          </p:nvPr>
        </p:nvSpPr>
        <p:spPr>
          <a:xfrm>
            <a:off x="6045662" y="841247"/>
            <a:ext cx="5705351" cy="5340097"/>
          </a:xfrm>
        </p:spPr>
        <p:txBody>
          <a:bodyPr vert="horz" lIns="91440" tIns="45720" rIns="91440" bIns="45720" rtlCol="0" anchor="ctr">
            <a:noAutofit/>
          </a:bodyPr>
          <a:lstStyle/>
          <a:p>
            <a:pPr lvl="1"/>
            <a:r>
              <a:rPr lang="en-US" sz="2800">
                <a:solidFill>
                  <a:schemeClr val="tx2"/>
                </a:solidFill>
              </a:rPr>
              <a:t>Customer invests $1000 </a:t>
            </a:r>
            <a:r>
              <a:rPr lang="en-US" sz="2800" b="1">
                <a:solidFill>
                  <a:schemeClr val="tx2"/>
                </a:solidFill>
              </a:rPr>
              <a:t>annually </a:t>
            </a:r>
            <a:r>
              <a:rPr lang="en-US" sz="2800">
                <a:solidFill>
                  <a:schemeClr val="tx2"/>
                </a:solidFill>
              </a:rPr>
              <a:t>into the S&amp;P500 for 30 years</a:t>
            </a:r>
          </a:p>
          <a:p>
            <a:pPr marL="457200" lvl="1" indent="0">
              <a:buNone/>
            </a:pPr>
            <a:endParaRPr lang="en-US" sz="2800">
              <a:solidFill>
                <a:schemeClr val="tx2"/>
              </a:solidFill>
            </a:endParaRPr>
          </a:p>
          <a:p>
            <a:pPr lvl="1"/>
            <a:r>
              <a:rPr lang="en-US" sz="2800">
                <a:solidFill>
                  <a:schemeClr val="tx2"/>
                </a:solidFill>
              </a:rPr>
              <a:t>We promise a </a:t>
            </a:r>
            <a:r>
              <a:rPr lang="en-US" sz="2800" b="1">
                <a:solidFill>
                  <a:schemeClr val="tx2"/>
                </a:solidFill>
              </a:rPr>
              <a:t>strike price </a:t>
            </a:r>
            <a:r>
              <a:rPr lang="en-US" sz="2800">
                <a:solidFill>
                  <a:schemeClr val="tx2"/>
                </a:solidFill>
              </a:rPr>
              <a:t>calculated from the geometric average</a:t>
            </a:r>
          </a:p>
          <a:p>
            <a:pPr lvl="1"/>
            <a:endParaRPr lang="en-US" sz="2800">
              <a:solidFill>
                <a:schemeClr val="tx2"/>
              </a:solidFill>
            </a:endParaRPr>
          </a:p>
          <a:p>
            <a:pPr lvl="1"/>
            <a:r>
              <a:rPr lang="en-US" sz="2800">
                <a:solidFill>
                  <a:schemeClr val="tx2"/>
                </a:solidFill>
              </a:rPr>
              <a:t>If they end up below this amount, we </a:t>
            </a:r>
            <a:r>
              <a:rPr lang="en-US" sz="2800" b="1">
                <a:solidFill>
                  <a:schemeClr val="tx2"/>
                </a:solidFill>
              </a:rPr>
              <a:t>pay the difference</a:t>
            </a:r>
          </a:p>
        </p:txBody>
      </p:sp>
      <p:sp>
        <p:nvSpPr>
          <p:cNvPr id="4" name="Rectangle 3">
            <a:extLst>
              <a:ext uri="{FF2B5EF4-FFF2-40B4-BE49-F238E27FC236}">
                <a16:creationId xmlns:a16="http://schemas.microsoft.com/office/drawing/2014/main" id="{F719D378-AA0F-EBB3-569C-484D0351AC6F}"/>
              </a:ext>
            </a:extLst>
          </p:cNvPr>
          <p:cNvSpPr/>
          <p:nvPr/>
        </p:nvSpPr>
        <p:spPr>
          <a:xfrm>
            <a:off x="11258550" y="-1"/>
            <a:ext cx="909593" cy="923330"/>
          </a:xfrm>
          <a:prstGeom prst="rect">
            <a:avLst/>
          </a:prstGeom>
          <a:noFill/>
        </p:spPr>
        <p:txBody>
          <a:bodyPr wrap="square" lIns="91440" tIns="45720" rIns="91440" bIns="45720">
            <a:spAutoFit/>
          </a:bodyPr>
          <a:lstStyle/>
          <a:p>
            <a:pPr algn="ctr"/>
            <a:r>
              <a:rPr lang="en-US" sz="5400">
                <a:ln w="0">
                  <a:solidFill>
                    <a:schemeClr val="accent5">
                      <a:lumMod val="40000"/>
                      <a:lumOff val="60000"/>
                    </a:schemeClr>
                  </a:solidFill>
                </a:ln>
                <a:effectLst>
                  <a:outerShdw blurRad="38100" dist="19050" dir="2700000" algn="tl" rotWithShape="0">
                    <a:schemeClr val="dk1">
                      <a:alpha val="40000"/>
                    </a:schemeClr>
                  </a:outerShdw>
                </a:effectLst>
              </a:rPr>
              <a:t>9</a:t>
            </a:r>
            <a:endParaRPr lang="en-US" sz="5400" b="0" cap="none" spc="0">
              <a:ln w="0">
                <a:solidFill>
                  <a:schemeClr val="accent5">
                    <a:lumMod val="40000"/>
                    <a:lumOff val="60000"/>
                  </a:schemeClr>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48085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246A679234D546B5651AB1B84C05D3" ma:contentTypeVersion="8" ma:contentTypeDescription="Create a new document." ma:contentTypeScope="" ma:versionID="a7919f657777118faf72fc9ff6e32bda">
  <xsd:schema xmlns:xsd="http://www.w3.org/2001/XMLSchema" xmlns:xs="http://www.w3.org/2001/XMLSchema" xmlns:p="http://schemas.microsoft.com/office/2006/metadata/properties" xmlns:ns3="80776f9d-29d1-4d1f-85f1-fe6b0606df25" xmlns:ns4="ece84045-5d8d-4c8b-adb3-c41fb3578f59" targetNamespace="http://schemas.microsoft.com/office/2006/metadata/properties" ma:root="true" ma:fieldsID="9e5a1b8180b1be69fc8c8c36248e6cb7" ns3:_="" ns4:_="">
    <xsd:import namespace="80776f9d-29d1-4d1f-85f1-fe6b0606df25"/>
    <xsd:import namespace="ece84045-5d8d-4c8b-adb3-c41fb3578f59"/>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776f9d-29d1-4d1f-85f1-fe6b0606df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84045-5d8d-4c8b-adb3-c41fb3578f5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0776f9d-29d1-4d1f-85f1-fe6b0606df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DAA0A5-60D8-45C6-BF65-730D931E167E}">
  <ds:schemaRefs>
    <ds:schemaRef ds:uri="80776f9d-29d1-4d1f-85f1-fe6b0606df25"/>
    <ds:schemaRef ds:uri="ece84045-5d8d-4c8b-adb3-c41fb3578f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D04D80-D8F5-4B2E-AD00-C67D3461DF8D}">
  <ds:schemaRefs>
    <ds:schemaRef ds:uri="80776f9d-29d1-4d1f-85f1-fe6b0606df25"/>
    <ds:schemaRef ds:uri="ece84045-5d8d-4c8b-adb3-c41fb3578f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A8F6E9-29B1-48FB-AE63-BA0C722EC7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21</Slides>
  <Notes>12</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Sequence Risk</vt:lpstr>
      <vt:lpstr>What is Sequence Risk?</vt:lpstr>
      <vt:lpstr>Avoiding Sequence Risk</vt:lpstr>
      <vt:lpstr>Avoiding Sequence Risk</vt:lpstr>
      <vt:lpstr>Product Concept</vt:lpstr>
      <vt:lpstr>Product Concept (Example)</vt:lpstr>
      <vt:lpstr>Product Concept (Example)</vt:lpstr>
      <vt:lpstr>Product Concept</vt:lpstr>
      <vt:lpstr>Product Concept (Overview)</vt:lpstr>
      <vt:lpstr>Simulating the Product</vt:lpstr>
      <vt:lpstr>S&amp;P 500 Data</vt:lpstr>
      <vt:lpstr>Best Possible vs Worst Possible</vt:lpstr>
      <vt:lpstr>Simulated Account Balances</vt:lpstr>
      <vt:lpstr>Lower vs Higher St. Deviation</vt:lpstr>
      <vt:lpstr>Pricing</vt:lpstr>
      <vt:lpstr>Investing Premiums</vt:lpstr>
      <vt:lpstr>Pricing Method: Black-Scholes</vt:lpstr>
      <vt:lpstr>Pricing Method: Direct Simulation</vt:lpstr>
      <vt:lpstr>Pricing Method: Direct Simulation</vt:lpstr>
      <vt:lpstr>Final Considerations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cp:revision>
  <dcterms:created xsi:type="dcterms:W3CDTF">2024-02-07T16:15:52Z</dcterms:created>
  <dcterms:modified xsi:type="dcterms:W3CDTF">2024-04-16T17:24:30Z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0x01010023246A679234D546B5651AB1B84C05D3</vt:lpwstr>
  </property>
</Properties>
</file>