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modernComment_104_A4DC6FCD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7" r:id="rId1"/>
  </p:sldMasterIdLst>
  <p:notesMasterIdLst>
    <p:notesMasterId r:id="rId3"/>
  </p:notesMasterIdLst>
  <p:handoutMasterIdLst>
    <p:handoutMasterId r:id="rId4"/>
  </p:handoutMasterIdLst>
  <p:sldIdLst>
    <p:sldId id="260" r:id="rId2"/>
  </p:sldIdLst>
  <p:sldSz cx="43891200" cy="32918400"/>
  <p:notesSz cx="6858000" cy="9144000"/>
  <p:defaultTextStyle>
    <a:defPPr>
      <a:defRPr lang="en-US"/>
    </a:defPPr>
    <a:lvl1pPr algn="l" defTabSz="203739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2037398" algn="l" defTabSz="203739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4074793" algn="l" defTabSz="203739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6112188" algn="l" defTabSz="203739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8149590" algn="l" defTabSz="2037398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10186989" algn="l" defTabSz="4074793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12224385" algn="l" defTabSz="4074793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14261781" algn="l" defTabSz="4074793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16299178" algn="l" defTabSz="4074793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0D1810-25F4-21CA-9E71-6BB739D2D3FA}" name="Gilmore, Carley" initials="GC" userId="S::cngilmore@wpi.edu::72b252fd-c7dd-40e2-8f9e-46c98a513f5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5D39"/>
    <a:srgbClr val="1A83AF"/>
    <a:srgbClr val="16B7D3"/>
    <a:srgbClr val="E0873F"/>
    <a:srgbClr val="DBE3F2"/>
    <a:srgbClr val="F7DBD0"/>
    <a:srgbClr val="4F607F"/>
    <a:srgbClr val="DCE3F0"/>
    <a:srgbClr val="C41230"/>
    <a:srgbClr val="AC2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079"/>
    <p:restoredTop sz="96327"/>
  </p:normalViewPr>
  <p:slideViewPr>
    <p:cSldViewPr snapToGrid="0" snapToObjects="1">
      <p:cViewPr varScale="1">
        <p:scale>
          <a:sx n="26" d="100"/>
          <a:sy n="26" d="100"/>
        </p:scale>
        <p:origin x="376" y="336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 </c:v>
                </c:pt>
              </c:strCache>
            </c:strRef>
          </c:tx>
          <c:dPt>
            <c:idx val="0"/>
            <c:bubble3D val="0"/>
            <c:spPr>
              <a:solidFill>
                <a:srgbClr val="DD5D3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037-DF43-B924-978A5F3CC0D1}"/>
              </c:ext>
            </c:extLst>
          </c:dPt>
          <c:dPt>
            <c:idx val="1"/>
            <c:bubble3D val="0"/>
            <c:spPr>
              <a:solidFill>
                <a:srgbClr val="1A83A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37-DF43-B924-978A5F3CC0D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534-814E-8B26-C4531C12E21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534-814E-8B26-C4531C12E212}"/>
              </c:ext>
            </c:extLst>
          </c:dPt>
          <c:cat>
            <c:strRef>
              <c:f>Sheet1!$A$2:$A$5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37-DF43-B924-978A5F3CC0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04_A4DC6FC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0972398-51FC-2A44-9327-49504EC9C765}" authorId="{030D1810-25F4-21CA-9E71-6BB739D2D3FA}" created="2022-03-29T21:03:25.159">
    <pc:sldMkLst xmlns:pc="http://schemas.microsoft.com/office/powerpoint/2013/main/command">
      <pc:docMk/>
      <pc:sldMk cId="2765909965" sldId="260"/>
    </pc:sldMkLst>
    <p188:txBody>
      <a:bodyPr/>
      <a:lstStyle/>
      <a:p>
        <a:r>
          <a:rPr lang="en-US"/>
          <a:t>start with interdisciplinary project- laptop available docs to read
Interactive SOP
DITA Oxygen</a:t>
        </a:r>
      </a:p>
    </p188:txBody>
  </p188:cm>
  <p188:cm id="{1BC6FB31-66E2-9F4E-B9F3-83BA06018FB7}" authorId="{030D1810-25F4-21CA-9E71-6BB739D2D3FA}" created="2022-03-29T21:03:57.972">
    <pc:sldMkLst xmlns:pc="http://schemas.microsoft.com/office/powerpoint/2013/main/command">
      <pc:docMk/>
      <pc:sldMk cId="2765909965" sldId="260"/>
    </pc:sldMkLst>
    <p188:txBody>
      <a:bodyPr/>
      <a:lstStyle/>
      <a:p>
        <a:r>
          <a:rPr lang="en-US"/>
          <a:t>don’t need conclusions or recommendations block the things written are based on the methodology- API docs should have XYZ</a:t>
        </a:r>
      </a:p>
    </p188:txBody>
  </p188:cm>
  <p188:cm id="{703E5C1A-BE9E-6242-B21D-894FD1ABCE9B}" authorId="{030D1810-25F4-21CA-9E71-6BB739D2D3FA}" created="2022-03-29T21:08:22.154">
    <pc:sldMkLst xmlns:pc="http://schemas.microsoft.com/office/powerpoint/2013/main/command">
      <pc:docMk/>
      <pc:sldMk cId="2765909965" sldId="260"/>
    </pc:sldMkLst>
    <p188:txBody>
      <a:bodyPr/>
      <a:lstStyle/>
      <a:p>
        <a:r>
          <a:rPr lang="en-US"/>
          <a:t>do it excel copy paste it from excel into powerpoint</a:t>
        </a:r>
      </a:p>
    </p188:txBody>
  </p188:cm>
  <p188:cm id="{4EEBD6C1-0968-1145-A739-EC6D9D8326D2}" authorId="{030D1810-25F4-21CA-9E71-6BB739D2D3FA}" created="2022-03-29T21:09:16.951">
    <pc:sldMkLst xmlns:pc="http://schemas.microsoft.com/office/powerpoint/2013/main/command">
      <pc:docMk/>
      <pc:sldMk cId="2765909965" sldId="260"/>
    </pc:sldMkLst>
    <p188:txBody>
      <a:bodyPr/>
      <a:lstStyle/>
      <a:p>
        <a:r>
          <a:rPr lang="en-US"/>
          <a:t>next week talk through outline of story</a:t>
        </a:r>
      </a:p>
    </p188:txBody>
  </p188:cm>
  <p188:cm id="{F95F8B6B-B697-CA49-86C1-5DFA6587BC76}" authorId="{030D1810-25F4-21CA-9E71-6BB739D2D3FA}" created="2022-03-29T23:31:32.47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765909965" sldId="260"/>
      <ac:spMk id="88" creationId="{FC5D70C1-C87B-424A-9FF8-9AB90340DD81}"/>
    </ac:deMkLst>
    <p188:txBody>
      <a:bodyPr/>
      <a:lstStyle/>
      <a:p>
        <a:r>
          <a:rPr lang="en-US"/>
          <a:t>disconnected block headers</a:t>
        </a:r>
      </a:p>
    </p188:txBody>
  </p188:cm>
  <p188:cm id="{68323B2B-2841-EE45-9D67-5C58AE26CB74}" authorId="{030D1810-25F4-21CA-9E71-6BB739D2D3FA}" created="2022-04-05T20:53:31.669">
    <pc:sldMkLst xmlns:pc="http://schemas.microsoft.com/office/powerpoint/2013/main/command">
      <pc:docMk/>
      <pc:sldMk cId="2765909965" sldId="260"/>
    </pc:sldMkLst>
    <p188:txBody>
      <a:bodyPr/>
      <a:lstStyle/>
      <a:p>
        <a:r>
          <a:rPr lang="en-US"/>
          <a:t>90 percent bigger in pie chart</a:t>
        </a:r>
      </a:p>
    </p188:txBody>
  </p188:cm>
  <p188:cm id="{BF07BBAF-F9C0-0349-99FB-5777D61B1734}" authorId="{030D1810-25F4-21CA-9E71-6BB739D2D3FA}" created="2022-04-05T20:56:58.801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765909965" sldId="260"/>
      <ac:picMk id="8" creationId="{6F33B692-2EFB-FC44-AAAB-BB81CEB5B473}"/>
    </ac:deMkLst>
    <p188:txBody>
      <a:bodyPr/>
      <a:lstStyle/>
      <a:p>
        <a:r>
          <a:rPr lang="en-US"/>
          <a:t>literature review- consistent type case on graphs- graphs</a:t>
        </a:r>
      </a:p>
    </p188:txBody>
  </p188:cm>
  <p188:cm id="{B80B1FEA-44B8-4540-B51F-2BF7073934F3}" authorId="{030D1810-25F4-21CA-9E71-6BB739D2D3FA}" created="2022-04-05T20:57:20.98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765909965" sldId="260"/>
      <ac:picMk id="8" creationId="{6F33B692-2EFB-FC44-AAAB-BB81CEB5B473}"/>
    </ac:deMkLst>
    <p188:txBody>
      <a:bodyPr/>
      <a:lstStyle/>
      <a:p>
        <a:r>
          <a:rPr lang="en-US"/>
          <a:t>replace dita logo with QR code- link tree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DB0A98-0CFC-5148-81F8-8AB9C5771FFD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E53CA0-363C-724E-905E-882459803A42}">
      <dgm:prSet phldrT="[Text]"/>
      <dgm:spPr>
        <a:solidFill>
          <a:srgbClr val="DD5D39"/>
        </a:solidFill>
      </dgm:spPr>
      <dgm:t>
        <a:bodyPr rIns="128016"/>
        <a:lstStyle/>
        <a:p>
          <a:r>
            <a:rPr lang="en-US" dirty="0">
              <a:latin typeface="Helvetica" pitchFamily="2" charset="0"/>
            </a:rPr>
            <a:t>User Guide</a:t>
          </a:r>
        </a:p>
      </dgm:t>
    </dgm:pt>
    <dgm:pt modelId="{5FB7472B-B021-5543-87ED-F2E59D880C33}" type="parTrans" cxnId="{2773B032-B150-8743-AB6B-2A610E1604D6}">
      <dgm:prSet/>
      <dgm:spPr/>
      <dgm:t>
        <a:bodyPr/>
        <a:lstStyle/>
        <a:p>
          <a:endParaRPr lang="en-US"/>
        </a:p>
      </dgm:t>
    </dgm:pt>
    <dgm:pt modelId="{76638B3F-4658-2549-B001-A2DBE74D0F3C}" type="sibTrans" cxnId="{2773B032-B150-8743-AB6B-2A610E1604D6}">
      <dgm:prSet/>
      <dgm:spPr/>
      <dgm:t>
        <a:bodyPr/>
        <a:lstStyle/>
        <a:p>
          <a:endParaRPr lang="en-US"/>
        </a:p>
      </dgm:t>
    </dgm:pt>
    <dgm:pt modelId="{9D0F0CD3-6DDA-0A41-B714-70389CEFECDE}">
      <dgm:prSet phldrT="[Text]"/>
      <dgm:spPr/>
      <dgm:t>
        <a:bodyPr/>
        <a:lstStyle/>
        <a:p>
          <a:r>
            <a:rPr lang="en-US" dirty="0">
              <a:latin typeface="Helvetica" pitchFamily="2" charset="0"/>
            </a:rPr>
            <a:t>Overview</a:t>
          </a:r>
        </a:p>
      </dgm:t>
    </dgm:pt>
    <dgm:pt modelId="{531B6A6A-48E2-E645-BF54-ADC367EA7EEF}" type="parTrans" cxnId="{4058217E-A30C-B74F-B464-310BB5923DD1}">
      <dgm:prSet/>
      <dgm:spPr/>
      <dgm:t>
        <a:bodyPr/>
        <a:lstStyle/>
        <a:p>
          <a:endParaRPr lang="en-US"/>
        </a:p>
      </dgm:t>
    </dgm:pt>
    <dgm:pt modelId="{6E44CC6B-8CFF-C142-806F-4F4FB2EE39FC}" type="sibTrans" cxnId="{4058217E-A30C-B74F-B464-310BB5923DD1}">
      <dgm:prSet/>
      <dgm:spPr/>
      <dgm:t>
        <a:bodyPr/>
        <a:lstStyle/>
        <a:p>
          <a:endParaRPr lang="en-US"/>
        </a:p>
      </dgm:t>
    </dgm:pt>
    <dgm:pt modelId="{8A756BCA-2DE2-9D41-AD7A-87F5EB82A287}">
      <dgm:prSet phldrT="[Text]"/>
      <dgm:spPr/>
      <dgm:t>
        <a:bodyPr/>
        <a:lstStyle/>
        <a:p>
          <a:r>
            <a:rPr lang="en-US" dirty="0">
              <a:latin typeface="Helvetica" pitchFamily="2" charset="0"/>
            </a:rPr>
            <a:t>Getting</a:t>
          </a:r>
          <a:r>
            <a:rPr lang="en-US" baseline="0" dirty="0">
              <a:latin typeface="Helvetica" pitchFamily="2" charset="0"/>
            </a:rPr>
            <a:t> Started</a:t>
          </a:r>
          <a:endParaRPr lang="en-US" dirty="0">
            <a:latin typeface="Helvetica" pitchFamily="2" charset="0"/>
          </a:endParaRPr>
        </a:p>
      </dgm:t>
    </dgm:pt>
    <dgm:pt modelId="{5946A3F9-F08A-7141-9391-F46B233A4627}" type="parTrans" cxnId="{7BF51D3C-6DF7-C846-922C-3449590C42E5}">
      <dgm:prSet/>
      <dgm:spPr/>
      <dgm:t>
        <a:bodyPr/>
        <a:lstStyle/>
        <a:p>
          <a:endParaRPr lang="en-US"/>
        </a:p>
      </dgm:t>
    </dgm:pt>
    <dgm:pt modelId="{49E8706C-C4C6-064A-86D7-6CAFBDD831DD}" type="sibTrans" cxnId="{7BF51D3C-6DF7-C846-922C-3449590C42E5}">
      <dgm:prSet/>
      <dgm:spPr/>
      <dgm:t>
        <a:bodyPr/>
        <a:lstStyle/>
        <a:p>
          <a:endParaRPr lang="en-US"/>
        </a:p>
      </dgm:t>
    </dgm:pt>
    <dgm:pt modelId="{D8177C5F-0815-0346-93D6-C6E32E04FD0F}">
      <dgm:prSet/>
      <dgm:spPr/>
      <dgm:t>
        <a:bodyPr/>
        <a:lstStyle/>
        <a:p>
          <a:r>
            <a:rPr lang="en-US" dirty="0">
              <a:latin typeface="Helvetica" pitchFamily="2" charset="0"/>
            </a:rPr>
            <a:t>Sample Code</a:t>
          </a:r>
        </a:p>
      </dgm:t>
    </dgm:pt>
    <dgm:pt modelId="{DC01E612-EF01-6844-B484-F32551369134}" type="parTrans" cxnId="{CA981B1C-58B0-C94A-AFE9-FA708470FF62}">
      <dgm:prSet/>
      <dgm:spPr/>
      <dgm:t>
        <a:bodyPr/>
        <a:lstStyle/>
        <a:p>
          <a:endParaRPr lang="en-US"/>
        </a:p>
      </dgm:t>
    </dgm:pt>
    <dgm:pt modelId="{CA2C5F81-4346-F04A-818B-24E2389F80B4}" type="sibTrans" cxnId="{CA981B1C-58B0-C94A-AFE9-FA708470FF62}">
      <dgm:prSet/>
      <dgm:spPr/>
      <dgm:t>
        <a:bodyPr/>
        <a:lstStyle/>
        <a:p>
          <a:endParaRPr lang="en-US"/>
        </a:p>
      </dgm:t>
    </dgm:pt>
    <dgm:pt modelId="{72E62BFE-D1D6-6546-A338-DE4AE065F610}" type="pres">
      <dgm:prSet presAssocID="{A4DB0A98-0CFC-5148-81F8-8AB9C5771FF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F26C2CE-62F8-5343-B876-730752C3A3EB}" type="pres">
      <dgm:prSet presAssocID="{4BE53CA0-363C-724E-905E-882459803A42}" presName="root" presStyleCnt="0"/>
      <dgm:spPr/>
    </dgm:pt>
    <dgm:pt modelId="{E02F1536-1B03-9242-9B40-2DD631149D9A}" type="pres">
      <dgm:prSet presAssocID="{4BE53CA0-363C-724E-905E-882459803A42}" presName="rootComposite" presStyleCnt="0"/>
      <dgm:spPr/>
    </dgm:pt>
    <dgm:pt modelId="{C81625CB-CF83-D440-AFAF-BCD0EEA6BA3F}" type="pres">
      <dgm:prSet presAssocID="{4BE53CA0-363C-724E-905E-882459803A42}" presName="rootText" presStyleLbl="node1" presStyleIdx="0" presStyleCnt="1"/>
      <dgm:spPr/>
    </dgm:pt>
    <dgm:pt modelId="{9FFA55A8-DB4D-8546-9352-F184386D7325}" type="pres">
      <dgm:prSet presAssocID="{4BE53CA0-363C-724E-905E-882459803A42}" presName="rootConnector" presStyleLbl="node1" presStyleIdx="0" presStyleCnt="1"/>
      <dgm:spPr/>
    </dgm:pt>
    <dgm:pt modelId="{BABE214B-D68B-8F47-B82C-DE5800D2B7BD}" type="pres">
      <dgm:prSet presAssocID="{4BE53CA0-363C-724E-905E-882459803A42}" presName="childShape" presStyleCnt="0"/>
      <dgm:spPr/>
    </dgm:pt>
    <dgm:pt modelId="{62CA19E4-7DB9-BF46-84BB-33676A1DAB6E}" type="pres">
      <dgm:prSet presAssocID="{531B6A6A-48E2-E645-BF54-ADC367EA7EEF}" presName="Name13" presStyleLbl="parChTrans1D2" presStyleIdx="0" presStyleCnt="3"/>
      <dgm:spPr/>
    </dgm:pt>
    <dgm:pt modelId="{DC1133AC-5A02-654E-8E77-6F19CEB7B999}" type="pres">
      <dgm:prSet presAssocID="{9D0F0CD3-6DDA-0A41-B714-70389CEFECDE}" presName="childText" presStyleLbl="bgAcc1" presStyleIdx="0" presStyleCnt="3">
        <dgm:presLayoutVars>
          <dgm:bulletEnabled val="1"/>
        </dgm:presLayoutVars>
      </dgm:prSet>
      <dgm:spPr/>
    </dgm:pt>
    <dgm:pt modelId="{822E2C7C-D855-A141-A3D2-81D53DD9396F}" type="pres">
      <dgm:prSet presAssocID="{5946A3F9-F08A-7141-9391-F46B233A4627}" presName="Name13" presStyleLbl="parChTrans1D2" presStyleIdx="1" presStyleCnt="3"/>
      <dgm:spPr/>
    </dgm:pt>
    <dgm:pt modelId="{5B4B6496-7A66-F24B-A5BA-AFD53C1B1A4E}" type="pres">
      <dgm:prSet presAssocID="{8A756BCA-2DE2-9D41-AD7A-87F5EB82A287}" presName="childText" presStyleLbl="bgAcc1" presStyleIdx="1" presStyleCnt="3">
        <dgm:presLayoutVars>
          <dgm:bulletEnabled val="1"/>
        </dgm:presLayoutVars>
      </dgm:prSet>
      <dgm:spPr/>
    </dgm:pt>
    <dgm:pt modelId="{409CFBED-3F3F-A144-9EE2-8F46F2247A06}" type="pres">
      <dgm:prSet presAssocID="{DC01E612-EF01-6844-B484-F32551369134}" presName="Name13" presStyleLbl="parChTrans1D2" presStyleIdx="2" presStyleCnt="3"/>
      <dgm:spPr/>
    </dgm:pt>
    <dgm:pt modelId="{DE8B6E8D-02FD-5D4E-960F-6AF19B714F3B}" type="pres">
      <dgm:prSet presAssocID="{D8177C5F-0815-0346-93D6-C6E32E04FD0F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23438611-BB95-5542-A90D-D0C90696200C}" type="presOf" srcId="{531B6A6A-48E2-E645-BF54-ADC367EA7EEF}" destId="{62CA19E4-7DB9-BF46-84BB-33676A1DAB6E}" srcOrd="0" destOrd="0" presId="urn:microsoft.com/office/officeart/2005/8/layout/hierarchy3"/>
    <dgm:cxn modelId="{CA981B1C-58B0-C94A-AFE9-FA708470FF62}" srcId="{4BE53CA0-363C-724E-905E-882459803A42}" destId="{D8177C5F-0815-0346-93D6-C6E32E04FD0F}" srcOrd="2" destOrd="0" parTransId="{DC01E612-EF01-6844-B484-F32551369134}" sibTransId="{CA2C5F81-4346-F04A-818B-24E2389F80B4}"/>
    <dgm:cxn modelId="{2773B032-B150-8743-AB6B-2A610E1604D6}" srcId="{A4DB0A98-0CFC-5148-81F8-8AB9C5771FFD}" destId="{4BE53CA0-363C-724E-905E-882459803A42}" srcOrd="0" destOrd="0" parTransId="{5FB7472B-B021-5543-87ED-F2E59D880C33}" sibTransId="{76638B3F-4658-2549-B001-A2DBE74D0F3C}"/>
    <dgm:cxn modelId="{7BF51D3C-6DF7-C846-922C-3449590C42E5}" srcId="{4BE53CA0-363C-724E-905E-882459803A42}" destId="{8A756BCA-2DE2-9D41-AD7A-87F5EB82A287}" srcOrd="1" destOrd="0" parTransId="{5946A3F9-F08A-7141-9391-F46B233A4627}" sibTransId="{49E8706C-C4C6-064A-86D7-6CAFBDD831DD}"/>
    <dgm:cxn modelId="{1D47C640-763E-E64A-A810-03DF9F675A5E}" type="presOf" srcId="{5946A3F9-F08A-7141-9391-F46B233A4627}" destId="{822E2C7C-D855-A141-A3D2-81D53DD9396F}" srcOrd="0" destOrd="0" presId="urn:microsoft.com/office/officeart/2005/8/layout/hierarchy3"/>
    <dgm:cxn modelId="{FEC83E4A-0677-F447-BB59-C871F13FEF13}" type="presOf" srcId="{DC01E612-EF01-6844-B484-F32551369134}" destId="{409CFBED-3F3F-A144-9EE2-8F46F2247A06}" srcOrd="0" destOrd="0" presId="urn:microsoft.com/office/officeart/2005/8/layout/hierarchy3"/>
    <dgm:cxn modelId="{4058217E-A30C-B74F-B464-310BB5923DD1}" srcId="{4BE53CA0-363C-724E-905E-882459803A42}" destId="{9D0F0CD3-6DDA-0A41-B714-70389CEFECDE}" srcOrd="0" destOrd="0" parTransId="{531B6A6A-48E2-E645-BF54-ADC367EA7EEF}" sibTransId="{6E44CC6B-8CFF-C142-806F-4F4FB2EE39FC}"/>
    <dgm:cxn modelId="{07BCBA99-69C7-6C4D-9EA3-3F9A5B32BD7B}" type="presOf" srcId="{A4DB0A98-0CFC-5148-81F8-8AB9C5771FFD}" destId="{72E62BFE-D1D6-6546-A338-DE4AE065F610}" srcOrd="0" destOrd="0" presId="urn:microsoft.com/office/officeart/2005/8/layout/hierarchy3"/>
    <dgm:cxn modelId="{80ABF79B-3A32-6B46-88AD-17DC672CC980}" type="presOf" srcId="{4BE53CA0-363C-724E-905E-882459803A42}" destId="{9FFA55A8-DB4D-8546-9352-F184386D7325}" srcOrd="1" destOrd="0" presId="urn:microsoft.com/office/officeart/2005/8/layout/hierarchy3"/>
    <dgm:cxn modelId="{068F63B8-70CD-6844-832C-213AB00DAE80}" type="presOf" srcId="{D8177C5F-0815-0346-93D6-C6E32E04FD0F}" destId="{DE8B6E8D-02FD-5D4E-960F-6AF19B714F3B}" srcOrd="0" destOrd="0" presId="urn:microsoft.com/office/officeart/2005/8/layout/hierarchy3"/>
    <dgm:cxn modelId="{C6D9C1E7-23B1-7A48-BD1B-FCEF7514BA2B}" type="presOf" srcId="{4BE53CA0-363C-724E-905E-882459803A42}" destId="{C81625CB-CF83-D440-AFAF-BCD0EEA6BA3F}" srcOrd="0" destOrd="0" presId="urn:microsoft.com/office/officeart/2005/8/layout/hierarchy3"/>
    <dgm:cxn modelId="{BE20ACEB-5B0D-7847-8ED9-B6E7B6D75F2B}" type="presOf" srcId="{9D0F0CD3-6DDA-0A41-B714-70389CEFECDE}" destId="{DC1133AC-5A02-654E-8E77-6F19CEB7B999}" srcOrd="0" destOrd="0" presId="urn:microsoft.com/office/officeart/2005/8/layout/hierarchy3"/>
    <dgm:cxn modelId="{0F29DEFE-A424-564B-B2FC-DA201BE089A9}" type="presOf" srcId="{8A756BCA-2DE2-9D41-AD7A-87F5EB82A287}" destId="{5B4B6496-7A66-F24B-A5BA-AFD53C1B1A4E}" srcOrd="0" destOrd="0" presId="urn:microsoft.com/office/officeart/2005/8/layout/hierarchy3"/>
    <dgm:cxn modelId="{071576D1-6B19-2C49-B215-DF2375BD56E5}" type="presParOf" srcId="{72E62BFE-D1D6-6546-A338-DE4AE065F610}" destId="{8F26C2CE-62F8-5343-B876-730752C3A3EB}" srcOrd="0" destOrd="0" presId="urn:microsoft.com/office/officeart/2005/8/layout/hierarchy3"/>
    <dgm:cxn modelId="{FA0B206A-9ECE-DA4D-818A-420F12D91953}" type="presParOf" srcId="{8F26C2CE-62F8-5343-B876-730752C3A3EB}" destId="{E02F1536-1B03-9242-9B40-2DD631149D9A}" srcOrd="0" destOrd="0" presId="urn:microsoft.com/office/officeart/2005/8/layout/hierarchy3"/>
    <dgm:cxn modelId="{56C58545-E99D-EA4A-B446-26B899331984}" type="presParOf" srcId="{E02F1536-1B03-9242-9B40-2DD631149D9A}" destId="{C81625CB-CF83-D440-AFAF-BCD0EEA6BA3F}" srcOrd="0" destOrd="0" presId="urn:microsoft.com/office/officeart/2005/8/layout/hierarchy3"/>
    <dgm:cxn modelId="{E3C10FFC-B74F-454B-8985-3557A12C1CF8}" type="presParOf" srcId="{E02F1536-1B03-9242-9B40-2DD631149D9A}" destId="{9FFA55A8-DB4D-8546-9352-F184386D7325}" srcOrd="1" destOrd="0" presId="urn:microsoft.com/office/officeart/2005/8/layout/hierarchy3"/>
    <dgm:cxn modelId="{DFC4B114-EDE3-714C-9CBA-09F3B7ECB6DA}" type="presParOf" srcId="{8F26C2CE-62F8-5343-B876-730752C3A3EB}" destId="{BABE214B-D68B-8F47-B82C-DE5800D2B7BD}" srcOrd="1" destOrd="0" presId="urn:microsoft.com/office/officeart/2005/8/layout/hierarchy3"/>
    <dgm:cxn modelId="{BCC0C4B8-41E1-8842-BFDD-89CFCEDAF3EB}" type="presParOf" srcId="{BABE214B-D68B-8F47-B82C-DE5800D2B7BD}" destId="{62CA19E4-7DB9-BF46-84BB-33676A1DAB6E}" srcOrd="0" destOrd="0" presId="urn:microsoft.com/office/officeart/2005/8/layout/hierarchy3"/>
    <dgm:cxn modelId="{EFAF6088-4B29-D646-A2B6-AA26DBA4E395}" type="presParOf" srcId="{BABE214B-D68B-8F47-B82C-DE5800D2B7BD}" destId="{DC1133AC-5A02-654E-8E77-6F19CEB7B999}" srcOrd="1" destOrd="0" presId="urn:microsoft.com/office/officeart/2005/8/layout/hierarchy3"/>
    <dgm:cxn modelId="{5328FF04-5876-2C49-A5C4-562D0DAF43B1}" type="presParOf" srcId="{BABE214B-D68B-8F47-B82C-DE5800D2B7BD}" destId="{822E2C7C-D855-A141-A3D2-81D53DD9396F}" srcOrd="2" destOrd="0" presId="urn:microsoft.com/office/officeart/2005/8/layout/hierarchy3"/>
    <dgm:cxn modelId="{2E803C24-F380-FB44-A9B4-5C4463FE508E}" type="presParOf" srcId="{BABE214B-D68B-8F47-B82C-DE5800D2B7BD}" destId="{5B4B6496-7A66-F24B-A5BA-AFD53C1B1A4E}" srcOrd="3" destOrd="0" presId="urn:microsoft.com/office/officeart/2005/8/layout/hierarchy3"/>
    <dgm:cxn modelId="{959891F8-5A4D-F146-9C46-4C927B2B0F2A}" type="presParOf" srcId="{BABE214B-D68B-8F47-B82C-DE5800D2B7BD}" destId="{409CFBED-3F3F-A144-9EE2-8F46F2247A06}" srcOrd="4" destOrd="0" presId="urn:microsoft.com/office/officeart/2005/8/layout/hierarchy3"/>
    <dgm:cxn modelId="{89E576C2-11C0-F946-9477-909C82771875}" type="presParOf" srcId="{BABE214B-D68B-8F47-B82C-DE5800D2B7BD}" destId="{DE8B6E8D-02FD-5D4E-960F-6AF19B714F3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81F405-8395-B440-B500-C1CE480EA9E0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EC0AB6-3469-EE41-A5A0-DA2148DA6A11}">
      <dgm:prSet phldrT="[Text]"/>
      <dgm:spPr>
        <a:solidFill>
          <a:srgbClr val="DD5D39"/>
        </a:solidFill>
      </dgm:spPr>
      <dgm:t>
        <a:bodyPr/>
        <a:lstStyle/>
        <a:p>
          <a:r>
            <a:rPr lang="en-US" dirty="0">
              <a:latin typeface="Helvetica" pitchFamily="2" charset="0"/>
            </a:rPr>
            <a:t>Well explained examples</a:t>
          </a:r>
        </a:p>
      </dgm:t>
    </dgm:pt>
    <dgm:pt modelId="{B2338B20-CFAB-0042-9582-D9E0A5FB3BA9}" type="parTrans" cxnId="{656AAF72-2BF3-AD49-91A6-EFE3D19B6D27}">
      <dgm:prSet/>
      <dgm:spPr/>
      <dgm:t>
        <a:bodyPr/>
        <a:lstStyle/>
        <a:p>
          <a:endParaRPr lang="en-US"/>
        </a:p>
      </dgm:t>
    </dgm:pt>
    <dgm:pt modelId="{886284A0-151D-F141-A89D-FBA5DC29EECA}" type="sibTrans" cxnId="{656AAF72-2BF3-AD49-91A6-EFE3D19B6D27}">
      <dgm:prSet/>
      <dgm:spPr/>
      <dgm:t>
        <a:bodyPr/>
        <a:lstStyle/>
        <a:p>
          <a:endParaRPr lang="en-US"/>
        </a:p>
      </dgm:t>
    </dgm:pt>
    <dgm:pt modelId="{867496F4-E54E-BE4C-AB71-2E5F81B3774E}">
      <dgm:prSet phldrT="[Text]"/>
      <dgm:spPr>
        <a:solidFill>
          <a:srgbClr val="DD5D39"/>
        </a:solidFill>
      </dgm:spPr>
      <dgm:t>
        <a:bodyPr/>
        <a:lstStyle/>
        <a:p>
          <a:r>
            <a:rPr lang="en-US" dirty="0">
              <a:latin typeface="Helvetica" pitchFamily="2" charset="0"/>
            </a:rPr>
            <a:t>Up-to-date, consistent, correct, and complete content</a:t>
          </a:r>
        </a:p>
      </dgm:t>
    </dgm:pt>
    <dgm:pt modelId="{980EBD40-7370-1846-AD90-62883962F22C}" type="parTrans" cxnId="{D230EB7E-6CAF-6B40-91FB-6578D658BD5D}">
      <dgm:prSet/>
      <dgm:spPr/>
      <dgm:t>
        <a:bodyPr/>
        <a:lstStyle/>
        <a:p>
          <a:endParaRPr lang="en-US"/>
        </a:p>
      </dgm:t>
    </dgm:pt>
    <dgm:pt modelId="{FCD9D726-DEB4-4F4E-80DF-219D3F14FF43}" type="sibTrans" cxnId="{D230EB7E-6CAF-6B40-91FB-6578D658BD5D}">
      <dgm:prSet/>
      <dgm:spPr/>
      <dgm:t>
        <a:bodyPr/>
        <a:lstStyle/>
        <a:p>
          <a:endParaRPr lang="en-US"/>
        </a:p>
      </dgm:t>
    </dgm:pt>
    <dgm:pt modelId="{C815C273-8ABF-2A44-8D1F-8DCEC70C76FB}">
      <dgm:prSet phldrT="[Text]"/>
      <dgm:spPr>
        <a:solidFill>
          <a:srgbClr val="DD5D39"/>
        </a:solidFill>
      </dgm:spPr>
      <dgm:t>
        <a:bodyPr/>
        <a:lstStyle/>
        <a:p>
          <a:r>
            <a:rPr lang="en-US" dirty="0">
              <a:latin typeface="Helvetica" pitchFamily="2" charset="0"/>
            </a:rPr>
            <a:t>Well-organized, clear, and readable</a:t>
          </a:r>
        </a:p>
      </dgm:t>
    </dgm:pt>
    <dgm:pt modelId="{4B9F6F5A-6286-2F41-B9F9-F930F6D9D7FE}" type="parTrans" cxnId="{56E80600-FC91-7A4A-8CDD-D61261A60A87}">
      <dgm:prSet/>
      <dgm:spPr/>
      <dgm:t>
        <a:bodyPr/>
        <a:lstStyle/>
        <a:p>
          <a:endParaRPr lang="en-US"/>
        </a:p>
      </dgm:t>
    </dgm:pt>
    <dgm:pt modelId="{665790CA-5813-5444-8C57-AA4F48C59E72}" type="sibTrans" cxnId="{56E80600-FC91-7A4A-8CDD-D61261A60A87}">
      <dgm:prSet/>
      <dgm:spPr/>
      <dgm:t>
        <a:bodyPr/>
        <a:lstStyle/>
        <a:p>
          <a:endParaRPr lang="en-US"/>
        </a:p>
      </dgm:t>
    </dgm:pt>
    <dgm:pt modelId="{0BC164B3-42D6-FB44-AEFD-6712BF8160D5}">
      <dgm:prSet phldrT="[Text]"/>
      <dgm:spPr>
        <a:solidFill>
          <a:srgbClr val="DD5D39"/>
        </a:solidFill>
      </dgm:spPr>
      <dgm:t>
        <a:bodyPr/>
        <a:lstStyle/>
        <a:p>
          <a:r>
            <a:rPr lang="en-US" dirty="0">
              <a:latin typeface="Helvetica" pitchFamily="2" charset="0"/>
            </a:rPr>
            <a:t>Easy-to-follow project scope and abilities</a:t>
          </a:r>
        </a:p>
      </dgm:t>
    </dgm:pt>
    <dgm:pt modelId="{2E014F44-861A-1743-BC3A-F6B326B04AE8}" type="parTrans" cxnId="{6D68F74D-B3FA-EF4F-8624-4EABCFD91DDE}">
      <dgm:prSet/>
      <dgm:spPr/>
      <dgm:t>
        <a:bodyPr/>
        <a:lstStyle/>
        <a:p>
          <a:endParaRPr lang="en-US"/>
        </a:p>
      </dgm:t>
    </dgm:pt>
    <dgm:pt modelId="{48DD08A2-4D40-014F-8DA1-AE7C5F209D37}" type="sibTrans" cxnId="{6D68F74D-B3FA-EF4F-8624-4EABCFD91DDE}">
      <dgm:prSet/>
      <dgm:spPr/>
      <dgm:t>
        <a:bodyPr/>
        <a:lstStyle/>
        <a:p>
          <a:endParaRPr lang="en-US"/>
        </a:p>
      </dgm:t>
    </dgm:pt>
    <dgm:pt modelId="{FE9499CA-A93A-1745-968E-F1624105D529}" type="pres">
      <dgm:prSet presAssocID="{D081F405-8395-B440-B500-C1CE480EA9E0}" presName="diagram" presStyleCnt="0">
        <dgm:presLayoutVars>
          <dgm:dir/>
          <dgm:resizeHandles val="exact"/>
        </dgm:presLayoutVars>
      </dgm:prSet>
      <dgm:spPr/>
    </dgm:pt>
    <dgm:pt modelId="{A3B28047-5429-6F4C-9A70-B7963DC8975F}" type="pres">
      <dgm:prSet presAssocID="{3DEC0AB6-3469-EE41-A5A0-DA2148DA6A11}" presName="node" presStyleLbl="node1" presStyleIdx="0" presStyleCnt="4">
        <dgm:presLayoutVars>
          <dgm:bulletEnabled val="1"/>
        </dgm:presLayoutVars>
      </dgm:prSet>
      <dgm:spPr/>
    </dgm:pt>
    <dgm:pt modelId="{BCB3C25D-8F6D-374C-A710-89C396CBFFFB}" type="pres">
      <dgm:prSet presAssocID="{886284A0-151D-F141-A89D-FBA5DC29EECA}" presName="sibTrans" presStyleCnt="0"/>
      <dgm:spPr/>
    </dgm:pt>
    <dgm:pt modelId="{BA067EF3-4420-FB42-86FC-D10F7F9245AC}" type="pres">
      <dgm:prSet presAssocID="{867496F4-E54E-BE4C-AB71-2E5F81B3774E}" presName="node" presStyleLbl="node1" presStyleIdx="1" presStyleCnt="4">
        <dgm:presLayoutVars>
          <dgm:bulletEnabled val="1"/>
        </dgm:presLayoutVars>
      </dgm:prSet>
      <dgm:spPr/>
    </dgm:pt>
    <dgm:pt modelId="{D421163F-810F-A54C-9F05-F11AB8048CA8}" type="pres">
      <dgm:prSet presAssocID="{FCD9D726-DEB4-4F4E-80DF-219D3F14FF43}" presName="sibTrans" presStyleCnt="0"/>
      <dgm:spPr/>
    </dgm:pt>
    <dgm:pt modelId="{F87CCDE8-9EC4-EE4A-85CF-1A8402F1AE99}" type="pres">
      <dgm:prSet presAssocID="{C815C273-8ABF-2A44-8D1F-8DCEC70C76FB}" presName="node" presStyleLbl="node1" presStyleIdx="2" presStyleCnt="4">
        <dgm:presLayoutVars>
          <dgm:bulletEnabled val="1"/>
        </dgm:presLayoutVars>
      </dgm:prSet>
      <dgm:spPr/>
    </dgm:pt>
    <dgm:pt modelId="{EEE060D7-A4AD-D947-A48D-F2A34107EDD9}" type="pres">
      <dgm:prSet presAssocID="{665790CA-5813-5444-8C57-AA4F48C59E72}" presName="sibTrans" presStyleCnt="0"/>
      <dgm:spPr/>
    </dgm:pt>
    <dgm:pt modelId="{DFC13D22-BC34-A943-BE28-B3FA1BEA999B}" type="pres">
      <dgm:prSet presAssocID="{0BC164B3-42D6-FB44-AEFD-6712BF8160D5}" presName="node" presStyleLbl="node1" presStyleIdx="3" presStyleCnt="4">
        <dgm:presLayoutVars>
          <dgm:bulletEnabled val="1"/>
        </dgm:presLayoutVars>
      </dgm:prSet>
      <dgm:spPr/>
    </dgm:pt>
  </dgm:ptLst>
  <dgm:cxnLst>
    <dgm:cxn modelId="{56E80600-FC91-7A4A-8CDD-D61261A60A87}" srcId="{D081F405-8395-B440-B500-C1CE480EA9E0}" destId="{C815C273-8ABF-2A44-8D1F-8DCEC70C76FB}" srcOrd="2" destOrd="0" parTransId="{4B9F6F5A-6286-2F41-B9F9-F930F6D9D7FE}" sibTransId="{665790CA-5813-5444-8C57-AA4F48C59E72}"/>
    <dgm:cxn modelId="{9A0BD014-1779-DB42-84AC-408A6D57FE24}" type="presOf" srcId="{3DEC0AB6-3469-EE41-A5A0-DA2148DA6A11}" destId="{A3B28047-5429-6F4C-9A70-B7963DC8975F}" srcOrd="0" destOrd="0" presId="urn:microsoft.com/office/officeart/2005/8/layout/default"/>
    <dgm:cxn modelId="{089AF21F-A879-1844-8206-3389DE3FC5EF}" type="presOf" srcId="{D081F405-8395-B440-B500-C1CE480EA9E0}" destId="{FE9499CA-A93A-1745-968E-F1624105D529}" srcOrd="0" destOrd="0" presId="urn:microsoft.com/office/officeart/2005/8/layout/default"/>
    <dgm:cxn modelId="{3916CD24-0A2D-774C-BD5D-46758D8287F4}" type="presOf" srcId="{867496F4-E54E-BE4C-AB71-2E5F81B3774E}" destId="{BA067EF3-4420-FB42-86FC-D10F7F9245AC}" srcOrd="0" destOrd="0" presId="urn:microsoft.com/office/officeart/2005/8/layout/default"/>
    <dgm:cxn modelId="{6D68F74D-B3FA-EF4F-8624-4EABCFD91DDE}" srcId="{D081F405-8395-B440-B500-C1CE480EA9E0}" destId="{0BC164B3-42D6-FB44-AEFD-6712BF8160D5}" srcOrd="3" destOrd="0" parTransId="{2E014F44-861A-1743-BC3A-F6B326B04AE8}" sibTransId="{48DD08A2-4D40-014F-8DA1-AE7C5F209D37}"/>
    <dgm:cxn modelId="{656AAF72-2BF3-AD49-91A6-EFE3D19B6D27}" srcId="{D081F405-8395-B440-B500-C1CE480EA9E0}" destId="{3DEC0AB6-3469-EE41-A5A0-DA2148DA6A11}" srcOrd="0" destOrd="0" parTransId="{B2338B20-CFAB-0042-9582-D9E0A5FB3BA9}" sibTransId="{886284A0-151D-F141-A89D-FBA5DC29EECA}"/>
    <dgm:cxn modelId="{D230EB7E-6CAF-6B40-91FB-6578D658BD5D}" srcId="{D081F405-8395-B440-B500-C1CE480EA9E0}" destId="{867496F4-E54E-BE4C-AB71-2E5F81B3774E}" srcOrd="1" destOrd="0" parTransId="{980EBD40-7370-1846-AD90-62883962F22C}" sibTransId="{FCD9D726-DEB4-4F4E-80DF-219D3F14FF43}"/>
    <dgm:cxn modelId="{A881C497-BB31-754B-A275-E03B29D3CED2}" type="presOf" srcId="{C815C273-8ABF-2A44-8D1F-8DCEC70C76FB}" destId="{F87CCDE8-9EC4-EE4A-85CF-1A8402F1AE99}" srcOrd="0" destOrd="0" presId="urn:microsoft.com/office/officeart/2005/8/layout/default"/>
    <dgm:cxn modelId="{C46EA1CF-2B13-7F44-BF3B-0B4B3ED901AC}" type="presOf" srcId="{0BC164B3-42D6-FB44-AEFD-6712BF8160D5}" destId="{DFC13D22-BC34-A943-BE28-B3FA1BEA999B}" srcOrd="0" destOrd="0" presId="urn:microsoft.com/office/officeart/2005/8/layout/default"/>
    <dgm:cxn modelId="{6F06B8C9-319C-3241-98EA-759987C5B25B}" type="presParOf" srcId="{FE9499CA-A93A-1745-968E-F1624105D529}" destId="{A3B28047-5429-6F4C-9A70-B7963DC8975F}" srcOrd="0" destOrd="0" presId="urn:microsoft.com/office/officeart/2005/8/layout/default"/>
    <dgm:cxn modelId="{CF806817-DE4D-B94B-B520-044130BEE249}" type="presParOf" srcId="{FE9499CA-A93A-1745-968E-F1624105D529}" destId="{BCB3C25D-8F6D-374C-A710-89C396CBFFFB}" srcOrd="1" destOrd="0" presId="urn:microsoft.com/office/officeart/2005/8/layout/default"/>
    <dgm:cxn modelId="{D5458C10-B267-4346-84F7-BF40CE1CF337}" type="presParOf" srcId="{FE9499CA-A93A-1745-968E-F1624105D529}" destId="{BA067EF3-4420-FB42-86FC-D10F7F9245AC}" srcOrd="2" destOrd="0" presId="urn:microsoft.com/office/officeart/2005/8/layout/default"/>
    <dgm:cxn modelId="{2CDA3685-CAE2-5241-ABC6-E4191924E948}" type="presParOf" srcId="{FE9499CA-A93A-1745-968E-F1624105D529}" destId="{D421163F-810F-A54C-9F05-F11AB8048CA8}" srcOrd="3" destOrd="0" presId="urn:microsoft.com/office/officeart/2005/8/layout/default"/>
    <dgm:cxn modelId="{19B725F5-FD08-1E4F-BDF0-FD9C45C2DFA2}" type="presParOf" srcId="{FE9499CA-A93A-1745-968E-F1624105D529}" destId="{F87CCDE8-9EC4-EE4A-85CF-1A8402F1AE99}" srcOrd="4" destOrd="0" presId="urn:microsoft.com/office/officeart/2005/8/layout/default"/>
    <dgm:cxn modelId="{55D933C0-E42E-5442-BB1D-6AEDA90142B5}" type="presParOf" srcId="{FE9499CA-A93A-1745-968E-F1624105D529}" destId="{EEE060D7-A4AD-D947-A48D-F2A34107EDD9}" srcOrd="5" destOrd="0" presId="urn:microsoft.com/office/officeart/2005/8/layout/default"/>
    <dgm:cxn modelId="{81A28BFE-2999-BF45-8E6D-6767DC6D3346}" type="presParOf" srcId="{FE9499CA-A93A-1745-968E-F1624105D529}" destId="{DFC13D22-BC34-A943-BE28-B3FA1BEA999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BECD42-17B4-CD41-9E86-B9D4571A3F1F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6843CA-EFE0-E34B-B93B-C4944A02D8CD}">
      <dgm:prSet phldrT="[Text]"/>
      <dgm:spPr>
        <a:solidFill>
          <a:srgbClr val="DD5D39"/>
        </a:solidFill>
      </dgm:spPr>
      <dgm:t>
        <a:bodyPr/>
        <a:lstStyle/>
        <a:p>
          <a:r>
            <a:rPr lang="en-US" dirty="0">
              <a:latin typeface="Helvetica" pitchFamily="2" charset="0"/>
            </a:rPr>
            <a:t>Educational resources on documentation</a:t>
          </a:r>
        </a:p>
      </dgm:t>
    </dgm:pt>
    <dgm:pt modelId="{EAD0A134-B133-F24D-AB6A-81C74E542098}" type="parTrans" cxnId="{D58DE137-B23C-4E4A-8949-4A825C404282}">
      <dgm:prSet/>
      <dgm:spPr/>
      <dgm:t>
        <a:bodyPr/>
        <a:lstStyle/>
        <a:p>
          <a:endParaRPr lang="en-US"/>
        </a:p>
      </dgm:t>
    </dgm:pt>
    <dgm:pt modelId="{6A04FA0C-C80C-794B-A53B-932AB2C98996}" type="sibTrans" cxnId="{D58DE137-B23C-4E4A-8949-4A825C404282}">
      <dgm:prSet/>
      <dgm:spPr/>
      <dgm:t>
        <a:bodyPr/>
        <a:lstStyle/>
        <a:p>
          <a:endParaRPr lang="en-US"/>
        </a:p>
      </dgm:t>
    </dgm:pt>
    <dgm:pt modelId="{54ADC866-E682-954E-9C55-1ADD55288265}">
      <dgm:prSet phldrT="[Text]"/>
      <dgm:spPr>
        <a:solidFill>
          <a:srgbClr val="DD5D39"/>
        </a:solidFill>
      </dgm:spPr>
      <dgm:t>
        <a:bodyPr/>
        <a:lstStyle/>
        <a:p>
          <a:r>
            <a:rPr lang="en-US" dirty="0">
              <a:latin typeface="Helvetica" pitchFamily="2" charset="0"/>
            </a:rPr>
            <a:t>Examples of API documentation</a:t>
          </a:r>
        </a:p>
      </dgm:t>
    </dgm:pt>
    <dgm:pt modelId="{432D510A-1C0A-E248-9348-7232E7ECA3A5}" type="parTrans" cxnId="{06520963-7517-C44C-93C6-0601C70554E0}">
      <dgm:prSet/>
      <dgm:spPr/>
      <dgm:t>
        <a:bodyPr/>
        <a:lstStyle/>
        <a:p>
          <a:endParaRPr lang="en-US"/>
        </a:p>
      </dgm:t>
    </dgm:pt>
    <dgm:pt modelId="{73F91253-E35F-134C-8EE9-1CE56E8EFDA5}" type="sibTrans" cxnId="{06520963-7517-C44C-93C6-0601C70554E0}">
      <dgm:prSet/>
      <dgm:spPr/>
      <dgm:t>
        <a:bodyPr/>
        <a:lstStyle/>
        <a:p>
          <a:endParaRPr lang="en-US"/>
        </a:p>
      </dgm:t>
    </dgm:pt>
    <dgm:pt modelId="{008EB463-B75E-8441-9BEF-AF6A41106444}">
      <dgm:prSet phldrT="[Text]"/>
      <dgm:spPr>
        <a:solidFill>
          <a:srgbClr val="DD5D39"/>
        </a:solidFill>
      </dgm:spPr>
      <dgm:t>
        <a:bodyPr/>
        <a:lstStyle/>
        <a:p>
          <a:r>
            <a:rPr lang="en-US" dirty="0">
              <a:latin typeface="Helvetica" pitchFamily="2" charset="0"/>
            </a:rPr>
            <a:t>Best practices for SOPs</a:t>
          </a:r>
        </a:p>
      </dgm:t>
    </dgm:pt>
    <dgm:pt modelId="{5DBE3B4D-D4CE-2048-A22F-45A1819B0B08}" type="parTrans" cxnId="{A4E917D3-F860-8740-8494-4847D9727779}">
      <dgm:prSet/>
      <dgm:spPr/>
      <dgm:t>
        <a:bodyPr/>
        <a:lstStyle/>
        <a:p>
          <a:endParaRPr lang="en-US"/>
        </a:p>
      </dgm:t>
    </dgm:pt>
    <dgm:pt modelId="{BBAC35F6-BEE1-034B-8B2A-58467464FB47}" type="sibTrans" cxnId="{A4E917D3-F860-8740-8494-4847D9727779}">
      <dgm:prSet/>
      <dgm:spPr/>
      <dgm:t>
        <a:bodyPr/>
        <a:lstStyle/>
        <a:p>
          <a:endParaRPr lang="en-US"/>
        </a:p>
      </dgm:t>
    </dgm:pt>
    <dgm:pt modelId="{BD5707B9-939A-6544-AB5B-E276ED45DC0C}" type="pres">
      <dgm:prSet presAssocID="{2BBECD42-17B4-CD41-9E86-B9D4571A3F1F}" presName="diagram" presStyleCnt="0">
        <dgm:presLayoutVars>
          <dgm:dir/>
          <dgm:resizeHandles val="exact"/>
        </dgm:presLayoutVars>
      </dgm:prSet>
      <dgm:spPr/>
    </dgm:pt>
    <dgm:pt modelId="{6E1318A2-14EA-5A48-A59E-4E293196E43B}" type="pres">
      <dgm:prSet presAssocID="{046843CA-EFE0-E34B-B93B-C4944A02D8CD}" presName="node" presStyleLbl="node1" presStyleIdx="0" presStyleCnt="3">
        <dgm:presLayoutVars>
          <dgm:bulletEnabled val="1"/>
        </dgm:presLayoutVars>
      </dgm:prSet>
      <dgm:spPr/>
    </dgm:pt>
    <dgm:pt modelId="{F27EBEA8-AFF9-9F42-8757-92AC33186FF3}" type="pres">
      <dgm:prSet presAssocID="{6A04FA0C-C80C-794B-A53B-932AB2C98996}" presName="sibTrans" presStyleCnt="0"/>
      <dgm:spPr/>
    </dgm:pt>
    <dgm:pt modelId="{BDE69F57-0206-C24A-9B4C-4E6A18CD0265}" type="pres">
      <dgm:prSet presAssocID="{54ADC866-E682-954E-9C55-1ADD55288265}" presName="node" presStyleLbl="node1" presStyleIdx="1" presStyleCnt="3">
        <dgm:presLayoutVars>
          <dgm:bulletEnabled val="1"/>
        </dgm:presLayoutVars>
      </dgm:prSet>
      <dgm:spPr/>
    </dgm:pt>
    <dgm:pt modelId="{93E9298C-3563-FA47-B1B5-A6BF37A7A863}" type="pres">
      <dgm:prSet presAssocID="{73F91253-E35F-134C-8EE9-1CE56E8EFDA5}" presName="sibTrans" presStyleCnt="0"/>
      <dgm:spPr/>
    </dgm:pt>
    <dgm:pt modelId="{6036FD77-60AF-9646-8175-919C6A0864EA}" type="pres">
      <dgm:prSet presAssocID="{008EB463-B75E-8441-9BEF-AF6A41106444}" presName="node" presStyleLbl="node1" presStyleIdx="2" presStyleCnt="3">
        <dgm:presLayoutVars>
          <dgm:bulletEnabled val="1"/>
        </dgm:presLayoutVars>
      </dgm:prSet>
      <dgm:spPr/>
    </dgm:pt>
  </dgm:ptLst>
  <dgm:cxnLst>
    <dgm:cxn modelId="{D58DE137-B23C-4E4A-8949-4A825C404282}" srcId="{2BBECD42-17B4-CD41-9E86-B9D4571A3F1F}" destId="{046843CA-EFE0-E34B-B93B-C4944A02D8CD}" srcOrd="0" destOrd="0" parTransId="{EAD0A134-B133-F24D-AB6A-81C74E542098}" sibTransId="{6A04FA0C-C80C-794B-A53B-932AB2C98996}"/>
    <dgm:cxn modelId="{06520963-7517-C44C-93C6-0601C70554E0}" srcId="{2BBECD42-17B4-CD41-9E86-B9D4571A3F1F}" destId="{54ADC866-E682-954E-9C55-1ADD55288265}" srcOrd="1" destOrd="0" parTransId="{432D510A-1C0A-E248-9348-7232E7ECA3A5}" sibTransId="{73F91253-E35F-134C-8EE9-1CE56E8EFDA5}"/>
    <dgm:cxn modelId="{D1FC436D-83A8-9F42-B4F8-69E1EBBEBCC2}" type="presOf" srcId="{2BBECD42-17B4-CD41-9E86-B9D4571A3F1F}" destId="{BD5707B9-939A-6544-AB5B-E276ED45DC0C}" srcOrd="0" destOrd="0" presId="urn:microsoft.com/office/officeart/2005/8/layout/default"/>
    <dgm:cxn modelId="{0C4E7883-0027-5C41-B2DA-FD9C23B046B8}" type="presOf" srcId="{046843CA-EFE0-E34B-B93B-C4944A02D8CD}" destId="{6E1318A2-14EA-5A48-A59E-4E293196E43B}" srcOrd="0" destOrd="0" presId="urn:microsoft.com/office/officeart/2005/8/layout/default"/>
    <dgm:cxn modelId="{F476258B-5687-0B42-B6E5-1A48B103B5BA}" type="presOf" srcId="{008EB463-B75E-8441-9BEF-AF6A41106444}" destId="{6036FD77-60AF-9646-8175-919C6A0864EA}" srcOrd="0" destOrd="0" presId="urn:microsoft.com/office/officeart/2005/8/layout/default"/>
    <dgm:cxn modelId="{A4E917D3-F860-8740-8494-4847D9727779}" srcId="{2BBECD42-17B4-CD41-9E86-B9D4571A3F1F}" destId="{008EB463-B75E-8441-9BEF-AF6A41106444}" srcOrd="2" destOrd="0" parTransId="{5DBE3B4D-D4CE-2048-A22F-45A1819B0B08}" sibTransId="{BBAC35F6-BEE1-034B-8B2A-58467464FB47}"/>
    <dgm:cxn modelId="{5CD339F4-6F72-754F-A240-6CA82AE8016E}" type="presOf" srcId="{54ADC866-E682-954E-9C55-1ADD55288265}" destId="{BDE69F57-0206-C24A-9B4C-4E6A18CD0265}" srcOrd="0" destOrd="0" presId="urn:microsoft.com/office/officeart/2005/8/layout/default"/>
    <dgm:cxn modelId="{1C1256AC-39F8-4642-B358-E130B831A3E5}" type="presParOf" srcId="{BD5707B9-939A-6544-AB5B-E276ED45DC0C}" destId="{6E1318A2-14EA-5A48-A59E-4E293196E43B}" srcOrd="0" destOrd="0" presId="urn:microsoft.com/office/officeart/2005/8/layout/default"/>
    <dgm:cxn modelId="{FEFA9003-CE18-8B4A-AFD5-9A9E458B3CBE}" type="presParOf" srcId="{BD5707B9-939A-6544-AB5B-E276ED45DC0C}" destId="{F27EBEA8-AFF9-9F42-8757-92AC33186FF3}" srcOrd="1" destOrd="0" presId="urn:microsoft.com/office/officeart/2005/8/layout/default"/>
    <dgm:cxn modelId="{8DE13D4A-0FDE-C843-A41D-7570491EB644}" type="presParOf" srcId="{BD5707B9-939A-6544-AB5B-E276ED45DC0C}" destId="{BDE69F57-0206-C24A-9B4C-4E6A18CD0265}" srcOrd="2" destOrd="0" presId="urn:microsoft.com/office/officeart/2005/8/layout/default"/>
    <dgm:cxn modelId="{78F8DC0D-83B3-BD45-B1B1-5E3447795090}" type="presParOf" srcId="{BD5707B9-939A-6544-AB5B-E276ED45DC0C}" destId="{93E9298C-3563-FA47-B1B5-A6BF37A7A863}" srcOrd="3" destOrd="0" presId="urn:microsoft.com/office/officeart/2005/8/layout/default"/>
    <dgm:cxn modelId="{1AC51347-D70F-E04A-80DC-CBC5F18C05DD}" type="presParOf" srcId="{BD5707B9-939A-6544-AB5B-E276ED45DC0C}" destId="{6036FD77-60AF-9646-8175-919C6A0864E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07A3792-9C0C-3743-A85C-71FA8B0AB521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322F8A6-8AF1-D647-AFA4-B7B44345AA54}">
      <dgm:prSet phldrT="[Text]"/>
      <dgm:spPr>
        <a:solidFill>
          <a:srgbClr val="DD5D39"/>
        </a:solidFill>
        <a:effectLst>
          <a:outerShdw blurRad="50800" dist="50800" dir="5400000" algn="ctr" rotWithShape="0">
            <a:srgbClr val="DD5D39"/>
          </a:outerShdw>
        </a:effectLst>
      </dgm:spPr>
      <dgm:t>
        <a:bodyPr/>
        <a:lstStyle/>
        <a:p>
          <a:r>
            <a:rPr lang="en-US" dirty="0">
              <a:latin typeface="Helvetica" pitchFamily="2" charset="0"/>
            </a:rPr>
            <a:t>Rank Stack Overflow as a top resource, above API docs</a:t>
          </a:r>
        </a:p>
      </dgm:t>
    </dgm:pt>
    <dgm:pt modelId="{AB999BE7-8428-6348-B5A4-6E6503A47508}" type="parTrans" cxnId="{DDE51871-33C2-3D48-8CED-E3D8251E4F7F}">
      <dgm:prSet/>
      <dgm:spPr/>
      <dgm:t>
        <a:bodyPr/>
        <a:lstStyle/>
        <a:p>
          <a:endParaRPr lang="en-US"/>
        </a:p>
      </dgm:t>
    </dgm:pt>
    <dgm:pt modelId="{1FE4B435-0FE6-3D46-B25E-21B6529867B8}" type="sibTrans" cxnId="{DDE51871-33C2-3D48-8CED-E3D8251E4F7F}">
      <dgm:prSet/>
      <dgm:spPr/>
      <dgm:t>
        <a:bodyPr/>
        <a:lstStyle/>
        <a:p>
          <a:endParaRPr lang="en-US"/>
        </a:p>
      </dgm:t>
    </dgm:pt>
    <dgm:pt modelId="{A18FA924-2FCA-BB44-B8A2-AE2C1ECABEED}">
      <dgm:prSet phldrT="[Text]"/>
      <dgm:spPr>
        <a:solidFill>
          <a:srgbClr val="DD5D39"/>
        </a:solidFill>
      </dgm:spPr>
      <dgm:t>
        <a:bodyPr/>
        <a:lstStyle/>
        <a:p>
          <a:r>
            <a:rPr lang="en-US" dirty="0">
              <a:latin typeface="Helvetica" pitchFamily="2" charset="0"/>
            </a:rPr>
            <a:t>Prefer forums because of more examples and tutorials</a:t>
          </a:r>
        </a:p>
      </dgm:t>
    </dgm:pt>
    <dgm:pt modelId="{09E9C2B0-4731-EA4C-8477-7C52CDAD3A7A}" type="parTrans" cxnId="{64354040-C41F-B94D-9526-AABA9B1122AE}">
      <dgm:prSet/>
      <dgm:spPr/>
      <dgm:t>
        <a:bodyPr/>
        <a:lstStyle/>
        <a:p>
          <a:endParaRPr lang="en-US"/>
        </a:p>
      </dgm:t>
    </dgm:pt>
    <dgm:pt modelId="{24B10B3A-CB82-114B-876F-4E9D5E7921DB}" type="sibTrans" cxnId="{64354040-C41F-B94D-9526-AABA9B1122AE}">
      <dgm:prSet/>
      <dgm:spPr/>
      <dgm:t>
        <a:bodyPr/>
        <a:lstStyle/>
        <a:p>
          <a:endParaRPr lang="en-US"/>
        </a:p>
      </dgm:t>
    </dgm:pt>
    <dgm:pt modelId="{28A0B8C9-D743-6245-B77D-581C4E064762}" type="pres">
      <dgm:prSet presAssocID="{E07A3792-9C0C-3743-A85C-71FA8B0AB521}" presName="diagram" presStyleCnt="0">
        <dgm:presLayoutVars>
          <dgm:dir/>
          <dgm:resizeHandles val="exact"/>
        </dgm:presLayoutVars>
      </dgm:prSet>
      <dgm:spPr/>
    </dgm:pt>
    <dgm:pt modelId="{8F7A7872-938D-7D4B-9139-CE2618D76BF3}" type="pres">
      <dgm:prSet presAssocID="{D322F8A6-8AF1-D647-AFA4-B7B44345AA54}" presName="node" presStyleLbl="node1" presStyleIdx="0" presStyleCnt="2">
        <dgm:presLayoutVars>
          <dgm:bulletEnabled val="1"/>
        </dgm:presLayoutVars>
      </dgm:prSet>
      <dgm:spPr/>
    </dgm:pt>
    <dgm:pt modelId="{7DC65532-BE2F-8242-BB65-DC5DB58CFCAD}" type="pres">
      <dgm:prSet presAssocID="{1FE4B435-0FE6-3D46-B25E-21B6529867B8}" presName="sibTrans" presStyleCnt="0"/>
      <dgm:spPr/>
    </dgm:pt>
    <dgm:pt modelId="{546D5044-1806-A046-8579-07835439B487}" type="pres">
      <dgm:prSet presAssocID="{A18FA924-2FCA-BB44-B8A2-AE2C1ECABEED}" presName="node" presStyleLbl="node1" presStyleIdx="1" presStyleCnt="2">
        <dgm:presLayoutVars>
          <dgm:bulletEnabled val="1"/>
        </dgm:presLayoutVars>
      </dgm:prSet>
      <dgm:spPr/>
    </dgm:pt>
  </dgm:ptLst>
  <dgm:cxnLst>
    <dgm:cxn modelId="{64354040-C41F-B94D-9526-AABA9B1122AE}" srcId="{E07A3792-9C0C-3743-A85C-71FA8B0AB521}" destId="{A18FA924-2FCA-BB44-B8A2-AE2C1ECABEED}" srcOrd="1" destOrd="0" parTransId="{09E9C2B0-4731-EA4C-8477-7C52CDAD3A7A}" sibTransId="{24B10B3A-CB82-114B-876F-4E9D5E7921DB}"/>
    <dgm:cxn modelId="{D2FD2064-5AFB-EC4E-A8D6-018D89AC2B28}" type="presOf" srcId="{A18FA924-2FCA-BB44-B8A2-AE2C1ECABEED}" destId="{546D5044-1806-A046-8579-07835439B487}" srcOrd="0" destOrd="0" presId="urn:microsoft.com/office/officeart/2005/8/layout/default"/>
    <dgm:cxn modelId="{DDE51871-33C2-3D48-8CED-E3D8251E4F7F}" srcId="{E07A3792-9C0C-3743-A85C-71FA8B0AB521}" destId="{D322F8A6-8AF1-D647-AFA4-B7B44345AA54}" srcOrd="0" destOrd="0" parTransId="{AB999BE7-8428-6348-B5A4-6E6503A47508}" sibTransId="{1FE4B435-0FE6-3D46-B25E-21B6529867B8}"/>
    <dgm:cxn modelId="{672FDEA6-8348-CF42-90A9-10C1FBC55D57}" type="presOf" srcId="{D322F8A6-8AF1-D647-AFA4-B7B44345AA54}" destId="{8F7A7872-938D-7D4B-9139-CE2618D76BF3}" srcOrd="0" destOrd="0" presId="urn:microsoft.com/office/officeart/2005/8/layout/default"/>
    <dgm:cxn modelId="{B5DE4BB7-F26A-6443-93D7-D2794EC54B0A}" type="presOf" srcId="{E07A3792-9C0C-3743-A85C-71FA8B0AB521}" destId="{28A0B8C9-D743-6245-B77D-581C4E064762}" srcOrd="0" destOrd="0" presId="urn:microsoft.com/office/officeart/2005/8/layout/default"/>
    <dgm:cxn modelId="{19258165-6539-F64F-BE34-389AAA3D7236}" type="presParOf" srcId="{28A0B8C9-D743-6245-B77D-581C4E064762}" destId="{8F7A7872-938D-7D4B-9139-CE2618D76BF3}" srcOrd="0" destOrd="0" presId="urn:microsoft.com/office/officeart/2005/8/layout/default"/>
    <dgm:cxn modelId="{FE800E08-63B6-6B49-9692-122513B7DBE2}" type="presParOf" srcId="{28A0B8C9-D743-6245-B77D-581C4E064762}" destId="{7DC65532-BE2F-8242-BB65-DC5DB58CFCAD}" srcOrd="1" destOrd="0" presId="urn:microsoft.com/office/officeart/2005/8/layout/default"/>
    <dgm:cxn modelId="{DFAD158C-CA86-6A4B-95C3-5A71FE658023}" type="presParOf" srcId="{28A0B8C9-D743-6245-B77D-581C4E064762}" destId="{546D5044-1806-A046-8579-07835439B487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4DB0A98-0CFC-5148-81F8-8AB9C5771FFD}" type="doc">
      <dgm:prSet loTypeId="urn:microsoft.com/office/officeart/2005/8/layout/hierarchy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E53CA0-363C-724E-905E-882459803A42}">
      <dgm:prSet phldrT="[Text]"/>
      <dgm:spPr>
        <a:solidFill>
          <a:srgbClr val="DD5D39"/>
        </a:solidFill>
      </dgm:spPr>
      <dgm:t>
        <a:bodyPr rIns="128016"/>
        <a:lstStyle/>
        <a:p>
          <a:r>
            <a:rPr lang="en-US" dirty="0">
              <a:latin typeface="Helvetica" pitchFamily="2" charset="0"/>
            </a:rPr>
            <a:t>SOP</a:t>
          </a:r>
        </a:p>
      </dgm:t>
    </dgm:pt>
    <dgm:pt modelId="{5FB7472B-B021-5543-87ED-F2E59D880C33}" type="parTrans" cxnId="{2773B032-B150-8743-AB6B-2A610E1604D6}">
      <dgm:prSet/>
      <dgm:spPr/>
      <dgm:t>
        <a:bodyPr/>
        <a:lstStyle/>
        <a:p>
          <a:endParaRPr lang="en-US"/>
        </a:p>
      </dgm:t>
    </dgm:pt>
    <dgm:pt modelId="{76638B3F-4658-2549-B001-A2DBE74D0F3C}" type="sibTrans" cxnId="{2773B032-B150-8743-AB6B-2A610E1604D6}">
      <dgm:prSet/>
      <dgm:spPr/>
      <dgm:t>
        <a:bodyPr/>
        <a:lstStyle/>
        <a:p>
          <a:endParaRPr lang="en-US"/>
        </a:p>
      </dgm:t>
    </dgm:pt>
    <dgm:pt modelId="{9D0F0CD3-6DDA-0A41-B714-70389CEFECDE}">
      <dgm:prSet phldrT="[Text]"/>
      <dgm:spPr/>
      <dgm:t>
        <a:bodyPr/>
        <a:lstStyle/>
        <a:p>
          <a:r>
            <a:rPr lang="en-US" dirty="0">
              <a:latin typeface="Helvetica" pitchFamily="2" charset="0"/>
            </a:rPr>
            <a:t>Overview</a:t>
          </a:r>
        </a:p>
      </dgm:t>
    </dgm:pt>
    <dgm:pt modelId="{531B6A6A-48E2-E645-BF54-ADC367EA7EEF}" type="parTrans" cxnId="{4058217E-A30C-B74F-B464-310BB5923DD1}">
      <dgm:prSet/>
      <dgm:spPr/>
      <dgm:t>
        <a:bodyPr/>
        <a:lstStyle/>
        <a:p>
          <a:endParaRPr lang="en-US"/>
        </a:p>
      </dgm:t>
    </dgm:pt>
    <dgm:pt modelId="{6E44CC6B-8CFF-C142-806F-4F4FB2EE39FC}" type="sibTrans" cxnId="{4058217E-A30C-B74F-B464-310BB5923DD1}">
      <dgm:prSet/>
      <dgm:spPr/>
      <dgm:t>
        <a:bodyPr/>
        <a:lstStyle/>
        <a:p>
          <a:endParaRPr lang="en-US"/>
        </a:p>
      </dgm:t>
    </dgm:pt>
    <dgm:pt modelId="{8A756BCA-2DE2-9D41-AD7A-87F5EB82A287}">
      <dgm:prSet phldrT="[Text]"/>
      <dgm:spPr/>
      <dgm:t>
        <a:bodyPr/>
        <a:lstStyle/>
        <a:p>
          <a:r>
            <a:rPr lang="en-US" dirty="0">
              <a:latin typeface="Helvetica" pitchFamily="2" charset="0"/>
            </a:rPr>
            <a:t>Procedure</a:t>
          </a:r>
        </a:p>
      </dgm:t>
    </dgm:pt>
    <dgm:pt modelId="{5946A3F9-F08A-7141-9391-F46B233A4627}" type="parTrans" cxnId="{7BF51D3C-6DF7-C846-922C-3449590C42E5}">
      <dgm:prSet/>
      <dgm:spPr/>
      <dgm:t>
        <a:bodyPr/>
        <a:lstStyle/>
        <a:p>
          <a:endParaRPr lang="en-US"/>
        </a:p>
      </dgm:t>
    </dgm:pt>
    <dgm:pt modelId="{49E8706C-C4C6-064A-86D7-6CAFBDD831DD}" type="sibTrans" cxnId="{7BF51D3C-6DF7-C846-922C-3449590C42E5}">
      <dgm:prSet/>
      <dgm:spPr/>
      <dgm:t>
        <a:bodyPr/>
        <a:lstStyle/>
        <a:p>
          <a:endParaRPr lang="en-US"/>
        </a:p>
      </dgm:t>
    </dgm:pt>
    <dgm:pt modelId="{D8177C5F-0815-0346-93D6-C6E32E04FD0F}">
      <dgm:prSet/>
      <dgm:spPr/>
      <dgm:t>
        <a:bodyPr/>
        <a:lstStyle/>
        <a:p>
          <a:r>
            <a:rPr lang="en-US" dirty="0">
              <a:latin typeface="Helvetica" pitchFamily="2" charset="0"/>
            </a:rPr>
            <a:t>Supportive Media</a:t>
          </a:r>
        </a:p>
      </dgm:t>
    </dgm:pt>
    <dgm:pt modelId="{DC01E612-EF01-6844-B484-F32551369134}" type="parTrans" cxnId="{CA981B1C-58B0-C94A-AFE9-FA708470FF62}">
      <dgm:prSet/>
      <dgm:spPr/>
      <dgm:t>
        <a:bodyPr/>
        <a:lstStyle/>
        <a:p>
          <a:endParaRPr lang="en-US"/>
        </a:p>
      </dgm:t>
    </dgm:pt>
    <dgm:pt modelId="{CA2C5F81-4346-F04A-818B-24E2389F80B4}" type="sibTrans" cxnId="{CA981B1C-58B0-C94A-AFE9-FA708470FF62}">
      <dgm:prSet/>
      <dgm:spPr/>
      <dgm:t>
        <a:bodyPr/>
        <a:lstStyle/>
        <a:p>
          <a:endParaRPr lang="en-US"/>
        </a:p>
      </dgm:t>
    </dgm:pt>
    <dgm:pt modelId="{72E62BFE-D1D6-6546-A338-DE4AE065F610}" type="pres">
      <dgm:prSet presAssocID="{A4DB0A98-0CFC-5148-81F8-8AB9C5771FF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F26C2CE-62F8-5343-B876-730752C3A3EB}" type="pres">
      <dgm:prSet presAssocID="{4BE53CA0-363C-724E-905E-882459803A42}" presName="root" presStyleCnt="0"/>
      <dgm:spPr/>
    </dgm:pt>
    <dgm:pt modelId="{E02F1536-1B03-9242-9B40-2DD631149D9A}" type="pres">
      <dgm:prSet presAssocID="{4BE53CA0-363C-724E-905E-882459803A42}" presName="rootComposite" presStyleCnt="0"/>
      <dgm:spPr/>
    </dgm:pt>
    <dgm:pt modelId="{C81625CB-CF83-D440-AFAF-BCD0EEA6BA3F}" type="pres">
      <dgm:prSet presAssocID="{4BE53CA0-363C-724E-905E-882459803A42}" presName="rootText" presStyleLbl="node1" presStyleIdx="0" presStyleCnt="1"/>
      <dgm:spPr/>
    </dgm:pt>
    <dgm:pt modelId="{9FFA55A8-DB4D-8546-9352-F184386D7325}" type="pres">
      <dgm:prSet presAssocID="{4BE53CA0-363C-724E-905E-882459803A42}" presName="rootConnector" presStyleLbl="node1" presStyleIdx="0" presStyleCnt="1"/>
      <dgm:spPr/>
    </dgm:pt>
    <dgm:pt modelId="{BABE214B-D68B-8F47-B82C-DE5800D2B7BD}" type="pres">
      <dgm:prSet presAssocID="{4BE53CA0-363C-724E-905E-882459803A42}" presName="childShape" presStyleCnt="0"/>
      <dgm:spPr/>
    </dgm:pt>
    <dgm:pt modelId="{62CA19E4-7DB9-BF46-84BB-33676A1DAB6E}" type="pres">
      <dgm:prSet presAssocID="{531B6A6A-48E2-E645-BF54-ADC367EA7EEF}" presName="Name13" presStyleLbl="parChTrans1D2" presStyleIdx="0" presStyleCnt="3"/>
      <dgm:spPr/>
    </dgm:pt>
    <dgm:pt modelId="{DC1133AC-5A02-654E-8E77-6F19CEB7B999}" type="pres">
      <dgm:prSet presAssocID="{9D0F0CD3-6DDA-0A41-B714-70389CEFECDE}" presName="childText" presStyleLbl="bgAcc1" presStyleIdx="0" presStyleCnt="3">
        <dgm:presLayoutVars>
          <dgm:bulletEnabled val="1"/>
        </dgm:presLayoutVars>
      </dgm:prSet>
      <dgm:spPr/>
    </dgm:pt>
    <dgm:pt modelId="{822E2C7C-D855-A141-A3D2-81D53DD9396F}" type="pres">
      <dgm:prSet presAssocID="{5946A3F9-F08A-7141-9391-F46B233A4627}" presName="Name13" presStyleLbl="parChTrans1D2" presStyleIdx="1" presStyleCnt="3"/>
      <dgm:spPr/>
    </dgm:pt>
    <dgm:pt modelId="{5B4B6496-7A66-F24B-A5BA-AFD53C1B1A4E}" type="pres">
      <dgm:prSet presAssocID="{8A756BCA-2DE2-9D41-AD7A-87F5EB82A287}" presName="childText" presStyleLbl="bgAcc1" presStyleIdx="1" presStyleCnt="3">
        <dgm:presLayoutVars>
          <dgm:bulletEnabled val="1"/>
        </dgm:presLayoutVars>
      </dgm:prSet>
      <dgm:spPr/>
    </dgm:pt>
    <dgm:pt modelId="{409CFBED-3F3F-A144-9EE2-8F46F2247A06}" type="pres">
      <dgm:prSet presAssocID="{DC01E612-EF01-6844-B484-F32551369134}" presName="Name13" presStyleLbl="parChTrans1D2" presStyleIdx="2" presStyleCnt="3"/>
      <dgm:spPr/>
    </dgm:pt>
    <dgm:pt modelId="{DE8B6E8D-02FD-5D4E-960F-6AF19B714F3B}" type="pres">
      <dgm:prSet presAssocID="{D8177C5F-0815-0346-93D6-C6E32E04FD0F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23438611-BB95-5542-A90D-D0C90696200C}" type="presOf" srcId="{531B6A6A-48E2-E645-BF54-ADC367EA7EEF}" destId="{62CA19E4-7DB9-BF46-84BB-33676A1DAB6E}" srcOrd="0" destOrd="0" presId="urn:microsoft.com/office/officeart/2005/8/layout/hierarchy3"/>
    <dgm:cxn modelId="{CA981B1C-58B0-C94A-AFE9-FA708470FF62}" srcId="{4BE53CA0-363C-724E-905E-882459803A42}" destId="{D8177C5F-0815-0346-93D6-C6E32E04FD0F}" srcOrd="2" destOrd="0" parTransId="{DC01E612-EF01-6844-B484-F32551369134}" sibTransId="{CA2C5F81-4346-F04A-818B-24E2389F80B4}"/>
    <dgm:cxn modelId="{2773B032-B150-8743-AB6B-2A610E1604D6}" srcId="{A4DB0A98-0CFC-5148-81F8-8AB9C5771FFD}" destId="{4BE53CA0-363C-724E-905E-882459803A42}" srcOrd="0" destOrd="0" parTransId="{5FB7472B-B021-5543-87ED-F2E59D880C33}" sibTransId="{76638B3F-4658-2549-B001-A2DBE74D0F3C}"/>
    <dgm:cxn modelId="{7BF51D3C-6DF7-C846-922C-3449590C42E5}" srcId="{4BE53CA0-363C-724E-905E-882459803A42}" destId="{8A756BCA-2DE2-9D41-AD7A-87F5EB82A287}" srcOrd="1" destOrd="0" parTransId="{5946A3F9-F08A-7141-9391-F46B233A4627}" sibTransId="{49E8706C-C4C6-064A-86D7-6CAFBDD831DD}"/>
    <dgm:cxn modelId="{1D47C640-763E-E64A-A810-03DF9F675A5E}" type="presOf" srcId="{5946A3F9-F08A-7141-9391-F46B233A4627}" destId="{822E2C7C-D855-A141-A3D2-81D53DD9396F}" srcOrd="0" destOrd="0" presId="urn:microsoft.com/office/officeart/2005/8/layout/hierarchy3"/>
    <dgm:cxn modelId="{FEC83E4A-0677-F447-BB59-C871F13FEF13}" type="presOf" srcId="{DC01E612-EF01-6844-B484-F32551369134}" destId="{409CFBED-3F3F-A144-9EE2-8F46F2247A06}" srcOrd="0" destOrd="0" presId="urn:microsoft.com/office/officeart/2005/8/layout/hierarchy3"/>
    <dgm:cxn modelId="{4058217E-A30C-B74F-B464-310BB5923DD1}" srcId="{4BE53CA0-363C-724E-905E-882459803A42}" destId="{9D0F0CD3-6DDA-0A41-B714-70389CEFECDE}" srcOrd="0" destOrd="0" parTransId="{531B6A6A-48E2-E645-BF54-ADC367EA7EEF}" sibTransId="{6E44CC6B-8CFF-C142-806F-4F4FB2EE39FC}"/>
    <dgm:cxn modelId="{07BCBA99-69C7-6C4D-9EA3-3F9A5B32BD7B}" type="presOf" srcId="{A4DB0A98-0CFC-5148-81F8-8AB9C5771FFD}" destId="{72E62BFE-D1D6-6546-A338-DE4AE065F610}" srcOrd="0" destOrd="0" presId="urn:microsoft.com/office/officeart/2005/8/layout/hierarchy3"/>
    <dgm:cxn modelId="{80ABF79B-3A32-6B46-88AD-17DC672CC980}" type="presOf" srcId="{4BE53CA0-363C-724E-905E-882459803A42}" destId="{9FFA55A8-DB4D-8546-9352-F184386D7325}" srcOrd="1" destOrd="0" presId="urn:microsoft.com/office/officeart/2005/8/layout/hierarchy3"/>
    <dgm:cxn modelId="{068F63B8-70CD-6844-832C-213AB00DAE80}" type="presOf" srcId="{D8177C5F-0815-0346-93D6-C6E32E04FD0F}" destId="{DE8B6E8D-02FD-5D4E-960F-6AF19B714F3B}" srcOrd="0" destOrd="0" presId="urn:microsoft.com/office/officeart/2005/8/layout/hierarchy3"/>
    <dgm:cxn modelId="{C6D9C1E7-23B1-7A48-BD1B-FCEF7514BA2B}" type="presOf" srcId="{4BE53CA0-363C-724E-905E-882459803A42}" destId="{C81625CB-CF83-D440-AFAF-BCD0EEA6BA3F}" srcOrd="0" destOrd="0" presId="urn:microsoft.com/office/officeart/2005/8/layout/hierarchy3"/>
    <dgm:cxn modelId="{BE20ACEB-5B0D-7847-8ED9-B6E7B6D75F2B}" type="presOf" srcId="{9D0F0CD3-6DDA-0A41-B714-70389CEFECDE}" destId="{DC1133AC-5A02-654E-8E77-6F19CEB7B999}" srcOrd="0" destOrd="0" presId="urn:microsoft.com/office/officeart/2005/8/layout/hierarchy3"/>
    <dgm:cxn modelId="{0F29DEFE-A424-564B-B2FC-DA201BE089A9}" type="presOf" srcId="{8A756BCA-2DE2-9D41-AD7A-87F5EB82A287}" destId="{5B4B6496-7A66-F24B-A5BA-AFD53C1B1A4E}" srcOrd="0" destOrd="0" presId="urn:microsoft.com/office/officeart/2005/8/layout/hierarchy3"/>
    <dgm:cxn modelId="{071576D1-6B19-2C49-B215-DF2375BD56E5}" type="presParOf" srcId="{72E62BFE-D1D6-6546-A338-DE4AE065F610}" destId="{8F26C2CE-62F8-5343-B876-730752C3A3EB}" srcOrd="0" destOrd="0" presId="urn:microsoft.com/office/officeart/2005/8/layout/hierarchy3"/>
    <dgm:cxn modelId="{FA0B206A-9ECE-DA4D-818A-420F12D91953}" type="presParOf" srcId="{8F26C2CE-62F8-5343-B876-730752C3A3EB}" destId="{E02F1536-1B03-9242-9B40-2DD631149D9A}" srcOrd="0" destOrd="0" presId="urn:microsoft.com/office/officeart/2005/8/layout/hierarchy3"/>
    <dgm:cxn modelId="{56C58545-E99D-EA4A-B446-26B899331984}" type="presParOf" srcId="{E02F1536-1B03-9242-9B40-2DD631149D9A}" destId="{C81625CB-CF83-D440-AFAF-BCD0EEA6BA3F}" srcOrd="0" destOrd="0" presId="urn:microsoft.com/office/officeart/2005/8/layout/hierarchy3"/>
    <dgm:cxn modelId="{E3C10FFC-B74F-454B-8985-3557A12C1CF8}" type="presParOf" srcId="{E02F1536-1B03-9242-9B40-2DD631149D9A}" destId="{9FFA55A8-DB4D-8546-9352-F184386D7325}" srcOrd="1" destOrd="0" presId="urn:microsoft.com/office/officeart/2005/8/layout/hierarchy3"/>
    <dgm:cxn modelId="{DFC4B114-EDE3-714C-9CBA-09F3B7ECB6DA}" type="presParOf" srcId="{8F26C2CE-62F8-5343-B876-730752C3A3EB}" destId="{BABE214B-D68B-8F47-B82C-DE5800D2B7BD}" srcOrd="1" destOrd="0" presId="urn:microsoft.com/office/officeart/2005/8/layout/hierarchy3"/>
    <dgm:cxn modelId="{BCC0C4B8-41E1-8842-BFDD-89CFCEDAF3EB}" type="presParOf" srcId="{BABE214B-D68B-8F47-B82C-DE5800D2B7BD}" destId="{62CA19E4-7DB9-BF46-84BB-33676A1DAB6E}" srcOrd="0" destOrd="0" presId="urn:microsoft.com/office/officeart/2005/8/layout/hierarchy3"/>
    <dgm:cxn modelId="{EFAF6088-4B29-D646-A2B6-AA26DBA4E395}" type="presParOf" srcId="{BABE214B-D68B-8F47-B82C-DE5800D2B7BD}" destId="{DC1133AC-5A02-654E-8E77-6F19CEB7B999}" srcOrd="1" destOrd="0" presId="urn:microsoft.com/office/officeart/2005/8/layout/hierarchy3"/>
    <dgm:cxn modelId="{5328FF04-5876-2C49-A5C4-562D0DAF43B1}" type="presParOf" srcId="{BABE214B-D68B-8F47-B82C-DE5800D2B7BD}" destId="{822E2C7C-D855-A141-A3D2-81D53DD9396F}" srcOrd="2" destOrd="0" presId="urn:microsoft.com/office/officeart/2005/8/layout/hierarchy3"/>
    <dgm:cxn modelId="{2E803C24-F380-FB44-A9B4-5C4463FE508E}" type="presParOf" srcId="{BABE214B-D68B-8F47-B82C-DE5800D2B7BD}" destId="{5B4B6496-7A66-F24B-A5BA-AFD53C1B1A4E}" srcOrd="3" destOrd="0" presId="urn:microsoft.com/office/officeart/2005/8/layout/hierarchy3"/>
    <dgm:cxn modelId="{959891F8-5A4D-F146-9C46-4C927B2B0F2A}" type="presParOf" srcId="{BABE214B-D68B-8F47-B82C-DE5800D2B7BD}" destId="{409CFBED-3F3F-A144-9EE2-8F46F2247A06}" srcOrd="4" destOrd="0" presId="urn:microsoft.com/office/officeart/2005/8/layout/hierarchy3"/>
    <dgm:cxn modelId="{89E576C2-11C0-F946-9477-909C82771875}" type="presParOf" srcId="{BABE214B-D68B-8F47-B82C-DE5800D2B7BD}" destId="{DE8B6E8D-02FD-5D4E-960F-6AF19B714F3B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625CB-CF83-D440-AFAF-BCD0EEA6BA3F}">
      <dsp:nvSpPr>
        <dsp:cNvPr id="0" name=""/>
        <dsp:cNvSpPr/>
      </dsp:nvSpPr>
      <dsp:spPr>
        <a:xfrm>
          <a:off x="2967976" y="980"/>
          <a:ext cx="4331641" cy="2165820"/>
        </a:xfrm>
        <a:prstGeom prst="roundRect">
          <a:avLst>
            <a:gd name="adj" fmla="val 10000"/>
          </a:avLst>
        </a:prstGeom>
        <a:solidFill>
          <a:srgbClr val="DD5D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8016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latin typeface="Helvetica" pitchFamily="2" charset="0"/>
            </a:rPr>
            <a:t>User Guide</a:t>
          </a:r>
        </a:p>
      </dsp:txBody>
      <dsp:txXfrm>
        <a:off x="3031411" y="64415"/>
        <a:ext cx="4204771" cy="2038950"/>
      </dsp:txXfrm>
    </dsp:sp>
    <dsp:sp modelId="{62CA19E4-7DB9-BF46-84BB-33676A1DAB6E}">
      <dsp:nvSpPr>
        <dsp:cNvPr id="0" name=""/>
        <dsp:cNvSpPr/>
      </dsp:nvSpPr>
      <dsp:spPr>
        <a:xfrm>
          <a:off x="3401140" y="2166801"/>
          <a:ext cx="433164" cy="16243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4365"/>
              </a:lnTo>
              <a:lnTo>
                <a:pt x="433164" y="16243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1133AC-5A02-654E-8E77-6F19CEB7B999}">
      <dsp:nvSpPr>
        <dsp:cNvPr id="0" name=""/>
        <dsp:cNvSpPr/>
      </dsp:nvSpPr>
      <dsp:spPr>
        <a:xfrm>
          <a:off x="3834304" y="2708256"/>
          <a:ext cx="3465312" cy="21658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73660" rIns="110490" bIns="7366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>
              <a:latin typeface="Helvetica" pitchFamily="2" charset="0"/>
            </a:rPr>
            <a:t>Overview</a:t>
          </a:r>
        </a:p>
      </dsp:txBody>
      <dsp:txXfrm>
        <a:off x="3897739" y="2771691"/>
        <a:ext cx="3338442" cy="2038950"/>
      </dsp:txXfrm>
    </dsp:sp>
    <dsp:sp modelId="{822E2C7C-D855-A141-A3D2-81D53DD9396F}">
      <dsp:nvSpPr>
        <dsp:cNvPr id="0" name=""/>
        <dsp:cNvSpPr/>
      </dsp:nvSpPr>
      <dsp:spPr>
        <a:xfrm>
          <a:off x="3401140" y="2166801"/>
          <a:ext cx="433164" cy="43316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31641"/>
              </a:lnTo>
              <a:lnTo>
                <a:pt x="433164" y="43316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B6496-7A66-F24B-A5BA-AFD53C1B1A4E}">
      <dsp:nvSpPr>
        <dsp:cNvPr id="0" name=""/>
        <dsp:cNvSpPr/>
      </dsp:nvSpPr>
      <dsp:spPr>
        <a:xfrm>
          <a:off x="3834304" y="5415532"/>
          <a:ext cx="3465312" cy="21658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73660" rIns="110490" bIns="7366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>
              <a:latin typeface="Helvetica" pitchFamily="2" charset="0"/>
            </a:rPr>
            <a:t>Getting</a:t>
          </a:r>
          <a:r>
            <a:rPr lang="en-US" sz="5800" kern="1200" baseline="0" dirty="0">
              <a:latin typeface="Helvetica" pitchFamily="2" charset="0"/>
            </a:rPr>
            <a:t> Started</a:t>
          </a:r>
          <a:endParaRPr lang="en-US" sz="5800" kern="1200" dirty="0">
            <a:latin typeface="Helvetica" pitchFamily="2" charset="0"/>
          </a:endParaRPr>
        </a:p>
      </dsp:txBody>
      <dsp:txXfrm>
        <a:off x="3897739" y="5478967"/>
        <a:ext cx="3338442" cy="2038950"/>
      </dsp:txXfrm>
    </dsp:sp>
    <dsp:sp modelId="{409CFBED-3F3F-A144-9EE2-8F46F2247A06}">
      <dsp:nvSpPr>
        <dsp:cNvPr id="0" name=""/>
        <dsp:cNvSpPr/>
      </dsp:nvSpPr>
      <dsp:spPr>
        <a:xfrm>
          <a:off x="3401140" y="2166801"/>
          <a:ext cx="433164" cy="7038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38916"/>
              </a:lnTo>
              <a:lnTo>
                <a:pt x="433164" y="70389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8B6E8D-02FD-5D4E-960F-6AF19B714F3B}">
      <dsp:nvSpPr>
        <dsp:cNvPr id="0" name=""/>
        <dsp:cNvSpPr/>
      </dsp:nvSpPr>
      <dsp:spPr>
        <a:xfrm>
          <a:off x="3834304" y="8122807"/>
          <a:ext cx="3465312" cy="21658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73660" rIns="110490" bIns="7366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 dirty="0">
              <a:latin typeface="Helvetica" pitchFamily="2" charset="0"/>
            </a:rPr>
            <a:t>Sample Code</a:t>
          </a:r>
        </a:p>
      </dsp:txBody>
      <dsp:txXfrm>
        <a:off x="3897739" y="8186242"/>
        <a:ext cx="3338442" cy="20389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28047-5429-6F4C-9A70-B7963DC8975F}">
      <dsp:nvSpPr>
        <dsp:cNvPr id="0" name=""/>
        <dsp:cNvSpPr/>
      </dsp:nvSpPr>
      <dsp:spPr>
        <a:xfrm>
          <a:off x="1014" y="2489929"/>
          <a:ext cx="3955285" cy="2373171"/>
        </a:xfrm>
        <a:prstGeom prst="rect">
          <a:avLst/>
        </a:prstGeom>
        <a:solidFill>
          <a:srgbClr val="DD5D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Helvetica" pitchFamily="2" charset="0"/>
            </a:rPr>
            <a:t>Well explained examples</a:t>
          </a:r>
        </a:p>
      </dsp:txBody>
      <dsp:txXfrm>
        <a:off x="1014" y="2489929"/>
        <a:ext cx="3955285" cy="2373171"/>
      </dsp:txXfrm>
    </dsp:sp>
    <dsp:sp modelId="{BA067EF3-4420-FB42-86FC-D10F7F9245AC}">
      <dsp:nvSpPr>
        <dsp:cNvPr id="0" name=""/>
        <dsp:cNvSpPr/>
      </dsp:nvSpPr>
      <dsp:spPr>
        <a:xfrm>
          <a:off x="4351828" y="2489929"/>
          <a:ext cx="3955285" cy="2373171"/>
        </a:xfrm>
        <a:prstGeom prst="rect">
          <a:avLst/>
        </a:prstGeom>
        <a:solidFill>
          <a:srgbClr val="DD5D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Helvetica" pitchFamily="2" charset="0"/>
            </a:rPr>
            <a:t>Up-to-date, consistent, correct, and complete content</a:t>
          </a:r>
        </a:p>
      </dsp:txBody>
      <dsp:txXfrm>
        <a:off x="4351828" y="2489929"/>
        <a:ext cx="3955285" cy="2373171"/>
      </dsp:txXfrm>
    </dsp:sp>
    <dsp:sp modelId="{F87CCDE8-9EC4-EE4A-85CF-1A8402F1AE99}">
      <dsp:nvSpPr>
        <dsp:cNvPr id="0" name=""/>
        <dsp:cNvSpPr/>
      </dsp:nvSpPr>
      <dsp:spPr>
        <a:xfrm>
          <a:off x="1014" y="5258629"/>
          <a:ext cx="3955285" cy="2373171"/>
        </a:xfrm>
        <a:prstGeom prst="rect">
          <a:avLst/>
        </a:prstGeom>
        <a:solidFill>
          <a:srgbClr val="DD5D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Helvetica" pitchFamily="2" charset="0"/>
            </a:rPr>
            <a:t>Well-organized, clear, and readable</a:t>
          </a:r>
        </a:p>
      </dsp:txBody>
      <dsp:txXfrm>
        <a:off x="1014" y="5258629"/>
        <a:ext cx="3955285" cy="2373171"/>
      </dsp:txXfrm>
    </dsp:sp>
    <dsp:sp modelId="{DFC13D22-BC34-A943-BE28-B3FA1BEA999B}">
      <dsp:nvSpPr>
        <dsp:cNvPr id="0" name=""/>
        <dsp:cNvSpPr/>
      </dsp:nvSpPr>
      <dsp:spPr>
        <a:xfrm>
          <a:off x="4351828" y="5258629"/>
          <a:ext cx="3955285" cy="2373171"/>
        </a:xfrm>
        <a:prstGeom prst="rect">
          <a:avLst/>
        </a:prstGeom>
        <a:solidFill>
          <a:srgbClr val="DD5D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>
              <a:latin typeface="Helvetica" pitchFamily="2" charset="0"/>
            </a:rPr>
            <a:t>Easy-to-follow project scope and abilities</a:t>
          </a:r>
        </a:p>
      </dsp:txBody>
      <dsp:txXfrm>
        <a:off x="4351828" y="5258629"/>
        <a:ext cx="3955285" cy="23731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1318A2-14EA-5A48-A59E-4E293196E43B}">
      <dsp:nvSpPr>
        <dsp:cNvPr id="0" name=""/>
        <dsp:cNvSpPr/>
      </dsp:nvSpPr>
      <dsp:spPr>
        <a:xfrm>
          <a:off x="597572" y="1176"/>
          <a:ext cx="5258638" cy="3155183"/>
        </a:xfrm>
        <a:prstGeom prst="rect">
          <a:avLst/>
        </a:prstGeom>
        <a:solidFill>
          <a:srgbClr val="DD5D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>
              <a:latin typeface="Helvetica" pitchFamily="2" charset="0"/>
            </a:rPr>
            <a:t>Educational resources on documentation</a:t>
          </a:r>
        </a:p>
      </dsp:txBody>
      <dsp:txXfrm>
        <a:off x="597572" y="1176"/>
        <a:ext cx="5258638" cy="3155183"/>
      </dsp:txXfrm>
    </dsp:sp>
    <dsp:sp modelId="{BDE69F57-0206-C24A-9B4C-4E6A18CD0265}">
      <dsp:nvSpPr>
        <dsp:cNvPr id="0" name=""/>
        <dsp:cNvSpPr/>
      </dsp:nvSpPr>
      <dsp:spPr>
        <a:xfrm>
          <a:off x="6382074" y="1176"/>
          <a:ext cx="5258638" cy="3155183"/>
        </a:xfrm>
        <a:prstGeom prst="rect">
          <a:avLst/>
        </a:prstGeom>
        <a:solidFill>
          <a:srgbClr val="DD5D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>
              <a:latin typeface="Helvetica" pitchFamily="2" charset="0"/>
            </a:rPr>
            <a:t>Examples of API documentation</a:t>
          </a:r>
        </a:p>
      </dsp:txBody>
      <dsp:txXfrm>
        <a:off x="6382074" y="1176"/>
        <a:ext cx="5258638" cy="3155183"/>
      </dsp:txXfrm>
    </dsp:sp>
    <dsp:sp modelId="{6036FD77-60AF-9646-8175-919C6A0864EA}">
      <dsp:nvSpPr>
        <dsp:cNvPr id="0" name=""/>
        <dsp:cNvSpPr/>
      </dsp:nvSpPr>
      <dsp:spPr>
        <a:xfrm>
          <a:off x="3489823" y="3682223"/>
          <a:ext cx="5258638" cy="3155183"/>
        </a:xfrm>
        <a:prstGeom prst="rect">
          <a:avLst/>
        </a:prstGeom>
        <a:solidFill>
          <a:srgbClr val="DD5D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>
              <a:latin typeface="Helvetica" pitchFamily="2" charset="0"/>
            </a:rPr>
            <a:t>Best practices for SOPs</a:t>
          </a:r>
        </a:p>
      </dsp:txBody>
      <dsp:txXfrm>
        <a:off x="3489823" y="3682223"/>
        <a:ext cx="5258638" cy="31551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A7872-938D-7D4B-9139-CE2618D76BF3}">
      <dsp:nvSpPr>
        <dsp:cNvPr id="0" name=""/>
        <dsp:cNvSpPr/>
      </dsp:nvSpPr>
      <dsp:spPr>
        <a:xfrm>
          <a:off x="1380" y="1288934"/>
          <a:ext cx="5384298" cy="3230579"/>
        </a:xfrm>
        <a:prstGeom prst="rect">
          <a:avLst/>
        </a:prstGeom>
        <a:solidFill>
          <a:srgbClr val="DD5D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50800" dir="5400000" algn="ctr" rotWithShape="0">
            <a:srgbClr val="DD5D39"/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>
              <a:latin typeface="Helvetica" pitchFamily="2" charset="0"/>
            </a:rPr>
            <a:t>Rank Stack Overflow as a top resource, above API docs</a:t>
          </a:r>
        </a:p>
      </dsp:txBody>
      <dsp:txXfrm>
        <a:off x="1380" y="1288934"/>
        <a:ext cx="5384298" cy="3230579"/>
      </dsp:txXfrm>
    </dsp:sp>
    <dsp:sp modelId="{546D5044-1806-A046-8579-07835439B487}">
      <dsp:nvSpPr>
        <dsp:cNvPr id="0" name=""/>
        <dsp:cNvSpPr/>
      </dsp:nvSpPr>
      <dsp:spPr>
        <a:xfrm>
          <a:off x="5924108" y="1288934"/>
          <a:ext cx="5384298" cy="3230579"/>
        </a:xfrm>
        <a:prstGeom prst="rect">
          <a:avLst/>
        </a:prstGeom>
        <a:solidFill>
          <a:srgbClr val="DD5D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>
              <a:latin typeface="Helvetica" pitchFamily="2" charset="0"/>
            </a:rPr>
            <a:t>Prefer forums because of more examples and tutorials</a:t>
          </a:r>
        </a:p>
      </dsp:txBody>
      <dsp:txXfrm>
        <a:off x="5924108" y="1288934"/>
        <a:ext cx="5384298" cy="32305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1625CB-CF83-D440-AFAF-BCD0EEA6BA3F}">
      <dsp:nvSpPr>
        <dsp:cNvPr id="0" name=""/>
        <dsp:cNvSpPr/>
      </dsp:nvSpPr>
      <dsp:spPr>
        <a:xfrm>
          <a:off x="2970806" y="5070"/>
          <a:ext cx="4327098" cy="2163549"/>
        </a:xfrm>
        <a:prstGeom prst="roundRect">
          <a:avLst>
            <a:gd name="adj" fmla="val 10000"/>
          </a:avLst>
        </a:prstGeom>
        <a:solidFill>
          <a:srgbClr val="DD5D3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8016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>
              <a:latin typeface="Helvetica" pitchFamily="2" charset="0"/>
            </a:rPr>
            <a:t>SOP</a:t>
          </a:r>
        </a:p>
      </dsp:txBody>
      <dsp:txXfrm>
        <a:off x="3034174" y="68438"/>
        <a:ext cx="4200362" cy="2036813"/>
      </dsp:txXfrm>
    </dsp:sp>
    <dsp:sp modelId="{62CA19E4-7DB9-BF46-84BB-33676A1DAB6E}">
      <dsp:nvSpPr>
        <dsp:cNvPr id="0" name=""/>
        <dsp:cNvSpPr/>
      </dsp:nvSpPr>
      <dsp:spPr>
        <a:xfrm>
          <a:off x="3403516" y="2168619"/>
          <a:ext cx="432709" cy="1622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2662"/>
              </a:lnTo>
              <a:lnTo>
                <a:pt x="432709" y="16226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1133AC-5A02-654E-8E77-6F19CEB7B999}">
      <dsp:nvSpPr>
        <dsp:cNvPr id="0" name=""/>
        <dsp:cNvSpPr/>
      </dsp:nvSpPr>
      <dsp:spPr>
        <a:xfrm>
          <a:off x="3836226" y="2709506"/>
          <a:ext cx="3461679" cy="2163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>
              <a:latin typeface="Helvetica" pitchFamily="2" charset="0"/>
            </a:rPr>
            <a:t>Overview</a:t>
          </a:r>
        </a:p>
      </dsp:txBody>
      <dsp:txXfrm>
        <a:off x="3899594" y="2772874"/>
        <a:ext cx="3334943" cy="2036813"/>
      </dsp:txXfrm>
    </dsp:sp>
    <dsp:sp modelId="{822E2C7C-D855-A141-A3D2-81D53DD9396F}">
      <dsp:nvSpPr>
        <dsp:cNvPr id="0" name=""/>
        <dsp:cNvSpPr/>
      </dsp:nvSpPr>
      <dsp:spPr>
        <a:xfrm>
          <a:off x="3403516" y="2168619"/>
          <a:ext cx="432709" cy="4327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7098"/>
              </a:lnTo>
              <a:lnTo>
                <a:pt x="432709" y="43270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B6496-7A66-F24B-A5BA-AFD53C1B1A4E}">
      <dsp:nvSpPr>
        <dsp:cNvPr id="0" name=""/>
        <dsp:cNvSpPr/>
      </dsp:nvSpPr>
      <dsp:spPr>
        <a:xfrm>
          <a:off x="3836226" y="5413943"/>
          <a:ext cx="3461679" cy="2163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>
              <a:latin typeface="Helvetica" pitchFamily="2" charset="0"/>
            </a:rPr>
            <a:t>Procedure</a:t>
          </a:r>
        </a:p>
      </dsp:txBody>
      <dsp:txXfrm>
        <a:off x="3899594" y="5477311"/>
        <a:ext cx="3334943" cy="2036813"/>
      </dsp:txXfrm>
    </dsp:sp>
    <dsp:sp modelId="{409CFBED-3F3F-A144-9EE2-8F46F2247A06}">
      <dsp:nvSpPr>
        <dsp:cNvPr id="0" name=""/>
        <dsp:cNvSpPr/>
      </dsp:nvSpPr>
      <dsp:spPr>
        <a:xfrm>
          <a:off x="3403516" y="2168619"/>
          <a:ext cx="432709" cy="70315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31535"/>
              </a:lnTo>
              <a:lnTo>
                <a:pt x="432709" y="70315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8B6E8D-02FD-5D4E-960F-6AF19B714F3B}">
      <dsp:nvSpPr>
        <dsp:cNvPr id="0" name=""/>
        <dsp:cNvSpPr/>
      </dsp:nvSpPr>
      <dsp:spPr>
        <a:xfrm>
          <a:off x="3836226" y="8118380"/>
          <a:ext cx="3461679" cy="21635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55" tIns="64770" rIns="97155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>
              <a:latin typeface="Helvetica" pitchFamily="2" charset="0"/>
            </a:rPr>
            <a:t>Supportive Media</a:t>
          </a:r>
        </a:p>
      </dsp:txBody>
      <dsp:txXfrm>
        <a:off x="3899594" y="8181748"/>
        <a:ext cx="3334943" cy="2036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1186C1-2136-4F5C-81C5-7E7D5B4818E4}" type="datetimeFigureOut">
              <a:rPr lang="en-US" smtClean="0"/>
              <a:t>4/28/22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4E169-9EE6-400B-8489-6CA7AC8B5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15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fld id="{5CED8F03-33F9-49DD-B78E-DE1AC6832885}" type="datetimeFigureOut">
              <a:rPr lang="en-US"/>
              <a:pPr>
                <a:defRPr/>
              </a:pPr>
              <a:t>4/22/22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fld id="{E535B096-6CBE-4AB3-9529-5688244F2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4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2037398" rtl="0" eaLnBrk="0" fontAlgn="base" hangingPunct="0">
      <a:spcBef>
        <a:spcPct val="30000"/>
      </a:spcBef>
      <a:spcAft>
        <a:spcPct val="0"/>
      </a:spcAft>
      <a:defRPr sz="5386" kern="1200">
        <a:solidFill>
          <a:schemeClr val="tx1"/>
        </a:solidFill>
        <a:latin typeface="+mn-lt"/>
        <a:ea typeface="+mn-ea"/>
        <a:cs typeface="+mn-cs"/>
      </a:defRPr>
    </a:lvl1pPr>
    <a:lvl2pPr marL="2037398" algn="l" defTabSz="2037398" rtl="0" eaLnBrk="0" fontAlgn="base" hangingPunct="0">
      <a:spcBef>
        <a:spcPct val="30000"/>
      </a:spcBef>
      <a:spcAft>
        <a:spcPct val="0"/>
      </a:spcAft>
      <a:defRPr sz="5386" kern="1200">
        <a:solidFill>
          <a:schemeClr val="tx1"/>
        </a:solidFill>
        <a:latin typeface="+mn-lt"/>
        <a:ea typeface="+mn-ea"/>
        <a:cs typeface="+mn-cs"/>
      </a:defRPr>
    </a:lvl2pPr>
    <a:lvl3pPr marL="4074793" algn="l" defTabSz="2037398" rtl="0" eaLnBrk="0" fontAlgn="base" hangingPunct="0">
      <a:spcBef>
        <a:spcPct val="30000"/>
      </a:spcBef>
      <a:spcAft>
        <a:spcPct val="0"/>
      </a:spcAft>
      <a:defRPr sz="5386" kern="1200">
        <a:solidFill>
          <a:schemeClr val="tx1"/>
        </a:solidFill>
        <a:latin typeface="+mn-lt"/>
        <a:ea typeface="+mn-ea"/>
        <a:cs typeface="+mn-cs"/>
      </a:defRPr>
    </a:lvl3pPr>
    <a:lvl4pPr marL="6112188" algn="l" defTabSz="2037398" rtl="0" eaLnBrk="0" fontAlgn="base" hangingPunct="0">
      <a:spcBef>
        <a:spcPct val="30000"/>
      </a:spcBef>
      <a:spcAft>
        <a:spcPct val="0"/>
      </a:spcAft>
      <a:defRPr sz="5386" kern="1200">
        <a:solidFill>
          <a:schemeClr val="tx1"/>
        </a:solidFill>
        <a:latin typeface="+mn-lt"/>
        <a:ea typeface="+mn-ea"/>
        <a:cs typeface="+mn-cs"/>
      </a:defRPr>
    </a:lvl4pPr>
    <a:lvl5pPr marL="8149590" algn="l" defTabSz="2037398" rtl="0" eaLnBrk="0" fontAlgn="base" hangingPunct="0">
      <a:spcBef>
        <a:spcPct val="30000"/>
      </a:spcBef>
      <a:spcAft>
        <a:spcPct val="0"/>
      </a:spcAft>
      <a:defRPr sz="5386" kern="1200">
        <a:solidFill>
          <a:schemeClr val="tx1"/>
        </a:solidFill>
        <a:latin typeface="+mn-lt"/>
        <a:ea typeface="+mn-ea"/>
        <a:cs typeface="+mn-cs"/>
      </a:defRPr>
    </a:lvl5pPr>
    <a:lvl6pPr marL="10186989" algn="l" defTabSz="2037398" rtl="0" eaLnBrk="1" latinLnBrk="0" hangingPunct="1">
      <a:defRPr sz="5386" kern="1200">
        <a:solidFill>
          <a:schemeClr val="tx1"/>
        </a:solidFill>
        <a:latin typeface="+mn-lt"/>
        <a:ea typeface="+mn-ea"/>
        <a:cs typeface="+mn-cs"/>
      </a:defRPr>
    </a:lvl6pPr>
    <a:lvl7pPr marL="12224385" algn="l" defTabSz="2037398" rtl="0" eaLnBrk="1" latinLnBrk="0" hangingPunct="1">
      <a:defRPr sz="5386" kern="1200">
        <a:solidFill>
          <a:schemeClr val="tx1"/>
        </a:solidFill>
        <a:latin typeface="+mn-lt"/>
        <a:ea typeface="+mn-ea"/>
        <a:cs typeface="+mn-cs"/>
      </a:defRPr>
    </a:lvl7pPr>
    <a:lvl8pPr marL="14261781" algn="l" defTabSz="2037398" rtl="0" eaLnBrk="1" latinLnBrk="0" hangingPunct="1">
      <a:defRPr sz="5386" kern="1200">
        <a:solidFill>
          <a:schemeClr val="tx1"/>
        </a:solidFill>
        <a:latin typeface="+mn-lt"/>
        <a:ea typeface="+mn-ea"/>
        <a:cs typeface="+mn-cs"/>
      </a:defRPr>
    </a:lvl8pPr>
    <a:lvl9pPr marL="16299178" algn="l" defTabSz="2037398" rtl="0" eaLnBrk="1" latinLnBrk="0" hangingPunct="1">
      <a:defRPr sz="538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35B096-6CBE-4AB3-9529-5688244F2DC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40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427" y="10225771"/>
            <a:ext cx="37308367" cy="7055984"/>
          </a:xfrm>
          <a:prstGeom prst="rect">
            <a:avLst/>
          </a:prstGeom>
        </p:spPr>
        <p:txBody>
          <a:bodyPr lIns="120015" tIns="60008" rIns="120015" bIns="6000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2839" y="18653354"/>
            <a:ext cx="30725535" cy="8413296"/>
          </a:xfrm>
          <a:prstGeom prst="rect">
            <a:avLst/>
          </a:prstGeom>
        </p:spPr>
        <p:txBody>
          <a:bodyPr lIns="120015" tIns="60008" rIns="120015" bIns="6000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37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75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12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50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87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25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63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00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577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xStyles>
    <p:titleStyle>
      <a:lvl1pPr algn="ctr" defTabSz="1234544" rtl="0" eaLnBrk="1" fontAlgn="base" hangingPunct="1">
        <a:spcBef>
          <a:spcPct val="0"/>
        </a:spcBef>
        <a:spcAft>
          <a:spcPct val="0"/>
        </a:spcAft>
        <a:defRPr sz="1187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1234544" rtl="0" eaLnBrk="1" fontAlgn="base" hangingPunct="1">
        <a:spcBef>
          <a:spcPct val="0"/>
        </a:spcBef>
        <a:spcAft>
          <a:spcPct val="0"/>
        </a:spcAft>
        <a:defRPr sz="11870">
          <a:solidFill>
            <a:schemeClr val="tx1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2pPr>
      <a:lvl3pPr algn="ctr" defTabSz="1234544" rtl="0" eaLnBrk="1" fontAlgn="base" hangingPunct="1">
        <a:spcBef>
          <a:spcPct val="0"/>
        </a:spcBef>
        <a:spcAft>
          <a:spcPct val="0"/>
        </a:spcAft>
        <a:defRPr sz="11870">
          <a:solidFill>
            <a:schemeClr val="tx1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3pPr>
      <a:lvl4pPr algn="ctr" defTabSz="1234544" rtl="0" eaLnBrk="1" fontAlgn="base" hangingPunct="1">
        <a:spcBef>
          <a:spcPct val="0"/>
        </a:spcBef>
        <a:spcAft>
          <a:spcPct val="0"/>
        </a:spcAft>
        <a:defRPr sz="11870">
          <a:solidFill>
            <a:schemeClr val="tx1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4pPr>
      <a:lvl5pPr algn="ctr" defTabSz="1234544" rtl="0" eaLnBrk="1" fontAlgn="base" hangingPunct="1">
        <a:spcBef>
          <a:spcPct val="0"/>
        </a:spcBef>
        <a:spcAft>
          <a:spcPct val="0"/>
        </a:spcAft>
        <a:defRPr sz="11870">
          <a:solidFill>
            <a:schemeClr val="tx1"/>
          </a:solidFill>
          <a:latin typeface="Arial" charset="0"/>
          <a:ea typeface="ＭＳ Ｐゴシック" pitchFamily="-111" charset="-128"/>
          <a:cs typeface="ＭＳ Ｐゴシック" pitchFamily="-111" charset="-128"/>
        </a:defRPr>
      </a:lvl5pPr>
      <a:lvl6pPr marL="1234544" algn="ctr" defTabSz="1234544" rtl="0" eaLnBrk="1" fontAlgn="base" hangingPunct="1">
        <a:spcBef>
          <a:spcPct val="0"/>
        </a:spcBef>
        <a:spcAft>
          <a:spcPct val="0"/>
        </a:spcAft>
        <a:defRPr sz="1187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2469086" algn="ctr" defTabSz="1234544" rtl="0" eaLnBrk="1" fontAlgn="base" hangingPunct="1">
        <a:spcBef>
          <a:spcPct val="0"/>
        </a:spcBef>
        <a:spcAft>
          <a:spcPct val="0"/>
        </a:spcAft>
        <a:defRPr sz="1187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3703630" algn="ctr" defTabSz="1234544" rtl="0" eaLnBrk="1" fontAlgn="base" hangingPunct="1">
        <a:spcBef>
          <a:spcPct val="0"/>
        </a:spcBef>
        <a:spcAft>
          <a:spcPct val="0"/>
        </a:spcAft>
        <a:defRPr sz="1187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4938172" algn="ctr" defTabSz="1234544" rtl="0" eaLnBrk="1" fontAlgn="base" hangingPunct="1">
        <a:spcBef>
          <a:spcPct val="0"/>
        </a:spcBef>
        <a:spcAft>
          <a:spcPct val="0"/>
        </a:spcAft>
        <a:defRPr sz="1187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925907" indent="-925907" algn="l" defTabSz="1234544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8663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2006132" indent="-771590" algn="l" defTabSz="1234544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7538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3086357" indent="-617272" algn="l" defTabSz="1234544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6525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4320900" indent="-617272" algn="l" defTabSz="1234544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5401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5555445" indent="-617272" algn="l" defTabSz="1234544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5401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6789987" indent="-617272" algn="l" defTabSz="1234544" rtl="0" eaLnBrk="1" latinLnBrk="0" hangingPunct="1">
        <a:spcBef>
          <a:spcPct val="20000"/>
        </a:spcBef>
        <a:buFont typeface="Arial"/>
        <a:buChar char="•"/>
        <a:defRPr sz="5401" kern="1200">
          <a:solidFill>
            <a:schemeClr val="tx1"/>
          </a:solidFill>
          <a:latin typeface="+mn-lt"/>
          <a:ea typeface="+mn-ea"/>
          <a:cs typeface="+mn-cs"/>
        </a:defRPr>
      </a:lvl6pPr>
      <a:lvl7pPr marL="8024530" indent="-617272" algn="l" defTabSz="1234544" rtl="0" eaLnBrk="1" latinLnBrk="0" hangingPunct="1">
        <a:spcBef>
          <a:spcPct val="20000"/>
        </a:spcBef>
        <a:buFont typeface="Arial"/>
        <a:buChar char="•"/>
        <a:defRPr sz="5401" kern="1200">
          <a:solidFill>
            <a:schemeClr val="tx1"/>
          </a:solidFill>
          <a:latin typeface="+mn-lt"/>
          <a:ea typeface="+mn-ea"/>
          <a:cs typeface="+mn-cs"/>
        </a:defRPr>
      </a:lvl7pPr>
      <a:lvl8pPr marL="9259074" indent="-617272" algn="l" defTabSz="1234544" rtl="0" eaLnBrk="1" latinLnBrk="0" hangingPunct="1">
        <a:spcBef>
          <a:spcPct val="20000"/>
        </a:spcBef>
        <a:buFont typeface="Arial"/>
        <a:buChar char="•"/>
        <a:defRPr sz="5401" kern="1200">
          <a:solidFill>
            <a:schemeClr val="tx1"/>
          </a:solidFill>
          <a:latin typeface="+mn-lt"/>
          <a:ea typeface="+mn-ea"/>
          <a:cs typeface="+mn-cs"/>
        </a:defRPr>
      </a:lvl8pPr>
      <a:lvl9pPr marL="10493616" indent="-617272" algn="l" defTabSz="1234544" rtl="0" eaLnBrk="1" latinLnBrk="0" hangingPunct="1">
        <a:spcBef>
          <a:spcPct val="20000"/>
        </a:spcBef>
        <a:buFont typeface="Arial"/>
        <a:buChar char="•"/>
        <a:defRPr sz="54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34544" rtl="0" eaLnBrk="1" latinLnBrk="0" hangingPunct="1">
        <a:defRPr sz="4894" kern="1200">
          <a:solidFill>
            <a:schemeClr val="tx1"/>
          </a:solidFill>
          <a:latin typeface="+mn-lt"/>
          <a:ea typeface="+mn-ea"/>
          <a:cs typeface="+mn-cs"/>
        </a:defRPr>
      </a:lvl1pPr>
      <a:lvl2pPr marL="1234544" algn="l" defTabSz="1234544" rtl="0" eaLnBrk="1" latinLnBrk="0" hangingPunct="1">
        <a:defRPr sz="4894" kern="1200">
          <a:solidFill>
            <a:schemeClr val="tx1"/>
          </a:solidFill>
          <a:latin typeface="+mn-lt"/>
          <a:ea typeface="+mn-ea"/>
          <a:cs typeface="+mn-cs"/>
        </a:defRPr>
      </a:lvl2pPr>
      <a:lvl3pPr marL="2469086" algn="l" defTabSz="1234544" rtl="0" eaLnBrk="1" latinLnBrk="0" hangingPunct="1">
        <a:defRPr sz="4894" kern="1200">
          <a:solidFill>
            <a:schemeClr val="tx1"/>
          </a:solidFill>
          <a:latin typeface="+mn-lt"/>
          <a:ea typeface="+mn-ea"/>
          <a:cs typeface="+mn-cs"/>
        </a:defRPr>
      </a:lvl3pPr>
      <a:lvl4pPr marL="3703630" algn="l" defTabSz="1234544" rtl="0" eaLnBrk="1" latinLnBrk="0" hangingPunct="1">
        <a:defRPr sz="4894" kern="1200">
          <a:solidFill>
            <a:schemeClr val="tx1"/>
          </a:solidFill>
          <a:latin typeface="+mn-lt"/>
          <a:ea typeface="+mn-ea"/>
          <a:cs typeface="+mn-cs"/>
        </a:defRPr>
      </a:lvl4pPr>
      <a:lvl5pPr marL="4938172" algn="l" defTabSz="1234544" rtl="0" eaLnBrk="1" latinLnBrk="0" hangingPunct="1">
        <a:defRPr sz="4894" kern="1200">
          <a:solidFill>
            <a:schemeClr val="tx1"/>
          </a:solidFill>
          <a:latin typeface="+mn-lt"/>
          <a:ea typeface="+mn-ea"/>
          <a:cs typeface="+mn-cs"/>
        </a:defRPr>
      </a:lvl5pPr>
      <a:lvl6pPr marL="6172716" algn="l" defTabSz="1234544" rtl="0" eaLnBrk="1" latinLnBrk="0" hangingPunct="1">
        <a:defRPr sz="4894" kern="1200">
          <a:solidFill>
            <a:schemeClr val="tx1"/>
          </a:solidFill>
          <a:latin typeface="+mn-lt"/>
          <a:ea typeface="+mn-ea"/>
          <a:cs typeface="+mn-cs"/>
        </a:defRPr>
      </a:lvl6pPr>
      <a:lvl7pPr marL="7407259" algn="l" defTabSz="1234544" rtl="0" eaLnBrk="1" latinLnBrk="0" hangingPunct="1">
        <a:defRPr sz="4894" kern="1200">
          <a:solidFill>
            <a:schemeClr val="tx1"/>
          </a:solidFill>
          <a:latin typeface="+mn-lt"/>
          <a:ea typeface="+mn-ea"/>
          <a:cs typeface="+mn-cs"/>
        </a:defRPr>
      </a:lvl7pPr>
      <a:lvl8pPr marL="8641802" algn="l" defTabSz="1234544" rtl="0" eaLnBrk="1" latinLnBrk="0" hangingPunct="1">
        <a:defRPr sz="4894" kern="1200">
          <a:solidFill>
            <a:schemeClr val="tx1"/>
          </a:solidFill>
          <a:latin typeface="+mn-lt"/>
          <a:ea typeface="+mn-ea"/>
          <a:cs typeface="+mn-cs"/>
        </a:defRPr>
      </a:lvl8pPr>
      <a:lvl9pPr marL="9876345" algn="l" defTabSz="1234544" rtl="0" eaLnBrk="1" latinLnBrk="0" hangingPunct="1">
        <a:defRPr sz="48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26" Type="http://schemas.microsoft.com/office/2007/relationships/diagramDrawing" Target="../diagrams/drawing4.xml"/><Relationship Id="rId3" Type="http://schemas.microsoft.com/office/2018/10/relationships/comments" Target="../comments/modernComment_104_A4DC6FCD.xml"/><Relationship Id="rId21" Type="http://schemas.openxmlformats.org/officeDocument/2006/relationships/chart" Target="../charts/chart1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5" Type="http://schemas.openxmlformats.org/officeDocument/2006/relationships/diagramColors" Target="../diagrams/colors4.xml"/><Relationship Id="rId2" Type="http://schemas.openxmlformats.org/officeDocument/2006/relationships/notesSlide" Target="../notesSlides/notesSlide1.xml"/><Relationship Id="rId16" Type="http://schemas.openxmlformats.org/officeDocument/2006/relationships/diagramLayout" Target="../diagrams/layout3.xml"/><Relationship Id="rId20" Type="http://schemas.openxmlformats.org/officeDocument/2006/relationships/image" Target="../media/image3.png"/><Relationship Id="rId29" Type="http://schemas.openxmlformats.org/officeDocument/2006/relationships/diagramLayout" Target="../diagrams/layout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24" Type="http://schemas.openxmlformats.org/officeDocument/2006/relationships/diagramQuickStyle" Target="../diagrams/quickStyle4.xml"/><Relationship Id="rId32" Type="http://schemas.microsoft.com/office/2007/relationships/diagramDrawing" Target="../diagrams/drawing5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23" Type="http://schemas.openxmlformats.org/officeDocument/2006/relationships/diagramLayout" Target="../diagrams/layout4.xml"/><Relationship Id="rId28" Type="http://schemas.openxmlformats.org/officeDocument/2006/relationships/diagramData" Target="../diagrams/data5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31" Type="http://schemas.openxmlformats.org/officeDocument/2006/relationships/diagramColors" Target="../diagrams/colors5.xml"/><Relationship Id="rId4" Type="http://schemas.openxmlformats.org/officeDocument/2006/relationships/image" Target="../media/image2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Relationship Id="rId22" Type="http://schemas.openxmlformats.org/officeDocument/2006/relationships/diagramData" Target="../diagrams/data4.xml"/><Relationship Id="rId27" Type="http://schemas.openxmlformats.org/officeDocument/2006/relationships/image" Target="../media/image4.png"/><Relationship Id="rId30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83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ounded Rectangle 91">
            <a:extLst>
              <a:ext uri="{FF2B5EF4-FFF2-40B4-BE49-F238E27FC236}">
                <a16:creationId xmlns:a16="http://schemas.microsoft.com/office/drawing/2014/main" id="{A20FF86C-0D67-9545-ABD6-59CF4D4727F7}"/>
              </a:ext>
            </a:extLst>
          </p:cNvPr>
          <p:cNvSpPr/>
          <p:nvPr/>
        </p:nvSpPr>
        <p:spPr>
          <a:xfrm>
            <a:off x="0" y="1"/>
            <a:ext cx="43891199" cy="3821160"/>
          </a:xfrm>
          <a:prstGeom prst="roundRect">
            <a:avLst>
              <a:gd name="adj" fmla="val 667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>
            <a:extLst>
              <a:ext uri="{FF2B5EF4-FFF2-40B4-BE49-F238E27FC236}">
                <a16:creationId xmlns:a16="http://schemas.microsoft.com/office/drawing/2014/main" id="{C2E6ABE5-B35F-1B44-B889-99DF9D5D22E2}"/>
              </a:ext>
            </a:extLst>
          </p:cNvPr>
          <p:cNvSpPr/>
          <p:nvPr/>
        </p:nvSpPr>
        <p:spPr>
          <a:xfrm>
            <a:off x="29570033" y="26335922"/>
            <a:ext cx="13392199" cy="6181701"/>
          </a:xfrm>
          <a:prstGeom prst="roundRect">
            <a:avLst>
              <a:gd name="adj" fmla="val 667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ounded Rectangle 88">
            <a:extLst>
              <a:ext uri="{FF2B5EF4-FFF2-40B4-BE49-F238E27FC236}">
                <a16:creationId xmlns:a16="http://schemas.microsoft.com/office/drawing/2014/main" id="{CC164FCA-053D-2A44-9C9F-8D401675DA47}"/>
              </a:ext>
            </a:extLst>
          </p:cNvPr>
          <p:cNvSpPr/>
          <p:nvPr/>
        </p:nvSpPr>
        <p:spPr>
          <a:xfrm>
            <a:off x="29570033" y="19992273"/>
            <a:ext cx="13392199" cy="5830890"/>
          </a:xfrm>
          <a:prstGeom prst="roundRect">
            <a:avLst>
              <a:gd name="adj" fmla="val 667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F7F387C9-CE49-D24F-A6EE-C7FBFC3637BC}"/>
              </a:ext>
            </a:extLst>
          </p:cNvPr>
          <p:cNvSpPr/>
          <p:nvPr/>
        </p:nvSpPr>
        <p:spPr>
          <a:xfrm>
            <a:off x="29570033" y="13644318"/>
            <a:ext cx="13392199" cy="5903146"/>
          </a:xfrm>
          <a:prstGeom prst="roundRect">
            <a:avLst>
              <a:gd name="adj" fmla="val 667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>
            <a:extLst>
              <a:ext uri="{FF2B5EF4-FFF2-40B4-BE49-F238E27FC236}">
                <a16:creationId xmlns:a16="http://schemas.microsoft.com/office/drawing/2014/main" id="{62D22FFA-97C6-D548-8F4A-25D2EFBB9B5B}"/>
              </a:ext>
            </a:extLst>
          </p:cNvPr>
          <p:cNvSpPr/>
          <p:nvPr/>
        </p:nvSpPr>
        <p:spPr>
          <a:xfrm>
            <a:off x="29581135" y="4293293"/>
            <a:ext cx="13392199" cy="8906216"/>
          </a:xfrm>
          <a:prstGeom prst="roundRect">
            <a:avLst>
              <a:gd name="adj" fmla="val 667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ounded Rectangle 84">
            <a:extLst>
              <a:ext uri="{FF2B5EF4-FFF2-40B4-BE49-F238E27FC236}">
                <a16:creationId xmlns:a16="http://schemas.microsoft.com/office/drawing/2014/main" id="{F1472781-BFAE-1B4A-9EC4-7E87E2F2DACC}"/>
              </a:ext>
            </a:extLst>
          </p:cNvPr>
          <p:cNvSpPr/>
          <p:nvPr/>
        </p:nvSpPr>
        <p:spPr>
          <a:xfrm>
            <a:off x="14944540" y="4289014"/>
            <a:ext cx="13392199" cy="13707527"/>
          </a:xfrm>
          <a:prstGeom prst="roundRect">
            <a:avLst>
              <a:gd name="adj" fmla="val 667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ounded Rectangle 82">
            <a:extLst>
              <a:ext uri="{FF2B5EF4-FFF2-40B4-BE49-F238E27FC236}">
                <a16:creationId xmlns:a16="http://schemas.microsoft.com/office/drawing/2014/main" id="{88E2B22F-3F70-B548-B599-85604EFB9EFC}"/>
              </a:ext>
            </a:extLst>
          </p:cNvPr>
          <p:cNvSpPr/>
          <p:nvPr/>
        </p:nvSpPr>
        <p:spPr>
          <a:xfrm>
            <a:off x="557017" y="16459200"/>
            <a:ext cx="13352271" cy="16058423"/>
          </a:xfrm>
          <a:prstGeom prst="roundRect">
            <a:avLst>
              <a:gd name="adj" fmla="val 667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26123BB7-87DB-FA46-9F57-8FA27DFDD550}"/>
              </a:ext>
            </a:extLst>
          </p:cNvPr>
          <p:cNvSpPr/>
          <p:nvPr/>
        </p:nvSpPr>
        <p:spPr>
          <a:xfrm>
            <a:off x="667450" y="11347563"/>
            <a:ext cx="13378424" cy="4682537"/>
          </a:xfrm>
          <a:prstGeom prst="roundRect">
            <a:avLst>
              <a:gd name="adj" fmla="val 667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A92B036-57D9-EA49-815A-34589C321728}"/>
              </a:ext>
            </a:extLst>
          </p:cNvPr>
          <p:cNvSpPr/>
          <p:nvPr/>
        </p:nvSpPr>
        <p:spPr>
          <a:xfrm>
            <a:off x="712814" y="4406589"/>
            <a:ext cx="13196474" cy="6401100"/>
          </a:xfrm>
          <a:prstGeom prst="roundRect">
            <a:avLst>
              <a:gd name="adj" fmla="val 6670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3530159" y="551222"/>
            <a:ext cx="36830882" cy="243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7508" tIns="33754" rIns="67508" bIns="33754" anchor="t">
            <a:spAutoFit/>
          </a:bodyPr>
          <a:lstStyle>
            <a:lvl1pPr defTabSz="3343275">
              <a:defRPr>
                <a:solidFill>
                  <a:schemeClr val="tx1"/>
                </a:solidFill>
                <a:latin typeface="Arial" charset="0"/>
              </a:defRPr>
            </a:lvl1pPr>
            <a:lvl2pPr defTabSz="3343275">
              <a:defRPr>
                <a:solidFill>
                  <a:schemeClr val="tx1"/>
                </a:solidFill>
                <a:latin typeface="Arial" charset="0"/>
              </a:defRPr>
            </a:lvl2pPr>
            <a:lvl3pPr defTabSz="3343275">
              <a:defRPr>
                <a:solidFill>
                  <a:schemeClr val="tx1"/>
                </a:solidFill>
                <a:latin typeface="Arial" charset="0"/>
              </a:defRPr>
            </a:lvl3pPr>
            <a:lvl4pPr defTabSz="3343275">
              <a:defRPr>
                <a:solidFill>
                  <a:schemeClr val="tx1"/>
                </a:solidFill>
                <a:latin typeface="Arial" charset="0"/>
              </a:defRPr>
            </a:lvl4pPr>
            <a:lvl5pPr defTabSz="3343275">
              <a:defRPr>
                <a:solidFill>
                  <a:schemeClr val="tx1"/>
                </a:solidFill>
                <a:latin typeface="Arial" charset="0"/>
              </a:defRPr>
            </a:lvl5pPr>
            <a:lvl6pPr defTabSz="3343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3343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3343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3343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6600" b="1" dirty="0">
                <a:cs typeface="Arial"/>
              </a:rPr>
              <a:t> API Documentation for Users and Developers</a:t>
            </a:r>
          </a:p>
          <a:p>
            <a:pPr algn="ctr"/>
            <a:r>
              <a:rPr lang="en-US" sz="4400" b="1" dirty="0"/>
              <a:t>Carley Gilmore (CS, PW)</a:t>
            </a:r>
          </a:p>
          <a:p>
            <a:pPr algn="ctr"/>
            <a:r>
              <a:rPr lang="en-US" sz="4400" b="1" dirty="0"/>
              <a:t>Advisor: Professor Kevin Lewis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08" y="15753"/>
            <a:ext cx="5261198" cy="383961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1370153" y="23576332"/>
            <a:ext cx="11261327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3600" b="1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02633" y="34464909"/>
            <a:ext cx="11649284" cy="6790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3600" b="1">
              <a:latin typeface="+mn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1E2C310-AEF8-8947-9C38-3BEA25D07939}"/>
              </a:ext>
            </a:extLst>
          </p:cNvPr>
          <p:cNvGrpSpPr/>
          <p:nvPr/>
        </p:nvGrpSpPr>
        <p:grpSpPr>
          <a:xfrm>
            <a:off x="542446" y="11516011"/>
            <a:ext cx="13249316" cy="3702076"/>
            <a:chOff x="755283" y="9621893"/>
            <a:chExt cx="13249316" cy="370207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7E4EBA6-B55A-F94C-A745-D0BC57A4E61D}"/>
                </a:ext>
              </a:extLst>
            </p:cNvPr>
            <p:cNvSpPr txBox="1"/>
            <p:nvPr/>
          </p:nvSpPr>
          <p:spPr>
            <a:xfrm>
              <a:off x="6414747" y="9621893"/>
              <a:ext cx="1625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/>
                <a:t>Goal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F0C5EBF-CE68-8847-8DCF-0A520803F076}"/>
                </a:ext>
              </a:extLst>
            </p:cNvPr>
            <p:cNvSpPr txBox="1"/>
            <p:nvPr/>
          </p:nvSpPr>
          <p:spPr>
            <a:xfrm>
              <a:off x="755283" y="10523202"/>
              <a:ext cx="13249316" cy="280076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4400" dirty="0">
                  <a:latin typeface="Helvetica" pitchFamily="2" charset="0"/>
                  <a:cs typeface="Calibri"/>
                </a:rPr>
                <a:t>To communicate best practices in API documentation, supported with research and a model documentation set of a Webhooks as a Service (</a:t>
              </a:r>
              <a:r>
                <a:rPr lang="en-US" sz="4400" dirty="0" err="1">
                  <a:latin typeface="Helvetica" pitchFamily="2" charset="0"/>
                  <a:cs typeface="Calibri"/>
                </a:rPr>
                <a:t>WaaS</a:t>
              </a:r>
              <a:r>
                <a:rPr lang="en-US" sz="4400" dirty="0">
                  <a:latin typeface="Helvetica" pitchFamily="2" charset="0"/>
                  <a:cs typeface="Calibri"/>
                </a:rPr>
                <a:t>) API platform created with 7Factor.</a:t>
              </a:r>
              <a:endParaRPr lang="en-US" sz="4400" dirty="0">
                <a:latin typeface="Helvetica" pitchFamily="2" charset="0"/>
              </a:endParaRPr>
            </a:p>
          </p:txBody>
        </p:sp>
      </p:grpSp>
      <p:sp>
        <p:nvSpPr>
          <p:cNvPr id="112" name="TextBox 111">
            <a:extLst>
              <a:ext uri="{FF2B5EF4-FFF2-40B4-BE49-F238E27FC236}">
                <a16:creationId xmlns:a16="http://schemas.microsoft.com/office/drawing/2014/main" id="{F2C3D713-5286-9C47-9B5F-90552334CB7A}"/>
              </a:ext>
            </a:extLst>
          </p:cNvPr>
          <p:cNvSpPr txBox="1"/>
          <p:nvPr/>
        </p:nvSpPr>
        <p:spPr>
          <a:xfrm>
            <a:off x="52249532" y="7800875"/>
            <a:ext cx="9971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00" b="1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72AA0DD-3374-B44A-865D-4FBE4C1484FE}"/>
              </a:ext>
            </a:extLst>
          </p:cNvPr>
          <p:cNvSpPr txBox="1"/>
          <p:nvPr/>
        </p:nvSpPr>
        <p:spPr>
          <a:xfrm>
            <a:off x="32223188" y="12061061"/>
            <a:ext cx="7130991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en-US" sz="4400" b="1" dirty="0">
              <a:cs typeface="Arial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A8D4BA9-D921-4747-94A7-59608EEAAD95}"/>
              </a:ext>
            </a:extLst>
          </p:cNvPr>
          <p:cNvGrpSpPr/>
          <p:nvPr/>
        </p:nvGrpSpPr>
        <p:grpSpPr>
          <a:xfrm>
            <a:off x="-1237080" y="16705989"/>
            <a:ext cx="13224984" cy="14515625"/>
            <a:chOff x="-907874" y="17829677"/>
            <a:chExt cx="13224984" cy="14515625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66753F6-14DD-954F-AF33-6405B494B177}"/>
                </a:ext>
              </a:extLst>
            </p:cNvPr>
            <p:cNvSpPr txBox="1"/>
            <p:nvPr/>
          </p:nvSpPr>
          <p:spPr>
            <a:xfrm>
              <a:off x="5419576" y="17829677"/>
              <a:ext cx="3622057" cy="1003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/>
                <a:t>Deliverables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C13F3C4-FB0F-A546-A460-52BCDB6E770C}"/>
                </a:ext>
              </a:extLst>
            </p:cNvPr>
            <p:cNvSpPr txBox="1"/>
            <p:nvPr/>
          </p:nvSpPr>
          <p:spPr>
            <a:xfrm>
              <a:off x="2144098" y="19093070"/>
              <a:ext cx="10173012" cy="280076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4400" dirty="0">
                  <a:latin typeface="Helvetica" pitchFamily="2" charset="0"/>
                </a:rPr>
                <a:t>Using </a:t>
              </a:r>
              <a:r>
                <a:rPr lang="en-US" sz="4400" dirty="0" err="1">
                  <a:latin typeface="Helvetica" pitchFamily="2" charset="0"/>
                </a:rPr>
                <a:t>OxygenXML</a:t>
              </a:r>
              <a:r>
                <a:rPr lang="en-US" sz="4400" dirty="0">
                  <a:latin typeface="Helvetica" pitchFamily="2" charset="0"/>
                </a:rPr>
                <a:t> Editor and the DITA style guide, I created an initial user guide and SOP for the </a:t>
              </a:r>
              <a:r>
                <a:rPr lang="en-US" sz="4400" dirty="0" err="1">
                  <a:latin typeface="Helvetica" pitchFamily="2" charset="0"/>
                </a:rPr>
                <a:t>WaaS</a:t>
              </a:r>
              <a:r>
                <a:rPr lang="en-US" sz="4400" dirty="0">
                  <a:latin typeface="Helvetica" pitchFamily="2" charset="0"/>
                </a:rPr>
                <a:t> API.</a:t>
              </a:r>
            </a:p>
            <a:p>
              <a:pPr algn="ctr"/>
              <a:endParaRPr lang="en-US" sz="4400" dirty="0">
                <a:latin typeface="Helvetica" pitchFamily="2" charset="0"/>
              </a:endParaRPr>
            </a:p>
          </p:txBody>
        </p:sp>
        <p:graphicFrame>
          <p:nvGraphicFramePr>
            <p:cNvPr id="16" name="Diagram 15">
              <a:extLst>
                <a:ext uri="{FF2B5EF4-FFF2-40B4-BE49-F238E27FC236}">
                  <a16:creationId xmlns:a16="http://schemas.microsoft.com/office/drawing/2014/main" id="{B1F42A5C-4F04-C349-966B-D5BCD373D23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12236567"/>
                </p:ext>
              </p:extLst>
            </p:nvPr>
          </p:nvGraphicFramePr>
          <p:xfrm>
            <a:off x="-907874" y="22055693"/>
            <a:ext cx="10267594" cy="1028960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F36EBF8A-6AD6-A945-A1B3-63673DC11264}"/>
              </a:ext>
            </a:extLst>
          </p:cNvPr>
          <p:cNvSpPr txBox="1"/>
          <p:nvPr/>
        </p:nvSpPr>
        <p:spPr>
          <a:xfrm>
            <a:off x="6243871" y="6684032"/>
            <a:ext cx="71160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Helvetica" pitchFamily="2" charset="0"/>
              </a:rPr>
              <a:t>of developers use APIs</a:t>
            </a:r>
          </a:p>
        </p:txBody>
      </p:sp>
      <p:grpSp>
        <p:nvGrpSpPr>
          <p:cNvPr id="448" name="Group 447">
            <a:extLst>
              <a:ext uri="{FF2B5EF4-FFF2-40B4-BE49-F238E27FC236}">
                <a16:creationId xmlns:a16="http://schemas.microsoft.com/office/drawing/2014/main" id="{769BB72B-7993-9A4E-BF4E-EC08F4004BC5}"/>
              </a:ext>
            </a:extLst>
          </p:cNvPr>
          <p:cNvGrpSpPr/>
          <p:nvPr/>
        </p:nvGrpSpPr>
        <p:grpSpPr>
          <a:xfrm>
            <a:off x="15240141" y="4448582"/>
            <a:ext cx="13118147" cy="15586145"/>
            <a:chOff x="15583147" y="9036014"/>
            <a:chExt cx="13118147" cy="15586145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50D235A-7FEF-434E-A8EC-E65CEC5136EB}"/>
                </a:ext>
              </a:extLst>
            </p:cNvPr>
            <p:cNvGrpSpPr/>
            <p:nvPr/>
          </p:nvGrpSpPr>
          <p:grpSpPr>
            <a:xfrm>
              <a:off x="15583147" y="9036014"/>
              <a:ext cx="13118147" cy="3462742"/>
              <a:chOff x="3787301" y="4310355"/>
              <a:chExt cx="13118147" cy="1851500"/>
            </a:xfrm>
          </p:grpSpPr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667791DA-62E9-564A-95D4-1AA59D6DBAC8}"/>
                  </a:ext>
                </a:extLst>
              </p:cNvPr>
              <p:cNvSpPr txBox="1"/>
              <p:nvPr/>
            </p:nvSpPr>
            <p:spPr>
              <a:xfrm>
                <a:off x="7290595" y="4310355"/>
                <a:ext cx="594609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/>
                  <a:t>Qualitative Survey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4F57D7B-7F4F-9F49-862E-5CDC17709445}"/>
                  </a:ext>
                </a:extLst>
              </p:cNvPr>
              <p:cNvSpPr txBox="1"/>
              <p:nvPr/>
            </p:nvSpPr>
            <p:spPr>
              <a:xfrm>
                <a:off x="3787301" y="5026352"/>
                <a:ext cx="13118147" cy="1135503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en-US" sz="4400" dirty="0">
                    <a:latin typeface="Helvetica" pitchFamily="2" charset="0"/>
                  </a:rPr>
                  <a:t>21 developers were surveyed on their experiences with documentation and other resources for implementing technology.</a:t>
                </a: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66AECB10-4EA5-D245-8C66-9396D34D3236}"/>
                </a:ext>
              </a:extLst>
            </p:cNvPr>
            <p:cNvGrpSpPr/>
            <p:nvPr/>
          </p:nvGrpSpPr>
          <p:grpSpPr>
            <a:xfrm>
              <a:off x="17283257" y="12898423"/>
              <a:ext cx="9450717" cy="3195664"/>
              <a:chOff x="1998175" y="14102964"/>
              <a:chExt cx="10177094" cy="3195664"/>
            </a:xfrm>
          </p:grpSpPr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87C7B3F-28E5-A743-8F44-4B3D3361BFFB}"/>
                  </a:ext>
                </a:extLst>
              </p:cNvPr>
              <p:cNvSpPr txBox="1"/>
              <p:nvPr/>
            </p:nvSpPr>
            <p:spPr>
              <a:xfrm>
                <a:off x="3251993" y="14351637"/>
                <a:ext cx="7582348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atin typeface="Helvetica" pitchFamily="2" charset="0"/>
                  </a:rPr>
                  <a:t>”In theory, everything you need to know will be in one place…in practice, this isn’t always true.”</a:t>
                </a:r>
              </a:p>
            </p:txBody>
          </p:sp>
          <p:sp>
            <p:nvSpPr>
              <p:cNvPr id="101" name="Left Brace 100">
                <a:extLst>
                  <a:ext uri="{FF2B5EF4-FFF2-40B4-BE49-F238E27FC236}">
                    <a16:creationId xmlns:a16="http://schemas.microsoft.com/office/drawing/2014/main" id="{1F4F8935-E45C-784D-850C-168348F14BA3}"/>
                  </a:ext>
                </a:extLst>
              </p:cNvPr>
              <p:cNvSpPr/>
              <p:nvPr/>
            </p:nvSpPr>
            <p:spPr>
              <a:xfrm>
                <a:off x="1998175" y="14102964"/>
                <a:ext cx="1396167" cy="3170640"/>
              </a:xfrm>
              <a:prstGeom prst="leftBrace">
                <a:avLst/>
              </a:prstGeom>
              <a:ln w="127000">
                <a:solidFill>
                  <a:srgbClr val="DD5D39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ight Brace 101">
                <a:extLst>
                  <a:ext uri="{FF2B5EF4-FFF2-40B4-BE49-F238E27FC236}">
                    <a16:creationId xmlns:a16="http://schemas.microsoft.com/office/drawing/2014/main" id="{304F0920-055B-C140-985E-BD22C6A95927}"/>
                  </a:ext>
                </a:extLst>
              </p:cNvPr>
              <p:cNvSpPr/>
              <p:nvPr/>
            </p:nvSpPr>
            <p:spPr>
              <a:xfrm>
                <a:off x="10779102" y="14127988"/>
                <a:ext cx="1396167" cy="3170640"/>
              </a:xfrm>
              <a:prstGeom prst="rightBrace">
                <a:avLst/>
              </a:prstGeom>
              <a:ln w="127000">
                <a:solidFill>
                  <a:srgbClr val="DD5D3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aphicFrame>
          <p:nvGraphicFramePr>
            <p:cNvPr id="27" name="Diagram 26">
              <a:extLst>
                <a:ext uri="{FF2B5EF4-FFF2-40B4-BE49-F238E27FC236}">
                  <a16:creationId xmlns:a16="http://schemas.microsoft.com/office/drawing/2014/main" id="{CCB6DDBA-0C57-0E4E-8BC0-A5D5B02F538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35896198"/>
                </p:ext>
              </p:extLst>
            </p:nvPr>
          </p:nvGraphicFramePr>
          <p:xfrm>
            <a:off x="17774761" y="14500428"/>
            <a:ext cx="8308128" cy="1012173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</p:grpSp>
      <p:sp>
        <p:nvSpPr>
          <p:cNvPr id="120" name="TextBox 119">
            <a:extLst>
              <a:ext uri="{FF2B5EF4-FFF2-40B4-BE49-F238E27FC236}">
                <a16:creationId xmlns:a16="http://schemas.microsoft.com/office/drawing/2014/main" id="{220FECB0-AAF4-E84E-9775-AE28E16317BB}"/>
              </a:ext>
            </a:extLst>
          </p:cNvPr>
          <p:cNvSpPr txBox="1"/>
          <p:nvPr/>
        </p:nvSpPr>
        <p:spPr>
          <a:xfrm>
            <a:off x="33794928" y="4503979"/>
            <a:ext cx="4881864" cy="2343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Literature Review</a:t>
            </a:r>
          </a:p>
        </p:txBody>
      </p:sp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id="{AC930FA9-F661-3A40-ABBA-7071DAFB2F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1164202"/>
              </p:ext>
            </p:extLst>
          </p:nvPr>
        </p:nvGraphicFramePr>
        <p:xfrm>
          <a:off x="30121620" y="5730500"/>
          <a:ext cx="12238286" cy="6838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pSp>
        <p:nvGrpSpPr>
          <p:cNvPr id="61" name="Group 60">
            <a:extLst>
              <a:ext uri="{FF2B5EF4-FFF2-40B4-BE49-F238E27FC236}">
                <a16:creationId xmlns:a16="http://schemas.microsoft.com/office/drawing/2014/main" id="{4C22D671-9FD6-9744-A91F-A9493E4BE51C}"/>
              </a:ext>
            </a:extLst>
          </p:cNvPr>
          <p:cNvGrpSpPr/>
          <p:nvPr/>
        </p:nvGrpSpPr>
        <p:grpSpPr>
          <a:xfrm>
            <a:off x="29622522" y="14123386"/>
            <a:ext cx="13375288" cy="4555003"/>
            <a:chOff x="29795932" y="15910111"/>
            <a:chExt cx="13375288" cy="4555003"/>
          </a:xfrm>
        </p:grpSpPr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0010A308-2290-DD4F-8D24-F591ECE3A1D2}"/>
                </a:ext>
              </a:extLst>
            </p:cNvPr>
            <p:cNvSpPr txBox="1"/>
            <p:nvPr/>
          </p:nvSpPr>
          <p:spPr>
            <a:xfrm>
              <a:off x="29795932" y="15910111"/>
              <a:ext cx="13375288" cy="76944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sz="4400" dirty="0">
                  <a:latin typeface="Helvetica" pitchFamily="2" charset="0"/>
                </a:rPr>
                <a:t>In a 2018 documentation study of 95 developers:</a:t>
              </a: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7636AD42-6F69-7A4E-80DA-DA6E0B741B51}"/>
                </a:ext>
              </a:extLst>
            </p:cNvPr>
            <p:cNvGrpSpPr/>
            <p:nvPr/>
          </p:nvGrpSpPr>
          <p:grpSpPr>
            <a:xfrm>
              <a:off x="31475720" y="17294474"/>
              <a:ext cx="10177094" cy="3170640"/>
              <a:chOff x="2046957" y="13580613"/>
              <a:chExt cx="10177094" cy="3170640"/>
            </a:xfrm>
          </p:grpSpPr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9383F1ED-F0E1-0643-AC7B-4E0E47F17725}"/>
                  </a:ext>
                </a:extLst>
              </p:cNvPr>
              <p:cNvSpPr txBox="1"/>
              <p:nvPr/>
            </p:nvSpPr>
            <p:spPr>
              <a:xfrm>
                <a:off x="3166665" y="14014501"/>
                <a:ext cx="4553273" cy="2400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5000" dirty="0">
                    <a:latin typeface="Helvetica" pitchFamily="2" charset="0"/>
                  </a:rPr>
                  <a:t>66%</a:t>
                </a:r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10BA0CC1-25F7-6743-90AE-66946B99F670}"/>
                  </a:ext>
                </a:extLst>
              </p:cNvPr>
              <p:cNvSpPr txBox="1"/>
              <p:nvPr/>
            </p:nvSpPr>
            <p:spPr>
              <a:xfrm>
                <a:off x="7390058" y="14014501"/>
                <a:ext cx="3437826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>
                    <a:latin typeface="Helvetica" pitchFamily="2" charset="0"/>
                  </a:rPr>
                  <a:t>rated sample code as very important</a:t>
                </a:r>
              </a:p>
            </p:txBody>
          </p:sp>
          <p:sp>
            <p:nvSpPr>
              <p:cNvPr id="127" name="Left Brace 126">
                <a:extLst>
                  <a:ext uri="{FF2B5EF4-FFF2-40B4-BE49-F238E27FC236}">
                    <a16:creationId xmlns:a16="http://schemas.microsoft.com/office/drawing/2014/main" id="{1919BEC4-D306-8442-B5B4-7351670CDE4A}"/>
                  </a:ext>
                </a:extLst>
              </p:cNvPr>
              <p:cNvSpPr/>
              <p:nvPr/>
            </p:nvSpPr>
            <p:spPr>
              <a:xfrm>
                <a:off x="2046957" y="13580613"/>
                <a:ext cx="1396167" cy="3170640"/>
              </a:xfrm>
              <a:prstGeom prst="leftBrace">
                <a:avLst/>
              </a:prstGeom>
              <a:ln w="127000">
                <a:solidFill>
                  <a:srgbClr val="DD5D39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ight Brace 127">
                <a:extLst>
                  <a:ext uri="{FF2B5EF4-FFF2-40B4-BE49-F238E27FC236}">
                    <a16:creationId xmlns:a16="http://schemas.microsoft.com/office/drawing/2014/main" id="{6058337C-6F3A-EE4A-BF15-BC4474641114}"/>
                  </a:ext>
                </a:extLst>
              </p:cNvPr>
              <p:cNvSpPr/>
              <p:nvPr/>
            </p:nvSpPr>
            <p:spPr>
              <a:xfrm>
                <a:off x="10827884" y="13605637"/>
                <a:ext cx="1396167" cy="3112527"/>
              </a:xfrm>
              <a:prstGeom prst="rightBrace">
                <a:avLst/>
              </a:prstGeom>
              <a:ln w="127000">
                <a:solidFill>
                  <a:srgbClr val="DD5D39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5BD262CA-4929-AC4E-ACAD-A937EBC7AAC6}"/>
              </a:ext>
            </a:extLst>
          </p:cNvPr>
          <p:cNvSpPr txBox="1"/>
          <p:nvPr/>
        </p:nvSpPr>
        <p:spPr>
          <a:xfrm>
            <a:off x="34995841" y="26671652"/>
            <a:ext cx="2480037" cy="769441"/>
          </a:xfrm>
          <a:prstGeom prst="rect">
            <a:avLst/>
          </a:prstGeom>
          <a:noFill/>
        </p:spPr>
        <p:txBody>
          <a:bodyPr wrap="square" spcCol="0" rtlCol="0">
            <a:spAutoFit/>
          </a:bodyPr>
          <a:lstStyle/>
          <a:p>
            <a:r>
              <a:rPr lang="en-US" sz="4400" b="1" dirty="0"/>
              <a:t>Sources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1C5B9B6-4D8E-BC46-8A01-5B836CEBF295}"/>
              </a:ext>
            </a:extLst>
          </p:cNvPr>
          <p:cNvGrpSpPr/>
          <p:nvPr/>
        </p:nvGrpSpPr>
        <p:grpSpPr>
          <a:xfrm>
            <a:off x="14891680" y="27834809"/>
            <a:ext cx="13466608" cy="4682814"/>
            <a:chOff x="15034546" y="18206261"/>
            <a:chExt cx="13378424" cy="4682537"/>
          </a:xfrm>
        </p:grpSpPr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649D6EB3-1FCB-BB49-99F0-D77B8AEB04A4}"/>
                </a:ext>
              </a:extLst>
            </p:cNvPr>
            <p:cNvSpPr/>
            <p:nvPr/>
          </p:nvSpPr>
          <p:spPr>
            <a:xfrm>
              <a:off x="15034546" y="18206261"/>
              <a:ext cx="13378424" cy="4682537"/>
            </a:xfrm>
            <a:prstGeom prst="roundRect">
              <a:avLst>
                <a:gd name="adj" fmla="val 6670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57" descr="Qr code&#10;&#10;Description automatically generated">
              <a:extLst>
                <a:ext uri="{FF2B5EF4-FFF2-40B4-BE49-F238E27FC236}">
                  <a16:creationId xmlns:a16="http://schemas.microsoft.com/office/drawing/2014/main" id="{202B0E95-A8DB-B846-8A86-F82D1726D8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3157740" y="18377760"/>
              <a:ext cx="4362307" cy="4362307"/>
            </a:xfrm>
            <a:prstGeom prst="rect">
              <a:avLst/>
            </a:prstGeom>
          </p:spPr>
        </p:pic>
      </p:grpSp>
      <p:graphicFrame>
        <p:nvGraphicFramePr>
          <p:cNvPr id="59" name="Chart 58">
            <a:extLst>
              <a:ext uri="{FF2B5EF4-FFF2-40B4-BE49-F238E27FC236}">
                <a16:creationId xmlns:a16="http://schemas.microsoft.com/office/drawing/2014/main" id="{53AE4336-016E-AC41-A6DC-8006B73831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7506762"/>
              </p:ext>
            </p:extLst>
          </p:nvPr>
        </p:nvGraphicFramePr>
        <p:xfrm>
          <a:off x="790689" y="4372382"/>
          <a:ext cx="5845179" cy="6142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135" name="TextBox 134">
            <a:extLst>
              <a:ext uri="{FF2B5EF4-FFF2-40B4-BE49-F238E27FC236}">
                <a16:creationId xmlns:a16="http://schemas.microsoft.com/office/drawing/2014/main" id="{0FBFC769-0598-FE4D-8BA1-5731F81A862B}"/>
              </a:ext>
            </a:extLst>
          </p:cNvPr>
          <p:cNvSpPr txBox="1"/>
          <p:nvPr/>
        </p:nvSpPr>
        <p:spPr>
          <a:xfrm>
            <a:off x="1646688" y="7475387"/>
            <a:ext cx="42332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dirty="0">
                <a:solidFill>
                  <a:schemeClr val="bg1"/>
                </a:solidFill>
                <a:latin typeface="Helvetica" pitchFamily="2" charset="0"/>
              </a:rPr>
              <a:t>90%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EB8EB5C1-4DFB-FA4A-BBE7-69EB756F88C7}"/>
              </a:ext>
            </a:extLst>
          </p:cNvPr>
          <p:cNvSpPr txBox="1"/>
          <p:nvPr/>
        </p:nvSpPr>
        <p:spPr>
          <a:xfrm>
            <a:off x="29581135" y="20399085"/>
            <a:ext cx="13375288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400" dirty="0">
                <a:latin typeface="Helvetica" pitchFamily="2" charset="0"/>
              </a:rPr>
              <a:t>In a 2017 GitHub survey of 5,500 developers:</a:t>
            </a:r>
          </a:p>
        </p:txBody>
      </p: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3834A99-DC19-BE43-8987-2408C251F3A5}"/>
              </a:ext>
            </a:extLst>
          </p:cNvPr>
          <p:cNvGrpSpPr/>
          <p:nvPr/>
        </p:nvGrpSpPr>
        <p:grpSpPr>
          <a:xfrm>
            <a:off x="30398302" y="21942115"/>
            <a:ext cx="11505401" cy="3170640"/>
            <a:chOff x="1184336" y="13739280"/>
            <a:chExt cx="11505401" cy="3170640"/>
          </a:xfrm>
        </p:grpSpPr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EEC742DD-53CE-0944-9C34-D95C2C68C8DF}"/>
                </a:ext>
              </a:extLst>
            </p:cNvPr>
            <p:cNvSpPr txBox="1"/>
            <p:nvPr/>
          </p:nvSpPr>
          <p:spPr>
            <a:xfrm>
              <a:off x="2304044" y="14173168"/>
              <a:ext cx="4553273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0" dirty="0">
                  <a:latin typeface="Helvetica" pitchFamily="2" charset="0"/>
                </a:rPr>
                <a:t>93%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87126F28-ACD5-774A-9B44-5BF8B05C4963}"/>
                </a:ext>
              </a:extLst>
            </p:cNvPr>
            <p:cNvSpPr txBox="1"/>
            <p:nvPr/>
          </p:nvSpPr>
          <p:spPr>
            <a:xfrm>
              <a:off x="6238328" y="14271149"/>
              <a:ext cx="5404517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Helvetica" pitchFamily="2" charset="0"/>
                </a:rPr>
                <a:t>reported incomplete or obsolete documentation</a:t>
              </a:r>
            </a:p>
          </p:txBody>
        </p:sp>
        <p:sp>
          <p:nvSpPr>
            <p:cNvPr id="148" name="Left Brace 147">
              <a:extLst>
                <a:ext uri="{FF2B5EF4-FFF2-40B4-BE49-F238E27FC236}">
                  <a16:creationId xmlns:a16="http://schemas.microsoft.com/office/drawing/2014/main" id="{EBC13FF5-FE58-AD4E-8673-A755AC68B7C9}"/>
                </a:ext>
              </a:extLst>
            </p:cNvPr>
            <p:cNvSpPr/>
            <p:nvPr/>
          </p:nvSpPr>
          <p:spPr>
            <a:xfrm>
              <a:off x="1184336" y="13739280"/>
              <a:ext cx="1396167" cy="3170640"/>
            </a:xfrm>
            <a:prstGeom prst="leftBrace">
              <a:avLst/>
            </a:prstGeom>
            <a:ln w="127000">
              <a:solidFill>
                <a:srgbClr val="DD5D39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Right Brace 148">
              <a:extLst>
                <a:ext uri="{FF2B5EF4-FFF2-40B4-BE49-F238E27FC236}">
                  <a16:creationId xmlns:a16="http://schemas.microsoft.com/office/drawing/2014/main" id="{0DCB737F-CEF4-044B-8E37-C87C211341B1}"/>
                </a:ext>
              </a:extLst>
            </p:cNvPr>
            <p:cNvSpPr/>
            <p:nvPr/>
          </p:nvSpPr>
          <p:spPr>
            <a:xfrm>
              <a:off x="11293570" y="13766347"/>
              <a:ext cx="1396167" cy="3112527"/>
            </a:xfrm>
            <a:prstGeom prst="rightBrace">
              <a:avLst/>
            </a:prstGeom>
            <a:ln w="127000">
              <a:solidFill>
                <a:srgbClr val="DD5D39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0D00DA02-244B-E046-89EA-958AAFF5E210}"/>
              </a:ext>
            </a:extLst>
          </p:cNvPr>
          <p:cNvSpPr txBox="1"/>
          <p:nvPr/>
        </p:nvSpPr>
        <p:spPr>
          <a:xfrm>
            <a:off x="29739985" y="27834809"/>
            <a:ext cx="13375288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dirty="0">
                <a:latin typeface="Helvetica" pitchFamily="2" charset="0"/>
              </a:rPr>
              <a:t>Geiger, </a:t>
            </a:r>
            <a:r>
              <a:rPr lang="en-US" sz="3600" dirty="0" err="1">
                <a:latin typeface="Helvetica" pitchFamily="2" charset="0"/>
              </a:rPr>
              <a:t>Varoquaux</a:t>
            </a:r>
            <a:r>
              <a:rPr lang="en-US" sz="3600" dirty="0">
                <a:latin typeface="Helvetica" pitchFamily="2" charset="0"/>
              </a:rPr>
              <a:t>, N., Mazel-</a:t>
            </a:r>
            <a:r>
              <a:rPr lang="en-US" sz="3600" dirty="0" err="1">
                <a:latin typeface="Helvetica" pitchFamily="2" charset="0"/>
              </a:rPr>
              <a:t>Cabasse</a:t>
            </a:r>
            <a:r>
              <a:rPr lang="en-US" sz="3600" dirty="0">
                <a:latin typeface="Helvetica" pitchFamily="2" charset="0"/>
              </a:rPr>
              <a:t>, C., &amp; </a:t>
            </a:r>
            <a:r>
              <a:rPr lang="en-US" sz="3600" dirty="0" err="1">
                <a:latin typeface="Helvetica" pitchFamily="2" charset="0"/>
              </a:rPr>
              <a:t>Holdgraf</a:t>
            </a:r>
            <a:r>
              <a:rPr lang="en-US" sz="3600" dirty="0">
                <a:latin typeface="Helvetica" pitchFamily="2" charset="0"/>
              </a:rPr>
              <a:t>, C. (2018). The Types, Roles, and Practices of Documentation in Data Analytics Open Source Software Libraries: A Collaborative Ethnography of Documentation Work.</a:t>
            </a:r>
          </a:p>
          <a:p>
            <a:endParaRPr lang="en-US" sz="3600" dirty="0">
              <a:latin typeface="Helvetica" pitchFamily="2" charset="0"/>
            </a:endParaRPr>
          </a:p>
          <a:p>
            <a:r>
              <a:rPr lang="en-US" sz="3600" dirty="0" err="1">
                <a:latin typeface="Helvetica" pitchFamily="2" charset="0"/>
              </a:rPr>
              <a:t>Inzunza</a:t>
            </a:r>
            <a:r>
              <a:rPr lang="en-US" sz="3600" dirty="0">
                <a:latin typeface="Helvetica" pitchFamily="2" charset="0"/>
              </a:rPr>
              <a:t>, Sergio, Reyes Juárez-Ramírez, &amp; Samantha Jiménez. (2018). “API Documentation: A Conceptual Evaluation Model.”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A4210AA-2801-C24E-A944-73E8F6F0D43B}"/>
              </a:ext>
            </a:extLst>
          </p:cNvPr>
          <p:cNvGrpSpPr/>
          <p:nvPr/>
        </p:nvGrpSpPr>
        <p:grpSpPr>
          <a:xfrm>
            <a:off x="14891680" y="18342243"/>
            <a:ext cx="13392199" cy="10104027"/>
            <a:chOff x="14885782" y="18298853"/>
            <a:chExt cx="13392199" cy="10104027"/>
          </a:xfrm>
        </p:grpSpPr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560D7672-7E96-AD4A-AD21-E968C0D6C123}"/>
                </a:ext>
              </a:extLst>
            </p:cNvPr>
            <p:cNvSpPr/>
            <p:nvPr/>
          </p:nvSpPr>
          <p:spPr>
            <a:xfrm>
              <a:off x="14885782" y="18298853"/>
              <a:ext cx="13392199" cy="9174587"/>
            </a:xfrm>
            <a:prstGeom prst="roundRect">
              <a:avLst>
                <a:gd name="adj" fmla="val 6670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67F091F-CCDE-B946-BDAF-13206DBD042E}"/>
                </a:ext>
              </a:extLst>
            </p:cNvPr>
            <p:cNvGrpSpPr/>
            <p:nvPr/>
          </p:nvGrpSpPr>
          <p:grpSpPr>
            <a:xfrm>
              <a:off x="15158787" y="18520590"/>
              <a:ext cx="13118147" cy="9882290"/>
              <a:chOff x="15690169" y="22845813"/>
              <a:chExt cx="13118147" cy="9854077"/>
            </a:xfrm>
          </p:grpSpPr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B5641029-6B63-E54B-80A9-0BA033A683B1}"/>
                  </a:ext>
                </a:extLst>
              </p:cNvPr>
              <p:cNvSpPr txBox="1"/>
              <p:nvPr/>
            </p:nvSpPr>
            <p:spPr>
              <a:xfrm>
                <a:off x="19135071" y="22845813"/>
                <a:ext cx="622834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/>
                  <a:t>Quantitative Survey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642EF964-27A8-FF44-9C7D-155BD550B13A}"/>
                  </a:ext>
                </a:extLst>
              </p:cNvPr>
              <p:cNvSpPr txBox="1"/>
              <p:nvPr/>
            </p:nvSpPr>
            <p:spPr>
              <a:xfrm>
                <a:off x="15690169" y="24047497"/>
                <a:ext cx="13118147" cy="76944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ctr"/>
                <a:r>
                  <a:rPr lang="en-US" sz="4400" dirty="0">
                    <a:latin typeface="Helvetica" pitchFamily="2" charset="0"/>
                  </a:rPr>
                  <a:t>52 developers fully responded to the survey.</a:t>
                </a:r>
              </a:p>
            </p:txBody>
          </p: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8ED4F10F-F8F1-F242-B7BA-0722FF8FA160}"/>
                  </a:ext>
                </a:extLst>
              </p:cNvPr>
              <p:cNvGrpSpPr/>
              <p:nvPr/>
            </p:nvGrpSpPr>
            <p:grpSpPr>
              <a:xfrm>
                <a:off x="18943218" y="25171664"/>
                <a:ext cx="8547410" cy="2527260"/>
                <a:chOff x="1998173" y="14219760"/>
                <a:chExt cx="8780929" cy="3112528"/>
              </a:xfrm>
            </p:grpSpPr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97819AF8-726D-2C4E-9D74-790286C564CF}"/>
                    </a:ext>
                  </a:extLst>
                </p:cNvPr>
                <p:cNvSpPr txBox="1"/>
                <p:nvPr/>
              </p:nvSpPr>
              <p:spPr>
                <a:xfrm>
                  <a:off x="3081002" y="14357441"/>
                  <a:ext cx="4553273" cy="24006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5000" dirty="0">
                      <a:latin typeface="Helvetica" pitchFamily="2" charset="0"/>
                    </a:rPr>
                    <a:t>46%</a:t>
                  </a:r>
                </a:p>
              </p:txBody>
            </p: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B47A216D-190B-D242-A6C1-8836CA178DAF}"/>
                    </a:ext>
                  </a:extLst>
                </p:cNvPr>
                <p:cNvSpPr txBox="1"/>
                <p:nvPr/>
              </p:nvSpPr>
              <p:spPr>
                <a:xfrm>
                  <a:off x="7341276" y="14536852"/>
                  <a:ext cx="3437826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en-US" sz="4400" dirty="0">
                    <a:solidFill>
                      <a:schemeClr val="bg1"/>
                    </a:solidFill>
                    <a:latin typeface="Helvetica" pitchFamily="2" charset="0"/>
                  </a:endParaRPr>
                </a:p>
              </p:txBody>
            </p:sp>
            <p:sp>
              <p:nvSpPr>
                <p:cNvPr id="114" name="Left Brace 113">
                  <a:extLst>
                    <a:ext uri="{FF2B5EF4-FFF2-40B4-BE49-F238E27FC236}">
                      <a16:creationId xmlns:a16="http://schemas.microsoft.com/office/drawing/2014/main" id="{F0341B99-6898-FE46-ABE5-0A2ABEFFF1D5}"/>
                    </a:ext>
                  </a:extLst>
                </p:cNvPr>
                <p:cNvSpPr/>
                <p:nvPr/>
              </p:nvSpPr>
              <p:spPr>
                <a:xfrm>
                  <a:off x="1998173" y="14219760"/>
                  <a:ext cx="1396170" cy="3112528"/>
                </a:xfrm>
                <a:prstGeom prst="leftBrace">
                  <a:avLst>
                    <a:gd name="adj1" fmla="val 8333"/>
                    <a:gd name="adj2" fmla="val 52004"/>
                  </a:avLst>
                </a:prstGeom>
                <a:ln w="127000">
                  <a:solidFill>
                    <a:srgbClr val="DD5D39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ight Brace 114">
                  <a:extLst>
                    <a:ext uri="{FF2B5EF4-FFF2-40B4-BE49-F238E27FC236}">
                      <a16:creationId xmlns:a16="http://schemas.microsoft.com/office/drawing/2014/main" id="{ECEC7BFF-1AB0-1A4D-867D-8EC11627CAB8}"/>
                    </a:ext>
                  </a:extLst>
                </p:cNvPr>
                <p:cNvSpPr/>
                <p:nvPr/>
              </p:nvSpPr>
              <p:spPr>
                <a:xfrm>
                  <a:off x="7063086" y="14219761"/>
                  <a:ext cx="1396167" cy="3112527"/>
                </a:xfrm>
                <a:prstGeom prst="rightBrace">
                  <a:avLst/>
                </a:prstGeom>
                <a:ln w="127000">
                  <a:solidFill>
                    <a:srgbClr val="DD5D3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aphicFrame>
            <p:nvGraphicFramePr>
              <p:cNvPr id="28" name="Diagram 27">
                <a:extLst>
                  <a:ext uri="{FF2B5EF4-FFF2-40B4-BE49-F238E27FC236}">
                    <a16:creationId xmlns:a16="http://schemas.microsoft.com/office/drawing/2014/main" id="{1E736486-0F4E-9247-9F4E-E7B624A3F4D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39592631"/>
                  </p:ext>
                </p:extLst>
              </p:nvPr>
            </p:nvGraphicFramePr>
            <p:xfrm>
              <a:off x="16492974" y="26908024"/>
              <a:ext cx="11309788" cy="579186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2" r:lo="rId23" r:qs="rId24" r:cs="rId25"/>
              </a:graphicData>
            </a:graphic>
          </p:graphicFrame>
        </p:grpSp>
        <p:sp>
          <p:nvSpPr>
            <p:cNvPr id="450" name="Bent-Up Arrow 449">
              <a:extLst>
                <a:ext uri="{FF2B5EF4-FFF2-40B4-BE49-F238E27FC236}">
                  <a16:creationId xmlns:a16="http://schemas.microsoft.com/office/drawing/2014/main" id="{33BCB21D-242D-874C-9D4E-77AD934A9587}"/>
                </a:ext>
              </a:extLst>
            </p:cNvPr>
            <p:cNvSpPr/>
            <p:nvPr/>
          </p:nvSpPr>
          <p:spPr>
            <a:xfrm rot="10800000">
              <a:off x="16700852" y="21958473"/>
              <a:ext cx="1524948" cy="1876449"/>
            </a:xfrm>
            <a:prstGeom prst="bentUpArrow">
              <a:avLst/>
            </a:prstGeom>
            <a:solidFill>
              <a:srgbClr val="DD5D3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Bent-Up Arrow 152">
              <a:extLst>
                <a:ext uri="{FF2B5EF4-FFF2-40B4-BE49-F238E27FC236}">
                  <a16:creationId xmlns:a16="http://schemas.microsoft.com/office/drawing/2014/main" id="{8F834495-FD57-2E4F-B8C3-157C5A12551F}"/>
                </a:ext>
              </a:extLst>
            </p:cNvPr>
            <p:cNvSpPr/>
            <p:nvPr/>
          </p:nvSpPr>
          <p:spPr>
            <a:xfrm rot="10800000" flipH="1">
              <a:off x="24887129" y="21958474"/>
              <a:ext cx="1527048" cy="1876448"/>
            </a:xfrm>
            <a:prstGeom prst="bentUpArrow">
              <a:avLst/>
            </a:prstGeom>
            <a:solidFill>
              <a:srgbClr val="DD5D3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4" name="Picture 22" descr="Logo&#10;&#10;Description automatically generated">
            <a:extLst>
              <a:ext uri="{FF2B5EF4-FFF2-40B4-BE49-F238E27FC236}">
                <a16:creationId xmlns:a16="http://schemas.microsoft.com/office/drawing/2014/main" id="{5E38F88E-8F06-3D46-A3C6-CC6640B093F4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5972230" y="830576"/>
            <a:ext cx="6820251" cy="2212149"/>
          </a:xfrm>
          <a:prstGeom prst="rect">
            <a:avLst/>
          </a:prstGeom>
        </p:spPr>
      </p:pic>
      <p:graphicFrame>
        <p:nvGraphicFramePr>
          <p:cNvPr id="94" name="Diagram 93">
            <a:extLst>
              <a:ext uri="{FF2B5EF4-FFF2-40B4-BE49-F238E27FC236}">
                <a16:creationId xmlns:a16="http://schemas.microsoft.com/office/drawing/2014/main" id="{6C91B0FB-B76B-1345-9603-99DB4CD808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3375848"/>
              </p:ext>
            </p:extLst>
          </p:nvPr>
        </p:nvGraphicFramePr>
        <p:xfrm>
          <a:off x="5495546" y="20932005"/>
          <a:ext cx="10268712" cy="1028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71" name="TextBox 70">
            <a:extLst>
              <a:ext uri="{FF2B5EF4-FFF2-40B4-BE49-F238E27FC236}">
                <a16:creationId xmlns:a16="http://schemas.microsoft.com/office/drawing/2014/main" id="{6A9FF9A2-45AB-B142-861E-5D6EC34BD29E}"/>
              </a:ext>
            </a:extLst>
          </p:cNvPr>
          <p:cNvSpPr txBox="1"/>
          <p:nvPr/>
        </p:nvSpPr>
        <p:spPr>
          <a:xfrm>
            <a:off x="16467589" y="28883554"/>
            <a:ext cx="53890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API User Guide and SOP Documents</a:t>
            </a:r>
          </a:p>
        </p:txBody>
      </p:sp>
    </p:spTree>
    <p:extLst>
      <p:ext uri="{BB962C8B-B14F-4D97-AF65-F5344CB8AC3E}">
        <p14:creationId xmlns:p14="http://schemas.microsoft.com/office/powerpoint/2010/main" val="276590996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wpi_pp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mbria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wpi_pw_poster_template" id="{559919C5-6055-2F46-B3DC-6979602956E4}" vid="{12D49D32-E068-D445-8AD6-15DBBA0031E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wpi_ppt</Template>
  <TotalTime>18106</TotalTime>
  <Words>308</Words>
  <Application>Microsoft Macintosh PowerPoint</Application>
  <PresentationFormat>Custom</PresentationFormat>
  <Paragraphs>46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Cambria</vt:lpstr>
      <vt:lpstr>Helvetica</vt:lpstr>
      <vt:lpstr>wpi_ppt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Gilmore, Carley</dc:creator>
  <cp:lastModifiedBy>Gilmore, Carley</cp:lastModifiedBy>
  <cp:revision>10</cp:revision>
  <dcterms:created xsi:type="dcterms:W3CDTF">2022-04-05T19:04:16Z</dcterms:created>
  <dcterms:modified xsi:type="dcterms:W3CDTF">2022-04-28T20:54:39Z</dcterms:modified>
</cp:coreProperties>
</file>