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8"/>
  </p:notesMasterIdLst>
  <p:sldIdLst>
    <p:sldId id="257" r:id="rId5"/>
    <p:sldId id="258" r:id="rId6"/>
    <p:sldId id="282" r:id="rId7"/>
    <p:sldId id="285" r:id="rId8"/>
    <p:sldId id="283" r:id="rId9"/>
    <p:sldId id="270" r:id="rId10"/>
    <p:sldId id="260" r:id="rId11"/>
    <p:sldId id="262" r:id="rId12"/>
    <p:sldId id="284" r:id="rId13"/>
    <p:sldId id="266" r:id="rId14"/>
    <p:sldId id="279" r:id="rId15"/>
    <p:sldId id="280" r:id="rId16"/>
    <p:sldId id="281" r:id="rId17"/>
    <p:sldId id="267" r:id="rId18"/>
    <p:sldId id="269" r:id="rId19"/>
    <p:sldId id="272" r:id="rId20"/>
    <p:sldId id="273" r:id="rId21"/>
    <p:sldId id="274" r:id="rId22"/>
    <p:sldId id="275" r:id="rId23"/>
    <p:sldId id="278" r:id="rId24"/>
    <p:sldId id="277" r:id="rId25"/>
    <p:sldId id="287" r:id="rId26"/>
    <p:sldId id="27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C1FE328-DA37-4362-92AE-5CB7F30FD085}">
          <p14:sldIdLst>
            <p14:sldId id="257"/>
            <p14:sldId id="258"/>
            <p14:sldId id="282"/>
            <p14:sldId id="285"/>
            <p14:sldId id="283"/>
            <p14:sldId id="270"/>
            <p14:sldId id="260"/>
            <p14:sldId id="262"/>
            <p14:sldId id="284"/>
            <p14:sldId id="266"/>
            <p14:sldId id="279"/>
            <p14:sldId id="280"/>
            <p14:sldId id="281"/>
            <p14:sldId id="267"/>
            <p14:sldId id="269"/>
            <p14:sldId id="272"/>
            <p14:sldId id="273"/>
            <p14:sldId id="274"/>
            <p14:sldId id="275"/>
            <p14:sldId id="278"/>
            <p14:sldId id="277"/>
            <p14:sldId id="287"/>
            <p14:sldId id="271"/>
          </p14:sldIdLst>
        </p14:section>
        <p14:section name="Untitled Section" id="{D58FD851-ED35-4E49-AFE3-5EC982208DC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ower, Daniel" initials="BD" lastIdx="14" clrIdx="0">
    <p:extLst>
      <p:ext uri="{19B8F6BF-5375-455C-9EA6-DF929625EA0E}">
        <p15:presenceInfo xmlns:p15="http://schemas.microsoft.com/office/powerpoint/2012/main" userId="S::dwbrower@wpi.edu::3c0ce82f-c248-4ceb-94ef-4a48ed6f7221" providerId="AD"/>
      </p:ext>
    </p:extLst>
  </p:cmAuthor>
  <p:cmAuthor id="2" name="Fainer, Brendan" initials="BF" lastIdx="6" clrIdx="1">
    <p:extLst>
      <p:ext uri="{19B8F6BF-5375-455C-9EA6-DF929625EA0E}">
        <p15:presenceInfo xmlns:p15="http://schemas.microsoft.com/office/powerpoint/2012/main" userId="S::bpfainer@wpi.edu::1703ac46-4c49-4fe5-b292-31b3cd2403a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6694B"/>
    <a:srgbClr val="8C9091"/>
    <a:srgbClr val="CA9F38"/>
    <a:srgbClr val="C0BEC2"/>
    <a:srgbClr val="97DEE5"/>
    <a:srgbClr val="EDA833"/>
    <a:srgbClr val="4285F4"/>
    <a:srgbClr val="F2F2F2"/>
    <a:srgbClr val="F7D529"/>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0E5452-7D39-44CC-8D72-B25720792A69}" v="1076" vWet="1078" dt="2023-12-10T23:55:39.669"/>
    <p1510:client id="{64FED357-2377-42BC-885C-42D92BE720CC}" v="304" vWet="306" dt="2023-12-10T23:11:52.652"/>
    <p1510:client id="{666FD8EF-AB34-4BF8-B3E8-3470AD89A98E}" v="2" dt="2023-12-11T00:30:11.059"/>
    <p1510:client id="{866F8BF5-42C5-F2BD-8373-3B668F0A8A4B}" v="14" dt="2023-12-10T22:58:21.257"/>
    <p1510:client id="{D8D4E450-C9EE-48A0-A723-7E7A65F2944A}" v="592" dt="2023-12-11T00:44:29.084"/>
    <p1510:client id="{EAB45F45-22E2-1F86-86CB-13577F225E4E}" v="15" dt="2023-12-10T23:56:02.4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476" autoAdjust="0"/>
  </p:normalViewPr>
  <p:slideViewPr>
    <p:cSldViewPr snapToGrid="0">
      <p:cViewPr varScale="1">
        <p:scale>
          <a:sx n="53" d="100"/>
          <a:sy n="53" d="100"/>
        </p:scale>
        <p:origin x="115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diagrams/_rels/data1.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svg"/><Relationship Id="rId1" Type="http://schemas.openxmlformats.org/officeDocument/2006/relationships/image" Target="../media/image64.png"/><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diagrams/_rels/data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svg"/><Relationship Id="rId1" Type="http://schemas.openxmlformats.org/officeDocument/2006/relationships/image" Target="../media/image72.png"/><Relationship Id="rId4" Type="http://schemas.openxmlformats.org/officeDocument/2006/relationships/image" Target="../media/image75.svg"/></Relationships>
</file>

<file path=ppt/diagrams/_rels/data3.xml.rels><?xml version="1.0" encoding="UTF-8" standalone="yes"?>
<Relationships xmlns="http://schemas.openxmlformats.org/package/2006/relationships"><Relationship Id="rId2" Type="http://schemas.openxmlformats.org/officeDocument/2006/relationships/image" Target="../media/image90.svg"/><Relationship Id="rId1" Type="http://schemas.openxmlformats.org/officeDocument/2006/relationships/image" Target="../media/image89.png"/></Relationships>
</file>

<file path=ppt/diagrams/_rels/drawing1.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svg"/><Relationship Id="rId1" Type="http://schemas.openxmlformats.org/officeDocument/2006/relationships/image" Target="../media/image64.png"/><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svg"/><Relationship Id="rId1" Type="http://schemas.openxmlformats.org/officeDocument/2006/relationships/image" Target="../media/image72.png"/><Relationship Id="rId4" Type="http://schemas.openxmlformats.org/officeDocument/2006/relationships/image" Target="../media/image75.svg"/></Relationships>
</file>

<file path=ppt/diagrams/_rels/drawing3.xml.rels><?xml version="1.0" encoding="UTF-8" standalone="yes"?>
<Relationships xmlns="http://schemas.openxmlformats.org/package/2006/relationships"><Relationship Id="rId2" Type="http://schemas.openxmlformats.org/officeDocument/2006/relationships/image" Target="../media/image90.svg"/><Relationship Id="rId1" Type="http://schemas.openxmlformats.org/officeDocument/2006/relationships/image" Target="../media/image89.pn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F68FF4-7DEB-4E91-9AA2-4EBDA51E94D8}" type="doc">
      <dgm:prSet loTypeId="urn:microsoft.com/office/officeart/2018/5/layout/IconCircleLabelList" loCatId="icon" qsTypeId="urn:microsoft.com/office/officeart/2005/8/quickstyle/simple1" qsCatId="simple" csTypeId="urn:microsoft.com/office/officeart/2005/8/colors/accent3_2" csCatId="accent3" phldr="1"/>
      <dgm:spPr/>
      <dgm:t>
        <a:bodyPr/>
        <a:lstStyle/>
        <a:p>
          <a:endParaRPr lang="en-US"/>
        </a:p>
      </dgm:t>
    </dgm:pt>
    <dgm:pt modelId="{5E43BDD6-F298-46AE-B1D9-5716EA1DFD89}">
      <dgm:prSet/>
      <dgm:spPr/>
      <dgm:t>
        <a:bodyPr/>
        <a:lstStyle/>
        <a:p>
          <a:pPr>
            <a:lnSpc>
              <a:spcPct val="100000"/>
            </a:lnSpc>
            <a:defRPr cap="all"/>
          </a:pPr>
          <a:r>
            <a:rPr lang="en-US" b="1"/>
            <a:t>Updated FAQs</a:t>
          </a:r>
        </a:p>
      </dgm:t>
    </dgm:pt>
    <dgm:pt modelId="{BCB42E98-41DD-4C96-B42D-3894F4A0642C}" type="parTrans" cxnId="{1772B077-3326-4F60-B2F7-57107F84360B}">
      <dgm:prSet/>
      <dgm:spPr/>
      <dgm:t>
        <a:bodyPr/>
        <a:lstStyle/>
        <a:p>
          <a:endParaRPr lang="en-US"/>
        </a:p>
      </dgm:t>
    </dgm:pt>
    <dgm:pt modelId="{60B4B2C0-A04F-4370-8D4A-3C1C32989637}" type="sibTrans" cxnId="{1772B077-3326-4F60-B2F7-57107F84360B}">
      <dgm:prSet/>
      <dgm:spPr/>
      <dgm:t>
        <a:bodyPr/>
        <a:lstStyle/>
        <a:p>
          <a:endParaRPr lang="en-US"/>
        </a:p>
      </dgm:t>
    </dgm:pt>
    <dgm:pt modelId="{C862593D-BED2-483F-99CD-AF88700DF7D8}">
      <dgm:prSet/>
      <dgm:spPr/>
      <dgm:t>
        <a:bodyPr/>
        <a:lstStyle/>
        <a:p>
          <a:pPr>
            <a:lnSpc>
              <a:spcPct val="100000"/>
            </a:lnSpc>
            <a:defRPr cap="all"/>
          </a:pPr>
          <a:r>
            <a:rPr lang="en-US" b="1"/>
            <a:t>Permitting Checklist</a:t>
          </a:r>
        </a:p>
      </dgm:t>
    </dgm:pt>
    <dgm:pt modelId="{F4CADE28-AC29-46DB-A419-AC35196A0095}" type="parTrans" cxnId="{852C9DA8-E4FB-48F3-A034-C390849CDBDD}">
      <dgm:prSet/>
      <dgm:spPr/>
      <dgm:t>
        <a:bodyPr/>
        <a:lstStyle/>
        <a:p>
          <a:endParaRPr lang="en-US"/>
        </a:p>
      </dgm:t>
    </dgm:pt>
    <dgm:pt modelId="{54478613-6779-47AA-BC97-CDEC74248421}" type="sibTrans" cxnId="{852C9DA8-E4FB-48F3-A034-C390849CDBDD}">
      <dgm:prSet/>
      <dgm:spPr/>
      <dgm:t>
        <a:bodyPr/>
        <a:lstStyle/>
        <a:p>
          <a:endParaRPr lang="en-US"/>
        </a:p>
      </dgm:t>
    </dgm:pt>
    <dgm:pt modelId="{2F3022FD-CCB6-4B80-A44B-C6662D0BA180}">
      <dgm:prSet/>
      <dgm:spPr/>
      <dgm:t>
        <a:bodyPr/>
        <a:lstStyle/>
        <a:p>
          <a:pPr>
            <a:lnSpc>
              <a:spcPct val="100000"/>
            </a:lnSpc>
            <a:defRPr cap="all"/>
          </a:pPr>
          <a:r>
            <a:rPr lang="en-US" b="1"/>
            <a:t>Bar Graphs</a:t>
          </a:r>
        </a:p>
      </dgm:t>
    </dgm:pt>
    <dgm:pt modelId="{0E4AE296-8349-4862-A06B-EFD3683B87A5}" type="parTrans" cxnId="{C887CAE1-FD62-4789-9E9F-A2415846CE61}">
      <dgm:prSet/>
      <dgm:spPr/>
      <dgm:t>
        <a:bodyPr/>
        <a:lstStyle/>
        <a:p>
          <a:endParaRPr lang="en-US"/>
        </a:p>
      </dgm:t>
    </dgm:pt>
    <dgm:pt modelId="{DD604108-8FFC-42B3-AA2F-7199F48105DD}" type="sibTrans" cxnId="{C887CAE1-FD62-4789-9E9F-A2415846CE61}">
      <dgm:prSet/>
      <dgm:spPr/>
      <dgm:t>
        <a:bodyPr/>
        <a:lstStyle/>
        <a:p>
          <a:endParaRPr lang="en-US"/>
        </a:p>
      </dgm:t>
    </dgm:pt>
    <dgm:pt modelId="{AF967841-30AA-4FBE-9494-469335518AF4}">
      <dgm:prSet/>
      <dgm:spPr/>
      <dgm:t>
        <a:bodyPr/>
        <a:lstStyle/>
        <a:p>
          <a:pPr>
            <a:lnSpc>
              <a:spcPct val="100000"/>
            </a:lnSpc>
            <a:defRPr cap="all"/>
          </a:pPr>
          <a:r>
            <a:rPr lang="en-US" b="1"/>
            <a:t>Updated Solar Map</a:t>
          </a:r>
        </a:p>
      </dgm:t>
    </dgm:pt>
    <dgm:pt modelId="{30737A1C-AB42-444F-BE5D-E8F61BB753EE}" type="parTrans" cxnId="{F89849BE-AD66-4790-8C49-ED8EF020BD05}">
      <dgm:prSet/>
      <dgm:spPr/>
      <dgm:t>
        <a:bodyPr/>
        <a:lstStyle/>
        <a:p>
          <a:endParaRPr lang="en-US"/>
        </a:p>
      </dgm:t>
    </dgm:pt>
    <dgm:pt modelId="{2AE77982-C945-491C-BA68-DC935DEDDB70}" type="sibTrans" cxnId="{F89849BE-AD66-4790-8C49-ED8EF020BD05}">
      <dgm:prSet/>
      <dgm:spPr/>
      <dgm:t>
        <a:bodyPr/>
        <a:lstStyle/>
        <a:p>
          <a:endParaRPr lang="en-US"/>
        </a:p>
      </dgm:t>
    </dgm:pt>
    <dgm:pt modelId="{F03C419E-606D-4028-BC62-DB7F952BC15C}" type="pres">
      <dgm:prSet presAssocID="{BCF68FF4-7DEB-4E91-9AA2-4EBDA51E94D8}" presName="root" presStyleCnt="0">
        <dgm:presLayoutVars>
          <dgm:dir/>
          <dgm:resizeHandles val="exact"/>
        </dgm:presLayoutVars>
      </dgm:prSet>
      <dgm:spPr/>
    </dgm:pt>
    <dgm:pt modelId="{FD47D08F-8DC6-4323-97DF-5E105B127C81}" type="pres">
      <dgm:prSet presAssocID="{5E43BDD6-F298-46AE-B1D9-5716EA1DFD89}" presName="compNode" presStyleCnt="0"/>
      <dgm:spPr/>
    </dgm:pt>
    <dgm:pt modelId="{83686CE7-199E-4562-9831-83A0B1776172}" type="pres">
      <dgm:prSet presAssocID="{5E43BDD6-F298-46AE-B1D9-5716EA1DFD89}" presName="iconBgRect" presStyleLbl="bgShp" presStyleIdx="0" presStyleCnt="4"/>
      <dgm:spPr>
        <a:solidFill>
          <a:schemeClr val="accent1">
            <a:lumMod val="60000"/>
            <a:lumOff val="40000"/>
          </a:schemeClr>
        </a:solidFill>
      </dgm:spPr>
    </dgm:pt>
    <dgm:pt modelId="{D577F82F-5061-41C9-8CCF-E90227FAD33A}" type="pres">
      <dgm:prSet presAssocID="{5E43BDD6-F298-46AE-B1D9-5716EA1DFD89}" presName="iconRect" presStyleLbl="node1" presStyleIdx="0" presStyleCnt="4"/>
      <dgm:spPr>
        <a:blipFill>
          <a:blip xmlns:r="http://schemas.openxmlformats.org/officeDocument/2006/relationships" r:embed="rId1">
            <a:lum bright="70000" contrast="-70000"/>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lp"/>
        </a:ext>
      </dgm:extLst>
    </dgm:pt>
    <dgm:pt modelId="{0022E04C-DFF4-4789-8834-5D79169EE520}" type="pres">
      <dgm:prSet presAssocID="{5E43BDD6-F298-46AE-B1D9-5716EA1DFD89}" presName="spaceRect" presStyleCnt="0"/>
      <dgm:spPr/>
    </dgm:pt>
    <dgm:pt modelId="{D6C654C6-6808-4932-9BA8-22DB6BC588E1}" type="pres">
      <dgm:prSet presAssocID="{5E43BDD6-F298-46AE-B1D9-5716EA1DFD89}" presName="textRect" presStyleLbl="revTx" presStyleIdx="0" presStyleCnt="4">
        <dgm:presLayoutVars>
          <dgm:chMax val="1"/>
          <dgm:chPref val="1"/>
        </dgm:presLayoutVars>
      </dgm:prSet>
      <dgm:spPr/>
    </dgm:pt>
    <dgm:pt modelId="{DDB20A5E-1D75-42FA-BF26-1035BF7E4482}" type="pres">
      <dgm:prSet presAssocID="{60B4B2C0-A04F-4370-8D4A-3C1C32989637}" presName="sibTrans" presStyleCnt="0"/>
      <dgm:spPr/>
    </dgm:pt>
    <dgm:pt modelId="{A584FC1C-C557-4D3F-AFA8-703ADB656ADF}" type="pres">
      <dgm:prSet presAssocID="{C862593D-BED2-483F-99CD-AF88700DF7D8}" presName="compNode" presStyleCnt="0"/>
      <dgm:spPr/>
    </dgm:pt>
    <dgm:pt modelId="{C5E0F94A-F263-4A8E-8E40-9810F98724B8}" type="pres">
      <dgm:prSet presAssocID="{C862593D-BED2-483F-99CD-AF88700DF7D8}" presName="iconBgRect" presStyleLbl="bgShp" presStyleIdx="1" presStyleCnt="4"/>
      <dgm:spPr>
        <a:solidFill>
          <a:schemeClr val="accent1">
            <a:lumMod val="60000"/>
            <a:lumOff val="40000"/>
          </a:schemeClr>
        </a:solidFill>
      </dgm:spPr>
    </dgm:pt>
    <dgm:pt modelId="{9E1168B2-B9E9-4127-A63C-9E6F38BA2D1B}" type="pres">
      <dgm:prSet presAssocID="{C862593D-BED2-483F-99CD-AF88700DF7D8}" presName="iconRect" presStyleLbl="node1" presStyleIdx="1" presStyleCnt="4"/>
      <dgm:spPr>
        <a:blipFill>
          <a:blip xmlns:r="http://schemas.openxmlformats.org/officeDocument/2006/relationships" r:embed="rId3">
            <a:lum bright="70000" contrast="-70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0AA8DB47-5260-4B91-9D6F-F09B86497EFE}" type="pres">
      <dgm:prSet presAssocID="{C862593D-BED2-483F-99CD-AF88700DF7D8}" presName="spaceRect" presStyleCnt="0"/>
      <dgm:spPr/>
    </dgm:pt>
    <dgm:pt modelId="{C6EE5608-99A5-44A7-BEDC-90F6C1F68A29}" type="pres">
      <dgm:prSet presAssocID="{C862593D-BED2-483F-99CD-AF88700DF7D8}" presName="textRect" presStyleLbl="revTx" presStyleIdx="1" presStyleCnt="4">
        <dgm:presLayoutVars>
          <dgm:chMax val="1"/>
          <dgm:chPref val="1"/>
        </dgm:presLayoutVars>
      </dgm:prSet>
      <dgm:spPr/>
    </dgm:pt>
    <dgm:pt modelId="{4EF6B4D1-0874-49D3-8649-321EB67CB966}" type="pres">
      <dgm:prSet presAssocID="{54478613-6779-47AA-BC97-CDEC74248421}" presName="sibTrans" presStyleCnt="0"/>
      <dgm:spPr/>
    </dgm:pt>
    <dgm:pt modelId="{C9759336-C700-468B-9CBB-60B2494EF3F9}" type="pres">
      <dgm:prSet presAssocID="{2F3022FD-CCB6-4B80-A44B-C6662D0BA180}" presName="compNode" presStyleCnt="0"/>
      <dgm:spPr/>
    </dgm:pt>
    <dgm:pt modelId="{1CB6BA92-EF28-4EEA-95F9-252BF2799832}" type="pres">
      <dgm:prSet presAssocID="{2F3022FD-CCB6-4B80-A44B-C6662D0BA180}" presName="iconBgRect" presStyleLbl="bgShp" presStyleIdx="2" presStyleCnt="4"/>
      <dgm:spPr>
        <a:solidFill>
          <a:schemeClr val="accent1">
            <a:lumMod val="60000"/>
            <a:lumOff val="40000"/>
          </a:schemeClr>
        </a:solidFill>
      </dgm:spPr>
    </dgm:pt>
    <dgm:pt modelId="{981A7D4E-E473-4C5D-A3B4-D76B780EDE56}" type="pres">
      <dgm:prSet presAssocID="{2F3022FD-CCB6-4B80-A44B-C6662D0BA180}" presName="iconRect" presStyleLbl="node1" presStyleIdx="2" presStyleCnt="4"/>
      <dgm:spPr>
        <a:blipFill>
          <a:blip xmlns:r="http://schemas.openxmlformats.org/officeDocument/2006/relationships" r:embed="rId5">
            <a:lum bright="70000" contrast="-70000"/>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ar graph with upward trend with solid fill"/>
        </a:ext>
      </dgm:extLst>
    </dgm:pt>
    <dgm:pt modelId="{02EBD186-C403-4C1A-ADED-6E89E059AEB9}" type="pres">
      <dgm:prSet presAssocID="{2F3022FD-CCB6-4B80-A44B-C6662D0BA180}" presName="spaceRect" presStyleCnt="0"/>
      <dgm:spPr/>
    </dgm:pt>
    <dgm:pt modelId="{7C2E6365-BF04-440C-BD44-DCBFB19B0BAB}" type="pres">
      <dgm:prSet presAssocID="{2F3022FD-CCB6-4B80-A44B-C6662D0BA180}" presName="textRect" presStyleLbl="revTx" presStyleIdx="2" presStyleCnt="4">
        <dgm:presLayoutVars>
          <dgm:chMax val="1"/>
          <dgm:chPref val="1"/>
        </dgm:presLayoutVars>
      </dgm:prSet>
      <dgm:spPr/>
    </dgm:pt>
    <dgm:pt modelId="{BB99FF77-C072-4ADB-99CD-3C0229D3BFC3}" type="pres">
      <dgm:prSet presAssocID="{DD604108-8FFC-42B3-AA2F-7199F48105DD}" presName="sibTrans" presStyleCnt="0"/>
      <dgm:spPr/>
    </dgm:pt>
    <dgm:pt modelId="{92107651-89D2-4C9C-A4BC-8F661E9F5EC0}" type="pres">
      <dgm:prSet presAssocID="{AF967841-30AA-4FBE-9494-469335518AF4}" presName="compNode" presStyleCnt="0"/>
      <dgm:spPr/>
    </dgm:pt>
    <dgm:pt modelId="{FFAE58E5-6EEF-4D9E-99EC-C5BC04FD16D5}" type="pres">
      <dgm:prSet presAssocID="{AF967841-30AA-4FBE-9494-469335518AF4}" presName="iconBgRect" presStyleLbl="bgShp" presStyleIdx="3" presStyleCnt="4"/>
      <dgm:spPr>
        <a:solidFill>
          <a:schemeClr val="accent1">
            <a:lumMod val="60000"/>
            <a:lumOff val="40000"/>
          </a:schemeClr>
        </a:solidFill>
      </dgm:spPr>
    </dgm:pt>
    <dgm:pt modelId="{071BD4ED-0585-4682-8663-60DE296664FD}" type="pres">
      <dgm:prSet presAssocID="{AF967841-30AA-4FBE-9494-469335518AF4}" presName="iconRect" presStyleLbl="node1" presStyleIdx="3" presStyleCnt="4"/>
      <dgm:spPr>
        <a:blipFill>
          <a:blip xmlns:r="http://schemas.openxmlformats.org/officeDocument/2006/relationships" r:embed="rId7">
            <a:lum bright="70000" contrast="-70000"/>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Map with pin with solid fill"/>
        </a:ext>
      </dgm:extLst>
    </dgm:pt>
    <dgm:pt modelId="{C7E4BC57-6534-463D-830B-3092418314C3}" type="pres">
      <dgm:prSet presAssocID="{AF967841-30AA-4FBE-9494-469335518AF4}" presName="spaceRect" presStyleCnt="0"/>
      <dgm:spPr/>
    </dgm:pt>
    <dgm:pt modelId="{540512E0-B967-4F75-88CE-6B60D273FBDF}" type="pres">
      <dgm:prSet presAssocID="{AF967841-30AA-4FBE-9494-469335518AF4}" presName="textRect" presStyleLbl="revTx" presStyleIdx="3" presStyleCnt="4">
        <dgm:presLayoutVars>
          <dgm:chMax val="1"/>
          <dgm:chPref val="1"/>
        </dgm:presLayoutVars>
      </dgm:prSet>
      <dgm:spPr/>
    </dgm:pt>
  </dgm:ptLst>
  <dgm:cxnLst>
    <dgm:cxn modelId="{FC322D09-4EA1-4CEC-94CF-C91D603213A0}" type="presOf" srcId="{2F3022FD-CCB6-4B80-A44B-C6662D0BA180}" destId="{7C2E6365-BF04-440C-BD44-DCBFB19B0BAB}" srcOrd="0" destOrd="0" presId="urn:microsoft.com/office/officeart/2018/5/layout/IconCircleLabelList"/>
    <dgm:cxn modelId="{3D916432-9950-46B4-9BC9-109CCB62630A}" type="presOf" srcId="{AF967841-30AA-4FBE-9494-469335518AF4}" destId="{540512E0-B967-4F75-88CE-6B60D273FBDF}" srcOrd="0" destOrd="0" presId="urn:microsoft.com/office/officeart/2018/5/layout/IconCircleLabelList"/>
    <dgm:cxn modelId="{1772B077-3326-4F60-B2F7-57107F84360B}" srcId="{BCF68FF4-7DEB-4E91-9AA2-4EBDA51E94D8}" destId="{5E43BDD6-F298-46AE-B1D9-5716EA1DFD89}" srcOrd="0" destOrd="0" parTransId="{BCB42E98-41DD-4C96-B42D-3894F4A0642C}" sibTransId="{60B4B2C0-A04F-4370-8D4A-3C1C32989637}"/>
    <dgm:cxn modelId="{852C9DA8-E4FB-48F3-A034-C390849CDBDD}" srcId="{BCF68FF4-7DEB-4E91-9AA2-4EBDA51E94D8}" destId="{C862593D-BED2-483F-99CD-AF88700DF7D8}" srcOrd="1" destOrd="0" parTransId="{F4CADE28-AC29-46DB-A419-AC35196A0095}" sibTransId="{54478613-6779-47AA-BC97-CDEC74248421}"/>
    <dgm:cxn modelId="{60FE6CBB-395F-40A8-B81D-E370BC7FA5ED}" type="presOf" srcId="{BCF68FF4-7DEB-4E91-9AA2-4EBDA51E94D8}" destId="{F03C419E-606D-4028-BC62-DB7F952BC15C}" srcOrd="0" destOrd="0" presId="urn:microsoft.com/office/officeart/2018/5/layout/IconCircleLabelList"/>
    <dgm:cxn modelId="{F89849BE-AD66-4790-8C49-ED8EF020BD05}" srcId="{BCF68FF4-7DEB-4E91-9AA2-4EBDA51E94D8}" destId="{AF967841-30AA-4FBE-9494-469335518AF4}" srcOrd="3" destOrd="0" parTransId="{30737A1C-AB42-444F-BE5D-E8F61BB753EE}" sibTransId="{2AE77982-C945-491C-BA68-DC935DEDDB70}"/>
    <dgm:cxn modelId="{791B45C1-B935-4D12-B879-DDB2BD24602F}" type="presOf" srcId="{5E43BDD6-F298-46AE-B1D9-5716EA1DFD89}" destId="{D6C654C6-6808-4932-9BA8-22DB6BC588E1}" srcOrd="0" destOrd="0" presId="urn:microsoft.com/office/officeart/2018/5/layout/IconCircleLabelList"/>
    <dgm:cxn modelId="{C887CAE1-FD62-4789-9E9F-A2415846CE61}" srcId="{BCF68FF4-7DEB-4E91-9AA2-4EBDA51E94D8}" destId="{2F3022FD-CCB6-4B80-A44B-C6662D0BA180}" srcOrd="2" destOrd="0" parTransId="{0E4AE296-8349-4862-A06B-EFD3683B87A5}" sibTransId="{DD604108-8FFC-42B3-AA2F-7199F48105DD}"/>
    <dgm:cxn modelId="{6F0800E2-9D02-49E7-9B72-8D74DC0B74FF}" type="presOf" srcId="{C862593D-BED2-483F-99CD-AF88700DF7D8}" destId="{C6EE5608-99A5-44A7-BEDC-90F6C1F68A29}" srcOrd="0" destOrd="0" presId="urn:microsoft.com/office/officeart/2018/5/layout/IconCircleLabelList"/>
    <dgm:cxn modelId="{5790890B-42C7-497A-9065-EB676D44E333}" type="presParOf" srcId="{F03C419E-606D-4028-BC62-DB7F952BC15C}" destId="{FD47D08F-8DC6-4323-97DF-5E105B127C81}" srcOrd="0" destOrd="0" presId="urn:microsoft.com/office/officeart/2018/5/layout/IconCircleLabelList"/>
    <dgm:cxn modelId="{E4B72376-93FB-4A42-B612-F835306553C9}" type="presParOf" srcId="{FD47D08F-8DC6-4323-97DF-5E105B127C81}" destId="{83686CE7-199E-4562-9831-83A0B1776172}" srcOrd="0" destOrd="0" presId="urn:microsoft.com/office/officeart/2018/5/layout/IconCircleLabelList"/>
    <dgm:cxn modelId="{D5CE3E38-56D4-48C8-9CF2-F71404585EE0}" type="presParOf" srcId="{FD47D08F-8DC6-4323-97DF-5E105B127C81}" destId="{D577F82F-5061-41C9-8CCF-E90227FAD33A}" srcOrd="1" destOrd="0" presId="urn:microsoft.com/office/officeart/2018/5/layout/IconCircleLabelList"/>
    <dgm:cxn modelId="{2513B268-57CC-49EA-869D-362EF0B80B71}" type="presParOf" srcId="{FD47D08F-8DC6-4323-97DF-5E105B127C81}" destId="{0022E04C-DFF4-4789-8834-5D79169EE520}" srcOrd="2" destOrd="0" presId="urn:microsoft.com/office/officeart/2018/5/layout/IconCircleLabelList"/>
    <dgm:cxn modelId="{7D1FE476-77D0-4836-B2AC-EDDAA54FC94B}" type="presParOf" srcId="{FD47D08F-8DC6-4323-97DF-5E105B127C81}" destId="{D6C654C6-6808-4932-9BA8-22DB6BC588E1}" srcOrd="3" destOrd="0" presId="urn:microsoft.com/office/officeart/2018/5/layout/IconCircleLabelList"/>
    <dgm:cxn modelId="{ABC3DD4D-0E17-4B97-9225-27D136C3E880}" type="presParOf" srcId="{F03C419E-606D-4028-BC62-DB7F952BC15C}" destId="{DDB20A5E-1D75-42FA-BF26-1035BF7E4482}" srcOrd="1" destOrd="0" presId="urn:microsoft.com/office/officeart/2018/5/layout/IconCircleLabelList"/>
    <dgm:cxn modelId="{8ADCAF8A-255E-4654-8F9C-EE939C14D447}" type="presParOf" srcId="{F03C419E-606D-4028-BC62-DB7F952BC15C}" destId="{A584FC1C-C557-4D3F-AFA8-703ADB656ADF}" srcOrd="2" destOrd="0" presId="urn:microsoft.com/office/officeart/2018/5/layout/IconCircleLabelList"/>
    <dgm:cxn modelId="{06448348-A486-440B-A096-51B3F3B56094}" type="presParOf" srcId="{A584FC1C-C557-4D3F-AFA8-703ADB656ADF}" destId="{C5E0F94A-F263-4A8E-8E40-9810F98724B8}" srcOrd="0" destOrd="0" presId="urn:microsoft.com/office/officeart/2018/5/layout/IconCircleLabelList"/>
    <dgm:cxn modelId="{E8CECDEE-40F7-4E60-8B4F-EF0ABAF50773}" type="presParOf" srcId="{A584FC1C-C557-4D3F-AFA8-703ADB656ADF}" destId="{9E1168B2-B9E9-4127-A63C-9E6F38BA2D1B}" srcOrd="1" destOrd="0" presId="urn:microsoft.com/office/officeart/2018/5/layout/IconCircleLabelList"/>
    <dgm:cxn modelId="{82BEEFD7-6221-40A0-8103-23F086ECEFC2}" type="presParOf" srcId="{A584FC1C-C557-4D3F-AFA8-703ADB656ADF}" destId="{0AA8DB47-5260-4B91-9D6F-F09B86497EFE}" srcOrd="2" destOrd="0" presId="urn:microsoft.com/office/officeart/2018/5/layout/IconCircleLabelList"/>
    <dgm:cxn modelId="{B682BB90-B52C-4988-BED0-5031F8B0295F}" type="presParOf" srcId="{A584FC1C-C557-4D3F-AFA8-703ADB656ADF}" destId="{C6EE5608-99A5-44A7-BEDC-90F6C1F68A29}" srcOrd="3" destOrd="0" presId="urn:microsoft.com/office/officeart/2018/5/layout/IconCircleLabelList"/>
    <dgm:cxn modelId="{B6A4A28B-5AF9-4EDB-8EBF-457814BA8CE2}" type="presParOf" srcId="{F03C419E-606D-4028-BC62-DB7F952BC15C}" destId="{4EF6B4D1-0874-49D3-8649-321EB67CB966}" srcOrd="3" destOrd="0" presId="urn:microsoft.com/office/officeart/2018/5/layout/IconCircleLabelList"/>
    <dgm:cxn modelId="{20F523BC-7FF1-4594-835C-5D3F06578E41}" type="presParOf" srcId="{F03C419E-606D-4028-BC62-DB7F952BC15C}" destId="{C9759336-C700-468B-9CBB-60B2494EF3F9}" srcOrd="4" destOrd="0" presId="urn:microsoft.com/office/officeart/2018/5/layout/IconCircleLabelList"/>
    <dgm:cxn modelId="{7D188E06-D2C2-4D8E-A07C-84FA0C9AAC1E}" type="presParOf" srcId="{C9759336-C700-468B-9CBB-60B2494EF3F9}" destId="{1CB6BA92-EF28-4EEA-95F9-252BF2799832}" srcOrd="0" destOrd="0" presId="urn:microsoft.com/office/officeart/2018/5/layout/IconCircleLabelList"/>
    <dgm:cxn modelId="{A1C56CCB-A986-4301-8C12-1B2116DFFC52}" type="presParOf" srcId="{C9759336-C700-468B-9CBB-60B2494EF3F9}" destId="{981A7D4E-E473-4C5D-A3B4-D76B780EDE56}" srcOrd="1" destOrd="0" presId="urn:microsoft.com/office/officeart/2018/5/layout/IconCircleLabelList"/>
    <dgm:cxn modelId="{FABC2450-E617-467B-AF01-ABE8F5E71778}" type="presParOf" srcId="{C9759336-C700-468B-9CBB-60B2494EF3F9}" destId="{02EBD186-C403-4C1A-ADED-6E89E059AEB9}" srcOrd="2" destOrd="0" presId="urn:microsoft.com/office/officeart/2018/5/layout/IconCircleLabelList"/>
    <dgm:cxn modelId="{0757BC40-BF2D-4FA4-BEEC-C5C078CC0F43}" type="presParOf" srcId="{C9759336-C700-468B-9CBB-60B2494EF3F9}" destId="{7C2E6365-BF04-440C-BD44-DCBFB19B0BAB}" srcOrd="3" destOrd="0" presId="urn:microsoft.com/office/officeart/2018/5/layout/IconCircleLabelList"/>
    <dgm:cxn modelId="{4B979F06-2081-463C-9ED9-DCF2ABD61CEF}" type="presParOf" srcId="{F03C419E-606D-4028-BC62-DB7F952BC15C}" destId="{BB99FF77-C072-4ADB-99CD-3C0229D3BFC3}" srcOrd="5" destOrd="0" presId="urn:microsoft.com/office/officeart/2018/5/layout/IconCircleLabelList"/>
    <dgm:cxn modelId="{D34FF9F5-BE8F-4B95-882F-7407DEBC80E8}" type="presParOf" srcId="{F03C419E-606D-4028-BC62-DB7F952BC15C}" destId="{92107651-89D2-4C9C-A4BC-8F661E9F5EC0}" srcOrd="6" destOrd="0" presId="urn:microsoft.com/office/officeart/2018/5/layout/IconCircleLabelList"/>
    <dgm:cxn modelId="{06C424DB-AF25-44FB-8426-942A2C5D08CA}" type="presParOf" srcId="{92107651-89D2-4C9C-A4BC-8F661E9F5EC0}" destId="{FFAE58E5-6EEF-4D9E-99EC-C5BC04FD16D5}" srcOrd="0" destOrd="0" presId="urn:microsoft.com/office/officeart/2018/5/layout/IconCircleLabelList"/>
    <dgm:cxn modelId="{A882A6DD-13FC-49D8-AD1A-39939100E1F5}" type="presParOf" srcId="{92107651-89D2-4C9C-A4BC-8F661E9F5EC0}" destId="{071BD4ED-0585-4682-8663-60DE296664FD}" srcOrd="1" destOrd="0" presId="urn:microsoft.com/office/officeart/2018/5/layout/IconCircleLabelList"/>
    <dgm:cxn modelId="{E5317712-293C-4884-AB5A-20702CDCF810}" type="presParOf" srcId="{92107651-89D2-4C9C-A4BC-8F661E9F5EC0}" destId="{C7E4BC57-6534-463D-830B-3092418314C3}" srcOrd="2" destOrd="0" presId="urn:microsoft.com/office/officeart/2018/5/layout/IconCircleLabelList"/>
    <dgm:cxn modelId="{EDC69C3B-62AF-43E2-B8BE-CF5B342AB187}" type="presParOf" srcId="{92107651-89D2-4C9C-A4BC-8F661E9F5EC0}" destId="{540512E0-B967-4F75-88CE-6B60D273FBDF}"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2042F236-4A52-4FA8-AC78-F43A3B54BF5A}"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BE9F6BF8-AF80-44E8-AFD1-A55729C9FFCB}">
      <dgm:prSet/>
      <dgm:spPr/>
      <dgm:t>
        <a:bodyPr/>
        <a:lstStyle/>
        <a:p>
          <a:pPr>
            <a:lnSpc>
              <a:spcPct val="100000"/>
            </a:lnSpc>
            <a:defRPr cap="all"/>
          </a:pPr>
          <a:r>
            <a:rPr lang="en-US"/>
            <a:t>More Questions</a:t>
          </a:r>
        </a:p>
      </dgm:t>
    </dgm:pt>
    <dgm:pt modelId="{E93CAA0B-5B70-41E4-AC51-D399A2A5D6B4}" type="parTrans" cxnId="{DA6C57B3-9B9C-4DF2-8ED3-92D889BBDE22}">
      <dgm:prSet/>
      <dgm:spPr/>
      <dgm:t>
        <a:bodyPr/>
        <a:lstStyle/>
        <a:p>
          <a:endParaRPr lang="en-US"/>
        </a:p>
      </dgm:t>
    </dgm:pt>
    <dgm:pt modelId="{797BAE1C-4CF0-4005-AD45-0F75EAB27843}" type="sibTrans" cxnId="{DA6C57B3-9B9C-4DF2-8ED3-92D889BBDE22}">
      <dgm:prSet/>
      <dgm:spPr/>
      <dgm:t>
        <a:bodyPr/>
        <a:lstStyle/>
        <a:p>
          <a:endParaRPr lang="en-US"/>
        </a:p>
      </dgm:t>
    </dgm:pt>
    <dgm:pt modelId="{2CFCC101-A242-479F-9F13-C02C4AD69475}">
      <dgm:prSet/>
      <dgm:spPr/>
      <dgm:t>
        <a:bodyPr/>
        <a:lstStyle/>
        <a:p>
          <a:pPr>
            <a:lnSpc>
              <a:spcPct val="100000"/>
            </a:lnSpc>
            <a:defRPr cap="all"/>
          </a:pPr>
          <a:r>
            <a:rPr lang="en-US"/>
            <a:t>Updated Answers</a:t>
          </a:r>
        </a:p>
      </dgm:t>
    </dgm:pt>
    <dgm:pt modelId="{0F6B3527-04C9-443C-B65E-137FFAD4161E}" type="parTrans" cxnId="{331875DC-D6AB-4E0B-A909-762D45370F09}">
      <dgm:prSet/>
      <dgm:spPr/>
      <dgm:t>
        <a:bodyPr/>
        <a:lstStyle/>
        <a:p>
          <a:endParaRPr lang="en-US"/>
        </a:p>
      </dgm:t>
    </dgm:pt>
    <dgm:pt modelId="{0FA764ED-BBFC-49D8-BDE6-8A01E901219B}" type="sibTrans" cxnId="{331875DC-D6AB-4E0B-A909-762D45370F09}">
      <dgm:prSet/>
      <dgm:spPr/>
      <dgm:t>
        <a:bodyPr/>
        <a:lstStyle/>
        <a:p>
          <a:endParaRPr lang="en-US"/>
        </a:p>
      </dgm:t>
    </dgm:pt>
    <dgm:pt modelId="{723AAFC9-7C6B-4B1E-B5EC-C4CDC77E1E94}" type="pres">
      <dgm:prSet presAssocID="{2042F236-4A52-4FA8-AC78-F43A3B54BF5A}" presName="root" presStyleCnt="0">
        <dgm:presLayoutVars>
          <dgm:dir/>
          <dgm:resizeHandles val="exact"/>
        </dgm:presLayoutVars>
      </dgm:prSet>
      <dgm:spPr/>
    </dgm:pt>
    <dgm:pt modelId="{986629FF-4F19-4934-B041-E0C7453C9ED3}" type="pres">
      <dgm:prSet presAssocID="{BE9F6BF8-AF80-44E8-AFD1-A55729C9FFCB}" presName="compNode" presStyleCnt="0"/>
      <dgm:spPr/>
    </dgm:pt>
    <dgm:pt modelId="{C143AF37-D9E2-4CF2-AEC0-F03BC337F59A}" type="pres">
      <dgm:prSet presAssocID="{BE9F6BF8-AF80-44E8-AFD1-A55729C9FFCB}" presName="iconBgRect" presStyleLbl="bgShp" presStyleIdx="0" presStyleCnt="2"/>
      <dgm:spPr/>
    </dgm:pt>
    <dgm:pt modelId="{AB7410EC-5BDE-4A10-A928-0B18737BD174}" type="pres">
      <dgm:prSet presAssocID="{BE9F6BF8-AF80-44E8-AFD1-A55729C9FFC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lp"/>
        </a:ext>
      </dgm:extLst>
    </dgm:pt>
    <dgm:pt modelId="{CF1A105F-EC17-4BDC-B792-F058C1F58590}" type="pres">
      <dgm:prSet presAssocID="{BE9F6BF8-AF80-44E8-AFD1-A55729C9FFCB}" presName="spaceRect" presStyleCnt="0"/>
      <dgm:spPr/>
    </dgm:pt>
    <dgm:pt modelId="{FD375A74-B6D5-45BB-8946-A043530AD1F6}" type="pres">
      <dgm:prSet presAssocID="{BE9F6BF8-AF80-44E8-AFD1-A55729C9FFCB}" presName="textRect" presStyleLbl="revTx" presStyleIdx="0" presStyleCnt="2">
        <dgm:presLayoutVars>
          <dgm:chMax val="1"/>
          <dgm:chPref val="1"/>
        </dgm:presLayoutVars>
      </dgm:prSet>
      <dgm:spPr/>
    </dgm:pt>
    <dgm:pt modelId="{4B62640F-4B33-4A5E-8EAD-0B5C1EF3A9B3}" type="pres">
      <dgm:prSet presAssocID="{797BAE1C-4CF0-4005-AD45-0F75EAB27843}" presName="sibTrans" presStyleCnt="0"/>
      <dgm:spPr/>
    </dgm:pt>
    <dgm:pt modelId="{0264B487-67B0-4471-AE56-0A0DEE2380EF}" type="pres">
      <dgm:prSet presAssocID="{2CFCC101-A242-479F-9F13-C02C4AD69475}" presName="compNode" presStyleCnt="0"/>
      <dgm:spPr/>
    </dgm:pt>
    <dgm:pt modelId="{E01B5AA1-F75D-4A45-89DB-E5702B3B6121}" type="pres">
      <dgm:prSet presAssocID="{2CFCC101-A242-479F-9F13-C02C4AD69475}" presName="iconBgRect" presStyleLbl="bgShp" presStyleIdx="1" presStyleCnt="2"/>
      <dgm:spPr/>
    </dgm:pt>
    <dgm:pt modelId="{D45DAD9F-4F21-4F2D-BE18-D2B86E1137D4}" type="pres">
      <dgm:prSet presAssocID="{2CFCC101-A242-479F-9F13-C02C4AD6947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a:ext>
      </dgm:extLst>
    </dgm:pt>
    <dgm:pt modelId="{2476C662-46E2-4FB8-9DED-C156D642DC3B}" type="pres">
      <dgm:prSet presAssocID="{2CFCC101-A242-479F-9F13-C02C4AD69475}" presName="spaceRect" presStyleCnt="0"/>
      <dgm:spPr/>
    </dgm:pt>
    <dgm:pt modelId="{705E131A-DBE7-4B9A-8DD1-19F91E0A14AF}" type="pres">
      <dgm:prSet presAssocID="{2CFCC101-A242-479F-9F13-C02C4AD69475}" presName="textRect" presStyleLbl="revTx" presStyleIdx="1" presStyleCnt="2">
        <dgm:presLayoutVars>
          <dgm:chMax val="1"/>
          <dgm:chPref val="1"/>
        </dgm:presLayoutVars>
      </dgm:prSet>
      <dgm:spPr/>
    </dgm:pt>
  </dgm:ptLst>
  <dgm:cxnLst>
    <dgm:cxn modelId="{4AD9443F-ED98-4D5D-AA84-5C2FC877949C}" type="presOf" srcId="{2CFCC101-A242-479F-9F13-C02C4AD69475}" destId="{705E131A-DBE7-4B9A-8DD1-19F91E0A14AF}" srcOrd="0" destOrd="0" presId="urn:microsoft.com/office/officeart/2018/5/layout/IconCircleLabelList"/>
    <dgm:cxn modelId="{30408575-D47D-46F2-84E4-688153D81C57}" type="presOf" srcId="{BE9F6BF8-AF80-44E8-AFD1-A55729C9FFCB}" destId="{FD375A74-B6D5-45BB-8946-A043530AD1F6}" srcOrd="0" destOrd="0" presId="urn:microsoft.com/office/officeart/2018/5/layout/IconCircleLabelList"/>
    <dgm:cxn modelId="{DB7E0C5A-3DDB-427D-A2E0-7BC0541281A4}" type="presOf" srcId="{2042F236-4A52-4FA8-AC78-F43A3B54BF5A}" destId="{723AAFC9-7C6B-4B1E-B5EC-C4CDC77E1E94}" srcOrd="0" destOrd="0" presId="urn:microsoft.com/office/officeart/2018/5/layout/IconCircleLabelList"/>
    <dgm:cxn modelId="{DA6C57B3-9B9C-4DF2-8ED3-92D889BBDE22}" srcId="{2042F236-4A52-4FA8-AC78-F43A3B54BF5A}" destId="{BE9F6BF8-AF80-44E8-AFD1-A55729C9FFCB}" srcOrd="0" destOrd="0" parTransId="{E93CAA0B-5B70-41E4-AC51-D399A2A5D6B4}" sibTransId="{797BAE1C-4CF0-4005-AD45-0F75EAB27843}"/>
    <dgm:cxn modelId="{331875DC-D6AB-4E0B-A909-762D45370F09}" srcId="{2042F236-4A52-4FA8-AC78-F43A3B54BF5A}" destId="{2CFCC101-A242-479F-9F13-C02C4AD69475}" srcOrd="1" destOrd="0" parTransId="{0F6B3527-04C9-443C-B65E-137FFAD4161E}" sibTransId="{0FA764ED-BBFC-49D8-BDE6-8A01E901219B}"/>
    <dgm:cxn modelId="{43AB1680-0FD5-4148-BF36-002E5535B08C}" type="presParOf" srcId="{723AAFC9-7C6B-4B1E-B5EC-C4CDC77E1E94}" destId="{986629FF-4F19-4934-B041-E0C7453C9ED3}" srcOrd="0" destOrd="0" presId="urn:microsoft.com/office/officeart/2018/5/layout/IconCircleLabelList"/>
    <dgm:cxn modelId="{E0E2C159-E743-41CC-A014-DED2CF4BBE72}" type="presParOf" srcId="{986629FF-4F19-4934-B041-E0C7453C9ED3}" destId="{C143AF37-D9E2-4CF2-AEC0-F03BC337F59A}" srcOrd="0" destOrd="0" presId="urn:microsoft.com/office/officeart/2018/5/layout/IconCircleLabelList"/>
    <dgm:cxn modelId="{8EEDB3A7-5CF3-4250-BF75-28C400FE5C7A}" type="presParOf" srcId="{986629FF-4F19-4934-B041-E0C7453C9ED3}" destId="{AB7410EC-5BDE-4A10-A928-0B18737BD174}" srcOrd="1" destOrd="0" presId="urn:microsoft.com/office/officeart/2018/5/layout/IconCircleLabelList"/>
    <dgm:cxn modelId="{8F29EF5F-2FCA-49AC-8C2D-1CA7F8410B35}" type="presParOf" srcId="{986629FF-4F19-4934-B041-E0C7453C9ED3}" destId="{CF1A105F-EC17-4BDC-B792-F058C1F58590}" srcOrd="2" destOrd="0" presId="urn:microsoft.com/office/officeart/2018/5/layout/IconCircleLabelList"/>
    <dgm:cxn modelId="{F837F72F-34EA-4B17-8E50-61EA13CB36F9}" type="presParOf" srcId="{986629FF-4F19-4934-B041-E0C7453C9ED3}" destId="{FD375A74-B6D5-45BB-8946-A043530AD1F6}" srcOrd="3" destOrd="0" presId="urn:microsoft.com/office/officeart/2018/5/layout/IconCircleLabelList"/>
    <dgm:cxn modelId="{4887B530-8466-41AA-897E-32BDF7AB0E13}" type="presParOf" srcId="{723AAFC9-7C6B-4B1E-B5EC-C4CDC77E1E94}" destId="{4B62640F-4B33-4A5E-8EAD-0B5C1EF3A9B3}" srcOrd="1" destOrd="0" presId="urn:microsoft.com/office/officeart/2018/5/layout/IconCircleLabelList"/>
    <dgm:cxn modelId="{B0EE6575-73AE-4062-9AE0-A19B0EAACBD8}" type="presParOf" srcId="{723AAFC9-7C6B-4B1E-B5EC-C4CDC77E1E94}" destId="{0264B487-67B0-4471-AE56-0A0DEE2380EF}" srcOrd="2" destOrd="0" presId="urn:microsoft.com/office/officeart/2018/5/layout/IconCircleLabelList"/>
    <dgm:cxn modelId="{87547357-B0EF-4C2B-A5D9-813062FEE585}" type="presParOf" srcId="{0264B487-67B0-4471-AE56-0A0DEE2380EF}" destId="{E01B5AA1-F75D-4A45-89DB-E5702B3B6121}" srcOrd="0" destOrd="0" presId="urn:microsoft.com/office/officeart/2018/5/layout/IconCircleLabelList"/>
    <dgm:cxn modelId="{FC845302-8DB3-4BD4-8772-5E474DE10331}" type="presParOf" srcId="{0264B487-67B0-4471-AE56-0A0DEE2380EF}" destId="{D45DAD9F-4F21-4F2D-BE18-D2B86E1137D4}" srcOrd="1" destOrd="0" presId="urn:microsoft.com/office/officeart/2018/5/layout/IconCircleLabelList"/>
    <dgm:cxn modelId="{C262CBEB-0D9E-4900-BA11-88F9402F0A71}" type="presParOf" srcId="{0264B487-67B0-4471-AE56-0A0DEE2380EF}" destId="{2476C662-46E2-4FB8-9DED-C156D642DC3B}" srcOrd="2" destOrd="0" presId="urn:microsoft.com/office/officeart/2018/5/layout/IconCircleLabelList"/>
    <dgm:cxn modelId="{A6744D41-7FA7-4ED9-8690-86C01FAE1CF8}" type="presParOf" srcId="{0264B487-67B0-4471-AE56-0A0DEE2380EF}" destId="{705E131A-DBE7-4B9A-8DD1-19F91E0A14AF}"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5BC6435-50C0-49F2-8BB5-4BE155CE7B76}"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2583BE21-D8CC-4EEF-8737-ADB27F414A7E}">
      <dgm:prSet custT="1"/>
      <dgm:spPr/>
      <dgm:t>
        <a:bodyPr/>
        <a:lstStyle/>
        <a:p>
          <a:pPr>
            <a:lnSpc>
              <a:spcPct val="100000"/>
            </a:lnSpc>
          </a:pPr>
          <a:r>
            <a:rPr lang="en-US" sz="2200"/>
            <a:t>Project Advisors, Dr. Fred </a:t>
          </a:r>
          <a:r>
            <a:rPr lang="en-US" sz="2200" err="1"/>
            <a:t>Looft</a:t>
          </a:r>
          <a:r>
            <a:rPr lang="en-US" sz="2200"/>
            <a:t> &amp; Dr. Susan Jarvis</a:t>
          </a:r>
        </a:p>
      </dgm:t>
    </dgm:pt>
    <dgm:pt modelId="{38A6F871-E77D-4BE6-9ADC-19BC7CB9925D}" type="parTrans" cxnId="{88D0DE1E-EFD1-4778-8B10-04D3D79C053B}">
      <dgm:prSet/>
      <dgm:spPr/>
      <dgm:t>
        <a:bodyPr/>
        <a:lstStyle/>
        <a:p>
          <a:endParaRPr lang="en-US"/>
        </a:p>
      </dgm:t>
    </dgm:pt>
    <dgm:pt modelId="{AAAD7882-E8A4-44D6-B1C0-8F11DDA74D76}" type="sibTrans" cxnId="{88D0DE1E-EFD1-4778-8B10-04D3D79C053B}">
      <dgm:prSet/>
      <dgm:spPr/>
      <dgm:t>
        <a:bodyPr/>
        <a:lstStyle/>
        <a:p>
          <a:endParaRPr lang="en-US"/>
        </a:p>
      </dgm:t>
    </dgm:pt>
    <dgm:pt modelId="{114F70EF-C15F-4760-BDEC-F8973842F847}">
      <dgm:prSet custT="1"/>
      <dgm:spPr/>
      <dgm:t>
        <a:bodyPr/>
        <a:lstStyle/>
        <a:p>
          <a:pPr>
            <a:lnSpc>
              <a:spcPct val="100000"/>
            </a:lnSpc>
          </a:pPr>
          <a:r>
            <a:rPr lang="en-US" sz="2200"/>
            <a:t>Sponsor, Lauren Sinatra</a:t>
          </a:r>
        </a:p>
      </dgm:t>
    </dgm:pt>
    <dgm:pt modelId="{A980BDCE-4DCE-49F1-8926-8E3FBA501300}" type="parTrans" cxnId="{7A655C04-E755-4752-87FB-AE01C4D3BD71}">
      <dgm:prSet/>
      <dgm:spPr/>
      <dgm:t>
        <a:bodyPr/>
        <a:lstStyle/>
        <a:p>
          <a:endParaRPr lang="en-US"/>
        </a:p>
      </dgm:t>
    </dgm:pt>
    <dgm:pt modelId="{D1984A82-11AB-4E86-A592-36688E50EB22}" type="sibTrans" cxnId="{7A655C04-E755-4752-87FB-AE01C4D3BD71}">
      <dgm:prSet/>
      <dgm:spPr/>
      <dgm:t>
        <a:bodyPr/>
        <a:lstStyle/>
        <a:p>
          <a:endParaRPr lang="en-US"/>
        </a:p>
      </dgm:t>
    </dgm:pt>
    <dgm:pt modelId="{CED655AB-9807-4F79-A6CB-96F4BA97954D}">
      <dgm:prSet custT="1"/>
      <dgm:spPr/>
      <dgm:t>
        <a:bodyPr/>
        <a:lstStyle/>
        <a:p>
          <a:pPr>
            <a:lnSpc>
              <a:spcPct val="100000"/>
            </a:lnSpc>
          </a:pPr>
          <a:r>
            <a:rPr lang="en-US" sz="2200"/>
            <a:t>Town of Nantucket Staff</a:t>
          </a:r>
        </a:p>
      </dgm:t>
    </dgm:pt>
    <dgm:pt modelId="{9E820FC2-4534-4C81-BACC-98183EAD112A}" type="parTrans" cxnId="{F080BC30-EF2F-4A0D-B4AC-E8F8828F8F3D}">
      <dgm:prSet/>
      <dgm:spPr/>
      <dgm:t>
        <a:bodyPr/>
        <a:lstStyle/>
        <a:p>
          <a:endParaRPr lang="en-US"/>
        </a:p>
      </dgm:t>
    </dgm:pt>
    <dgm:pt modelId="{A392F3D6-DDB6-4803-9B29-CE0224834D95}" type="sibTrans" cxnId="{F080BC30-EF2F-4A0D-B4AC-E8F8828F8F3D}">
      <dgm:prSet/>
      <dgm:spPr/>
      <dgm:t>
        <a:bodyPr/>
        <a:lstStyle/>
        <a:p>
          <a:endParaRPr lang="en-US"/>
        </a:p>
      </dgm:t>
    </dgm:pt>
    <dgm:pt modelId="{6C6C2871-2666-4E16-932C-C84B5A2D871A}">
      <dgm:prSet custT="1"/>
      <dgm:spPr/>
      <dgm:t>
        <a:bodyPr/>
        <a:lstStyle/>
        <a:p>
          <a:pPr>
            <a:lnSpc>
              <a:spcPct val="100000"/>
            </a:lnSpc>
          </a:pPr>
          <a:r>
            <a:rPr lang="en-US" sz="2200"/>
            <a:t>Local solar installers</a:t>
          </a:r>
        </a:p>
      </dgm:t>
    </dgm:pt>
    <dgm:pt modelId="{C110ECB9-F25A-43FC-9EC2-1E206376D204}" type="parTrans" cxnId="{986CA9AC-9AC1-4508-A892-EF19D4E5277B}">
      <dgm:prSet/>
      <dgm:spPr/>
      <dgm:t>
        <a:bodyPr/>
        <a:lstStyle/>
        <a:p>
          <a:endParaRPr lang="en-US"/>
        </a:p>
      </dgm:t>
    </dgm:pt>
    <dgm:pt modelId="{2ED82C8C-A170-4152-8942-A56885AF5C41}" type="sibTrans" cxnId="{986CA9AC-9AC1-4508-A892-EF19D4E5277B}">
      <dgm:prSet/>
      <dgm:spPr/>
      <dgm:t>
        <a:bodyPr/>
        <a:lstStyle/>
        <a:p>
          <a:endParaRPr lang="en-US"/>
        </a:p>
      </dgm:t>
    </dgm:pt>
    <dgm:pt modelId="{AEA364A2-492B-4C21-A1F2-AD84FF1C2FCE}">
      <dgm:prSet custT="1"/>
      <dgm:spPr/>
      <dgm:t>
        <a:bodyPr/>
        <a:lstStyle/>
        <a:p>
          <a:pPr>
            <a:lnSpc>
              <a:spcPct val="100000"/>
            </a:lnSpc>
          </a:pPr>
          <a:r>
            <a:rPr lang="en-US" sz="2200"/>
            <a:t>SolSmart community interviewees</a:t>
          </a:r>
        </a:p>
      </dgm:t>
    </dgm:pt>
    <dgm:pt modelId="{6DBD9D99-B467-4560-A17F-82F2BCE1C598}" type="parTrans" cxnId="{8A248F11-8BA9-4D56-A4C5-E8D4D17E7199}">
      <dgm:prSet/>
      <dgm:spPr/>
      <dgm:t>
        <a:bodyPr/>
        <a:lstStyle/>
        <a:p>
          <a:endParaRPr lang="en-US"/>
        </a:p>
      </dgm:t>
    </dgm:pt>
    <dgm:pt modelId="{D4173C67-2522-42A5-9CF4-FA55A6D078E2}" type="sibTrans" cxnId="{8A248F11-8BA9-4D56-A4C5-E8D4D17E7199}">
      <dgm:prSet/>
      <dgm:spPr/>
      <dgm:t>
        <a:bodyPr/>
        <a:lstStyle/>
        <a:p>
          <a:endParaRPr lang="en-US"/>
        </a:p>
      </dgm:t>
    </dgm:pt>
    <dgm:pt modelId="{B19F0F5F-3D40-40B2-A3AC-DDCC624C4E86}">
      <dgm:prSet custT="1"/>
      <dgm:spPr/>
      <dgm:t>
        <a:bodyPr/>
        <a:lstStyle/>
        <a:p>
          <a:pPr>
            <a:lnSpc>
              <a:spcPct val="100000"/>
            </a:lnSpc>
          </a:pPr>
          <a:r>
            <a:rPr lang="en-US" sz="2200"/>
            <a:t>Nantucket Yacht Club</a:t>
          </a:r>
        </a:p>
      </dgm:t>
    </dgm:pt>
    <dgm:pt modelId="{F8A1C34B-106B-4AED-9D2F-4213C26DD234}" type="parTrans" cxnId="{785181E0-D2CF-4CC1-813C-E11F37A13FD3}">
      <dgm:prSet/>
      <dgm:spPr/>
      <dgm:t>
        <a:bodyPr/>
        <a:lstStyle/>
        <a:p>
          <a:endParaRPr lang="en-US"/>
        </a:p>
      </dgm:t>
    </dgm:pt>
    <dgm:pt modelId="{64F90575-0995-4FB5-9520-B7D5CD560579}" type="sibTrans" cxnId="{785181E0-D2CF-4CC1-813C-E11F37A13FD3}">
      <dgm:prSet/>
      <dgm:spPr/>
      <dgm:t>
        <a:bodyPr/>
        <a:lstStyle/>
        <a:p>
          <a:endParaRPr lang="en-US"/>
        </a:p>
      </dgm:t>
    </dgm:pt>
    <dgm:pt modelId="{75BE76EA-22D8-4A07-BD13-C26E344462FF}">
      <dgm:prSet custT="1"/>
      <dgm:spPr/>
      <dgm:t>
        <a:bodyPr/>
        <a:lstStyle/>
        <a:p>
          <a:pPr>
            <a:lnSpc>
              <a:spcPct val="100000"/>
            </a:lnSpc>
          </a:pPr>
          <a:r>
            <a:rPr lang="en-US" sz="2200"/>
            <a:t>Young’s Bicycle Shop</a:t>
          </a:r>
        </a:p>
      </dgm:t>
    </dgm:pt>
    <dgm:pt modelId="{91BAB0F3-D765-46F3-9F7E-86E0A19BF1D8}" type="parTrans" cxnId="{EFE08B9D-F03C-4F76-85CC-5329234798F0}">
      <dgm:prSet/>
      <dgm:spPr/>
      <dgm:t>
        <a:bodyPr/>
        <a:lstStyle/>
        <a:p>
          <a:endParaRPr lang="en-US"/>
        </a:p>
      </dgm:t>
    </dgm:pt>
    <dgm:pt modelId="{0854FD42-251A-4C6D-A3F9-9C414A384E1C}" type="sibTrans" cxnId="{EFE08B9D-F03C-4F76-85CC-5329234798F0}">
      <dgm:prSet/>
      <dgm:spPr/>
      <dgm:t>
        <a:bodyPr/>
        <a:lstStyle/>
        <a:p>
          <a:endParaRPr lang="en-US"/>
        </a:p>
      </dgm:t>
    </dgm:pt>
    <dgm:pt modelId="{E134621E-7056-4238-B843-BA043150B785}" type="pres">
      <dgm:prSet presAssocID="{F5BC6435-50C0-49F2-8BB5-4BE155CE7B76}" presName="root" presStyleCnt="0">
        <dgm:presLayoutVars>
          <dgm:dir/>
          <dgm:resizeHandles val="exact"/>
        </dgm:presLayoutVars>
      </dgm:prSet>
      <dgm:spPr/>
    </dgm:pt>
    <dgm:pt modelId="{6DFBE8B9-DC5B-4F50-A55D-AB05159CEAB0}" type="pres">
      <dgm:prSet presAssocID="{2583BE21-D8CC-4EEF-8737-ADB27F414A7E}" presName="compNode" presStyleCnt="0"/>
      <dgm:spPr/>
    </dgm:pt>
    <dgm:pt modelId="{AB32A969-BFCE-4995-940C-EEEE0F569256}" type="pres">
      <dgm:prSet presAssocID="{2583BE21-D8CC-4EEF-8737-ADB27F414A7E}" presName="bgRect" presStyleLbl="bgShp" presStyleIdx="0" presStyleCnt="7"/>
      <dgm:spPr/>
    </dgm:pt>
    <dgm:pt modelId="{5BB93942-1C68-43AF-B380-D6CDED7E4E37}" type="pres">
      <dgm:prSet presAssocID="{2583BE21-D8CC-4EEF-8737-ADB27F414A7E}" presName="iconRect" presStyleLbl="node1" presStyleIdx="0" presStyleCnt="7" custLinFactNeighborX="7411" custLinFactNeighborY="-35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adge New with solid fill"/>
        </a:ext>
      </dgm:extLst>
    </dgm:pt>
    <dgm:pt modelId="{B4CEEF1B-F248-4BF5-86B8-39C288D67B51}" type="pres">
      <dgm:prSet presAssocID="{2583BE21-D8CC-4EEF-8737-ADB27F414A7E}" presName="spaceRect" presStyleCnt="0"/>
      <dgm:spPr/>
    </dgm:pt>
    <dgm:pt modelId="{A046C7E9-F6FE-4107-8A5E-E704428E84CF}" type="pres">
      <dgm:prSet presAssocID="{2583BE21-D8CC-4EEF-8737-ADB27F414A7E}" presName="parTx" presStyleLbl="revTx" presStyleIdx="0" presStyleCnt="7">
        <dgm:presLayoutVars>
          <dgm:chMax val="0"/>
          <dgm:chPref val="0"/>
        </dgm:presLayoutVars>
      </dgm:prSet>
      <dgm:spPr/>
    </dgm:pt>
    <dgm:pt modelId="{2E4CE338-616F-4855-859D-8A7911E91F12}" type="pres">
      <dgm:prSet presAssocID="{AAAD7882-E8A4-44D6-B1C0-8F11DDA74D76}" presName="sibTrans" presStyleCnt="0"/>
      <dgm:spPr/>
    </dgm:pt>
    <dgm:pt modelId="{A9AEE060-B8A2-401A-BD62-6D3586692EF1}" type="pres">
      <dgm:prSet presAssocID="{114F70EF-C15F-4760-BDEC-F8973842F847}" presName="compNode" presStyleCnt="0"/>
      <dgm:spPr/>
    </dgm:pt>
    <dgm:pt modelId="{80A28B0F-11B9-4E7F-9588-653B4EC61B7F}" type="pres">
      <dgm:prSet presAssocID="{114F70EF-C15F-4760-BDEC-F8973842F847}" presName="bgRect" presStyleLbl="bgShp" presStyleIdx="1" presStyleCnt="7"/>
      <dgm:spPr/>
    </dgm:pt>
    <dgm:pt modelId="{EE2985BC-736B-4D1B-98A6-B57B222FC88E}" type="pres">
      <dgm:prSet presAssocID="{114F70EF-C15F-4760-BDEC-F8973842F847}" presName="iconRect" presStyleLbl="node1" presStyleIdx="1" presStyleCnt="7"/>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adge New with solid fill"/>
        </a:ext>
      </dgm:extLst>
    </dgm:pt>
    <dgm:pt modelId="{06E2AA8C-F48A-4376-AA70-EB54A83EF481}" type="pres">
      <dgm:prSet presAssocID="{114F70EF-C15F-4760-BDEC-F8973842F847}" presName="spaceRect" presStyleCnt="0"/>
      <dgm:spPr/>
    </dgm:pt>
    <dgm:pt modelId="{E7AE44C5-9A11-410A-BEC4-7B5F5CE22A4F}" type="pres">
      <dgm:prSet presAssocID="{114F70EF-C15F-4760-BDEC-F8973842F847}" presName="parTx" presStyleLbl="revTx" presStyleIdx="1" presStyleCnt="7">
        <dgm:presLayoutVars>
          <dgm:chMax val="0"/>
          <dgm:chPref val="0"/>
        </dgm:presLayoutVars>
      </dgm:prSet>
      <dgm:spPr/>
    </dgm:pt>
    <dgm:pt modelId="{01456F5E-EA7F-4FD2-9700-A271523B31D0}" type="pres">
      <dgm:prSet presAssocID="{D1984A82-11AB-4E86-A592-36688E50EB22}" presName="sibTrans" presStyleCnt="0"/>
      <dgm:spPr/>
    </dgm:pt>
    <dgm:pt modelId="{FB820D23-DB23-4C20-B4DC-30499B43B3E4}" type="pres">
      <dgm:prSet presAssocID="{CED655AB-9807-4F79-A6CB-96F4BA97954D}" presName="compNode" presStyleCnt="0"/>
      <dgm:spPr/>
    </dgm:pt>
    <dgm:pt modelId="{60FE1D08-18BE-43F4-BFF3-407E00BF7162}" type="pres">
      <dgm:prSet presAssocID="{CED655AB-9807-4F79-A6CB-96F4BA97954D}" presName="bgRect" presStyleLbl="bgShp" presStyleIdx="2" presStyleCnt="7"/>
      <dgm:spPr/>
    </dgm:pt>
    <dgm:pt modelId="{A5286127-4F6E-42E2-8778-A4A49142AC41}" type="pres">
      <dgm:prSet presAssocID="{CED655AB-9807-4F79-A6CB-96F4BA97954D}" presName="iconRect" presStyleLbl="node1" presStyleIdx="2"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adge New with solid fill"/>
        </a:ext>
      </dgm:extLst>
    </dgm:pt>
    <dgm:pt modelId="{DA9F2058-36A5-4925-A706-3409A08BA963}" type="pres">
      <dgm:prSet presAssocID="{CED655AB-9807-4F79-A6CB-96F4BA97954D}" presName="spaceRect" presStyleCnt="0"/>
      <dgm:spPr/>
    </dgm:pt>
    <dgm:pt modelId="{2B7AE5A1-913E-4829-A9C2-F6921BE77A3D}" type="pres">
      <dgm:prSet presAssocID="{CED655AB-9807-4F79-A6CB-96F4BA97954D}" presName="parTx" presStyleLbl="revTx" presStyleIdx="2" presStyleCnt="7">
        <dgm:presLayoutVars>
          <dgm:chMax val="0"/>
          <dgm:chPref val="0"/>
        </dgm:presLayoutVars>
      </dgm:prSet>
      <dgm:spPr/>
    </dgm:pt>
    <dgm:pt modelId="{0B325507-8BA2-428B-9DBE-D1752FA119D5}" type="pres">
      <dgm:prSet presAssocID="{A392F3D6-DDB6-4803-9B29-CE0224834D95}" presName="sibTrans" presStyleCnt="0"/>
      <dgm:spPr/>
    </dgm:pt>
    <dgm:pt modelId="{7E47F7EA-138D-4366-B2D8-E93354AE4788}" type="pres">
      <dgm:prSet presAssocID="{6C6C2871-2666-4E16-932C-C84B5A2D871A}" presName="compNode" presStyleCnt="0"/>
      <dgm:spPr/>
    </dgm:pt>
    <dgm:pt modelId="{B7D7DE59-40F3-48F6-9CD1-5F78566C3D56}" type="pres">
      <dgm:prSet presAssocID="{6C6C2871-2666-4E16-932C-C84B5A2D871A}" presName="bgRect" presStyleLbl="bgShp" presStyleIdx="3" presStyleCnt="7"/>
      <dgm:spPr/>
    </dgm:pt>
    <dgm:pt modelId="{434E7F3C-06BB-4984-B31D-AB1D9D41D1CE}" type="pres">
      <dgm:prSet presAssocID="{6C6C2871-2666-4E16-932C-C84B5A2D871A}" presName="iconRect" presStyleLbl="node1" presStyleIdx="3" presStyleCnt="7"/>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adge New with solid fill"/>
        </a:ext>
      </dgm:extLst>
    </dgm:pt>
    <dgm:pt modelId="{A90D8B9E-2798-435B-88DA-972E01E869E9}" type="pres">
      <dgm:prSet presAssocID="{6C6C2871-2666-4E16-932C-C84B5A2D871A}" presName="spaceRect" presStyleCnt="0"/>
      <dgm:spPr/>
    </dgm:pt>
    <dgm:pt modelId="{B16CF079-5AAD-429C-B41B-5F7C996042AB}" type="pres">
      <dgm:prSet presAssocID="{6C6C2871-2666-4E16-932C-C84B5A2D871A}" presName="parTx" presStyleLbl="revTx" presStyleIdx="3" presStyleCnt="7">
        <dgm:presLayoutVars>
          <dgm:chMax val="0"/>
          <dgm:chPref val="0"/>
        </dgm:presLayoutVars>
      </dgm:prSet>
      <dgm:spPr/>
    </dgm:pt>
    <dgm:pt modelId="{4697FA83-95DC-463A-A974-3688FBE024A6}" type="pres">
      <dgm:prSet presAssocID="{2ED82C8C-A170-4152-8942-A56885AF5C41}" presName="sibTrans" presStyleCnt="0"/>
      <dgm:spPr/>
    </dgm:pt>
    <dgm:pt modelId="{B96D5ABF-7A74-4E35-A376-D93415AFF666}" type="pres">
      <dgm:prSet presAssocID="{AEA364A2-492B-4C21-A1F2-AD84FF1C2FCE}" presName="compNode" presStyleCnt="0"/>
      <dgm:spPr/>
    </dgm:pt>
    <dgm:pt modelId="{9A2A5CD2-46D6-4852-AD03-88686299A4DD}" type="pres">
      <dgm:prSet presAssocID="{AEA364A2-492B-4C21-A1F2-AD84FF1C2FCE}" presName="bgRect" presStyleLbl="bgShp" presStyleIdx="4" presStyleCnt="7"/>
      <dgm:spPr/>
    </dgm:pt>
    <dgm:pt modelId="{22D5C45D-86B5-4ABD-B1B6-D8B9246DD620}" type="pres">
      <dgm:prSet presAssocID="{AEA364A2-492B-4C21-A1F2-AD84FF1C2FCE}" presName="iconRect" presStyleLbl="node1" presStyleIdx="4"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adge New with solid fill"/>
        </a:ext>
      </dgm:extLst>
    </dgm:pt>
    <dgm:pt modelId="{7CAF8361-A319-44EB-ADE2-E1FB219EF6A5}" type="pres">
      <dgm:prSet presAssocID="{AEA364A2-492B-4C21-A1F2-AD84FF1C2FCE}" presName="spaceRect" presStyleCnt="0"/>
      <dgm:spPr/>
    </dgm:pt>
    <dgm:pt modelId="{17DECCBD-A38D-4AA4-966C-074A63E1A784}" type="pres">
      <dgm:prSet presAssocID="{AEA364A2-492B-4C21-A1F2-AD84FF1C2FCE}" presName="parTx" presStyleLbl="revTx" presStyleIdx="4" presStyleCnt="7">
        <dgm:presLayoutVars>
          <dgm:chMax val="0"/>
          <dgm:chPref val="0"/>
        </dgm:presLayoutVars>
      </dgm:prSet>
      <dgm:spPr/>
    </dgm:pt>
    <dgm:pt modelId="{8FC3E958-F236-4797-BA50-207BEE5D7A4D}" type="pres">
      <dgm:prSet presAssocID="{D4173C67-2522-42A5-9CF4-FA55A6D078E2}" presName="sibTrans" presStyleCnt="0"/>
      <dgm:spPr/>
    </dgm:pt>
    <dgm:pt modelId="{F6690263-2CF0-4C71-A8BA-02F2C0A29DB1}" type="pres">
      <dgm:prSet presAssocID="{B19F0F5F-3D40-40B2-A3AC-DDCC624C4E86}" presName="compNode" presStyleCnt="0"/>
      <dgm:spPr/>
    </dgm:pt>
    <dgm:pt modelId="{28EEE4AA-5D02-46B6-8289-59B0D9B8E261}" type="pres">
      <dgm:prSet presAssocID="{B19F0F5F-3D40-40B2-A3AC-DDCC624C4E86}" presName="bgRect" presStyleLbl="bgShp" presStyleIdx="5" presStyleCnt="7"/>
      <dgm:spPr/>
    </dgm:pt>
    <dgm:pt modelId="{5F2838AA-F095-4A05-946F-E97630F5A8EB}" type="pres">
      <dgm:prSet presAssocID="{B19F0F5F-3D40-40B2-A3AC-DDCC624C4E86}" presName="iconRect" presStyleLbl="node1" presStyleIdx="5" presStyleCnt="7"/>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adge New with solid fill"/>
        </a:ext>
      </dgm:extLst>
    </dgm:pt>
    <dgm:pt modelId="{25667F63-C4B5-40E4-B73A-C153990A77A5}" type="pres">
      <dgm:prSet presAssocID="{B19F0F5F-3D40-40B2-A3AC-DDCC624C4E86}" presName="spaceRect" presStyleCnt="0"/>
      <dgm:spPr/>
    </dgm:pt>
    <dgm:pt modelId="{8157A8FF-CA77-4A86-AC50-BA3494557ACB}" type="pres">
      <dgm:prSet presAssocID="{B19F0F5F-3D40-40B2-A3AC-DDCC624C4E86}" presName="parTx" presStyleLbl="revTx" presStyleIdx="5" presStyleCnt="7">
        <dgm:presLayoutVars>
          <dgm:chMax val="0"/>
          <dgm:chPref val="0"/>
        </dgm:presLayoutVars>
      </dgm:prSet>
      <dgm:spPr/>
    </dgm:pt>
    <dgm:pt modelId="{96C05D5F-75C6-482B-A2AF-A7B39557788D}" type="pres">
      <dgm:prSet presAssocID="{64F90575-0995-4FB5-9520-B7D5CD560579}" presName="sibTrans" presStyleCnt="0"/>
      <dgm:spPr/>
    </dgm:pt>
    <dgm:pt modelId="{97BC60EC-3A1E-4466-93B8-9D28371BFB8F}" type="pres">
      <dgm:prSet presAssocID="{75BE76EA-22D8-4A07-BD13-C26E344462FF}" presName="compNode" presStyleCnt="0"/>
      <dgm:spPr/>
    </dgm:pt>
    <dgm:pt modelId="{560D8630-21B3-48EE-BB16-8B2CE4888375}" type="pres">
      <dgm:prSet presAssocID="{75BE76EA-22D8-4A07-BD13-C26E344462FF}" presName="bgRect" presStyleLbl="bgShp" presStyleIdx="6" presStyleCnt="7"/>
      <dgm:spPr/>
    </dgm:pt>
    <dgm:pt modelId="{FB12A810-6E86-4E00-8589-32F9BCC1A766}" type="pres">
      <dgm:prSet presAssocID="{75BE76EA-22D8-4A07-BD13-C26E344462FF}" presName="iconRect" presStyleLbl="node1" presStyleIdx="6"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adge New with solid fill"/>
        </a:ext>
      </dgm:extLst>
    </dgm:pt>
    <dgm:pt modelId="{81C63892-5767-49BA-9351-D6B9D1F29791}" type="pres">
      <dgm:prSet presAssocID="{75BE76EA-22D8-4A07-BD13-C26E344462FF}" presName="spaceRect" presStyleCnt="0"/>
      <dgm:spPr/>
    </dgm:pt>
    <dgm:pt modelId="{140DA612-FBC1-4181-8E65-4F34484A72E1}" type="pres">
      <dgm:prSet presAssocID="{75BE76EA-22D8-4A07-BD13-C26E344462FF}" presName="parTx" presStyleLbl="revTx" presStyleIdx="6" presStyleCnt="7">
        <dgm:presLayoutVars>
          <dgm:chMax val="0"/>
          <dgm:chPref val="0"/>
        </dgm:presLayoutVars>
      </dgm:prSet>
      <dgm:spPr/>
    </dgm:pt>
  </dgm:ptLst>
  <dgm:cxnLst>
    <dgm:cxn modelId="{7A655C04-E755-4752-87FB-AE01C4D3BD71}" srcId="{F5BC6435-50C0-49F2-8BB5-4BE155CE7B76}" destId="{114F70EF-C15F-4760-BDEC-F8973842F847}" srcOrd="1" destOrd="0" parTransId="{A980BDCE-4DCE-49F1-8926-8E3FBA501300}" sibTransId="{D1984A82-11AB-4E86-A592-36688E50EB22}"/>
    <dgm:cxn modelId="{8A248F11-8BA9-4D56-A4C5-E8D4D17E7199}" srcId="{F5BC6435-50C0-49F2-8BB5-4BE155CE7B76}" destId="{AEA364A2-492B-4C21-A1F2-AD84FF1C2FCE}" srcOrd="4" destOrd="0" parTransId="{6DBD9D99-B467-4560-A17F-82F2BCE1C598}" sibTransId="{D4173C67-2522-42A5-9CF4-FA55A6D078E2}"/>
    <dgm:cxn modelId="{88D0DE1E-EFD1-4778-8B10-04D3D79C053B}" srcId="{F5BC6435-50C0-49F2-8BB5-4BE155CE7B76}" destId="{2583BE21-D8CC-4EEF-8737-ADB27F414A7E}" srcOrd="0" destOrd="0" parTransId="{38A6F871-E77D-4BE6-9ADC-19BC7CB9925D}" sibTransId="{AAAD7882-E8A4-44D6-B1C0-8F11DDA74D76}"/>
    <dgm:cxn modelId="{2526462D-83AD-44B3-9C51-62FDB2F01562}" type="presOf" srcId="{2583BE21-D8CC-4EEF-8737-ADB27F414A7E}" destId="{A046C7E9-F6FE-4107-8A5E-E704428E84CF}" srcOrd="0" destOrd="0" presId="urn:microsoft.com/office/officeart/2018/2/layout/IconVerticalSolidList"/>
    <dgm:cxn modelId="{F080BC30-EF2F-4A0D-B4AC-E8F8828F8F3D}" srcId="{F5BC6435-50C0-49F2-8BB5-4BE155CE7B76}" destId="{CED655AB-9807-4F79-A6CB-96F4BA97954D}" srcOrd="2" destOrd="0" parTransId="{9E820FC2-4534-4C81-BACC-98183EAD112A}" sibTransId="{A392F3D6-DDB6-4803-9B29-CE0224834D95}"/>
    <dgm:cxn modelId="{3DD04063-AE9F-469D-BFF3-9FA789489705}" type="presOf" srcId="{B19F0F5F-3D40-40B2-A3AC-DDCC624C4E86}" destId="{8157A8FF-CA77-4A86-AC50-BA3494557ACB}" srcOrd="0" destOrd="0" presId="urn:microsoft.com/office/officeart/2018/2/layout/IconVerticalSolidList"/>
    <dgm:cxn modelId="{2C6E9845-7304-43A0-93D2-C811076943A0}" type="presOf" srcId="{CED655AB-9807-4F79-A6CB-96F4BA97954D}" destId="{2B7AE5A1-913E-4829-A9C2-F6921BE77A3D}" srcOrd="0" destOrd="0" presId="urn:microsoft.com/office/officeart/2018/2/layout/IconVerticalSolidList"/>
    <dgm:cxn modelId="{5E5C608A-AB63-4AAD-951E-117BB47A6099}" type="presOf" srcId="{AEA364A2-492B-4C21-A1F2-AD84FF1C2FCE}" destId="{17DECCBD-A38D-4AA4-966C-074A63E1A784}" srcOrd="0" destOrd="0" presId="urn:microsoft.com/office/officeart/2018/2/layout/IconVerticalSolidList"/>
    <dgm:cxn modelId="{A056A18E-669C-4D70-9F60-2303F485C9D8}" type="presOf" srcId="{114F70EF-C15F-4760-BDEC-F8973842F847}" destId="{E7AE44C5-9A11-410A-BEC4-7B5F5CE22A4F}" srcOrd="0" destOrd="0" presId="urn:microsoft.com/office/officeart/2018/2/layout/IconVerticalSolidList"/>
    <dgm:cxn modelId="{B39E699D-91BB-4F43-9E78-30E2DBC06255}" type="presOf" srcId="{F5BC6435-50C0-49F2-8BB5-4BE155CE7B76}" destId="{E134621E-7056-4238-B843-BA043150B785}" srcOrd="0" destOrd="0" presId="urn:microsoft.com/office/officeart/2018/2/layout/IconVerticalSolidList"/>
    <dgm:cxn modelId="{EFE08B9D-F03C-4F76-85CC-5329234798F0}" srcId="{F5BC6435-50C0-49F2-8BB5-4BE155CE7B76}" destId="{75BE76EA-22D8-4A07-BD13-C26E344462FF}" srcOrd="6" destOrd="0" parTransId="{91BAB0F3-D765-46F3-9F7E-86E0A19BF1D8}" sibTransId="{0854FD42-251A-4C6D-A3F9-9C414A384E1C}"/>
    <dgm:cxn modelId="{E76BBE9F-0C34-492A-AD08-85E5B1E5422C}" type="presOf" srcId="{75BE76EA-22D8-4A07-BD13-C26E344462FF}" destId="{140DA612-FBC1-4181-8E65-4F34484A72E1}" srcOrd="0" destOrd="0" presId="urn:microsoft.com/office/officeart/2018/2/layout/IconVerticalSolidList"/>
    <dgm:cxn modelId="{986CA9AC-9AC1-4508-A892-EF19D4E5277B}" srcId="{F5BC6435-50C0-49F2-8BB5-4BE155CE7B76}" destId="{6C6C2871-2666-4E16-932C-C84B5A2D871A}" srcOrd="3" destOrd="0" parTransId="{C110ECB9-F25A-43FC-9EC2-1E206376D204}" sibTransId="{2ED82C8C-A170-4152-8942-A56885AF5C41}"/>
    <dgm:cxn modelId="{D15751AF-9182-440D-9A11-C92C79DD1A5E}" type="presOf" srcId="{6C6C2871-2666-4E16-932C-C84B5A2D871A}" destId="{B16CF079-5AAD-429C-B41B-5F7C996042AB}" srcOrd="0" destOrd="0" presId="urn:microsoft.com/office/officeart/2018/2/layout/IconVerticalSolidList"/>
    <dgm:cxn modelId="{785181E0-D2CF-4CC1-813C-E11F37A13FD3}" srcId="{F5BC6435-50C0-49F2-8BB5-4BE155CE7B76}" destId="{B19F0F5F-3D40-40B2-A3AC-DDCC624C4E86}" srcOrd="5" destOrd="0" parTransId="{F8A1C34B-106B-4AED-9D2F-4213C26DD234}" sibTransId="{64F90575-0995-4FB5-9520-B7D5CD560579}"/>
    <dgm:cxn modelId="{43ADFEB2-1C98-4ABF-97BE-5B2F6EE77ABD}" type="presParOf" srcId="{E134621E-7056-4238-B843-BA043150B785}" destId="{6DFBE8B9-DC5B-4F50-A55D-AB05159CEAB0}" srcOrd="0" destOrd="0" presId="urn:microsoft.com/office/officeart/2018/2/layout/IconVerticalSolidList"/>
    <dgm:cxn modelId="{86AD0303-FAF9-4E98-AFA6-A88BEA13CE49}" type="presParOf" srcId="{6DFBE8B9-DC5B-4F50-A55D-AB05159CEAB0}" destId="{AB32A969-BFCE-4995-940C-EEEE0F569256}" srcOrd="0" destOrd="0" presId="urn:microsoft.com/office/officeart/2018/2/layout/IconVerticalSolidList"/>
    <dgm:cxn modelId="{87A5524B-E71E-4DEC-BDE3-07DA51FF4FF5}" type="presParOf" srcId="{6DFBE8B9-DC5B-4F50-A55D-AB05159CEAB0}" destId="{5BB93942-1C68-43AF-B380-D6CDED7E4E37}" srcOrd="1" destOrd="0" presId="urn:microsoft.com/office/officeart/2018/2/layout/IconVerticalSolidList"/>
    <dgm:cxn modelId="{754E2531-C09C-4181-923A-8C6D35FE3C03}" type="presParOf" srcId="{6DFBE8B9-DC5B-4F50-A55D-AB05159CEAB0}" destId="{B4CEEF1B-F248-4BF5-86B8-39C288D67B51}" srcOrd="2" destOrd="0" presId="urn:microsoft.com/office/officeart/2018/2/layout/IconVerticalSolidList"/>
    <dgm:cxn modelId="{835BBBB0-4C7A-49F2-BAE0-CF5248974A64}" type="presParOf" srcId="{6DFBE8B9-DC5B-4F50-A55D-AB05159CEAB0}" destId="{A046C7E9-F6FE-4107-8A5E-E704428E84CF}" srcOrd="3" destOrd="0" presId="urn:microsoft.com/office/officeart/2018/2/layout/IconVerticalSolidList"/>
    <dgm:cxn modelId="{0B220020-DFDD-4493-A8CD-3AF4AD3561DB}" type="presParOf" srcId="{E134621E-7056-4238-B843-BA043150B785}" destId="{2E4CE338-616F-4855-859D-8A7911E91F12}" srcOrd="1" destOrd="0" presId="urn:microsoft.com/office/officeart/2018/2/layout/IconVerticalSolidList"/>
    <dgm:cxn modelId="{FECCCB6E-D14E-435F-9AC9-955A224F40F1}" type="presParOf" srcId="{E134621E-7056-4238-B843-BA043150B785}" destId="{A9AEE060-B8A2-401A-BD62-6D3586692EF1}" srcOrd="2" destOrd="0" presId="urn:microsoft.com/office/officeart/2018/2/layout/IconVerticalSolidList"/>
    <dgm:cxn modelId="{14DC75DE-5EF3-48D5-A455-E9CCDC82EDB7}" type="presParOf" srcId="{A9AEE060-B8A2-401A-BD62-6D3586692EF1}" destId="{80A28B0F-11B9-4E7F-9588-653B4EC61B7F}" srcOrd="0" destOrd="0" presId="urn:microsoft.com/office/officeart/2018/2/layout/IconVerticalSolidList"/>
    <dgm:cxn modelId="{A496C50F-E451-48C7-9E65-4A8C8E005F3B}" type="presParOf" srcId="{A9AEE060-B8A2-401A-BD62-6D3586692EF1}" destId="{EE2985BC-736B-4D1B-98A6-B57B222FC88E}" srcOrd="1" destOrd="0" presId="urn:microsoft.com/office/officeart/2018/2/layout/IconVerticalSolidList"/>
    <dgm:cxn modelId="{E2435E80-C440-4949-8169-F4A771BD6836}" type="presParOf" srcId="{A9AEE060-B8A2-401A-BD62-6D3586692EF1}" destId="{06E2AA8C-F48A-4376-AA70-EB54A83EF481}" srcOrd="2" destOrd="0" presId="urn:microsoft.com/office/officeart/2018/2/layout/IconVerticalSolidList"/>
    <dgm:cxn modelId="{84C264BC-F895-40D7-A458-F4E431463245}" type="presParOf" srcId="{A9AEE060-B8A2-401A-BD62-6D3586692EF1}" destId="{E7AE44C5-9A11-410A-BEC4-7B5F5CE22A4F}" srcOrd="3" destOrd="0" presId="urn:microsoft.com/office/officeart/2018/2/layout/IconVerticalSolidList"/>
    <dgm:cxn modelId="{840BD2B7-41BA-40CB-97AF-572B8ED874A0}" type="presParOf" srcId="{E134621E-7056-4238-B843-BA043150B785}" destId="{01456F5E-EA7F-4FD2-9700-A271523B31D0}" srcOrd="3" destOrd="0" presId="urn:microsoft.com/office/officeart/2018/2/layout/IconVerticalSolidList"/>
    <dgm:cxn modelId="{0AADF18B-5890-4479-B87C-E044E845A89E}" type="presParOf" srcId="{E134621E-7056-4238-B843-BA043150B785}" destId="{FB820D23-DB23-4C20-B4DC-30499B43B3E4}" srcOrd="4" destOrd="0" presId="urn:microsoft.com/office/officeart/2018/2/layout/IconVerticalSolidList"/>
    <dgm:cxn modelId="{3D8F881F-37BA-4AEC-BD0C-53ACA20E1502}" type="presParOf" srcId="{FB820D23-DB23-4C20-B4DC-30499B43B3E4}" destId="{60FE1D08-18BE-43F4-BFF3-407E00BF7162}" srcOrd="0" destOrd="0" presId="urn:microsoft.com/office/officeart/2018/2/layout/IconVerticalSolidList"/>
    <dgm:cxn modelId="{20FC281D-53F7-4EFF-B12E-6760A64200ED}" type="presParOf" srcId="{FB820D23-DB23-4C20-B4DC-30499B43B3E4}" destId="{A5286127-4F6E-42E2-8778-A4A49142AC41}" srcOrd="1" destOrd="0" presId="urn:microsoft.com/office/officeart/2018/2/layout/IconVerticalSolidList"/>
    <dgm:cxn modelId="{B28D7960-6702-411D-BF08-D3404C3792E7}" type="presParOf" srcId="{FB820D23-DB23-4C20-B4DC-30499B43B3E4}" destId="{DA9F2058-36A5-4925-A706-3409A08BA963}" srcOrd="2" destOrd="0" presId="urn:microsoft.com/office/officeart/2018/2/layout/IconVerticalSolidList"/>
    <dgm:cxn modelId="{BDC8F741-416F-43BC-B2D8-270121E28797}" type="presParOf" srcId="{FB820D23-DB23-4C20-B4DC-30499B43B3E4}" destId="{2B7AE5A1-913E-4829-A9C2-F6921BE77A3D}" srcOrd="3" destOrd="0" presId="urn:microsoft.com/office/officeart/2018/2/layout/IconVerticalSolidList"/>
    <dgm:cxn modelId="{ECB43918-AEB0-4FD4-8591-E96C1D8EA72F}" type="presParOf" srcId="{E134621E-7056-4238-B843-BA043150B785}" destId="{0B325507-8BA2-428B-9DBE-D1752FA119D5}" srcOrd="5" destOrd="0" presId="urn:microsoft.com/office/officeart/2018/2/layout/IconVerticalSolidList"/>
    <dgm:cxn modelId="{6C638BA6-F995-4A46-B8CB-951FA38BBE6C}" type="presParOf" srcId="{E134621E-7056-4238-B843-BA043150B785}" destId="{7E47F7EA-138D-4366-B2D8-E93354AE4788}" srcOrd="6" destOrd="0" presId="urn:microsoft.com/office/officeart/2018/2/layout/IconVerticalSolidList"/>
    <dgm:cxn modelId="{4EFBAE0A-A595-4594-BF67-CAB3CF0AFF27}" type="presParOf" srcId="{7E47F7EA-138D-4366-B2D8-E93354AE4788}" destId="{B7D7DE59-40F3-48F6-9CD1-5F78566C3D56}" srcOrd="0" destOrd="0" presId="urn:microsoft.com/office/officeart/2018/2/layout/IconVerticalSolidList"/>
    <dgm:cxn modelId="{2C01524E-0D7F-405C-ACDA-F79B78274D72}" type="presParOf" srcId="{7E47F7EA-138D-4366-B2D8-E93354AE4788}" destId="{434E7F3C-06BB-4984-B31D-AB1D9D41D1CE}" srcOrd="1" destOrd="0" presId="urn:microsoft.com/office/officeart/2018/2/layout/IconVerticalSolidList"/>
    <dgm:cxn modelId="{D8CE8AD8-8FC7-4C39-B1FE-F137F5051FD3}" type="presParOf" srcId="{7E47F7EA-138D-4366-B2D8-E93354AE4788}" destId="{A90D8B9E-2798-435B-88DA-972E01E869E9}" srcOrd="2" destOrd="0" presId="urn:microsoft.com/office/officeart/2018/2/layout/IconVerticalSolidList"/>
    <dgm:cxn modelId="{062549DE-99E9-4F15-ACB2-7CA502C62230}" type="presParOf" srcId="{7E47F7EA-138D-4366-B2D8-E93354AE4788}" destId="{B16CF079-5AAD-429C-B41B-5F7C996042AB}" srcOrd="3" destOrd="0" presId="urn:microsoft.com/office/officeart/2018/2/layout/IconVerticalSolidList"/>
    <dgm:cxn modelId="{4669E97F-675E-451F-B991-48F42AEFCC72}" type="presParOf" srcId="{E134621E-7056-4238-B843-BA043150B785}" destId="{4697FA83-95DC-463A-A974-3688FBE024A6}" srcOrd="7" destOrd="0" presId="urn:microsoft.com/office/officeart/2018/2/layout/IconVerticalSolidList"/>
    <dgm:cxn modelId="{60B61C36-249D-423E-AE9B-387A99C0B9D2}" type="presParOf" srcId="{E134621E-7056-4238-B843-BA043150B785}" destId="{B96D5ABF-7A74-4E35-A376-D93415AFF666}" srcOrd="8" destOrd="0" presId="urn:microsoft.com/office/officeart/2018/2/layout/IconVerticalSolidList"/>
    <dgm:cxn modelId="{E45430DE-D25F-467F-9607-9DDC3E3C5263}" type="presParOf" srcId="{B96D5ABF-7A74-4E35-A376-D93415AFF666}" destId="{9A2A5CD2-46D6-4852-AD03-88686299A4DD}" srcOrd="0" destOrd="0" presId="urn:microsoft.com/office/officeart/2018/2/layout/IconVerticalSolidList"/>
    <dgm:cxn modelId="{71563538-716C-46D9-9FC2-4415E493C30C}" type="presParOf" srcId="{B96D5ABF-7A74-4E35-A376-D93415AFF666}" destId="{22D5C45D-86B5-4ABD-B1B6-D8B9246DD620}" srcOrd="1" destOrd="0" presId="urn:microsoft.com/office/officeart/2018/2/layout/IconVerticalSolidList"/>
    <dgm:cxn modelId="{CC52B118-E260-4F0A-BACC-24CB7527B157}" type="presParOf" srcId="{B96D5ABF-7A74-4E35-A376-D93415AFF666}" destId="{7CAF8361-A319-44EB-ADE2-E1FB219EF6A5}" srcOrd="2" destOrd="0" presId="urn:microsoft.com/office/officeart/2018/2/layout/IconVerticalSolidList"/>
    <dgm:cxn modelId="{2A0B03C5-3983-4A5F-B93A-1DCD8ACE2B40}" type="presParOf" srcId="{B96D5ABF-7A74-4E35-A376-D93415AFF666}" destId="{17DECCBD-A38D-4AA4-966C-074A63E1A784}" srcOrd="3" destOrd="0" presId="urn:microsoft.com/office/officeart/2018/2/layout/IconVerticalSolidList"/>
    <dgm:cxn modelId="{364367DB-6D4E-4805-B041-48C654DC0B46}" type="presParOf" srcId="{E134621E-7056-4238-B843-BA043150B785}" destId="{8FC3E958-F236-4797-BA50-207BEE5D7A4D}" srcOrd="9" destOrd="0" presId="urn:microsoft.com/office/officeart/2018/2/layout/IconVerticalSolidList"/>
    <dgm:cxn modelId="{994D03C9-3445-4EA4-8ABC-DA029199D713}" type="presParOf" srcId="{E134621E-7056-4238-B843-BA043150B785}" destId="{F6690263-2CF0-4C71-A8BA-02F2C0A29DB1}" srcOrd="10" destOrd="0" presId="urn:microsoft.com/office/officeart/2018/2/layout/IconVerticalSolidList"/>
    <dgm:cxn modelId="{4EDD15A7-9312-4BC4-99A1-E276323F8FD2}" type="presParOf" srcId="{F6690263-2CF0-4C71-A8BA-02F2C0A29DB1}" destId="{28EEE4AA-5D02-46B6-8289-59B0D9B8E261}" srcOrd="0" destOrd="0" presId="urn:microsoft.com/office/officeart/2018/2/layout/IconVerticalSolidList"/>
    <dgm:cxn modelId="{468BACA6-98EE-421E-A692-64DC01D3D263}" type="presParOf" srcId="{F6690263-2CF0-4C71-A8BA-02F2C0A29DB1}" destId="{5F2838AA-F095-4A05-946F-E97630F5A8EB}" srcOrd="1" destOrd="0" presId="urn:microsoft.com/office/officeart/2018/2/layout/IconVerticalSolidList"/>
    <dgm:cxn modelId="{2F26ABE0-20FA-48B0-A6A3-86CFABAA8E0F}" type="presParOf" srcId="{F6690263-2CF0-4C71-A8BA-02F2C0A29DB1}" destId="{25667F63-C4B5-40E4-B73A-C153990A77A5}" srcOrd="2" destOrd="0" presId="urn:microsoft.com/office/officeart/2018/2/layout/IconVerticalSolidList"/>
    <dgm:cxn modelId="{CA4CD7BF-AD89-4FCC-B5EF-31C075AA78E7}" type="presParOf" srcId="{F6690263-2CF0-4C71-A8BA-02F2C0A29DB1}" destId="{8157A8FF-CA77-4A86-AC50-BA3494557ACB}" srcOrd="3" destOrd="0" presId="urn:microsoft.com/office/officeart/2018/2/layout/IconVerticalSolidList"/>
    <dgm:cxn modelId="{1428DBBE-E1FF-4AC6-9E1B-7EE033D14F2B}" type="presParOf" srcId="{E134621E-7056-4238-B843-BA043150B785}" destId="{96C05D5F-75C6-482B-A2AF-A7B39557788D}" srcOrd="11" destOrd="0" presId="urn:microsoft.com/office/officeart/2018/2/layout/IconVerticalSolidList"/>
    <dgm:cxn modelId="{7956F5BC-0216-495B-9D23-2D37FC15BABF}" type="presParOf" srcId="{E134621E-7056-4238-B843-BA043150B785}" destId="{97BC60EC-3A1E-4466-93B8-9D28371BFB8F}" srcOrd="12" destOrd="0" presId="urn:microsoft.com/office/officeart/2018/2/layout/IconVerticalSolidList"/>
    <dgm:cxn modelId="{398DA0F0-56EA-4E7D-8D10-0EA2EC262189}" type="presParOf" srcId="{97BC60EC-3A1E-4466-93B8-9D28371BFB8F}" destId="{560D8630-21B3-48EE-BB16-8B2CE4888375}" srcOrd="0" destOrd="0" presId="urn:microsoft.com/office/officeart/2018/2/layout/IconVerticalSolidList"/>
    <dgm:cxn modelId="{778452BB-6BA2-4E16-ACD1-CD17E3BF0727}" type="presParOf" srcId="{97BC60EC-3A1E-4466-93B8-9D28371BFB8F}" destId="{FB12A810-6E86-4E00-8589-32F9BCC1A766}" srcOrd="1" destOrd="0" presId="urn:microsoft.com/office/officeart/2018/2/layout/IconVerticalSolidList"/>
    <dgm:cxn modelId="{E2E082CF-E84D-45DB-8BD9-49C20D5BC3E5}" type="presParOf" srcId="{97BC60EC-3A1E-4466-93B8-9D28371BFB8F}" destId="{81C63892-5767-49BA-9351-D6B9D1F29791}" srcOrd="2" destOrd="0" presId="urn:microsoft.com/office/officeart/2018/2/layout/IconVerticalSolidList"/>
    <dgm:cxn modelId="{B0755371-C658-4EAB-843F-F72EC27BE018}" type="presParOf" srcId="{97BC60EC-3A1E-4466-93B8-9D28371BFB8F}" destId="{140DA612-FBC1-4181-8E65-4F34484A72E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686CE7-199E-4562-9831-83A0B1776172}">
      <dsp:nvSpPr>
        <dsp:cNvPr id="0" name=""/>
        <dsp:cNvSpPr/>
      </dsp:nvSpPr>
      <dsp:spPr>
        <a:xfrm>
          <a:off x="1020871" y="1177422"/>
          <a:ext cx="1493085" cy="1493085"/>
        </a:xfrm>
        <a:prstGeom prst="ellipse">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D577F82F-5061-41C9-8CCF-E90227FAD33A}">
      <dsp:nvSpPr>
        <dsp:cNvPr id="0" name=""/>
        <dsp:cNvSpPr/>
      </dsp:nvSpPr>
      <dsp:spPr>
        <a:xfrm>
          <a:off x="1339069" y="1495620"/>
          <a:ext cx="856688" cy="856688"/>
        </a:xfrm>
        <a:prstGeom prst="rect">
          <a:avLst/>
        </a:prstGeom>
        <a:blipFill>
          <a:blip xmlns:r="http://schemas.openxmlformats.org/officeDocument/2006/relationships" r:embed="rId1">
            <a:lum bright="70000" contrast="-70000"/>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6C654C6-6808-4932-9BA8-22DB6BC588E1}">
      <dsp:nvSpPr>
        <dsp:cNvPr id="0" name=""/>
        <dsp:cNvSpPr/>
      </dsp:nvSpPr>
      <dsp:spPr>
        <a:xfrm>
          <a:off x="543573" y="3135567"/>
          <a:ext cx="244768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b="1" kern="1200"/>
            <a:t>Updated FAQs</a:t>
          </a:r>
        </a:p>
      </dsp:txBody>
      <dsp:txXfrm>
        <a:off x="543573" y="3135567"/>
        <a:ext cx="2447681" cy="720000"/>
      </dsp:txXfrm>
    </dsp:sp>
    <dsp:sp modelId="{C5E0F94A-F263-4A8E-8E40-9810F98724B8}">
      <dsp:nvSpPr>
        <dsp:cNvPr id="0" name=""/>
        <dsp:cNvSpPr/>
      </dsp:nvSpPr>
      <dsp:spPr>
        <a:xfrm>
          <a:off x="3896897" y="1177422"/>
          <a:ext cx="1493085" cy="1493085"/>
        </a:xfrm>
        <a:prstGeom prst="ellipse">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9E1168B2-B9E9-4127-A63C-9E6F38BA2D1B}">
      <dsp:nvSpPr>
        <dsp:cNvPr id="0" name=""/>
        <dsp:cNvSpPr/>
      </dsp:nvSpPr>
      <dsp:spPr>
        <a:xfrm>
          <a:off x="4215095" y="1495620"/>
          <a:ext cx="856688" cy="856688"/>
        </a:xfrm>
        <a:prstGeom prst="rect">
          <a:avLst/>
        </a:prstGeom>
        <a:blipFill>
          <a:blip xmlns:r="http://schemas.openxmlformats.org/officeDocument/2006/relationships" r:embed="rId3">
            <a:lum bright="70000" contrast="-70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6EE5608-99A5-44A7-BEDC-90F6C1F68A29}">
      <dsp:nvSpPr>
        <dsp:cNvPr id="0" name=""/>
        <dsp:cNvSpPr/>
      </dsp:nvSpPr>
      <dsp:spPr>
        <a:xfrm>
          <a:off x="3419599" y="3135567"/>
          <a:ext cx="244768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b="1" kern="1200"/>
            <a:t>Permitting Checklist</a:t>
          </a:r>
        </a:p>
      </dsp:txBody>
      <dsp:txXfrm>
        <a:off x="3419599" y="3135567"/>
        <a:ext cx="2447681" cy="720000"/>
      </dsp:txXfrm>
    </dsp:sp>
    <dsp:sp modelId="{1CB6BA92-EF28-4EEA-95F9-252BF2799832}">
      <dsp:nvSpPr>
        <dsp:cNvPr id="0" name=""/>
        <dsp:cNvSpPr/>
      </dsp:nvSpPr>
      <dsp:spPr>
        <a:xfrm>
          <a:off x="6772923" y="1177422"/>
          <a:ext cx="1493085" cy="1493085"/>
        </a:xfrm>
        <a:prstGeom prst="ellipse">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981A7D4E-E473-4C5D-A3B4-D76B780EDE56}">
      <dsp:nvSpPr>
        <dsp:cNvPr id="0" name=""/>
        <dsp:cNvSpPr/>
      </dsp:nvSpPr>
      <dsp:spPr>
        <a:xfrm>
          <a:off x="7091121" y="1495620"/>
          <a:ext cx="856688" cy="856688"/>
        </a:xfrm>
        <a:prstGeom prst="rect">
          <a:avLst/>
        </a:prstGeom>
        <a:blipFill>
          <a:blip xmlns:r="http://schemas.openxmlformats.org/officeDocument/2006/relationships" r:embed="rId5">
            <a:lum bright="70000" contrast="-70000"/>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C2E6365-BF04-440C-BD44-DCBFB19B0BAB}">
      <dsp:nvSpPr>
        <dsp:cNvPr id="0" name=""/>
        <dsp:cNvSpPr/>
      </dsp:nvSpPr>
      <dsp:spPr>
        <a:xfrm>
          <a:off x="6295625" y="3135567"/>
          <a:ext cx="244768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b="1" kern="1200"/>
            <a:t>Bar Graphs</a:t>
          </a:r>
        </a:p>
      </dsp:txBody>
      <dsp:txXfrm>
        <a:off x="6295625" y="3135567"/>
        <a:ext cx="2447681" cy="720000"/>
      </dsp:txXfrm>
    </dsp:sp>
    <dsp:sp modelId="{FFAE58E5-6EEF-4D9E-99EC-C5BC04FD16D5}">
      <dsp:nvSpPr>
        <dsp:cNvPr id="0" name=""/>
        <dsp:cNvSpPr/>
      </dsp:nvSpPr>
      <dsp:spPr>
        <a:xfrm>
          <a:off x="9648948" y="1177422"/>
          <a:ext cx="1493085" cy="1493085"/>
        </a:xfrm>
        <a:prstGeom prst="ellipse">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071BD4ED-0585-4682-8663-60DE296664FD}">
      <dsp:nvSpPr>
        <dsp:cNvPr id="0" name=""/>
        <dsp:cNvSpPr/>
      </dsp:nvSpPr>
      <dsp:spPr>
        <a:xfrm>
          <a:off x="9967147" y="1495620"/>
          <a:ext cx="856688" cy="856688"/>
        </a:xfrm>
        <a:prstGeom prst="rect">
          <a:avLst/>
        </a:prstGeom>
        <a:blipFill>
          <a:blip xmlns:r="http://schemas.openxmlformats.org/officeDocument/2006/relationships" r:embed="rId7">
            <a:lum bright="70000" contrast="-70000"/>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40512E0-B967-4F75-88CE-6B60D273FBDF}">
      <dsp:nvSpPr>
        <dsp:cNvPr id="0" name=""/>
        <dsp:cNvSpPr/>
      </dsp:nvSpPr>
      <dsp:spPr>
        <a:xfrm>
          <a:off x="9171651" y="3135567"/>
          <a:ext cx="244768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b="1" kern="1200"/>
            <a:t>Updated Solar Map</a:t>
          </a:r>
        </a:p>
      </dsp:txBody>
      <dsp:txXfrm>
        <a:off x="9171651" y="3135567"/>
        <a:ext cx="2447681"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43AF37-D9E2-4CF2-AEC0-F03BC337F59A}">
      <dsp:nvSpPr>
        <dsp:cNvPr id="0" name=""/>
        <dsp:cNvSpPr/>
      </dsp:nvSpPr>
      <dsp:spPr>
        <a:xfrm>
          <a:off x="2044800" y="375668"/>
          <a:ext cx="2196000" cy="2196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7410EC-5BDE-4A10-A928-0B18737BD174}">
      <dsp:nvSpPr>
        <dsp:cNvPr id="0" name=""/>
        <dsp:cNvSpPr/>
      </dsp:nvSpPr>
      <dsp:spPr>
        <a:xfrm>
          <a:off x="2512800" y="843669"/>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375A74-B6D5-45BB-8946-A043530AD1F6}">
      <dsp:nvSpPr>
        <dsp:cNvPr id="0" name=""/>
        <dsp:cNvSpPr/>
      </dsp:nvSpPr>
      <dsp:spPr>
        <a:xfrm>
          <a:off x="1342800" y="3255669"/>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89050">
            <a:lnSpc>
              <a:spcPct val="100000"/>
            </a:lnSpc>
            <a:spcBef>
              <a:spcPct val="0"/>
            </a:spcBef>
            <a:spcAft>
              <a:spcPct val="35000"/>
            </a:spcAft>
            <a:buNone/>
            <a:defRPr cap="all"/>
          </a:pPr>
          <a:r>
            <a:rPr lang="en-US" sz="2900" kern="1200"/>
            <a:t>More Questions</a:t>
          </a:r>
        </a:p>
      </dsp:txBody>
      <dsp:txXfrm>
        <a:off x="1342800" y="3255669"/>
        <a:ext cx="3600000" cy="720000"/>
      </dsp:txXfrm>
    </dsp:sp>
    <dsp:sp modelId="{E01B5AA1-F75D-4A45-89DB-E5702B3B6121}">
      <dsp:nvSpPr>
        <dsp:cNvPr id="0" name=""/>
        <dsp:cNvSpPr/>
      </dsp:nvSpPr>
      <dsp:spPr>
        <a:xfrm>
          <a:off x="6274800" y="375668"/>
          <a:ext cx="2196000" cy="2196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5DAD9F-4F21-4F2D-BE18-D2B86E1137D4}">
      <dsp:nvSpPr>
        <dsp:cNvPr id="0" name=""/>
        <dsp:cNvSpPr/>
      </dsp:nvSpPr>
      <dsp:spPr>
        <a:xfrm>
          <a:off x="6742800" y="843669"/>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5E131A-DBE7-4B9A-8DD1-19F91E0A14AF}">
      <dsp:nvSpPr>
        <dsp:cNvPr id="0" name=""/>
        <dsp:cNvSpPr/>
      </dsp:nvSpPr>
      <dsp:spPr>
        <a:xfrm>
          <a:off x="5572800" y="3255669"/>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89050">
            <a:lnSpc>
              <a:spcPct val="100000"/>
            </a:lnSpc>
            <a:spcBef>
              <a:spcPct val="0"/>
            </a:spcBef>
            <a:spcAft>
              <a:spcPct val="35000"/>
            </a:spcAft>
            <a:buNone/>
            <a:defRPr cap="all"/>
          </a:pPr>
          <a:r>
            <a:rPr lang="en-US" sz="2900" kern="1200"/>
            <a:t>Updated Answers</a:t>
          </a:r>
        </a:p>
      </dsp:txBody>
      <dsp:txXfrm>
        <a:off x="5572800" y="3255669"/>
        <a:ext cx="360000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32A969-BFCE-4995-940C-EEEE0F569256}">
      <dsp:nvSpPr>
        <dsp:cNvPr id="0" name=""/>
        <dsp:cNvSpPr/>
      </dsp:nvSpPr>
      <dsp:spPr>
        <a:xfrm>
          <a:off x="0" y="371"/>
          <a:ext cx="10515600" cy="51183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B93942-1C68-43AF-B380-D6CDED7E4E37}">
      <dsp:nvSpPr>
        <dsp:cNvPr id="0" name=""/>
        <dsp:cNvSpPr/>
      </dsp:nvSpPr>
      <dsp:spPr>
        <a:xfrm>
          <a:off x="175692" y="114540"/>
          <a:ext cx="281509" cy="28150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46C7E9-F6FE-4107-8A5E-E704428E84CF}">
      <dsp:nvSpPr>
        <dsp:cNvPr id="0" name=""/>
        <dsp:cNvSpPr/>
      </dsp:nvSpPr>
      <dsp:spPr>
        <a:xfrm>
          <a:off x="591168" y="371"/>
          <a:ext cx="9924431" cy="511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169" tIns="54169" rIns="54169" bIns="54169" numCol="1" spcCol="1270" anchor="ctr" anchorCtr="0">
          <a:noAutofit/>
        </a:bodyPr>
        <a:lstStyle/>
        <a:p>
          <a:pPr marL="0" lvl="0" indent="0" algn="l" defTabSz="977900">
            <a:lnSpc>
              <a:spcPct val="100000"/>
            </a:lnSpc>
            <a:spcBef>
              <a:spcPct val="0"/>
            </a:spcBef>
            <a:spcAft>
              <a:spcPct val="35000"/>
            </a:spcAft>
            <a:buNone/>
          </a:pPr>
          <a:r>
            <a:rPr lang="en-US" sz="2200" kern="1200"/>
            <a:t>Project Advisors, Dr. Fred </a:t>
          </a:r>
          <a:r>
            <a:rPr lang="en-US" sz="2200" kern="1200" err="1"/>
            <a:t>Looft</a:t>
          </a:r>
          <a:r>
            <a:rPr lang="en-US" sz="2200" kern="1200"/>
            <a:t> &amp; Dr. Susan Jarvis</a:t>
          </a:r>
        </a:p>
      </dsp:txBody>
      <dsp:txXfrm>
        <a:off x="591168" y="371"/>
        <a:ext cx="9924431" cy="511834"/>
      </dsp:txXfrm>
    </dsp:sp>
    <dsp:sp modelId="{80A28B0F-11B9-4E7F-9588-653B4EC61B7F}">
      <dsp:nvSpPr>
        <dsp:cNvPr id="0" name=""/>
        <dsp:cNvSpPr/>
      </dsp:nvSpPr>
      <dsp:spPr>
        <a:xfrm>
          <a:off x="0" y="640165"/>
          <a:ext cx="10515600" cy="51183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2985BC-736B-4D1B-98A6-B57B222FC88E}">
      <dsp:nvSpPr>
        <dsp:cNvPr id="0" name=""/>
        <dsp:cNvSpPr/>
      </dsp:nvSpPr>
      <dsp:spPr>
        <a:xfrm>
          <a:off x="154829" y="755327"/>
          <a:ext cx="281509" cy="281509"/>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7AE44C5-9A11-410A-BEC4-7B5F5CE22A4F}">
      <dsp:nvSpPr>
        <dsp:cNvPr id="0" name=""/>
        <dsp:cNvSpPr/>
      </dsp:nvSpPr>
      <dsp:spPr>
        <a:xfrm>
          <a:off x="591168" y="640165"/>
          <a:ext cx="9924431" cy="511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169" tIns="54169" rIns="54169" bIns="54169" numCol="1" spcCol="1270" anchor="ctr" anchorCtr="0">
          <a:noAutofit/>
        </a:bodyPr>
        <a:lstStyle/>
        <a:p>
          <a:pPr marL="0" lvl="0" indent="0" algn="l" defTabSz="977900">
            <a:lnSpc>
              <a:spcPct val="100000"/>
            </a:lnSpc>
            <a:spcBef>
              <a:spcPct val="0"/>
            </a:spcBef>
            <a:spcAft>
              <a:spcPct val="35000"/>
            </a:spcAft>
            <a:buNone/>
          </a:pPr>
          <a:r>
            <a:rPr lang="en-US" sz="2200" kern="1200"/>
            <a:t>Sponsor, Lauren Sinatra</a:t>
          </a:r>
        </a:p>
      </dsp:txBody>
      <dsp:txXfrm>
        <a:off x="591168" y="640165"/>
        <a:ext cx="9924431" cy="511834"/>
      </dsp:txXfrm>
    </dsp:sp>
    <dsp:sp modelId="{60FE1D08-18BE-43F4-BFF3-407E00BF7162}">
      <dsp:nvSpPr>
        <dsp:cNvPr id="0" name=""/>
        <dsp:cNvSpPr/>
      </dsp:nvSpPr>
      <dsp:spPr>
        <a:xfrm>
          <a:off x="0" y="1279958"/>
          <a:ext cx="10515600" cy="51183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286127-4F6E-42E2-8778-A4A49142AC41}">
      <dsp:nvSpPr>
        <dsp:cNvPr id="0" name=""/>
        <dsp:cNvSpPr/>
      </dsp:nvSpPr>
      <dsp:spPr>
        <a:xfrm>
          <a:off x="154829" y="1395121"/>
          <a:ext cx="281509" cy="28150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B7AE5A1-913E-4829-A9C2-F6921BE77A3D}">
      <dsp:nvSpPr>
        <dsp:cNvPr id="0" name=""/>
        <dsp:cNvSpPr/>
      </dsp:nvSpPr>
      <dsp:spPr>
        <a:xfrm>
          <a:off x="591168" y="1279958"/>
          <a:ext cx="9924431" cy="511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169" tIns="54169" rIns="54169" bIns="54169" numCol="1" spcCol="1270" anchor="ctr" anchorCtr="0">
          <a:noAutofit/>
        </a:bodyPr>
        <a:lstStyle/>
        <a:p>
          <a:pPr marL="0" lvl="0" indent="0" algn="l" defTabSz="977900">
            <a:lnSpc>
              <a:spcPct val="100000"/>
            </a:lnSpc>
            <a:spcBef>
              <a:spcPct val="0"/>
            </a:spcBef>
            <a:spcAft>
              <a:spcPct val="35000"/>
            </a:spcAft>
            <a:buNone/>
          </a:pPr>
          <a:r>
            <a:rPr lang="en-US" sz="2200" kern="1200"/>
            <a:t>Town of Nantucket Staff</a:t>
          </a:r>
        </a:p>
      </dsp:txBody>
      <dsp:txXfrm>
        <a:off x="591168" y="1279958"/>
        <a:ext cx="9924431" cy="511834"/>
      </dsp:txXfrm>
    </dsp:sp>
    <dsp:sp modelId="{B7D7DE59-40F3-48F6-9CD1-5F78566C3D56}">
      <dsp:nvSpPr>
        <dsp:cNvPr id="0" name=""/>
        <dsp:cNvSpPr/>
      </dsp:nvSpPr>
      <dsp:spPr>
        <a:xfrm>
          <a:off x="0" y="1919751"/>
          <a:ext cx="10515600" cy="51183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4E7F3C-06BB-4984-B31D-AB1D9D41D1CE}">
      <dsp:nvSpPr>
        <dsp:cNvPr id="0" name=""/>
        <dsp:cNvSpPr/>
      </dsp:nvSpPr>
      <dsp:spPr>
        <a:xfrm>
          <a:off x="154829" y="2034914"/>
          <a:ext cx="281509" cy="281509"/>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16CF079-5AAD-429C-B41B-5F7C996042AB}">
      <dsp:nvSpPr>
        <dsp:cNvPr id="0" name=""/>
        <dsp:cNvSpPr/>
      </dsp:nvSpPr>
      <dsp:spPr>
        <a:xfrm>
          <a:off x="591168" y="1919751"/>
          <a:ext cx="9924431" cy="511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169" tIns="54169" rIns="54169" bIns="54169" numCol="1" spcCol="1270" anchor="ctr" anchorCtr="0">
          <a:noAutofit/>
        </a:bodyPr>
        <a:lstStyle/>
        <a:p>
          <a:pPr marL="0" lvl="0" indent="0" algn="l" defTabSz="977900">
            <a:lnSpc>
              <a:spcPct val="100000"/>
            </a:lnSpc>
            <a:spcBef>
              <a:spcPct val="0"/>
            </a:spcBef>
            <a:spcAft>
              <a:spcPct val="35000"/>
            </a:spcAft>
            <a:buNone/>
          </a:pPr>
          <a:r>
            <a:rPr lang="en-US" sz="2200" kern="1200"/>
            <a:t>Local solar installers</a:t>
          </a:r>
        </a:p>
      </dsp:txBody>
      <dsp:txXfrm>
        <a:off x="591168" y="1919751"/>
        <a:ext cx="9924431" cy="511834"/>
      </dsp:txXfrm>
    </dsp:sp>
    <dsp:sp modelId="{9A2A5CD2-46D6-4852-AD03-88686299A4DD}">
      <dsp:nvSpPr>
        <dsp:cNvPr id="0" name=""/>
        <dsp:cNvSpPr/>
      </dsp:nvSpPr>
      <dsp:spPr>
        <a:xfrm>
          <a:off x="0" y="2559544"/>
          <a:ext cx="10515600" cy="51183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D5C45D-86B5-4ABD-B1B6-D8B9246DD620}">
      <dsp:nvSpPr>
        <dsp:cNvPr id="0" name=""/>
        <dsp:cNvSpPr/>
      </dsp:nvSpPr>
      <dsp:spPr>
        <a:xfrm>
          <a:off x="154829" y="2674707"/>
          <a:ext cx="281509" cy="28150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DECCBD-A38D-4AA4-966C-074A63E1A784}">
      <dsp:nvSpPr>
        <dsp:cNvPr id="0" name=""/>
        <dsp:cNvSpPr/>
      </dsp:nvSpPr>
      <dsp:spPr>
        <a:xfrm>
          <a:off x="591168" y="2559544"/>
          <a:ext cx="9924431" cy="511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169" tIns="54169" rIns="54169" bIns="54169" numCol="1" spcCol="1270" anchor="ctr" anchorCtr="0">
          <a:noAutofit/>
        </a:bodyPr>
        <a:lstStyle/>
        <a:p>
          <a:pPr marL="0" lvl="0" indent="0" algn="l" defTabSz="977900">
            <a:lnSpc>
              <a:spcPct val="100000"/>
            </a:lnSpc>
            <a:spcBef>
              <a:spcPct val="0"/>
            </a:spcBef>
            <a:spcAft>
              <a:spcPct val="35000"/>
            </a:spcAft>
            <a:buNone/>
          </a:pPr>
          <a:r>
            <a:rPr lang="en-US" sz="2200" kern="1200"/>
            <a:t>SolSmart community interviewees</a:t>
          </a:r>
        </a:p>
      </dsp:txBody>
      <dsp:txXfrm>
        <a:off x="591168" y="2559544"/>
        <a:ext cx="9924431" cy="511834"/>
      </dsp:txXfrm>
    </dsp:sp>
    <dsp:sp modelId="{28EEE4AA-5D02-46B6-8289-59B0D9B8E261}">
      <dsp:nvSpPr>
        <dsp:cNvPr id="0" name=""/>
        <dsp:cNvSpPr/>
      </dsp:nvSpPr>
      <dsp:spPr>
        <a:xfrm>
          <a:off x="0" y="3199338"/>
          <a:ext cx="10515600" cy="51183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2838AA-F095-4A05-946F-E97630F5A8EB}">
      <dsp:nvSpPr>
        <dsp:cNvPr id="0" name=""/>
        <dsp:cNvSpPr/>
      </dsp:nvSpPr>
      <dsp:spPr>
        <a:xfrm>
          <a:off x="154829" y="3314501"/>
          <a:ext cx="281509" cy="281509"/>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157A8FF-CA77-4A86-AC50-BA3494557ACB}">
      <dsp:nvSpPr>
        <dsp:cNvPr id="0" name=""/>
        <dsp:cNvSpPr/>
      </dsp:nvSpPr>
      <dsp:spPr>
        <a:xfrm>
          <a:off x="591168" y="3199338"/>
          <a:ext cx="9924431" cy="511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169" tIns="54169" rIns="54169" bIns="54169" numCol="1" spcCol="1270" anchor="ctr" anchorCtr="0">
          <a:noAutofit/>
        </a:bodyPr>
        <a:lstStyle/>
        <a:p>
          <a:pPr marL="0" lvl="0" indent="0" algn="l" defTabSz="977900">
            <a:lnSpc>
              <a:spcPct val="100000"/>
            </a:lnSpc>
            <a:spcBef>
              <a:spcPct val="0"/>
            </a:spcBef>
            <a:spcAft>
              <a:spcPct val="35000"/>
            </a:spcAft>
            <a:buNone/>
          </a:pPr>
          <a:r>
            <a:rPr lang="en-US" sz="2200" kern="1200"/>
            <a:t>Nantucket Yacht Club</a:t>
          </a:r>
        </a:p>
      </dsp:txBody>
      <dsp:txXfrm>
        <a:off x="591168" y="3199338"/>
        <a:ext cx="9924431" cy="511834"/>
      </dsp:txXfrm>
    </dsp:sp>
    <dsp:sp modelId="{560D8630-21B3-48EE-BB16-8B2CE4888375}">
      <dsp:nvSpPr>
        <dsp:cNvPr id="0" name=""/>
        <dsp:cNvSpPr/>
      </dsp:nvSpPr>
      <dsp:spPr>
        <a:xfrm>
          <a:off x="0" y="3839131"/>
          <a:ext cx="10515600" cy="51183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12A810-6E86-4E00-8589-32F9BCC1A766}">
      <dsp:nvSpPr>
        <dsp:cNvPr id="0" name=""/>
        <dsp:cNvSpPr/>
      </dsp:nvSpPr>
      <dsp:spPr>
        <a:xfrm>
          <a:off x="154829" y="3954294"/>
          <a:ext cx="281509" cy="28150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40DA612-FBC1-4181-8E65-4F34484A72E1}">
      <dsp:nvSpPr>
        <dsp:cNvPr id="0" name=""/>
        <dsp:cNvSpPr/>
      </dsp:nvSpPr>
      <dsp:spPr>
        <a:xfrm>
          <a:off x="591168" y="3839131"/>
          <a:ext cx="9924431" cy="511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169" tIns="54169" rIns="54169" bIns="54169" numCol="1" spcCol="1270" anchor="ctr" anchorCtr="0">
          <a:noAutofit/>
        </a:bodyPr>
        <a:lstStyle/>
        <a:p>
          <a:pPr marL="0" lvl="0" indent="0" algn="l" defTabSz="977900">
            <a:lnSpc>
              <a:spcPct val="100000"/>
            </a:lnSpc>
            <a:spcBef>
              <a:spcPct val="0"/>
            </a:spcBef>
            <a:spcAft>
              <a:spcPct val="35000"/>
            </a:spcAft>
            <a:buNone/>
          </a:pPr>
          <a:r>
            <a:rPr lang="en-US" sz="2200" kern="1200"/>
            <a:t>Young’s Bicycle Shop</a:t>
          </a:r>
        </a:p>
      </dsp:txBody>
      <dsp:txXfrm>
        <a:off x="591168" y="3839131"/>
        <a:ext cx="9924431" cy="511834"/>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0410B-E7D3-481D-9FDB-E7549D2261F2}" type="datetimeFigureOut">
              <a:t>12/11/2023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329515-0116-4581-87AF-4197C626A45B}" type="slidenum">
              <a:t>‹#›</a:t>
            </a:fld>
            <a:endParaRPr lang="en-US"/>
          </a:p>
        </p:txBody>
      </p:sp>
    </p:spTree>
    <p:extLst>
      <p:ext uri="{BB962C8B-B14F-4D97-AF65-F5344CB8AC3E}">
        <p14:creationId xmlns:p14="http://schemas.microsoft.com/office/powerpoint/2010/main" val="3655730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a:solidFill>
                  <a:srgbClr val="000000"/>
                </a:solidFill>
                <a:effectLst/>
                <a:latin typeface="Arial" panose="020B0604020202020204" pitchFamily="34" charset="0"/>
              </a:rPr>
              <a:t>Hello! My name is (etc.)… Our sponsor is Lauren Sinatra of the Nantucket Energy Office, and this is a presentation about Nantucket’s path to SolSmart status.</a:t>
            </a:r>
            <a:endParaRPr lang="en-US" sz="2800" b="0">
              <a:effectLst/>
            </a:endParaRPr>
          </a:p>
          <a:p>
            <a:br>
              <a:rPr lang="en-US" sz="2800"/>
            </a:br>
            <a:endParaRPr lang="en-US" b="0">
              <a:effectLst/>
            </a:endParaRPr>
          </a:p>
        </p:txBody>
      </p:sp>
      <p:sp>
        <p:nvSpPr>
          <p:cNvPr id="4" name="Slide Number Placeholder 3"/>
          <p:cNvSpPr>
            <a:spLocks noGrp="1"/>
          </p:cNvSpPr>
          <p:nvPr>
            <p:ph type="sldNum" sz="quarter" idx="5"/>
          </p:nvPr>
        </p:nvSpPr>
        <p:spPr/>
        <p:txBody>
          <a:bodyPr/>
          <a:lstStyle/>
          <a:p>
            <a:fld id="{CF771A34-3389-4260-8A70-017987D55136}" type="slidenum">
              <a:rPr lang="en-US" smtClean="0"/>
              <a:t>1</a:t>
            </a:fld>
            <a:endParaRPr lang="en-US"/>
          </a:p>
        </p:txBody>
      </p:sp>
    </p:spTree>
    <p:extLst>
      <p:ext uri="{BB962C8B-B14F-4D97-AF65-F5344CB8AC3E}">
        <p14:creationId xmlns:p14="http://schemas.microsoft.com/office/powerpoint/2010/main" val="2338473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329515-0116-4581-87AF-4197C626A45B}" type="slidenum">
              <a:rPr lang="en-US" smtClean="0"/>
              <a:t>10</a:t>
            </a:fld>
            <a:endParaRPr lang="en-US"/>
          </a:p>
        </p:txBody>
      </p:sp>
    </p:spTree>
    <p:extLst>
      <p:ext uri="{BB962C8B-B14F-4D97-AF65-F5344CB8AC3E}">
        <p14:creationId xmlns:p14="http://schemas.microsoft.com/office/powerpoint/2010/main" val="1960047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sz="1800" b="0" i="0" u="none" strike="noStrike">
              <a:solidFill>
                <a:srgbClr val="000000"/>
              </a:solidFill>
              <a:effectLst/>
              <a:latin typeface="Arial" panose="020B0604020202020204" pitchFamily="34" charset="0"/>
            </a:endParaRPr>
          </a:p>
          <a:p>
            <a:pPr rtl="0">
              <a:spcBef>
                <a:spcPts val="0"/>
              </a:spcBef>
              <a:spcAft>
                <a:spcPts val="0"/>
              </a:spcAft>
            </a:pPr>
            <a:r>
              <a:rPr lang="en-US" sz="1800" b="0" i="0" u="none" strike="noStrike">
                <a:solidFill>
                  <a:srgbClr val="000000"/>
                </a:solidFill>
                <a:effectLst/>
                <a:latin typeface="Arial" panose="020B0604020202020204" pitchFamily="34" charset="0"/>
              </a:rPr>
              <a:t>Daniel:</a:t>
            </a:r>
          </a:p>
          <a:p>
            <a:pPr rtl="0">
              <a:spcBef>
                <a:spcPts val="0"/>
              </a:spcBef>
              <a:spcAft>
                <a:spcPts val="0"/>
              </a:spcAft>
            </a:pPr>
            <a:r>
              <a:rPr lang="en-US" sz="1800" b="0" i="0" u="none" strike="noStrike">
                <a:solidFill>
                  <a:srgbClr val="000000"/>
                </a:solidFill>
                <a:effectLst/>
                <a:latin typeface="Arial" panose="020B0604020202020204" pitchFamily="34" charset="0"/>
              </a:rPr>
              <a:t>Some parts of the new ‘solar landing page’ were already online, including an old list of questions frequently asked to the energy department.</a:t>
            </a:r>
          </a:p>
          <a:p>
            <a:pPr rtl="0">
              <a:spcBef>
                <a:spcPts val="0"/>
              </a:spcBef>
              <a:spcAft>
                <a:spcPts val="0"/>
              </a:spcAft>
            </a:pPr>
            <a:r>
              <a:rPr lang="en-US" sz="1800" b="0" i="0" u="none" strike="noStrike">
                <a:solidFill>
                  <a:srgbClr val="000000"/>
                </a:solidFill>
                <a:effectLst/>
                <a:latin typeface="Arial" panose="020B0604020202020204" pitchFamily="34" charset="0"/>
              </a:rPr>
              <a:t>	~click~</a:t>
            </a:r>
          </a:p>
          <a:p>
            <a:pPr rtl="0">
              <a:spcBef>
                <a:spcPts val="0"/>
              </a:spcBef>
              <a:spcAft>
                <a:spcPts val="0"/>
              </a:spcAft>
            </a:pPr>
            <a:r>
              <a:rPr lang="en-US" sz="1800" b="0" i="0" u="none" strike="noStrike">
                <a:solidFill>
                  <a:srgbClr val="000000"/>
                </a:solidFill>
                <a:effectLst/>
                <a:latin typeface="Arial" panose="020B0604020202020204" pitchFamily="34" charset="0"/>
              </a:rPr>
              <a:t>The old FAQs were difficult to locate and didn’t link to other resources and pages, which meant they could go out of date quickly if this page was not regularly updated. Additionally, they were not categorized by the types of questions included.</a:t>
            </a:r>
          </a:p>
          <a:p>
            <a:pPr rtl="0">
              <a:spcBef>
                <a:spcPts val="0"/>
              </a:spcBef>
              <a:spcAft>
                <a:spcPts val="0"/>
              </a:spcAft>
            </a:pPr>
            <a:r>
              <a:rPr lang="en-US" sz="1800" b="0" i="0" u="none" strike="noStrike">
                <a:solidFill>
                  <a:srgbClr val="000000"/>
                </a:solidFill>
                <a:effectLst/>
                <a:latin typeface="Arial" panose="020B0604020202020204" pitchFamily="34" charset="0"/>
              </a:rPr>
              <a:t>	~click~</a:t>
            </a:r>
          </a:p>
          <a:p>
            <a:pPr rtl="0">
              <a:spcBef>
                <a:spcPts val="0"/>
              </a:spcBef>
              <a:spcAft>
                <a:spcPts val="0"/>
              </a:spcAft>
            </a:pPr>
            <a:r>
              <a:rPr lang="en-US" sz="1800" b="0" i="0" u="none" strike="noStrike">
                <a:solidFill>
                  <a:srgbClr val="000000"/>
                </a:solidFill>
                <a:effectLst/>
                <a:latin typeface="Arial" panose="020B0604020202020204" pitchFamily="34" charset="0"/>
              </a:rPr>
              <a:t>When we updated the FAQs, we added more questions, rewrote answers, and sorted the questions by category based on input from solar installers and permitting staff. Additionally, the new FAQs we developed are linked to other relevant resources. This featured section shows one of the new categories, Historic District Commission guidelines, where you can see that the Historic District Commission’s solar guidelines are linked as part of the answer to this top question.</a:t>
            </a:r>
            <a:endParaRPr lang="en-US" b="0">
              <a:effectLst/>
            </a:endParaRPr>
          </a:p>
        </p:txBody>
      </p:sp>
      <p:sp>
        <p:nvSpPr>
          <p:cNvPr id="4" name="Slide Number Placeholder 3"/>
          <p:cNvSpPr>
            <a:spLocks noGrp="1"/>
          </p:cNvSpPr>
          <p:nvPr>
            <p:ph type="sldNum" sz="quarter" idx="5"/>
          </p:nvPr>
        </p:nvSpPr>
        <p:spPr/>
        <p:txBody>
          <a:bodyPr/>
          <a:lstStyle/>
          <a:p>
            <a:fld id="{BE329515-0116-4581-87AF-4197C626A45B}" type="slidenum">
              <a:rPr lang="en-US" smtClean="0"/>
              <a:t>11</a:t>
            </a:fld>
            <a:endParaRPr lang="en-US"/>
          </a:p>
        </p:txBody>
      </p:sp>
    </p:spTree>
    <p:extLst>
      <p:ext uri="{BB962C8B-B14F-4D97-AF65-F5344CB8AC3E}">
        <p14:creationId xmlns:p14="http://schemas.microsoft.com/office/powerpoint/2010/main" val="811563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Daniel:</a:t>
            </a:r>
          </a:p>
          <a:p>
            <a:r>
              <a:rPr lang="en-US"/>
              <a:t>Here, we have 2 bar graphs created from data on Nantucket’s solar installations. </a:t>
            </a:r>
          </a:p>
          <a:p>
            <a:endParaRPr lang="en-US"/>
          </a:p>
          <a:p>
            <a:r>
              <a:rPr lang="en-US"/>
              <a:t>On the left, we see the total number on residential installations on Nantucket, totaling over 200. </a:t>
            </a:r>
          </a:p>
          <a:p>
            <a:endParaRPr lang="en-US"/>
          </a:p>
          <a:p>
            <a:r>
              <a:rPr lang="en-US"/>
              <a:t>On the right, we can see the cumulative increase in the capacity of these residential installations, which now total over 2 megawatts. </a:t>
            </a:r>
          </a:p>
          <a:p>
            <a:endParaRPr lang="en-US"/>
          </a:p>
          <a:p>
            <a:r>
              <a:rPr lang="en-US"/>
              <a:t>In 2017, the local SOLAR Rebate Program was started, reimbursing up to $6000 to residential installers.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(SOLAR stands for </a:t>
            </a:r>
            <a:r>
              <a:rPr lang="en-US" b="1" i="1" u="none" strike="noStrike">
                <a:solidFill>
                  <a:srgbClr val="C73734"/>
                </a:solidFill>
                <a:effectLst/>
                <a:latin typeface="Montserrat" panose="020F0502020204030204" pitchFamily="2" charset="0"/>
              </a:rPr>
              <a:t>Stimulating Ownership &amp; Local Adoption of Renewables)</a:t>
            </a:r>
            <a:endParaRPr lang="en-US" b="1" i="0" u="none" strike="noStrike">
              <a:solidFill>
                <a:srgbClr val="C73734"/>
              </a:solidFill>
              <a:effectLst/>
              <a:latin typeface="Montserrat" panose="020F0502020204030204" pitchFamily="2" charset="0"/>
            </a:endParaRPr>
          </a:p>
        </p:txBody>
      </p:sp>
      <p:sp>
        <p:nvSpPr>
          <p:cNvPr id="4" name="Slide Number Placeholder 3"/>
          <p:cNvSpPr>
            <a:spLocks noGrp="1"/>
          </p:cNvSpPr>
          <p:nvPr>
            <p:ph type="sldNum" sz="quarter" idx="5"/>
          </p:nvPr>
        </p:nvSpPr>
        <p:spPr/>
        <p:txBody>
          <a:bodyPr/>
          <a:lstStyle/>
          <a:p>
            <a:fld id="{BE329515-0116-4581-87AF-4197C626A45B}" type="slidenum">
              <a:rPr lang="en-US" smtClean="0"/>
              <a:t>13</a:t>
            </a:fld>
            <a:endParaRPr lang="en-US"/>
          </a:p>
        </p:txBody>
      </p:sp>
    </p:spTree>
    <p:extLst>
      <p:ext uri="{BB962C8B-B14F-4D97-AF65-F5344CB8AC3E}">
        <p14:creationId xmlns:p14="http://schemas.microsoft.com/office/powerpoint/2010/main" val="4181479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purpose of the Solar Map is to show prospective consumers that solar is common on the island (reword)</a:t>
            </a:r>
          </a:p>
          <a:p>
            <a:r>
              <a:rPr lang="en-US" dirty="0">
                <a:cs typeface="Calibri"/>
              </a:rPr>
              <a:t>This is the first time the map has been updated since 2017</a:t>
            </a:r>
          </a:p>
          <a:p>
            <a:r>
              <a:rPr lang="en-US" dirty="0">
                <a:cs typeface="Calibri"/>
              </a:rPr>
              <a:t>We are developing an app that will allow town staff to update the map automatically by inputting the most up-to-date permit data</a:t>
            </a:r>
          </a:p>
        </p:txBody>
      </p:sp>
      <p:sp>
        <p:nvSpPr>
          <p:cNvPr id="4" name="Slide Number Placeholder 3"/>
          <p:cNvSpPr>
            <a:spLocks noGrp="1"/>
          </p:cNvSpPr>
          <p:nvPr>
            <p:ph type="sldNum" sz="quarter" idx="5"/>
          </p:nvPr>
        </p:nvSpPr>
        <p:spPr/>
        <p:txBody>
          <a:bodyPr/>
          <a:lstStyle/>
          <a:p>
            <a:fld id="{CF771A34-3389-4260-8A70-017987D55136}" type="slidenum">
              <a:rPr lang="en-US" smtClean="0"/>
              <a:t>14</a:t>
            </a:fld>
            <a:endParaRPr lang="en-US"/>
          </a:p>
        </p:txBody>
      </p:sp>
    </p:spTree>
    <p:extLst>
      <p:ext uri="{BB962C8B-B14F-4D97-AF65-F5344CB8AC3E}">
        <p14:creationId xmlns:p14="http://schemas.microsoft.com/office/powerpoint/2010/main" val="3141276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Instead of saying at least on the slide, say has earned this amount so far and note this number will grow</a:t>
            </a:r>
            <a:endParaRPr lang="en-US"/>
          </a:p>
          <a:p>
            <a:r>
              <a:rPr lang="en-US"/>
              <a:t>(Updated Page coming soon) - say this rather than write it</a:t>
            </a:r>
            <a:endParaRPr lang="en-US">
              <a:cs typeface="Calibri"/>
            </a:endParaRPr>
          </a:p>
        </p:txBody>
      </p:sp>
      <p:sp>
        <p:nvSpPr>
          <p:cNvPr id="4" name="Slide Number Placeholder 3"/>
          <p:cNvSpPr>
            <a:spLocks noGrp="1"/>
          </p:cNvSpPr>
          <p:nvPr>
            <p:ph type="sldNum" sz="quarter" idx="5"/>
          </p:nvPr>
        </p:nvSpPr>
        <p:spPr/>
        <p:txBody>
          <a:bodyPr/>
          <a:lstStyle/>
          <a:p>
            <a:fld id="{BE329515-0116-4581-87AF-4197C626A45B}" type="slidenum">
              <a:rPr lang="en-US" smtClean="0"/>
              <a:t>16</a:t>
            </a:fld>
            <a:endParaRPr lang="en-US"/>
          </a:p>
        </p:txBody>
      </p:sp>
    </p:spTree>
    <p:extLst>
      <p:ext uri="{BB962C8B-B14F-4D97-AF65-F5344CB8AC3E}">
        <p14:creationId xmlns:p14="http://schemas.microsoft.com/office/powerpoint/2010/main" val="1402998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1. Good for the town to further enhance the solar permitting/installation process</a:t>
            </a:r>
          </a:p>
          <a:p>
            <a:endParaRPr lang="en-US"/>
          </a:p>
        </p:txBody>
      </p:sp>
      <p:sp>
        <p:nvSpPr>
          <p:cNvPr id="4" name="Slide Number Placeholder 3"/>
          <p:cNvSpPr>
            <a:spLocks noGrp="1"/>
          </p:cNvSpPr>
          <p:nvPr>
            <p:ph type="sldNum" sz="quarter" idx="5"/>
          </p:nvPr>
        </p:nvSpPr>
        <p:spPr/>
        <p:txBody>
          <a:bodyPr/>
          <a:lstStyle/>
          <a:p>
            <a:fld id="{BE329515-0116-4581-87AF-4197C626A45B}" type="slidenum">
              <a:rPr lang="en-US" smtClean="0"/>
              <a:t>17</a:t>
            </a:fld>
            <a:endParaRPr lang="en-US"/>
          </a:p>
        </p:txBody>
      </p:sp>
    </p:spTree>
    <p:extLst>
      <p:ext uri="{BB962C8B-B14F-4D97-AF65-F5344CB8AC3E}">
        <p14:creationId xmlns:p14="http://schemas.microsoft.com/office/powerpoint/2010/main" val="3930279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1.To enhance and streamline the solar permitting process even further,</a:t>
            </a:r>
          </a:p>
          <a:p>
            <a:r>
              <a:rPr lang="en-US"/>
              <a:t>Digitize the process, Nantucket has some of the permits online, staff is not rather just take current solar required permits and modify them to only include the relevant information for solar.</a:t>
            </a:r>
          </a:p>
          <a:p>
            <a:r>
              <a:rPr lang="en-US"/>
              <a:t>Go to example of COA next slide</a:t>
            </a:r>
          </a:p>
        </p:txBody>
      </p:sp>
      <p:sp>
        <p:nvSpPr>
          <p:cNvPr id="4" name="Slide Number Placeholder 3"/>
          <p:cNvSpPr>
            <a:spLocks noGrp="1"/>
          </p:cNvSpPr>
          <p:nvPr>
            <p:ph type="sldNum" sz="quarter" idx="5"/>
          </p:nvPr>
        </p:nvSpPr>
        <p:spPr/>
        <p:txBody>
          <a:bodyPr/>
          <a:lstStyle/>
          <a:p>
            <a:fld id="{BE329515-0116-4581-87AF-4197C626A45B}" type="slidenum">
              <a:rPr lang="en-US" smtClean="0"/>
              <a:t>19</a:t>
            </a:fld>
            <a:endParaRPr lang="en-US"/>
          </a:p>
        </p:txBody>
      </p:sp>
    </p:spTree>
    <p:extLst>
      <p:ext uri="{BB962C8B-B14F-4D97-AF65-F5344CB8AC3E}">
        <p14:creationId xmlns:p14="http://schemas.microsoft.com/office/powerpoint/2010/main" val="1511467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want to bring it back to this idea that Nantucket is a solar leader. The island has 207 residential solar installations and that number continues to grow. The energy office is constantly identifying ways to improve the solar permitting and installation process and earning SolSmart designation helps to promote and recognize their work. </a:t>
            </a:r>
          </a:p>
        </p:txBody>
      </p:sp>
      <p:sp>
        <p:nvSpPr>
          <p:cNvPr id="4" name="Slide Number Placeholder 3"/>
          <p:cNvSpPr>
            <a:spLocks noGrp="1"/>
          </p:cNvSpPr>
          <p:nvPr>
            <p:ph type="sldNum" sz="quarter" idx="5"/>
          </p:nvPr>
        </p:nvSpPr>
        <p:spPr/>
        <p:txBody>
          <a:bodyPr/>
          <a:lstStyle/>
          <a:p>
            <a:fld id="{BE329515-0116-4581-87AF-4197C626A45B}" type="slidenum">
              <a:rPr lang="en-US" smtClean="0"/>
              <a:t>21</a:t>
            </a:fld>
            <a:endParaRPr lang="en-US"/>
          </a:p>
        </p:txBody>
      </p:sp>
    </p:spTree>
    <p:extLst>
      <p:ext uri="{BB962C8B-B14F-4D97-AF65-F5344CB8AC3E}">
        <p14:creationId xmlns:p14="http://schemas.microsoft.com/office/powerpoint/2010/main" val="31622367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lnSpc>
                <a:spcPct val="110000"/>
              </a:lnSpc>
              <a:spcBef>
                <a:spcPts val="0"/>
              </a:spcBef>
              <a:spcAft>
                <a:spcPts val="0"/>
              </a:spcAft>
            </a:pPr>
            <a:r>
              <a:rPr lang="en-US" sz="1800">
                <a:effectLst/>
                <a:latin typeface="Times New Roman" panose="02020603050405020304" pitchFamily="18" charset="0"/>
                <a:ea typeface="Times New Roman" panose="02020603050405020304" pitchFamily="18" charset="0"/>
              </a:rPr>
              <a:t>We would like to thank our advisors, Dr. Fred </a:t>
            </a:r>
            <a:r>
              <a:rPr lang="en-US" sz="1800" err="1">
                <a:effectLst/>
                <a:latin typeface="Times New Roman" panose="02020603050405020304" pitchFamily="18" charset="0"/>
                <a:ea typeface="Times New Roman" panose="02020603050405020304" pitchFamily="18" charset="0"/>
              </a:rPr>
              <a:t>Looft</a:t>
            </a:r>
            <a:r>
              <a:rPr lang="en-US" sz="1800">
                <a:effectLst/>
                <a:latin typeface="Times New Roman" panose="02020603050405020304" pitchFamily="18" charset="0"/>
                <a:ea typeface="Times New Roman" panose="02020603050405020304" pitchFamily="18" charset="0"/>
              </a:rPr>
              <a:t> and Dr. Susan Jarvis, for their expert guidance throughout the entire project. Their revision suggestions greatly improved the quality of our report. </a:t>
            </a:r>
          </a:p>
          <a:p>
            <a:pPr marL="0" marR="0" algn="l">
              <a:lnSpc>
                <a:spcPct val="110000"/>
              </a:lnSpc>
              <a:spcBef>
                <a:spcPts val="0"/>
              </a:spcBef>
              <a:spcAft>
                <a:spcPts val="0"/>
              </a:spcAft>
            </a:pPr>
            <a:r>
              <a:rPr lang="en-US" sz="1800">
                <a:effectLst/>
                <a:latin typeface="Times New Roman" panose="02020603050405020304" pitchFamily="18" charset="0"/>
                <a:ea typeface="Times New Roman" panose="02020603050405020304" pitchFamily="18" charset="0"/>
              </a:rPr>
              <a:t> </a:t>
            </a:r>
          </a:p>
          <a:p>
            <a:pPr marL="0" marR="0" algn="l">
              <a:lnSpc>
                <a:spcPct val="110000"/>
              </a:lnSpc>
              <a:spcBef>
                <a:spcPts val="0"/>
              </a:spcBef>
              <a:spcAft>
                <a:spcPts val="0"/>
              </a:spcAft>
            </a:pPr>
            <a:r>
              <a:rPr lang="en-US" sz="1800">
                <a:effectLst/>
                <a:latin typeface="Times New Roman" panose="02020603050405020304" pitchFamily="18" charset="0"/>
                <a:ea typeface="Times New Roman" panose="02020603050405020304" pitchFamily="18" charset="0"/>
              </a:rPr>
              <a:t>We would like to thank our sponsor Lauren Sinatra for her leadership and her contributions to our deliverables. Her years of exemplary work facilitating solar development on Nantucket were a key factor in our project’s success.  </a:t>
            </a:r>
          </a:p>
          <a:p>
            <a:pPr marL="0" marR="0" algn="l">
              <a:lnSpc>
                <a:spcPct val="110000"/>
              </a:lnSpc>
              <a:spcBef>
                <a:spcPts val="0"/>
              </a:spcBef>
              <a:spcAft>
                <a:spcPts val="0"/>
              </a:spcAft>
            </a:pPr>
            <a:r>
              <a:rPr lang="en-US" sz="1800">
                <a:effectLst/>
                <a:latin typeface="Times New Roman" panose="02020603050405020304" pitchFamily="18" charset="0"/>
                <a:ea typeface="Times New Roman" panose="02020603050405020304" pitchFamily="18" charset="0"/>
              </a:rPr>
              <a:t> </a:t>
            </a:r>
          </a:p>
          <a:p>
            <a:pPr marL="0" marR="0" algn="l">
              <a:lnSpc>
                <a:spcPct val="110000"/>
              </a:lnSpc>
              <a:spcBef>
                <a:spcPts val="0"/>
              </a:spcBef>
              <a:spcAft>
                <a:spcPts val="0"/>
              </a:spcAft>
            </a:pPr>
            <a:r>
              <a:rPr lang="en-US" sz="1800">
                <a:effectLst/>
                <a:latin typeface="Times New Roman" panose="02020603050405020304" pitchFamily="18" charset="0"/>
                <a:ea typeface="Times New Roman" panose="02020603050405020304" pitchFamily="18" charset="0"/>
              </a:rPr>
              <a:t>We would like to thank the Town of Nantucket staff, including    but not limited to Holly Backus, Molly Sprouse, George Hull, John Hedden, Florencia Rullo, and Nathan Porter, for their patience with our questions and for making us feel welcome.</a:t>
            </a:r>
          </a:p>
          <a:p>
            <a:pPr marL="0" marR="0" algn="l">
              <a:lnSpc>
                <a:spcPct val="110000"/>
              </a:lnSpc>
              <a:spcBef>
                <a:spcPts val="0"/>
              </a:spcBef>
              <a:spcAft>
                <a:spcPts val="0"/>
              </a:spcAft>
            </a:pPr>
            <a:r>
              <a:rPr lang="en-US" sz="1800">
                <a:effectLst/>
                <a:latin typeface="Times New Roman" panose="02020603050405020304" pitchFamily="18" charset="0"/>
                <a:ea typeface="Times New Roman" panose="02020603050405020304" pitchFamily="18" charset="0"/>
              </a:rPr>
              <a:t> </a:t>
            </a:r>
          </a:p>
          <a:p>
            <a:pPr marL="0" marR="0" algn="l">
              <a:lnSpc>
                <a:spcPct val="110000"/>
              </a:lnSpc>
              <a:spcBef>
                <a:spcPts val="0"/>
              </a:spcBef>
              <a:spcAft>
                <a:spcPts val="0"/>
              </a:spcAft>
            </a:pPr>
            <a:r>
              <a:rPr lang="en-US" sz="1800">
                <a:effectLst/>
                <a:latin typeface="Times New Roman" panose="02020603050405020304" pitchFamily="18" charset="0"/>
                <a:ea typeface="Times New Roman" panose="02020603050405020304" pitchFamily="18" charset="0"/>
              </a:rPr>
              <a:t>We would like to thank the staff at local solar installation companies for helping us understand the permitting process.</a:t>
            </a:r>
          </a:p>
          <a:p>
            <a:pPr marL="0" marR="0" algn="l">
              <a:lnSpc>
                <a:spcPct val="110000"/>
              </a:lnSpc>
              <a:spcBef>
                <a:spcPts val="0"/>
              </a:spcBef>
              <a:spcAft>
                <a:spcPts val="0"/>
              </a:spcAft>
            </a:pPr>
            <a:r>
              <a:rPr lang="en-US" sz="1800">
                <a:effectLst/>
                <a:latin typeface="Times New Roman" panose="02020603050405020304" pitchFamily="18" charset="0"/>
                <a:ea typeface="Times New Roman" panose="02020603050405020304" pitchFamily="18" charset="0"/>
              </a:rPr>
              <a:t> </a:t>
            </a:r>
          </a:p>
          <a:p>
            <a:pPr marL="0" marR="0" algn="l">
              <a:lnSpc>
                <a:spcPct val="110000"/>
              </a:lnSpc>
              <a:spcBef>
                <a:spcPts val="0"/>
              </a:spcBef>
              <a:spcAft>
                <a:spcPts val="0"/>
              </a:spcAft>
            </a:pPr>
            <a:r>
              <a:rPr lang="en-US" sz="1800">
                <a:effectLst/>
                <a:latin typeface="Times New Roman" panose="02020603050405020304" pitchFamily="18" charset="0"/>
                <a:ea typeface="Times New Roman" panose="02020603050405020304" pitchFamily="18" charset="0"/>
              </a:rPr>
              <a:t>We would like to thank our interviewees from Pepperell, Natick, </a:t>
            </a:r>
            <a:r>
              <a:rPr lang="en-US" sz="1800" err="1">
                <a:effectLst/>
                <a:latin typeface="Times New Roman" panose="02020603050405020304" pitchFamily="18" charset="0"/>
                <a:ea typeface="Times New Roman" panose="02020603050405020304" pitchFamily="18" charset="0"/>
              </a:rPr>
              <a:t>Lowel</a:t>
            </a:r>
            <a:r>
              <a:rPr lang="en-US" sz="1800">
                <a:effectLst/>
                <a:latin typeface="Times New Roman" panose="02020603050405020304" pitchFamily="18" charset="0"/>
                <a:ea typeface="Times New Roman" panose="02020603050405020304" pitchFamily="18" charset="0"/>
              </a:rPr>
              <a:t>, and Melrose for taking the time out of their day to participate in our interviews.</a:t>
            </a:r>
          </a:p>
          <a:p>
            <a:pPr marL="0" marR="0" algn="l">
              <a:lnSpc>
                <a:spcPct val="110000"/>
              </a:lnSpc>
              <a:spcBef>
                <a:spcPts val="0"/>
              </a:spcBef>
              <a:spcAft>
                <a:spcPts val="0"/>
              </a:spcAft>
            </a:pPr>
            <a:r>
              <a:rPr lang="en-US" sz="1800">
                <a:effectLst/>
                <a:latin typeface="Times New Roman" panose="02020603050405020304" pitchFamily="18" charset="0"/>
                <a:ea typeface="Times New Roman" panose="02020603050405020304" pitchFamily="18" charset="0"/>
              </a:rPr>
              <a:t> </a:t>
            </a:r>
          </a:p>
          <a:p>
            <a:pPr marL="0" marR="0" algn="l">
              <a:lnSpc>
                <a:spcPct val="110000"/>
              </a:lnSpc>
              <a:spcBef>
                <a:spcPts val="0"/>
              </a:spcBef>
              <a:spcAft>
                <a:spcPts val="0"/>
              </a:spcAft>
            </a:pPr>
            <a:r>
              <a:rPr lang="en-US" sz="1800">
                <a:effectLst/>
                <a:latin typeface="Times New Roman" panose="02020603050405020304" pitchFamily="18" charset="0"/>
                <a:ea typeface="Times New Roman" panose="02020603050405020304" pitchFamily="18" charset="0"/>
              </a:rPr>
              <a:t>We would like to thank the Nantucket Yacht Club and its staff for providing us with clean, warm, and pleasant living arrangements during our stay on Nantucket.</a:t>
            </a:r>
          </a:p>
          <a:p>
            <a:pPr marL="0" marR="0" algn="l">
              <a:lnSpc>
                <a:spcPct val="110000"/>
              </a:lnSpc>
              <a:spcBef>
                <a:spcPts val="0"/>
              </a:spcBef>
              <a:spcAft>
                <a:spcPts val="0"/>
              </a:spcAft>
            </a:pPr>
            <a:r>
              <a:rPr lang="en-US" sz="1800">
                <a:effectLst/>
                <a:latin typeface="Times New Roman" panose="02020603050405020304" pitchFamily="18" charset="0"/>
                <a:ea typeface="Times New Roman" panose="02020603050405020304" pitchFamily="18" charset="0"/>
              </a:rPr>
              <a:t> </a:t>
            </a:r>
          </a:p>
          <a:p>
            <a:pPr marL="0" marR="0" algn="l">
              <a:spcBef>
                <a:spcPts val="0"/>
              </a:spcBef>
              <a:spcAft>
                <a:spcPts val="600"/>
              </a:spcAft>
            </a:pPr>
            <a:r>
              <a:rPr lang="en-US" sz="1800">
                <a:effectLst/>
                <a:latin typeface="Times New Roman" panose="02020603050405020304" pitchFamily="18" charset="0"/>
                <a:ea typeface="Times New Roman" panose="02020603050405020304" pitchFamily="18" charset="0"/>
              </a:rPr>
              <a:t>We would like to thank Young’s Bicycle Shop for providing the bikes we rode to our workspace every day.</a:t>
            </a:r>
            <a:r>
              <a:rPr lang="en-US">
                <a:effectLst/>
              </a:rPr>
              <a:t> </a:t>
            </a:r>
            <a:endParaRPr lang="en-US"/>
          </a:p>
        </p:txBody>
      </p:sp>
      <p:sp>
        <p:nvSpPr>
          <p:cNvPr id="4" name="Slide Number Placeholder 3"/>
          <p:cNvSpPr>
            <a:spLocks noGrp="1"/>
          </p:cNvSpPr>
          <p:nvPr>
            <p:ph type="sldNum" sz="quarter" idx="5"/>
          </p:nvPr>
        </p:nvSpPr>
        <p:spPr/>
        <p:txBody>
          <a:bodyPr/>
          <a:lstStyle/>
          <a:p>
            <a:fld id="{BE329515-0116-4581-87AF-4197C626A45B}" type="slidenum">
              <a:rPr lang="en-US" smtClean="0"/>
              <a:t>22</a:t>
            </a:fld>
            <a:endParaRPr lang="en-US"/>
          </a:p>
        </p:txBody>
      </p:sp>
    </p:spTree>
    <p:extLst>
      <p:ext uri="{BB962C8B-B14F-4D97-AF65-F5344CB8AC3E}">
        <p14:creationId xmlns:p14="http://schemas.microsoft.com/office/powerpoint/2010/main" val="739707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29ecbcf7597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29ecbcf7597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spcBef>
                <a:spcPts val="0"/>
              </a:spcBef>
              <a:spcAft>
                <a:spcPts val="0"/>
              </a:spcAft>
            </a:pPr>
            <a:r>
              <a:rPr lang="en-US" sz="1800" b="0" i="0" u="none" strike="noStrike">
                <a:solidFill>
                  <a:srgbClr val="000000"/>
                </a:solidFill>
                <a:effectLst/>
                <a:latin typeface="Arial" panose="020B0604020202020204" pitchFamily="34" charset="0"/>
              </a:rPr>
              <a:t>SolSmart is a national program established by the US Department of Energy that recognizes municipalities with accessible pathways to installing solar panels on residential and commercial buildings. The program’s staff help interested communities adjust their solar installation process to conform to best practices and become solar leaders. Over 500 local governments have achieved SolSmart designation nationwide. </a:t>
            </a:r>
            <a:endParaRPr lang="en-US" b="0">
              <a:effectLst/>
            </a:endParaRPr>
          </a:p>
          <a:p>
            <a:pPr indent="457200" rtl="0">
              <a:spcBef>
                <a:spcPts val="0"/>
              </a:spcBef>
              <a:spcAft>
                <a:spcPts val="0"/>
              </a:spcAft>
            </a:pPr>
            <a:r>
              <a:rPr lang="en-US" sz="1800" b="0" i="0" u="none" strike="noStrike">
                <a:solidFill>
                  <a:srgbClr val="000000"/>
                </a:solidFill>
                <a:effectLst/>
                <a:latin typeface="Arial" panose="020B0604020202020204" pitchFamily="34" charset="0"/>
              </a:rPr>
              <a:t>~click~</a:t>
            </a:r>
            <a:endParaRPr lang="en-US" b="0">
              <a:effectLst/>
            </a:endParaRPr>
          </a:p>
          <a:p>
            <a:r>
              <a:rPr lang="en-US" sz="1800" b="0" i="0" u="none" strike="noStrike" err="1">
                <a:solidFill>
                  <a:srgbClr val="000000"/>
                </a:solidFill>
                <a:effectLst/>
                <a:latin typeface="Arial"/>
                <a:cs typeface="Arial"/>
              </a:rPr>
              <a:t>SolSmart</a:t>
            </a:r>
            <a:r>
              <a:rPr lang="en-US" sz="1800" b="0" i="0" u="none" strike="noStrike">
                <a:solidFill>
                  <a:srgbClr val="000000"/>
                </a:solidFill>
                <a:effectLst/>
                <a:latin typeface="Arial"/>
                <a:cs typeface="Arial"/>
              </a:rPr>
              <a:t> designations come in four tiers, Bronze, Silver, Gold, and Platinum.</a:t>
            </a:r>
            <a:r>
              <a:rPr lang="en-US" sz="1800">
                <a:solidFill>
                  <a:srgbClr val="000000"/>
                </a:solidFill>
                <a:latin typeface="Arial"/>
                <a:cs typeface="Arial"/>
              </a:rPr>
              <a:t> No community has Platinum status yet and approximately 1/3 of the 500 designated communities have each of the other three.</a:t>
            </a:r>
            <a:endParaRPr lang="en-US" b="0">
              <a:effectLst/>
            </a:endParaRPr>
          </a:p>
          <a:p>
            <a:pPr indent="457200" rtl="0">
              <a:spcBef>
                <a:spcPts val="0"/>
              </a:spcBef>
              <a:spcAft>
                <a:spcPts val="0"/>
              </a:spcAft>
            </a:pPr>
            <a:r>
              <a:rPr lang="en-US" sz="1800" b="0" i="0" u="none" strike="noStrike">
                <a:solidFill>
                  <a:srgbClr val="000000"/>
                </a:solidFill>
                <a:effectLst/>
                <a:latin typeface="Arial" panose="020B0604020202020204" pitchFamily="34" charset="0"/>
              </a:rPr>
              <a:t>~click~</a:t>
            </a:r>
            <a:endParaRPr lang="en-US" b="0">
              <a:effectLst/>
            </a:endParaRPr>
          </a:p>
          <a:p>
            <a:pPr rtl="0">
              <a:spcBef>
                <a:spcPts val="0"/>
              </a:spcBef>
              <a:spcAft>
                <a:spcPts val="0"/>
              </a:spcAft>
            </a:pPr>
            <a:r>
              <a:rPr lang="en-US" sz="1800" b="0" i="0" u="none" strike="noStrike">
                <a:solidFill>
                  <a:srgbClr val="000000"/>
                </a:solidFill>
                <a:effectLst/>
                <a:latin typeface="Arial" panose="020B0604020202020204" pitchFamily="34" charset="0"/>
              </a:rPr>
              <a:t>With our help, the Town of Nantucket worked to achieve a Silver designation.</a:t>
            </a:r>
            <a:endParaRPr lang="en-US" b="0">
              <a:effectLs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a:solidFill>
                  <a:srgbClr val="000000"/>
                </a:solidFill>
                <a:effectLst/>
                <a:latin typeface="Arial" panose="020B0604020202020204" pitchFamily="34" charset="0"/>
              </a:rPr>
              <a:t>In general, a community’s process toward a SolSmart designation begins with them contacting representatives of SolSmart for a preliminary review of the community’s solar practices. </a:t>
            </a:r>
            <a:endParaRPr lang="en-US" sz="2800" b="0">
              <a:effectLst/>
            </a:endParaRPr>
          </a:p>
          <a:p>
            <a:pPr indent="457200" rtl="0">
              <a:spcBef>
                <a:spcPts val="0"/>
              </a:spcBef>
              <a:spcAft>
                <a:spcPts val="0"/>
              </a:spcAft>
            </a:pPr>
            <a:r>
              <a:rPr lang="en-US" sz="1800" b="0" i="0" u="none" strike="noStrike">
                <a:solidFill>
                  <a:srgbClr val="000000"/>
                </a:solidFill>
                <a:effectLst/>
                <a:latin typeface="Arial" panose="020B0604020202020204" pitchFamily="34" charset="0"/>
              </a:rPr>
              <a:t>~click~</a:t>
            </a:r>
            <a:endParaRPr lang="en-US" sz="2800" b="0">
              <a:effectLst/>
            </a:endParaRPr>
          </a:p>
          <a:p>
            <a:pPr rtl="0">
              <a:spcBef>
                <a:spcPts val="0"/>
              </a:spcBef>
              <a:spcAft>
                <a:spcPts val="0"/>
              </a:spcAft>
            </a:pPr>
            <a:r>
              <a:rPr lang="en-US" sz="1800" b="0" i="0" u="none" strike="noStrike">
                <a:solidFill>
                  <a:srgbClr val="000000"/>
                </a:solidFill>
                <a:effectLst/>
                <a:latin typeface="Arial" panose="020B0604020202020204" pitchFamily="34" charset="0"/>
              </a:rPr>
              <a:t>Then, the community submits a “Solar Statement” - a document that demonstrates their commitment to pursue SolSmart designation. (Nantucket’s Solar Statement was signed by town manager C. Elizabeth Gibson.)</a:t>
            </a:r>
            <a:endParaRPr lang="en-US" sz="2800" b="0">
              <a:effectLst/>
            </a:endParaRPr>
          </a:p>
          <a:p>
            <a:pPr indent="457200" rtl="0">
              <a:spcBef>
                <a:spcPts val="0"/>
              </a:spcBef>
              <a:spcAft>
                <a:spcPts val="0"/>
              </a:spcAft>
            </a:pPr>
            <a:r>
              <a:rPr lang="en-US" sz="1800" b="0" i="0" u="none" strike="noStrike">
                <a:solidFill>
                  <a:srgbClr val="000000"/>
                </a:solidFill>
                <a:effectLst/>
                <a:latin typeface="Arial" panose="020B0604020202020204" pitchFamily="34" charset="0"/>
              </a:rPr>
              <a:t>~click~</a:t>
            </a:r>
            <a:endParaRPr lang="en-US" sz="2800" b="0">
              <a:effectLst/>
            </a:endParaRPr>
          </a:p>
          <a:p>
            <a:r>
              <a:rPr lang="en-US" sz="1800" b="0" i="0" u="none" strike="noStrike">
                <a:solidFill>
                  <a:srgbClr val="000000"/>
                </a:solidFill>
                <a:effectLst/>
                <a:latin typeface="Arial" panose="020B0604020202020204" pitchFamily="34" charset="0"/>
              </a:rPr>
              <a:t>Upon receiving this document, a SolSmart representative begins a “Zoning Review” - a review of the community’s bylaws to determine which of </a:t>
            </a:r>
            <a:r>
              <a:rPr lang="en-US" sz="1800" b="0" i="0" u="none" strike="noStrike" err="1">
                <a:solidFill>
                  <a:srgbClr val="000000"/>
                </a:solidFill>
                <a:effectLst/>
                <a:latin typeface="Arial" panose="020B0604020202020204" pitchFamily="34" charset="0"/>
              </a:rPr>
              <a:t>SolSmart’s</a:t>
            </a:r>
            <a:r>
              <a:rPr lang="en-US" sz="1800" b="0" i="0" u="none" strike="noStrike">
                <a:solidFill>
                  <a:srgbClr val="000000"/>
                </a:solidFill>
                <a:effectLst/>
                <a:latin typeface="Arial" panose="020B0604020202020204" pitchFamily="34" charset="0"/>
              </a:rPr>
              <a:t> </a:t>
            </a:r>
            <a:r>
              <a:rPr lang="en-US" sz="1800" b="1" i="0" u="none" strike="noStrike">
                <a:solidFill>
                  <a:srgbClr val="000000"/>
                </a:solidFill>
                <a:effectLst/>
                <a:latin typeface="Arial" panose="020B0604020202020204" pitchFamily="34" charset="0"/>
              </a:rPr>
              <a:t>criteria</a:t>
            </a:r>
            <a:r>
              <a:rPr lang="en-US" sz="1800" b="0" i="0" u="none" strike="noStrike">
                <a:solidFill>
                  <a:srgbClr val="000000"/>
                </a:solidFill>
                <a:effectLst/>
                <a:latin typeface="Arial" panose="020B0604020202020204" pitchFamily="34" charset="0"/>
              </a:rPr>
              <a:t> it has completed and which it could easily complete.</a:t>
            </a:r>
            <a:endParaRPr lang="en-US" b="0">
              <a:effectLst/>
            </a:endParaRPr>
          </a:p>
        </p:txBody>
      </p:sp>
      <p:sp>
        <p:nvSpPr>
          <p:cNvPr id="4" name="Slide Number Placeholder 3"/>
          <p:cNvSpPr>
            <a:spLocks noGrp="1"/>
          </p:cNvSpPr>
          <p:nvPr>
            <p:ph type="sldNum" sz="quarter" idx="5"/>
          </p:nvPr>
        </p:nvSpPr>
        <p:spPr/>
        <p:txBody>
          <a:bodyPr/>
          <a:lstStyle/>
          <a:p>
            <a:fld id="{BE329515-0116-4581-87AF-4197C626A45B}" type="slidenum">
              <a:rPr lang="en-US" smtClean="0"/>
              <a:t>3</a:t>
            </a:fld>
            <a:endParaRPr lang="en-US"/>
          </a:p>
        </p:txBody>
      </p:sp>
    </p:spTree>
    <p:extLst>
      <p:ext uri="{BB962C8B-B14F-4D97-AF65-F5344CB8AC3E}">
        <p14:creationId xmlns:p14="http://schemas.microsoft.com/office/powerpoint/2010/main" val="3088440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~click~</a:t>
            </a:r>
          </a:p>
          <a:p>
            <a:pPr rtl="0">
              <a:spcBef>
                <a:spcPts val="0"/>
              </a:spcBef>
              <a:spcAft>
                <a:spcPts val="0"/>
              </a:spcAft>
            </a:pPr>
            <a:r>
              <a:rPr lang="en-US" sz="1800" b="0" i="0" u="none" strike="noStrike" dirty="0">
                <a:solidFill>
                  <a:srgbClr val="000000"/>
                </a:solidFill>
                <a:effectLst/>
                <a:latin typeface="Arial" panose="020B0604020202020204" pitchFamily="34" charset="0"/>
              </a:rPr>
              <a:t>Criteria are specific tasks a community can complete in order to earn </a:t>
            </a:r>
            <a:r>
              <a:rPr lang="en-US" sz="1800" b="1" i="0" u="none" strike="noStrike" dirty="0">
                <a:solidFill>
                  <a:srgbClr val="000000"/>
                </a:solidFill>
                <a:effectLst/>
                <a:latin typeface="Arial" panose="020B0604020202020204" pitchFamily="34" charset="0"/>
              </a:rPr>
              <a:t>points</a:t>
            </a:r>
            <a:r>
              <a:rPr lang="en-US" sz="1800" b="0" i="0" u="none" strike="noStrike" dirty="0">
                <a:solidFill>
                  <a:srgbClr val="000000"/>
                </a:solidFill>
                <a:effectLst/>
                <a:latin typeface="Arial" panose="020B0604020202020204" pitchFamily="34" charset="0"/>
              </a:rPr>
              <a:t>. A certain number of points are required for any given designation tier.</a:t>
            </a:r>
            <a:br>
              <a:rPr lang="en-US" sz="1800" b="0" i="0" u="none" strike="noStrike" dirty="0">
                <a:solidFill>
                  <a:srgbClr val="000000"/>
                </a:solidFill>
                <a:effectLst/>
                <a:latin typeface="Arial" panose="020B0604020202020204" pitchFamily="34" charset="0"/>
              </a:rPr>
            </a:br>
            <a:r>
              <a:rPr lang="en-US" sz="1800" b="0" i="0" u="none" strike="noStrike" dirty="0">
                <a:solidFill>
                  <a:srgbClr val="000000"/>
                </a:solidFill>
                <a:effectLst/>
                <a:latin typeface="Arial" panose="020B0604020202020204" pitchFamily="34" charset="0"/>
              </a:rPr>
              <a:t>~click~</a:t>
            </a:r>
          </a:p>
          <a:p>
            <a:pPr rtl="0">
              <a:spcBef>
                <a:spcPts val="0"/>
              </a:spcBef>
              <a:spcAft>
                <a:spcPts val="0"/>
              </a:spcAft>
            </a:pPr>
            <a:r>
              <a:rPr lang="en-US" sz="1800" b="0" i="0" u="none" strike="noStrike" dirty="0">
                <a:solidFill>
                  <a:srgbClr val="000000"/>
                </a:solidFill>
                <a:effectLst/>
                <a:latin typeface="Arial" panose="020B0604020202020204" pitchFamily="34" charset="0"/>
              </a:rPr>
              <a:t>Of all the criteria that exist, some criteria are prerequisites for certain tiers of designation, while the rest are discretionary criteria. </a:t>
            </a:r>
          </a:p>
          <a:p>
            <a:pPr rtl="0">
              <a:spcBef>
                <a:spcPts val="0"/>
              </a:spcBef>
              <a:spcAft>
                <a:spcPts val="0"/>
              </a:spcAft>
            </a:pPr>
            <a:r>
              <a:rPr lang="en-US" sz="1800" b="0" i="0" u="none" strike="noStrike" dirty="0">
                <a:solidFill>
                  <a:srgbClr val="000000"/>
                </a:solidFill>
                <a:effectLst/>
                <a:latin typeface="Arial" panose="020B0604020202020204" pitchFamily="34" charset="0"/>
              </a:rPr>
              <a:t>~click~</a:t>
            </a:r>
          </a:p>
          <a:p>
            <a:pPr rtl="0">
              <a:spcBef>
                <a:spcPts val="0"/>
              </a:spcBef>
              <a:spcAft>
                <a:spcPts val="0"/>
              </a:spcAft>
            </a:pPr>
            <a:r>
              <a:rPr lang="en-US" sz="1800" b="0" i="0" u="none" strike="noStrike" dirty="0">
                <a:solidFill>
                  <a:srgbClr val="000000"/>
                </a:solidFill>
                <a:effectLst/>
                <a:latin typeface="Arial" panose="020B0604020202020204" pitchFamily="34" charset="0"/>
              </a:rPr>
              <a:t>A community reaches a designation tier by completing all the prerequisite criteria for that tier and earning a certain number of points.</a:t>
            </a:r>
          </a:p>
          <a:p>
            <a:pPr rtl="0">
              <a:spcBef>
                <a:spcPts val="0"/>
              </a:spcBef>
              <a:spcAft>
                <a:spcPts val="0"/>
              </a:spcAft>
            </a:pPr>
            <a:r>
              <a:rPr lang="en-US" sz="1800" b="0" i="0" u="none" strike="noStrike" dirty="0">
                <a:solidFill>
                  <a:srgbClr val="000000"/>
                </a:solidFill>
                <a:effectLst/>
                <a:latin typeface="Arial" panose="020B0604020202020204" pitchFamily="34" charset="0"/>
              </a:rPr>
              <a:t>~click~</a:t>
            </a:r>
          </a:p>
          <a:p>
            <a:pPr rtl="0">
              <a:spcBef>
                <a:spcPts val="0"/>
              </a:spcBef>
              <a:spcAft>
                <a:spcPts val="0"/>
              </a:spcAft>
            </a:pPr>
            <a:r>
              <a:rPr lang="en-US" sz="1800" b="0" i="0" u="none" strike="noStrike" dirty="0">
                <a:solidFill>
                  <a:srgbClr val="000000"/>
                </a:solidFill>
                <a:effectLst/>
                <a:latin typeface="Arial" panose="020B0604020202020204" pitchFamily="34" charset="0"/>
              </a:rPr>
              <a:t>To obtain a Bronze designation, a community needs at least 60 points and 3 completed Bronze prerequisites. To obtain a Silver designation, not only must a community be eligible for Bronze status, but also it must have at least 100 points and 4 completed Silver prerequisites.</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BE329515-0116-4581-87AF-4197C626A45B}" type="slidenum">
              <a:rPr lang="en-US" smtClean="0"/>
              <a:t>4</a:t>
            </a:fld>
            <a:endParaRPr lang="en-US"/>
          </a:p>
        </p:txBody>
      </p:sp>
    </p:spTree>
    <p:extLst>
      <p:ext uri="{BB962C8B-B14F-4D97-AF65-F5344CB8AC3E}">
        <p14:creationId xmlns:p14="http://schemas.microsoft.com/office/powerpoint/2010/main" val="3368779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a:solidFill>
                  <a:srgbClr val="000000"/>
                </a:solidFill>
                <a:effectLst/>
                <a:latin typeface="Arial" panose="020B0604020202020204" pitchFamily="34" charset="0"/>
              </a:rPr>
              <a:t>After a community completes </a:t>
            </a:r>
            <a:r>
              <a:rPr lang="en-US" sz="1800">
                <a:effectLst/>
                <a:latin typeface="inherit"/>
              </a:rPr>
              <a:t>the zoning review baseline assessment and </a:t>
            </a:r>
            <a:r>
              <a:rPr lang="en-US" sz="1800" b="0" i="0" u="none" strike="noStrike">
                <a:solidFill>
                  <a:srgbClr val="000000"/>
                </a:solidFill>
                <a:effectLst/>
                <a:latin typeface="Arial" panose="020B0604020202020204" pitchFamily="34" charset="0"/>
              </a:rPr>
              <a:t>determines what criteria it has completed, it will work with its SolSmart representative toward completing additional criteria and verifying the criteria it completes. </a:t>
            </a:r>
          </a:p>
          <a:p>
            <a:pPr rtl="0">
              <a:spcBef>
                <a:spcPts val="0"/>
              </a:spcBef>
              <a:spcAft>
                <a:spcPts val="0"/>
              </a:spcAft>
            </a:pPr>
            <a:r>
              <a:rPr lang="en-US" sz="1800" b="0" i="0" u="none" strike="noStrike">
                <a:solidFill>
                  <a:srgbClr val="000000"/>
                </a:solidFill>
                <a:effectLst/>
                <a:latin typeface="Arial" panose="020B0604020202020204" pitchFamily="34" charset="0"/>
              </a:rPr>
              <a:t>~click~</a:t>
            </a:r>
          </a:p>
          <a:p>
            <a:pPr rtl="0">
              <a:spcBef>
                <a:spcPts val="0"/>
              </a:spcBef>
              <a:spcAft>
                <a:spcPts val="0"/>
              </a:spcAft>
            </a:pPr>
            <a:r>
              <a:rPr lang="en-US" sz="1800" b="0" i="0" u="none" strike="noStrike">
                <a:solidFill>
                  <a:srgbClr val="000000"/>
                </a:solidFill>
                <a:effectLst/>
                <a:latin typeface="Arial" panose="020B0604020202020204" pitchFamily="34" charset="0"/>
              </a:rPr>
              <a:t>Once it completes all the criteria </a:t>
            </a:r>
            <a:r>
              <a:rPr lang="en-US" sz="2800" b="0" i="0" u="none" strike="noStrike">
                <a:solidFill>
                  <a:schemeClr val="tx1"/>
                </a:solidFill>
                <a:effectLst/>
                <a:latin typeface="+mn-lt"/>
              </a:rPr>
              <a:t>for their desired tier, SolSmart awards the community a plaque and a designation!</a:t>
            </a:r>
            <a:br>
              <a:rPr lang="en-US" sz="4000" b="0" i="0">
                <a:solidFill>
                  <a:srgbClr val="DBDEE1"/>
                </a:solidFill>
                <a:effectLst/>
                <a:latin typeface="gg sans"/>
              </a:rPr>
            </a:br>
            <a:br>
              <a:rPr lang="en-US" sz="2800" b="0">
                <a:effectLst/>
              </a:rPr>
            </a:br>
            <a:r>
              <a:rPr lang="en-US" sz="1800" b="0" i="0" u="none" strike="noStrike">
                <a:solidFill>
                  <a:srgbClr val="000000"/>
                </a:solidFill>
                <a:effectLst/>
                <a:latin typeface="Arial" panose="020B0604020202020204" pitchFamily="34" charset="0"/>
              </a:rPr>
              <a:t>In the course of our project, we found that many municipalities applied for a SolSmart designation after significant effort toward solar installation stimulation. </a:t>
            </a:r>
            <a:endParaRPr lang="en-US" sz="2800" b="0">
              <a:effectLst/>
            </a:endParaRPr>
          </a:p>
          <a:p>
            <a:endParaRPr lang="en-US" b="0">
              <a:effectLst/>
            </a:endParaRPr>
          </a:p>
        </p:txBody>
      </p:sp>
      <p:sp>
        <p:nvSpPr>
          <p:cNvPr id="4" name="Slide Number Placeholder 3"/>
          <p:cNvSpPr>
            <a:spLocks noGrp="1"/>
          </p:cNvSpPr>
          <p:nvPr>
            <p:ph type="sldNum" sz="quarter" idx="5"/>
          </p:nvPr>
        </p:nvSpPr>
        <p:spPr/>
        <p:txBody>
          <a:bodyPr/>
          <a:lstStyle/>
          <a:p>
            <a:fld id="{BE329515-0116-4581-87AF-4197C626A45B}" type="slidenum">
              <a:rPr lang="en-US" smtClean="0"/>
              <a:t>5</a:t>
            </a:fld>
            <a:endParaRPr lang="en-US"/>
          </a:p>
        </p:txBody>
      </p:sp>
    </p:spTree>
    <p:extLst>
      <p:ext uri="{BB962C8B-B14F-4D97-AF65-F5344CB8AC3E}">
        <p14:creationId xmlns:p14="http://schemas.microsoft.com/office/powerpoint/2010/main" val="1648185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9ecbcf7597_0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9ecbcf7597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Fortunately, Nantucket </a:t>
            </a:r>
            <a:r>
              <a:rPr lang="en-US" sz="1800" b="0" i="1" u="none" strike="noStrike" dirty="0">
                <a:solidFill>
                  <a:srgbClr val="000000"/>
                </a:solidFill>
                <a:effectLst/>
                <a:latin typeface="Arial" panose="020B0604020202020204" pitchFamily="34" charset="0"/>
              </a:rPr>
              <a:t>is</a:t>
            </a:r>
            <a:r>
              <a:rPr lang="en-US" sz="1800" b="0" i="0" u="none" strike="noStrike" dirty="0">
                <a:solidFill>
                  <a:srgbClr val="000000"/>
                </a:solidFill>
                <a:effectLst/>
                <a:latin typeface="Arial" panose="020B0604020202020204" pitchFamily="34" charset="0"/>
              </a:rPr>
              <a:t> a solar leader. Even though it may seem like Nantucket’s status as a historic district and its protections around what can be constructed would prevent it from having a clear process to install solar panels, Nantucket has already implemented programs to facilitate solar development and completed numerous residential and commercial solar installations. </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~click~</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Depicted </a:t>
            </a:r>
            <a:r>
              <a:rPr lang="en-US" sz="1800" b="0" i="1" u="none" strike="noStrike" dirty="0">
                <a:solidFill>
                  <a:srgbClr val="000000"/>
                </a:solidFill>
                <a:effectLst/>
                <a:latin typeface="Arial" panose="020B0604020202020204" pitchFamily="34" charset="0"/>
              </a:rPr>
              <a:t>here</a:t>
            </a:r>
            <a:r>
              <a:rPr lang="en-US" sz="1800" b="0" i="0" u="none" strike="noStrike" dirty="0">
                <a:solidFill>
                  <a:srgbClr val="000000"/>
                </a:solidFill>
                <a:effectLst/>
                <a:latin typeface="Arial" panose="020B0604020202020204" pitchFamily="34" charset="0"/>
              </a:rPr>
              <a:t> are a few of the over 200 residential rooftop solar installations on the island.</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~click~</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The Historic District Commission, which oversees every publicly-visible construction on the island, wrote </a:t>
            </a:r>
            <a:r>
              <a:rPr lang="en-US" sz="1800" b="0" i="1" u="none" strike="noStrike" dirty="0">
                <a:solidFill>
                  <a:srgbClr val="000000"/>
                </a:solidFill>
                <a:effectLst/>
                <a:latin typeface="Arial" panose="020B0604020202020204" pitchFamily="34" charset="0"/>
              </a:rPr>
              <a:t>these</a:t>
            </a:r>
            <a:r>
              <a:rPr lang="en-US" sz="1800" b="0" i="0" u="none" strike="noStrike" dirty="0">
                <a:solidFill>
                  <a:srgbClr val="000000"/>
                </a:solidFill>
                <a:effectLst/>
                <a:latin typeface="Arial" panose="020B0604020202020204" pitchFamily="34" charset="0"/>
              </a:rPr>
              <a:t> Solar Guidelines in 2009 to clarify how to install solar panels without disrupting the historic character of the island.</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~click~</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And visible </a:t>
            </a:r>
            <a:r>
              <a:rPr lang="en-US" sz="1800" b="0" i="1" u="none" strike="noStrike" dirty="0">
                <a:solidFill>
                  <a:srgbClr val="000000"/>
                </a:solidFill>
                <a:effectLst/>
                <a:latin typeface="Arial" panose="020B0604020202020204" pitchFamily="34" charset="0"/>
              </a:rPr>
              <a:t>here</a:t>
            </a:r>
            <a:r>
              <a:rPr lang="en-US" sz="1800" b="0" i="0" u="none" strike="noStrike" dirty="0">
                <a:solidFill>
                  <a:srgbClr val="000000"/>
                </a:solidFill>
                <a:effectLst/>
                <a:latin typeface="Arial" panose="020B0604020202020204" pitchFamily="34" charset="0"/>
              </a:rPr>
              <a:t> are markers of every solar installation on Nantucket to date.</a:t>
            </a:r>
          </a:p>
          <a:p>
            <a:pPr rtl="0">
              <a:spcBef>
                <a:spcPts val="0"/>
              </a:spcBef>
              <a:spcAft>
                <a:spcPts val="0"/>
              </a:spcAft>
            </a:pPr>
            <a:r>
              <a:rPr lang="en-US" sz="1800" b="0" i="0" u="none" strike="noStrike" dirty="0">
                <a:solidFill>
                  <a:srgbClr val="000000"/>
                </a:solidFill>
                <a:effectLst/>
                <a:latin typeface="Arial" panose="020B0604020202020204" pitchFamily="34" charset="0"/>
              </a:rPr>
              <a:t>~click~</a:t>
            </a:r>
          </a:p>
          <a:p>
            <a:pPr rtl="0">
              <a:spcBef>
                <a:spcPts val="0"/>
              </a:spcBef>
              <a:spcAft>
                <a:spcPts val="0"/>
              </a:spcAft>
            </a:pPr>
            <a:r>
              <a:rPr lang="en-US" sz="1800" b="0" i="0" u="none" strike="noStrike" dirty="0">
                <a:solidFill>
                  <a:srgbClr val="000000"/>
                </a:solidFill>
                <a:effectLst/>
                <a:latin typeface="Arial" panose="020B0604020202020204" pitchFamily="34" charset="0"/>
              </a:rPr>
              <a:t>When a year-round resident of Nantucket installs solar on their residence, they can receive up to $6,000 in the form of a Local SOLAR Rebate (funded by an energy aggregation program called Nantucket </a:t>
            </a:r>
            <a:r>
              <a:rPr lang="en-US" sz="1800" b="0" i="0" u="none" strike="noStrike" dirty="0" err="1">
                <a:solidFill>
                  <a:srgbClr val="000000"/>
                </a:solidFill>
                <a:effectLst/>
                <a:latin typeface="Arial" panose="020B0604020202020204" pitchFamily="34" charset="0"/>
              </a:rPr>
              <a:t>PowerChoice</a:t>
            </a:r>
            <a:r>
              <a:rPr lang="en-US" sz="1800" b="0" i="0" u="none" strike="noStrike" dirty="0">
                <a:solidFill>
                  <a:srgbClr val="000000"/>
                </a:solidFill>
                <a:effectLst/>
                <a:latin typeface="Arial" panose="020B0604020202020204" pitchFamily="34" charset="0"/>
              </a:rPr>
              <a:t>). Since 2017, the Local Solar Rebate has given over $500,000 back to the community, with qualifying installations producing over a megawatt of power.</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~click~</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Nantucket has also completed a large commercial solar installation at Surfside Wastewater Treatment Plant in the summer of 2023. The installation consists of 232 solar panels, producing over 100 kilowatts of power, and it is expected to offset over 100 metric tons of greenhouse gas emissions per year.</a:t>
            </a:r>
          </a:p>
          <a:p>
            <a:pPr rtl="0">
              <a:spcBef>
                <a:spcPts val="0"/>
              </a:spcBef>
              <a:spcAft>
                <a:spcPts val="0"/>
              </a:spcAft>
            </a:pPr>
            <a:r>
              <a:rPr lang="en-US" sz="1800" b="0" i="0" u="none" strike="noStrike" dirty="0">
                <a:solidFill>
                  <a:srgbClr val="000000"/>
                </a:solidFill>
                <a:effectLst/>
                <a:latin typeface="Arial" panose="020B0604020202020204" pitchFamily="34" charset="0"/>
              </a:rPr>
              <a:t>~~click~~</a:t>
            </a:r>
          </a:p>
          <a:p>
            <a:pPr rtl="0">
              <a:spcBef>
                <a:spcPts val="0"/>
              </a:spcBef>
              <a:spcAft>
                <a:spcPts val="0"/>
              </a:spcAft>
            </a:pPr>
            <a:r>
              <a:rPr lang="en-US" sz="1200" dirty="0"/>
              <a:t>Seen here is a graph we compiled of all solar installations on Nantucket since 2014.</a:t>
            </a:r>
          </a:p>
          <a:p>
            <a:pPr rtl="0">
              <a:spcBef>
                <a:spcPts val="0"/>
              </a:spcBef>
              <a:spcAft>
                <a:spcPts val="0"/>
              </a:spcAft>
            </a:pPr>
            <a:r>
              <a:rPr lang="en-US" sz="1200" dirty="0"/>
              <a:t>~click~</a:t>
            </a:r>
          </a:p>
          <a:p>
            <a:pPr rtl="0">
              <a:spcBef>
                <a:spcPts val="0"/>
              </a:spcBef>
              <a:spcAft>
                <a:spcPts val="0"/>
              </a:spcAft>
            </a:pPr>
            <a:r>
              <a:rPr lang="en-US" sz="1200" dirty="0"/>
              <a:t>As we can see, there is a clear upward trend over time.</a:t>
            </a:r>
          </a:p>
          <a:p>
            <a:pPr rtl="0">
              <a:spcBef>
                <a:spcPts val="0"/>
              </a:spcBef>
              <a:spcAft>
                <a:spcPts val="0"/>
              </a:spcAft>
            </a:pPr>
            <a:endParaRPr lang="en-US" b="0" dirty="0">
              <a:effectLst/>
            </a:endParaRPr>
          </a:p>
          <a:p>
            <a:pPr rtl="0">
              <a:spcBef>
                <a:spcPts val="0"/>
              </a:spcBef>
              <a:spcAft>
                <a:spcPts val="0"/>
              </a:spcAft>
            </a:pPr>
            <a:endParaRPr lang="en-US" b="0" dirty="0">
              <a:effectLst/>
            </a:endParaRPr>
          </a:p>
          <a:p>
            <a:r>
              <a:rPr lang="en-US" sz="1800" b="0" i="0" u="none" strike="noStrike" dirty="0">
                <a:solidFill>
                  <a:srgbClr val="000000"/>
                </a:solidFill>
                <a:effectLst/>
                <a:latin typeface="Arial" panose="020B0604020202020204" pitchFamily="34" charset="0"/>
              </a:rPr>
              <a:t>All this admirable work that the Town of Nantucket has done put it in a prime position to obtain SolSmart Silver designation, so long as it could complete the </a:t>
            </a:r>
            <a:r>
              <a:rPr lang="en-US" sz="1800" b="1" i="0" u="none" strike="noStrike" dirty="0">
                <a:solidFill>
                  <a:srgbClr val="000000"/>
                </a:solidFill>
                <a:effectLst/>
                <a:latin typeface="Arial" panose="020B0604020202020204" pitchFamily="34" charset="0"/>
              </a:rPr>
              <a:t>prerequisite criteria</a:t>
            </a:r>
            <a:r>
              <a:rPr lang="en-US" sz="1800" b="0" i="0" u="none" strike="noStrike" dirty="0">
                <a:solidFill>
                  <a:srgbClr val="000000"/>
                </a:solidFill>
                <a:effectLst/>
                <a:latin typeface="Arial" panose="020B0604020202020204" pitchFamily="34" charset="0"/>
              </a:rPr>
              <a:t> for Bronze and Silver. Our team’s [task] was to help Nantucket achieve SolSmart Silver designation.</a:t>
            </a:r>
            <a:endParaRPr lang="en-US" dirty="0"/>
          </a:p>
        </p:txBody>
      </p:sp>
    </p:spTree>
    <p:extLst>
      <p:ext uri="{BB962C8B-B14F-4D97-AF65-F5344CB8AC3E}">
        <p14:creationId xmlns:p14="http://schemas.microsoft.com/office/powerpoint/2010/main" val="630174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a:solidFill>
                  <a:srgbClr val="000000"/>
                </a:solidFill>
                <a:effectLst/>
                <a:latin typeface="Arial" panose="020B0604020202020204" pitchFamily="34" charset="0"/>
              </a:rPr>
              <a:t>As we approached this project, we developed 5 objectives:</a:t>
            </a:r>
            <a:endParaRPr lang="en-US" b="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a:solidFill>
                  <a:srgbClr val="000000"/>
                </a:solidFill>
                <a:effectLst/>
                <a:latin typeface="Arial" panose="020B0604020202020204" pitchFamily="34" charset="0"/>
              </a:rPr>
              <a:t>~click~</a:t>
            </a:r>
            <a:br>
              <a:rPr lang="en-US" b="0">
                <a:effectLst/>
              </a:rPr>
            </a:br>
            <a:r>
              <a:rPr lang="en-US" sz="1800" b="0" i="0" u="none" strike="noStrike">
                <a:solidFill>
                  <a:srgbClr val="000000"/>
                </a:solidFill>
                <a:effectLst/>
                <a:latin typeface="Arial" panose="020B0604020202020204" pitchFamily="34" charset="0"/>
              </a:rPr>
              <a:t>Determine the requirements for SolSmart Silver status that the Town of Nantucket needs to complete.</a:t>
            </a:r>
            <a:endParaRPr lang="en-US" b="0">
              <a:effectLst/>
            </a:endParaRPr>
          </a:p>
          <a:p>
            <a:pPr rtl="0">
              <a:spcBef>
                <a:spcPts val="0"/>
              </a:spcBef>
              <a:spcAft>
                <a:spcPts val="0"/>
              </a:spcAft>
            </a:pPr>
            <a:r>
              <a:rPr lang="en-US" sz="1800" b="0" i="0" u="none" strike="noStrike">
                <a:solidFill>
                  <a:srgbClr val="000000"/>
                </a:solidFill>
                <a:effectLst/>
                <a:latin typeface="Arial" panose="020B0604020202020204" pitchFamily="34" charset="0"/>
              </a:rPr>
              <a:t>~click~</a:t>
            </a:r>
            <a:endParaRPr lang="en-US" b="0">
              <a:effectLst/>
            </a:endParaRPr>
          </a:p>
          <a:p>
            <a:pPr rtl="0">
              <a:spcBef>
                <a:spcPts val="0"/>
              </a:spcBef>
              <a:spcAft>
                <a:spcPts val="0"/>
              </a:spcAft>
            </a:pPr>
            <a:r>
              <a:rPr lang="en-US" sz="1800" b="0" i="0" u="none" strike="noStrike">
                <a:solidFill>
                  <a:srgbClr val="000000"/>
                </a:solidFill>
                <a:effectLst/>
                <a:latin typeface="Arial" panose="020B0604020202020204" pitchFamily="34" charset="0"/>
              </a:rPr>
              <a:t>Develop and execute a plan to fulfill the requirements for Silver.</a:t>
            </a:r>
            <a:endParaRPr lang="en-US" b="0">
              <a:effectLst/>
            </a:endParaRPr>
          </a:p>
          <a:p>
            <a:pPr rtl="0">
              <a:spcBef>
                <a:spcPts val="0"/>
              </a:spcBef>
              <a:spcAft>
                <a:spcPts val="0"/>
              </a:spcAft>
            </a:pPr>
            <a:r>
              <a:rPr lang="en-US" sz="1800" b="0" i="0" u="none" strike="noStrike">
                <a:solidFill>
                  <a:srgbClr val="000000"/>
                </a:solidFill>
                <a:effectLst/>
                <a:latin typeface="Arial" panose="020B0604020202020204" pitchFamily="34" charset="0"/>
              </a:rPr>
              <a:t>~click~</a:t>
            </a:r>
            <a:endParaRPr lang="en-US" b="0">
              <a:effectLst/>
            </a:endParaRPr>
          </a:p>
          <a:p>
            <a:pPr rtl="0">
              <a:spcBef>
                <a:spcPts val="0"/>
              </a:spcBef>
              <a:spcAft>
                <a:spcPts val="0"/>
              </a:spcAft>
            </a:pPr>
            <a:r>
              <a:rPr lang="en-US" sz="1800" b="0" i="0" u="none" strike="noStrike">
                <a:solidFill>
                  <a:srgbClr val="000000"/>
                </a:solidFill>
                <a:effectLst/>
                <a:latin typeface="Arial" panose="020B0604020202020204" pitchFamily="34" charset="0"/>
              </a:rPr>
              <a:t>Review and document the Town of Nantucket's permitting process for solar installations and identify ways it can be streamlined.</a:t>
            </a:r>
            <a:endParaRPr lang="en-US" b="0">
              <a:effectLst/>
            </a:endParaRPr>
          </a:p>
          <a:p>
            <a:pPr rtl="0">
              <a:spcBef>
                <a:spcPts val="0"/>
              </a:spcBef>
              <a:spcAft>
                <a:spcPts val="0"/>
              </a:spcAft>
            </a:pPr>
            <a:r>
              <a:rPr lang="en-US" sz="1800" b="0" i="0" u="none" strike="noStrike">
                <a:solidFill>
                  <a:srgbClr val="000000"/>
                </a:solidFill>
                <a:effectLst/>
                <a:latin typeface="Arial" panose="020B0604020202020204" pitchFamily="34" charset="0"/>
              </a:rPr>
              <a:t>~click~</a:t>
            </a:r>
            <a:endParaRPr lang="en-US" b="0">
              <a:effectLst/>
            </a:endParaRPr>
          </a:p>
          <a:p>
            <a:pPr rtl="0">
              <a:spcBef>
                <a:spcPts val="0"/>
              </a:spcBef>
              <a:spcAft>
                <a:spcPts val="0"/>
              </a:spcAft>
            </a:pPr>
            <a:r>
              <a:rPr lang="en-US" sz="1800" b="0" i="0" u="none" strike="noStrike">
                <a:solidFill>
                  <a:srgbClr val="000000"/>
                </a:solidFill>
                <a:effectLst/>
                <a:latin typeface="Arial" panose="020B0604020202020204" pitchFamily="34" charset="0"/>
              </a:rPr>
              <a:t>Update and enhance the Town of Nantucket's publicly accessible information related to solar panels and permitting by creating and revising online resources.</a:t>
            </a:r>
            <a:endParaRPr lang="en-US" b="0">
              <a:effectLst/>
            </a:endParaRPr>
          </a:p>
          <a:p>
            <a:pPr rtl="0">
              <a:spcBef>
                <a:spcPts val="0"/>
              </a:spcBef>
              <a:spcAft>
                <a:spcPts val="0"/>
              </a:spcAft>
            </a:pPr>
            <a:r>
              <a:rPr lang="en-US" sz="1800" b="0" i="0" u="none" strike="noStrike">
                <a:solidFill>
                  <a:srgbClr val="000000"/>
                </a:solidFill>
                <a:effectLst/>
                <a:latin typeface="Arial" panose="020B0604020202020204" pitchFamily="34" charset="0"/>
              </a:rPr>
              <a:t>~click~</a:t>
            </a:r>
            <a:endParaRPr lang="en-US" b="0">
              <a:effectLst/>
            </a:endParaRPr>
          </a:p>
          <a:p>
            <a:pPr rtl="0">
              <a:spcBef>
                <a:spcPts val="0"/>
              </a:spcBef>
              <a:spcAft>
                <a:spcPts val="0"/>
              </a:spcAft>
            </a:pPr>
            <a:r>
              <a:rPr lang="en-US" sz="1800" b="0" i="0" u="none" strike="noStrike">
                <a:solidFill>
                  <a:srgbClr val="000000"/>
                </a:solidFill>
                <a:effectLst/>
                <a:latin typeface="Arial" panose="020B0604020202020204" pitchFamily="34" charset="0"/>
              </a:rPr>
              <a:t>Recommend a path for Nantucket to achieve SolSmart Gold status in the future.</a:t>
            </a:r>
            <a:endParaRPr lang="en-US" b="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895658-EA1F-4910-80AB-4DA76E1674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1498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In completing our objectives, we [helped] the Town of Nantucket improve its solar installation process further, work toward obtaining a SolSmart Silver designation, and solidify its status as a solar leader.</a:t>
            </a:r>
            <a:endParaRPr lang="en-US" b="0" dirty="0">
              <a:effectLst/>
            </a:endParaRPr>
          </a:p>
        </p:txBody>
      </p:sp>
      <p:sp>
        <p:nvSpPr>
          <p:cNvPr id="4" name="Slide Number Placeholder 3"/>
          <p:cNvSpPr>
            <a:spLocks noGrp="1"/>
          </p:cNvSpPr>
          <p:nvPr>
            <p:ph type="sldNum" sz="quarter" idx="5"/>
          </p:nvPr>
        </p:nvSpPr>
        <p:spPr/>
        <p:txBody>
          <a:bodyPr/>
          <a:lstStyle/>
          <a:p>
            <a:fld id="{BE329515-0116-4581-87AF-4197C626A45B}" type="slidenum">
              <a:rPr lang="en-US" smtClean="0"/>
              <a:t>8</a:t>
            </a:fld>
            <a:endParaRPr lang="en-US"/>
          </a:p>
        </p:txBody>
      </p:sp>
    </p:spTree>
    <p:extLst>
      <p:ext uri="{BB962C8B-B14F-4D97-AF65-F5344CB8AC3E}">
        <p14:creationId xmlns:p14="http://schemas.microsoft.com/office/powerpoint/2010/main" val="3229826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As of Today, We have 165 points approved by our technical assistant, and attempting to get an additional 50 points verified.</a:t>
            </a:r>
            <a:endParaRPr lang="en-US"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the Solar landing page prerequisite still needs to be completed. once these criteria are verified by the TA, Nantucket should have 215 completed points and be eligible for silver status</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CF771A34-3389-4260-8A70-017987D55136}" type="slidenum">
              <a:rPr lang="en-US" smtClean="0"/>
              <a:t>9</a:t>
            </a:fld>
            <a:endParaRPr lang="en-US"/>
          </a:p>
        </p:txBody>
      </p:sp>
    </p:spTree>
    <p:extLst>
      <p:ext uri="{BB962C8B-B14F-4D97-AF65-F5344CB8AC3E}">
        <p14:creationId xmlns:p14="http://schemas.microsoft.com/office/powerpoint/2010/main" val="194250432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2.svg"/><Relationship Id="rId5" Type="http://schemas.openxmlformats.org/officeDocument/2006/relationships/image" Target="../media/image26.png"/><Relationship Id="rId4" Type="http://schemas.openxmlformats.org/officeDocument/2006/relationships/image" Target="../media/image20.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3.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3.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4.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7.svg"/><Relationship Id="rId4" Type="http://schemas.openxmlformats.org/officeDocument/2006/relationships/image" Target="../media/image1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accent3"/>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D629CA98-D89C-4A69-9A55-8D6C17DCDDF0}"/>
              </a:ext>
            </a:extLst>
          </p:cNvPr>
          <p:cNvSpPr/>
          <p:nvPr userDrawn="1"/>
        </p:nvSpPr>
        <p:spPr>
          <a:xfrm>
            <a:off x="2029040" y="4775407"/>
            <a:ext cx="2029968" cy="207752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6605937" y="1098339"/>
            <a:ext cx="5099392" cy="2264112"/>
          </a:xfrm>
        </p:spPr>
        <p:txBody>
          <a:bodyPr anchor="b"/>
          <a:lstStyle>
            <a:lvl1pPr algn="ctr">
              <a:defRPr sz="6000" cap="all" baseline="0">
                <a:solidFill>
                  <a:schemeClr val="tx2"/>
                </a:solidFill>
              </a:defRPr>
            </a:lvl1pPr>
          </a:lstStyle>
          <a:p>
            <a:r>
              <a:rPr lang="en-US"/>
              <a:t>Click to ADD TITLE</a:t>
            </a:r>
          </a:p>
        </p:txBody>
      </p:sp>
      <p:sp>
        <p:nvSpPr>
          <p:cNvPr id="168" name="Rectangle 9">
            <a:extLst>
              <a:ext uri="{FF2B5EF4-FFF2-40B4-BE49-F238E27FC236}">
                <a16:creationId xmlns:a16="http://schemas.microsoft.com/office/drawing/2014/main" id="{D0B57759-E007-4FD0-9C6B-356DC53050C4}"/>
              </a:ext>
            </a:extLst>
          </p:cNvPr>
          <p:cNvSpPr/>
          <p:nvPr userDrawn="1"/>
        </p:nvSpPr>
        <p:spPr>
          <a:xfrm>
            <a:off x="0" y="4056331"/>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1DA30E2-82DB-4AA1-B134-9482F5CD7689}"/>
              </a:ext>
            </a:extLst>
          </p:cNvPr>
          <p:cNvSpPr/>
          <p:nvPr userDrawn="1"/>
        </p:nvSpPr>
        <p:spPr>
          <a:xfrm>
            <a:off x="0" y="0"/>
            <a:ext cx="2029968"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7FF8CD3D-0C64-4277-97B2-200B96EE223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0" y="4069288"/>
            <a:ext cx="2029968" cy="2029968"/>
          </a:xfrm>
          <a:prstGeom prst="rect">
            <a:avLst/>
          </a:prstGeom>
        </p:spPr>
      </p:pic>
      <p:pic>
        <p:nvPicPr>
          <p:cNvPr id="28" name="Graphic 27">
            <a:extLst>
              <a:ext uri="{FF2B5EF4-FFF2-40B4-BE49-F238E27FC236}">
                <a16:creationId xmlns:a16="http://schemas.microsoft.com/office/drawing/2014/main" id="{12C5F573-21FC-4A6F-B46F-5583E20C994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2027141" y="-4303"/>
            <a:ext cx="2029968" cy="2029968"/>
          </a:xfrm>
          <a:prstGeom prst="rect">
            <a:avLst/>
          </a:prstGeom>
        </p:spPr>
      </p:pic>
      <p:pic>
        <p:nvPicPr>
          <p:cNvPr id="31" name="Graphic 30">
            <a:extLst>
              <a:ext uri="{FF2B5EF4-FFF2-40B4-BE49-F238E27FC236}">
                <a16:creationId xmlns:a16="http://schemas.microsoft.com/office/drawing/2014/main" id="{C9BCCD2C-CC79-48FF-A486-98ECEAC4798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0"/>
            <a:ext cx="2029968" cy="2029968"/>
          </a:xfrm>
          <a:prstGeom prst="rect">
            <a:avLst/>
          </a:prstGeom>
        </p:spPr>
      </p:pic>
      <p:sp>
        <p:nvSpPr>
          <p:cNvPr id="36" name="Rectangle 35">
            <a:extLst>
              <a:ext uri="{FF2B5EF4-FFF2-40B4-BE49-F238E27FC236}">
                <a16:creationId xmlns:a16="http://schemas.microsoft.com/office/drawing/2014/main" id="{03CEE5D2-51CF-4C1A-9AF9-A5B47F445229}"/>
              </a:ext>
            </a:extLst>
          </p:cNvPr>
          <p:cNvSpPr/>
          <p:nvPr userDrawn="1"/>
        </p:nvSpPr>
        <p:spPr>
          <a:xfrm>
            <a:off x="0" y="6098433"/>
            <a:ext cx="2029968" cy="7595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D276EF4-F1D1-402C-B97B-0FC1233B73CD}"/>
              </a:ext>
            </a:extLst>
          </p:cNvPr>
          <p:cNvSpPr/>
          <p:nvPr userDrawn="1"/>
        </p:nvSpPr>
        <p:spPr>
          <a:xfrm flipH="1">
            <a:off x="0" y="2027186"/>
            <a:ext cx="2032942" cy="20299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8" name="Group 137">
            <a:extLst>
              <a:ext uri="{FF2B5EF4-FFF2-40B4-BE49-F238E27FC236}">
                <a16:creationId xmlns:a16="http://schemas.microsoft.com/office/drawing/2014/main" id="{3D46E3B0-0F8F-4E75-AD2A-BF3A1C38F037}"/>
              </a:ext>
            </a:extLst>
          </p:cNvPr>
          <p:cNvGrpSpPr/>
          <p:nvPr userDrawn="1"/>
        </p:nvGrpSpPr>
        <p:grpSpPr>
          <a:xfrm>
            <a:off x="23853" y="2069719"/>
            <a:ext cx="1965960" cy="1965960"/>
            <a:chOff x="5361924" y="7472790"/>
            <a:chExt cx="1828800" cy="1828800"/>
          </a:xfrm>
        </p:grpSpPr>
        <p:grpSp>
          <p:nvGrpSpPr>
            <p:cNvPr id="139" name="Group 138">
              <a:extLst>
                <a:ext uri="{FF2B5EF4-FFF2-40B4-BE49-F238E27FC236}">
                  <a16:creationId xmlns:a16="http://schemas.microsoft.com/office/drawing/2014/main" id="{B53A840E-AAAC-4D05-88B2-8B4C8FD1EB81}"/>
                </a:ext>
              </a:extLst>
            </p:cNvPr>
            <p:cNvGrpSpPr/>
            <p:nvPr userDrawn="1"/>
          </p:nvGrpSpPr>
          <p:grpSpPr>
            <a:xfrm>
              <a:off x="5361924" y="7472790"/>
              <a:ext cx="1828800" cy="1828800"/>
              <a:chOff x="5361924" y="7472790"/>
              <a:chExt cx="1828800" cy="1828800"/>
            </a:xfrm>
          </p:grpSpPr>
          <p:grpSp>
            <p:nvGrpSpPr>
              <p:cNvPr id="141" name="Group 140">
                <a:extLst>
                  <a:ext uri="{FF2B5EF4-FFF2-40B4-BE49-F238E27FC236}">
                    <a16:creationId xmlns:a16="http://schemas.microsoft.com/office/drawing/2014/main" id="{EC1BCB15-E86F-40CB-912C-0693B61651B5}"/>
                  </a:ext>
                </a:extLst>
              </p:cNvPr>
              <p:cNvGrpSpPr/>
              <p:nvPr userDrawn="1"/>
            </p:nvGrpSpPr>
            <p:grpSpPr>
              <a:xfrm>
                <a:off x="5361924" y="7472790"/>
                <a:ext cx="1828800" cy="1828800"/>
                <a:chOff x="5388428" y="7173291"/>
                <a:chExt cx="1828800" cy="1828800"/>
              </a:xfrm>
            </p:grpSpPr>
            <p:grpSp>
              <p:nvGrpSpPr>
                <p:cNvPr id="147" name="Group 146">
                  <a:extLst>
                    <a:ext uri="{FF2B5EF4-FFF2-40B4-BE49-F238E27FC236}">
                      <a16:creationId xmlns:a16="http://schemas.microsoft.com/office/drawing/2014/main" id="{5B5D7ECD-062C-480C-A3E0-D2E37B0077AB}"/>
                    </a:ext>
                  </a:extLst>
                </p:cNvPr>
                <p:cNvGrpSpPr/>
                <p:nvPr userDrawn="1"/>
              </p:nvGrpSpPr>
              <p:grpSpPr>
                <a:xfrm>
                  <a:off x="5388428" y="7173291"/>
                  <a:ext cx="1828800" cy="1828800"/>
                  <a:chOff x="5388428" y="7173291"/>
                  <a:chExt cx="1828800" cy="1828800"/>
                </a:xfrm>
              </p:grpSpPr>
              <p:grpSp>
                <p:nvGrpSpPr>
                  <p:cNvPr id="149" name="Group 148">
                    <a:extLst>
                      <a:ext uri="{FF2B5EF4-FFF2-40B4-BE49-F238E27FC236}">
                        <a16:creationId xmlns:a16="http://schemas.microsoft.com/office/drawing/2014/main" id="{CCCE649A-9FBD-4E7D-921B-CA0C2263A341}"/>
                      </a:ext>
                    </a:extLst>
                  </p:cNvPr>
                  <p:cNvGrpSpPr/>
                  <p:nvPr userDrawn="1"/>
                </p:nvGrpSpPr>
                <p:grpSpPr>
                  <a:xfrm>
                    <a:off x="5388428" y="7173291"/>
                    <a:ext cx="1828800" cy="1828800"/>
                    <a:chOff x="5579044" y="7049770"/>
                    <a:chExt cx="1828800" cy="1828800"/>
                  </a:xfrm>
                </p:grpSpPr>
                <p:grpSp>
                  <p:nvGrpSpPr>
                    <p:cNvPr id="151" name="Group 150">
                      <a:extLst>
                        <a:ext uri="{FF2B5EF4-FFF2-40B4-BE49-F238E27FC236}">
                          <a16:creationId xmlns:a16="http://schemas.microsoft.com/office/drawing/2014/main" id="{992A05A5-83FF-4AE4-B0EF-FE1964334873}"/>
                        </a:ext>
                      </a:extLst>
                    </p:cNvPr>
                    <p:cNvGrpSpPr/>
                    <p:nvPr userDrawn="1"/>
                  </p:nvGrpSpPr>
                  <p:grpSpPr>
                    <a:xfrm>
                      <a:off x="5579044" y="7049770"/>
                      <a:ext cx="1828800" cy="1828800"/>
                      <a:chOff x="5579044" y="7049770"/>
                      <a:chExt cx="1828800" cy="1828800"/>
                    </a:xfrm>
                  </p:grpSpPr>
                  <p:grpSp>
                    <p:nvGrpSpPr>
                      <p:cNvPr id="153" name="Group 152">
                        <a:extLst>
                          <a:ext uri="{FF2B5EF4-FFF2-40B4-BE49-F238E27FC236}">
                            <a16:creationId xmlns:a16="http://schemas.microsoft.com/office/drawing/2014/main" id="{D56D5269-FA99-4E96-A20D-0DE0E3856751}"/>
                          </a:ext>
                        </a:extLst>
                      </p:cNvPr>
                      <p:cNvGrpSpPr/>
                      <p:nvPr userDrawn="1"/>
                    </p:nvGrpSpPr>
                    <p:grpSpPr>
                      <a:xfrm>
                        <a:off x="5579044" y="7049770"/>
                        <a:ext cx="1828800" cy="1828800"/>
                        <a:chOff x="5579044" y="7049770"/>
                        <a:chExt cx="1828800" cy="1828800"/>
                      </a:xfrm>
                    </p:grpSpPr>
                    <p:grpSp>
                      <p:nvGrpSpPr>
                        <p:cNvPr id="155" name="Group 154">
                          <a:extLst>
                            <a:ext uri="{FF2B5EF4-FFF2-40B4-BE49-F238E27FC236}">
                              <a16:creationId xmlns:a16="http://schemas.microsoft.com/office/drawing/2014/main" id="{87498AF2-DD8D-4309-8328-2E756E3C44E8}"/>
                            </a:ext>
                          </a:extLst>
                        </p:cNvPr>
                        <p:cNvGrpSpPr/>
                        <p:nvPr userDrawn="1"/>
                      </p:nvGrpSpPr>
                      <p:grpSpPr>
                        <a:xfrm>
                          <a:off x="5579044" y="7049770"/>
                          <a:ext cx="1828800" cy="1828800"/>
                          <a:chOff x="5579044" y="7049770"/>
                          <a:chExt cx="1828800" cy="1828800"/>
                        </a:xfrm>
                      </p:grpSpPr>
                      <p:sp>
                        <p:nvSpPr>
                          <p:cNvPr id="157" name="Oval 156">
                            <a:extLst>
                              <a:ext uri="{FF2B5EF4-FFF2-40B4-BE49-F238E27FC236}">
                                <a16:creationId xmlns:a16="http://schemas.microsoft.com/office/drawing/2014/main" id="{ACC35BE0-4D6C-4986-AD7D-BD7C1E25B83D}"/>
                              </a:ext>
                            </a:extLst>
                          </p:cNvPr>
                          <p:cNvSpPr/>
                          <p:nvPr userDrawn="1"/>
                        </p:nvSpPr>
                        <p:spPr>
                          <a:xfrm>
                            <a:off x="5579044" y="7049770"/>
                            <a:ext cx="1828800" cy="182880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58" name="Oval 157">
                            <a:extLst>
                              <a:ext uri="{FF2B5EF4-FFF2-40B4-BE49-F238E27FC236}">
                                <a16:creationId xmlns:a16="http://schemas.microsoft.com/office/drawing/2014/main" id="{7B9715F0-8B83-459F-9ABA-77381FF568DF}"/>
                              </a:ext>
                            </a:extLst>
                          </p:cNvPr>
                          <p:cNvSpPr/>
                          <p:nvPr userDrawn="1"/>
                        </p:nvSpPr>
                        <p:spPr>
                          <a:xfrm>
                            <a:off x="5647624" y="7118350"/>
                            <a:ext cx="1691640" cy="169164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56" name="Oval 155">
                          <a:extLst>
                            <a:ext uri="{FF2B5EF4-FFF2-40B4-BE49-F238E27FC236}">
                              <a16:creationId xmlns:a16="http://schemas.microsoft.com/office/drawing/2014/main" id="{27230BAF-E9FF-4746-8F48-B39560E1B202}"/>
                            </a:ext>
                          </a:extLst>
                        </p:cNvPr>
                        <p:cNvSpPr/>
                        <p:nvPr userDrawn="1"/>
                      </p:nvSpPr>
                      <p:spPr>
                        <a:xfrm>
                          <a:off x="5716204" y="7186930"/>
                          <a:ext cx="1554480" cy="155448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54" name="Oval 153">
                        <a:extLst>
                          <a:ext uri="{FF2B5EF4-FFF2-40B4-BE49-F238E27FC236}">
                            <a16:creationId xmlns:a16="http://schemas.microsoft.com/office/drawing/2014/main" id="{1085FE6C-E5E9-494C-8FA8-625B1312B9AA}"/>
                          </a:ext>
                        </a:extLst>
                      </p:cNvPr>
                      <p:cNvSpPr/>
                      <p:nvPr userDrawn="1"/>
                    </p:nvSpPr>
                    <p:spPr>
                      <a:xfrm>
                        <a:off x="5784784" y="7255510"/>
                        <a:ext cx="1417320" cy="141732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52" name="Oval 151">
                      <a:extLst>
                        <a:ext uri="{FF2B5EF4-FFF2-40B4-BE49-F238E27FC236}">
                          <a16:creationId xmlns:a16="http://schemas.microsoft.com/office/drawing/2014/main" id="{B8D77279-E4F6-4D92-9B0B-8D62F9FE1E8F}"/>
                        </a:ext>
                      </a:extLst>
                    </p:cNvPr>
                    <p:cNvSpPr/>
                    <p:nvPr userDrawn="1"/>
                  </p:nvSpPr>
                  <p:spPr>
                    <a:xfrm>
                      <a:off x="5853364" y="7324090"/>
                      <a:ext cx="1280160" cy="128016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50" name="Oval 149">
                    <a:extLst>
                      <a:ext uri="{FF2B5EF4-FFF2-40B4-BE49-F238E27FC236}">
                        <a16:creationId xmlns:a16="http://schemas.microsoft.com/office/drawing/2014/main" id="{E74AC325-3B12-4159-8AED-4E3E710DAEEF}"/>
                      </a:ext>
                    </a:extLst>
                  </p:cNvPr>
                  <p:cNvSpPr/>
                  <p:nvPr userDrawn="1"/>
                </p:nvSpPr>
                <p:spPr>
                  <a:xfrm>
                    <a:off x="5731328" y="7516191"/>
                    <a:ext cx="1143000" cy="114300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48" name="Oval 147">
                  <a:extLst>
                    <a:ext uri="{FF2B5EF4-FFF2-40B4-BE49-F238E27FC236}">
                      <a16:creationId xmlns:a16="http://schemas.microsoft.com/office/drawing/2014/main" id="{EC1B4FD8-2FC5-40DA-8440-404078550805}"/>
                    </a:ext>
                  </a:extLst>
                </p:cNvPr>
                <p:cNvSpPr/>
                <p:nvPr userDrawn="1"/>
              </p:nvSpPr>
              <p:spPr>
                <a:xfrm>
                  <a:off x="5799908" y="7584771"/>
                  <a:ext cx="1005840" cy="100584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42" name="Oval 141">
                <a:extLst>
                  <a:ext uri="{FF2B5EF4-FFF2-40B4-BE49-F238E27FC236}">
                    <a16:creationId xmlns:a16="http://schemas.microsoft.com/office/drawing/2014/main" id="{DDE43C9A-47FE-47FA-B683-4BEFC34DFA56}"/>
                  </a:ext>
                </a:extLst>
              </p:cNvPr>
              <p:cNvSpPr/>
              <p:nvPr userDrawn="1"/>
            </p:nvSpPr>
            <p:spPr>
              <a:xfrm>
                <a:off x="5841984" y="7952850"/>
                <a:ext cx="868680" cy="86868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43" name="Oval 142">
                <a:extLst>
                  <a:ext uri="{FF2B5EF4-FFF2-40B4-BE49-F238E27FC236}">
                    <a16:creationId xmlns:a16="http://schemas.microsoft.com/office/drawing/2014/main" id="{D323EF77-802B-4532-87E0-12D961E906AE}"/>
                  </a:ext>
                </a:extLst>
              </p:cNvPr>
              <p:cNvSpPr/>
              <p:nvPr userDrawn="1"/>
            </p:nvSpPr>
            <p:spPr>
              <a:xfrm>
                <a:off x="5910564" y="8021430"/>
                <a:ext cx="731520" cy="73152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44" name="Oval 143">
                <a:extLst>
                  <a:ext uri="{FF2B5EF4-FFF2-40B4-BE49-F238E27FC236}">
                    <a16:creationId xmlns:a16="http://schemas.microsoft.com/office/drawing/2014/main" id="{5845FD57-5942-47C9-B349-B3937BE5A454}"/>
                  </a:ext>
                </a:extLst>
              </p:cNvPr>
              <p:cNvSpPr/>
              <p:nvPr userDrawn="1"/>
            </p:nvSpPr>
            <p:spPr>
              <a:xfrm>
                <a:off x="5979144" y="8090010"/>
                <a:ext cx="594360" cy="59436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45" name="Oval 144">
                <a:extLst>
                  <a:ext uri="{FF2B5EF4-FFF2-40B4-BE49-F238E27FC236}">
                    <a16:creationId xmlns:a16="http://schemas.microsoft.com/office/drawing/2014/main" id="{7C426FE0-2810-40DD-934D-F291980CBDE9}"/>
                  </a:ext>
                </a:extLst>
              </p:cNvPr>
              <p:cNvSpPr/>
              <p:nvPr userDrawn="1"/>
            </p:nvSpPr>
            <p:spPr>
              <a:xfrm>
                <a:off x="6047724" y="8158590"/>
                <a:ext cx="457200" cy="45720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46" name="Oval 145">
                <a:extLst>
                  <a:ext uri="{FF2B5EF4-FFF2-40B4-BE49-F238E27FC236}">
                    <a16:creationId xmlns:a16="http://schemas.microsoft.com/office/drawing/2014/main" id="{97A62AD5-3E4C-4375-A938-C7DC05A7F250}"/>
                  </a:ext>
                </a:extLst>
              </p:cNvPr>
              <p:cNvSpPr/>
              <p:nvPr userDrawn="1"/>
            </p:nvSpPr>
            <p:spPr>
              <a:xfrm>
                <a:off x="6116304" y="8227170"/>
                <a:ext cx="320040" cy="32004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40" name="Oval 139">
              <a:extLst>
                <a:ext uri="{FF2B5EF4-FFF2-40B4-BE49-F238E27FC236}">
                  <a16:creationId xmlns:a16="http://schemas.microsoft.com/office/drawing/2014/main" id="{2264E16F-857A-4567-9C09-01F8BA03FE22}"/>
                </a:ext>
              </a:extLst>
            </p:cNvPr>
            <p:cNvSpPr/>
            <p:nvPr userDrawn="1"/>
          </p:nvSpPr>
          <p:spPr>
            <a:xfrm>
              <a:off x="6184884" y="8295750"/>
              <a:ext cx="182880" cy="18288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38" name="Freeform: Shape 37">
            <a:extLst>
              <a:ext uri="{FF2B5EF4-FFF2-40B4-BE49-F238E27FC236}">
                <a16:creationId xmlns:a16="http://schemas.microsoft.com/office/drawing/2014/main" id="{73657794-F7A3-4030-9C54-38517D2C6C61}"/>
              </a:ext>
            </a:extLst>
          </p:cNvPr>
          <p:cNvSpPr/>
          <p:nvPr userDrawn="1"/>
        </p:nvSpPr>
        <p:spPr>
          <a:xfrm>
            <a:off x="0" y="2025665"/>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Rectangle 38">
            <a:extLst>
              <a:ext uri="{FF2B5EF4-FFF2-40B4-BE49-F238E27FC236}">
                <a16:creationId xmlns:a16="http://schemas.microsoft.com/office/drawing/2014/main" id="{EA65556A-38A5-4BA5-9A40-33F02F960B1E}"/>
              </a:ext>
            </a:extLst>
          </p:cNvPr>
          <p:cNvSpPr/>
          <p:nvPr userDrawn="1"/>
        </p:nvSpPr>
        <p:spPr>
          <a:xfrm>
            <a:off x="2033943" y="2033993"/>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37900790-71B8-45C8-9B6D-07E23CEA7632}"/>
              </a:ext>
            </a:extLst>
          </p:cNvPr>
          <p:cNvSpPr/>
          <p:nvPr userDrawn="1"/>
        </p:nvSpPr>
        <p:spPr>
          <a:xfrm>
            <a:off x="2029968" y="4059798"/>
            <a:ext cx="2029968" cy="7595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28AC969-4FA2-44AD-A273-2A0B7839749F}"/>
              </a:ext>
            </a:extLst>
          </p:cNvPr>
          <p:cNvSpPr/>
          <p:nvPr userDrawn="1"/>
        </p:nvSpPr>
        <p:spPr>
          <a:xfrm>
            <a:off x="6101628" y="4053385"/>
            <a:ext cx="3178103" cy="2799549"/>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91CB31D0-C621-4EF7-AE25-5C3BCD5882C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068239" y="2029625"/>
            <a:ext cx="2029878" cy="2023760"/>
          </a:xfrm>
          <a:prstGeom prst="rect">
            <a:avLst/>
          </a:prstGeom>
        </p:spPr>
      </p:pic>
      <p:pic>
        <p:nvPicPr>
          <p:cNvPr id="69" name="Graphic 68">
            <a:extLst>
              <a:ext uri="{FF2B5EF4-FFF2-40B4-BE49-F238E27FC236}">
                <a16:creationId xmlns:a16="http://schemas.microsoft.com/office/drawing/2014/main" id="{B2CC2F02-F98F-4E69-AA01-CCF96A602E1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64220" y="4055808"/>
            <a:ext cx="2029968" cy="2029968"/>
          </a:xfrm>
          <a:prstGeom prst="rect">
            <a:avLst/>
          </a:prstGeom>
        </p:spPr>
      </p:pic>
      <p:sp>
        <p:nvSpPr>
          <p:cNvPr id="8" name="Rectangle 9">
            <a:extLst>
              <a:ext uri="{FF2B5EF4-FFF2-40B4-BE49-F238E27FC236}">
                <a16:creationId xmlns:a16="http://schemas.microsoft.com/office/drawing/2014/main" id="{FE05B395-CB62-452B-A84F-936AD8EDDA92}"/>
              </a:ext>
            </a:extLst>
          </p:cNvPr>
          <p:cNvSpPr/>
          <p:nvPr userDrawn="1"/>
        </p:nvSpPr>
        <p:spPr>
          <a:xfrm>
            <a:off x="4058754" y="4060579"/>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Graphic 72">
            <a:extLst>
              <a:ext uri="{FF2B5EF4-FFF2-40B4-BE49-F238E27FC236}">
                <a16:creationId xmlns:a16="http://schemas.microsoft.com/office/drawing/2014/main" id="{2622C30D-68C5-43FD-997F-CFD4DD72E16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rot="5400000">
            <a:off x="4074136" y="4059923"/>
            <a:ext cx="2029968" cy="2029968"/>
          </a:xfrm>
          <a:prstGeom prst="rect">
            <a:avLst/>
          </a:prstGeom>
        </p:spPr>
      </p:pic>
      <p:pic>
        <p:nvPicPr>
          <p:cNvPr id="35" name="Picture 34" descr="A black and white striped pattern&#10;&#10;Description automatically generated with low confidence">
            <a:extLst>
              <a:ext uri="{FF2B5EF4-FFF2-40B4-BE49-F238E27FC236}">
                <a16:creationId xmlns:a16="http://schemas.microsoft.com/office/drawing/2014/main" id="{AC3CDBDC-6EB4-4B7D-A9F6-4CFA748349B5}"/>
              </a:ext>
            </a:extLst>
          </p:cNvPr>
          <p:cNvPicPr>
            <a:picLocks noChangeAspect="1"/>
          </p:cNvPicPr>
          <p:nvPr userDrawn="1"/>
        </p:nvPicPr>
        <p:blipFill>
          <a:blip r:embed="rId12" cstate="screen">
            <a:extLst>
              <a:ext uri="{28A0092B-C50C-407E-A947-70E740481C1C}">
                <a14:useLocalDpi xmlns:a14="http://schemas.microsoft.com/office/drawing/2010/main" val="0"/>
              </a:ext>
            </a:extLst>
          </a:blip>
          <a:stretch>
            <a:fillRect/>
          </a:stretch>
        </p:blipFill>
        <p:spPr>
          <a:xfrm>
            <a:off x="2031592" y="3062893"/>
            <a:ext cx="2019299" cy="999451"/>
          </a:xfrm>
          <a:prstGeom prst="rect">
            <a:avLst/>
          </a:prstGeom>
        </p:spPr>
      </p:pic>
      <p:grpSp>
        <p:nvGrpSpPr>
          <p:cNvPr id="162" name="Group 161">
            <a:extLst>
              <a:ext uri="{FF2B5EF4-FFF2-40B4-BE49-F238E27FC236}">
                <a16:creationId xmlns:a16="http://schemas.microsoft.com/office/drawing/2014/main" id="{34457344-691C-417A-9C29-5AD8ABC43E5A}"/>
              </a:ext>
            </a:extLst>
          </p:cNvPr>
          <p:cNvGrpSpPr/>
          <p:nvPr userDrawn="1"/>
        </p:nvGrpSpPr>
        <p:grpSpPr>
          <a:xfrm>
            <a:off x="2034619" y="4836676"/>
            <a:ext cx="1965960" cy="1965960"/>
            <a:chOff x="5361924" y="7472790"/>
            <a:chExt cx="1828800" cy="1828800"/>
          </a:xfrm>
        </p:grpSpPr>
        <p:grpSp>
          <p:nvGrpSpPr>
            <p:cNvPr id="163" name="Group 162">
              <a:extLst>
                <a:ext uri="{FF2B5EF4-FFF2-40B4-BE49-F238E27FC236}">
                  <a16:creationId xmlns:a16="http://schemas.microsoft.com/office/drawing/2014/main" id="{68DDC918-5A9B-4D14-98A4-9002D8520FD4}"/>
                </a:ext>
              </a:extLst>
            </p:cNvPr>
            <p:cNvGrpSpPr/>
            <p:nvPr userDrawn="1"/>
          </p:nvGrpSpPr>
          <p:grpSpPr>
            <a:xfrm>
              <a:off x="5361924" y="7472790"/>
              <a:ext cx="1828800" cy="1828800"/>
              <a:chOff x="5361924" y="7472790"/>
              <a:chExt cx="1828800" cy="1828800"/>
            </a:xfrm>
          </p:grpSpPr>
          <p:grpSp>
            <p:nvGrpSpPr>
              <p:cNvPr id="165" name="Group 164">
                <a:extLst>
                  <a:ext uri="{FF2B5EF4-FFF2-40B4-BE49-F238E27FC236}">
                    <a16:creationId xmlns:a16="http://schemas.microsoft.com/office/drawing/2014/main" id="{2366D07F-988F-459E-BBD3-15126F92902E}"/>
                  </a:ext>
                </a:extLst>
              </p:cNvPr>
              <p:cNvGrpSpPr/>
              <p:nvPr userDrawn="1"/>
            </p:nvGrpSpPr>
            <p:grpSpPr>
              <a:xfrm>
                <a:off x="5361924" y="7472790"/>
                <a:ext cx="1828800" cy="1828800"/>
                <a:chOff x="5388428" y="7173291"/>
                <a:chExt cx="1828800" cy="1828800"/>
              </a:xfrm>
            </p:grpSpPr>
            <p:grpSp>
              <p:nvGrpSpPr>
                <p:cNvPr id="173" name="Group 172">
                  <a:extLst>
                    <a:ext uri="{FF2B5EF4-FFF2-40B4-BE49-F238E27FC236}">
                      <a16:creationId xmlns:a16="http://schemas.microsoft.com/office/drawing/2014/main" id="{6CCACE8C-699F-4B10-BA84-94167BA05CC5}"/>
                    </a:ext>
                  </a:extLst>
                </p:cNvPr>
                <p:cNvGrpSpPr/>
                <p:nvPr userDrawn="1"/>
              </p:nvGrpSpPr>
              <p:grpSpPr>
                <a:xfrm>
                  <a:off x="5388428" y="7173291"/>
                  <a:ext cx="1828800" cy="1828800"/>
                  <a:chOff x="5388428" y="7173291"/>
                  <a:chExt cx="1828800" cy="1828800"/>
                </a:xfrm>
              </p:grpSpPr>
              <p:grpSp>
                <p:nvGrpSpPr>
                  <p:cNvPr id="176" name="Group 175">
                    <a:extLst>
                      <a:ext uri="{FF2B5EF4-FFF2-40B4-BE49-F238E27FC236}">
                        <a16:creationId xmlns:a16="http://schemas.microsoft.com/office/drawing/2014/main" id="{59F49E32-0B71-4676-8012-BA971DA2100F}"/>
                      </a:ext>
                    </a:extLst>
                  </p:cNvPr>
                  <p:cNvGrpSpPr/>
                  <p:nvPr userDrawn="1"/>
                </p:nvGrpSpPr>
                <p:grpSpPr>
                  <a:xfrm>
                    <a:off x="5388428" y="7173291"/>
                    <a:ext cx="1828800" cy="1828800"/>
                    <a:chOff x="5579044" y="7049770"/>
                    <a:chExt cx="1828800" cy="1828800"/>
                  </a:xfrm>
                </p:grpSpPr>
                <p:grpSp>
                  <p:nvGrpSpPr>
                    <p:cNvPr id="178" name="Group 177">
                      <a:extLst>
                        <a:ext uri="{FF2B5EF4-FFF2-40B4-BE49-F238E27FC236}">
                          <a16:creationId xmlns:a16="http://schemas.microsoft.com/office/drawing/2014/main" id="{DF41FA5A-1504-4DC4-B514-00C377423E7C}"/>
                        </a:ext>
                      </a:extLst>
                    </p:cNvPr>
                    <p:cNvGrpSpPr/>
                    <p:nvPr userDrawn="1"/>
                  </p:nvGrpSpPr>
                  <p:grpSpPr>
                    <a:xfrm>
                      <a:off x="5579044" y="7049770"/>
                      <a:ext cx="1828800" cy="1828800"/>
                      <a:chOff x="5579044" y="7049770"/>
                      <a:chExt cx="1828800" cy="1828800"/>
                    </a:xfrm>
                  </p:grpSpPr>
                  <p:grpSp>
                    <p:nvGrpSpPr>
                      <p:cNvPr id="180" name="Group 179">
                        <a:extLst>
                          <a:ext uri="{FF2B5EF4-FFF2-40B4-BE49-F238E27FC236}">
                            <a16:creationId xmlns:a16="http://schemas.microsoft.com/office/drawing/2014/main" id="{68B4610A-A91F-459F-A9C5-9FC624665516}"/>
                          </a:ext>
                        </a:extLst>
                      </p:cNvPr>
                      <p:cNvGrpSpPr/>
                      <p:nvPr userDrawn="1"/>
                    </p:nvGrpSpPr>
                    <p:grpSpPr>
                      <a:xfrm>
                        <a:off x="5579044" y="7049770"/>
                        <a:ext cx="1828800" cy="1828800"/>
                        <a:chOff x="5579044" y="7049770"/>
                        <a:chExt cx="1828800" cy="1828800"/>
                      </a:xfrm>
                    </p:grpSpPr>
                    <p:grpSp>
                      <p:nvGrpSpPr>
                        <p:cNvPr id="182" name="Group 181">
                          <a:extLst>
                            <a:ext uri="{FF2B5EF4-FFF2-40B4-BE49-F238E27FC236}">
                              <a16:creationId xmlns:a16="http://schemas.microsoft.com/office/drawing/2014/main" id="{D794F6E3-A9E3-42A9-93AA-7B9E20AD922D}"/>
                            </a:ext>
                          </a:extLst>
                        </p:cNvPr>
                        <p:cNvGrpSpPr/>
                        <p:nvPr userDrawn="1"/>
                      </p:nvGrpSpPr>
                      <p:grpSpPr>
                        <a:xfrm>
                          <a:off x="5579044" y="7049770"/>
                          <a:ext cx="1828800" cy="1828800"/>
                          <a:chOff x="5579044" y="7049770"/>
                          <a:chExt cx="1828800" cy="1828800"/>
                        </a:xfrm>
                      </p:grpSpPr>
                      <p:sp>
                        <p:nvSpPr>
                          <p:cNvPr id="184" name="Oval 183">
                            <a:extLst>
                              <a:ext uri="{FF2B5EF4-FFF2-40B4-BE49-F238E27FC236}">
                                <a16:creationId xmlns:a16="http://schemas.microsoft.com/office/drawing/2014/main" id="{90B634B0-4792-4A28-B92A-ACA35F177675}"/>
                              </a:ext>
                            </a:extLst>
                          </p:cNvPr>
                          <p:cNvSpPr/>
                          <p:nvPr userDrawn="1"/>
                        </p:nvSpPr>
                        <p:spPr>
                          <a:xfrm>
                            <a:off x="5579044" y="7049770"/>
                            <a:ext cx="1828800" cy="18288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85" name="Oval 184">
                            <a:extLst>
                              <a:ext uri="{FF2B5EF4-FFF2-40B4-BE49-F238E27FC236}">
                                <a16:creationId xmlns:a16="http://schemas.microsoft.com/office/drawing/2014/main" id="{1B466310-2C61-42F1-81EB-2B5BF01B2267}"/>
                              </a:ext>
                            </a:extLst>
                          </p:cNvPr>
                          <p:cNvSpPr/>
                          <p:nvPr userDrawn="1"/>
                        </p:nvSpPr>
                        <p:spPr>
                          <a:xfrm>
                            <a:off x="5647624" y="7118350"/>
                            <a:ext cx="1691640" cy="16916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83" name="Oval 182">
                          <a:extLst>
                            <a:ext uri="{FF2B5EF4-FFF2-40B4-BE49-F238E27FC236}">
                              <a16:creationId xmlns:a16="http://schemas.microsoft.com/office/drawing/2014/main" id="{53A72A9A-79AE-4A89-8938-7A85E2248DE6}"/>
                            </a:ext>
                          </a:extLst>
                        </p:cNvPr>
                        <p:cNvSpPr/>
                        <p:nvPr userDrawn="1"/>
                      </p:nvSpPr>
                      <p:spPr>
                        <a:xfrm>
                          <a:off x="5716204" y="7186930"/>
                          <a:ext cx="1554480" cy="15544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81" name="Oval 180">
                        <a:extLst>
                          <a:ext uri="{FF2B5EF4-FFF2-40B4-BE49-F238E27FC236}">
                            <a16:creationId xmlns:a16="http://schemas.microsoft.com/office/drawing/2014/main" id="{02618DCD-5B83-4412-9D1A-968C246DCAC1}"/>
                          </a:ext>
                        </a:extLst>
                      </p:cNvPr>
                      <p:cNvSpPr/>
                      <p:nvPr userDrawn="1"/>
                    </p:nvSpPr>
                    <p:spPr>
                      <a:xfrm>
                        <a:off x="5784784" y="7255510"/>
                        <a:ext cx="1417320" cy="141732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79" name="Oval 178">
                      <a:extLst>
                        <a:ext uri="{FF2B5EF4-FFF2-40B4-BE49-F238E27FC236}">
                          <a16:creationId xmlns:a16="http://schemas.microsoft.com/office/drawing/2014/main" id="{29B173F9-A6EA-4B31-B4C6-3C8DE08F2F11}"/>
                        </a:ext>
                      </a:extLst>
                    </p:cNvPr>
                    <p:cNvSpPr/>
                    <p:nvPr userDrawn="1"/>
                  </p:nvSpPr>
                  <p:spPr>
                    <a:xfrm>
                      <a:off x="5853364" y="7324090"/>
                      <a:ext cx="1280160" cy="128016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77" name="Oval 176">
                    <a:extLst>
                      <a:ext uri="{FF2B5EF4-FFF2-40B4-BE49-F238E27FC236}">
                        <a16:creationId xmlns:a16="http://schemas.microsoft.com/office/drawing/2014/main" id="{466DB0E2-4B80-4A09-8BCA-9432E1E1DAE3}"/>
                      </a:ext>
                    </a:extLst>
                  </p:cNvPr>
                  <p:cNvSpPr/>
                  <p:nvPr userDrawn="1"/>
                </p:nvSpPr>
                <p:spPr>
                  <a:xfrm>
                    <a:off x="5731328" y="7516191"/>
                    <a:ext cx="1143000" cy="11430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74" name="Oval 173">
                  <a:extLst>
                    <a:ext uri="{FF2B5EF4-FFF2-40B4-BE49-F238E27FC236}">
                      <a16:creationId xmlns:a16="http://schemas.microsoft.com/office/drawing/2014/main" id="{20D2F087-D77F-4913-922E-014FB9DEE63E}"/>
                    </a:ext>
                  </a:extLst>
                </p:cNvPr>
                <p:cNvSpPr/>
                <p:nvPr userDrawn="1"/>
              </p:nvSpPr>
              <p:spPr>
                <a:xfrm>
                  <a:off x="5799908" y="7584771"/>
                  <a:ext cx="1005840" cy="10058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66" name="Oval 165">
                <a:extLst>
                  <a:ext uri="{FF2B5EF4-FFF2-40B4-BE49-F238E27FC236}">
                    <a16:creationId xmlns:a16="http://schemas.microsoft.com/office/drawing/2014/main" id="{DD44EC19-A244-4489-9CB8-0361CFBFD02F}"/>
                  </a:ext>
                </a:extLst>
              </p:cNvPr>
              <p:cNvSpPr/>
              <p:nvPr userDrawn="1"/>
            </p:nvSpPr>
            <p:spPr>
              <a:xfrm>
                <a:off x="5841984" y="7952850"/>
                <a:ext cx="868680" cy="8686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67" name="Oval 166">
                <a:extLst>
                  <a:ext uri="{FF2B5EF4-FFF2-40B4-BE49-F238E27FC236}">
                    <a16:creationId xmlns:a16="http://schemas.microsoft.com/office/drawing/2014/main" id="{C5C029E7-6D6D-4D14-8D8E-E407011AF097}"/>
                  </a:ext>
                </a:extLst>
              </p:cNvPr>
              <p:cNvSpPr/>
              <p:nvPr userDrawn="1"/>
            </p:nvSpPr>
            <p:spPr>
              <a:xfrm>
                <a:off x="5910564" y="8021430"/>
                <a:ext cx="731520" cy="73152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69" name="Oval 168">
                <a:extLst>
                  <a:ext uri="{FF2B5EF4-FFF2-40B4-BE49-F238E27FC236}">
                    <a16:creationId xmlns:a16="http://schemas.microsoft.com/office/drawing/2014/main" id="{4A74D8A7-ACD3-40A3-918D-46DF99BF9F3E}"/>
                  </a:ext>
                </a:extLst>
              </p:cNvPr>
              <p:cNvSpPr/>
              <p:nvPr userDrawn="1"/>
            </p:nvSpPr>
            <p:spPr>
              <a:xfrm>
                <a:off x="5979144" y="8090010"/>
                <a:ext cx="594360" cy="59436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71" name="Oval 170">
                <a:extLst>
                  <a:ext uri="{FF2B5EF4-FFF2-40B4-BE49-F238E27FC236}">
                    <a16:creationId xmlns:a16="http://schemas.microsoft.com/office/drawing/2014/main" id="{9C994ED9-5124-452B-986B-4782056BCFB3}"/>
                  </a:ext>
                </a:extLst>
              </p:cNvPr>
              <p:cNvSpPr/>
              <p:nvPr userDrawn="1"/>
            </p:nvSpPr>
            <p:spPr>
              <a:xfrm>
                <a:off x="6047724" y="8158590"/>
                <a:ext cx="457200" cy="4572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72" name="Oval 171">
                <a:extLst>
                  <a:ext uri="{FF2B5EF4-FFF2-40B4-BE49-F238E27FC236}">
                    <a16:creationId xmlns:a16="http://schemas.microsoft.com/office/drawing/2014/main" id="{8ADCBFB4-9F0A-40FB-A585-2728254E0A7C}"/>
                  </a:ext>
                </a:extLst>
              </p:cNvPr>
              <p:cNvSpPr/>
              <p:nvPr userDrawn="1"/>
            </p:nvSpPr>
            <p:spPr>
              <a:xfrm>
                <a:off x="6116304" y="8227170"/>
                <a:ext cx="320040" cy="3200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64" name="Oval 163">
              <a:extLst>
                <a:ext uri="{FF2B5EF4-FFF2-40B4-BE49-F238E27FC236}">
                  <a16:creationId xmlns:a16="http://schemas.microsoft.com/office/drawing/2014/main" id="{42E049E2-81A6-45F8-BA9F-DEA21400B1AD}"/>
                </a:ext>
              </a:extLst>
            </p:cNvPr>
            <p:cNvSpPr/>
            <p:nvPr userDrawn="1"/>
          </p:nvSpPr>
          <p:spPr>
            <a:xfrm>
              <a:off x="6184884" y="8295750"/>
              <a:ext cx="182880" cy="1828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67" name="Freeform: Shape 66">
            <a:extLst>
              <a:ext uri="{FF2B5EF4-FFF2-40B4-BE49-F238E27FC236}">
                <a16:creationId xmlns:a16="http://schemas.microsoft.com/office/drawing/2014/main" id="{75F20D6C-6085-4D3F-9186-6895908C97B9}"/>
              </a:ext>
            </a:extLst>
          </p:cNvPr>
          <p:cNvSpPr/>
          <p:nvPr userDrawn="1"/>
        </p:nvSpPr>
        <p:spPr>
          <a:xfrm rot="16200000">
            <a:off x="2537077" y="5335524"/>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 name="Rectangle 70">
            <a:extLst>
              <a:ext uri="{FF2B5EF4-FFF2-40B4-BE49-F238E27FC236}">
                <a16:creationId xmlns:a16="http://schemas.microsoft.com/office/drawing/2014/main" id="{BC56BE23-DE49-4D55-A6A0-DFE2A870120D}"/>
              </a:ext>
            </a:extLst>
          </p:cNvPr>
          <p:cNvSpPr/>
          <p:nvPr userDrawn="1"/>
        </p:nvSpPr>
        <p:spPr>
          <a:xfrm>
            <a:off x="4058844" y="6089528"/>
            <a:ext cx="2049251" cy="7684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Date Placeholder 3">
            <a:extLst>
              <a:ext uri="{FF2B5EF4-FFF2-40B4-BE49-F238E27FC236}">
                <a16:creationId xmlns:a16="http://schemas.microsoft.com/office/drawing/2014/main" id="{2837477B-3D20-4982-86AF-91100FE408D3}"/>
              </a:ext>
            </a:extLst>
          </p:cNvPr>
          <p:cNvSpPr>
            <a:spLocks noGrp="1"/>
          </p:cNvSpPr>
          <p:nvPr>
            <p:ph type="dt" sz="half" idx="10"/>
          </p:nvPr>
        </p:nvSpPr>
        <p:spPr>
          <a:xfrm>
            <a:off x="6111646" y="6353175"/>
            <a:ext cx="800850" cy="375738"/>
          </a:xfrm>
        </p:spPr>
        <p:txBody>
          <a:bodyPr/>
          <a:lstStyle>
            <a:lvl1pPr>
              <a:defRPr sz="1400">
                <a:solidFill>
                  <a:schemeClr val="bg1"/>
                </a:solidFill>
              </a:defRPr>
            </a:lvl1pPr>
          </a:lstStyle>
          <a:p>
            <a:r>
              <a:rPr lang="en-US"/>
              <a:t>2023</a:t>
            </a:r>
          </a:p>
        </p:txBody>
      </p:sp>
      <p:sp>
        <p:nvSpPr>
          <p:cNvPr id="193" name="Footer Placeholder 4">
            <a:extLst>
              <a:ext uri="{FF2B5EF4-FFF2-40B4-BE49-F238E27FC236}">
                <a16:creationId xmlns:a16="http://schemas.microsoft.com/office/drawing/2014/main" id="{B6E38A1E-AF37-4A09-9B69-65397A079362}"/>
              </a:ext>
            </a:extLst>
          </p:cNvPr>
          <p:cNvSpPr>
            <a:spLocks noGrp="1"/>
          </p:cNvSpPr>
          <p:nvPr>
            <p:ph type="ftr" sz="quarter" idx="11"/>
          </p:nvPr>
        </p:nvSpPr>
        <p:spPr>
          <a:xfrm>
            <a:off x="6976872" y="6350000"/>
            <a:ext cx="4036327" cy="378913"/>
          </a:xfrm>
        </p:spPr>
        <p:txBody>
          <a:bodyPr/>
          <a:lstStyle>
            <a:lvl1pPr>
              <a:defRPr sz="1400">
                <a:solidFill>
                  <a:schemeClr val="bg1"/>
                </a:solidFill>
              </a:defRPr>
            </a:lvl1pPr>
          </a:lstStyle>
          <a:p>
            <a:r>
              <a:rPr lang="en-US"/>
              <a:t>Achieving </a:t>
            </a:r>
            <a:r>
              <a:rPr lang="en-US" err="1"/>
              <a:t>SolSmart</a:t>
            </a:r>
            <a:r>
              <a:rPr lang="en-US"/>
              <a:t> Silver Status on Nantucket</a:t>
            </a:r>
          </a:p>
        </p:txBody>
      </p:sp>
      <p:sp>
        <p:nvSpPr>
          <p:cNvPr id="194" name="Slide Number Placeholder 5">
            <a:extLst>
              <a:ext uri="{FF2B5EF4-FFF2-40B4-BE49-F238E27FC236}">
                <a16:creationId xmlns:a16="http://schemas.microsoft.com/office/drawing/2014/main" id="{FB77B535-C760-4E32-8A7E-BF9AD08BBC39}"/>
              </a:ext>
            </a:extLst>
          </p:cNvPr>
          <p:cNvSpPr>
            <a:spLocks noGrp="1"/>
          </p:cNvSpPr>
          <p:nvPr>
            <p:ph type="sldNum" sz="quarter" idx="12"/>
          </p:nvPr>
        </p:nvSpPr>
        <p:spPr>
          <a:xfrm>
            <a:off x="11123295" y="6356350"/>
            <a:ext cx="457200" cy="365125"/>
          </a:xfrm>
        </p:spPr>
        <p:txBody>
          <a:bodyPr/>
          <a:lstStyle>
            <a:lvl1pPr>
              <a:defRPr sz="1400">
                <a:solidFill>
                  <a:schemeClr val="bg1"/>
                </a:solidFill>
              </a:defRPr>
            </a:lvl1pPr>
          </a:lstStyle>
          <a:p>
            <a:fld id="{B5CEABB6-07DC-46E8-9B57-56EC44A396E5}" type="slidenum">
              <a:rPr lang="en-US" smtClean="0"/>
              <a:pPr/>
              <a:t>‹#›</a:t>
            </a:fld>
            <a:endParaRPr lang="en-US"/>
          </a:p>
        </p:txBody>
      </p:sp>
      <p:sp>
        <p:nvSpPr>
          <p:cNvPr id="75" name="Oval 74">
            <a:extLst>
              <a:ext uri="{FF2B5EF4-FFF2-40B4-BE49-F238E27FC236}">
                <a16:creationId xmlns:a16="http://schemas.microsoft.com/office/drawing/2014/main" id="{BCF3BD55-FF25-4CA9-8016-81AEB8AA43E8}"/>
              </a:ext>
            </a:extLst>
          </p:cNvPr>
          <p:cNvSpPr/>
          <p:nvPr userDrawn="1"/>
        </p:nvSpPr>
        <p:spPr>
          <a:xfrm>
            <a:off x="5868264" y="1859479"/>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 name="Straight Connector 76">
            <a:extLst>
              <a:ext uri="{FF2B5EF4-FFF2-40B4-BE49-F238E27FC236}">
                <a16:creationId xmlns:a16="http://schemas.microsoft.com/office/drawing/2014/main" id="{DE09EA6C-7AC2-47BE-95B8-4D3412867BA5}"/>
              </a:ext>
            </a:extLst>
          </p:cNvPr>
          <p:cNvCxnSpPr>
            <a:cxnSpLocks/>
            <a:stCxn id="38" idx="4"/>
          </p:cNvCxnSpPr>
          <p:nvPr userDrawn="1"/>
        </p:nvCxnSpPr>
        <p:spPr>
          <a:xfrm flipV="1">
            <a:off x="0" y="1991841"/>
            <a:ext cx="5931799" cy="33894"/>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242811"/>
      </p:ext>
    </p:extLst>
  </p:cSld>
  <p:clrMapOvr>
    <a:masterClrMapping/>
  </p:clrMapOvr>
  <p:transition spd="med">
    <p:pull/>
  </p:transition>
  <p:extLst>
    <p:ext uri="{DCECCB84-F9BA-43D5-87BE-67443E8EF086}">
      <p15:sldGuideLst xmlns:p15="http://schemas.microsoft.com/office/powerpoint/2012/main">
        <p15:guide id="1" orient="horz" pos="1080">
          <p15:clr>
            <a:srgbClr val="FBAE40"/>
          </p15:clr>
        </p15:guide>
        <p15:guide id="2" orient="horz" pos="2160">
          <p15:clr>
            <a:srgbClr val="FBAE40"/>
          </p15:clr>
        </p15:guide>
        <p15:guide id="3" orient="horz" pos="3240">
          <p15:clr>
            <a:srgbClr val="FBAE40"/>
          </p15:clr>
        </p15:guide>
        <p15:guide id="4" orient="horz" pos="22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with subtit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hasCustomPrompt="1"/>
          </p:nvPr>
        </p:nvSpPr>
        <p:spPr>
          <a:xfrm>
            <a:off x="914400" y="896112"/>
            <a:ext cx="9124951" cy="1325563"/>
          </a:xfrm>
        </p:spPr>
        <p:txBody>
          <a:bodyPr anchor="t" anchorCtr="0"/>
          <a:lstStyle>
            <a:lvl1pPr>
              <a:defRPr cap="all" baseline="0">
                <a:solidFill>
                  <a:schemeClr val="accent1"/>
                </a:solidFill>
              </a:defRPr>
            </a:lvl1pPr>
          </a:lstStyle>
          <a:p>
            <a:r>
              <a:rPr lang="en-US"/>
              <a:t>CLICK TO ADD TITLE</a:t>
            </a:r>
          </a:p>
        </p:txBody>
      </p:sp>
      <p:sp>
        <p:nvSpPr>
          <p:cNvPr id="22" name="Text Placeholder 21">
            <a:extLst>
              <a:ext uri="{FF2B5EF4-FFF2-40B4-BE49-F238E27FC236}">
                <a16:creationId xmlns:a16="http://schemas.microsoft.com/office/drawing/2014/main" id="{AD170077-B4B3-49F8-9FCD-908C81278926}"/>
              </a:ext>
            </a:extLst>
          </p:cNvPr>
          <p:cNvSpPr>
            <a:spLocks noGrp="1"/>
          </p:cNvSpPr>
          <p:nvPr>
            <p:ph type="body" sz="quarter" idx="14"/>
          </p:nvPr>
        </p:nvSpPr>
        <p:spPr>
          <a:xfrm>
            <a:off x="914400" y="1595438"/>
            <a:ext cx="9124950" cy="600075"/>
          </a:xfrm>
        </p:spPr>
        <p:txBody>
          <a:bodyPr>
            <a:no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a:p>
            <a:pPr lvl="1"/>
            <a:r>
              <a:rPr lang="en-US"/>
              <a:t>Second level</a:t>
            </a:r>
          </a:p>
        </p:txBody>
      </p:sp>
      <p:sp>
        <p:nvSpPr>
          <p:cNvPr id="17" name="Text Placeholder 2">
            <a:extLst>
              <a:ext uri="{FF2B5EF4-FFF2-40B4-BE49-F238E27FC236}">
                <a16:creationId xmlns:a16="http://schemas.microsoft.com/office/drawing/2014/main" id="{52AD81DC-207F-4541-B02D-802D3D5B2813}"/>
              </a:ext>
            </a:extLst>
          </p:cNvPr>
          <p:cNvSpPr>
            <a:spLocks noGrp="1"/>
          </p:cNvSpPr>
          <p:nvPr>
            <p:ph type="body" idx="13" hasCustomPrompt="1"/>
          </p:nvPr>
        </p:nvSpPr>
        <p:spPr>
          <a:xfrm>
            <a:off x="914400" y="2354580"/>
            <a:ext cx="4297679" cy="455295"/>
          </a:xfrm>
        </p:spPr>
        <p:txBody>
          <a:bodyPr anchor="ctr" anchorCtr="0">
            <a:noAutofit/>
          </a:bodyPr>
          <a:lstStyle>
            <a:lvl1pPr marL="0" indent="0">
              <a:buNone/>
              <a:defRPr sz="2000" b="1" cap="all"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SUBTITLE</a:t>
            </a:r>
          </a:p>
        </p:txBody>
      </p:sp>
      <p:sp>
        <p:nvSpPr>
          <p:cNvPr id="3" name="Content Placeholder 2">
            <a:extLst>
              <a:ext uri="{FF2B5EF4-FFF2-40B4-BE49-F238E27FC236}">
                <a16:creationId xmlns:a16="http://schemas.microsoft.com/office/drawing/2014/main" id="{02BF6510-D603-481E-B685-9095150A2891}"/>
              </a:ext>
            </a:extLst>
          </p:cNvPr>
          <p:cNvSpPr>
            <a:spLocks noGrp="1"/>
          </p:cNvSpPr>
          <p:nvPr>
            <p:ph sz="half" idx="1"/>
          </p:nvPr>
        </p:nvSpPr>
        <p:spPr>
          <a:xfrm>
            <a:off x="914400" y="2990850"/>
            <a:ext cx="4297680" cy="3105150"/>
          </a:xfrm>
        </p:spPr>
        <p:txBody>
          <a:bodyPr>
            <a:normAutofit/>
          </a:bodyPr>
          <a:lstStyle>
            <a:lvl1pPr>
              <a:lnSpc>
                <a:spcPts val="2000"/>
              </a:lnSpc>
              <a:defRPr sz="1600"/>
            </a:lvl1pPr>
            <a:lvl2pPr>
              <a:lnSpc>
                <a:spcPts val="2000"/>
              </a:lnSpc>
              <a:defRPr sz="1600"/>
            </a:lvl2pPr>
            <a:lvl3pPr>
              <a:lnSpc>
                <a:spcPts val="2000"/>
              </a:lnSpc>
              <a:defRPr sz="1600"/>
            </a:lvl3pPr>
            <a:lvl4pPr>
              <a:lnSpc>
                <a:spcPts val="2000"/>
              </a:lnSpc>
              <a:defRPr sz="1600"/>
            </a:lvl4pPr>
            <a:lvl5pPr>
              <a:lnSpc>
                <a:spcPts val="2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F7289E8E-D34A-4BA8-A21D-2D40A211CB9B}"/>
              </a:ext>
            </a:extLst>
          </p:cNvPr>
          <p:cNvSpPr>
            <a:spLocks noGrp="1"/>
          </p:cNvSpPr>
          <p:nvPr>
            <p:ph type="body" sz="quarter" idx="3" hasCustomPrompt="1"/>
          </p:nvPr>
        </p:nvSpPr>
        <p:spPr>
          <a:xfrm>
            <a:off x="6373368" y="2352675"/>
            <a:ext cx="4297680" cy="457200"/>
          </a:xfrm>
        </p:spPr>
        <p:txBody>
          <a:bodyPr anchor="ctr" anchorCtr="0">
            <a:noAutofit/>
          </a:bodyPr>
          <a:lstStyle>
            <a:lvl1pPr marL="0" indent="0">
              <a:buNone/>
              <a:defRPr sz="2000" b="1" cap="all"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SUBTITLE</a:t>
            </a:r>
          </a:p>
        </p:txBody>
      </p:sp>
      <p:sp>
        <p:nvSpPr>
          <p:cNvPr id="4" name="Content Placeholder 3">
            <a:extLst>
              <a:ext uri="{FF2B5EF4-FFF2-40B4-BE49-F238E27FC236}">
                <a16:creationId xmlns:a16="http://schemas.microsoft.com/office/drawing/2014/main" id="{9A743757-ABC3-44BF-87D3-5E323E9B00D9}"/>
              </a:ext>
            </a:extLst>
          </p:cNvPr>
          <p:cNvSpPr>
            <a:spLocks noGrp="1"/>
          </p:cNvSpPr>
          <p:nvPr>
            <p:ph sz="half" idx="2"/>
          </p:nvPr>
        </p:nvSpPr>
        <p:spPr>
          <a:xfrm>
            <a:off x="6372225" y="2990850"/>
            <a:ext cx="4297680" cy="3105150"/>
          </a:xfrm>
        </p:spPr>
        <p:txBody>
          <a:bodyPr>
            <a:normAutofit/>
          </a:bodyPr>
          <a:lstStyle>
            <a:lvl1pPr>
              <a:lnSpc>
                <a:spcPts val="2000"/>
              </a:lnSpc>
              <a:defRPr sz="1600"/>
            </a:lvl1pPr>
            <a:lvl2pPr>
              <a:lnSpc>
                <a:spcPts val="2000"/>
              </a:lnSpc>
              <a:defRPr sz="1600"/>
            </a:lvl2pPr>
            <a:lvl3pPr>
              <a:lnSpc>
                <a:spcPts val="2000"/>
              </a:lnSpc>
              <a:defRPr sz="1600"/>
            </a:lvl3pPr>
            <a:lvl4pPr>
              <a:lnSpc>
                <a:spcPts val="2000"/>
              </a:lnSpc>
              <a:defRPr sz="1600"/>
            </a:lvl4pPr>
            <a:lvl5pPr>
              <a:lnSpc>
                <a:spcPts val="2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E245CE27-BF50-45D1-92DF-3CC2CC341A7C}"/>
              </a:ext>
              <a:ext uri="{C183D7F6-B498-43B3-948B-1728B52AA6E4}">
                <adec:decorative xmlns:adec="http://schemas.microsoft.com/office/drawing/2017/decorative" val="1"/>
              </a:ext>
            </a:extLst>
          </p:cNvPr>
          <p:cNvGrpSpPr/>
          <p:nvPr userDrawn="1"/>
        </p:nvGrpSpPr>
        <p:grpSpPr>
          <a:xfrm>
            <a:off x="11239499" y="0"/>
            <a:ext cx="1015984" cy="6858000"/>
            <a:chOff x="11239499" y="0"/>
            <a:chExt cx="1015984" cy="6858000"/>
          </a:xfrm>
        </p:grpSpPr>
        <p:sp>
          <p:nvSpPr>
            <p:cNvPr id="8" name="Rectangle 7">
              <a:extLst>
                <a:ext uri="{FF2B5EF4-FFF2-40B4-BE49-F238E27FC236}">
                  <a16:creationId xmlns:a16="http://schemas.microsoft.com/office/drawing/2014/main" id="{9C51E8B0-FB58-4BB5-9CDA-4A1B4DBC5E90}"/>
                </a:ext>
              </a:extLst>
            </p:cNvPr>
            <p:cNvSpPr/>
            <p:nvPr userDrawn="1"/>
          </p:nvSpPr>
          <p:spPr>
            <a:xfrm>
              <a:off x="11240499" y="4828032"/>
              <a:ext cx="1014984"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548A0B2-480B-4F04-B7B5-67A328B174D1}"/>
                </a:ext>
              </a:extLst>
            </p:cNvPr>
            <p:cNvSpPr/>
            <p:nvPr userDrawn="1"/>
          </p:nvSpPr>
          <p:spPr>
            <a:xfrm>
              <a:off x="11240499" y="2833299"/>
              <a:ext cx="1014984"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60A19E0-B2DF-4E35-AD7A-80B5C429C6C1}"/>
                </a:ext>
              </a:extLst>
            </p:cNvPr>
            <p:cNvSpPr/>
            <p:nvPr userDrawn="1"/>
          </p:nvSpPr>
          <p:spPr>
            <a:xfrm>
              <a:off x="11240499"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ack and white striped pattern&#10;&#10;Description automatically generated with low confidence">
              <a:extLst>
                <a:ext uri="{FF2B5EF4-FFF2-40B4-BE49-F238E27FC236}">
                  <a16:creationId xmlns:a16="http://schemas.microsoft.com/office/drawing/2014/main" id="{9C1C8F39-77F2-4753-A57A-2FD46715F2A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5400000">
              <a:off x="10777681" y="552957"/>
              <a:ext cx="1828800" cy="905164"/>
            </a:xfrm>
            <a:prstGeom prst="rect">
              <a:avLst/>
            </a:prstGeom>
          </p:spPr>
        </p:pic>
        <p:sp>
          <p:nvSpPr>
            <p:cNvPr id="14" name="Rectangle 13">
              <a:extLst>
                <a:ext uri="{FF2B5EF4-FFF2-40B4-BE49-F238E27FC236}">
                  <a16:creationId xmlns:a16="http://schemas.microsoft.com/office/drawing/2014/main" id="{0A6AF7B2-2B49-4313-AA4E-3FD77CF46A04}"/>
                </a:ext>
              </a:extLst>
            </p:cNvPr>
            <p:cNvSpPr/>
            <p:nvPr userDrawn="1"/>
          </p:nvSpPr>
          <p:spPr>
            <a:xfrm>
              <a:off x="11240499" y="2029863"/>
              <a:ext cx="1014984"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a:extLst>
                <a:ext uri="{FF2B5EF4-FFF2-40B4-BE49-F238E27FC236}">
                  <a16:creationId xmlns:a16="http://schemas.microsoft.com/office/drawing/2014/main" id="{E9AA5A01-9E59-4C92-9634-32DB51F9182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200000">
              <a:off x="10880040" y="5394960"/>
              <a:ext cx="1828800" cy="914400"/>
            </a:xfrm>
            <a:prstGeom prst="rect">
              <a:avLst/>
            </a:prstGeom>
          </p:spPr>
        </p:pic>
        <p:sp>
          <p:nvSpPr>
            <p:cNvPr id="16" name="Freeform: Shape 15">
              <a:extLst>
                <a:ext uri="{FF2B5EF4-FFF2-40B4-BE49-F238E27FC236}">
                  <a16:creationId xmlns:a16="http://schemas.microsoft.com/office/drawing/2014/main" id="{1D3A8643-F793-41FD-AA08-DC814719C40C}"/>
                </a:ext>
              </a:extLst>
            </p:cNvPr>
            <p:cNvSpPr/>
            <p:nvPr userDrawn="1"/>
          </p:nvSpPr>
          <p:spPr>
            <a:xfrm>
              <a:off x="11250235" y="4949368"/>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1" name="Graphic 30">
              <a:extLst>
                <a:ext uri="{FF2B5EF4-FFF2-40B4-BE49-F238E27FC236}">
                  <a16:creationId xmlns:a16="http://schemas.microsoft.com/office/drawing/2014/main" id="{F50D01F0-AD27-490F-8044-37B2D9E2332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5400000">
              <a:off x="10793035" y="3391083"/>
              <a:ext cx="1828800" cy="914400"/>
            </a:xfrm>
            <a:prstGeom prst="rect">
              <a:avLst/>
            </a:prstGeom>
          </p:spPr>
        </p:pic>
      </p:grpSp>
      <p:sp>
        <p:nvSpPr>
          <p:cNvPr id="32" name="Date Placeholder 3">
            <a:extLst>
              <a:ext uri="{FF2B5EF4-FFF2-40B4-BE49-F238E27FC236}">
                <a16:creationId xmlns:a16="http://schemas.microsoft.com/office/drawing/2014/main" id="{417A4AF6-C906-4001-BDD2-33E116318583}"/>
              </a:ext>
            </a:extLst>
          </p:cNvPr>
          <p:cNvSpPr>
            <a:spLocks noGrp="1"/>
          </p:cNvSpPr>
          <p:nvPr>
            <p:ph type="dt" sz="half" idx="10"/>
          </p:nvPr>
        </p:nvSpPr>
        <p:spPr>
          <a:xfrm>
            <a:off x="914400" y="6353175"/>
            <a:ext cx="1097280" cy="365125"/>
          </a:xfrm>
        </p:spPr>
        <p:txBody>
          <a:bodyPr/>
          <a:lstStyle>
            <a:lvl1pPr>
              <a:defRPr>
                <a:solidFill>
                  <a:schemeClr val="tx1">
                    <a:lumMod val="75000"/>
                    <a:lumOff val="25000"/>
                  </a:schemeClr>
                </a:solidFill>
              </a:defRPr>
            </a:lvl1pPr>
          </a:lstStyle>
          <a:p>
            <a:r>
              <a:rPr lang="en-US"/>
              <a:t>2023</a:t>
            </a:r>
          </a:p>
        </p:txBody>
      </p:sp>
      <p:sp>
        <p:nvSpPr>
          <p:cNvPr id="33" name="Footer Placeholder 4">
            <a:extLst>
              <a:ext uri="{FF2B5EF4-FFF2-40B4-BE49-F238E27FC236}">
                <a16:creationId xmlns:a16="http://schemas.microsoft.com/office/drawing/2014/main" id="{5D94E674-98A0-4C77-80E5-084E3946B242}"/>
              </a:ext>
            </a:extLst>
          </p:cNvPr>
          <p:cNvSpPr>
            <a:spLocks noGrp="1"/>
          </p:cNvSpPr>
          <p:nvPr>
            <p:ph type="ftr" sz="quarter" idx="11"/>
          </p:nvPr>
        </p:nvSpPr>
        <p:spPr>
          <a:xfrm>
            <a:off x="5424487" y="6350000"/>
            <a:ext cx="2286000" cy="365125"/>
          </a:xfrm>
        </p:spPr>
        <p:txBody>
          <a:bodyPr/>
          <a:lstStyle>
            <a:lvl1pPr>
              <a:defRPr>
                <a:solidFill>
                  <a:schemeClr val="tx1">
                    <a:lumMod val="75000"/>
                    <a:lumOff val="25000"/>
                  </a:schemeClr>
                </a:solidFill>
              </a:defRPr>
            </a:lvl1pPr>
          </a:lstStyle>
          <a:p>
            <a:r>
              <a:rPr lang="en-US"/>
              <a:t>Achieving SolSmart Silver Status on Nantucket</a:t>
            </a:r>
          </a:p>
        </p:txBody>
      </p:sp>
      <p:sp>
        <p:nvSpPr>
          <p:cNvPr id="34" name="Slide Number Placeholder 5">
            <a:extLst>
              <a:ext uri="{FF2B5EF4-FFF2-40B4-BE49-F238E27FC236}">
                <a16:creationId xmlns:a16="http://schemas.microsoft.com/office/drawing/2014/main" id="{36214990-C58C-4D62-9381-40A242460690}"/>
              </a:ext>
            </a:extLst>
          </p:cNvPr>
          <p:cNvSpPr>
            <a:spLocks noGrp="1"/>
          </p:cNvSpPr>
          <p:nvPr>
            <p:ph type="sldNum" sz="quarter" idx="12"/>
          </p:nvPr>
        </p:nvSpPr>
        <p:spPr>
          <a:xfrm>
            <a:off x="11123295" y="6356350"/>
            <a:ext cx="457200" cy="365125"/>
          </a:xfrm>
        </p:spPr>
        <p:txBody>
          <a:bodyPr/>
          <a:lstStyle>
            <a:lvl1pPr>
              <a:defRPr>
                <a:solidFill>
                  <a:schemeClr val="bg1"/>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658937003"/>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344" name="Rectangle 343">
            <a:extLst>
              <a:ext uri="{FF2B5EF4-FFF2-40B4-BE49-F238E27FC236}">
                <a16:creationId xmlns:a16="http://schemas.microsoft.com/office/drawing/2014/main" id="{0685D98A-CA5A-4C48-9AEB-4C1A201237A1}"/>
              </a:ext>
            </a:extLst>
          </p:cNvPr>
          <p:cNvSpPr/>
          <p:nvPr userDrawn="1"/>
        </p:nvSpPr>
        <p:spPr>
          <a:xfrm>
            <a:off x="2021206" y="4828032"/>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6084664" y="1122363"/>
            <a:ext cx="5486400" cy="2387600"/>
          </a:xfrm>
        </p:spPr>
        <p:txBody>
          <a:bodyPr anchor="b"/>
          <a:lstStyle>
            <a:lvl1pPr algn="l">
              <a:defRPr sz="6000" cap="all" baseline="0">
                <a:solidFill>
                  <a:schemeClr val="tx2"/>
                </a:solidFill>
              </a:defRPr>
            </a:lvl1pPr>
          </a:lstStyle>
          <a:p>
            <a:r>
              <a:rPr lang="en-US"/>
              <a:t>Click to add title</a:t>
            </a:r>
          </a:p>
        </p:txBody>
      </p:sp>
      <p:sp>
        <p:nvSpPr>
          <p:cNvPr id="3" name="Subtitle 2">
            <a:extLst>
              <a:ext uri="{FF2B5EF4-FFF2-40B4-BE49-F238E27FC236}">
                <a16:creationId xmlns:a16="http://schemas.microsoft.com/office/drawing/2014/main" id="{43D32955-BB06-40DE-A14A-2170FD41AD52}"/>
              </a:ext>
            </a:extLst>
          </p:cNvPr>
          <p:cNvSpPr>
            <a:spLocks noGrp="1"/>
          </p:cNvSpPr>
          <p:nvPr>
            <p:ph type="subTitle" idx="1"/>
          </p:nvPr>
        </p:nvSpPr>
        <p:spPr>
          <a:xfrm>
            <a:off x="6080759" y="3602038"/>
            <a:ext cx="5486400" cy="1655762"/>
          </a:xfrm>
        </p:spPr>
        <p:txBody>
          <a:bodyPr>
            <a:normAutofit/>
          </a:bodyPr>
          <a:lstStyle>
            <a:lvl1pPr marL="0" indent="0" algn="l">
              <a:lnSpc>
                <a:spcPts val="2800"/>
              </a:lnSpc>
              <a:spcBef>
                <a:spcPts val="0"/>
              </a:spcBef>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FE209C12-0CED-4CD5-B463-885A793CC25E}"/>
              </a:ext>
            </a:extLst>
          </p:cNvPr>
          <p:cNvSpPr>
            <a:spLocks noGrp="1"/>
          </p:cNvSpPr>
          <p:nvPr>
            <p:ph type="ftr" sz="quarter" idx="11"/>
          </p:nvPr>
        </p:nvSpPr>
        <p:spPr>
          <a:xfrm>
            <a:off x="8727198" y="6355080"/>
            <a:ext cx="2286000" cy="365125"/>
          </a:xfrm>
        </p:spPr>
        <p:txBody>
          <a:bodyPr/>
          <a:lstStyle>
            <a:lvl1pPr>
              <a:defRPr>
                <a:solidFill>
                  <a:schemeClr val="bg1"/>
                </a:solidFill>
              </a:defRPr>
            </a:lvl1pPr>
          </a:lstStyle>
          <a:p>
            <a:r>
              <a:rPr lang="en-US"/>
              <a:t>Achieving SolSmart Silver Status on Nantucket</a:t>
            </a:r>
          </a:p>
        </p:txBody>
      </p:sp>
      <p:sp>
        <p:nvSpPr>
          <p:cNvPr id="6" name="Slide Number Placeholder 5">
            <a:extLst>
              <a:ext uri="{FF2B5EF4-FFF2-40B4-BE49-F238E27FC236}">
                <a16:creationId xmlns:a16="http://schemas.microsoft.com/office/drawing/2014/main" id="{1A8F03DA-3AA9-44AC-8E2B-D53B8EBEA402}"/>
              </a:ext>
            </a:extLst>
          </p:cNvPr>
          <p:cNvSpPr>
            <a:spLocks noGrp="1"/>
          </p:cNvSpPr>
          <p:nvPr>
            <p:ph type="sldNum" sz="quarter" idx="12"/>
          </p:nvPr>
        </p:nvSpPr>
        <p:spPr>
          <a:xfrm>
            <a:off x="11123295" y="6356350"/>
            <a:ext cx="457200" cy="365125"/>
          </a:xfrm>
        </p:spPr>
        <p:txBody>
          <a:bodyPr/>
          <a:lstStyle>
            <a:lvl1pPr>
              <a:defRPr sz="2400" b="1">
                <a:solidFill>
                  <a:schemeClr val="bg1"/>
                </a:solidFill>
              </a:defRPr>
            </a:lvl1pPr>
          </a:lstStyle>
          <a:p>
            <a:fld id="{B5CEABB6-07DC-46E8-9B57-56EC44A396E5}" type="slidenum">
              <a:rPr lang="en-US" smtClean="0"/>
              <a:pPr/>
              <a:t>‹#›</a:t>
            </a:fld>
            <a:endParaRPr lang="en-US"/>
          </a:p>
        </p:txBody>
      </p:sp>
      <p:sp>
        <p:nvSpPr>
          <p:cNvPr id="10" name="Rectangle 9">
            <a:extLst>
              <a:ext uri="{FF2B5EF4-FFF2-40B4-BE49-F238E27FC236}">
                <a16:creationId xmlns:a16="http://schemas.microsoft.com/office/drawing/2014/main" id="{A1F97041-3EE3-4F17-990B-3AC264934EF0}"/>
              </a:ext>
            </a:extLst>
          </p:cNvPr>
          <p:cNvSpPr/>
          <p:nvPr userDrawn="1"/>
        </p:nvSpPr>
        <p:spPr>
          <a:xfrm>
            <a:off x="0" y="0"/>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1DA30E2-82DB-4AA1-B134-9482F5CD7689}"/>
              </a:ext>
            </a:extLst>
          </p:cNvPr>
          <p:cNvSpPr/>
          <p:nvPr userDrawn="1"/>
        </p:nvSpPr>
        <p:spPr>
          <a:xfrm>
            <a:off x="2457970" y="1686431"/>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502070B-3F7D-436A-849C-FB64175E8B45}"/>
              </a:ext>
            </a:extLst>
          </p:cNvPr>
          <p:cNvSpPr/>
          <p:nvPr userDrawn="1"/>
        </p:nvSpPr>
        <p:spPr>
          <a:xfrm>
            <a:off x="0" y="6108192"/>
            <a:ext cx="2029968" cy="7498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9">
            <a:extLst>
              <a:ext uri="{FF2B5EF4-FFF2-40B4-BE49-F238E27FC236}">
                <a16:creationId xmlns:a16="http://schemas.microsoft.com/office/drawing/2014/main" id="{675AAC8A-F8AB-44A3-9748-96464E9E0B6B}"/>
              </a:ext>
            </a:extLst>
          </p:cNvPr>
          <p:cNvSpPr/>
          <p:nvPr userDrawn="1"/>
        </p:nvSpPr>
        <p:spPr>
          <a:xfrm>
            <a:off x="4054172" y="4069080"/>
            <a:ext cx="2788920" cy="278892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6" name="Group 115">
            <a:extLst>
              <a:ext uri="{FF2B5EF4-FFF2-40B4-BE49-F238E27FC236}">
                <a16:creationId xmlns:a16="http://schemas.microsoft.com/office/drawing/2014/main" id="{AC3F6810-4D95-4C6E-A30A-459BAD7510FE}"/>
              </a:ext>
            </a:extLst>
          </p:cNvPr>
          <p:cNvGrpSpPr/>
          <p:nvPr userDrawn="1"/>
        </p:nvGrpSpPr>
        <p:grpSpPr>
          <a:xfrm>
            <a:off x="23853" y="2101527"/>
            <a:ext cx="1920240" cy="1920240"/>
            <a:chOff x="5361924" y="7472790"/>
            <a:chExt cx="1828800" cy="1828800"/>
          </a:xfrm>
        </p:grpSpPr>
        <p:grpSp>
          <p:nvGrpSpPr>
            <p:cNvPr id="115" name="Group 114">
              <a:extLst>
                <a:ext uri="{FF2B5EF4-FFF2-40B4-BE49-F238E27FC236}">
                  <a16:creationId xmlns:a16="http://schemas.microsoft.com/office/drawing/2014/main" id="{81973B3A-7185-45FB-A2E6-A7BDE6414DF3}"/>
                </a:ext>
              </a:extLst>
            </p:cNvPr>
            <p:cNvGrpSpPr/>
            <p:nvPr userDrawn="1"/>
          </p:nvGrpSpPr>
          <p:grpSpPr>
            <a:xfrm>
              <a:off x="5361924" y="7472790"/>
              <a:ext cx="1828800" cy="1828800"/>
              <a:chOff x="5361924" y="7472790"/>
              <a:chExt cx="1828800" cy="1828800"/>
            </a:xfrm>
          </p:grpSpPr>
          <p:grpSp>
            <p:nvGrpSpPr>
              <p:cNvPr id="99" name="Group 98">
                <a:extLst>
                  <a:ext uri="{FF2B5EF4-FFF2-40B4-BE49-F238E27FC236}">
                    <a16:creationId xmlns:a16="http://schemas.microsoft.com/office/drawing/2014/main" id="{DACFFF66-0600-406E-AF42-9FD8E8EDB397}"/>
                  </a:ext>
                </a:extLst>
              </p:cNvPr>
              <p:cNvGrpSpPr/>
              <p:nvPr userDrawn="1"/>
            </p:nvGrpSpPr>
            <p:grpSpPr>
              <a:xfrm>
                <a:off x="5361924" y="7472790"/>
                <a:ext cx="1828800" cy="1828800"/>
                <a:chOff x="5388428" y="7173291"/>
                <a:chExt cx="1828800" cy="1828800"/>
              </a:xfrm>
            </p:grpSpPr>
            <p:grpSp>
              <p:nvGrpSpPr>
                <p:cNvPr id="96" name="Group 95">
                  <a:extLst>
                    <a:ext uri="{FF2B5EF4-FFF2-40B4-BE49-F238E27FC236}">
                      <a16:creationId xmlns:a16="http://schemas.microsoft.com/office/drawing/2014/main" id="{9411687D-2631-487B-AEAB-39750C9E52BF}"/>
                    </a:ext>
                  </a:extLst>
                </p:cNvPr>
                <p:cNvGrpSpPr/>
                <p:nvPr userDrawn="1"/>
              </p:nvGrpSpPr>
              <p:grpSpPr>
                <a:xfrm>
                  <a:off x="5388428" y="7173291"/>
                  <a:ext cx="1828800" cy="1828800"/>
                  <a:chOff x="5388428" y="7173291"/>
                  <a:chExt cx="1828800" cy="1828800"/>
                </a:xfrm>
              </p:grpSpPr>
              <p:grpSp>
                <p:nvGrpSpPr>
                  <p:cNvPr id="90" name="Group 89">
                    <a:extLst>
                      <a:ext uri="{FF2B5EF4-FFF2-40B4-BE49-F238E27FC236}">
                        <a16:creationId xmlns:a16="http://schemas.microsoft.com/office/drawing/2014/main" id="{4BDDEAF6-0726-4BF4-96D7-EBA489ABF3E5}"/>
                      </a:ext>
                    </a:extLst>
                  </p:cNvPr>
                  <p:cNvGrpSpPr/>
                  <p:nvPr userDrawn="1"/>
                </p:nvGrpSpPr>
                <p:grpSpPr>
                  <a:xfrm>
                    <a:off x="5388428" y="7173291"/>
                    <a:ext cx="1828800" cy="1828800"/>
                    <a:chOff x="5579044" y="7049770"/>
                    <a:chExt cx="1828800" cy="1828800"/>
                  </a:xfrm>
                </p:grpSpPr>
                <p:grpSp>
                  <p:nvGrpSpPr>
                    <p:cNvPr id="89" name="Group 88">
                      <a:extLst>
                        <a:ext uri="{FF2B5EF4-FFF2-40B4-BE49-F238E27FC236}">
                          <a16:creationId xmlns:a16="http://schemas.microsoft.com/office/drawing/2014/main" id="{F80BBFBA-D0FB-4E20-8981-F569A2A0B678}"/>
                        </a:ext>
                      </a:extLst>
                    </p:cNvPr>
                    <p:cNvGrpSpPr/>
                    <p:nvPr userDrawn="1"/>
                  </p:nvGrpSpPr>
                  <p:grpSpPr>
                    <a:xfrm>
                      <a:off x="5579044" y="7049770"/>
                      <a:ext cx="1828800" cy="1828800"/>
                      <a:chOff x="5579044" y="7049770"/>
                      <a:chExt cx="1828800" cy="1828800"/>
                    </a:xfrm>
                  </p:grpSpPr>
                  <p:grpSp>
                    <p:nvGrpSpPr>
                      <p:cNvPr id="86" name="Group 85">
                        <a:extLst>
                          <a:ext uri="{FF2B5EF4-FFF2-40B4-BE49-F238E27FC236}">
                            <a16:creationId xmlns:a16="http://schemas.microsoft.com/office/drawing/2014/main" id="{6B3BCF7C-4204-4B1A-8371-96E859FC8425}"/>
                          </a:ext>
                        </a:extLst>
                      </p:cNvPr>
                      <p:cNvGrpSpPr/>
                      <p:nvPr userDrawn="1"/>
                    </p:nvGrpSpPr>
                    <p:grpSpPr>
                      <a:xfrm>
                        <a:off x="5579044" y="7049770"/>
                        <a:ext cx="1828800" cy="1828800"/>
                        <a:chOff x="5579044" y="7049770"/>
                        <a:chExt cx="1828800" cy="1828800"/>
                      </a:xfrm>
                    </p:grpSpPr>
                    <p:grpSp>
                      <p:nvGrpSpPr>
                        <p:cNvPr id="83" name="Group 82">
                          <a:extLst>
                            <a:ext uri="{FF2B5EF4-FFF2-40B4-BE49-F238E27FC236}">
                              <a16:creationId xmlns:a16="http://schemas.microsoft.com/office/drawing/2014/main" id="{31CF95CD-48BB-4659-870A-21584266D83F}"/>
                            </a:ext>
                          </a:extLst>
                        </p:cNvPr>
                        <p:cNvGrpSpPr/>
                        <p:nvPr userDrawn="1"/>
                      </p:nvGrpSpPr>
                      <p:grpSpPr>
                        <a:xfrm>
                          <a:off x="5579044" y="7049770"/>
                          <a:ext cx="1828800" cy="1828800"/>
                          <a:chOff x="5579044" y="7049770"/>
                          <a:chExt cx="1828800" cy="1828800"/>
                        </a:xfrm>
                      </p:grpSpPr>
                      <p:sp>
                        <p:nvSpPr>
                          <p:cNvPr id="78" name="Oval 77">
                            <a:extLst>
                              <a:ext uri="{FF2B5EF4-FFF2-40B4-BE49-F238E27FC236}">
                                <a16:creationId xmlns:a16="http://schemas.microsoft.com/office/drawing/2014/main" id="{871E1954-F3FD-427D-8FFA-F28839673545}"/>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80" name="Oval 79">
                            <a:extLst>
                              <a:ext uri="{FF2B5EF4-FFF2-40B4-BE49-F238E27FC236}">
                                <a16:creationId xmlns:a16="http://schemas.microsoft.com/office/drawing/2014/main" id="{B655BD1D-8AE2-43E7-B1D4-17923D0E0171}"/>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82" name="Oval 81">
                          <a:extLst>
                            <a:ext uri="{FF2B5EF4-FFF2-40B4-BE49-F238E27FC236}">
                              <a16:creationId xmlns:a16="http://schemas.microsoft.com/office/drawing/2014/main" id="{9F92C461-5E10-49F3-B4F0-F320512C0756}"/>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85" name="Oval 84">
                        <a:extLst>
                          <a:ext uri="{FF2B5EF4-FFF2-40B4-BE49-F238E27FC236}">
                            <a16:creationId xmlns:a16="http://schemas.microsoft.com/office/drawing/2014/main" id="{A6D57951-375C-41E9-BF45-DFC40F8E0A1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88" name="Oval 87">
                      <a:extLst>
                        <a:ext uri="{FF2B5EF4-FFF2-40B4-BE49-F238E27FC236}">
                          <a16:creationId xmlns:a16="http://schemas.microsoft.com/office/drawing/2014/main" id="{E4A4216D-DF9B-4DD9-989C-1F4040F3F4F7}"/>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92" name="Oval 91">
                    <a:extLst>
                      <a:ext uri="{FF2B5EF4-FFF2-40B4-BE49-F238E27FC236}">
                        <a16:creationId xmlns:a16="http://schemas.microsoft.com/office/drawing/2014/main" id="{3DCCC81D-9EE7-47A8-8A4C-74B5E047A336}"/>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95" name="Oval 94">
                  <a:extLst>
                    <a:ext uri="{FF2B5EF4-FFF2-40B4-BE49-F238E27FC236}">
                      <a16:creationId xmlns:a16="http://schemas.microsoft.com/office/drawing/2014/main" id="{9985F9FD-CFFB-417E-A560-28BD7BC7EE86}"/>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98" name="Oval 97">
                <a:extLst>
                  <a:ext uri="{FF2B5EF4-FFF2-40B4-BE49-F238E27FC236}">
                    <a16:creationId xmlns:a16="http://schemas.microsoft.com/office/drawing/2014/main" id="{9A923F7B-7D75-4E04-AE62-D5B99F645756}"/>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02" name="Oval 101">
                <a:extLst>
                  <a:ext uri="{FF2B5EF4-FFF2-40B4-BE49-F238E27FC236}">
                    <a16:creationId xmlns:a16="http://schemas.microsoft.com/office/drawing/2014/main" id="{F0239D2C-73EF-42E3-B73F-E69B7C27F65B}"/>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05" name="Oval 104">
                <a:extLst>
                  <a:ext uri="{FF2B5EF4-FFF2-40B4-BE49-F238E27FC236}">
                    <a16:creationId xmlns:a16="http://schemas.microsoft.com/office/drawing/2014/main" id="{59BA1C3D-ADED-4596-8A9D-3DEC7E848945}"/>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08" name="Oval 107">
                <a:extLst>
                  <a:ext uri="{FF2B5EF4-FFF2-40B4-BE49-F238E27FC236}">
                    <a16:creationId xmlns:a16="http://schemas.microsoft.com/office/drawing/2014/main" id="{015F2BFA-6803-42A0-A870-794B120EF574}"/>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10" name="Oval 109">
                <a:extLst>
                  <a:ext uri="{FF2B5EF4-FFF2-40B4-BE49-F238E27FC236}">
                    <a16:creationId xmlns:a16="http://schemas.microsoft.com/office/drawing/2014/main" id="{E09A173D-9FE5-446C-B59E-5D7C0A00BF6C}"/>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13" name="Oval 112">
              <a:extLst>
                <a:ext uri="{FF2B5EF4-FFF2-40B4-BE49-F238E27FC236}">
                  <a16:creationId xmlns:a16="http://schemas.microsoft.com/office/drawing/2014/main" id="{974C3792-995F-4717-8C8B-089BBA7DE9C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23" name="Freeform: Shape 22">
            <a:extLst>
              <a:ext uri="{FF2B5EF4-FFF2-40B4-BE49-F238E27FC236}">
                <a16:creationId xmlns:a16="http://schemas.microsoft.com/office/drawing/2014/main" id="{C8FD950B-0E2B-4905-8DE9-195E24B2ABE7}"/>
              </a:ext>
            </a:extLst>
          </p:cNvPr>
          <p:cNvSpPr/>
          <p:nvPr userDrawn="1"/>
        </p:nvSpPr>
        <p:spPr>
          <a:xfrm rot="10800000">
            <a:off x="1013527" y="204317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8" name="Rectangle 9">
            <a:extLst>
              <a:ext uri="{FF2B5EF4-FFF2-40B4-BE49-F238E27FC236}">
                <a16:creationId xmlns:a16="http://schemas.microsoft.com/office/drawing/2014/main" id="{D0B57759-E007-4FD0-9C6B-356DC53050C4}"/>
              </a:ext>
            </a:extLst>
          </p:cNvPr>
          <p:cNvSpPr/>
          <p:nvPr userDrawn="1"/>
        </p:nvSpPr>
        <p:spPr>
          <a:xfrm rot="5400000">
            <a:off x="2028432" y="4821048"/>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a:extLst>
              <a:ext uri="{FF2B5EF4-FFF2-40B4-BE49-F238E27FC236}">
                <a16:creationId xmlns:a16="http://schemas.microsoft.com/office/drawing/2014/main" id="{273C520A-0126-47DA-A75B-1A38883907A2}"/>
              </a:ext>
            </a:extLst>
          </p:cNvPr>
          <p:cNvSpPr/>
          <p:nvPr userDrawn="1"/>
        </p:nvSpPr>
        <p:spPr>
          <a:xfrm>
            <a:off x="861942" y="888111"/>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Rectangle 290">
            <a:extLst>
              <a:ext uri="{FF2B5EF4-FFF2-40B4-BE49-F238E27FC236}">
                <a16:creationId xmlns:a16="http://schemas.microsoft.com/office/drawing/2014/main" id="{AB12487D-8BC9-4BEB-B6A7-B9DD702B2BD3}"/>
              </a:ext>
            </a:extLst>
          </p:cNvPr>
          <p:cNvSpPr/>
          <p:nvPr userDrawn="1"/>
        </p:nvSpPr>
        <p:spPr>
          <a:xfrm>
            <a:off x="0" y="4082178"/>
            <a:ext cx="2029968"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7" name="Graphic 296">
            <a:extLst>
              <a:ext uri="{FF2B5EF4-FFF2-40B4-BE49-F238E27FC236}">
                <a16:creationId xmlns:a16="http://schemas.microsoft.com/office/drawing/2014/main" id="{AEE6DE36-A3C9-4D40-B471-F49B6A875D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029016" y="2051944"/>
            <a:ext cx="2029968" cy="2029968"/>
          </a:xfrm>
          <a:prstGeom prst="rect">
            <a:avLst/>
          </a:prstGeom>
        </p:spPr>
      </p:pic>
      <p:pic>
        <p:nvPicPr>
          <p:cNvPr id="299" name="Graphic 298">
            <a:extLst>
              <a:ext uri="{FF2B5EF4-FFF2-40B4-BE49-F238E27FC236}">
                <a16:creationId xmlns:a16="http://schemas.microsoft.com/office/drawing/2014/main" id="{99FF86FA-8891-4235-B88B-CFCA3B57E5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078224"/>
            <a:ext cx="2029968" cy="2029968"/>
          </a:xfrm>
          <a:prstGeom prst="rect">
            <a:avLst/>
          </a:prstGeom>
        </p:spPr>
      </p:pic>
      <p:cxnSp>
        <p:nvCxnSpPr>
          <p:cNvPr id="170" name="Straight Connector 169">
            <a:extLst>
              <a:ext uri="{FF2B5EF4-FFF2-40B4-BE49-F238E27FC236}">
                <a16:creationId xmlns:a16="http://schemas.microsoft.com/office/drawing/2014/main" id="{7ADD6DC9-9036-47C7-AAE5-8AF23CE0C81D}"/>
              </a:ext>
            </a:extLst>
          </p:cNvPr>
          <p:cNvCxnSpPr>
            <a:cxnSpLocks/>
          </p:cNvCxnSpPr>
          <p:nvPr userDrawn="1"/>
        </p:nvCxnSpPr>
        <p:spPr>
          <a:xfrm>
            <a:off x="974376" y="989441"/>
            <a:ext cx="5867327" cy="58672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74D64503-659B-472D-ABF8-01D077EB0D83}"/>
              </a:ext>
            </a:extLst>
          </p:cNvPr>
          <p:cNvSpPr>
            <a:spLocks noGrp="1"/>
          </p:cNvSpPr>
          <p:nvPr>
            <p:ph type="dt" sz="half" idx="10"/>
          </p:nvPr>
        </p:nvSpPr>
        <p:spPr>
          <a:xfrm>
            <a:off x="7508027" y="6353175"/>
            <a:ext cx="1097280" cy="365125"/>
          </a:xfrm>
        </p:spPr>
        <p:txBody>
          <a:bodyPr/>
          <a:lstStyle>
            <a:lvl1pPr>
              <a:defRPr>
                <a:solidFill>
                  <a:schemeClr val="bg1"/>
                </a:solidFill>
              </a:defRPr>
            </a:lvl1pPr>
          </a:lstStyle>
          <a:p>
            <a:r>
              <a:rPr lang="en-US"/>
              <a:t>2023</a:t>
            </a:r>
          </a:p>
        </p:txBody>
      </p:sp>
    </p:spTree>
    <p:extLst>
      <p:ext uri="{BB962C8B-B14F-4D97-AF65-F5344CB8AC3E}">
        <p14:creationId xmlns:p14="http://schemas.microsoft.com/office/powerpoint/2010/main" val="364265637"/>
      </p:ext>
    </p:extLst>
  </p:cSld>
  <p:clrMapOvr>
    <a:masterClrMapping/>
  </p:clrMapOvr>
  <p:transition spd="med">
    <p:pull/>
  </p:transition>
  <p:extLst>
    <p:ext uri="{DCECCB84-F9BA-43D5-87BE-67443E8EF086}">
      <p15:sldGuideLst xmlns:p15="http://schemas.microsoft.com/office/powerpoint/2012/main">
        <p15:guide id="1" orient="horz" pos="1080">
          <p15:clr>
            <a:srgbClr val="FBAE40"/>
          </p15:clr>
        </p15:guide>
        <p15:guide id="2" orient="horz" pos="2160">
          <p15:clr>
            <a:srgbClr val="FBAE40"/>
          </p15:clr>
        </p15:guide>
        <p15:guide id="3" orient="horz" pos="3240">
          <p15:clr>
            <a:srgbClr val="FBAE40"/>
          </p15:clr>
        </p15:guide>
        <p15:guide id="4" orient="horz" pos="2260">
          <p15:clr>
            <a:srgbClr val="FBAE40"/>
          </p15:clr>
        </p15:guide>
        <p15:guide id="5" pos="729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5" y="973669"/>
            <a:ext cx="8761413" cy="706964"/>
          </a:xfrm>
        </p:spPr>
        <p:txBody>
          <a:bodyPr/>
          <a:lstStyle>
            <a:lvl1pPr>
              <a:defRPr/>
            </a:lvl1p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smtClean="0"/>
              <a:pPr/>
              <a:t>12/11/2023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Tree>
    <p:extLst>
      <p:ext uri="{BB962C8B-B14F-4D97-AF65-F5344CB8AC3E}">
        <p14:creationId xmlns:p14="http://schemas.microsoft.com/office/powerpoint/2010/main" val="2201921338"/>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12/11/2023</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Tree>
    <p:extLst>
      <p:ext uri="{BB962C8B-B14F-4D97-AF65-F5344CB8AC3E}">
        <p14:creationId xmlns:p14="http://schemas.microsoft.com/office/powerpoint/2010/main" val="1647096778"/>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914400" y="896112"/>
            <a:ext cx="10515600" cy="1325563"/>
          </a:xfrm>
        </p:spPr>
        <p:txBody>
          <a:bodyPr anchor="t" anchorCtr="0"/>
          <a:lstStyle>
            <a:lvl1pPr>
              <a:defRPr cap="all" baseline="0">
                <a:solidFill>
                  <a:schemeClr val="accent1"/>
                </a:solidFill>
              </a:defRPr>
            </a:lvl1pPr>
          </a:lstStyle>
          <a:p>
            <a:r>
              <a:rPr lang="en-US"/>
              <a:t>CLICK TO ADD TITLE</a:t>
            </a:r>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p:nvPr>
        </p:nvSpPr>
        <p:spPr>
          <a:xfrm>
            <a:off x="1021080" y="1825625"/>
            <a:ext cx="10515600" cy="4351338"/>
          </a:xfr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a:extLst>
              <a:ext uri="{FF2B5EF4-FFF2-40B4-BE49-F238E27FC236}">
                <a16:creationId xmlns:a16="http://schemas.microsoft.com/office/drawing/2014/main" id="{AB92D86A-5036-415A-B056-A55CB2E0C2C9}"/>
              </a:ext>
            </a:extLst>
          </p:cNvPr>
          <p:cNvSpPr/>
          <p:nvPr userDrawn="1"/>
        </p:nvSpPr>
        <p:spPr>
          <a:xfrm rot="10800000">
            <a:off x="11177016" y="0"/>
            <a:ext cx="1014984" cy="1014984"/>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3">
            <a:extLst>
              <a:ext uri="{FF2B5EF4-FFF2-40B4-BE49-F238E27FC236}">
                <a16:creationId xmlns:a16="http://schemas.microsoft.com/office/drawing/2014/main" id="{0C761AA1-7048-41AE-AA8B-1FD077C849B2}"/>
              </a:ext>
            </a:extLst>
          </p:cNvPr>
          <p:cNvSpPr>
            <a:spLocks noGrp="1"/>
          </p:cNvSpPr>
          <p:nvPr>
            <p:ph type="dt" sz="half" idx="10"/>
          </p:nvPr>
        </p:nvSpPr>
        <p:spPr>
          <a:xfrm>
            <a:off x="914400" y="6353175"/>
            <a:ext cx="1097280" cy="365125"/>
          </a:xfrm>
        </p:spPr>
        <p:txBody>
          <a:bodyPr/>
          <a:lstStyle>
            <a:lvl1pPr>
              <a:defRPr>
                <a:solidFill>
                  <a:schemeClr val="tx1">
                    <a:lumMod val="75000"/>
                    <a:lumOff val="25000"/>
                  </a:schemeClr>
                </a:solidFill>
              </a:defRPr>
            </a:lvl1pPr>
          </a:lstStyle>
          <a:p>
            <a:r>
              <a:rPr lang="en-US"/>
              <a:t>2023</a:t>
            </a:r>
          </a:p>
        </p:txBody>
      </p:sp>
      <p:sp>
        <p:nvSpPr>
          <p:cNvPr id="12" name="Footer Placeholder 4">
            <a:extLst>
              <a:ext uri="{FF2B5EF4-FFF2-40B4-BE49-F238E27FC236}">
                <a16:creationId xmlns:a16="http://schemas.microsoft.com/office/drawing/2014/main" id="{36439D65-6A92-4B4C-8307-6CB811F976A3}"/>
              </a:ext>
            </a:extLst>
          </p:cNvPr>
          <p:cNvSpPr>
            <a:spLocks noGrp="1"/>
          </p:cNvSpPr>
          <p:nvPr>
            <p:ph type="ftr" sz="quarter" idx="11"/>
          </p:nvPr>
        </p:nvSpPr>
        <p:spPr>
          <a:xfrm>
            <a:off x="5424488" y="6350000"/>
            <a:ext cx="2286000" cy="365125"/>
          </a:xfrm>
        </p:spPr>
        <p:txBody>
          <a:bodyPr/>
          <a:lstStyle>
            <a:lvl1pPr>
              <a:defRPr>
                <a:solidFill>
                  <a:schemeClr val="tx1">
                    <a:lumMod val="75000"/>
                    <a:lumOff val="25000"/>
                  </a:schemeClr>
                </a:solidFill>
              </a:defRPr>
            </a:lvl1pPr>
          </a:lstStyle>
          <a:p>
            <a:r>
              <a:rPr lang="en-US"/>
              <a:t>Achieving SolSmart Silver Status on Nantucket</a:t>
            </a:r>
          </a:p>
        </p:txBody>
      </p:sp>
      <p:sp>
        <p:nvSpPr>
          <p:cNvPr id="13" name="Slide Number Placeholder 5">
            <a:extLst>
              <a:ext uri="{FF2B5EF4-FFF2-40B4-BE49-F238E27FC236}">
                <a16:creationId xmlns:a16="http://schemas.microsoft.com/office/drawing/2014/main" id="{2AB85375-9E39-4BEF-908C-531D02526826}"/>
              </a:ext>
            </a:extLst>
          </p:cNvPr>
          <p:cNvSpPr>
            <a:spLocks noGrp="1"/>
          </p:cNvSpPr>
          <p:nvPr>
            <p:ph type="sldNum" sz="quarter" idx="12"/>
          </p:nvPr>
        </p:nvSpPr>
        <p:spPr>
          <a:xfrm>
            <a:off x="11123295" y="6356350"/>
            <a:ext cx="457200" cy="365125"/>
          </a:xfrm>
        </p:spPr>
        <p:txBody>
          <a:bodyPr/>
          <a:lstStyle>
            <a:lvl1pPr>
              <a:defRPr>
                <a:solidFill>
                  <a:schemeClr val="tx1">
                    <a:lumMod val="75000"/>
                    <a:lumOff val="25000"/>
                  </a:schemeClr>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2960780280"/>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Problem">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4937760" y="898524"/>
            <a:ext cx="6339840" cy="1325880"/>
          </a:xfrm>
        </p:spPr>
        <p:txBody>
          <a:bodyPr anchor="t" anchorCtr="0"/>
          <a:lstStyle>
            <a:lvl1pPr>
              <a:defRPr cap="all" baseline="0">
                <a:solidFill>
                  <a:schemeClr val="accent1"/>
                </a:solidFill>
              </a:defRPr>
            </a:lvl1pPr>
          </a:lstStyle>
          <a:p>
            <a:r>
              <a:rPr lang="en-US"/>
              <a:t>CLICK TO ADD TITLE</a:t>
            </a:r>
          </a:p>
        </p:txBody>
      </p:sp>
      <p:grpSp>
        <p:nvGrpSpPr>
          <p:cNvPr id="3" name="Group 2">
            <a:extLst>
              <a:ext uri="{FF2B5EF4-FFF2-40B4-BE49-F238E27FC236}">
                <a16:creationId xmlns:a16="http://schemas.microsoft.com/office/drawing/2014/main" id="{AA46EB74-3A91-4DAA-ACF3-FF090B2F7C96}"/>
              </a:ext>
              <a:ext uri="{C183D7F6-B498-43B3-948B-1728B52AA6E4}">
                <adec:decorative xmlns:adec="http://schemas.microsoft.com/office/drawing/2017/decorative" val="1"/>
              </a:ext>
            </a:extLst>
          </p:cNvPr>
          <p:cNvGrpSpPr/>
          <p:nvPr userDrawn="1"/>
        </p:nvGrpSpPr>
        <p:grpSpPr>
          <a:xfrm>
            <a:off x="-193623" y="-983359"/>
            <a:ext cx="5242592" cy="7843456"/>
            <a:chOff x="-193623" y="-983359"/>
            <a:chExt cx="5242592" cy="7843456"/>
          </a:xfrm>
        </p:grpSpPr>
        <p:pic>
          <p:nvPicPr>
            <p:cNvPr id="26" name="Graphic 25">
              <a:extLst>
                <a:ext uri="{FF2B5EF4-FFF2-40B4-BE49-F238E27FC236}">
                  <a16:creationId xmlns:a16="http://schemas.microsoft.com/office/drawing/2014/main" id="{E1BC9BFE-80C0-4DA9-92DB-070C41E412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8097646">
              <a:off x="1569916" y="-983359"/>
              <a:ext cx="2029968" cy="2029968"/>
            </a:xfrm>
            <a:prstGeom prst="rect">
              <a:avLst/>
            </a:prstGeom>
          </p:spPr>
        </p:pic>
        <p:sp>
          <p:nvSpPr>
            <p:cNvPr id="8" name="Rectangle 23">
              <a:extLst>
                <a:ext uri="{FF2B5EF4-FFF2-40B4-BE49-F238E27FC236}">
                  <a16:creationId xmlns:a16="http://schemas.microsoft.com/office/drawing/2014/main" id="{F5ED01E4-35BF-4165-86B2-E3BDFD91DEE3}"/>
                </a:ext>
                <a:ext uri="{C183D7F6-B498-43B3-948B-1728B52AA6E4}">
                  <adec:decorative xmlns:adec="http://schemas.microsoft.com/office/drawing/2017/decorative" val="1"/>
                </a:ext>
              </a:extLst>
            </p:cNvPr>
            <p:cNvSpPr/>
            <p:nvPr userDrawn="1"/>
          </p:nvSpPr>
          <p:spPr>
            <a:xfrm rot="13508190">
              <a:off x="141725" y="458228"/>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B7E6DD28-C71B-4484-973A-D12A27730009}"/>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8902533">
              <a:off x="1574706" y="1900474"/>
              <a:ext cx="2029968" cy="2029968"/>
            </a:xfrm>
            <a:prstGeom prst="rect">
              <a:avLst/>
            </a:prstGeom>
          </p:spPr>
        </p:pic>
        <p:sp>
          <p:nvSpPr>
            <p:cNvPr id="11" name="Rectangle 23">
              <a:extLst>
                <a:ext uri="{FF2B5EF4-FFF2-40B4-BE49-F238E27FC236}">
                  <a16:creationId xmlns:a16="http://schemas.microsoft.com/office/drawing/2014/main" id="{AB403917-256D-4254-A12F-F8BD19470C42}"/>
                </a:ext>
                <a:ext uri="{C183D7F6-B498-43B3-948B-1728B52AA6E4}">
                  <adec:decorative xmlns:adec="http://schemas.microsoft.com/office/drawing/2017/decorative" val="1"/>
                </a:ext>
              </a:extLst>
            </p:cNvPr>
            <p:cNvSpPr/>
            <p:nvPr userDrawn="1"/>
          </p:nvSpPr>
          <p:spPr>
            <a:xfrm rot="18900000">
              <a:off x="1580257" y="1923515"/>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EB06A536-5FCB-4761-9EFF-D54BE44B1FD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708786">
              <a:off x="145529" y="3355869"/>
              <a:ext cx="2029968" cy="2029968"/>
            </a:xfrm>
            <a:prstGeom prst="rect">
              <a:avLst/>
            </a:prstGeom>
          </p:spPr>
        </p:pic>
        <p:pic>
          <p:nvPicPr>
            <p:cNvPr id="13" name="Graphic 12">
              <a:extLst>
                <a:ext uri="{FF2B5EF4-FFF2-40B4-BE49-F238E27FC236}">
                  <a16:creationId xmlns:a16="http://schemas.microsoft.com/office/drawing/2014/main" id="{3B73C61F-3D48-4791-8280-D98D2C01E0C1}"/>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3489227">
              <a:off x="3019001" y="3357927"/>
              <a:ext cx="2029968" cy="2029968"/>
            </a:xfrm>
            <a:prstGeom prst="rect">
              <a:avLst/>
            </a:prstGeom>
          </p:spPr>
        </p:pic>
        <p:grpSp>
          <p:nvGrpSpPr>
            <p:cNvPr id="21" name="Group 20">
              <a:extLst>
                <a:ext uri="{FF2B5EF4-FFF2-40B4-BE49-F238E27FC236}">
                  <a16:creationId xmlns:a16="http://schemas.microsoft.com/office/drawing/2014/main" id="{94213EEF-F759-4045-9F53-49C1B4ECED53}"/>
                </a:ext>
                <a:ext uri="{C183D7F6-B498-43B3-948B-1728B52AA6E4}">
                  <adec:decorative xmlns:adec="http://schemas.microsoft.com/office/drawing/2017/decorative" val="1"/>
                </a:ext>
              </a:extLst>
            </p:cNvPr>
            <p:cNvGrpSpPr/>
            <p:nvPr userDrawn="1"/>
          </p:nvGrpSpPr>
          <p:grpSpPr>
            <a:xfrm>
              <a:off x="1159403" y="5806395"/>
              <a:ext cx="2870810" cy="1000774"/>
              <a:chOff x="-13699" y="5839164"/>
              <a:chExt cx="2862790" cy="1000774"/>
            </a:xfrm>
          </p:grpSpPr>
          <p:sp>
            <p:nvSpPr>
              <p:cNvPr id="91" name="Freeform: Shape 90">
                <a:extLst>
                  <a:ext uri="{FF2B5EF4-FFF2-40B4-BE49-F238E27FC236}">
                    <a16:creationId xmlns:a16="http://schemas.microsoft.com/office/drawing/2014/main" id="{2EA4D38A-6ACD-4296-B454-E5BD7EAC7990}"/>
                  </a:ext>
                </a:extLst>
              </p:cNvPr>
              <p:cNvSpPr/>
              <p:nvPr userDrawn="1"/>
            </p:nvSpPr>
            <p:spPr>
              <a:xfrm>
                <a:off x="-13699" y="5839164"/>
                <a:ext cx="2862790" cy="28868"/>
              </a:xfrm>
              <a:custGeom>
                <a:avLst/>
                <a:gdLst>
                  <a:gd name="connsiteX0" fmla="*/ 0 w 2862790"/>
                  <a:gd name="connsiteY0" fmla="*/ 0 h 28868"/>
                  <a:gd name="connsiteX1" fmla="*/ 2862790 w 2862790"/>
                  <a:gd name="connsiteY1" fmla="*/ 0 h 28868"/>
                  <a:gd name="connsiteX2" fmla="*/ 2833921 w 2862790"/>
                  <a:gd name="connsiteY2" fmla="*/ 28868 h 28868"/>
                  <a:gd name="connsiteX3" fmla="*/ 28868 w 2862790"/>
                  <a:gd name="connsiteY3" fmla="*/ 28868 h 28868"/>
                  <a:gd name="connsiteX4" fmla="*/ 0 w 286279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790" h="28868">
                    <a:moveTo>
                      <a:pt x="0" y="0"/>
                    </a:moveTo>
                    <a:lnTo>
                      <a:pt x="2862790" y="0"/>
                    </a:lnTo>
                    <a:lnTo>
                      <a:pt x="2833921"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0" name="Freeform: Shape 89">
                <a:extLst>
                  <a:ext uri="{FF2B5EF4-FFF2-40B4-BE49-F238E27FC236}">
                    <a16:creationId xmlns:a16="http://schemas.microsoft.com/office/drawing/2014/main" id="{74E32D04-F635-443B-B642-A509F0473CB5}"/>
                  </a:ext>
                </a:extLst>
              </p:cNvPr>
              <p:cNvSpPr/>
              <p:nvPr userDrawn="1"/>
            </p:nvSpPr>
            <p:spPr>
              <a:xfrm>
                <a:off x="47246" y="5900109"/>
                <a:ext cx="2740900" cy="28868"/>
              </a:xfrm>
              <a:custGeom>
                <a:avLst/>
                <a:gdLst>
                  <a:gd name="connsiteX0" fmla="*/ 0 w 2740900"/>
                  <a:gd name="connsiteY0" fmla="*/ 0 h 28868"/>
                  <a:gd name="connsiteX1" fmla="*/ 2740900 w 2740900"/>
                  <a:gd name="connsiteY1" fmla="*/ 0 h 28868"/>
                  <a:gd name="connsiteX2" fmla="*/ 2712032 w 2740900"/>
                  <a:gd name="connsiteY2" fmla="*/ 28868 h 28868"/>
                  <a:gd name="connsiteX3" fmla="*/ 28868 w 2740900"/>
                  <a:gd name="connsiteY3" fmla="*/ 28868 h 28868"/>
                  <a:gd name="connsiteX4" fmla="*/ 0 w 274090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0900" h="28868">
                    <a:moveTo>
                      <a:pt x="0" y="0"/>
                    </a:moveTo>
                    <a:lnTo>
                      <a:pt x="2740900" y="0"/>
                    </a:lnTo>
                    <a:lnTo>
                      <a:pt x="2712032"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9" name="Freeform: Shape 88">
                <a:extLst>
                  <a:ext uri="{FF2B5EF4-FFF2-40B4-BE49-F238E27FC236}">
                    <a16:creationId xmlns:a16="http://schemas.microsoft.com/office/drawing/2014/main" id="{C95F7659-0C0B-4798-8392-E6B36B62DEA4}"/>
                  </a:ext>
                </a:extLst>
              </p:cNvPr>
              <p:cNvSpPr/>
              <p:nvPr userDrawn="1"/>
            </p:nvSpPr>
            <p:spPr>
              <a:xfrm>
                <a:off x="108992" y="5960251"/>
                <a:ext cx="2619012" cy="29671"/>
              </a:xfrm>
              <a:custGeom>
                <a:avLst/>
                <a:gdLst>
                  <a:gd name="connsiteX0" fmla="*/ 0 w 2619012"/>
                  <a:gd name="connsiteY0" fmla="*/ 0 h 29671"/>
                  <a:gd name="connsiteX1" fmla="*/ 2619012 w 2619012"/>
                  <a:gd name="connsiteY1" fmla="*/ 0 h 29671"/>
                  <a:gd name="connsiteX2" fmla="*/ 2590143 w 2619012"/>
                  <a:gd name="connsiteY2" fmla="*/ 28868 h 29671"/>
                  <a:gd name="connsiteX3" fmla="*/ 28067 w 2619012"/>
                  <a:gd name="connsiteY3" fmla="*/ 29671 h 29671"/>
                  <a:gd name="connsiteX4" fmla="*/ 28869 w 2619012"/>
                  <a:gd name="connsiteY4" fmla="*/ 28869 h 29671"/>
                  <a:gd name="connsiteX5" fmla="*/ 0 w 2619012"/>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9012" h="29671">
                    <a:moveTo>
                      <a:pt x="0" y="0"/>
                    </a:moveTo>
                    <a:lnTo>
                      <a:pt x="2619012" y="0"/>
                    </a:lnTo>
                    <a:lnTo>
                      <a:pt x="2590143" y="28868"/>
                    </a:lnTo>
                    <a:lnTo>
                      <a:pt x="28067" y="29671"/>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8" name="Freeform: Shape 87">
                <a:extLst>
                  <a:ext uri="{FF2B5EF4-FFF2-40B4-BE49-F238E27FC236}">
                    <a16:creationId xmlns:a16="http://schemas.microsoft.com/office/drawing/2014/main" id="{ABB69ABA-A9D2-4649-A1AB-E12AA2D2C8E7}"/>
                  </a:ext>
                </a:extLst>
              </p:cNvPr>
              <p:cNvSpPr/>
              <p:nvPr userDrawn="1"/>
            </p:nvSpPr>
            <p:spPr>
              <a:xfrm>
                <a:off x="169937" y="6021196"/>
                <a:ext cx="2497122" cy="29670"/>
              </a:xfrm>
              <a:custGeom>
                <a:avLst/>
                <a:gdLst>
                  <a:gd name="connsiteX0" fmla="*/ 0 w 2497122"/>
                  <a:gd name="connsiteY0" fmla="*/ 0 h 29670"/>
                  <a:gd name="connsiteX1" fmla="*/ 2497122 w 2497122"/>
                  <a:gd name="connsiteY1" fmla="*/ 0 h 29670"/>
                  <a:gd name="connsiteX2" fmla="*/ 2468254 w 2497122"/>
                  <a:gd name="connsiteY2" fmla="*/ 28868 h 29670"/>
                  <a:gd name="connsiteX3" fmla="*/ 28066 w 2497122"/>
                  <a:gd name="connsiteY3" fmla="*/ 29670 h 29670"/>
                  <a:gd name="connsiteX4" fmla="*/ 28868 w 2497122"/>
                  <a:gd name="connsiteY4" fmla="*/ 28868 h 29670"/>
                  <a:gd name="connsiteX5" fmla="*/ 0 w 2497122"/>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7122" h="29670">
                    <a:moveTo>
                      <a:pt x="0" y="0"/>
                    </a:moveTo>
                    <a:lnTo>
                      <a:pt x="2497122" y="0"/>
                    </a:lnTo>
                    <a:lnTo>
                      <a:pt x="2468254"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7" name="Freeform: Shape 86">
                <a:extLst>
                  <a:ext uri="{FF2B5EF4-FFF2-40B4-BE49-F238E27FC236}">
                    <a16:creationId xmlns:a16="http://schemas.microsoft.com/office/drawing/2014/main" id="{8B88CE23-E34F-470C-8C56-46C08322365F}"/>
                  </a:ext>
                </a:extLst>
              </p:cNvPr>
              <p:cNvSpPr/>
              <p:nvPr userDrawn="1"/>
            </p:nvSpPr>
            <p:spPr>
              <a:xfrm>
                <a:off x="229279" y="6082140"/>
                <a:ext cx="2376837" cy="28869"/>
              </a:xfrm>
              <a:custGeom>
                <a:avLst/>
                <a:gdLst>
                  <a:gd name="connsiteX0" fmla="*/ 0 w 2376837"/>
                  <a:gd name="connsiteY0" fmla="*/ 0 h 28869"/>
                  <a:gd name="connsiteX1" fmla="*/ 2376837 w 2376837"/>
                  <a:gd name="connsiteY1" fmla="*/ 0 h 28869"/>
                  <a:gd name="connsiteX2" fmla="*/ 2347968 w 2376837"/>
                  <a:gd name="connsiteY2" fmla="*/ 28868 h 28869"/>
                  <a:gd name="connsiteX3" fmla="*/ 28868 w 2376837"/>
                  <a:gd name="connsiteY3" fmla="*/ 28869 h 28869"/>
                  <a:gd name="connsiteX4" fmla="*/ 0 w 2376837"/>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837" h="28869">
                    <a:moveTo>
                      <a:pt x="0" y="0"/>
                    </a:moveTo>
                    <a:lnTo>
                      <a:pt x="2376837" y="0"/>
                    </a:lnTo>
                    <a:lnTo>
                      <a:pt x="2347968"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6" name="Freeform: Shape 85">
                <a:extLst>
                  <a:ext uri="{FF2B5EF4-FFF2-40B4-BE49-F238E27FC236}">
                    <a16:creationId xmlns:a16="http://schemas.microsoft.com/office/drawing/2014/main" id="{75BCEDE2-961E-42E0-AF9C-3D070C974007}"/>
                  </a:ext>
                </a:extLst>
              </p:cNvPr>
              <p:cNvSpPr/>
              <p:nvPr userDrawn="1"/>
            </p:nvSpPr>
            <p:spPr>
              <a:xfrm>
                <a:off x="290222" y="6143085"/>
                <a:ext cx="2254948" cy="28868"/>
              </a:xfrm>
              <a:custGeom>
                <a:avLst/>
                <a:gdLst>
                  <a:gd name="connsiteX0" fmla="*/ 0 w 2254948"/>
                  <a:gd name="connsiteY0" fmla="*/ 0 h 28868"/>
                  <a:gd name="connsiteX1" fmla="*/ 2254948 w 2254948"/>
                  <a:gd name="connsiteY1" fmla="*/ 0 h 28868"/>
                  <a:gd name="connsiteX2" fmla="*/ 2226080 w 2254948"/>
                  <a:gd name="connsiteY2" fmla="*/ 28868 h 28868"/>
                  <a:gd name="connsiteX3" fmla="*/ 28868 w 2254948"/>
                  <a:gd name="connsiteY3" fmla="*/ 28868 h 28868"/>
                  <a:gd name="connsiteX4" fmla="*/ 0 w 2254948"/>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948" h="28868">
                    <a:moveTo>
                      <a:pt x="0" y="0"/>
                    </a:moveTo>
                    <a:lnTo>
                      <a:pt x="2254948" y="0"/>
                    </a:lnTo>
                    <a:lnTo>
                      <a:pt x="2226080"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5" name="Freeform: Shape 84">
                <a:extLst>
                  <a:ext uri="{FF2B5EF4-FFF2-40B4-BE49-F238E27FC236}">
                    <a16:creationId xmlns:a16="http://schemas.microsoft.com/office/drawing/2014/main" id="{FB930397-7A2A-4C50-9EC9-7E3107D065D2}"/>
                  </a:ext>
                </a:extLst>
              </p:cNvPr>
              <p:cNvSpPr/>
              <p:nvPr userDrawn="1"/>
            </p:nvSpPr>
            <p:spPr>
              <a:xfrm>
                <a:off x="351970" y="6203227"/>
                <a:ext cx="2133059" cy="29671"/>
              </a:xfrm>
              <a:custGeom>
                <a:avLst/>
                <a:gdLst>
                  <a:gd name="connsiteX0" fmla="*/ 2133059 w 2133059"/>
                  <a:gd name="connsiteY0" fmla="*/ 0 h 29671"/>
                  <a:gd name="connsiteX1" fmla="*/ 2104190 w 2133059"/>
                  <a:gd name="connsiteY1" fmla="*/ 28869 h 29671"/>
                  <a:gd name="connsiteX2" fmla="*/ 28066 w 2133059"/>
                  <a:gd name="connsiteY2" fmla="*/ 29671 h 29671"/>
                  <a:gd name="connsiteX3" fmla="*/ 28868 w 2133059"/>
                  <a:gd name="connsiteY3" fmla="*/ 28869 h 29671"/>
                  <a:gd name="connsiteX4" fmla="*/ 0 w 2133059"/>
                  <a:gd name="connsiteY4" fmla="*/ 1 h 29671"/>
                  <a:gd name="connsiteX5" fmla="*/ 2133059 w 2133059"/>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3059" h="29671">
                    <a:moveTo>
                      <a:pt x="2133059" y="0"/>
                    </a:moveTo>
                    <a:lnTo>
                      <a:pt x="2104190" y="28869"/>
                    </a:lnTo>
                    <a:lnTo>
                      <a:pt x="28066" y="29671"/>
                    </a:lnTo>
                    <a:lnTo>
                      <a:pt x="28868" y="28869"/>
                    </a:lnTo>
                    <a:lnTo>
                      <a:pt x="0" y="1"/>
                    </a:lnTo>
                    <a:lnTo>
                      <a:pt x="213305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4" name="Freeform: Shape 83">
                <a:extLst>
                  <a:ext uri="{FF2B5EF4-FFF2-40B4-BE49-F238E27FC236}">
                    <a16:creationId xmlns:a16="http://schemas.microsoft.com/office/drawing/2014/main" id="{8CA98174-D81B-4241-92F9-D0D2028FFEA9}"/>
                  </a:ext>
                </a:extLst>
              </p:cNvPr>
              <p:cNvSpPr/>
              <p:nvPr userDrawn="1"/>
            </p:nvSpPr>
            <p:spPr>
              <a:xfrm>
                <a:off x="411310" y="6264172"/>
                <a:ext cx="2012774" cy="28868"/>
              </a:xfrm>
              <a:custGeom>
                <a:avLst/>
                <a:gdLst>
                  <a:gd name="connsiteX0" fmla="*/ 0 w 2012774"/>
                  <a:gd name="connsiteY0" fmla="*/ 0 h 28868"/>
                  <a:gd name="connsiteX1" fmla="*/ 2012774 w 2012774"/>
                  <a:gd name="connsiteY1" fmla="*/ 0 h 28868"/>
                  <a:gd name="connsiteX2" fmla="*/ 1983905 w 2012774"/>
                  <a:gd name="connsiteY2" fmla="*/ 28868 h 28868"/>
                  <a:gd name="connsiteX3" fmla="*/ 28868 w 2012774"/>
                  <a:gd name="connsiteY3" fmla="*/ 28868 h 28868"/>
                  <a:gd name="connsiteX4" fmla="*/ 0 w 201277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774" h="28868">
                    <a:moveTo>
                      <a:pt x="0" y="0"/>
                    </a:moveTo>
                    <a:lnTo>
                      <a:pt x="2012774" y="0"/>
                    </a:lnTo>
                    <a:lnTo>
                      <a:pt x="1983905"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3" name="Freeform: Shape 82">
                <a:extLst>
                  <a:ext uri="{FF2B5EF4-FFF2-40B4-BE49-F238E27FC236}">
                    <a16:creationId xmlns:a16="http://schemas.microsoft.com/office/drawing/2014/main" id="{E4CE4FB8-5E60-4288-B2FA-CF9316ED449F}"/>
                  </a:ext>
                </a:extLst>
              </p:cNvPr>
              <p:cNvSpPr/>
              <p:nvPr userDrawn="1"/>
            </p:nvSpPr>
            <p:spPr>
              <a:xfrm>
                <a:off x="472255" y="6325117"/>
                <a:ext cx="1890884" cy="28868"/>
              </a:xfrm>
              <a:custGeom>
                <a:avLst/>
                <a:gdLst>
                  <a:gd name="connsiteX0" fmla="*/ 0 w 1890884"/>
                  <a:gd name="connsiteY0" fmla="*/ 0 h 28868"/>
                  <a:gd name="connsiteX1" fmla="*/ 1890884 w 1890884"/>
                  <a:gd name="connsiteY1" fmla="*/ 0 h 28868"/>
                  <a:gd name="connsiteX2" fmla="*/ 1862016 w 1890884"/>
                  <a:gd name="connsiteY2" fmla="*/ 28868 h 28868"/>
                  <a:gd name="connsiteX3" fmla="*/ 28868 w 1890884"/>
                  <a:gd name="connsiteY3" fmla="*/ 28868 h 28868"/>
                  <a:gd name="connsiteX4" fmla="*/ 0 w 189088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884" h="28868">
                    <a:moveTo>
                      <a:pt x="0" y="0"/>
                    </a:moveTo>
                    <a:lnTo>
                      <a:pt x="1890884" y="0"/>
                    </a:lnTo>
                    <a:lnTo>
                      <a:pt x="1862016"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2" name="Freeform: Shape 81">
                <a:extLst>
                  <a:ext uri="{FF2B5EF4-FFF2-40B4-BE49-F238E27FC236}">
                    <a16:creationId xmlns:a16="http://schemas.microsoft.com/office/drawing/2014/main" id="{6F69FE5C-0AF0-42F6-A721-9E2244C967AA}"/>
                  </a:ext>
                </a:extLst>
              </p:cNvPr>
              <p:cNvSpPr/>
              <p:nvPr userDrawn="1"/>
            </p:nvSpPr>
            <p:spPr>
              <a:xfrm>
                <a:off x="533199" y="6386061"/>
                <a:ext cx="1768996" cy="28869"/>
              </a:xfrm>
              <a:custGeom>
                <a:avLst/>
                <a:gdLst>
                  <a:gd name="connsiteX0" fmla="*/ 0 w 1768996"/>
                  <a:gd name="connsiteY0" fmla="*/ 0 h 28869"/>
                  <a:gd name="connsiteX1" fmla="*/ 1768996 w 1768996"/>
                  <a:gd name="connsiteY1" fmla="*/ 0 h 28869"/>
                  <a:gd name="connsiteX2" fmla="*/ 1740128 w 1768996"/>
                  <a:gd name="connsiteY2" fmla="*/ 28868 h 28869"/>
                  <a:gd name="connsiteX3" fmla="*/ 28869 w 1768996"/>
                  <a:gd name="connsiteY3" fmla="*/ 28869 h 28869"/>
                  <a:gd name="connsiteX4" fmla="*/ 0 w 1768996"/>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996" h="28869">
                    <a:moveTo>
                      <a:pt x="0" y="0"/>
                    </a:moveTo>
                    <a:lnTo>
                      <a:pt x="1768996" y="0"/>
                    </a:lnTo>
                    <a:lnTo>
                      <a:pt x="1740128"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Shape 80">
                <a:extLst>
                  <a:ext uri="{FF2B5EF4-FFF2-40B4-BE49-F238E27FC236}">
                    <a16:creationId xmlns:a16="http://schemas.microsoft.com/office/drawing/2014/main" id="{E8311083-D41B-4770-B6A9-AFA83AAF2885}"/>
                  </a:ext>
                </a:extLst>
              </p:cNvPr>
              <p:cNvSpPr/>
              <p:nvPr userDrawn="1"/>
            </p:nvSpPr>
            <p:spPr>
              <a:xfrm>
                <a:off x="594946" y="6446204"/>
                <a:ext cx="1647106" cy="29670"/>
              </a:xfrm>
              <a:custGeom>
                <a:avLst/>
                <a:gdLst>
                  <a:gd name="connsiteX0" fmla="*/ 0 w 1647106"/>
                  <a:gd name="connsiteY0" fmla="*/ 0 h 29670"/>
                  <a:gd name="connsiteX1" fmla="*/ 1647106 w 1647106"/>
                  <a:gd name="connsiteY1" fmla="*/ 0 h 29670"/>
                  <a:gd name="connsiteX2" fmla="*/ 1618238 w 1647106"/>
                  <a:gd name="connsiteY2" fmla="*/ 28868 h 29670"/>
                  <a:gd name="connsiteX3" fmla="*/ 28066 w 1647106"/>
                  <a:gd name="connsiteY3" fmla="*/ 29670 h 29670"/>
                  <a:gd name="connsiteX4" fmla="*/ 28868 w 1647106"/>
                  <a:gd name="connsiteY4" fmla="*/ 28868 h 29670"/>
                  <a:gd name="connsiteX5" fmla="*/ 0 w 1647106"/>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7106" h="29670">
                    <a:moveTo>
                      <a:pt x="0" y="0"/>
                    </a:moveTo>
                    <a:lnTo>
                      <a:pt x="1647106" y="0"/>
                    </a:lnTo>
                    <a:lnTo>
                      <a:pt x="1618238"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Shape 79">
                <a:extLst>
                  <a:ext uri="{FF2B5EF4-FFF2-40B4-BE49-F238E27FC236}">
                    <a16:creationId xmlns:a16="http://schemas.microsoft.com/office/drawing/2014/main" id="{730A62EE-9416-445D-B0B2-018F008614B8}"/>
                  </a:ext>
                </a:extLst>
              </p:cNvPr>
              <p:cNvSpPr/>
              <p:nvPr userDrawn="1"/>
            </p:nvSpPr>
            <p:spPr>
              <a:xfrm>
                <a:off x="654287" y="6507148"/>
                <a:ext cx="1526821" cy="28869"/>
              </a:xfrm>
              <a:custGeom>
                <a:avLst/>
                <a:gdLst>
                  <a:gd name="connsiteX0" fmla="*/ 0 w 1526821"/>
                  <a:gd name="connsiteY0" fmla="*/ 0 h 28869"/>
                  <a:gd name="connsiteX1" fmla="*/ 1526821 w 1526821"/>
                  <a:gd name="connsiteY1" fmla="*/ 0 h 28869"/>
                  <a:gd name="connsiteX2" fmla="*/ 1497952 w 1526821"/>
                  <a:gd name="connsiteY2" fmla="*/ 28868 h 28869"/>
                  <a:gd name="connsiteX3" fmla="*/ 28868 w 1526821"/>
                  <a:gd name="connsiteY3" fmla="*/ 28869 h 28869"/>
                  <a:gd name="connsiteX4" fmla="*/ 0 w 1526821"/>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1" h="28869">
                    <a:moveTo>
                      <a:pt x="0" y="0"/>
                    </a:moveTo>
                    <a:lnTo>
                      <a:pt x="1526821" y="0"/>
                    </a:lnTo>
                    <a:lnTo>
                      <a:pt x="1497952"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Shape 78">
                <a:extLst>
                  <a:ext uri="{FF2B5EF4-FFF2-40B4-BE49-F238E27FC236}">
                    <a16:creationId xmlns:a16="http://schemas.microsoft.com/office/drawing/2014/main" id="{4A92E211-EBEF-4E62-97FD-46ECC42436DF}"/>
                  </a:ext>
                </a:extLst>
              </p:cNvPr>
              <p:cNvSpPr/>
              <p:nvPr userDrawn="1"/>
            </p:nvSpPr>
            <p:spPr>
              <a:xfrm>
                <a:off x="715231" y="6568093"/>
                <a:ext cx="1404932" cy="28868"/>
              </a:xfrm>
              <a:custGeom>
                <a:avLst/>
                <a:gdLst>
                  <a:gd name="connsiteX0" fmla="*/ 0 w 1404932"/>
                  <a:gd name="connsiteY0" fmla="*/ 0 h 28868"/>
                  <a:gd name="connsiteX1" fmla="*/ 1404932 w 1404932"/>
                  <a:gd name="connsiteY1" fmla="*/ 0 h 28868"/>
                  <a:gd name="connsiteX2" fmla="*/ 1376064 w 1404932"/>
                  <a:gd name="connsiteY2" fmla="*/ 28868 h 28868"/>
                  <a:gd name="connsiteX3" fmla="*/ 28868 w 1404932"/>
                  <a:gd name="connsiteY3" fmla="*/ 28868 h 28868"/>
                  <a:gd name="connsiteX4" fmla="*/ 0 w 1404932"/>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932" h="28868">
                    <a:moveTo>
                      <a:pt x="0" y="0"/>
                    </a:moveTo>
                    <a:lnTo>
                      <a:pt x="1404932" y="0"/>
                    </a:lnTo>
                    <a:lnTo>
                      <a:pt x="1376064"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Shape 77">
                <a:extLst>
                  <a:ext uri="{FF2B5EF4-FFF2-40B4-BE49-F238E27FC236}">
                    <a16:creationId xmlns:a16="http://schemas.microsoft.com/office/drawing/2014/main" id="{CC8A63A1-564C-478A-B490-96E1C76014CC}"/>
                  </a:ext>
                </a:extLst>
              </p:cNvPr>
              <p:cNvSpPr/>
              <p:nvPr userDrawn="1"/>
            </p:nvSpPr>
            <p:spPr>
              <a:xfrm>
                <a:off x="776977" y="6628235"/>
                <a:ext cx="1283044" cy="29671"/>
              </a:xfrm>
              <a:custGeom>
                <a:avLst/>
                <a:gdLst>
                  <a:gd name="connsiteX0" fmla="*/ 1283044 w 1283044"/>
                  <a:gd name="connsiteY0" fmla="*/ 0 h 29671"/>
                  <a:gd name="connsiteX1" fmla="*/ 1254175 w 1283044"/>
                  <a:gd name="connsiteY1" fmla="*/ 28869 h 29671"/>
                  <a:gd name="connsiteX2" fmla="*/ 28067 w 1283044"/>
                  <a:gd name="connsiteY2" fmla="*/ 29671 h 29671"/>
                  <a:gd name="connsiteX3" fmla="*/ 28869 w 1283044"/>
                  <a:gd name="connsiteY3" fmla="*/ 28869 h 29671"/>
                  <a:gd name="connsiteX4" fmla="*/ 0 w 1283044"/>
                  <a:gd name="connsiteY4" fmla="*/ 1 h 29671"/>
                  <a:gd name="connsiteX5" fmla="*/ 1283044 w 1283044"/>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3044" h="29671">
                    <a:moveTo>
                      <a:pt x="1283044" y="0"/>
                    </a:moveTo>
                    <a:lnTo>
                      <a:pt x="1254175" y="28869"/>
                    </a:lnTo>
                    <a:lnTo>
                      <a:pt x="28067" y="29671"/>
                    </a:lnTo>
                    <a:lnTo>
                      <a:pt x="28869" y="28869"/>
                    </a:lnTo>
                    <a:lnTo>
                      <a:pt x="0" y="1"/>
                    </a:lnTo>
                    <a:lnTo>
                      <a:pt x="128304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Freeform: Shape 76">
                <a:extLst>
                  <a:ext uri="{FF2B5EF4-FFF2-40B4-BE49-F238E27FC236}">
                    <a16:creationId xmlns:a16="http://schemas.microsoft.com/office/drawing/2014/main" id="{4162FC41-462F-4E99-AACA-F5B9C804FB14}"/>
                  </a:ext>
                </a:extLst>
              </p:cNvPr>
              <p:cNvSpPr/>
              <p:nvPr userDrawn="1"/>
            </p:nvSpPr>
            <p:spPr>
              <a:xfrm>
                <a:off x="837922" y="6689180"/>
                <a:ext cx="1161154" cy="29670"/>
              </a:xfrm>
              <a:custGeom>
                <a:avLst/>
                <a:gdLst>
                  <a:gd name="connsiteX0" fmla="*/ 0 w 1161154"/>
                  <a:gd name="connsiteY0" fmla="*/ 0 h 29670"/>
                  <a:gd name="connsiteX1" fmla="*/ 1161154 w 1161154"/>
                  <a:gd name="connsiteY1" fmla="*/ 0 h 29670"/>
                  <a:gd name="connsiteX2" fmla="*/ 1132285 w 1161154"/>
                  <a:gd name="connsiteY2" fmla="*/ 28868 h 29670"/>
                  <a:gd name="connsiteX3" fmla="*/ 28066 w 1161154"/>
                  <a:gd name="connsiteY3" fmla="*/ 29670 h 29670"/>
                  <a:gd name="connsiteX4" fmla="*/ 28868 w 1161154"/>
                  <a:gd name="connsiteY4" fmla="*/ 28868 h 29670"/>
                  <a:gd name="connsiteX5" fmla="*/ 0 w 1161154"/>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1154" h="29670">
                    <a:moveTo>
                      <a:pt x="0" y="0"/>
                    </a:moveTo>
                    <a:lnTo>
                      <a:pt x="1161154" y="0"/>
                    </a:lnTo>
                    <a:lnTo>
                      <a:pt x="1132285"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Freeform: Shape 75">
                <a:extLst>
                  <a:ext uri="{FF2B5EF4-FFF2-40B4-BE49-F238E27FC236}">
                    <a16:creationId xmlns:a16="http://schemas.microsoft.com/office/drawing/2014/main" id="{1F9B61AC-B03D-4064-9DE6-9818F53F333C}"/>
                  </a:ext>
                </a:extLst>
              </p:cNvPr>
              <p:cNvSpPr/>
              <p:nvPr userDrawn="1"/>
            </p:nvSpPr>
            <p:spPr>
              <a:xfrm>
                <a:off x="897263" y="6750124"/>
                <a:ext cx="1040868" cy="28869"/>
              </a:xfrm>
              <a:custGeom>
                <a:avLst/>
                <a:gdLst>
                  <a:gd name="connsiteX0" fmla="*/ 0 w 1040868"/>
                  <a:gd name="connsiteY0" fmla="*/ 0 h 28869"/>
                  <a:gd name="connsiteX1" fmla="*/ 1040868 w 1040868"/>
                  <a:gd name="connsiteY1" fmla="*/ 0 h 28869"/>
                  <a:gd name="connsiteX2" fmla="*/ 1012000 w 1040868"/>
                  <a:gd name="connsiteY2" fmla="*/ 28869 h 28869"/>
                  <a:gd name="connsiteX3" fmla="*/ 28868 w 1040868"/>
                  <a:gd name="connsiteY3" fmla="*/ 28869 h 28869"/>
                  <a:gd name="connsiteX4" fmla="*/ 0 w 1040868"/>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868" h="28869">
                    <a:moveTo>
                      <a:pt x="0" y="0"/>
                    </a:moveTo>
                    <a:lnTo>
                      <a:pt x="1040868" y="0"/>
                    </a:lnTo>
                    <a:lnTo>
                      <a:pt x="1012000" y="28869"/>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Freeform: Shape 72">
                <a:extLst>
                  <a:ext uri="{FF2B5EF4-FFF2-40B4-BE49-F238E27FC236}">
                    <a16:creationId xmlns:a16="http://schemas.microsoft.com/office/drawing/2014/main" id="{C104BA00-790F-438D-AC93-117E23CF2099}"/>
                  </a:ext>
                </a:extLst>
              </p:cNvPr>
              <p:cNvSpPr/>
              <p:nvPr userDrawn="1"/>
            </p:nvSpPr>
            <p:spPr>
              <a:xfrm>
                <a:off x="958207" y="6811069"/>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01" name="Freeform: Shape 100">
              <a:extLst>
                <a:ext uri="{FF2B5EF4-FFF2-40B4-BE49-F238E27FC236}">
                  <a16:creationId xmlns:a16="http://schemas.microsoft.com/office/drawing/2014/main" id="{788A3CD7-1915-41CF-9FB5-E6FEDCA8F19C}"/>
                </a:ext>
                <a:ext uri="{C183D7F6-B498-43B3-948B-1728B52AA6E4}">
                  <adec:decorative xmlns:adec="http://schemas.microsoft.com/office/drawing/2017/decorative" val="1"/>
                </a:ext>
              </a:extLst>
            </p:cNvPr>
            <p:cNvSpPr/>
            <p:nvPr userDrawn="1"/>
          </p:nvSpPr>
          <p:spPr>
            <a:xfrm>
              <a:off x="2960473" y="5801762"/>
              <a:ext cx="1075475" cy="1058335"/>
            </a:xfrm>
            <a:custGeom>
              <a:avLst/>
              <a:gdLst>
                <a:gd name="connsiteX0" fmla="*/ 1062720 w 1062720"/>
                <a:gd name="connsiteY0" fmla="*/ 0 h 1062720"/>
                <a:gd name="connsiteX1" fmla="*/ 1062720 w 1062720"/>
                <a:gd name="connsiteY1" fmla="*/ 1062720 h 1062720"/>
                <a:gd name="connsiteX2" fmla="*/ 0 w 1062720"/>
                <a:gd name="connsiteY2" fmla="*/ 1062720 h 1062720"/>
                <a:gd name="connsiteX3" fmla="*/ 1062720 w 1062720"/>
                <a:gd name="connsiteY3" fmla="*/ 0 h 1062720"/>
              </a:gdLst>
              <a:ahLst/>
              <a:cxnLst>
                <a:cxn ang="0">
                  <a:pos x="connsiteX0" y="connsiteY0"/>
                </a:cxn>
                <a:cxn ang="0">
                  <a:pos x="connsiteX1" y="connsiteY1"/>
                </a:cxn>
                <a:cxn ang="0">
                  <a:pos x="connsiteX2" y="connsiteY2"/>
                </a:cxn>
                <a:cxn ang="0">
                  <a:pos x="connsiteX3" y="connsiteY3"/>
                </a:cxn>
              </a:cxnLst>
              <a:rect l="l" t="t" r="r" b="b"/>
              <a:pathLst>
                <a:path w="1062720" h="1062720">
                  <a:moveTo>
                    <a:pt x="1062720" y="0"/>
                  </a:moveTo>
                  <a:lnTo>
                    <a:pt x="1062720" y="1062720"/>
                  </a:lnTo>
                  <a:lnTo>
                    <a:pt x="0" y="1062720"/>
                  </a:lnTo>
                  <a:lnTo>
                    <a:pt x="106272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3" name="Freeform: Shape 132">
              <a:extLst>
                <a:ext uri="{FF2B5EF4-FFF2-40B4-BE49-F238E27FC236}">
                  <a16:creationId xmlns:a16="http://schemas.microsoft.com/office/drawing/2014/main" id="{3591DEB5-C98C-4EF8-AA57-B8F45C484FF4}"/>
                </a:ext>
                <a:ext uri="{C183D7F6-B498-43B3-948B-1728B52AA6E4}">
                  <adec:decorative xmlns:adec="http://schemas.microsoft.com/office/drawing/2017/decorative" val="1"/>
                </a:ext>
              </a:extLst>
            </p:cNvPr>
            <p:cNvSpPr/>
            <p:nvPr userDrawn="1"/>
          </p:nvSpPr>
          <p:spPr>
            <a:xfrm>
              <a:off x="-7601" y="2930958"/>
              <a:ext cx="1128311" cy="2870805"/>
            </a:xfrm>
            <a:custGeom>
              <a:avLst/>
              <a:gdLst>
                <a:gd name="connsiteX0" fmla="*/ 1128311 w 1128311"/>
                <a:gd name="connsiteY0" fmla="*/ 0 h 2870805"/>
                <a:gd name="connsiteX1" fmla="*/ 1123909 w 1128311"/>
                <a:gd name="connsiteY1" fmla="*/ 2870805 h 2870805"/>
                <a:gd name="connsiteX2" fmla="*/ 0 w 1128311"/>
                <a:gd name="connsiteY2" fmla="*/ 1743443 h 2870805"/>
                <a:gd name="connsiteX3" fmla="*/ 0 w 1128311"/>
                <a:gd name="connsiteY3" fmla="*/ 1124856 h 2870805"/>
                <a:gd name="connsiteX4" fmla="*/ 1128311 w 1128311"/>
                <a:gd name="connsiteY4" fmla="*/ 0 h 2870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8311" h="2870805">
                  <a:moveTo>
                    <a:pt x="1128311" y="0"/>
                  </a:moveTo>
                  <a:lnTo>
                    <a:pt x="1123909" y="2870805"/>
                  </a:lnTo>
                  <a:lnTo>
                    <a:pt x="0" y="1743443"/>
                  </a:lnTo>
                  <a:lnTo>
                    <a:pt x="0" y="1124856"/>
                  </a:lnTo>
                  <a:lnTo>
                    <a:pt x="112831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5" name="Freeform: Shape 154">
              <a:extLst>
                <a:ext uri="{FF2B5EF4-FFF2-40B4-BE49-F238E27FC236}">
                  <a16:creationId xmlns:a16="http://schemas.microsoft.com/office/drawing/2014/main" id="{6FFCF0CF-3167-4E3E-BD4A-236ACC247EC0}"/>
                </a:ext>
                <a:ext uri="{C183D7F6-B498-43B3-948B-1728B52AA6E4}">
                  <adec:decorative xmlns:adec="http://schemas.microsoft.com/office/drawing/2017/decorative" val="1"/>
                </a:ext>
              </a:extLst>
            </p:cNvPr>
            <p:cNvSpPr/>
            <p:nvPr/>
          </p:nvSpPr>
          <p:spPr>
            <a:xfrm rot="13500280">
              <a:off x="126341" y="458327"/>
              <a:ext cx="2024298" cy="2024298"/>
            </a:xfrm>
            <a:custGeom>
              <a:avLst/>
              <a:gdLst>
                <a:gd name="connsiteX0" fmla="*/ 2024298 w 2024298"/>
                <a:gd name="connsiteY0" fmla="*/ 2024298 h 2024298"/>
                <a:gd name="connsiteX1" fmla="*/ 0 w 2024298"/>
                <a:gd name="connsiteY1" fmla="*/ 0 h 2024298"/>
                <a:gd name="connsiteX2" fmla="*/ 40826 w 2024298"/>
                <a:gd name="connsiteY2" fmla="*/ 0 h 2024298"/>
                <a:gd name="connsiteX3" fmla="*/ 2024298 w 2024298"/>
                <a:gd name="connsiteY3" fmla="*/ 1983472 h 2024298"/>
                <a:gd name="connsiteX4" fmla="*/ 2024298 w 2024298"/>
                <a:gd name="connsiteY4" fmla="*/ 2024298 h 2024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4298" h="2024298">
                  <a:moveTo>
                    <a:pt x="2024298" y="2024298"/>
                  </a:moveTo>
                  <a:lnTo>
                    <a:pt x="0" y="0"/>
                  </a:lnTo>
                  <a:lnTo>
                    <a:pt x="40826" y="0"/>
                  </a:lnTo>
                  <a:lnTo>
                    <a:pt x="2024298" y="1983472"/>
                  </a:lnTo>
                  <a:lnTo>
                    <a:pt x="2024298" y="2024298"/>
                  </a:lnTo>
                  <a:close/>
                </a:path>
              </a:pathLst>
            </a:custGeom>
            <a:solidFill>
              <a:schemeClr val="tx2"/>
            </a:solidFill>
            <a:ln w="11334"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AB47A61A-6E4C-49A5-A2E8-2410A107CC2A}"/>
                </a:ext>
                <a:ext uri="{C183D7F6-B498-43B3-948B-1728B52AA6E4}">
                  <adec:decorative xmlns:adec="http://schemas.microsoft.com/office/drawing/2017/decorative" val="1"/>
                </a:ext>
              </a:extLst>
            </p:cNvPr>
            <p:cNvSpPr/>
            <p:nvPr/>
          </p:nvSpPr>
          <p:spPr>
            <a:xfrm rot="13500280">
              <a:off x="108491" y="501416"/>
              <a:ext cx="1938109" cy="1938109"/>
            </a:xfrm>
            <a:custGeom>
              <a:avLst/>
              <a:gdLst>
                <a:gd name="connsiteX0" fmla="*/ 1938109 w 1938109"/>
                <a:gd name="connsiteY0" fmla="*/ 1938109 h 1938109"/>
                <a:gd name="connsiteX1" fmla="*/ 0 w 1938109"/>
                <a:gd name="connsiteY1" fmla="*/ 0 h 1938109"/>
                <a:gd name="connsiteX2" fmla="*/ 40826 w 1938109"/>
                <a:gd name="connsiteY2" fmla="*/ 0 h 1938109"/>
                <a:gd name="connsiteX3" fmla="*/ 1938109 w 1938109"/>
                <a:gd name="connsiteY3" fmla="*/ 1897283 h 1938109"/>
                <a:gd name="connsiteX4" fmla="*/ 1938109 w 1938109"/>
                <a:gd name="connsiteY4" fmla="*/ 1938109 h 1938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8109" h="1938109">
                  <a:moveTo>
                    <a:pt x="1938109" y="1938109"/>
                  </a:moveTo>
                  <a:lnTo>
                    <a:pt x="0" y="0"/>
                  </a:lnTo>
                  <a:lnTo>
                    <a:pt x="40826" y="0"/>
                  </a:lnTo>
                  <a:lnTo>
                    <a:pt x="1938109" y="1897283"/>
                  </a:lnTo>
                  <a:lnTo>
                    <a:pt x="1938109" y="1938109"/>
                  </a:lnTo>
                  <a:close/>
                </a:path>
              </a:pathLst>
            </a:custGeom>
            <a:solidFill>
              <a:schemeClr val="tx2"/>
            </a:solidFill>
            <a:ln w="11334"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FC8CDBA7-BF04-4719-8D66-513A71ECCAFF}"/>
                </a:ext>
                <a:ext uri="{C183D7F6-B498-43B3-948B-1728B52AA6E4}">
                  <adec:decorative xmlns:adec="http://schemas.microsoft.com/office/drawing/2017/decorative" val="1"/>
                </a:ext>
              </a:extLst>
            </p:cNvPr>
            <p:cNvSpPr/>
            <p:nvPr/>
          </p:nvSpPr>
          <p:spPr>
            <a:xfrm rot="13500280">
              <a:off x="90475" y="544906"/>
              <a:ext cx="1853055" cy="1851921"/>
            </a:xfrm>
            <a:custGeom>
              <a:avLst/>
              <a:gdLst>
                <a:gd name="connsiteX0" fmla="*/ 1851921 w 1853055"/>
                <a:gd name="connsiteY0" fmla="*/ 1851921 h 1851921"/>
                <a:gd name="connsiteX1" fmla="*/ 0 w 1853055"/>
                <a:gd name="connsiteY1" fmla="*/ 0 h 1851921"/>
                <a:gd name="connsiteX2" fmla="*/ 40826 w 1853055"/>
                <a:gd name="connsiteY2" fmla="*/ 0 h 1851921"/>
                <a:gd name="connsiteX3" fmla="*/ 1853055 w 1853055"/>
                <a:gd name="connsiteY3" fmla="*/ 1811094 h 1851921"/>
                <a:gd name="connsiteX4" fmla="*/ 1851920 w 1853055"/>
                <a:gd name="connsiteY4" fmla="*/ 1811094 h 1851921"/>
                <a:gd name="connsiteX5" fmla="*/ 1851921 w 1853055"/>
                <a:gd name="connsiteY5" fmla="*/ 1851921 h 185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3055" h="1851921">
                  <a:moveTo>
                    <a:pt x="1851921" y="1851921"/>
                  </a:moveTo>
                  <a:lnTo>
                    <a:pt x="0" y="0"/>
                  </a:lnTo>
                  <a:lnTo>
                    <a:pt x="40826" y="0"/>
                  </a:lnTo>
                  <a:lnTo>
                    <a:pt x="1853055" y="1811094"/>
                  </a:lnTo>
                  <a:lnTo>
                    <a:pt x="1851920" y="1811094"/>
                  </a:lnTo>
                  <a:lnTo>
                    <a:pt x="1851921" y="1851921"/>
                  </a:lnTo>
                  <a:close/>
                </a:path>
              </a:pathLst>
            </a:custGeom>
            <a:solidFill>
              <a:schemeClr val="tx2"/>
            </a:solidFill>
            <a:ln w="11334"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79CDC826-71AB-4245-AC5F-8DC9DB2BBCE0}"/>
                </a:ext>
                <a:ext uri="{C183D7F6-B498-43B3-948B-1728B52AA6E4}">
                  <adec:decorative xmlns:adec="http://schemas.microsoft.com/office/drawing/2017/decorative" val="1"/>
                </a:ext>
              </a:extLst>
            </p:cNvPr>
            <p:cNvSpPr/>
            <p:nvPr/>
          </p:nvSpPr>
          <p:spPr>
            <a:xfrm rot="13500280">
              <a:off x="72624" y="587994"/>
              <a:ext cx="1766866" cy="1765732"/>
            </a:xfrm>
            <a:custGeom>
              <a:avLst/>
              <a:gdLst>
                <a:gd name="connsiteX0" fmla="*/ 1765732 w 1766866"/>
                <a:gd name="connsiteY0" fmla="*/ 1765732 h 1765732"/>
                <a:gd name="connsiteX1" fmla="*/ 0 w 1766866"/>
                <a:gd name="connsiteY1" fmla="*/ 0 h 1765732"/>
                <a:gd name="connsiteX2" fmla="*/ 40826 w 1766866"/>
                <a:gd name="connsiteY2" fmla="*/ 0 h 1765732"/>
                <a:gd name="connsiteX3" fmla="*/ 1766866 w 1766866"/>
                <a:gd name="connsiteY3" fmla="*/ 1724906 h 1765732"/>
                <a:gd name="connsiteX4" fmla="*/ 1765731 w 1766866"/>
                <a:gd name="connsiteY4" fmla="*/ 1724906 h 1765732"/>
                <a:gd name="connsiteX5" fmla="*/ 1765732 w 1766866"/>
                <a:gd name="connsiteY5" fmla="*/ 1765732 h 176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6866" h="1765732">
                  <a:moveTo>
                    <a:pt x="1765732" y="1765732"/>
                  </a:moveTo>
                  <a:lnTo>
                    <a:pt x="0" y="0"/>
                  </a:lnTo>
                  <a:lnTo>
                    <a:pt x="40826" y="0"/>
                  </a:lnTo>
                  <a:lnTo>
                    <a:pt x="1766866" y="1724906"/>
                  </a:lnTo>
                  <a:lnTo>
                    <a:pt x="1765731" y="1724906"/>
                  </a:lnTo>
                  <a:lnTo>
                    <a:pt x="1765732" y="1765732"/>
                  </a:lnTo>
                  <a:close/>
                </a:path>
              </a:pathLst>
            </a:custGeom>
            <a:solidFill>
              <a:schemeClr val="tx2"/>
            </a:solidFill>
            <a:ln w="11334"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4DE1670F-43B8-4EA8-878C-AC3FF1921E21}"/>
                </a:ext>
                <a:ext uri="{C183D7F6-B498-43B3-948B-1728B52AA6E4}">
                  <adec:decorative xmlns:adec="http://schemas.microsoft.com/office/drawing/2017/decorative" val="1"/>
                </a:ext>
              </a:extLst>
            </p:cNvPr>
            <p:cNvSpPr/>
            <p:nvPr/>
          </p:nvSpPr>
          <p:spPr>
            <a:xfrm rot="13500280">
              <a:off x="55175" y="630117"/>
              <a:ext cx="1680678" cy="1680677"/>
            </a:xfrm>
            <a:custGeom>
              <a:avLst/>
              <a:gdLst>
                <a:gd name="connsiteX0" fmla="*/ 1680678 w 1680678"/>
                <a:gd name="connsiteY0" fmla="*/ 1680677 h 1680677"/>
                <a:gd name="connsiteX1" fmla="*/ 0 w 1680678"/>
                <a:gd name="connsiteY1" fmla="*/ 0 h 1680677"/>
                <a:gd name="connsiteX2" fmla="*/ 40826 w 1680678"/>
                <a:gd name="connsiteY2" fmla="*/ 0 h 1680677"/>
                <a:gd name="connsiteX3" fmla="*/ 1680678 w 1680678"/>
                <a:gd name="connsiteY3" fmla="*/ 1639851 h 1680677"/>
                <a:gd name="connsiteX4" fmla="*/ 1680678 w 1680678"/>
                <a:gd name="connsiteY4" fmla="*/ 1680677 h 1680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0678" h="1680677">
                  <a:moveTo>
                    <a:pt x="1680678" y="1680677"/>
                  </a:moveTo>
                  <a:lnTo>
                    <a:pt x="0" y="0"/>
                  </a:lnTo>
                  <a:lnTo>
                    <a:pt x="40826" y="0"/>
                  </a:lnTo>
                  <a:lnTo>
                    <a:pt x="1680678" y="1639851"/>
                  </a:lnTo>
                  <a:lnTo>
                    <a:pt x="1680678" y="1680677"/>
                  </a:lnTo>
                  <a:close/>
                </a:path>
              </a:pathLst>
            </a:custGeom>
            <a:solidFill>
              <a:schemeClr val="tx2"/>
            </a:solidFill>
            <a:ln w="11334"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4AE780ED-EF51-4AD7-A73F-01E563D0E8BC}"/>
                </a:ext>
                <a:ext uri="{C183D7F6-B498-43B3-948B-1728B52AA6E4}">
                  <adec:decorative xmlns:adec="http://schemas.microsoft.com/office/drawing/2017/decorative" val="1"/>
                </a:ext>
              </a:extLst>
            </p:cNvPr>
            <p:cNvSpPr/>
            <p:nvPr/>
          </p:nvSpPr>
          <p:spPr>
            <a:xfrm rot="13500280">
              <a:off x="37325" y="673206"/>
              <a:ext cx="1594489" cy="1594489"/>
            </a:xfrm>
            <a:custGeom>
              <a:avLst/>
              <a:gdLst>
                <a:gd name="connsiteX0" fmla="*/ 1594489 w 1594489"/>
                <a:gd name="connsiteY0" fmla="*/ 1594489 h 1594489"/>
                <a:gd name="connsiteX1" fmla="*/ 0 w 1594489"/>
                <a:gd name="connsiteY1" fmla="*/ 0 h 1594489"/>
                <a:gd name="connsiteX2" fmla="*/ 40826 w 1594489"/>
                <a:gd name="connsiteY2" fmla="*/ 0 h 1594489"/>
                <a:gd name="connsiteX3" fmla="*/ 1594489 w 1594489"/>
                <a:gd name="connsiteY3" fmla="*/ 1553663 h 1594489"/>
                <a:gd name="connsiteX4" fmla="*/ 1594489 w 1594489"/>
                <a:gd name="connsiteY4" fmla="*/ 1594489 h 1594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4489" h="1594489">
                  <a:moveTo>
                    <a:pt x="1594489" y="1594489"/>
                  </a:moveTo>
                  <a:lnTo>
                    <a:pt x="0" y="0"/>
                  </a:lnTo>
                  <a:lnTo>
                    <a:pt x="40826" y="0"/>
                  </a:lnTo>
                  <a:lnTo>
                    <a:pt x="1594489" y="1553663"/>
                  </a:lnTo>
                  <a:lnTo>
                    <a:pt x="1594489" y="1594489"/>
                  </a:lnTo>
                  <a:close/>
                </a:path>
              </a:pathLst>
            </a:custGeom>
            <a:solidFill>
              <a:schemeClr val="tx2"/>
            </a:solidFill>
            <a:ln w="11334"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BE269AE3-65CE-4B86-B8B1-413783695039}"/>
                </a:ext>
                <a:ext uri="{C183D7F6-B498-43B3-948B-1728B52AA6E4}">
                  <adec:decorative xmlns:adec="http://schemas.microsoft.com/office/drawing/2017/decorative" val="1"/>
                </a:ext>
              </a:extLst>
            </p:cNvPr>
            <p:cNvSpPr/>
            <p:nvPr/>
          </p:nvSpPr>
          <p:spPr>
            <a:xfrm rot="13500280">
              <a:off x="19309" y="716696"/>
              <a:ext cx="1509435" cy="1508300"/>
            </a:xfrm>
            <a:custGeom>
              <a:avLst/>
              <a:gdLst>
                <a:gd name="connsiteX0" fmla="*/ 1508301 w 1509435"/>
                <a:gd name="connsiteY0" fmla="*/ 1508300 h 1508300"/>
                <a:gd name="connsiteX1" fmla="*/ 0 w 1509435"/>
                <a:gd name="connsiteY1" fmla="*/ 0 h 1508300"/>
                <a:gd name="connsiteX2" fmla="*/ 40826 w 1509435"/>
                <a:gd name="connsiteY2" fmla="*/ 0 h 1508300"/>
                <a:gd name="connsiteX3" fmla="*/ 1509435 w 1509435"/>
                <a:gd name="connsiteY3" fmla="*/ 1467474 h 1508300"/>
                <a:gd name="connsiteX4" fmla="*/ 1508301 w 1509435"/>
                <a:gd name="connsiteY4" fmla="*/ 1467474 h 1508300"/>
                <a:gd name="connsiteX5" fmla="*/ 1508301 w 1509435"/>
                <a:gd name="connsiteY5" fmla="*/ 1508300 h 150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9435" h="1508300">
                  <a:moveTo>
                    <a:pt x="1508301" y="1508300"/>
                  </a:moveTo>
                  <a:lnTo>
                    <a:pt x="0" y="0"/>
                  </a:lnTo>
                  <a:lnTo>
                    <a:pt x="40826" y="0"/>
                  </a:lnTo>
                  <a:lnTo>
                    <a:pt x="1509435" y="1467474"/>
                  </a:lnTo>
                  <a:lnTo>
                    <a:pt x="1508301" y="1467474"/>
                  </a:lnTo>
                  <a:lnTo>
                    <a:pt x="1508301" y="1508300"/>
                  </a:lnTo>
                  <a:close/>
                </a:path>
              </a:pathLst>
            </a:custGeom>
            <a:solidFill>
              <a:schemeClr val="tx2"/>
            </a:solidFill>
            <a:ln w="11334"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C35E0649-74BB-4271-BE7D-1F2ED094753E}"/>
                </a:ext>
                <a:ext uri="{C183D7F6-B498-43B3-948B-1728B52AA6E4}">
                  <adec:decorative xmlns:adec="http://schemas.microsoft.com/office/drawing/2017/decorative" val="1"/>
                </a:ext>
              </a:extLst>
            </p:cNvPr>
            <p:cNvSpPr/>
            <p:nvPr/>
          </p:nvSpPr>
          <p:spPr>
            <a:xfrm rot="13500280">
              <a:off x="1859" y="758817"/>
              <a:ext cx="1423246" cy="1423247"/>
            </a:xfrm>
            <a:custGeom>
              <a:avLst/>
              <a:gdLst>
                <a:gd name="connsiteX0" fmla="*/ 1423246 w 1423246"/>
                <a:gd name="connsiteY0" fmla="*/ 1423247 h 1423247"/>
                <a:gd name="connsiteX1" fmla="*/ 0 w 1423246"/>
                <a:gd name="connsiteY1" fmla="*/ 0 h 1423247"/>
                <a:gd name="connsiteX2" fmla="*/ 40825 w 1423246"/>
                <a:gd name="connsiteY2" fmla="*/ 0 h 1423247"/>
                <a:gd name="connsiteX3" fmla="*/ 1423246 w 1423246"/>
                <a:gd name="connsiteY3" fmla="*/ 1382420 h 1423247"/>
                <a:gd name="connsiteX4" fmla="*/ 1423246 w 1423246"/>
                <a:gd name="connsiteY4" fmla="*/ 1423247 h 1423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246" h="1423247">
                  <a:moveTo>
                    <a:pt x="1423246" y="1423247"/>
                  </a:moveTo>
                  <a:lnTo>
                    <a:pt x="0" y="0"/>
                  </a:lnTo>
                  <a:lnTo>
                    <a:pt x="40825" y="0"/>
                  </a:lnTo>
                  <a:lnTo>
                    <a:pt x="1423246" y="1382420"/>
                  </a:lnTo>
                  <a:lnTo>
                    <a:pt x="1423246" y="1423247"/>
                  </a:lnTo>
                  <a:close/>
                </a:path>
              </a:pathLst>
            </a:custGeom>
            <a:solidFill>
              <a:schemeClr val="tx2"/>
            </a:solidFill>
            <a:ln w="11334"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6C2D71F3-0A7A-4745-A34F-CE00E95F927C}"/>
                </a:ext>
                <a:ext uri="{C183D7F6-B498-43B3-948B-1728B52AA6E4}">
                  <adec:decorative xmlns:adec="http://schemas.microsoft.com/office/drawing/2017/decorative" val="1"/>
                </a:ext>
              </a:extLst>
            </p:cNvPr>
            <p:cNvSpPr/>
            <p:nvPr/>
          </p:nvSpPr>
          <p:spPr>
            <a:xfrm rot="13500280">
              <a:off x="-15991" y="801908"/>
              <a:ext cx="1337057" cy="1337057"/>
            </a:xfrm>
            <a:custGeom>
              <a:avLst/>
              <a:gdLst>
                <a:gd name="connsiteX0" fmla="*/ 1337057 w 1337057"/>
                <a:gd name="connsiteY0" fmla="*/ 1337057 h 1337057"/>
                <a:gd name="connsiteX1" fmla="*/ 0 w 1337057"/>
                <a:gd name="connsiteY1" fmla="*/ 0 h 1337057"/>
                <a:gd name="connsiteX2" fmla="*/ 40826 w 1337057"/>
                <a:gd name="connsiteY2" fmla="*/ 0 h 1337057"/>
                <a:gd name="connsiteX3" fmla="*/ 1337057 w 1337057"/>
                <a:gd name="connsiteY3" fmla="*/ 1296231 h 1337057"/>
                <a:gd name="connsiteX4" fmla="*/ 1337057 w 1337057"/>
                <a:gd name="connsiteY4" fmla="*/ 1337057 h 1337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7057" h="1337057">
                  <a:moveTo>
                    <a:pt x="1337057" y="1337057"/>
                  </a:moveTo>
                  <a:lnTo>
                    <a:pt x="0" y="0"/>
                  </a:lnTo>
                  <a:lnTo>
                    <a:pt x="40826" y="0"/>
                  </a:lnTo>
                  <a:lnTo>
                    <a:pt x="1337057" y="1296231"/>
                  </a:lnTo>
                  <a:lnTo>
                    <a:pt x="1337057" y="1337057"/>
                  </a:lnTo>
                  <a:close/>
                </a:path>
              </a:pathLst>
            </a:custGeom>
            <a:solidFill>
              <a:schemeClr val="tx2"/>
            </a:solidFill>
            <a:ln w="11334"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51BF2AB6-6873-4ED8-98DB-4A9398AF7324}"/>
                </a:ext>
                <a:ext uri="{C183D7F6-B498-43B3-948B-1728B52AA6E4}">
                  <adec:decorative xmlns:adec="http://schemas.microsoft.com/office/drawing/2017/decorative" val="1"/>
                </a:ext>
              </a:extLst>
            </p:cNvPr>
            <p:cNvSpPr/>
            <p:nvPr/>
          </p:nvSpPr>
          <p:spPr>
            <a:xfrm rot="13500280">
              <a:off x="-33841" y="844997"/>
              <a:ext cx="1250869" cy="1250869"/>
            </a:xfrm>
            <a:custGeom>
              <a:avLst/>
              <a:gdLst>
                <a:gd name="connsiteX0" fmla="*/ 1250869 w 1250869"/>
                <a:gd name="connsiteY0" fmla="*/ 1250869 h 1250869"/>
                <a:gd name="connsiteX1" fmla="*/ 0 w 1250869"/>
                <a:gd name="connsiteY1" fmla="*/ 0 h 1250869"/>
                <a:gd name="connsiteX2" fmla="*/ 40825 w 1250869"/>
                <a:gd name="connsiteY2" fmla="*/ 0 h 1250869"/>
                <a:gd name="connsiteX3" fmla="*/ 1250869 w 1250869"/>
                <a:gd name="connsiteY3" fmla="*/ 1210042 h 1250869"/>
                <a:gd name="connsiteX4" fmla="*/ 1250869 w 1250869"/>
                <a:gd name="connsiteY4" fmla="*/ 1250869 h 1250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869" h="1250869">
                  <a:moveTo>
                    <a:pt x="1250869" y="1250869"/>
                  </a:moveTo>
                  <a:lnTo>
                    <a:pt x="0" y="0"/>
                  </a:lnTo>
                  <a:lnTo>
                    <a:pt x="40825" y="0"/>
                  </a:lnTo>
                  <a:lnTo>
                    <a:pt x="1250869" y="1210042"/>
                  </a:lnTo>
                  <a:lnTo>
                    <a:pt x="1250869" y="1250869"/>
                  </a:lnTo>
                  <a:close/>
                </a:path>
              </a:pathLst>
            </a:custGeom>
            <a:solidFill>
              <a:schemeClr val="tx2"/>
            </a:solidFill>
            <a:ln w="11334"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38BEE1DC-3180-496F-B9F2-0541143A9C65}"/>
                </a:ext>
                <a:ext uri="{C183D7F6-B498-43B3-948B-1728B52AA6E4}">
                  <adec:decorative xmlns:adec="http://schemas.microsoft.com/office/drawing/2017/decorative" val="1"/>
                </a:ext>
              </a:extLst>
            </p:cNvPr>
            <p:cNvSpPr/>
            <p:nvPr/>
          </p:nvSpPr>
          <p:spPr>
            <a:xfrm rot="13500280">
              <a:off x="-51857" y="888486"/>
              <a:ext cx="1165814" cy="1164680"/>
            </a:xfrm>
            <a:custGeom>
              <a:avLst/>
              <a:gdLst>
                <a:gd name="connsiteX0" fmla="*/ 1164680 w 1165814"/>
                <a:gd name="connsiteY0" fmla="*/ 1164680 h 1164680"/>
                <a:gd name="connsiteX1" fmla="*/ 0 w 1165814"/>
                <a:gd name="connsiteY1" fmla="*/ 1 h 1164680"/>
                <a:gd name="connsiteX2" fmla="*/ 40825 w 1165814"/>
                <a:gd name="connsiteY2" fmla="*/ 0 h 1164680"/>
                <a:gd name="connsiteX3" fmla="*/ 1165814 w 1165814"/>
                <a:gd name="connsiteY3" fmla="*/ 1123854 h 1164680"/>
                <a:gd name="connsiteX4" fmla="*/ 1164680 w 1165814"/>
                <a:gd name="connsiteY4" fmla="*/ 1123854 h 1164680"/>
                <a:gd name="connsiteX5" fmla="*/ 1164680 w 1165814"/>
                <a:gd name="connsiteY5" fmla="*/ 1164680 h 116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5814" h="1164680">
                  <a:moveTo>
                    <a:pt x="1164680" y="1164680"/>
                  </a:moveTo>
                  <a:lnTo>
                    <a:pt x="0" y="1"/>
                  </a:lnTo>
                  <a:lnTo>
                    <a:pt x="40825" y="0"/>
                  </a:lnTo>
                  <a:lnTo>
                    <a:pt x="1165814" y="1123854"/>
                  </a:lnTo>
                  <a:lnTo>
                    <a:pt x="1164680" y="1123854"/>
                  </a:lnTo>
                  <a:lnTo>
                    <a:pt x="1164680" y="1164680"/>
                  </a:lnTo>
                  <a:close/>
                </a:path>
              </a:pathLst>
            </a:custGeom>
            <a:solidFill>
              <a:schemeClr val="tx2"/>
            </a:solidFill>
            <a:ln w="11334"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D39D863D-C379-4E72-B276-53F62D7E2B98}"/>
                </a:ext>
                <a:ext uri="{C183D7F6-B498-43B3-948B-1728B52AA6E4}">
                  <adec:decorative xmlns:adec="http://schemas.microsoft.com/office/drawing/2017/decorative" val="1"/>
                </a:ext>
              </a:extLst>
            </p:cNvPr>
            <p:cNvSpPr/>
            <p:nvPr/>
          </p:nvSpPr>
          <p:spPr>
            <a:xfrm rot="13500280">
              <a:off x="-69307" y="930608"/>
              <a:ext cx="1079626" cy="1079626"/>
            </a:xfrm>
            <a:custGeom>
              <a:avLst/>
              <a:gdLst>
                <a:gd name="connsiteX0" fmla="*/ 1079626 w 1079626"/>
                <a:gd name="connsiteY0" fmla="*/ 1079626 h 1079626"/>
                <a:gd name="connsiteX1" fmla="*/ 0 w 1079626"/>
                <a:gd name="connsiteY1" fmla="*/ 1 h 1079626"/>
                <a:gd name="connsiteX2" fmla="*/ 40826 w 1079626"/>
                <a:gd name="connsiteY2" fmla="*/ 0 h 1079626"/>
                <a:gd name="connsiteX3" fmla="*/ 1079626 w 1079626"/>
                <a:gd name="connsiteY3" fmla="*/ 1038800 h 1079626"/>
                <a:gd name="connsiteX4" fmla="*/ 1079626 w 1079626"/>
                <a:gd name="connsiteY4" fmla="*/ 1079626 h 1079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626" h="1079626">
                  <a:moveTo>
                    <a:pt x="1079626" y="1079626"/>
                  </a:moveTo>
                  <a:lnTo>
                    <a:pt x="0" y="1"/>
                  </a:lnTo>
                  <a:lnTo>
                    <a:pt x="40826" y="0"/>
                  </a:lnTo>
                  <a:lnTo>
                    <a:pt x="1079626" y="1038800"/>
                  </a:lnTo>
                  <a:lnTo>
                    <a:pt x="1079626" y="1079626"/>
                  </a:lnTo>
                  <a:close/>
                </a:path>
              </a:pathLst>
            </a:custGeom>
            <a:solidFill>
              <a:schemeClr val="tx2"/>
            </a:solidFill>
            <a:ln w="11334"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9079BA6D-6450-46A6-9874-663ABFE497CE}"/>
                </a:ext>
                <a:ext uri="{C183D7F6-B498-43B3-948B-1728B52AA6E4}">
                  <adec:decorative xmlns:adec="http://schemas.microsoft.com/office/drawing/2017/decorative" val="1"/>
                </a:ext>
              </a:extLst>
            </p:cNvPr>
            <p:cNvSpPr/>
            <p:nvPr/>
          </p:nvSpPr>
          <p:spPr>
            <a:xfrm rot="13500280">
              <a:off x="-87157" y="973697"/>
              <a:ext cx="993437" cy="993438"/>
            </a:xfrm>
            <a:custGeom>
              <a:avLst/>
              <a:gdLst>
                <a:gd name="connsiteX0" fmla="*/ 993437 w 993437"/>
                <a:gd name="connsiteY0" fmla="*/ 993438 h 993438"/>
                <a:gd name="connsiteX1" fmla="*/ 0 w 993437"/>
                <a:gd name="connsiteY1" fmla="*/ 0 h 993438"/>
                <a:gd name="connsiteX2" fmla="*/ 40825 w 993437"/>
                <a:gd name="connsiteY2" fmla="*/ 1 h 993438"/>
                <a:gd name="connsiteX3" fmla="*/ 993437 w 993437"/>
                <a:gd name="connsiteY3" fmla="*/ 952612 h 993438"/>
                <a:gd name="connsiteX4" fmla="*/ 993437 w 993437"/>
                <a:gd name="connsiteY4" fmla="*/ 993438 h 993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37" h="993438">
                  <a:moveTo>
                    <a:pt x="993437" y="993438"/>
                  </a:moveTo>
                  <a:lnTo>
                    <a:pt x="0" y="0"/>
                  </a:lnTo>
                  <a:lnTo>
                    <a:pt x="40825" y="1"/>
                  </a:lnTo>
                  <a:lnTo>
                    <a:pt x="993437" y="952612"/>
                  </a:lnTo>
                  <a:lnTo>
                    <a:pt x="993437" y="993438"/>
                  </a:lnTo>
                  <a:close/>
                </a:path>
              </a:pathLst>
            </a:custGeom>
            <a:solidFill>
              <a:schemeClr val="tx2"/>
            </a:solidFill>
            <a:ln w="11334"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A4CFFBA8-B565-42FA-9C0D-4FC6525B06C1}"/>
                </a:ext>
                <a:ext uri="{C183D7F6-B498-43B3-948B-1728B52AA6E4}">
                  <adec:decorative xmlns:adec="http://schemas.microsoft.com/office/drawing/2017/decorative" val="1"/>
                </a:ext>
              </a:extLst>
            </p:cNvPr>
            <p:cNvSpPr/>
            <p:nvPr/>
          </p:nvSpPr>
          <p:spPr>
            <a:xfrm rot="13500280">
              <a:off x="-105173" y="1017188"/>
              <a:ext cx="908383" cy="907248"/>
            </a:xfrm>
            <a:custGeom>
              <a:avLst/>
              <a:gdLst>
                <a:gd name="connsiteX0" fmla="*/ 907249 w 908383"/>
                <a:gd name="connsiteY0" fmla="*/ 907248 h 907248"/>
                <a:gd name="connsiteX1" fmla="*/ 0 w 908383"/>
                <a:gd name="connsiteY1" fmla="*/ 0 h 907248"/>
                <a:gd name="connsiteX2" fmla="*/ 40827 w 908383"/>
                <a:gd name="connsiteY2" fmla="*/ 0 h 907248"/>
                <a:gd name="connsiteX3" fmla="*/ 908383 w 908383"/>
                <a:gd name="connsiteY3" fmla="*/ 866422 h 907248"/>
                <a:gd name="connsiteX4" fmla="*/ 907249 w 908383"/>
                <a:gd name="connsiteY4" fmla="*/ 866422 h 907248"/>
                <a:gd name="connsiteX5" fmla="*/ 907249 w 908383"/>
                <a:gd name="connsiteY5" fmla="*/ 907248 h 90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383" h="907248">
                  <a:moveTo>
                    <a:pt x="907249" y="907248"/>
                  </a:moveTo>
                  <a:lnTo>
                    <a:pt x="0" y="0"/>
                  </a:lnTo>
                  <a:lnTo>
                    <a:pt x="40827" y="0"/>
                  </a:lnTo>
                  <a:lnTo>
                    <a:pt x="908383" y="866422"/>
                  </a:lnTo>
                  <a:lnTo>
                    <a:pt x="907249" y="866422"/>
                  </a:lnTo>
                  <a:lnTo>
                    <a:pt x="907249" y="907248"/>
                  </a:lnTo>
                  <a:close/>
                </a:path>
              </a:pathLst>
            </a:custGeom>
            <a:solidFill>
              <a:schemeClr val="tx2"/>
            </a:solidFill>
            <a:ln w="11334"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98016DB4-3354-4E78-B07E-1D722297B864}"/>
                </a:ext>
                <a:ext uri="{C183D7F6-B498-43B3-948B-1728B52AA6E4}">
                  <adec:decorative xmlns:adec="http://schemas.microsoft.com/office/drawing/2017/decorative" val="1"/>
                </a:ext>
              </a:extLst>
            </p:cNvPr>
            <p:cNvSpPr/>
            <p:nvPr/>
          </p:nvSpPr>
          <p:spPr>
            <a:xfrm rot="13500280">
              <a:off x="-123024" y="1060277"/>
              <a:ext cx="822195" cy="821061"/>
            </a:xfrm>
            <a:custGeom>
              <a:avLst/>
              <a:gdLst>
                <a:gd name="connsiteX0" fmla="*/ 821060 w 822195"/>
                <a:gd name="connsiteY0" fmla="*/ 821061 h 821061"/>
                <a:gd name="connsiteX1" fmla="*/ 0 w 822195"/>
                <a:gd name="connsiteY1" fmla="*/ 0 h 821061"/>
                <a:gd name="connsiteX2" fmla="*/ 40826 w 822195"/>
                <a:gd name="connsiteY2" fmla="*/ 1 h 821061"/>
                <a:gd name="connsiteX3" fmla="*/ 822195 w 822195"/>
                <a:gd name="connsiteY3" fmla="*/ 780235 h 821061"/>
                <a:gd name="connsiteX4" fmla="*/ 821060 w 822195"/>
                <a:gd name="connsiteY4" fmla="*/ 780235 h 821061"/>
                <a:gd name="connsiteX5" fmla="*/ 821060 w 822195"/>
                <a:gd name="connsiteY5" fmla="*/ 821061 h 821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2195" h="821061">
                  <a:moveTo>
                    <a:pt x="821060" y="821061"/>
                  </a:moveTo>
                  <a:lnTo>
                    <a:pt x="0" y="0"/>
                  </a:lnTo>
                  <a:lnTo>
                    <a:pt x="40826" y="1"/>
                  </a:lnTo>
                  <a:lnTo>
                    <a:pt x="822195" y="780235"/>
                  </a:lnTo>
                  <a:lnTo>
                    <a:pt x="821060" y="780235"/>
                  </a:lnTo>
                  <a:lnTo>
                    <a:pt x="821060" y="821061"/>
                  </a:lnTo>
                  <a:close/>
                </a:path>
              </a:pathLst>
            </a:custGeom>
            <a:solidFill>
              <a:schemeClr val="tx2"/>
            </a:solidFill>
            <a:ln w="11334"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0CB1EA35-0D05-4F13-871D-0CAB5CECD44A}"/>
                </a:ext>
                <a:ext uri="{C183D7F6-B498-43B3-948B-1728B52AA6E4}">
                  <adec:decorative xmlns:adec="http://schemas.microsoft.com/office/drawing/2017/decorative" val="1"/>
                </a:ext>
              </a:extLst>
            </p:cNvPr>
            <p:cNvSpPr/>
            <p:nvPr/>
          </p:nvSpPr>
          <p:spPr>
            <a:xfrm rot="13500280">
              <a:off x="-140475" y="1102398"/>
              <a:ext cx="736006" cy="736005"/>
            </a:xfrm>
            <a:custGeom>
              <a:avLst/>
              <a:gdLst>
                <a:gd name="connsiteX0" fmla="*/ 736005 w 736006"/>
                <a:gd name="connsiteY0" fmla="*/ 736005 h 736005"/>
                <a:gd name="connsiteX1" fmla="*/ 0 w 736006"/>
                <a:gd name="connsiteY1" fmla="*/ 0 h 736005"/>
                <a:gd name="connsiteX2" fmla="*/ 40826 w 736006"/>
                <a:gd name="connsiteY2" fmla="*/ 0 h 736005"/>
                <a:gd name="connsiteX3" fmla="*/ 736006 w 736006"/>
                <a:gd name="connsiteY3" fmla="*/ 695179 h 736005"/>
                <a:gd name="connsiteX4" fmla="*/ 736005 w 736006"/>
                <a:gd name="connsiteY4" fmla="*/ 736005 h 736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006" h="736005">
                  <a:moveTo>
                    <a:pt x="736005" y="736005"/>
                  </a:moveTo>
                  <a:lnTo>
                    <a:pt x="0" y="0"/>
                  </a:lnTo>
                  <a:lnTo>
                    <a:pt x="40826" y="0"/>
                  </a:lnTo>
                  <a:lnTo>
                    <a:pt x="736006" y="695179"/>
                  </a:lnTo>
                  <a:lnTo>
                    <a:pt x="736005" y="736005"/>
                  </a:lnTo>
                  <a:close/>
                </a:path>
              </a:pathLst>
            </a:custGeom>
            <a:solidFill>
              <a:schemeClr val="tx2"/>
            </a:solidFill>
            <a:ln w="11334"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17F84AF5-3C7F-4D42-92A9-CCA3CDB8EB55}"/>
                </a:ext>
                <a:ext uri="{C183D7F6-B498-43B3-948B-1728B52AA6E4}">
                  <adec:decorative xmlns:adec="http://schemas.microsoft.com/office/drawing/2017/decorative" val="1"/>
                </a:ext>
              </a:extLst>
            </p:cNvPr>
            <p:cNvSpPr/>
            <p:nvPr/>
          </p:nvSpPr>
          <p:spPr>
            <a:xfrm rot="13500280">
              <a:off x="-158323" y="1145488"/>
              <a:ext cx="649817" cy="649817"/>
            </a:xfrm>
            <a:custGeom>
              <a:avLst/>
              <a:gdLst>
                <a:gd name="connsiteX0" fmla="*/ 649817 w 649817"/>
                <a:gd name="connsiteY0" fmla="*/ 649817 h 649817"/>
                <a:gd name="connsiteX1" fmla="*/ 0 w 649817"/>
                <a:gd name="connsiteY1" fmla="*/ 0 h 649817"/>
                <a:gd name="connsiteX2" fmla="*/ 40826 w 649817"/>
                <a:gd name="connsiteY2" fmla="*/ 0 h 649817"/>
                <a:gd name="connsiteX3" fmla="*/ 649817 w 649817"/>
                <a:gd name="connsiteY3" fmla="*/ 608990 h 649817"/>
                <a:gd name="connsiteX4" fmla="*/ 649817 w 649817"/>
                <a:gd name="connsiteY4" fmla="*/ 649817 h 649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17" h="649817">
                  <a:moveTo>
                    <a:pt x="649817" y="649817"/>
                  </a:moveTo>
                  <a:lnTo>
                    <a:pt x="0" y="0"/>
                  </a:lnTo>
                  <a:lnTo>
                    <a:pt x="40826" y="0"/>
                  </a:lnTo>
                  <a:lnTo>
                    <a:pt x="649817" y="608990"/>
                  </a:lnTo>
                  <a:lnTo>
                    <a:pt x="649817" y="649817"/>
                  </a:lnTo>
                  <a:close/>
                </a:path>
              </a:pathLst>
            </a:custGeom>
            <a:solidFill>
              <a:schemeClr val="tx2"/>
            </a:solidFill>
            <a:ln w="11334"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FA8E90CE-90F4-42ED-AAAF-0F139BE4E3D5}"/>
                </a:ext>
                <a:ext uri="{C183D7F6-B498-43B3-948B-1728B52AA6E4}">
                  <adec:decorative xmlns:adec="http://schemas.microsoft.com/office/drawing/2017/decorative" val="1"/>
                </a:ext>
              </a:extLst>
            </p:cNvPr>
            <p:cNvSpPr/>
            <p:nvPr/>
          </p:nvSpPr>
          <p:spPr>
            <a:xfrm rot="13500280">
              <a:off x="-176338" y="1188978"/>
              <a:ext cx="564761" cy="563628"/>
            </a:xfrm>
            <a:custGeom>
              <a:avLst/>
              <a:gdLst>
                <a:gd name="connsiteX0" fmla="*/ 563628 w 564761"/>
                <a:gd name="connsiteY0" fmla="*/ 563628 h 563628"/>
                <a:gd name="connsiteX1" fmla="*/ 0 w 564761"/>
                <a:gd name="connsiteY1" fmla="*/ 0 h 563628"/>
                <a:gd name="connsiteX2" fmla="*/ 40826 w 564761"/>
                <a:gd name="connsiteY2" fmla="*/ 0 h 563628"/>
                <a:gd name="connsiteX3" fmla="*/ 564761 w 564761"/>
                <a:gd name="connsiteY3" fmla="*/ 522802 h 563628"/>
                <a:gd name="connsiteX4" fmla="*/ 563629 w 564761"/>
                <a:gd name="connsiteY4" fmla="*/ 522802 h 563628"/>
                <a:gd name="connsiteX5" fmla="*/ 563628 w 564761"/>
                <a:gd name="connsiteY5" fmla="*/ 563628 h 563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4761" h="563628">
                  <a:moveTo>
                    <a:pt x="563628" y="563628"/>
                  </a:moveTo>
                  <a:lnTo>
                    <a:pt x="0" y="0"/>
                  </a:lnTo>
                  <a:lnTo>
                    <a:pt x="40826" y="0"/>
                  </a:lnTo>
                  <a:lnTo>
                    <a:pt x="564761" y="522802"/>
                  </a:lnTo>
                  <a:lnTo>
                    <a:pt x="563629" y="522802"/>
                  </a:lnTo>
                  <a:lnTo>
                    <a:pt x="563628" y="563628"/>
                  </a:lnTo>
                  <a:close/>
                </a:path>
              </a:pathLst>
            </a:custGeom>
            <a:solidFill>
              <a:schemeClr val="tx2"/>
            </a:solidFill>
            <a:ln w="11334"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7C1C105E-FE0D-4A36-AE5B-BBA110F6EE53}"/>
                </a:ext>
                <a:ext uri="{C183D7F6-B498-43B3-948B-1728B52AA6E4}">
                  <adec:decorative xmlns:adec="http://schemas.microsoft.com/office/drawing/2017/decorative" val="1"/>
                </a:ext>
              </a:extLst>
            </p:cNvPr>
            <p:cNvSpPr/>
            <p:nvPr userDrawn="1"/>
          </p:nvSpPr>
          <p:spPr>
            <a:xfrm rot="13500280">
              <a:off x="-194190" y="1232066"/>
              <a:ext cx="478574" cy="477440"/>
            </a:xfrm>
            <a:custGeom>
              <a:avLst/>
              <a:gdLst>
                <a:gd name="connsiteX0" fmla="*/ 478574 w 478574"/>
                <a:gd name="connsiteY0" fmla="*/ 477440 h 477440"/>
                <a:gd name="connsiteX1" fmla="*/ 0 w 478574"/>
                <a:gd name="connsiteY1" fmla="*/ 0 h 477440"/>
                <a:gd name="connsiteX2" fmla="*/ 40826 w 478574"/>
                <a:gd name="connsiteY2" fmla="*/ 0 h 477440"/>
                <a:gd name="connsiteX3" fmla="*/ 478573 w 478574"/>
                <a:gd name="connsiteY3" fmla="*/ 437747 h 477440"/>
                <a:gd name="connsiteX4" fmla="*/ 478574 w 478574"/>
                <a:gd name="connsiteY4" fmla="*/ 477440 h 477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574" h="477440">
                  <a:moveTo>
                    <a:pt x="478574" y="477440"/>
                  </a:moveTo>
                  <a:lnTo>
                    <a:pt x="0" y="0"/>
                  </a:lnTo>
                  <a:lnTo>
                    <a:pt x="40826" y="0"/>
                  </a:lnTo>
                  <a:lnTo>
                    <a:pt x="478573" y="437747"/>
                  </a:lnTo>
                  <a:lnTo>
                    <a:pt x="478574" y="477440"/>
                  </a:lnTo>
                  <a:close/>
                </a:path>
              </a:pathLst>
            </a:custGeom>
            <a:solidFill>
              <a:schemeClr val="tx2"/>
            </a:solidFill>
            <a:ln w="11334"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FEE07693-1822-40D4-88A4-0F663C787D7E}"/>
                </a:ext>
                <a:ext uri="{C183D7F6-B498-43B3-948B-1728B52AA6E4}">
                  <adec:decorative xmlns:adec="http://schemas.microsoft.com/office/drawing/2017/decorative" val="1"/>
                </a:ext>
              </a:extLst>
            </p:cNvPr>
            <p:cNvSpPr/>
            <p:nvPr userDrawn="1"/>
          </p:nvSpPr>
          <p:spPr>
            <a:xfrm>
              <a:off x="2202360" y="6829131"/>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4" name="Freeform: Shape 183">
              <a:extLst>
                <a:ext uri="{FF2B5EF4-FFF2-40B4-BE49-F238E27FC236}">
                  <a16:creationId xmlns:a16="http://schemas.microsoft.com/office/drawing/2014/main" id="{AD282910-ECE9-4B26-9656-AD1D41D44AC8}"/>
                </a:ext>
                <a:ext uri="{C183D7F6-B498-43B3-948B-1728B52AA6E4}">
                  <adec:decorative xmlns:adec="http://schemas.microsoft.com/office/drawing/2017/decorative" val="1"/>
                </a:ext>
              </a:extLst>
            </p:cNvPr>
            <p:cNvSpPr/>
            <p:nvPr userDrawn="1"/>
          </p:nvSpPr>
          <p:spPr>
            <a:xfrm>
              <a:off x="1089323" y="5806086"/>
              <a:ext cx="30139" cy="1051915"/>
            </a:xfrm>
            <a:custGeom>
              <a:avLst/>
              <a:gdLst>
                <a:gd name="connsiteX0" fmla="*/ 28833 w 30139"/>
                <a:gd name="connsiteY0" fmla="*/ 0 h 1051915"/>
                <a:gd name="connsiteX1" fmla="*/ 30139 w 30139"/>
                <a:gd name="connsiteY1" fmla="*/ 1051915 h 1051915"/>
                <a:gd name="connsiteX2" fmla="*/ 1271 w 30139"/>
                <a:gd name="connsiteY2" fmla="*/ 1051915 h 1051915"/>
                <a:gd name="connsiteX3" fmla="*/ 0 w 30139"/>
                <a:gd name="connsiteY3" fmla="*/ 28904 h 1051915"/>
                <a:gd name="connsiteX4" fmla="*/ 28833 w 30139"/>
                <a:gd name="connsiteY4" fmla="*/ 0 h 1051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39" h="1051915">
                  <a:moveTo>
                    <a:pt x="28833" y="0"/>
                  </a:moveTo>
                  <a:lnTo>
                    <a:pt x="30139" y="1051915"/>
                  </a:lnTo>
                  <a:lnTo>
                    <a:pt x="1271" y="1051915"/>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3" name="Freeform: Shape 182">
              <a:extLst>
                <a:ext uri="{FF2B5EF4-FFF2-40B4-BE49-F238E27FC236}">
                  <a16:creationId xmlns:a16="http://schemas.microsoft.com/office/drawing/2014/main" id="{7C7A453C-4565-4652-9781-F1488009734C}"/>
                </a:ext>
                <a:ext uri="{C183D7F6-B498-43B3-948B-1728B52AA6E4}">
                  <adec:decorative xmlns:adec="http://schemas.microsoft.com/office/drawing/2017/decorative" val="1"/>
                </a:ext>
              </a:extLst>
            </p:cNvPr>
            <p:cNvSpPr/>
            <p:nvPr userDrawn="1"/>
          </p:nvSpPr>
          <p:spPr>
            <a:xfrm>
              <a:off x="1028453" y="5867106"/>
              <a:ext cx="30064" cy="990894"/>
            </a:xfrm>
            <a:custGeom>
              <a:avLst/>
              <a:gdLst>
                <a:gd name="connsiteX0" fmla="*/ 28833 w 30064"/>
                <a:gd name="connsiteY0" fmla="*/ 0 h 990894"/>
                <a:gd name="connsiteX1" fmla="*/ 30064 w 30064"/>
                <a:gd name="connsiteY1" fmla="*/ 990894 h 990894"/>
                <a:gd name="connsiteX2" fmla="*/ 1195 w 30064"/>
                <a:gd name="connsiteY2" fmla="*/ 990894 h 990894"/>
                <a:gd name="connsiteX3" fmla="*/ 0 w 30064"/>
                <a:gd name="connsiteY3" fmla="*/ 28904 h 990894"/>
                <a:gd name="connsiteX4" fmla="*/ 28833 w 30064"/>
                <a:gd name="connsiteY4" fmla="*/ 0 h 990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64" h="990894">
                  <a:moveTo>
                    <a:pt x="28833" y="0"/>
                  </a:moveTo>
                  <a:lnTo>
                    <a:pt x="30064" y="990894"/>
                  </a:lnTo>
                  <a:lnTo>
                    <a:pt x="1195" y="990894"/>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2" name="Freeform: Shape 181">
              <a:extLst>
                <a:ext uri="{FF2B5EF4-FFF2-40B4-BE49-F238E27FC236}">
                  <a16:creationId xmlns:a16="http://schemas.microsoft.com/office/drawing/2014/main" id="{DE479407-B0BB-45F1-A93D-05ED5B41F316}"/>
                </a:ext>
                <a:ext uri="{C183D7F6-B498-43B3-948B-1728B52AA6E4}">
                  <adec:decorative xmlns:adec="http://schemas.microsoft.com/office/drawing/2017/decorative" val="1"/>
                </a:ext>
              </a:extLst>
            </p:cNvPr>
            <p:cNvSpPr/>
            <p:nvPr userDrawn="1"/>
          </p:nvSpPr>
          <p:spPr>
            <a:xfrm>
              <a:off x="967584" y="5928926"/>
              <a:ext cx="30790" cy="929074"/>
            </a:xfrm>
            <a:custGeom>
              <a:avLst/>
              <a:gdLst>
                <a:gd name="connsiteX0" fmla="*/ 29636 w 30790"/>
                <a:gd name="connsiteY0" fmla="*/ 0 h 929074"/>
                <a:gd name="connsiteX1" fmla="*/ 30790 w 30790"/>
                <a:gd name="connsiteY1" fmla="*/ 929074 h 929074"/>
                <a:gd name="connsiteX2" fmla="*/ 1401 w 30790"/>
                <a:gd name="connsiteY2" fmla="*/ 929074 h 929074"/>
                <a:gd name="connsiteX3" fmla="*/ 0 w 30790"/>
                <a:gd name="connsiteY3" fmla="*/ 28104 h 929074"/>
                <a:gd name="connsiteX4" fmla="*/ 803 w 30790"/>
                <a:gd name="connsiteY4" fmla="*/ 28905 h 929074"/>
                <a:gd name="connsiteX5" fmla="*/ 29636 w 30790"/>
                <a:gd name="connsiteY5" fmla="*/ 0 h 92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0" h="929074">
                  <a:moveTo>
                    <a:pt x="29636" y="0"/>
                  </a:moveTo>
                  <a:lnTo>
                    <a:pt x="30790" y="929074"/>
                  </a:lnTo>
                  <a:lnTo>
                    <a:pt x="1401" y="929074"/>
                  </a:lnTo>
                  <a:lnTo>
                    <a:pt x="0" y="28104"/>
                  </a:lnTo>
                  <a:lnTo>
                    <a:pt x="803" y="28905"/>
                  </a:lnTo>
                  <a:lnTo>
                    <a:pt x="2963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1" name="Freeform: Shape 180">
              <a:extLst>
                <a:ext uri="{FF2B5EF4-FFF2-40B4-BE49-F238E27FC236}">
                  <a16:creationId xmlns:a16="http://schemas.microsoft.com/office/drawing/2014/main" id="{0271515D-B4B7-4502-B24F-DC5480444ED0}"/>
                </a:ext>
                <a:ext uri="{C183D7F6-B498-43B3-948B-1728B52AA6E4}">
                  <adec:decorative xmlns:adec="http://schemas.microsoft.com/office/drawing/2017/decorative" val="1"/>
                </a:ext>
              </a:extLst>
            </p:cNvPr>
            <p:cNvSpPr/>
            <p:nvPr userDrawn="1"/>
          </p:nvSpPr>
          <p:spPr>
            <a:xfrm>
              <a:off x="906717" y="5989948"/>
              <a:ext cx="30713" cy="868053"/>
            </a:xfrm>
            <a:custGeom>
              <a:avLst/>
              <a:gdLst>
                <a:gd name="connsiteX0" fmla="*/ 29635 w 30713"/>
                <a:gd name="connsiteY0" fmla="*/ 0 h 868053"/>
                <a:gd name="connsiteX1" fmla="*/ 30713 w 30713"/>
                <a:gd name="connsiteY1" fmla="*/ 868053 h 868053"/>
                <a:gd name="connsiteX2" fmla="*/ 1319 w 30713"/>
                <a:gd name="connsiteY2" fmla="*/ 868053 h 868053"/>
                <a:gd name="connsiteX3" fmla="*/ 0 w 30713"/>
                <a:gd name="connsiteY3" fmla="*/ 28103 h 868053"/>
                <a:gd name="connsiteX4" fmla="*/ 802 w 30713"/>
                <a:gd name="connsiteY4" fmla="*/ 28904 h 868053"/>
                <a:gd name="connsiteX5" fmla="*/ 29635 w 30713"/>
                <a:gd name="connsiteY5" fmla="*/ 0 h 86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13" h="868053">
                  <a:moveTo>
                    <a:pt x="29635" y="0"/>
                  </a:moveTo>
                  <a:lnTo>
                    <a:pt x="30713" y="868053"/>
                  </a:lnTo>
                  <a:lnTo>
                    <a:pt x="1319" y="868053"/>
                  </a:lnTo>
                  <a:lnTo>
                    <a:pt x="0" y="28103"/>
                  </a:lnTo>
                  <a:lnTo>
                    <a:pt x="802" y="28904"/>
                  </a:lnTo>
                  <a:lnTo>
                    <a:pt x="2963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0" name="Freeform: Shape 179">
              <a:extLst>
                <a:ext uri="{FF2B5EF4-FFF2-40B4-BE49-F238E27FC236}">
                  <a16:creationId xmlns:a16="http://schemas.microsoft.com/office/drawing/2014/main" id="{DB364732-EC14-4416-964A-13F3D77CDBBD}"/>
                </a:ext>
                <a:ext uri="{C183D7F6-B498-43B3-948B-1728B52AA6E4}">
                  <adec:decorative xmlns:adec="http://schemas.microsoft.com/office/drawing/2017/decorative" val="1"/>
                </a:ext>
              </a:extLst>
            </p:cNvPr>
            <p:cNvSpPr/>
            <p:nvPr userDrawn="1"/>
          </p:nvSpPr>
          <p:spPr>
            <a:xfrm>
              <a:off x="846647" y="6049364"/>
              <a:ext cx="29838" cy="808636"/>
            </a:xfrm>
            <a:custGeom>
              <a:avLst/>
              <a:gdLst>
                <a:gd name="connsiteX0" fmla="*/ 28833 w 29838"/>
                <a:gd name="connsiteY0" fmla="*/ 0 h 808636"/>
                <a:gd name="connsiteX1" fmla="*/ 29838 w 29838"/>
                <a:gd name="connsiteY1" fmla="*/ 808636 h 808636"/>
                <a:gd name="connsiteX2" fmla="*/ 969 w 29838"/>
                <a:gd name="connsiteY2" fmla="*/ 808636 h 808636"/>
                <a:gd name="connsiteX3" fmla="*/ 0 w 29838"/>
                <a:gd name="connsiteY3" fmla="*/ 28904 h 808636"/>
                <a:gd name="connsiteX4" fmla="*/ 28833 w 29838"/>
                <a:gd name="connsiteY4" fmla="*/ 0 h 808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38" h="808636">
                  <a:moveTo>
                    <a:pt x="28833" y="0"/>
                  </a:moveTo>
                  <a:lnTo>
                    <a:pt x="29838" y="808636"/>
                  </a:lnTo>
                  <a:lnTo>
                    <a:pt x="969" y="808636"/>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9" name="Freeform: Shape 178">
              <a:extLst>
                <a:ext uri="{FF2B5EF4-FFF2-40B4-BE49-F238E27FC236}">
                  <a16:creationId xmlns:a16="http://schemas.microsoft.com/office/drawing/2014/main" id="{619347B5-2692-4514-B67B-159C25FA4940}"/>
                </a:ext>
                <a:ext uri="{C183D7F6-B498-43B3-948B-1728B52AA6E4}">
                  <adec:decorative xmlns:adec="http://schemas.microsoft.com/office/drawing/2017/decorative" val="1"/>
                </a:ext>
              </a:extLst>
            </p:cNvPr>
            <p:cNvSpPr/>
            <p:nvPr userDrawn="1"/>
          </p:nvSpPr>
          <p:spPr>
            <a:xfrm>
              <a:off x="785780" y="6110384"/>
              <a:ext cx="29761" cy="747617"/>
            </a:xfrm>
            <a:custGeom>
              <a:avLst/>
              <a:gdLst>
                <a:gd name="connsiteX0" fmla="*/ 28832 w 29761"/>
                <a:gd name="connsiteY0" fmla="*/ 0 h 747617"/>
                <a:gd name="connsiteX1" fmla="*/ 29761 w 29761"/>
                <a:gd name="connsiteY1" fmla="*/ 747617 h 747617"/>
                <a:gd name="connsiteX2" fmla="*/ 893 w 29761"/>
                <a:gd name="connsiteY2" fmla="*/ 747617 h 747617"/>
                <a:gd name="connsiteX3" fmla="*/ 0 w 29761"/>
                <a:gd name="connsiteY3" fmla="*/ 28905 h 747617"/>
                <a:gd name="connsiteX4" fmla="*/ 28832 w 29761"/>
                <a:gd name="connsiteY4" fmla="*/ 0 h 747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61" h="747617">
                  <a:moveTo>
                    <a:pt x="28832" y="0"/>
                  </a:moveTo>
                  <a:lnTo>
                    <a:pt x="29761" y="747617"/>
                  </a:lnTo>
                  <a:lnTo>
                    <a:pt x="893" y="747617"/>
                  </a:lnTo>
                  <a:lnTo>
                    <a:pt x="0" y="28905"/>
                  </a:lnTo>
                  <a:lnTo>
                    <a:pt x="28832"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8" name="Freeform: Shape 177">
              <a:extLst>
                <a:ext uri="{FF2B5EF4-FFF2-40B4-BE49-F238E27FC236}">
                  <a16:creationId xmlns:a16="http://schemas.microsoft.com/office/drawing/2014/main" id="{E1746638-BCA2-4B8F-A315-9514E1973CDD}"/>
                </a:ext>
                <a:ext uri="{C183D7F6-B498-43B3-948B-1728B52AA6E4}">
                  <adec:decorative xmlns:adec="http://schemas.microsoft.com/office/drawing/2017/decorative" val="1"/>
                </a:ext>
              </a:extLst>
            </p:cNvPr>
            <p:cNvSpPr/>
            <p:nvPr userDrawn="1"/>
          </p:nvSpPr>
          <p:spPr>
            <a:xfrm>
              <a:off x="724911" y="6172206"/>
              <a:ext cx="30487" cy="685795"/>
            </a:xfrm>
            <a:custGeom>
              <a:avLst/>
              <a:gdLst>
                <a:gd name="connsiteX0" fmla="*/ 29635 w 30487"/>
                <a:gd name="connsiteY0" fmla="*/ 0 h 685795"/>
                <a:gd name="connsiteX1" fmla="*/ 30487 w 30487"/>
                <a:gd name="connsiteY1" fmla="*/ 685795 h 685795"/>
                <a:gd name="connsiteX2" fmla="*/ 1071 w 30487"/>
                <a:gd name="connsiteY2" fmla="*/ 685795 h 685795"/>
                <a:gd name="connsiteX3" fmla="*/ 0 w 30487"/>
                <a:gd name="connsiteY3" fmla="*/ 28103 h 685795"/>
                <a:gd name="connsiteX4" fmla="*/ 803 w 30487"/>
                <a:gd name="connsiteY4" fmla="*/ 28904 h 685795"/>
                <a:gd name="connsiteX5" fmla="*/ 29635 w 30487"/>
                <a:gd name="connsiteY5" fmla="*/ 0 h 68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7" h="685795">
                  <a:moveTo>
                    <a:pt x="29635" y="0"/>
                  </a:moveTo>
                  <a:lnTo>
                    <a:pt x="30487" y="685795"/>
                  </a:lnTo>
                  <a:lnTo>
                    <a:pt x="1071" y="685795"/>
                  </a:lnTo>
                  <a:lnTo>
                    <a:pt x="0" y="28103"/>
                  </a:lnTo>
                  <a:lnTo>
                    <a:pt x="803" y="28904"/>
                  </a:lnTo>
                  <a:lnTo>
                    <a:pt x="2963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7" name="Freeform: Shape 176">
              <a:extLst>
                <a:ext uri="{FF2B5EF4-FFF2-40B4-BE49-F238E27FC236}">
                  <a16:creationId xmlns:a16="http://schemas.microsoft.com/office/drawing/2014/main" id="{47F56D6B-560F-4123-9E05-11ACF383DF87}"/>
                </a:ext>
                <a:ext uri="{C183D7F6-B498-43B3-948B-1728B52AA6E4}">
                  <adec:decorative xmlns:adec="http://schemas.microsoft.com/office/drawing/2017/decorative" val="1"/>
                </a:ext>
              </a:extLst>
            </p:cNvPr>
            <p:cNvSpPr/>
            <p:nvPr userDrawn="1"/>
          </p:nvSpPr>
          <p:spPr>
            <a:xfrm>
              <a:off x="664843" y="6231622"/>
              <a:ext cx="29611" cy="626379"/>
            </a:xfrm>
            <a:custGeom>
              <a:avLst/>
              <a:gdLst>
                <a:gd name="connsiteX0" fmla="*/ 28833 w 29611"/>
                <a:gd name="connsiteY0" fmla="*/ 0 h 626379"/>
                <a:gd name="connsiteX1" fmla="*/ 29611 w 29611"/>
                <a:gd name="connsiteY1" fmla="*/ 626379 h 626379"/>
                <a:gd name="connsiteX2" fmla="*/ 742 w 29611"/>
                <a:gd name="connsiteY2" fmla="*/ 626379 h 626379"/>
                <a:gd name="connsiteX3" fmla="*/ 0 w 29611"/>
                <a:gd name="connsiteY3" fmla="*/ 28904 h 626379"/>
                <a:gd name="connsiteX4" fmla="*/ 28833 w 29611"/>
                <a:gd name="connsiteY4" fmla="*/ 0 h 626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1" h="626379">
                  <a:moveTo>
                    <a:pt x="28833" y="0"/>
                  </a:moveTo>
                  <a:lnTo>
                    <a:pt x="29611" y="626379"/>
                  </a:lnTo>
                  <a:lnTo>
                    <a:pt x="742" y="626379"/>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6" name="Freeform: Shape 175">
              <a:extLst>
                <a:ext uri="{FF2B5EF4-FFF2-40B4-BE49-F238E27FC236}">
                  <a16:creationId xmlns:a16="http://schemas.microsoft.com/office/drawing/2014/main" id="{2FD3A4D4-C05F-4057-8408-6FF0887E068F}"/>
                </a:ext>
                <a:ext uri="{C183D7F6-B498-43B3-948B-1728B52AA6E4}">
                  <adec:decorative xmlns:adec="http://schemas.microsoft.com/office/drawing/2017/decorative" val="1"/>
                </a:ext>
              </a:extLst>
            </p:cNvPr>
            <p:cNvSpPr/>
            <p:nvPr userDrawn="1"/>
          </p:nvSpPr>
          <p:spPr>
            <a:xfrm>
              <a:off x="603974" y="6292642"/>
              <a:ext cx="29535" cy="565359"/>
            </a:xfrm>
            <a:custGeom>
              <a:avLst/>
              <a:gdLst>
                <a:gd name="connsiteX0" fmla="*/ 28833 w 29535"/>
                <a:gd name="connsiteY0" fmla="*/ 0 h 565359"/>
                <a:gd name="connsiteX1" fmla="*/ 29535 w 29535"/>
                <a:gd name="connsiteY1" fmla="*/ 565359 h 565359"/>
                <a:gd name="connsiteX2" fmla="*/ 666 w 29535"/>
                <a:gd name="connsiteY2" fmla="*/ 565359 h 565359"/>
                <a:gd name="connsiteX3" fmla="*/ 0 w 29535"/>
                <a:gd name="connsiteY3" fmla="*/ 28904 h 565359"/>
                <a:gd name="connsiteX4" fmla="*/ 28833 w 29535"/>
                <a:gd name="connsiteY4" fmla="*/ 0 h 565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5" h="565359">
                  <a:moveTo>
                    <a:pt x="28833" y="0"/>
                  </a:moveTo>
                  <a:lnTo>
                    <a:pt x="29535" y="565359"/>
                  </a:lnTo>
                  <a:lnTo>
                    <a:pt x="666" y="565359"/>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5" name="Freeform: Shape 174">
              <a:extLst>
                <a:ext uri="{FF2B5EF4-FFF2-40B4-BE49-F238E27FC236}">
                  <a16:creationId xmlns:a16="http://schemas.microsoft.com/office/drawing/2014/main" id="{32EAC669-BA43-4F58-9784-4CCDFE4D6F4E}"/>
                </a:ext>
                <a:ext uri="{C183D7F6-B498-43B3-948B-1728B52AA6E4}">
                  <adec:decorative xmlns:adec="http://schemas.microsoft.com/office/drawing/2017/decorative" val="1"/>
                </a:ext>
              </a:extLst>
            </p:cNvPr>
            <p:cNvSpPr/>
            <p:nvPr userDrawn="1"/>
          </p:nvSpPr>
          <p:spPr>
            <a:xfrm>
              <a:off x="543104" y="6353662"/>
              <a:ext cx="29460" cy="504339"/>
            </a:xfrm>
            <a:custGeom>
              <a:avLst/>
              <a:gdLst>
                <a:gd name="connsiteX0" fmla="*/ 28833 w 29460"/>
                <a:gd name="connsiteY0" fmla="*/ 0 h 504339"/>
                <a:gd name="connsiteX1" fmla="*/ 29460 w 29460"/>
                <a:gd name="connsiteY1" fmla="*/ 504339 h 504339"/>
                <a:gd name="connsiteX2" fmla="*/ 591 w 29460"/>
                <a:gd name="connsiteY2" fmla="*/ 504339 h 504339"/>
                <a:gd name="connsiteX3" fmla="*/ 0 w 29460"/>
                <a:gd name="connsiteY3" fmla="*/ 28905 h 504339"/>
                <a:gd name="connsiteX4" fmla="*/ 28833 w 29460"/>
                <a:gd name="connsiteY4" fmla="*/ 0 h 504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0" h="504339">
                  <a:moveTo>
                    <a:pt x="28833" y="0"/>
                  </a:moveTo>
                  <a:lnTo>
                    <a:pt x="29460" y="504339"/>
                  </a:lnTo>
                  <a:lnTo>
                    <a:pt x="591" y="504339"/>
                  </a:lnTo>
                  <a:lnTo>
                    <a:pt x="0" y="28905"/>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4" name="Freeform: Shape 173">
              <a:extLst>
                <a:ext uri="{FF2B5EF4-FFF2-40B4-BE49-F238E27FC236}">
                  <a16:creationId xmlns:a16="http://schemas.microsoft.com/office/drawing/2014/main" id="{73CAE3B4-689F-4EC3-8CC9-EB6D360E3846}"/>
                </a:ext>
                <a:ext uri="{C183D7F6-B498-43B3-948B-1728B52AA6E4}">
                  <adec:decorative xmlns:adec="http://schemas.microsoft.com/office/drawing/2017/decorative" val="1"/>
                </a:ext>
              </a:extLst>
            </p:cNvPr>
            <p:cNvSpPr/>
            <p:nvPr userDrawn="1"/>
          </p:nvSpPr>
          <p:spPr>
            <a:xfrm>
              <a:off x="482237" y="6415482"/>
              <a:ext cx="30185" cy="442518"/>
            </a:xfrm>
            <a:custGeom>
              <a:avLst/>
              <a:gdLst>
                <a:gd name="connsiteX0" fmla="*/ 29635 w 30185"/>
                <a:gd name="connsiteY0" fmla="*/ 0 h 442518"/>
                <a:gd name="connsiteX1" fmla="*/ 30185 w 30185"/>
                <a:gd name="connsiteY1" fmla="*/ 442518 h 442518"/>
                <a:gd name="connsiteX2" fmla="*/ 724 w 30185"/>
                <a:gd name="connsiteY2" fmla="*/ 442518 h 442518"/>
                <a:gd name="connsiteX3" fmla="*/ 0 w 30185"/>
                <a:gd name="connsiteY3" fmla="*/ 28104 h 442518"/>
                <a:gd name="connsiteX4" fmla="*/ 803 w 30185"/>
                <a:gd name="connsiteY4" fmla="*/ 28905 h 442518"/>
                <a:gd name="connsiteX5" fmla="*/ 29635 w 30185"/>
                <a:gd name="connsiteY5" fmla="*/ 0 h 4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185" h="442518">
                  <a:moveTo>
                    <a:pt x="29635" y="0"/>
                  </a:moveTo>
                  <a:lnTo>
                    <a:pt x="30185" y="442518"/>
                  </a:lnTo>
                  <a:lnTo>
                    <a:pt x="724" y="442518"/>
                  </a:lnTo>
                  <a:lnTo>
                    <a:pt x="0" y="28104"/>
                  </a:lnTo>
                  <a:lnTo>
                    <a:pt x="803" y="28905"/>
                  </a:lnTo>
                  <a:lnTo>
                    <a:pt x="2963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3" name="Freeform: Shape 172">
              <a:extLst>
                <a:ext uri="{FF2B5EF4-FFF2-40B4-BE49-F238E27FC236}">
                  <a16:creationId xmlns:a16="http://schemas.microsoft.com/office/drawing/2014/main" id="{8665978C-1CDF-4EF9-9A5C-4C6C0B3BE0F0}"/>
                </a:ext>
                <a:ext uri="{C183D7F6-B498-43B3-948B-1728B52AA6E4}">
                  <adec:decorative xmlns:adec="http://schemas.microsoft.com/office/drawing/2017/decorative" val="1"/>
                </a:ext>
              </a:extLst>
            </p:cNvPr>
            <p:cNvSpPr/>
            <p:nvPr userDrawn="1"/>
          </p:nvSpPr>
          <p:spPr>
            <a:xfrm>
              <a:off x="422168" y="6474900"/>
              <a:ext cx="29308" cy="383101"/>
            </a:xfrm>
            <a:custGeom>
              <a:avLst/>
              <a:gdLst>
                <a:gd name="connsiteX0" fmla="*/ 28832 w 29308"/>
                <a:gd name="connsiteY0" fmla="*/ 0 h 383101"/>
                <a:gd name="connsiteX1" fmla="*/ 29308 w 29308"/>
                <a:gd name="connsiteY1" fmla="*/ 383101 h 383101"/>
                <a:gd name="connsiteX2" fmla="*/ 440 w 29308"/>
                <a:gd name="connsiteY2" fmla="*/ 383101 h 383101"/>
                <a:gd name="connsiteX3" fmla="*/ 0 w 29308"/>
                <a:gd name="connsiteY3" fmla="*/ 28904 h 383101"/>
                <a:gd name="connsiteX4" fmla="*/ 28832 w 29308"/>
                <a:gd name="connsiteY4" fmla="*/ 0 h 383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08" h="383101">
                  <a:moveTo>
                    <a:pt x="28832" y="0"/>
                  </a:moveTo>
                  <a:lnTo>
                    <a:pt x="29308" y="383101"/>
                  </a:lnTo>
                  <a:lnTo>
                    <a:pt x="440" y="383101"/>
                  </a:lnTo>
                  <a:lnTo>
                    <a:pt x="0" y="28904"/>
                  </a:lnTo>
                  <a:lnTo>
                    <a:pt x="28832"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2" name="Freeform: Shape 171">
              <a:extLst>
                <a:ext uri="{FF2B5EF4-FFF2-40B4-BE49-F238E27FC236}">
                  <a16:creationId xmlns:a16="http://schemas.microsoft.com/office/drawing/2014/main" id="{97F81447-DAE2-4092-B156-2723E18064A7}"/>
                </a:ext>
                <a:ext uri="{C183D7F6-B498-43B3-948B-1728B52AA6E4}">
                  <adec:decorative xmlns:adec="http://schemas.microsoft.com/office/drawing/2017/decorative" val="1"/>
                </a:ext>
              </a:extLst>
            </p:cNvPr>
            <p:cNvSpPr/>
            <p:nvPr userDrawn="1"/>
          </p:nvSpPr>
          <p:spPr>
            <a:xfrm>
              <a:off x="361300" y="6535920"/>
              <a:ext cx="29233" cy="322081"/>
            </a:xfrm>
            <a:custGeom>
              <a:avLst/>
              <a:gdLst>
                <a:gd name="connsiteX0" fmla="*/ 28833 w 29233"/>
                <a:gd name="connsiteY0" fmla="*/ 0 h 322081"/>
                <a:gd name="connsiteX1" fmla="*/ 29233 w 29233"/>
                <a:gd name="connsiteY1" fmla="*/ 322081 h 322081"/>
                <a:gd name="connsiteX2" fmla="*/ 364 w 29233"/>
                <a:gd name="connsiteY2" fmla="*/ 322081 h 322081"/>
                <a:gd name="connsiteX3" fmla="*/ 0 w 29233"/>
                <a:gd name="connsiteY3" fmla="*/ 28904 h 322081"/>
                <a:gd name="connsiteX4" fmla="*/ 28833 w 29233"/>
                <a:gd name="connsiteY4" fmla="*/ 0 h 322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33" h="322081">
                  <a:moveTo>
                    <a:pt x="28833" y="0"/>
                  </a:moveTo>
                  <a:lnTo>
                    <a:pt x="29233" y="322081"/>
                  </a:lnTo>
                  <a:lnTo>
                    <a:pt x="364" y="322081"/>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1" name="Freeform: Shape 170">
              <a:extLst>
                <a:ext uri="{FF2B5EF4-FFF2-40B4-BE49-F238E27FC236}">
                  <a16:creationId xmlns:a16="http://schemas.microsoft.com/office/drawing/2014/main" id="{AB0C8140-456A-4593-9DC3-5A53E63B0CDF}"/>
                </a:ext>
                <a:ext uri="{C183D7F6-B498-43B3-948B-1728B52AA6E4}">
                  <adec:decorative xmlns:adec="http://schemas.microsoft.com/office/drawing/2017/decorative" val="1"/>
                </a:ext>
              </a:extLst>
            </p:cNvPr>
            <p:cNvSpPr/>
            <p:nvPr userDrawn="1"/>
          </p:nvSpPr>
          <p:spPr>
            <a:xfrm>
              <a:off x="300431" y="6597740"/>
              <a:ext cx="29959" cy="260260"/>
            </a:xfrm>
            <a:custGeom>
              <a:avLst/>
              <a:gdLst>
                <a:gd name="connsiteX0" fmla="*/ 29636 w 29959"/>
                <a:gd name="connsiteY0" fmla="*/ 0 h 260260"/>
                <a:gd name="connsiteX1" fmla="*/ 29959 w 29959"/>
                <a:gd name="connsiteY1" fmla="*/ 260260 h 260260"/>
                <a:gd name="connsiteX2" fmla="*/ 440 w 29959"/>
                <a:gd name="connsiteY2" fmla="*/ 260260 h 260260"/>
                <a:gd name="connsiteX3" fmla="*/ 0 w 29959"/>
                <a:gd name="connsiteY3" fmla="*/ 28104 h 260260"/>
                <a:gd name="connsiteX4" fmla="*/ 803 w 29959"/>
                <a:gd name="connsiteY4" fmla="*/ 28904 h 260260"/>
                <a:gd name="connsiteX5" fmla="*/ 29636 w 29959"/>
                <a:gd name="connsiteY5" fmla="*/ 0 h 260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59" h="260260">
                  <a:moveTo>
                    <a:pt x="29636" y="0"/>
                  </a:moveTo>
                  <a:lnTo>
                    <a:pt x="29959" y="260260"/>
                  </a:lnTo>
                  <a:lnTo>
                    <a:pt x="440" y="260260"/>
                  </a:lnTo>
                  <a:lnTo>
                    <a:pt x="0" y="28104"/>
                  </a:lnTo>
                  <a:lnTo>
                    <a:pt x="803" y="28904"/>
                  </a:lnTo>
                  <a:lnTo>
                    <a:pt x="2963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0" name="Freeform: Shape 169">
              <a:extLst>
                <a:ext uri="{FF2B5EF4-FFF2-40B4-BE49-F238E27FC236}">
                  <a16:creationId xmlns:a16="http://schemas.microsoft.com/office/drawing/2014/main" id="{E1411ED6-803D-4C5A-8E92-8EAC28ACA255}"/>
                </a:ext>
                <a:ext uri="{C183D7F6-B498-43B3-948B-1728B52AA6E4}">
                  <adec:decorative xmlns:adec="http://schemas.microsoft.com/office/drawing/2017/decorative" val="1"/>
                </a:ext>
              </a:extLst>
            </p:cNvPr>
            <p:cNvSpPr/>
            <p:nvPr userDrawn="1"/>
          </p:nvSpPr>
          <p:spPr>
            <a:xfrm>
              <a:off x="239562" y="6658760"/>
              <a:ext cx="29882" cy="199240"/>
            </a:xfrm>
            <a:custGeom>
              <a:avLst/>
              <a:gdLst>
                <a:gd name="connsiteX0" fmla="*/ 29635 w 29882"/>
                <a:gd name="connsiteY0" fmla="*/ 0 h 199240"/>
                <a:gd name="connsiteX1" fmla="*/ 29882 w 29882"/>
                <a:gd name="connsiteY1" fmla="*/ 199240 h 199240"/>
                <a:gd name="connsiteX2" fmla="*/ 337 w 29882"/>
                <a:gd name="connsiteY2" fmla="*/ 199240 h 199240"/>
                <a:gd name="connsiteX3" fmla="*/ 0 w 29882"/>
                <a:gd name="connsiteY3" fmla="*/ 28103 h 199240"/>
                <a:gd name="connsiteX4" fmla="*/ 803 w 29882"/>
                <a:gd name="connsiteY4" fmla="*/ 28904 h 199240"/>
                <a:gd name="connsiteX5" fmla="*/ 29635 w 29882"/>
                <a:gd name="connsiteY5" fmla="*/ 0 h 19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82" h="199240">
                  <a:moveTo>
                    <a:pt x="29635" y="0"/>
                  </a:moveTo>
                  <a:lnTo>
                    <a:pt x="29882" y="199240"/>
                  </a:lnTo>
                  <a:lnTo>
                    <a:pt x="337" y="199240"/>
                  </a:lnTo>
                  <a:lnTo>
                    <a:pt x="0" y="28103"/>
                  </a:lnTo>
                  <a:lnTo>
                    <a:pt x="803" y="28904"/>
                  </a:lnTo>
                  <a:lnTo>
                    <a:pt x="2963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9" name="Freeform: Shape 168">
              <a:extLst>
                <a:ext uri="{FF2B5EF4-FFF2-40B4-BE49-F238E27FC236}">
                  <a16:creationId xmlns:a16="http://schemas.microsoft.com/office/drawing/2014/main" id="{D3F198DF-8521-45A1-8BAE-4FC70FC420A8}"/>
                </a:ext>
                <a:ext uri="{C183D7F6-B498-43B3-948B-1728B52AA6E4}">
                  <adec:decorative xmlns:adec="http://schemas.microsoft.com/office/drawing/2017/decorative" val="1"/>
                </a:ext>
              </a:extLst>
            </p:cNvPr>
            <p:cNvSpPr/>
            <p:nvPr userDrawn="1"/>
          </p:nvSpPr>
          <p:spPr>
            <a:xfrm>
              <a:off x="179494" y="6718178"/>
              <a:ext cx="29006" cy="139823"/>
            </a:xfrm>
            <a:custGeom>
              <a:avLst/>
              <a:gdLst>
                <a:gd name="connsiteX0" fmla="*/ 28832 w 29006"/>
                <a:gd name="connsiteY0" fmla="*/ 0 h 139823"/>
                <a:gd name="connsiteX1" fmla="*/ 29006 w 29006"/>
                <a:gd name="connsiteY1" fmla="*/ 139823 h 139823"/>
                <a:gd name="connsiteX2" fmla="*/ 138 w 29006"/>
                <a:gd name="connsiteY2" fmla="*/ 139823 h 139823"/>
                <a:gd name="connsiteX3" fmla="*/ 0 w 29006"/>
                <a:gd name="connsiteY3" fmla="*/ 28904 h 139823"/>
                <a:gd name="connsiteX4" fmla="*/ 28832 w 29006"/>
                <a:gd name="connsiteY4" fmla="*/ 0 h 139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6" h="139823">
                  <a:moveTo>
                    <a:pt x="28832" y="0"/>
                  </a:moveTo>
                  <a:lnTo>
                    <a:pt x="29006" y="139823"/>
                  </a:lnTo>
                  <a:lnTo>
                    <a:pt x="138" y="139823"/>
                  </a:lnTo>
                  <a:lnTo>
                    <a:pt x="0" y="28904"/>
                  </a:lnTo>
                  <a:lnTo>
                    <a:pt x="28832"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8" name="Freeform: Shape 167">
              <a:extLst>
                <a:ext uri="{FF2B5EF4-FFF2-40B4-BE49-F238E27FC236}">
                  <a16:creationId xmlns:a16="http://schemas.microsoft.com/office/drawing/2014/main" id="{AAA80212-BA6E-448F-BA91-287462E1D34C}"/>
                </a:ext>
                <a:ext uri="{C183D7F6-B498-43B3-948B-1728B52AA6E4}">
                  <adec:decorative xmlns:adec="http://schemas.microsoft.com/office/drawing/2017/decorative" val="1"/>
                </a:ext>
              </a:extLst>
            </p:cNvPr>
            <p:cNvSpPr/>
            <p:nvPr userDrawn="1"/>
          </p:nvSpPr>
          <p:spPr>
            <a:xfrm>
              <a:off x="118626" y="6779198"/>
              <a:ext cx="28931" cy="78803"/>
            </a:xfrm>
            <a:custGeom>
              <a:avLst/>
              <a:gdLst>
                <a:gd name="connsiteX0" fmla="*/ 28833 w 28931"/>
                <a:gd name="connsiteY0" fmla="*/ 0 h 78803"/>
                <a:gd name="connsiteX1" fmla="*/ 28931 w 28931"/>
                <a:gd name="connsiteY1" fmla="*/ 78803 h 78803"/>
                <a:gd name="connsiteX2" fmla="*/ 62 w 28931"/>
                <a:gd name="connsiteY2" fmla="*/ 78803 h 78803"/>
                <a:gd name="connsiteX3" fmla="*/ 0 w 28931"/>
                <a:gd name="connsiteY3" fmla="*/ 28904 h 78803"/>
                <a:gd name="connsiteX4" fmla="*/ 28833 w 28931"/>
                <a:gd name="connsiteY4" fmla="*/ 0 h 78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31" h="78803">
                  <a:moveTo>
                    <a:pt x="28833" y="0"/>
                  </a:moveTo>
                  <a:lnTo>
                    <a:pt x="28931" y="78803"/>
                  </a:lnTo>
                  <a:lnTo>
                    <a:pt x="62" y="78803"/>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7" name="Freeform: Shape 166">
              <a:extLst>
                <a:ext uri="{FF2B5EF4-FFF2-40B4-BE49-F238E27FC236}">
                  <a16:creationId xmlns:a16="http://schemas.microsoft.com/office/drawing/2014/main" id="{5B8EBCCB-B7E3-4837-AA61-44D0A400EC96}"/>
                </a:ext>
                <a:ext uri="{C183D7F6-B498-43B3-948B-1728B52AA6E4}">
                  <adec:decorative xmlns:adec="http://schemas.microsoft.com/office/drawing/2017/decorative" val="1"/>
                </a:ext>
              </a:extLst>
            </p:cNvPr>
            <p:cNvSpPr/>
            <p:nvPr userDrawn="1"/>
          </p:nvSpPr>
          <p:spPr>
            <a:xfrm>
              <a:off x="70452" y="6841018"/>
              <a:ext cx="16961" cy="16982"/>
            </a:xfrm>
            <a:custGeom>
              <a:avLst/>
              <a:gdLst>
                <a:gd name="connsiteX0" fmla="*/ 16940 w 16961"/>
                <a:gd name="connsiteY0" fmla="*/ 0 h 16982"/>
                <a:gd name="connsiteX1" fmla="*/ 16961 w 16961"/>
                <a:gd name="connsiteY1" fmla="*/ 16982 h 16982"/>
                <a:gd name="connsiteX2" fmla="*/ 0 w 16961"/>
                <a:gd name="connsiteY2" fmla="*/ 16982 h 16982"/>
                <a:gd name="connsiteX3" fmla="*/ 16940 w 16961"/>
                <a:gd name="connsiteY3" fmla="*/ 0 h 16982"/>
              </a:gdLst>
              <a:ahLst/>
              <a:cxnLst>
                <a:cxn ang="0">
                  <a:pos x="connsiteX0" y="connsiteY0"/>
                </a:cxn>
                <a:cxn ang="0">
                  <a:pos x="connsiteX1" y="connsiteY1"/>
                </a:cxn>
                <a:cxn ang="0">
                  <a:pos x="connsiteX2" y="connsiteY2"/>
                </a:cxn>
                <a:cxn ang="0">
                  <a:pos x="connsiteX3" y="connsiteY3"/>
                </a:cxn>
              </a:cxnLst>
              <a:rect l="l" t="t" r="r" b="b"/>
              <a:pathLst>
                <a:path w="16961" h="16982">
                  <a:moveTo>
                    <a:pt x="16940" y="0"/>
                  </a:moveTo>
                  <a:lnTo>
                    <a:pt x="16961" y="16982"/>
                  </a:lnTo>
                  <a:lnTo>
                    <a:pt x="0" y="16982"/>
                  </a:lnTo>
                  <a:lnTo>
                    <a:pt x="1694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96" name="Text Placeholder 9">
            <a:extLst>
              <a:ext uri="{FF2B5EF4-FFF2-40B4-BE49-F238E27FC236}">
                <a16:creationId xmlns:a16="http://schemas.microsoft.com/office/drawing/2014/main" id="{31DFD331-AE9E-4D35-BC5E-89A51E7CC6CF}"/>
              </a:ext>
            </a:extLst>
          </p:cNvPr>
          <p:cNvSpPr>
            <a:spLocks noGrp="1"/>
          </p:cNvSpPr>
          <p:nvPr>
            <p:ph type="body" sz="quarter" idx="15" hasCustomPrompt="1"/>
          </p:nvPr>
        </p:nvSpPr>
        <p:spPr>
          <a:xfrm>
            <a:off x="4937760" y="2080153"/>
            <a:ext cx="3200400" cy="365760"/>
          </a:xfrm>
        </p:spPr>
        <p:txBody>
          <a:bodyPr>
            <a:noAutofit/>
          </a:bodyPr>
          <a:lstStyle>
            <a:lvl1pPr marL="0" indent="0">
              <a:lnSpc>
                <a:spcPts val="2400"/>
              </a:lnSpc>
              <a:spcBef>
                <a:spcPts val="0"/>
              </a:spcBef>
              <a:buNone/>
              <a:defRPr sz="2000" b="1" cap="all" baseline="0">
                <a:solidFill>
                  <a:schemeClr val="accent3"/>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ADD SUBTITLE</a:t>
            </a:r>
          </a:p>
        </p:txBody>
      </p:sp>
      <p:sp>
        <p:nvSpPr>
          <p:cNvPr id="95" name="Text Placeholder 9">
            <a:extLst>
              <a:ext uri="{FF2B5EF4-FFF2-40B4-BE49-F238E27FC236}">
                <a16:creationId xmlns:a16="http://schemas.microsoft.com/office/drawing/2014/main" id="{E4B2F207-6068-4806-A6CC-5A7FCB66A218}"/>
              </a:ext>
            </a:extLst>
          </p:cNvPr>
          <p:cNvSpPr>
            <a:spLocks noGrp="1"/>
          </p:cNvSpPr>
          <p:nvPr>
            <p:ph type="body" sz="quarter" idx="13"/>
          </p:nvPr>
        </p:nvSpPr>
        <p:spPr>
          <a:xfrm>
            <a:off x="4937760" y="2491866"/>
            <a:ext cx="3200400" cy="731520"/>
          </a:xfrm>
        </p:spPr>
        <p:txBody>
          <a:bodyPr>
            <a:normAutofit/>
          </a:bodyPr>
          <a:lstStyle>
            <a:lvl1pPr marL="0" indent="0">
              <a:lnSpc>
                <a:spcPts val="1800"/>
              </a:lnSpc>
              <a:spcBef>
                <a:spcPts val="0"/>
              </a:spcBef>
              <a:buNone/>
              <a:defRPr sz="1400">
                <a:solidFill>
                  <a:schemeClr val="tx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98" name="Text Placeholder 9">
            <a:extLst>
              <a:ext uri="{FF2B5EF4-FFF2-40B4-BE49-F238E27FC236}">
                <a16:creationId xmlns:a16="http://schemas.microsoft.com/office/drawing/2014/main" id="{8F52AD35-565E-4B3E-B63D-69F6C62E56DF}"/>
              </a:ext>
            </a:extLst>
          </p:cNvPr>
          <p:cNvSpPr>
            <a:spLocks noGrp="1"/>
          </p:cNvSpPr>
          <p:nvPr>
            <p:ph type="body" sz="quarter" idx="17" hasCustomPrompt="1"/>
          </p:nvPr>
        </p:nvSpPr>
        <p:spPr>
          <a:xfrm>
            <a:off x="4937760" y="3417082"/>
            <a:ext cx="3200400" cy="365760"/>
          </a:xfrm>
        </p:spPr>
        <p:txBody>
          <a:bodyPr>
            <a:noAutofit/>
          </a:bodyPr>
          <a:lstStyle>
            <a:lvl1pPr marL="0" indent="0">
              <a:lnSpc>
                <a:spcPts val="2400"/>
              </a:lnSpc>
              <a:spcBef>
                <a:spcPts val="0"/>
              </a:spcBef>
              <a:buNone/>
              <a:defRPr sz="2000" b="1" cap="all" baseline="0">
                <a:solidFill>
                  <a:schemeClr val="accent3"/>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ADD SUBTITLE</a:t>
            </a:r>
          </a:p>
        </p:txBody>
      </p:sp>
      <p:sp>
        <p:nvSpPr>
          <p:cNvPr id="97" name="Text Placeholder 9">
            <a:extLst>
              <a:ext uri="{FF2B5EF4-FFF2-40B4-BE49-F238E27FC236}">
                <a16:creationId xmlns:a16="http://schemas.microsoft.com/office/drawing/2014/main" id="{62E32947-70DC-4299-A3C0-D8CFA7571844}"/>
              </a:ext>
            </a:extLst>
          </p:cNvPr>
          <p:cNvSpPr>
            <a:spLocks noGrp="1"/>
          </p:cNvSpPr>
          <p:nvPr>
            <p:ph type="body" sz="quarter" idx="16"/>
          </p:nvPr>
        </p:nvSpPr>
        <p:spPr>
          <a:xfrm>
            <a:off x="4937760" y="3837939"/>
            <a:ext cx="3200400" cy="731520"/>
          </a:xfrm>
        </p:spPr>
        <p:txBody>
          <a:bodyPr>
            <a:normAutofit/>
          </a:bodyPr>
          <a:lstStyle>
            <a:lvl1pPr marL="0" indent="0">
              <a:lnSpc>
                <a:spcPts val="1800"/>
              </a:lnSpc>
              <a:spcBef>
                <a:spcPts val="0"/>
              </a:spcBef>
              <a:buNone/>
              <a:defRPr sz="1400">
                <a:solidFill>
                  <a:schemeClr val="tx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100" name="Text Placeholder 9">
            <a:extLst>
              <a:ext uri="{FF2B5EF4-FFF2-40B4-BE49-F238E27FC236}">
                <a16:creationId xmlns:a16="http://schemas.microsoft.com/office/drawing/2014/main" id="{15906F94-3E6E-4731-9975-FE2377DBDC21}"/>
              </a:ext>
            </a:extLst>
          </p:cNvPr>
          <p:cNvSpPr>
            <a:spLocks noGrp="1"/>
          </p:cNvSpPr>
          <p:nvPr>
            <p:ph type="body" sz="quarter" idx="19" hasCustomPrompt="1"/>
          </p:nvPr>
        </p:nvSpPr>
        <p:spPr>
          <a:xfrm>
            <a:off x="4933747" y="4790587"/>
            <a:ext cx="3200400" cy="365760"/>
          </a:xfrm>
        </p:spPr>
        <p:txBody>
          <a:bodyPr>
            <a:noAutofit/>
          </a:bodyPr>
          <a:lstStyle>
            <a:lvl1pPr marL="0" indent="0">
              <a:lnSpc>
                <a:spcPts val="2400"/>
              </a:lnSpc>
              <a:spcBef>
                <a:spcPts val="0"/>
              </a:spcBef>
              <a:buNone/>
              <a:defRPr sz="2000" b="1" cap="all" baseline="0">
                <a:solidFill>
                  <a:schemeClr val="accent3"/>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ADD SUBTITLE</a:t>
            </a:r>
          </a:p>
        </p:txBody>
      </p:sp>
      <p:sp>
        <p:nvSpPr>
          <p:cNvPr id="99" name="Text Placeholder 9">
            <a:extLst>
              <a:ext uri="{FF2B5EF4-FFF2-40B4-BE49-F238E27FC236}">
                <a16:creationId xmlns:a16="http://schemas.microsoft.com/office/drawing/2014/main" id="{F592EC28-81D2-494E-AD5C-BC4F4FCD303E}"/>
              </a:ext>
            </a:extLst>
          </p:cNvPr>
          <p:cNvSpPr>
            <a:spLocks noGrp="1"/>
          </p:cNvSpPr>
          <p:nvPr>
            <p:ph type="body" sz="quarter" idx="18"/>
          </p:nvPr>
        </p:nvSpPr>
        <p:spPr>
          <a:xfrm>
            <a:off x="4933747" y="5203301"/>
            <a:ext cx="3200400" cy="731520"/>
          </a:xfrm>
        </p:spPr>
        <p:txBody>
          <a:bodyPr>
            <a:normAutofit/>
          </a:bodyPr>
          <a:lstStyle>
            <a:lvl1pPr marL="0" indent="0">
              <a:lnSpc>
                <a:spcPts val="1800"/>
              </a:lnSpc>
              <a:spcBef>
                <a:spcPts val="0"/>
              </a:spcBef>
              <a:buNone/>
              <a:defRPr sz="1400">
                <a:solidFill>
                  <a:schemeClr val="tx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103" name="Text Placeholder 9">
            <a:extLst>
              <a:ext uri="{FF2B5EF4-FFF2-40B4-BE49-F238E27FC236}">
                <a16:creationId xmlns:a16="http://schemas.microsoft.com/office/drawing/2014/main" id="{6B4E489F-EE15-4460-875A-2FB75B72C5DD}"/>
              </a:ext>
            </a:extLst>
          </p:cNvPr>
          <p:cNvSpPr>
            <a:spLocks noGrp="1"/>
          </p:cNvSpPr>
          <p:nvPr>
            <p:ph type="body" sz="quarter" idx="21" hasCustomPrompt="1"/>
          </p:nvPr>
        </p:nvSpPr>
        <p:spPr>
          <a:xfrm>
            <a:off x="8486217" y="2080153"/>
            <a:ext cx="3200400" cy="365760"/>
          </a:xfrm>
        </p:spPr>
        <p:txBody>
          <a:bodyPr>
            <a:noAutofit/>
          </a:bodyPr>
          <a:lstStyle>
            <a:lvl1pPr marL="0" indent="0">
              <a:lnSpc>
                <a:spcPts val="2400"/>
              </a:lnSpc>
              <a:spcBef>
                <a:spcPts val="0"/>
              </a:spcBef>
              <a:buNone/>
              <a:defRPr sz="2000" b="1" cap="all" baseline="0">
                <a:solidFill>
                  <a:schemeClr val="accent3"/>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ADD SUBTITLE</a:t>
            </a:r>
          </a:p>
        </p:txBody>
      </p:sp>
      <p:sp>
        <p:nvSpPr>
          <p:cNvPr id="102" name="Text Placeholder 9">
            <a:extLst>
              <a:ext uri="{FF2B5EF4-FFF2-40B4-BE49-F238E27FC236}">
                <a16:creationId xmlns:a16="http://schemas.microsoft.com/office/drawing/2014/main" id="{41D6DC40-2E7F-4703-B810-A9DF12E8CA4D}"/>
              </a:ext>
            </a:extLst>
          </p:cNvPr>
          <p:cNvSpPr>
            <a:spLocks noGrp="1"/>
          </p:cNvSpPr>
          <p:nvPr>
            <p:ph type="body" sz="quarter" idx="20"/>
          </p:nvPr>
        </p:nvSpPr>
        <p:spPr>
          <a:xfrm>
            <a:off x="8486217" y="2486550"/>
            <a:ext cx="3200400" cy="731520"/>
          </a:xfrm>
        </p:spPr>
        <p:txBody>
          <a:bodyPr>
            <a:normAutofit/>
          </a:bodyPr>
          <a:lstStyle>
            <a:lvl1pPr marL="0" indent="0">
              <a:lnSpc>
                <a:spcPts val="1800"/>
              </a:lnSpc>
              <a:spcBef>
                <a:spcPts val="0"/>
              </a:spcBef>
              <a:buNone/>
              <a:defRPr sz="1400">
                <a:solidFill>
                  <a:schemeClr val="tx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105" name="Text Placeholder 9">
            <a:extLst>
              <a:ext uri="{FF2B5EF4-FFF2-40B4-BE49-F238E27FC236}">
                <a16:creationId xmlns:a16="http://schemas.microsoft.com/office/drawing/2014/main" id="{8D1334C0-9B97-4769-8EC5-505D553AD531}"/>
              </a:ext>
            </a:extLst>
          </p:cNvPr>
          <p:cNvSpPr>
            <a:spLocks noGrp="1"/>
          </p:cNvSpPr>
          <p:nvPr>
            <p:ph type="body" sz="quarter" idx="23" hasCustomPrompt="1"/>
          </p:nvPr>
        </p:nvSpPr>
        <p:spPr>
          <a:xfrm>
            <a:off x="8486217" y="3417082"/>
            <a:ext cx="3200400" cy="365760"/>
          </a:xfrm>
        </p:spPr>
        <p:txBody>
          <a:bodyPr>
            <a:noAutofit/>
          </a:bodyPr>
          <a:lstStyle>
            <a:lvl1pPr marL="0" indent="0">
              <a:lnSpc>
                <a:spcPts val="2400"/>
              </a:lnSpc>
              <a:spcBef>
                <a:spcPts val="0"/>
              </a:spcBef>
              <a:buNone/>
              <a:defRPr sz="2000" b="1" cap="all" baseline="0">
                <a:solidFill>
                  <a:schemeClr val="accent3"/>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ADD SUBTITLE</a:t>
            </a:r>
          </a:p>
        </p:txBody>
      </p:sp>
      <p:sp>
        <p:nvSpPr>
          <p:cNvPr id="104" name="Text Placeholder 9">
            <a:extLst>
              <a:ext uri="{FF2B5EF4-FFF2-40B4-BE49-F238E27FC236}">
                <a16:creationId xmlns:a16="http://schemas.microsoft.com/office/drawing/2014/main" id="{77627840-21B3-4981-A379-398FD9F5B7EF}"/>
              </a:ext>
            </a:extLst>
          </p:cNvPr>
          <p:cNvSpPr>
            <a:spLocks noGrp="1"/>
          </p:cNvSpPr>
          <p:nvPr>
            <p:ph type="body" sz="quarter" idx="22"/>
          </p:nvPr>
        </p:nvSpPr>
        <p:spPr>
          <a:xfrm>
            <a:off x="8486217" y="3832623"/>
            <a:ext cx="3200400" cy="731520"/>
          </a:xfrm>
        </p:spPr>
        <p:txBody>
          <a:bodyPr>
            <a:normAutofit/>
          </a:bodyPr>
          <a:lstStyle>
            <a:lvl1pPr marL="0" indent="0">
              <a:lnSpc>
                <a:spcPts val="1800"/>
              </a:lnSpc>
              <a:spcBef>
                <a:spcPts val="0"/>
              </a:spcBef>
              <a:buNone/>
              <a:defRPr sz="1400">
                <a:solidFill>
                  <a:schemeClr val="tx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7" name="Date Placeholder 3">
            <a:extLst>
              <a:ext uri="{FF2B5EF4-FFF2-40B4-BE49-F238E27FC236}">
                <a16:creationId xmlns:a16="http://schemas.microsoft.com/office/drawing/2014/main" id="{18E2B289-606A-7510-046C-E02AFB15CFB8}"/>
              </a:ext>
            </a:extLst>
          </p:cNvPr>
          <p:cNvSpPr>
            <a:spLocks noGrp="1"/>
          </p:cNvSpPr>
          <p:nvPr>
            <p:ph type="dt" sz="half" idx="10"/>
          </p:nvPr>
        </p:nvSpPr>
        <p:spPr>
          <a:xfrm>
            <a:off x="4937760" y="6289167"/>
            <a:ext cx="1097280" cy="365125"/>
          </a:xfrm>
        </p:spPr>
        <p:txBody>
          <a:bodyPr/>
          <a:lstStyle>
            <a:lvl1pPr>
              <a:defRPr sz="1400">
                <a:solidFill>
                  <a:schemeClr val="tx1">
                    <a:lumMod val="75000"/>
                    <a:lumOff val="25000"/>
                  </a:schemeClr>
                </a:solidFill>
              </a:defRPr>
            </a:lvl1pPr>
          </a:lstStyle>
          <a:p>
            <a:r>
              <a:rPr lang="en-US"/>
              <a:t>2023</a:t>
            </a:r>
          </a:p>
        </p:txBody>
      </p:sp>
      <p:sp>
        <p:nvSpPr>
          <p:cNvPr id="10" name="Footer Placeholder 4">
            <a:extLst>
              <a:ext uri="{FF2B5EF4-FFF2-40B4-BE49-F238E27FC236}">
                <a16:creationId xmlns:a16="http://schemas.microsoft.com/office/drawing/2014/main" id="{50A766A5-CC7C-7EBB-7DFB-8A0B60F17960}"/>
              </a:ext>
            </a:extLst>
          </p:cNvPr>
          <p:cNvSpPr>
            <a:spLocks noGrp="1"/>
          </p:cNvSpPr>
          <p:nvPr>
            <p:ph type="ftr" sz="quarter" idx="11"/>
          </p:nvPr>
        </p:nvSpPr>
        <p:spPr>
          <a:xfrm>
            <a:off x="6488239" y="6394831"/>
            <a:ext cx="4182809" cy="259461"/>
          </a:xfrm>
        </p:spPr>
        <p:txBody>
          <a:bodyPr/>
          <a:lstStyle>
            <a:lvl1pPr>
              <a:defRPr sz="1400">
                <a:solidFill>
                  <a:schemeClr val="tx1">
                    <a:lumMod val="75000"/>
                    <a:lumOff val="25000"/>
                  </a:schemeClr>
                </a:solidFill>
              </a:defRPr>
            </a:lvl1pPr>
          </a:lstStyle>
          <a:p>
            <a:r>
              <a:rPr lang="en-US"/>
              <a:t>Achieving </a:t>
            </a:r>
            <a:r>
              <a:rPr lang="en-US" err="1"/>
              <a:t>SolSmart</a:t>
            </a:r>
            <a:r>
              <a:rPr lang="en-US"/>
              <a:t> Silver Status on Nantucket</a:t>
            </a:r>
          </a:p>
        </p:txBody>
      </p:sp>
      <p:sp>
        <p:nvSpPr>
          <p:cNvPr id="14" name="Slide Number Placeholder 5">
            <a:extLst>
              <a:ext uri="{FF2B5EF4-FFF2-40B4-BE49-F238E27FC236}">
                <a16:creationId xmlns:a16="http://schemas.microsoft.com/office/drawing/2014/main" id="{0CFE69E2-3E28-A264-AE69-A70D32DA5CE8}"/>
              </a:ext>
            </a:extLst>
          </p:cNvPr>
          <p:cNvSpPr>
            <a:spLocks noGrp="1"/>
          </p:cNvSpPr>
          <p:nvPr>
            <p:ph type="sldNum" sz="quarter" idx="12"/>
          </p:nvPr>
        </p:nvSpPr>
        <p:spPr>
          <a:xfrm>
            <a:off x="11123295" y="6292342"/>
            <a:ext cx="457200" cy="365125"/>
          </a:xfrm>
        </p:spPr>
        <p:txBody>
          <a:bodyPr/>
          <a:lstStyle>
            <a:lvl1pPr>
              <a:defRPr sz="1400">
                <a:solidFill>
                  <a:schemeClr val="tx1">
                    <a:lumMod val="75000"/>
                    <a:lumOff val="25000"/>
                  </a:schemeClr>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1499395112"/>
      </p:ext>
    </p:extLst>
  </p:cSld>
  <p:clrMapOvr>
    <a:masterClrMapping/>
  </p:clrMapOvr>
  <p:transition spd="med">
    <p:pull/>
  </p:transition>
  <p:extLst>
    <p:ext uri="{DCECCB84-F9BA-43D5-87BE-67443E8EF086}">
      <p15:sldGuideLst xmlns:p15="http://schemas.microsoft.com/office/powerpoint/2012/main">
        <p15:guide id="1" orient="horz" pos="552">
          <p15:clr>
            <a:srgbClr val="FBAE40"/>
          </p15:clr>
        </p15:guide>
        <p15:guide id="2" pos="7104">
          <p15:clr>
            <a:srgbClr val="FBAE40"/>
          </p15:clr>
        </p15:guide>
        <p15:guide id="3" pos="739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oblem">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4937760" y="898524"/>
            <a:ext cx="6339840" cy="1325880"/>
          </a:xfrm>
        </p:spPr>
        <p:txBody>
          <a:bodyPr anchor="t" anchorCtr="0"/>
          <a:lstStyle>
            <a:lvl1pPr>
              <a:defRPr cap="all" baseline="0">
                <a:solidFill>
                  <a:schemeClr val="accent1"/>
                </a:solidFill>
              </a:defRPr>
            </a:lvl1pPr>
          </a:lstStyle>
          <a:p>
            <a:r>
              <a:rPr lang="en-US"/>
              <a:t>CLICK TO ADD TITLE</a:t>
            </a:r>
          </a:p>
        </p:txBody>
      </p:sp>
      <p:grpSp>
        <p:nvGrpSpPr>
          <p:cNvPr id="3" name="Group 2">
            <a:extLst>
              <a:ext uri="{FF2B5EF4-FFF2-40B4-BE49-F238E27FC236}">
                <a16:creationId xmlns:a16="http://schemas.microsoft.com/office/drawing/2014/main" id="{AA46EB74-3A91-4DAA-ACF3-FF090B2F7C96}"/>
              </a:ext>
              <a:ext uri="{C183D7F6-B498-43B3-948B-1728B52AA6E4}">
                <adec:decorative xmlns:adec="http://schemas.microsoft.com/office/drawing/2017/decorative" val="1"/>
              </a:ext>
            </a:extLst>
          </p:cNvPr>
          <p:cNvGrpSpPr/>
          <p:nvPr userDrawn="1"/>
        </p:nvGrpSpPr>
        <p:grpSpPr>
          <a:xfrm>
            <a:off x="-193623" y="-983359"/>
            <a:ext cx="5242592" cy="7843456"/>
            <a:chOff x="-193623" y="-983359"/>
            <a:chExt cx="5242592" cy="7843456"/>
          </a:xfrm>
        </p:grpSpPr>
        <p:pic>
          <p:nvPicPr>
            <p:cNvPr id="26" name="Graphic 25">
              <a:extLst>
                <a:ext uri="{FF2B5EF4-FFF2-40B4-BE49-F238E27FC236}">
                  <a16:creationId xmlns:a16="http://schemas.microsoft.com/office/drawing/2014/main" id="{E1BC9BFE-80C0-4DA9-92DB-070C41E412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8097646">
              <a:off x="1569916" y="-983359"/>
              <a:ext cx="2029968" cy="2029968"/>
            </a:xfrm>
            <a:prstGeom prst="rect">
              <a:avLst/>
            </a:prstGeom>
          </p:spPr>
        </p:pic>
        <p:sp>
          <p:nvSpPr>
            <p:cNvPr id="8" name="Rectangle 23">
              <a:extLst>
                <a:ext uri="{FF2B5EF4-FFF2-40B4-BE49-F238E27FC236}">
                  <a16:creationId xmlns:a16="http://schemas.microsoft.com/office/drawing/2014/main" id="{F5ED01E4-35BF-4165-86B2-E3BDFD91DEE3}"/>
                </a:ext>
                <a:ext uri="{C183D7F6-B498-43B3-948B-1728B52AA6E4}">
                  <adec:decorative xmlns:adec="http://schemas.microsoft.com/office/drawing/2017/decorative" val="1"/>
                </a:ext>
              </a:extLst>
            </p:cNvPr>
            <p:cNvSpPr/>
            <p:nvPr userDrawn="1"/>
          </p:nvSpPr>
          <p:spPr>
            <a:xfrm rot="13508190">
              <a:off x="141725" y="458228"/>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B7E6DD28-C71B-4484-973A-D12A27730009}"/>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8902533">
              <a:off x="1574706" y="1900474"/>
              <a:ext cx="2029968" cy="2029968"/>
            </a:xfrm>
            <a:prstGeom prst="rect">
              <a:avLst/>
            </a:prstGeom>
          </p:spPr>
        </p:pic>
        <p:sp>
          <p:nvSpPr>
            <p:cNvPr id="11" name="Rectangle 23">
              <a:extLst>
                <a:ext uri="{FF2B5EF4-FFF2-40B4-BE49-F238E27FC236}">
                  <a16:creationId xmlns:a16="http://schemas.microsoft.com/office/drawing/2014/main" id="{AB403917-256D-4254-A12F-F8BD19470C42}"/>
                </a:ext>
                <a:ext uri="{C183D7F6-B498-43B3-948B-1728B52AA6E4}">
                  <adec:decorative xmlns:adec="http://schemas.microsoft.com/office/drawing/2017/decorative" val="1"/>
                </a:ext>
              </a:extLst>
            </p:cNvPr>
            <p:cNvSpPr/>
            <p:nvPr userDrawn="1"/>
          </p:nvSpPr>
          <p:spPr>
            <a:xfrm rot="18900000">
              <a:off x="1580257" y="1923515"/>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EB06A536-5FCB-4761-9EFF-D54BE44B1FD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708786">
              <a:off x="145529" y="3355869"/>
              <a:ext cx="2029968" cy="2029968"/>
            </a:xfrm>
            <a:prstGeom prst="rect">
              <a:avLst/>
            </a:prstGeom>
          </p:spPr>
        </p:pic>
        <p:pic>
          <p:nvPicPr>
            <p:cNvPr id="13" name="Graphic 12">
              <a:extLst>
                <a:ext uri="{FF2B5EF4-FFF2-40B4-BE49-F238E27FC236}">
                  <a16:creationId xmlns:a16="http://schemas.microsoft.com/office/drawing/2014/main" id="{3B73C61F-3D48-4791-8280-D98D2C01E0C1}"/>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3489227">
              <a:off x="3019001" y="3357927"/>
              <a:ext cx="2029968" cy="2029968"/>
            </a:xfrm>
            <a:prstGeom prst="rect">
              <a:avLst/>
            </a:prstGeom>
          </p:spPr>
        </p:pic>
        <p:grpSp>
          <p:nvGrpSpPr>
            <p:cNvPr id="21" name="Group 20">
              <a:extLst>
                <a:ext uri="{FF2B5EF4-FFF2-40B4-BE49-F238E27FC236}">
                  <a16:creationId xmlns:a16="http://schemas.microsoft.com/office/drawing/2014/main" id="{94213EEF-F759-4045-9F53-49C1B4ECED53}"/>
                </a:ext>
                <a:ext uri="{C183D7F6-B498-43B3-948B-1728B52AA6E4}">
                  <adec:decorative xmlns:adec="http://schemas.microsoft.com/office/drawing/2017/decorative" val="1"/>
                </a:ext>
              </a:extLst>
            </p:cNvPr>
            <p:cNvGrpSpPr/>
            <p:nvPr userDrawn="1"/>
          </p:nvGrpSpPr>
          <p:grpSpPr>
            <a:xfrm>
              <a:off x="1159403" y="5806395"/>
              <a:ext cx="2870810" cy="1000774"/>
              <a:chOff x="-13699" y="5839164"/>
              <a:chExt cx="2862790" cy="1000774"/>
            </a:xfrm>
          </p:grpSpPr>
          <p:sp>
            <p:nvSpPr>
              <p:cNvPr id="91" name="Freeform: Shape 90">
                <a:extLst>
                  <a:ext uri="{FF2B5EF4-FFF2-40B4-BE49-F238E27FC236}">
                    <a16:creationId xmlns:a16="http://schemas.microsoft.com/office/drawing/2014/main" id="{2EA4D38A-6ACD-4296-B454-E5BD7EAC7990}"/>
                  </a:ext>
                </a:extLst>
              </p:cNvPr>
              <p:cNvSpPr/>
              <p:nvPr userDrawn="1"/>
            </p:nvSpPr>
            <p:spPr>
              <a:xfrm>
                <a:off x="-13699" y="5839164"/>
                <a:ext cx="2862790" cy="28868"/>
              </a:xfrm>
              <a:custGeom>
                <a:avLst/>
                <a:gdLst>
                  <a:gd name="connsiteX0" fmla="*/ 0 w 2862790"/>
                  <a:gd name="connsiteY0" fmla="*/ 0 h 28868"/>
                  <a:gd name="connsiteX1" fmla="*/ 2862790 w 2862790"/>
                  <a:gd name="connsiteY1" fmla="*/ 0 h 28868"/>
                  <a:gd name="connsiteX2" fmla="*/ 2833921 w 2862790"/>
                  <a:gd name="connsiteY2" fmla="*/ 28868 h 28868"/>
                  <a:gd name="connsiteX3" fmla="*/ 28868 w 2862790"/>
                  <a:gd name="connsiteY3" fmla="*/ 28868 h 28868"/>
                  <a:gd name="connsiteX4" fmla="*/ 0 w 286279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790" h="28868">
                    <a:moveTo>
                      <a:pt x="0" y="0"/>
                    </a:moveTo>
                    <a:lnTo>
                      <a:pt x="2862790" y="0"/>
                    </a:lnTo>
                    <a:lnTo>
                      <a:pt x="2833921"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0" name="Freeform: Shape 89">
                <a:extLst>
                  <a:ext uri="{FF2B5EF4-FFF2-40B4-BE49-F238E27FC236}">
                    <a16:creationId xmlns:a16="http://schemas.microsoft.com/office/drawing/2014/main" id="{74E32D04-F635-443B-B642-A509F0473CB5}"/>
                  </a:ext>
                </a:extLst>
              </p:cNvPr>
              <p:cNvSpPr/>
              <p:nvPr userDrawn="1"/>
            </p:nvSpPr>
            <p:spPr>
              <a:xfrm>
                <a:off x="47246" y="5900109"/>
                <a:ext cx="2740900" cy="28868"/>
              </a:xfrm>
              <a:custGeom>
                <a:avLst/>
                <a:gdLst>
                  <a:gd name="connsiteX0" fmla="*/ 0 w 2740900"/>
                  <a:gd name="connsiteY0" fmla="*/ 0 h 28868"/>
                  <a:gd name="connsiteX1" fmla="*/ 2740900 w 2740900"/>
                  <a:gd name="connsiteY1" fmla="*/ 0 h 28868"/>
                  <a:gd name="connsiteX2" fmla="*/ 2712032 w 2740900"/>
                  <a:gd name="connsiteY2" fmla="*/ 28868 h 28868"/>
                  <a:gd name="connsiteX3" fmla="*/ 28868 w 2740900"/>
                  <a:gd name="connsiteY3" fmla="*/ 28868 h 28868"/>
                  <a:gd name="connsiteX4" fmla="*/ 0 w 274090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0900" h="28868">
                    <a:moveTo>
                      <a:pt x="0" y="0"/>
                    </a:moveTo>
                    <a:lnTo>
                      <a:pt x="2740900" y="0"/>
                    </a:lnTo>
                    <a:lnTo>
                      <a:pt x="2712032"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9" name="Freeform: Shape 88">
                <a:extLst>
                  <a:ext uri="{FF2B5EF4-FFF2-40B4-BE49-F238E27FC236}">
                    <a16:creationId xmlns:a16="http://schemas.microsoft.com/office/drawing/2014/main" id="{C95F7659-0C0B-4798-8392-E6B36B62DEA4}"/>
                  </a:ext>
                </a:extLst>
              </p:cNvPr>
              <p:cNvSpPr/>
              <p:nvPr userDrawn="1"/>
            </p:nvSpPr>
            <p:spPr>
              <a:xfrm>
                <a:off x="108992" y="5960251"/>
                <a:ext cx="2619012" cy="29671"/>
              </a:xfrm>
              <a:custGeom>
                <a:avLst/>
                <a:gdLst>
                  <a:gd name="connsiteX0" fmla="*/ 0 w 2619012"/>
                  <a:gd name="connsiteY0" fmla="*/ 0 h 29671"/>
                  <a:gd name="connsiteX1" fmla="*/ 2619012 w 2619012"/>
                  <a:gd name="connsiteY1" fmla="*/ 0 h 29671"/>
                  <a:gd name="connsiteX2" fmla="*/ 2590143 w 2619012"/>
                  <a:gd name="connsiteY2" fmla="*/ 28868 h 29671"/>
                  <a:gd name="connsiteX3" fmla="*/ 28067 w 2619012"/>
                  <a:gd name="connsiteY3" fmla="*/ 29671 h 29671"/>
                  <a:gd name="connsiteX4" fmla="*/ 28869 w 2619012"/>
                  <a:gd name="connsiteY4" fmla="*/ 28869 h 29671"/>
                  <a:gd name="connsiteX5" fmla="*/ 0 w 2619012"/>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9012" h="29671">
                    <a:moveTo>
                      <a:pt x="0" y="0"/>
                    </a:moveTo>
                    <a:lnTo>
                      <a:pt x="2619012" y="0"/>
                    </a:lnTo>
                    <a:lnTo>
                      <a:pt x="2590143" y="28868"/>
                    </a:lnTo>
                    <a:lnTo>
                      <a:pt x="28067" y="29671"/>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8" name="Freeform: Shape 87">
                <a:extLst>
                  <a:ext uri="{FF2B5EF4-FFF2-40B4-BE49-F238E27FC236}">
                    <a16:creationId xmlns:a16="http://schemas.microsoft.com/office/drawing/2014/main" id="{ABB69ABA-A9D2-4649-A1AB-E12AA2D2C8E7}"/>
                  </a:ext>
                </a:extLst>
              </p:cNvPr>
              <p:cNvSpPr/>
              <p:nvPr userDrawn="1"/>
            </p:nvSpPr>
            <p:spPr>
              <a:xfrm>
                <a:off x="169937" y="6021196"/>
                <a:ext cx="2497122" cy="29670"/>
              </a:xfrm>
              <a:custGeom>
                <a:avLst/>
                <a:gdLst>
                  <a:gd name="connsiteX0" fmla="*/ 0 w 2497122"/>
                  <a:gd name="connsiteY0" fmla="*/ 0 h 29670"/>
                  <a:gd name="connsiteX1" fmla="*/ 2497122 w 2497122"/>
                  <a:gd name="connsiteY1" fmla="*/ 0 h 29670"/>
                  <a:gd name="connsiteX2" fmla="*/ 2468254 w 2497122"/>
                  <a:gd name="connsiteY2" fmla="*/ 28868 h 29670"/>
                  <a:gd name="connsiteX3" fmla="*/ 28066 w 2497122"/>
                  <a:gd name="connsiteY3" fmla="*/ 29670 h 29670"/>
                  <a:gd name="connsiteX4" fmla="*/ 28868 w 2497122"/>
                  <a:gd name="connsiteY4" fmla="*/ 28868 h 29670"/>
                  <a:gd name="connsiteX5" fmla="*/ 0 w 2497122"/>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7122" h="29670">
                    <a:moveTo>
                      <a:pt x="0" y="0"/>
                    </a:moveTo>
                    <a:lnTo>
                      <a:pt x="2497122" y="0"/>
                    </a:lnTo>
                    <a:lnTo>
                      <a:pt x="2468254"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7" name="Freeform: Shape 86">
                <a:extLst>
                  <a:ext uri="{FF2B5EF4-FFF2-40B4-BE49-F238E27FC236}">
                    <a16:creationId xmlns:a16="http://schemas.microsoft.com/office/drawing/2014/main" id="{8B88CE23-E34F-470C-8C56-46C08322365F}"/>
                  </a:ext>
                </a:extLst>
              </p:cNvPr>
              <p:cNvSpPr/>
              <p:nvPr userDrawn="1"/>
            </p:nvSpPr>
            <p:spPr>
              <a:xfrm>
                <a:off x="229279" y="6082140"/>
                <a:ext cx="2376837" cy="28869"/>
              </a:xfrm>
              <a:custGeom>
                <a:avLst/>
                <a:gdLst>
                  <a:gd name="connsiteX0" fmla="*/ 0 w 2376837"/>
                  <a:gd name="connsiteY0" fmla="*/ 0 h 28869"/>
                  <a:gd name="connsiteX1" fmla="*/ 2376837 w 2376837"/>
                  <a:gd name="connsiteY1" fmla="*/ 0 h 28869"/>
                  <a:gd name="connsiteX2" fmla="*/ 2347968 w 2376837"/>
                  <a:gd name="connsiteY2" fmla="*/ 28868 h 28869"/>
                  <a:gd name="connsiteX3" fmla="*/ 28868 w 2376837"/>
                  <a:gd name="connsiteY3" fmla="*/ 28869 h 28869"/>
                  <a:gd name="connsiteX4" fmla="*/ 0 w 2376837"/>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837" h="28869">
                    <a:moveTo>
                      <a:pt x="0" y="0"/>
                    </a:moveTo>
                    <a:lnTo>
                      <a:pt x="2376837" y="0"/>
                    </a:lnTo>
                    <a:lnTo>
                      <a:pt x="2347968"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6" name="Freeform: Shape 85">
                <a:extLst>
                  <a:ext uri="{FF2B5EF4-FFF2-40B4-BE49-F238E27FC236}">
                    <a16:creationId xmlns:a16="http://schemas.microsoft.com/office/drawing/2014/main" id="{75BCEDE2-961E-42E0-AF9C-3D070C974007}"/>
                  </a:ext>
                </a:extLst>
              </p:cNvPr>
              <p:cNvSpPr/>
              <p:nvPr userDrawn="1"/>
            </p:nvSpPr>
            <p:spPr>
              <a:xfrm>
                <a:off x="290222" y="6143085"/>
                <a:ext cx="2254948" cy="28868"/>
              </a:xfrm>
              <a:custGeom>
                <a:avLst/>
                <a:gdLst>
                  <a:gd name="connsiteX0" fmla="*/ 0 w 2254948"/>
                  <a:gd name="connsiteY0" fmla="*/ 0 h 28868"/>
                  <a:gd name="connsiteX1" fmla="*/ 2254948 w 2254948"/>
                  <a:gd name="connsiteY1" fmla="*/ 0 h 28868"/>
                  <a:gd name="connsiteX2" fmla="*/ 2226080 w 2254948"/>
                  <a:gd name="connsiteY2" fmla="*/ 28868 h 28868"/>
                  <a:gd name="connsiteX3" fmla="*/ 28868 w 2254948"/>
                  <a:gd name="connsiteY3" fmla="*/ 28868 h 28868"/>
                  <a:gd name="connsiteX4" fmla="*/ 0 w 2254948"/>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948" h="28868">
                    <a:moveTo>
                      <a:pt x="0" y="0"/>
                    </a:moveTo>
                    <a:lnTo>
                      <a:pt x="2254948" y="0"/>
                    </a:lnTo>
                    <a:lnTo>
                      <a:pt x="2226080"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5" name="Freeform: Shape 84">
                <a:extLst>
                  <a:ext uri="{FF2B5EF4-FFF2-40B4-BE49-F238E27FC236}">
                    <a16:creationId xmlns:a16="http://schemas.microsoft.com/office/drawing/2014/main" id="{FB930397-7A2A-4C50-9EC9-7E3107D065D2}"/>
                  </a:ext>
                </a:extLst>
              </p:cNvPr>
              <p:cNvSpPr/>
              <p:nvPr userDrawn="1"/>
            </p:nvSpPr>
            <p:spPr>
              <a:xfrm>
                <a:off x="351970" y="6203227"/>
                <a:ext cx="2133059" cy="29671"/>
              </a:xfrm>
              <a:custGeom>
                <a:avLst/>
                <a:gdLst>
                  <a:gd name="connsiteX0" fmla="*/ 2133059 w 2133059"/>
                  <a:gd name="connsiteY0" fmla="*/ 0 h 29671"/>
                  <a:gd name="connsiteX1" fmla="*/ 2104190 w 2133059"/>
                  <a:gd name="connsiteY1" fmla="*/ 28869 h 29671"/>
                  <a:gd name="connsiteX2" fmla="*/ 28066 w 2133059"/>
                  <a:gd name="connsiteY2" fmla="*/ 29671 h 29671"/>
                  <a:gd name="connsiteX3" fmla="*/ 28868 w 2133059"/>
                  <a:gd name="connsiteY3" fmla="*/ 28869 h 29671"/>
                  <a:gd name="connsiteX4" fmla="*/ 0 w 2133059"/>
                  <a:gd name="connsiteY4" fmla="*/ 1 h 29671"/>
                  <a:gd name="connsiteX5" fmla="*/ 2133059 w 2133059"/>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3059" h="29671">
                    <a:moveTo>
                      <a:pt x="2133059" y="0"/>
                    </a:moveTo>
                    <a:lnTo>
                      <a:pt x="2104190" y="28869"/>
                    </a:lnTo>
                    <a:lnTo>
                      <a:pt x="28066" y="29671"/>
                    </a:lnTo>
                    <a:lnTo>
                      <a:pt x="28868" y="28869"/>
                    </a:lnTo>
                    <a:lnTo>
                      <a:pt x="0" y="1"/>
                    </a:lnTo>
                    <a:lnTo>
                      <a:pt x="213305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4" name="Freeform: Shape 83">
                <a:extLst>
                  <a:ext uri="{FF2B5EF4-FFF2-40B4-BE49-F238E27FC236}">
                    <a16:creationId xmlns:a16="http://schemas.microsoft.com/office/drawing/2014/main" id="{8CA98174-D81B-4241-92F9-D0D2028FFEA9}"/>
                  </a:ext>
                </a:extLst>
              </p:cNvPr>
              <p:cNvSpPr/>
              <p:nvPr userDrawn="1"/>
            </p:nvSpPr>
            <p:spPr>
              <a:xfrm>
                <a:off x="411310" y="6264172"/>
                <a:ext cx="2012774" cy="28868"/>
              </a:xfrm>
              <a:custGeom>
                <a:avLst/>
                <a:gdLst>
                  <a:gd name="connsiteX0" fmla="*/ 0 w 2012774"/>
                  <a:gd name="connsiteY0" fmla="*/ 0 h 28868"/>
                  <a:gd name="connsiteX1" fmla="*/ 2012774 w 2012774"/>
                  <a:gd name="connsiteY1" fmla="*/ 0 h 28868"/>
                  <a:gd name="connsiteX2" fmla="*/ 1983905 w 2012774"/>
                  <a:gd name="connsiteY2" fmla="*/ 28868 h 28868"/>
                  <a:gd name="connsiteX3" fmla="*/ 28868 w 2012774"/>
                  <a:gd name="connsiteY3" fmla="*/ 28868 h 28868"/>
                  <a:gd name="connsiteX4" fmla="*/ 0 w 201277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774" h="28868">
                    <a:moveTo>
                      <a:pt x="0" y="0"/>
                    </a:moveTo>
                    <a:lnTo>
                      <a:pt x="2012774" y="0"/>
                    </a:lnTo>
                    <a:lnTo>
                      <a:pt x="1983905"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3" name="Freeform: Shape 82">
                <a:extLst>
                  <a:ext uri="{FF2B5EF4-FFF2-40B4-BE49-F238E27FC236}">
                    <a16:creationId xmlns:a16="http://schemas.microsoft.com/office/drawing/2014/main" id="{E4CE4FB8-5E60-4288-B2FA-CF9316ED449F}"/>
                  </a:ext>
                </a:extLst>
              </p:cNvPr>
              <p:cNvSpPr/>
              <p:nvPr userDrawn="1"/>
            </p:nvSpPr>
            <p:spPr>
              <a:xfrm>
                <a:off x="472255" y="6325117"/>
                <a:ext cx="1890884" cy="28868"/>
              </a:xfrm>
              <a:custGeom>
                <a:avLst/>
                <a:gdLst>
                  <a:gd name="connsiteX0" fmla="*/ 0 w 1890884"/>
                  <a:gd name="connsiteY0" fmla="*/ 0 h 28868"/>
                  <a:gd name="connsiteX1" fmla="*/ 1890884 w 1890884"/>
                  <a:gd name="connsiteY1" fmla="*/ 0 h 28868"/>
                  <a:gd name="connsiteX2" fmla="*/ 1862016 w 1890884"/>
                  <a:gd name="connsiteY2" fmla="*/ 28868 h 28868"/>
                  <a:gd name="connsiteX3" fmla="*/ 28868 w 1890884"/>
                  <a:gd name="connsiteY3" fmla="*/ 28868 h 28868"/>
                  <a:gd name="connsiteX4" fmla="*/ 0 w 189088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884" h="28868">
                    <a:moveTo>
                      <a:pt x="0" y="0"/>
                    </a:moveTo>
                    <a:lnTo>
                      <a:pt x="1890884" y="0"/>
                    </a:lnTo>
                    <a:lnTo>
                      <a:pt x="1862016"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2" name="Freeform: Shape 81">
                <a:extLst>
                  <a:ext uri="{FF2B5EF4-FFF2-40B4-BE49-F238E27FC236}">
                    <a16:creationId xmlns:a16="http://schemas.microsoft.com/office/drawing/2014/main" id="{6F69FE5C-0AF0-42F6-A721-9E2244C967AA}"/>
                  </a:ext>
                </a:extLst>
              </p:cNvPr>
              <p:cNvSpPr/>
              <p:nvPr userDrawn="1"/>
            </p:nvSpPr>
            <p:spPr>
              <a:xfrm>
                <a:off x="533199" y="6386061"/>
                <a:ext cx="1768996" cy="28869"/>
              </a:xfrm>
              <a:custGeom>
                <a:avLst/>
                <a:gdLst>
                  <a:gd name="connsiteX0" fmla="*/ 0 w 1768996"/>
                  <a:gd name="connsiteY0" fmla="*/ 0 h 28869"/>
                  <a:gd name="connsiteX1" fmla="*/ 1768996 w 1768996"/>
                  <a:gd name="connsiteY1" fmla="*/ 0 h 28869"/>
                  <a:gd name="connsiteX2" fmla="*/ 1740128 w 1768996"/>
                  <a:gd name="connsiteY2" fmla="*/ 28868 h 28869"/>
                  <a:gd name="connsiteX3" fmla="*/ 28869 w 1768996"/>
                  <a:gd name="connsiteY3" fmla="*/ 28869 h 28869"/>
                  <a:gd name="connsiteX4" fmla="*/ 0 w 1768996"/>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996" h="28869">
                    <a:moveTo>
                      <a:pt x="0" y="0"/>
                    </a:moveTo>
                    <a:lnTo>
                      <a:pt x="1768996" y="0"/>
                    </a:lnTo>
                    <a:lnTo>
                      <a:pt x="1740128"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Shape 80">
                <a:extLst>
                  <a:ext uri="{FF2B5EF4-FFF2-40B4-BE49-F238E27FC236}">
                    <a16:creationId xmlns:a16="http://schemas.microsoft.com/office/drawing/2014/main" id="{E8311083-D41B-4770-B6A9-AFA83AAF2885}"/>
                  </a:ext>
                </a:extLst>
              </p:cNvPr>
              <p:cNvSpPr/>
              <p:nvPr userDrawn="1"/>
            </p:nvSpPr>
            <p:spPr>
              <a:xfrm>
                <a:off x="594946" y="6446204"/>
                <a:ext cx="1647106" cy="29670"/>
              </a:xfrm>
              <a:custGeom>
                <a:avLst/>
                <a:gdLst>
                  <a:gd name="connsiteX0" fmla="*/ 0 w 1647106"/>
                  <a:gd name="connsiteY0" fmla="*/ 0 h 29670"/>
                  <a:gd name="connsiteX1" fmla="*/ 1647106 w 1647106"/>
                  <a:gd name="connsiteY1" fmla="*/ 0 h 29670"/>
                  <a:gd name="connsiteX2" fmla="*/ 1618238 w 1647106"/>
                  <a:gd name="connsiteY2" fmla="*/ 28868 h 29670"/>
                  <a:gd name="connsiteX3" fmla="*/ 28066 w 1647106"/>
                  <a:gd name="connsiteY3" fmla="*/ 29670 h 29670"/>
                  <a:gd name="connsiteX4" fmla="*/ 28868 w 1647106"/>
                  <a:gd name="connsiteY4" fmla="*/ 28868 h 29670"/>
                  <a:gd name="connsiteX5" fmla="*/ 0 w 1647106"/>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7106" h="29670">
                    <a:moveTo>
                      <a:pt x="0" y="0"/>
                    </a:moveTo>
                    <a:lnTo>
                      <a:pt x="1647106" y="0"/>
                    </a:lnTo>
                    <a:lnTo>
                      <a:pt x="1618238"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Shape 79">
                <a:extLst>
                  <a:ext uri="{FF2B5EF4-FFF2-40B4-BE49-F238E27FC236}">
                    <a16:creationId xmlns:a16="http://schemas.microsoft.com/office/drawing/2014/main" id="{730A62EE-9416-445D-B0B2-018F008614B8}"/>
                  </a:ext>
                </a:extLst>
              </p:cNvPr>
              <p:cNvSpPr/>
              <p:nvPr userDrawn="1"/>
            </p:nvSpPr>
            <p:spPr>
              <a:xfrm>
                <a:off x="654287" y="6507148"/>
                <a:ext cx="1526821" cy="28869"/>
              </a:xfrm>
              <a:custGeom>
                <a:avLst/>
                <a:gdLst>
                  <a:gd name="connsiteX0" fmla="*/ 0 w 1526821"/>
                  <a:gd name="connsiteY0" fmla="*/ 0 h 28869"/>
                  <a:gd name="connsiteX1" fmla="*/ 1526821 w 1526821"/>
                  <a:gd name="connsiteY1" fmla="*/ 0 h 28869"/>
                  <a:gd name="connsiteX2" fmla="*/ 1497952 w 1526821"/>
                  <a:gd name="connsiteY2" fmla="*/ 28868 h 28869"/>
                  <a:gd name="connsiteX3" fmla="*/ 28868 w 1526821"/>
                  <a:gd name="connsiteY3" fmla="*/ 28869 h 28869"/>
                  <a:gd name="connsiteX4" fmla="*/ 0 w 1526821"/>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1" h="28869">
                    <a:moveTo>
                      <a:pt x="0" y="0"/>
                    </a:moveTo>
                    <a:lnTo>
                      <a:pt x="1526821" y="0"/>
                    </a:lnTo>
                    <a:lnTo>
                      <a:pt x="1497952"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Shape 78">
                <a:extLst>
                  <a:ext uri="{FF2B5EF4-FFF2-40B4-BE49-F238E27FC236}">
                    <a16:creationId xmlns:a16="http://schemas.microsoft.com/office/drawing/2014/main" id="{4A92E211-EBEF-4E62-97FD-46ECC42436DF}"/>
                  </a:ext>
                </a:extLst>
              </p:cNvPr>
              <p:cNvSpPr/>
              <p:nvPr userDrawn="1"/>
            </p:nvSpPr>
            <p:spPr>
              <a:xfrm>
                <a:off x="715231" y="6568093"/>
                <a:ext cx="1404932" cy="28868"/>
              </a:xfrm>
              <a:custGeom>
                <a:avLst/>
                <a:gdLst>
                  <a:gd name="connsiteX0" fmla="*/ 0 w 1404932"/>
                  <a:gd name="connsiteY0" fmla="*/ 0 h 28868"/>
                  <a:gd name="connsiteX1" fmla="*/ 1404932 w 1404932"/>
                  <a:gd name="connsiteY1" fmla="*/ 0 h 28868"/>
                  <a:gd name="connsiteX2" fmla="*/ 1376064 w 1404932"/>
                  <a:gd name="connsiteY2" fmla="*/ 28868 h 28868"/>
                  <a:gd name="connsiteX3" fmla="*/ 28868 w 1404932"/>
                  <a:gd name="connsiteY3" fmla="*/ 28868 h 28868"/>
                  <a:gd name="connsiteX4" fmla="*/ 0 w 1404932"/>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932" h="28868">
                    <a:moveTo>
                      <a:pt x="0" y="0"/>
                    </a:moveTo>
                    <a:lnTo>
                      <a:pt x="1404932" y="0"/>
                    </a:lnTo>
                    <a:lnTo>
                      <a:pt x="1376064"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Shape 77">
                <a:extLst>
                  <a:ext uri="{FF2B5EF4-FFF2-40B4-BE49-F238E27FC236}">
                    <a16:creationId xmlns:a16="http://schemas.microsoft.com/office/drawing/2014/main" id="{CC8A63A1-564C-478A-B490-96E1C76014CC}"/>
                  </a:ext>
                </a:extLst>
              </p:cNvPr>
              <p:cNvSpPr/>
              <p:nvPr userDrawn="1"/>
            </p:nvSpPr>
            <p:spPr>
              <a:xfrm>
                <a:off x="776977" y="6628235"/>
                <a:ext cx="1283044" cy="29671"/>
              </a:xfrm>
              <a:custGeom>
                <a:avLst/>
                <a:gdLst>
                  <a:gd name="connsiteX0" fmla="*/ 1283044 w 1283044"/>
                  <a:gd name="connsiteY0" fmla="*/ 0 h 29671"/>
                  <a:gd name="connsiteX1" fmla="*/ 1254175 w 1283044"/>
                  <a:gd name="connsiteY1" fmla="*/ 28869 h 29671"/>
                  <a:gd name="connsiteX2" fmla="*/ 28067 w 1283044"/>
                  <a:gd name="connsiteY2" fmla="*/ 29671 h 29671"/>
                  <a:gd name="connsiteX3" fmla="*/ 28869 w 1283044"/>
                  <a:gd name="connsiteY3" fmla="*/ 28869 h 29671"/>
                  <a:gd name="connsiteX4" fmla="*/ 0 w 1283044"/>
                  <a:gd name="connsiteY4" fmla="*/ 1 h 29671"/>
                  <a:gd name="connsiteX5" fmla="*/ 1283044 w 1283044"/>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3044" h="29671">
                    <a:moveTo>
                      <a:pt x="1283044" y="0"/>
                    </a:moveTo>
                    <a:lnTo>
                      <a:pt x="1254175" y="28869"/>
                    </a:lnTo>
                    <a:lnTo>
                      <a:pt x="28067" y="29671"/>
                    </a:lnTo>
                    <a:lnTo>
                      <a:pt x="28869" y="28869"/>
                    </a:lnTo>
                    <a:lnTo>
                      <a:pt x="0" y="1"/>
                    </a:lnTo>
                    <a:lnTo>
                      <a:pt x="128304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Freeform: Shape 76">
                <a:extLst>
                  <a:ext uri="{FF2B5EF4-FFF2-40B4-BE49-F238E27FC236}">
                    <a16:creationId xmlns:a16="http://schemas.microsoft.com/office/drawing/2014/main" id="{4162FC41-462F-4E99-AACA-F5B9C804FB14}"/>
                  </a:ext>
                </a:extLst>
              </p:cNvPr>
              <p:cNvSpPr/>
              <p:nvPr userDrawn="1"/>
            </p:nvSpPr>
            <p:spPr>
              <a:xfrm>
                <a:off x="837922" y="6689180"/>
                <a:ext cx="1161154" cy="29670"/>
              </a:xfrm>
              <a:custGeom>
                <a:avLst/>
                <a:gdLst>
                  <a:gd name="connsiteX0" fmla="*/ 0 w 1161154"/>
                  <a:gd name="connsiteY0" fmla="*/ 0 h 29670"/>
                  <a:gd name="connsiteX1" fmla="*/ 1161154 w 1161154"/>
                  <a:gd name="connsiteY1" fmla="*/ 0 h 29670"/>
                  <a:gd name="connsiteX2" fmla="*/ 1132285 w 1161154"/>
                  <a:gd name="connsiteY2" fmla="*/ 28868 h 29670"/>
                  <a:gd name="connsiteX3" fmla="*/ 28066 w 1161154"/>
                  <a:gd name="connsiteY3" fmla="*/ 29670 h 29670"/>
                  <a:gd name="connsiteX4" fmla="*/ 28868 w 1161154"/>
                  <a:gd name="connsiteY4" fmla="*/ 28868 h 29670"/>
                  <a:gd name="connsiteX5" fmla="*/ 0 w 1161154"/>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1154" h="29670">
                    <a:moveTo>
                      <a:pt x="0" y="0"/>
                    </a:moveTo>
                    <a:lnTo>
                      <a:pt x="1161154" y="0"/>
                    </a:lnTo>
                    <a:lnTo>
                      <a:pt x="1132285"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Freeform: Shape 75">
                <a:extLst>
                  <a:ext uri="{FF2B5EF4-FFF2-40B4-BE49-F238E27FC236}">
                    <a16:creationId xmlns:a16="http://schemas.microsoft.com/office/drawing/2014/main" id="{1F9B61AC-B03D-4064-9DE6-9818F53F333C}"/>
                  </a:ext>
                </a:extLst>
              </p:cNvPr>
              <p:cNvSpPr/>
              <p:nvPr userDrawn="1"/>
            </p:nvSpPr>
            <p:spPr>
              <a:xfrm>
                <a:off x="897263" y="6750124"/>
                <a:ext cx="1040868" cy="28869"/>
              </a:xfrm>
              <a:custGeom>
                <a:avLst/>
                <a:gdLst>
                  <a:gd name="connsiteX0" fmla="*/ 0 w 1040868"/>
                  <a:gd name="connsiteY0" fmla="*/ 0 h 28869"/>
                  <a:gd name="connsiteX1" fmla="*/ 1040868 w 1040868"/>
                  <a:gd name="connsiteY1" fmla="*/ 0 h 28869"/>
                  <a:gd name="connsiteX2" fmla="*/ 1012000 w 1040868"/>
                  <a:gd name="connsiteY2" fmla="*/ 28869 h 28869"/>
                  <a:gd name="connsiteX3" fmla="*/ 28868 w 1040868"/>
                  <a:gd name="connsiteY3" fmla="*/ 28869 h 28869"/>
                  <a:gd name="connsiteX4" fmla="*/ 0 w 1040868"/>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868" h="28869">
                    <a:moveTo>
                      <a:pt x="0" y="0"/>
                    </a:moveTo>
                    <a:lnTo>
                      <a:pt x="1040868" y="0"/>
                    </a:lnTo>
                    <a:lnTo>
                      <a:pt x="1012000" y="28869"/>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Freeform: Shape 72">
                <a:extLst>
                  <a:ext uri="{FF2B5EF4-FFF2-40B4-BE49-F238E27FC236}">
                    <a16:creationId xmlns:a16="http://schemas.microsoft.com/office/drawing/2014/main" id="{C104BA00-790F-438D-AC93-117E23CF2099}"/>
                  </a:ext>
                </a:extLst>
              </p:cNvPr>
              <p:cNvSpPr/>
              <p:nvPr userDrawn="1"/>
            </p:nvSpPr>
            <p:spPr>
              <a:xfrm>
                <a:off x="958207" y="6811069"/>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01" name="Freeform: Shape 100">
              <a:extLst>
                <a:ext uri="{FF2B5EF4-FFF2-40B4-BE49-F238E27FC236}">
                  <a16:creationId xmlns:a16="http://schemas.microsoft.com/office/drawing/2014/main" id="{788A3CD7-1915-41CF-9FB5-E6FEDCA8F19C}"/>
                </a:ext>
                <a:ext uri="{C183D7F6-B498-43B3-948B-1728B52AA6E4}">
                  <adec:decorative xmlns:adec="http://schemas.microsoft.com/office/drawing/2017/decorative" val="1"/>
                </a:ext>
              </a:extLst>
            </p:cNvPr>
            <p:cNvSpPr/>
            <p:nvPr userDrawn="1"/>
          </p:nvSpPr>
          <p:spPr>
            <a:xfrm>
              <a:off x="2960473" y="5801762"/>
              <a:ext cx="1075475" cy="1058335"/>
            </a:xfrm>
            <a:custGeom>
              <a:avLst/>
              <a:gdLst>
                <a:gd name="connsiteX0" fmla="*/ 1062720 w 1062720"/>
                <a:gd name="connsiteY0" fmla="*/ 0 h 1062720"/>
                <a:gd name="connsiteX1" fmla="*/ 1062720 w 1062720"/>
                <a:gd name="connsiteY1" fmla="*/ 1062720 h 1062720"/>
                <a:gd name="connsiteX2" fmla="*/ 0 w 1062720"/>
                <a:gd name="connsiteY2" fmla="*/ 1062720 h 1062720"/>
                <a:gd name="connsiteX3" fmla="*/ 1062720 w 1062720"/>
                <a:gd name="connsiteY3" fmla="*/ 0 h 1062720"/>
              </a:gdLst>
              <a:ahLst/>
              <a:cxnLst>
                <a:cxn ang="0">
                  <a:pos x="connsiteX0" y="connsiteY0"/>
                </a:cxn>
                <a:cxn ang="0">
                  <a:pos x="connsiteX1" y="connsiteY1"/>
                </a:cxn>
                <a:cxn ang="0">
                  <a:pos x="connsiteX2" y="connsiteY2"/>
                </a:cxn>
                <a:cxn ang="0">
                  <a:pos x="connsiteX3" y="connsiteY3"/>
                </a:cxn>
              </a:cxnLst>
              <a:rect l="l" t="t" r="r" b="b"/>
              <a:pathLst>
                <a:path w="1062720" h="1062720">
                  <a:moveTo>
                    <a:pt x="1062720" y="0"/>
                  </a:moveTo>
                  <a:lnTo>
                    <a:pt x="1062720" y="1062720"/>
                  </a:lnTo>
                  <a:lnTo>
                    <a:pt x="0" y="1062720"/>
                  </a:lnTo>
                  <a:lnTo>
                    <a:pt x="106272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3" name="Freeform: Shape 132">
              <a:extLst>
                <a:ext uri="{FF2B5EF4-FFF2-40B4-BE49-F238E27FC236}">
                  <a16:creationId xmlns:a16="http://schemas.microsoft.com/office/drawing/2014/main" id="{3591DEB5-C98C-4EF8-AA57-B8F45C484FF4}"/>
                </a:ext>
                <a:ext uri="{C183D7F6-B498-43B3-948B-1728B52AA6E4}">
                  <adec:decorative xmlns:adec="http://schemas.microsoft.com/office/drawing/2017/decorative" val="1"/>
                </a:ext>
              </a:extLst>
            </p:cNvPr>
            <p:cNvSpPr/>
            <p:nvPr userDrawn="1"/>
          </p:nvSpPr>
          <p:spPr>
            <a:xfrm>
              <a:off x="-7601" y="2930958"/>
              <a:ext cx="1128311" cy="2870805"/>
            </a:xfrm>
            <a:custGeom>
              <a:avLst/>
              <a:gdLst>
                <a:gd name="connsiteX0" fmla="*/ 1128311 w 1128311"/>
                <a:gd name="connsiteY0" fmla="*/ 0 h 2870805"/>
                <a:gd name="connsiteX1" fmla="*/ 1123909 w 1128311"/>
                <a:gd name="connsiteY1" fmla="*/ 2870805 h 2870805"/>
                <a:gd name="connsiteX2" fmla="*/ 0 w 1128311"/>
                <a:gd name="connsiteY2" fmla="*/ 1743443 h 2870805"/>
                <a:gd name="connsiteX3" fmla="*/ 0 w 1128311"/>
                <a:gd name="connsiteY3" fmla="*/ 1124856 h 2870805"/>
                <a:gd name="connsiteX4" fmla="*/ 1128311 w 1128311"/>
                <a:gd name="connsiteY4" fmla="*/ 0 h 2870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8311" h="2870805">
                  <a:moveTo>
                    <a:pt x="1128311" y="0"/>
                  </a:moveTo>
                  <a:lnTo>
                    <a:pt x="1123909" y="2870805"/>
                  </a:lnTo>
                  <a:lnTo>
                    <a:pt x="0" y="1743443"/>
                  </a:lnTo>
                  <a:lnTo>
                    <a:pt x="0" y="1124856"/>
                  </a:lnTo>
                  <a:lnTo>
                    <a:pt x="112831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5" name="Freeform: Shape 154">
              <a:extLst>
                <a:ext uri="{FF2B5EF4-FFF2-40B4-BE49-F238E27FC236}">
                  <a16:creationId xmlns:a16="http://schemas.microsoft.com/office/drawing/2014/main" id="{6FFCF0CF-3167-4E3E-BD4A-236ACC247EC0}"/>
                </a:ext>
                <a:ext uri="{C183D7F6-B498-43B3-948B-1728B52AA6E4}">
                  <adec:decorative xmlns:adec="http://schemas.microsoft.com/office/drawing/2017/decorative" val="1"/>
                </a:ext>
              </a:extLst>
            </p:cNvPr>
            <p:cNvSpPr/>
            <p:nvPr/>
          </p:nvSpPr>
          <p:spPr>
            <a:xfrm rot="13500280">
              <a:off x="126341" y="458327"/>
              <a:ext cx="2024298" cy="2024298"/>
            </a:xfrm>
            <a:custGeom>
              <a:avLst/>
              <a:gdLst>
                <a:gd name="connsiteX0" fmla="*/ 2024298 w 2024298"/>
                <a:gd name="connsiteY0" fmla="*/ 2024298 h 2024298"/>
                <a:gd name="connsiteX1" fmla="*/ 0 w 2024298"/>
                <a:gd name="connsiteY1" fmla="*/ 0 h 2024298"/>
                <a:gd name="connsiteX2" fmla="*/ 40826 w 2024298"/>
                <a:gd name="connsiteY2" fmla="*/ 0 h 2024298"/>
                <a:gd name="connsiteX3" fmla="*/ 2024298 w 2024298"/>
                <a:gd name="connsiteY3" fmla="*/ 1983472 h 2024298"/>
                <a:gd name="connsiteX4" fmla="*/ 2024298 w 2024298"/>
                <a:gd name="connsiteY4" fmla="*/ 2024298 h 2024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4298" h="2024298">
                  <a:moveTo>
                    <a:pt x="2024298" y="2024298"/>
                  </a:moveTo>
                  <a:lnTo>
                    <a:pt x="0" y="0"/>
                  </a:lnTo>
                  <a:lnTo>
                    <a:pt x="40826" y="0"/>
                  </a:lnTo>
                  <a:lnTo>
                    <a:pt x="2024298" y="1983472"/>
                  </a:lnTo>
                  <a:lnTo>
                    <a:pt x="2024298" y="2024298"/>
                  </a:lnTo>
                  <a:close/>
                </a:path>
              </a:pathLst>
            </a:custGeom>
            <a:solidFill>
              <a:schemeClr val="tx2"/>
            </a:solidFill>
            <a:ln w="11334"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AB47A61A-6E4C-49A5-A2E8-2410A107CC2A}"/>
                </a:ext>
                <a:ext uri="{C183D7F6-B498-43B3-948B-1728B52AA6E4}">
                  <adec:decorative xmlns:adec="http://schemas.microsoft.com/office/drawing/2017/decorative" val="1"/>
                </a:ext>
              </a:extLst>
            </p:cNvPr>
            <p:cNvSpPr/>
            <p:nvPr/>
          </p:nvSpPr>
          <p:spPr>
            <a:xfrm rot="13500280">
              <a:off x="108491" y="501416"/>
              <a:ext cx="1938109" cy="1938109"/>
            </a:xfrm>
            <a:custGeom>
              <a:avLst/>
              <a:gdLst>
                <a:gd name="connsiteX0" fmla="*/ 1938109 w 1938109"/>
                <a:gd name="connsiteY0" fmla="*/ 1938109 h 1938109"/>
                <a:gd name="connsiteX1" fmla="*/ 0 w 1938109"/>
                <a:gd name="connsiteY1" fmla="*/ 0 h 1938109"/>
                <a:gd name="connsiteX2" fmla="*/ 40826 w 1938109"/>
                <a:gd name="connsiteY2" fmla="*/ 0 h 1938109"/>
                <a:gd name="connsiteX3" fmla="*/ 1938109 w 1938109"/>
                <a:gd name="connsiteY3" fmla="*/ 1897283 h 1938109"/>
                <a:gd name="connsiteX4" fmla="*/ 1938109 w 1938109"/>
                <a:gd name="connsiteY4" fmla="*/ 1938109 h 1938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8109" h="1938109">
                  <a:moveTo>
                    <a:pt x="1938109" y="1938109"/>
                  </a:moveTo>
                  <a:lnTo>
                    <a:pt x="0" y="0"/>
                  </a:lnTo>
                  <a:lnTo>
                    <a:pt x="40826" y="0"/>
                  </a:lnTo>
                  <a:lnTo>
                    <a:pt x="1938109" y="1897283"/>
                  </a:lnTo>
                  <a:lnTo>
                    <a:pt x="1938109" y="1938109"/>
                  </a:lnTo>
                  <a:close/>
                </a:path>
              </a:pathLst>
            </a:custGeom>
            <a:solidFill>
              <a:schemeClr val="tx2"/>
            </a:solidFill>
            <a:ln w="11334"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FC8CDBA7-BF04-4719-8D66-513A71ECCAFF}"/>
                </a:ext>
                <a:ext uri="{C183D7F6-B498-43B3-948B-1728B52AA6E4}">
                  <adec:decorative xmlns:adec="http://schemas.microsoft.com/office/drawing/2017/decorative" val="1"/>
                </a:ext>
              </a:extLst>
            </p:cNvPr>
            <p:cNvSpPr/>
            <p:nvPr/>
          </p:nvSpPr>
          <p:spPr>
            <a:xfrm rot="13500280">
              <a:off x="90475" y="544906"/>
              <a:ext cx="1853055" cy="1851921"/>
            </a:xfrm>
            <a:custGeom>
              <a:avLst/>
              <a:gdLst>
                <a:gd name="connsiteX0" fmla="*/ 1851921 w 1853055"/>
                <a:gd name="connsiteY0" fmla="*/ 1851921 h 1851921"/>
                <a:gd name="connsiteX1" fmla="*/ 0 w 1853055"/>
                <a:gd name="connsiteY1" fmla="*/ 0 h 1851921"/>
                <a:gd name="connsiteX2" fmla="*/ 40826 w 1853055"/>
                <a:gd name="connsiteY2" fmla="*/ 0 h 1851921"/>
                <a:gd name="connsiteX3" fmla="*/ 1853055 w 1853055"/>
                <a:gd name="connsiteY3" fmla="*/ 1811094 h 1851921"/>
                <a:gd name="connsiteX4" fmla="*/ 1851920 w 1853055"/>
                <a:gd name="connsiteY4" fmla="*/ 1811094 h 1851921"/>
                <a:gd name="connsiteX5" fmla="*/ 1851921 w 1853055"/>
                <a:gd name="connsiteY5" fmla="*/ 1851921 h 185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3055" h="1851921">
                  <a:moveTo>
                    <a:pt x="1851921" y="1851921"/>
                  </a:moveTo>
                  <a:lnTo>
                    <a:pt x="0" y="0"/>
                  </a:lnTo>
                  <a:lnTo>
                    <a:pt x="40826" y="0"/>
                  </a:lnTo>
                  <a:lnTo>
                    <a:pt x="1853055" y="1811094"/>
                  </a:lnTo>
                  <a:lnTo>
                    <a:pt x="1851920" y="1811094"/>
                  </a:lnTo>
                  <a:lnTo>
                    <a:pt x="1851921" y="1851921"/>
                  </a:lnTo>
                  <a:close/>
                </a:path>
              </a:pathLst>
            </a:custGeom>
            <a:solidFill>
              <a:schemeClr val="tx2"/>
            </a:solidFill>
            <a:ln w="11334"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79CDC826-71AB-4245-AC5F-8DC9DB2BBCE0}"/>
                </a:ext>
                <a:ext uri="{C183D7F6-B498-43B3-948B-1728B52AA6E4}">
                  <adec:decorative xmlns:adec="http://schemas.microsoft.com/office/drawing/2017/decorative" val="1"/>
                </a:ext>
              </a:extLst>
            </p:cNvPr>
            <p:cNvSpPr/>
            <p:nvPr/>
          </p:nvSpPr>
          <p:spPr>
            <a:xfrm rot="13500280">
              <a:off x="72624" y="587994"/>
              <a:ext cx="1766866" cy="1765732"/>
            </a:xfrm>
            <a:custGeom>
              <a:avLst/>
              <a:gdLst>
                <a:gd name="connsiteX0" fmla="*/ 1765732 w 1766866"/>
                <a:gd name="connsiteY0" fmla="*/ 1765732 h 1765732"/>
                <a:gd name="connsiteX1" fmla="*/ 0 w 1766866"/>
                <a:gd name="connsiteY1" fmla="*/ 0 h 1765732"/>
                <a:gd name="connsiteX2" fmla="*/ 40826 w 1766866"/>
                <a:gd name="connsiteY2" fmla="*/ 0 h 1765732"/>
                <a:gd name="connsiteX3" fmla="*/ 1766866 w 1766866"/>
                <a:gd name="connsiteY3" fmla="*/ 1724906 h 1765732"/>
                <a:gd name="connsiteX4" fmla="*/ 1765731 w 1766866"/>
                <a:gd name="connsiteY4" fmla="*/ 1724906 h 1765732"/>
                <a:gd name="connsiteX5" fmla="*/ 1765732 w 1766866"/>
                <a:gd name="connsiteY5" fmla="*/ 1765732 h 176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6866" h="1765732">
                  <a:moveTo>
                    <a:pt x="1765732" y="1765732"/>
                  </a:moveTo>
                  <a:lnTo>
                    <a:pt x="0" y="0"/>
                  </a:lnTo>
                  <a:lnTo>
                    <a:pt x="40826" y="0"/>
                  </a:lnTo>
                  <a:lnTo>
                    <a:pt x="1766866" y="1724906"/>
                  </a:lnTo>
                  <a:lnTo>
                    <a:pt x="1765731" y="1724906"/>
                  </a:lnTo>
                  <a:lnTo>
                    <a:pt x="1765732" y="1765732"/>
                  </a:lnTo>
                  <a:close/>
                </a:path>
              </a:pathLst>
            </a:custGeom>
            <a:solidFill>
              <a:schemeClr val="tx2"/>
            </a:solidFill>
            <a:ln w="11334"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4DE1670F-43B8-4EA8-878C-AC3FF1921E21}"/>
                </a:ext>
                <a:ext uri="{C183D7F6-B498-43B3-948B-1728B52AA6E4}">
                  <adec:decorative xmlns:adec="http://schemas.microsoft.com/office/drawing/2017/decorative" val="1"/>
                </a:ext>
              </a:extLst>
            </p:cNvPr>
            <p:cNvSpPr/>
            <p:nvPr/>
          </p:nvSpPr>
          <p:spPr>
            <a:xfrm rot="13500280">
              <a:off x="55175" y="630117"/>
              <a:ext cx="1680678" cy="1680677"/>
            </a:xfrm>
            <a:custGeom>
              <a:avLst/>
              <a:gdLst>
                <a:gd name="connsiteX0" fmla="*/ 1680678 w 1680678"/>
                <a:gd name="connsiteY0" fmla="*/ 1680677 h 1680677"/>
                <a:gd name="connsiteX1" fmla="*/ 0 w 1680678"/>
                <a:gd name="connsiteY1" fmla="*/ 0 h 1680677"/>
                <a:gd name="connsiteX2" fmla="*/ 40826 w 1680678"/>
                <a:gd name="connsiteY2" fmla="*/ 0 h 1680677"/>
                <a:gd name="connsiteX3" fmla="*/ 1680678 w 1680678"/>
                <a:gd name="connsiteY3" fmla="*/ 1639851 h 1680677"/>
                <a:gd name="connsiteX4" fmla="*/ 1680678 w 1680678"/>
                <a:gd name="connsiteY4" fmla="*/ 1680677 h 1680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0678" h="1680677">
                  <a:moveTo>
                    <a:pt x="1680678" y="1680677"/>
                  </a:moveTo>
                  <a:lnTo>
                    <a:pt x="0" y="0"/>
                  </a:lnTo>
                  <a:lnTo>
                    <a:pt x="40826" y="0"/>
                  </a:lnTo>
                  <a:lnTo>
                    <a:pt x="1680678" y="1639851"/>
                  </a:lnTo>
                  <a:lnTo>
                    <a:pt x="1680678" y="1680677"/>
                  </a:lnTo>
                  <a:close/>
                </a:path>
              </a:pathLst>
            </a:custGeom>
            <a:solidFill>
              <a:schemeClr val="tx2"/>
            </a:solidFill>
            <a:ln w="11334"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4AE780ED-EF51-4AD7-A73F-01E563D0E8BC}"/>
                </a:ext>
                <a:ext uri="{C183D7F6-B498-43B3-948B-1728B52AA6E4}">
                  <adec:decorative xmlns:adec="http://schemas.microsoft.com/office/drawing/2017/decorative" val="1"/>
                </a:ext>
              </a:extLst>
            </p:cNvPr>
            <p:cNvSpPr/>
            <p:nvPr/>
          </p:nvSpPr>
          <p:spPr>
            <a:xfrm rot="13500280">
              <a:off x="37325" y="673206"/>
              <a:ext cx="1594489" cy="1594489"/>
            </a:xfrm>
            <a:custGeom>
              <a:avLst/>
              <a:gdLst>
                <a:gd name="connsiteX0" fmla="*/ 1594489 w 1594489"/>
                <a:gd name="connsiteY0" fmla="*/ 1594489 h 1594489"/>
                <a:gd name="connsiteX1" fmla="*/ 0 w 1594489"/>
                <a:gd name="connsiteY1" fmla="*/ 0 h 1594489"/>
                <a:gd name="connsiteX2" fmla="*/ 40826 w 1594489"/>
                <a:gd name="connsiteY2" fmla="*/ 0 h 1594489"/>
                <a:gd name="connsiteX3" fmla="*/ 1594489 w 1594489"/>
                <a:gd name="connsiteY3" fmla="*/ 1553663 h 1594489"/>
                <a:gd name="connsiteX4" fmla="*/ 1594489 w 1594489"/>
                <a:gd name="connsiteY4" fmla="*/ 1594489 h 1594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4489" h="1594489">
                  <a:moveTo>
                    <a:pt x="1594489" y="1594489"/>
                  </a:moveTo>
                  <a:lnTo>
                    <a:pt x="0" y="0"/>
                  </a:lnTo>
                  <a:lnTo>
                    <a:pt x="40826" y="0"/>
                  </a:lnTo>
                  <a:lnTo>
                    <a:pt x="1594489" y="1553663"/>
                  </a:lnTo>
                  <a:lnTo>
                    <a:pt x="1594489" y="1594489"/>
                  </a:lnTo>
                  <a:close/>
                </a:path>
              </a:pathLst>
            </a:custGeom>
            <a:solidFill>
              <a:schemeClr val="tx2"/>
            </a:solidFill>
            <a:ln w="11334"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BE269AE3-65CE-4B86-B8B1-413783695039}"/>
                </a:ext>
                <a:ext uri="{C183D7F6-B498-43B3-948B-1728B52AA6E4}">
                  <adec:decorative xmlns:adec="http://schemas.microsoft.com/office/drawing/2017/decorative" val="1"/>
                </a:ext>
              </a:extLst>
            </p:cNvPr>
            <p:cNvSpPr/>
            <p:nvPr/>
          </p:nvSpPr>
          <p:spPr>
            <a:xfrm rot="13500280">
              <a:off x="19309" y="716696"/>
              <a:ext cx="1509435" cy="1508300"/>
            </a:xfrm>
            <a:custGeom>
              <a:avLst/>
              <a:gdLst>
                <a:gd name="connsiteX0" fmla="*/ 1508301 w 1509435"/>
                <a:gd name="connsiteY0" fmla="*/ 1508300 h 1508300"/>
                <a:gd name="connsiteX1" fmla="*/ 0 w 1509435"/>
                <a:gd name="connsiteY1" fmla="*/ 0 h 1508300"/>
                <a:gd name="connsiteX2" fmla="*/ 40826 w 1509435"/>
                <a:gd name="connsiteY2" fmla="*/ 0 h 1508300"/>
                <a:gd name="connsiteX3" fmla="*/ 1509435 w 1509435"/>
                <a:gd name="connsiteY3" fmla="*/ 1467474 h 1508300"/>
                <a:gd name="connsiteX4" fmla="*/ 1508301 w 1509435"/>
                <a:gd name="connsiteY4" fmla="*/ 1467474 h 1508300"/>
                <a:gd name="connsiteX5" fmla="*/ 1508301 w 1509435"/>
                <a:gd name="connsiteY5" fmla="*/ 1508300 h 150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9435" h="1508300">
                  <a:moveTo>
                    <a:pt x="1508301" y="1508300"/>
                  </a:moveTo>
                  <a:lnTo>
                    <a:pt x="0" y="0"/>
                  </a:lnTo>
                  <a:lnTo>
                    <a:pt x="40826" y="0"/>
                  </a:lnTo>
                  <a:lnTo>
                    <a:pt x="1509435" y="1467474"/>
                  </a:lnTo>
                  <a:lnTo>
                    <a:pt x="1508301" y="1467474"/>
                  </a:lnTo>
                  <a:lnTo>
                    <a:pt x="1508301" y="1508300"/>
                  </a:lnTo>
                  <a:close/>
                </a:path>
              </a:pathLst>
            </a:custGeom>
            <a:solidFill>
              <a:schemeClr val="tx2"/>
            </a:solidFill>
            <a:ln w="11334"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C35E0649-74BB-4271-BE7D-1F2ED094753E}"/>
                </a:ext>
                <a:ext uri="{C183D7F6-B498-43B3-948B-1728B52AA6E4}">
                  <adec:decorative xmlns:adec="http://schemas.microsoft.com/office/drawing/2017/decorative" val="1"/>
                </a:ext>
              </a:extLst>
            </p:cNvPr>
            <p:cNvSpPr/>
            <p:nvPr/>
          </p:nvSpPr>
          <p:spPr>
            <a:xfrm rot="13500280">
              <a:off x="1859" y="758817"/>
              <a:ext cx="1423246" cy="1423247"/>
            </a:xfrm>
            <a:custGeom>
              <a:avLst/>
              <a:gdLst>
                <a:gd name="connsiteX0" fmla="*/ 1423246 w 1423246"/>
                <a:gd name="connsiteY0" fmla="*/ 1423247 h 1423247"/>
                <a:gd name="connsiteX1" fmla="*/ 0 w 1423246"/>
                <a:gd name="connsiteY1" fmla="*/ 0 h 1423247"/>
                <a:gd name="connsiteX2" fmla="*/ 40825 w 1423246"/>
                <a:gd name="connsiteY2" fmla="*/ 0 h 1423247"/>
                <a:gd name="connsiteX3" fmla="*/ 1423246 w 1423246"/>
                <a:gd name="connsiteY3" fmla="*/ 1382420 h 1423247"/>
                <a:gd name="connsiteX4" fmla="*/ 1423246 w 1423246"/>
                <a:gd name="connsiteY4" fmla="*/ 1423247 h 1423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246" h="1423247">
                  <a:moveTo>
                    <a:pt x="1423246" y="1423247"/>
                  </a:moveTo>
                  <a:lnTo>
                    <a:pt x="0" y="0"/>
                  </a:lnTo>
                  <a:lnTo>
                    <a:pt x="40825" y="0"/>
                  </a:lnTo>
                  <a:lnTo>
                    <a:pt x="1423246" y="1382420"/>
                  </a:lnTo>
                  <a:lnTo>
                    <a:pt x="1423246" y="1423247"/>
                  </a:lnTo>
                  <a:close/>
                </a:path>
              </a:pathLst>
            </a:custGeom>
            <a:solidFill>
              <a:schemeClr val="tx2"/>
            </a:solidFill>
            <a:ln w="11334"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6C2D71F3-0A7A-4745-A34F-CE00E95F927C}"/>
                </a:ext>
                <a:ext uri="{C183D7F6-B498-43B3-948B-1728B52AA6E4}">
                  <adec:decorative xmlns:adec="http://schemas.microsoft.com/office/drawing/2017/decorative" val="1"/>
                </a:ext>
              </a:extLst>
            </p:cNvPr>
            <p:cNvSpPr/>
            <p:nvPr/>
          </p:nvSpPr>
          <p:spPr>
            <a:xfrm rot="13500280">
              <a:off x="-15991" y="801908"/>
              <a:ext cx="1337057" cy="1337057"/>
            </a:xfrm>
            <a:custGeom>
              <a:avLst/>
              <a:gdLst>
                <a:gd name="connsiteX0" fmla="*/ 1337057 w 1337057"/>
                <a:gd name="connsiteY0" fmla="*/ 1337057 h 1337057"/>
                <a:gd name="connsiteX1" fmla="*/ 0 w 1337057"/>
                <a:gd name="connsiteY1" fmla="*/ 0 h 1337057"/>
                <a:gd name="connsiteX2" fmla="*/ 40826 w 1337057"/>
                <a:gd name="connsiteY2" fmla="*/ 0 h 1337057"/>
                <a:gd name="connsiteX3" fmla="*/ 1337057 w 1337057"/>
                <a:gd name="connsiteY3" fmla="*/ 1296231 h 1337057"/>
                <a:gd name="connsiteX4" fmla="*/ 1337057 w 1337057"/>
                <a:gd name="connsiteY4" fmla="*/ 1337057 h 1337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7057" h="1337057">
                  <a:moveTo>
                    <a:pt x="1337057" y="1337057"/>
                  </a:moveTo>
                  <a:lnTo>
                    <a:pt x="0" y="0"/>
                  </a:lnTo>
                  <a:lnTo>
                    <a:pt x="40826" y="0"/>
                  </a:lnTo>
                  <a:lnTo>
                    <a:pt x="1337057" y="1296231"/>
                  </a:lnTo>
                  <a:lnTo>
                    <a:pt x="1337057" y="1337057"/>
                  </a:lnTo>
                  <a:close/>
                </a:path>
              </a:pathLst>
            </a:custGeom>
            <a:solidFill>
              <a:schemeClr val="tx2"/>
            </a:solidFill>
            <a:ln w="11334"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51BF2AB6-6873-4ED8-98DB-4A9398AF7324}"/>
                </a:ext>
                <a:ext uri="{C183D7F6-B498-43B3-948B-1728B52AA6E4}">
                  <adec:decorative xmlns:adec="http://schemas.microsoft.com/office/drawing/2017/decorative" val="1"/>
                </a:ext>
              </a:extLst>
            </p:cNvPr>
            <p:cNvSpPr/>
            <p:nvPr/>
          </p:nvSpPr>
          <p:spPr>
            <a:xfrm rot="13500280">
              <a:off x="-33841" y="844997"/>
              <a:ext cx="1250869" cy="1250869"/>
            </a:xfrm>
            <a:custGeom>
              <a:avLst/>
              <a:gdLst>
                <a:gd name="connsiteX0" fmla="*/ 1250869 w 1250869"/>
                <a:gd name="connsiteY0" fmla="*/ 1250869 h 1250869"/>
                <a:gd name="connsiteX1" fmla="*/ 0 w 1250869"/>
                <a:gd name="connsiteY1" fmla="*/ 0 h 1250869"/>
                <a:gd name="connsiteX2" fmla="*/ 40825 w 1250869"/>
                <a:gd name="connsiteY2" fmla="*/ 0 h 1250869"/>
                <a:gd name="connsiteX3" fmla="*/ 1250869 w 1250869"/>
                <a:gd name="connsiteY3" fmla="*/ 1210042 h 1250869"/>
                <a:gd name="connsiteX4" fmla="*/ 1250869 w 1250869"/>
                <a:gd name="connsiteY4" fmla="*/ 1250869 h 1250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869" h="1250869">
                  <a:moveTo>
                    <a:pt x="1250869" y="1250869"/>
                  </a:moveTo>
                  <a:lnTo>
                    <a:pt x="0" y="0"/>
                  </a:lnTo>
                  <a:lnTo>
                    <a:pt x="40825" y="0"/>
                  </a:lnTo>
                  <a:lnTo>
                    <a:pt x="1250869" y="1210042"/>
                  </a:lnTo>
                  <a:lnTo>
                    <a:pt x="1250869" y="1250869"/>
                  </a:lnTo>
                  <a:close/>
                </a:path>
              </a:pathLst>
            </a:custGeom>
            <a:solidFill>
              <a:schemeClr val="tx2"/>
            </a:solidFill>
            <a:ln w="11334"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38BEE1DC-3180-496F-B9F2-0541143A9C65}"/>
                </a:ext>
                <a:ext uri="{C183D7F6-B498-43B3-948B-1728B52AA6E4}">
                  <adec:decorative xmlns:adec="http://schemas.microsoft.com/office/drawing/2017/decorative" val="1"/>
                </a:ext>
              </a:extLst>
            </p:cNvPr>
            <p:cNvSpPr/>
            <p:nvPr/>
          </p:nvSpPr>
          <p:spPr>
            <a:xfrm rot="13500280">
              <a:off x="-51857" y="888486"/>
              <a:ext cx="1165814" cy="1164680"/>
            </a:xfrm>
            <a:custGeom>
              <a:avLst/>
              <a:gdLst>
                <a:gd name="connsiteX0" fmla="*/ 1164680 w 1165814"/>
                <a:gd name="connsiteY0" fmla="*/ 1164680 h 1164680"/>
                <a:gd name="connsiteX1" fmla="*/ 0 w 1165814"/>
                <a:gd name="connsiteY1" fmla="*/ 1 h 1164680"/>
                <a:gd name="connsiteX2" fmla="*/ 40825 w 1165814"/>
                <a:gd name="connsiteY2" fmla="*/ 0 h 1164680"/>
                <a:gd name="connsiteX3" fmla="*/ 1165814 w 1165814"/>
                <a:gd name="connsiteY3" fmla="*/ 1123854 h 1164680"/>
                <a:gd name="connsiteX4" fmla="*/ 1164680 w 1165814"/>
                <a:gd name="connsiteY4" fmla="*/ 1123854 h 1164680"/>
                <a:gd name="connsiteX5" fmla="*/ 1164680 w 1165814"/>
                <a:gd name="connsiteY5" fmla="*/ 1164680 h 116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5814" h="1164680">
                  <a:moveTo>
                    <a:pt x="1164680" y="1164680"/>
                  </a:moveTo>
                  <a:lnTo>
                    <a:pt x="0" y="1"/>
                  </a:lnTo>
                  <a:lnTo>
                    <a:pt x="40825" y="0"/>
                  </a:lnTo>
                  <a:lnTo>
                    <a:pt x="1165814" y="1123854"/>
                  </a:lnTo>
                  <a:lnTo>
                    <a:pt x="1164680" y="1123854"/>
                  </a:lnTo>
                  <a:lnTo>
                    <a:pt x="1164680" y="1164680"/>
                  </a:lnTo>
                  <a:close/>
                </a:path>
              </a:pathLst>
            </a:custGeom>
            <a:solidFill>
              <a:schemeClr val="tx2"/>
            </a:solidFill>
            <a:ln w="11334"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D39D863D-C379-4E72-B276-53F62D7E2B98}"/>
                </a:ext>
                <a:ext uri="{C183D7F6-B498-43B3-948B-1728B52AA6E4}">
                  <adec:decorative xmlns:adec="http://schemas.microsoft.com/office/drawing/2017/decorative" val="1"/>
                </a:ext>
              </a:extLst>
            </p:cNvPr>
            <p:cNvSpPr/>
            <p:nvPr/>
          </p:nvSpPr>
          <p:spPr>
            <a:xfrm rot="13500280">
              <a:off x="-69307" y="930608"/>
              <a:ext cx="1079626" cy="1079626"/>
            </a:xfrm>
            <a:custGeom>
              <a:avLst/>
              <a:gdLst>
                <a:gd name="connsiteX0" fmla="*/ 1079626 w 1079626"/>
                <a:gd name="connsiteY0" fmla="*/ 1079626 h 1079626"/>
                <a:gd name="connsiteX1" fmla="*/ 0 w 1079626"/>
                <a:gd name="connsiteY1" fmla="*/ 1 h 1079626"/>
                <a:gd name="connsiteX2" fmla="*/ 40826 w 1079626"/>
                <a:gd name="connsiteY2" fmla="*/ 0 h 1079626"/>
                <a:gd name="connsiteX3" fmla="*/ 1079626 w 1079626"/>
                <a:gd name="connsiteY3" fmla="*/ 1038800 h 1079626"/>
                <a:gd name="connsiteX4" fmla="*/ 1079626 w 1079626"/>
                <a:gd name="connsiteY4" fmla="*/ 1079626 h 1079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626" h="1079626">
                  <a:moveTo>
                    <a:pt x="1079626" y="1079626"/>
                  </a:moveTo>
                  <a:lnTo>
                    <a:pt x="0" y="1"/>
                  </a:lnTo>
                  <a:lnTo>
                    <a:pt x="40826" y="0"/>
                  </a:lnTo>
                  <a:lnTo>
                    <a:pt x="1079626" y="1038800"/>
                  </a:lnTo>
                  <a:lnTo>
                    <a:pt x="1079626" y="1079626"/>
                  </a:lnTo>
                  <a:close/>
                </a:path>
              </a:pathLst>
            </a:custGeom>
            <a:solidFill>
              <a:schemeClr val="tx2"/>
            </a:solidFill>
            <a:ln w="11334"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9079BA6D-6450-46A6-9874-663ABFE497CE}"/>
                </a:ext>
                <a:ext uri="{C183D7F6-B498-43B3-948B-1728B52AA6E4}">
                  <adec:decorative xmlns:adec="http://schemas.microsoft.com/office/drawing/2017/decorative" val="1"/>
                </a:ext>
              </a:extLst>
            </p:cNvPr>
            <p:cNvSpPr/>
            <p:nvPr/>
          </p:nvSpPr>
          <p:spPr>
            <a:xfrm rot="13500280">
              <a:off x="-87157" y="973697"/>
              <a:ext cx="993437" cy="993438"/>
            </a:xfrm>
            <a:custGeom>
              <a:avLst/>
              <a:gdLst>
                <a:gd name="connsiteX0" fmla="*/ 993437 w 993437"/>
                <a:gd name="connsiteY0" fmla="*/ 993438 h 993438"/>
                <a:gd name="connsiteX1" fmla="*/ 0 w 993437"/>
                <a:gd name="connsiteY1" fmla="*/ 0 h 993438"/>
                <a:gd name="connsiteX2" fmla="*/ 40825 w 993437"/>
                <a:gd name="connsiteY2" fmla="*/ 1 h 993438"/>
                <a:gd name="connsiteX3" fmla="*/ 993437 w 993437"/>
                <a:gd name="connsiteY3" fmla="*/ 952612 h 993438"/>
                <a:gd name="connsiteX4" fmla="*/ 993437 w 993437"/>
                <a:gd name="connsiteY4" fmla="*/ 993438 h 993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437" h="993438">
                  <a:moveTo>
                    <a:pt x="993437" y="993438"/>
                  </a:moveTo>
                  <a:lnTo>
                    <a:pt x="0" y="0"/>
                  </a:lnTo>
                  <a:lnTo>
                    <a:pt x="40825" y="1"/>
                  </a:lnTo>
                  <a:lnTo>
                    <a:pt x="993437" y="952612"/>
                  </a:lnTo>
                  <a:lnTo>
                    <a:pt x="993437" y="993438"/>
                  </a:lnTo>
                  <a:close/>
                </a:path>
              </a:pathLst>
            </a:custGeom>
            <a:solidFill>
              <a:schemeClr val="tx2"/>
            </a:solidFill>
            <a:ln w="11334"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A4CFFBA8-B565-42FA-9C0D-4FC6525B06C1}"/>
                </a:ext>
                <a:ext uri="{C183D7F6-B498-43B3-948B-1728B52AA6E4}">
                  <adec:decorative xmlns:adec="http://schemas.microsoft.com/office/drawing/2017/decorative" val="1"/>
                </a:ext>
              </a:extLst>
            </p:cNvPr>
            <p:cNvSpPr/>
            <p:nvPr/>
          </p:nvSpPr>
          <p:spPr>
            <a:xfrm rot="13500280">
              <a:off x="-105173" y="1017188"/>
              <a:ext cx="908383" cy="907248"/>
            </a:xfrm>
            <a:custGeom>
              <a:avLst/>
              <a:gdLst>
                <a:gd name="connsiteX0" fmla="*/ 907249 w 908383"/>
                <a:gd name="connsiteY0" fmla="*/ 907248 h 907248"/>
                <a:gd name="connsiteX1" fmla="*/ 0 w 908383"/>
                <a:gd name="connsiteY1" fmla="*/ 0 h 907248"/>
                <a:gd name="connsiteX2" fmla="*/ 40827 w 908383"/>
                <a:gd name="connsiteY2" fmla="*/ 0 h 907248"/>
                <a:gd name="connsiteX3" fmla="*/ 908383 w 908383"/>
                <a:gd name="connsiteY3" fmla="*/ 866422 h 907248"/>
                <a:gd name="connsiteX4" fmla="*/ 907249 w 908383"/>
                <a:gd name="connsiteY4" fmla="*/ 866422 h 907248"/>
                <a:gd name="connsiteX5" fmla="*/ 907249 w 908383"/>
                <a:gd name="connsiteY5" fmla="*/ 907248 h 90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383" h="907248">
                  <a:moveTo>
                    <a:pt x="907249" y="907248"/>
                  </a:moveTo>
                  <a:lnTo>
                    <a:pt x="0" y="0"/>
                  </a:lnTo>
                  <a:lnTo>
                    <a:pt x="40827" y="0"/>
                  </a:lnTo>
                  <a:lnTo>
                    <a:pt x="908383" y="866422"/>
                  </a:lnTo>
                  <a:lnTo>
                    <a:pt x="907249" y="866422"/>
                  </a:lnTo>
                  <a:lnTo>
                    <a:pt x="907249" y="907248"/>
                  </a:lnTo>
                  <a:close/>
                </a:path>
              </a:pathLst>
            </a:custGeom>
            <a:solidFill>
              <a:schemeClr val="tx2"/>
            </a:solidFill>
            <a:ln w="11334"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98016DB4-3354-4E78-B07E-1D722297B864}"/>
                </a:ext>
                <a:ext uri="{C183D7F6-B498-43B3-948B-1728B52AA6E4}">
                  <adec:decorative xmlns:adec="http://schemas.microsoft.com/office/drawing/2017/decorative" val="1"/>
                </a:ext>
              </a:extLst>
            </p:cNvPr>
            <p:cNvSpPr/>
            <p:nvPr/>
          </p:nvSpPr>
          <p:spPr>
            <a:xfrm rot="13500280">
              <a:off x="-123024" y="1060277"/>
              <a:ext cx="822195" cy="821061"/>
            </a:xfrm>
            <a:custGeom>
              <a:avLst/>
              <a:gdLst>
                <a:gd name="connsiteX0" fmla="*/ 821060 w 822195"/>
                <a:gd name="connsiteY0" fmla="*/ 821061 h 821061"/>
                <a:gd name="connsiteX1" fmla="*/ 0 w 822195"/>
                <a:gd name="connsiteY1" fmla="*/ 0 h 821061"/>
                <a:gd name="connsiteX2" fmla="*/ 40826 w 822195"/>
                <a:gd name="connsiteY2" fmla="*/ 1 h 821061"/>
                <a:gd name="connsiteX3" fmla="*/ 822195 w 822195"/>
                <a:gd name="connsiteY3" fmla="*/ 780235 h 821061"/>
                <a:gd name="connsiteX4" fmla="*/ 821060 w 822195"/>
                <a:gd name="connsiteY4" fmla="*/ 780235 h 821061"/>
                <a:gd name="connsiteX5" fmla="*/ 821060 w 822195"/>
                <a:gd name="connsiteY5" fmla="*/ 821061 h 821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2195" h="821061">
                  <a:moveTo>
                    <a:pt x="821060" y="821061"/>
                  </a:moveTo>
                  <a:lnTo>
                    <a:pt x="0" y="0"/>
                  </a:lnTo>
                  <a:lnTo>
                    <a:pt x="40826" y="1"/>
                  </a:lnTo>
                  <a:lnTo>
                    <a:pt x="822195" y="780235"/>
                  </a:lnTo>
                  <a:lnTo>
                    <a:pt x="821060" y="780235"/>
                  </a:lnTo>
                  <a:lnTo>
                    <a:pt x="821060" y="821061"/>
                  </a:lnTo>
                  <a:close/>
                </a:path>
              </a:pathLst>
            </a:custGeom>
            <a:solidFill>
              <a:schemeClr val="tx2"/>
            </a:solidFill>
            <a:ln w="11334"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0CB1EA35-0D05-4F13-871D-0CAB5CECD44A}"/>
                </a:ext>
                <a:ext uri="{C183D7F6-B498-43B3-948B-1728B52AA6E4}">
                  <adec:decorative xmlns:adec="http://schemas.microsoft.com/office/drawing/2017/decorative" val="1"/>
                </a:ext>
              </a:extLst>
            </p:cNvPr>
            <p:cNvSpPr/>
            <p:nvPr/>
          </p:nvSpPr>
          <p:spPr>
            <a:xfrm rot="13500280">
              <a:off x="-140475" y="1102398"/>
              <a:ext cx="736006" cy="736005"/>
            </a:xfrm>
            <a:custGeom>
              <a:avLst/>
              <a:gdLst>
                <a:gd name="connsiteX0" fmla="*/ 736005 w 736006"/>
                <a:gd name="connsiteY0" fmla="*/ 736005 h 736005"/>
                <a:gd name="connsiteX1" fmla="*/ 0 w 736006"/>
                <a:gd name="connsiteY1" fmla="*/ 0 h 736005"/>
                <a:gd name="connsiteX2" fmla="*/ 40826 w 736006"/>
                <a:gd name="connsiteY2" fmla="*/ 0 h 736005"/>
                <a:gd name="connsiteX3" fmla="*/ 736006 w 736006"/>
                <a:gd name="connsiteY3" fmla="*/ 695179 h 736005"/>
                <a:gd name="connsiteX4" fmla="*/ 736005 w 736006"/>
                <a:gd name="connsiteY4" fmla="*/ 736005 h 736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006" h="736005">
                  <a:moveTo>
                    <a:pt x="736005" y="736005"/>
                  </a:moveTo>
                  <a:lnTo>
                    <a:pt x="0" y="0"/>
                  </a:lnTo>
                  <a:lnTo>
                    <a:pt x="40826" y="0"/>
                  </a:lnTo>
                  <a:lnTo>
                    <a:pt x="736006" y="695179"/>
                  </a:lnTo>
                  <a:lnTo>
                    <a:pt x="736005" y="736005"/>
                  </a:lnTo>
                  <a:close/>
                </a:path>
              </a:pathLst>
            </a:custGeom>
            <a:solidFill>
              <a:schemeClr val="tx2"/>
            </a:solidFill>
            <a:ln w="11334"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17F84AF5-3C7F-4D42-92A9-CCA3CDB8EB55}"/>
                </a:ext>
                <a:ext uri="{C183D7F6-B498-43B3-948B-1728B52AA6E4}">
                  <adec:decorative xmlns:adec="http://schemas.microsoft.com/office/drawing/2017/decorative" val="1"/>
                </a:ext>
              </a:extLst>
            </p:cNvPr>
            <p:cNvSpPr/>
            <p:nvPr/>
          </p:nvSpPr>
          <p:spPr>
            <a:xfrm rot="13500280">
              <a:off x="-158323" y="1145488"/>
              <a:ext cx="649817" cy="649817"/>
            </a:xfrm>
            <a:custGeom>
              <a:avLst/>
              <a:gdLst>
                <a:gd name="connsiteX0" fmla="*/ 649817 w 649817"/>
                <a:gd name="connsiteY0" fmla="*/ 649817 h 649817"/>
                <a:gd name="connsiteX1" fmla="*/ 0 w 649817"/>
                <a:gd name="connsiteY1" fmla="*/ 0 h 649817"/>
                <a:gd name="connsiteX2" fmla="*/ 40826 w 649817"/>
                <a:gd name="connsiteY2" fmla="*/ 0 h 649817"/>
                <a:gd name="connsiteX3" fmla="*/ 649817 w 649817"/>
                <a:gd name="connsiteY3" fmla="*/ 608990 h 649817"/>
                <a:gd name="connsiteX4" fmla="*/ 649817 w 649817"/>
                <a:gd name="connsiteY4" fmla="*/ 649817 h 649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817" h="649817">
                  <a:moveTo>
                    <a:pt x="649817" y="649817"/>
                  </a:moveTo>
                  <a:lnTo>
                    <a:pt x="0" y="0"/>
                  </a:lnTo>
                  <a:lnTo>
                    <a:pt x="40826" y="0"/>
                  </a:lnTo>
                  <a:lnTo>
                    <a:pt x="649817" y="608990"/>
                  </a:lnTo>
                  <a:lnTo>
                    <a:pt x="649817" y="649817"/>
                  </a:lnTo>
                  <a:close/>
                </a:path>
              </a:pathLst>
            </a:custGeom>
            <a:solidFill>
              <a:schemeClr val="tx2"/>
            </a:solidFill>
            <a:ln w="11334"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FA8E90CE-90F4-42ED-AAAF-0F139BE4E3D5}"/>
                </a:ext>
                <a:ext uri="{C183D7F6-B498-43B3-948B-1728B52AA6E4}">
                  <adec:decorative xmlns:adec="http://schemas.microsoft.com/office/drawing/2017/decorative" val="1"/>
                </a:ext>
              </a:extLst>
            </p:cNvPr>
            <p:cNvSpPr/>
            <p:nvPr/>
          </p:nvSpPr>
          <p:spPr>
            <a:xfrm rot="13500280">
              <a:off x="-176338" y="1188978"/>
              <a:ext cx="564761" cy="563628"/>
            </a:xfrm>
            <a:custGeom>
              <a:avLst/>
              <a:gdLst>
                <a:gd name="connsiteX0" fmla="*/ 563628 w 564761"/>
                <a:gd name="connsiteY0" fmla="*/ 563628 h 563628"/>
                <a:gd name="connsiteX1" fmla="*/ 0 w 564761"/>
                <a:gd name="connsiteY1" fmla="*/ 0 h 563628"/>
                <a:gd name="connsiteX2" fmla="*/ 40826 w 564761"/>
                <a:gd name="connsiteY2" fmla="*/ 0 h 563628"/>
                <a:gd name="connsiteX3" fmla="*/ 564761 w 564761"/>
                <a:gd name="connsiteY3" fmla="*/ 522802 h 563628"/>
                <a:gd name="connsiteX4" fmla="*/ 563629 w 564761"/>
                <a:gd name="connsiteY4" fmla="*/ 522802 h 563628"/>
                <a:gd name="connsiteX5" fmla="*/ 563628 w 564761"/>
                <a:gd name="connsiteY5" fmla="*/ 563628 h 563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4761" h="563628">
                  <a:moveTo>
                    <a:pt x="563628" y="563628"/>
                  </a:moveTo>
                  <a:lnTo>
                    <a:pt x="0" y="0"/>
                  </a:lnTo>
                  <a:lnTo>
                    <a:pt x="40826" y="0"/>
                  </a:lnTo>
                  <a:lnTo>
                    <a:pt x="564761" y="522802"/>
                  </a:lnTo>
                  <a:lnTo>
                    <a:pt x="563629" y="522802"/>
                  </a:lnTo>
                  <a:lnTo>
                    <a:pt x="563628" y="563628"/>
                  </a:lnTo>
                  <a:close/>
                </a:path>
              </a:pathLst>
            </a:custGeom>
            <a:solidFill>
              <a:schemeClr val="tx2"/>
            </a:solidFill>
            <a:ln w="11334"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7C1C105E-FE0D-4A36-AE5B-BBA110F6EE53}"/>
                </a:ext>
                <a:ext uri="{C183D7F6-B498-43B3-948B-1728B52AA6E4}">
                  <adec:decorative xmlns:adec="http://schemas.microsoft.com/office/drawing/2017/decorative" val="1"/>
                </a:ext>
              </a:extLst>
            </p:cNvPr>
            <p:cNvSpPr/>
            <p:nvPr userDrawn="1"/>
          </p:nvSpPr>
          <p:spPr>
            <a:xfrm rot="13500280">
              <a:off x="-194190" y="1232066"/>
              <a:ext cx="478574" cy="477440"/>
            </a:xfrm>
            <a:custGeom>
              <a:avLst/>
              <a:gdLst>
                <a:gd name="connsiteX0" fmla="*/ 478574 w 478574"/>
                <a:gd name="connsiteY0" fmla="*/ 477440 h 477440"/>
                <a:gd name="connsiteX1" fmla="*/ 0 w 478574"/>
                <a:gd name="connsiteY1" fmla="*/ 0 h 477440"/>
                <a:gd name="connsiteX2" fmla="*/ 40826 w 478574"/>
                <a:gd name="connsiteY2" fmla="*/ 0 h 477440"/>
                <a:gd name="connsiteX3" fmla="*/ 478573 w 478574"/>
                <a:gd name="connsiteY3" fmla="*/ 437747 h 477440"/>
                <a:gd name="connsiteX4" fmla="*/ 478574 w 478574"/>
                <a:gd name="connsiteY4" fmla="*/ 477440 h 477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574" h="477440">
                  <a:moveTo>
                    <a:pt x="478574" y="477440"/>
                  </a:moveTo>
                  <a:lnTo>
                    <a:pt x="0" y="0"/>
                  </a:lnTo>
                  <a:lnTo>
                    <a:pt x="40826" y="0"/>
                  </a:lnTo>
                  <a:lnTo>
                    <a:pt x="478573" y="437747"/>
                  </a:lnTo>
                  <a:lnTo>
                    <a:pt x="478574" y="477440"/>
                  </a:lnTo>
                  <a:close/>
                </a:path>
              </a:pathLst>
            </a:custGeom>
            <a:solidFill>
              <a:schemeClr val="tx2"/>
            </a:solidFill>
            <a:ln w="11334"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FEE07693-1822-40D4-88A4-0F663C787D7E}"/>
                </a:ext>
                <a:ext uri="{C183D7F6-B498-43B3-948B-1728B52AA6E4}">
                  <adec:decorative xmlns:adec="http://schemas.microsoft.com/office/drawing/2017/decorative" val="1"/>
                </a:ext>
              </a:extLst>
            </p:cNvPr>
            <p:cNvSpPr/>
            <p:nvPr userDrawn="1"/>
          </p:nvSpPr>
          <p:spPr>
            <a:xfrm>
              <a:off x="2202360" y="6829131"/>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4" name="Freeform: Shape 183">
              <a:extLst>
                <a:ext uri="{FF2B5EF4-FFF2-40B4-BE49-F238E27FC236}">
                  <a16:creationId xmlns:a16="http://schemas.microsoft.com/office/drawing/2014/main" id="{AD282910-ECE9-4B26-9656-AD1D41D44AC8}"/>
                </a:ext>
                <a:ext uri="{C183D7F6-B498-43B3-948B-1728B52AA6E4}">
                  <adec:decorative xmlns:adec="http://schemas.microsoft.com/office/drawing/2017/decorative" val="1"/>
                </a:ext>
              </a:extLst>
            </p:cNvPr>
            <p:cNvSpPr/>
            <p:nvPr userDrawn="1"/>
          </p:nvSpPr>
          <p:spPr>
            <a:xfrm>
              <a:off x="1089323" y="5806086"/>
              <a:ext cx="30139" cy="1051915"/>
            </a:xfrm>
            <a:custGeom>
              <a:avLst/>
              <a:gdLst>
                <a:gd name="connsiteX0" fmla="*/ 28833 w 30139"/>
                <a:gd name="connsiteY0" fmla="*/ 0 h 1051915"/>
                <a:gd name="connsiteX1" fmla="*/ 30139 w 30139"/>
                <a:gd name="connsiteY1" fmla="*/ 1051915 h 1051915"/>
                <a:gd name="connsiteX2" fmla="*/ 1271 w 30139"/>
                <a:gd name="connsiteY2" fmla="*/ 1051915 h 1051915"/>
                <a:gd name="connsiteX3" fmla="*/ 0 w 30139"/>
                <a:gd name="connsiteY3" fmla="*/ 28904 h 1051915"/>
                <a:gd name="connsiteX4" fmla="*/ 28833 w 30139"/>
                <a:gd name="connsiteY4" fmla="*/ 0 h 1051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39" h="1051915">
                  <a:moveTo>
                    <a:pt x="28833" y="0"/>
                  </a:moveTo>
                  <a:lnTo>
                    <a:pt x="30139" y="1051915"/>
                  </a:lnTo>
                  <a:lnTo>
                    <a:pt x="1271" y="1051915"/>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3" name="Freeform: Shape 182">
              <a:extLst>
                <a:ext uri="{FF2B5EF4-FFF2-40B4-BE49-F238E27FC236}">
                  <a16:creationId xmlns:a16="http://schemas.microsoft.com/office/drawing/2014/main" id="{7C7A453C-4565-4652-9781-F1488009734C}"/>
                </a:ext>
                <a:ext uri="{C183D7F6-B498-43B3-948B-1728B52AA6E4}">
                  <adec:decorative xmlns:adec="http://schemas.microsoft.com/office/drawing/2017/decorative" val="1"/>
                </a:ext>
              </a:extLst>
            </p:cNvPr>
            <p:cNvSpPr/>
            <p:nvPr userDrawn="1"/>
          </p:nvSpPr>
          <p:spPr>
            <a:xfrm>
              <a:off x="1028453" y="5867106"/>
              <a:ext cx="30064" cy="990894"/>
            </a:xfrm>
            <a:custGeom>
              <a:avLst/>
              <a:gdLst>
                <a:gd name="connsiteX0" fmla="*/ 28833 w 30064"/>
                <a:gd name="connsiteY0" fmla="*/ 0 h 990894"/>
                <a:gd name="connsiteX1" fmla="*/ 30064 w 30064"/>
                <a:gd name="connsiteY1" fmla="*/ 990894 h 990894"/>
                <a:gd name="connsiteX2" fmla="*/ 1195 w 30064"/>
                <a:gd name="connsiteY2" fmla="*/ 990894 h 990894"/>
                <a:gd name="connsiteX3" fmla="*/ 0 w 30064"/>
                <a:gd name="connsiteY3" fmla="*/ 28904 h 990894"/>
                <a:gd name="connsiteX4" fmla="*/ 28833 w 30064"/>
                <a:gd name="connsiteY4" fmla="*/ 0 h 990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64" h="990894">
                  <a:moveTo>
                    <a:pt x="28833" y="0"/>
                  </a:moveTo>
                  <a:lnTo>
                    <a:pt x="30064" y="990894"/>
                  </a:lnTo>
                  <a:lnTo>
                    <a:pt x="1195" y="990894"/>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2" name="Freeform: Shape 181">
              <a:extLst>
                <a:ext uri="{FF2B5EF4-FFF2-40B4-BE49-F238E27FC236}">
                  <a16:creationId xmlns:a16="http://schemas.microsoft.com/office/drawing/2014/main" id="{DE479407-B0BB-45F1-A93D-05ED5B41F316}"/>
                </a:ext>
                <a:ext uri="{C183D7F6-B498-43B3-948B-1728B52AA6E4}">
                  <adec:decorative xmlns:adec="http://schemas.microsoft.com/office/drawing/2017/decorative" val="1"/>
                </a:ext>
              </a:extLst>
            </p:cNvPr>
            <p:cNvSpPr/>
            <p:nvPr userDrawn="1"/>
          </p:nvSpPr>
          <p:spPr>
            <a:xfrm>
              <a:off x="967584" y="5928926"/>
              <a:ext cx="30790" cy="929074"/>
            </a:xfrm>
            <a:custGeom>
              <a:avLst/>
              <a:gdLst>
                <a:gd name="connsiteX0" fmla="*/ 29636 w 30790"/>
                <a:gd name="connsiteY0" fmla="*/ 0 h 929074"/>
                <a:gd name="connsiteX1" fmla="*/ 30790 w 30790"/>
                <a:gd name="connsiteY1" fmla="*/ 929074 h 929074"/>
                <a:gd name="connsiteX2" fmla="*/ 1401 w 30790"/>
                <a:gd name="connsiteY2" fmla="*/ 929074 h 929074"/>
                <a:gd name="connsiteX3" fmla="*/ 0 w 30790"/>
                <a:gd name="connsiteY3" fmla="*/ 28104 h 929074"/>
                <a:gd name="connsiteX4" fmla="*/ 803 w 30790"/>
                <a:gd name="connsiteY4" fmla="*/ 28905 h 929074"/>
                <a:gd name="connsiteX5" fmla="*/ 29636 w 30790"/>
                <a:gd name="connsiteY5" fmla="*/ 0 h 92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0" h="929074">
                  <a:moveTo>
                    <a:pt x="29636" y="0"/>
                  </a:moveTo>
                  <a:lnTo>
                    <a:pt x="30790" y="929074"/>
                  </a:lnTo>
                  <a:lnTo>
                    <a:pt x="1401" y="929074"/>
                  </a:lnTo>
                  <a:lnTo>
                    <a:pt x="0" y="28104"/>
                  </a:lnTo>
                  <a:lnTo>
                    <a:pt x="803" y="28905"/>
                  </a:lnTo>
                  <a:lnTo>
                    <a:pt x="2963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1" name="Freeform: Shape 180">
              <a:extLst>
                <a:ext uri="{FF2B5EF4-FFF2-40B4-BE49-F238E27FC236}">
                  <a16:creationId xmlns:a16="http://schemas.microsoft.com/office/drawing/2014/main" id="{0271515D-B4B7-4502-B24F-DC5480444ED0}"/>
                </a:ext>
                <a:ext uri="{C183D7F6-B498-43B3-948B-1728B52AA6E4}">
                  <adec:decorative xmlns:adec="http://schemas.microsoft.com/office/drawing/2017/decorative" val="1"/>
                </a:ext>
              </a:extLst>
            </p:cNvPr>
            <p:cNvSpPr/>
            <p:nvPr userDrawn="1"/>
          </p:nvSpPr>
          <p:spPr>
            <a:xfrm>
              <a:off x="906717" y="5989948"/>
              <a:ext cx="30713" cy="868053"/>
            </a:xfrm>
            <a:custGeom>
              <a:avLst/>
              <a:gdLst>
                <a:gd name="connsiteX0" fmla="*/ 29635 w 30713"/>
                <a:gd name="connsiteY0" fmla="*/ 0 h 868053"/>
                <a:gd name="connsiteX1" fmla="*/ 30713 w 30713"/>
                <a:gd name="connsiteY1" fmla="*/ 868053 h 868053"/>
                <a:gd name="connsiteX2" fmla="*/ 1319 w 30713"/>
                <a:gd name="connsiteY2" fmla="*/ 868053 h 868053"/>
                <a:gd name="connsiteX3" fmla="*/ 0 w 30713"/>
                <a:gd name="connsiteY3" fmla="*/ 28103 h 868053"/>
                <a:gd name="connsiteX4" fmla="*/ 802 w 30713"/>
                <a:gd name="connsiteY4" fmla="*/ 28904 h 868053"/>
                <a:gd name="connsiteX5" fmla="*/ 29635 w 30713"/>
                <a:gd name="connsiteY5" fmla="*/ 0 h 86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13" h="868053">
                  <a:moveTo>
                    <a:pt x="29635" y="0"/>
                  </a:moveTo>
                  <a:lnTo>
                    <a:pt x="30713" y="868053"/>
                  </a:lnTo>
                  <a:lnTo>
                    <a:pt x="1319" y="868053"/>
                  </a:lnTo>
                  <a:lnTo>
                    <a:pt x="0" y="28103"/>
                  </a:lnTo>
                  <a:lnTo>
                    <a:pt x="802" y="28904"/>
                  </a:lnTo>
                  <a:lnTo>
                    <a:pt x="2963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0" name="Freeform: Shape 179">
              <a:extLst>
                <a:ext uri="{FF2B5EF4-FFF2-40B4-BE49-F238E27FC236}">
                  <a16:creationId xmlns:a16="http://schemas.microsoft.com/office/drawing/2014/main" id="{DB364732-EC14-4416-964A-13F3D77CDBBD}"/>
                </a:ext>
                <a:ext uri="{C183D7F6-B498-43B3-948B-1728B52AA6E4}">
                  <adec:decorative xmlns:adec="http://schemas.microsoft.com/office/drawing/2017/decorative" val="1"/>
                </a:ext>
              </a:extLst>
            </p:cNvPr>
            <p:cNvSpPr/>
            <p:nvPr userDrawn="1"/>
          </p:nvSpPr>
          <p:spPr>
            <a:xfrm>
              <a:off x="846647" y="6049364"/>
              <a:ext cx="29838" cy="808636"/>
            </a:xfrm>
            <a:custGeom>
              <a:avLst/>
              <a:gdLst>
                <a:gd name="connsiteX0" fmla="*/ 28833 w 29838"/>
                <a:gd name="connsiteY0" fmla="*/ 0 h 808636"/>
                <a:gd name="connsiteX1" fmla="*/ 29838 w 29838"/>
                <a:gd name="connsiteY1" fmla="*/ 808636 h 808636"/>
                <a:gd name="connsiteX2" fmla="*/ 969 w 29838"/>
                <a:gd name="connsiteY2" fmla="*/ 808636 h 808636"/>
                <a:gd name="connsiteX3" fmla="*/ 0 w 29838"/>
                <a:gd name="connsiteY3" fmla="*/ 28904 h 808636"/>
                <a:gd name="connsiteX4" fmla="*/ 28833 w 29838"/>
                <a:gd name="connsiteY4" fmla="*/ 0 h 808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38" h="808636">
                  <a:moveTo>
                    <a:pt x="28833" y="0"/>
                  </a:moveTo>
                  <a:lnTo>
                    <a:pt x="29838" y="808636"/>
                  </a:lnTo>
                  <a:lnTo>
                    <a:pt x="969" y="808636"/>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9" name="Freeform: Shape 178">
              <a:extLst>
                <a:ext uri="{FF2B5EF4-FFF2-40B4-BE49-F238E27FC236}">
                  <a16:creationId xmlns:a16="http://schemas.microsoft.com/office/drawing/2014/main" id="{619347B5-2692-4514-B67B-159C25FA4940}"/>
                </a:ext>
                <a:ext uri="{C183D7F6-B498-43B3-948B-1728B52AA6E4}">
                  <adec:decorative xmlns:adec="http://schemas.microsoft.com/office/drawing/2017/decorative" val="1"/>
                </a:ext>
              </a:extLst>
            </p:cNvPr>
            <p:cNvSpPr/>
            <p:nvPr userDrawn="1"/>
          </p:nvSpPr>
          <p:spPr>
            <a:xfrm>
              <a:off x="785780" y="6110384"/>
              <a:ext cx="29761" cy="747617"/>
            </a:xfrm>
            <a:custGeom>
              <a:avLst/>
              <a:gdLst>
                <a:gd name="connsiteX0" fmla="*/ 28832 w 29761"/>
                <a:gd name="connsiteY0" fmla="*/ 0 h 747617"/>
                <a:gd name="connsiteX1" fmla="*/ 29761 w 29761"/>
                <a:gd name="connsiteY1" fmla="*/ 747617 h 747617"/>
                <a:gd name="connsiteX2" fmla="*/ 893 w 29761"/>
                <a:gd name="connsiteY2" fmla="*/ 747617 h 747617"/>
                <a:gd name="connsiteX3" fmla="*/ 0 w 29761"/>
                <a:gd name="connsiteY3" fmla="*/ 28905 h 747617"/>
                <a:gd name="connsiteX4" fmla="*/ 28832 w 29761"/>
                <a:gd name="connsiteY4" fmla="*/ 0 h 747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61" h="747617">
                  <a:moveTo>
                    <a:pt x="28832" y="0"/>
                  </a:moveTo>
                  <a:lnTo>
                    <a:pt x="29761" y="747617"/>
                  </a:lnTo>
                  <a:lnTo>
                    <a:pt x="893" y="747617"/>
                  </a:lnTo>
                  <a:lnTo>
                    <a:pt x="0" y="28905"/>
                  </a:lnTo>
                  <a:lnTo>
                    <a:pt x="28832"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8" name="Freeform: Shape 177">
              <a:extLst>
                <a:ext uri="{FF2B5EF4-FFF2-40B4-BE49-F238E27FC236}">
                  <a16:creationId xmlns:a16="http://schemas.microsoft.com/office/drawing/2014/main" id="{E1746638-BCA2-4B8F-A315-9514E1973CDD}"/>
                </a:ext>
                <a:ext uri="{C183D7F6-B498-43B3-948B-1728B52AA6E4}">
                  <adec:decorative xmlns:adec="http://schemas.microsoft.com/office/drawing/2017/decorative" val="1"/>
                </a:ext>
              </a:extLst>
            </p:cNvPr>
            <p:cNvSpPr/>
            <p:nvPr userDrawn="1"/>
          </p:nvSpPr>
          <p:spPr>
            <a:xfrm>
              <a:off x="724911" y="6172206"/>
              <a:ext cx="30487" cy="685795"/>
            </a:xfrm>
            <a:custGeom>
              <a:avLst/>
              <a:gdLst>
                <a:gd name="connsiteX0" fmla="*/ 29635 w 30487"/>
                <a:gd name="connsiteY0" fmla="*/ 0 h 685795"/>
                <a:gd name="connsiteX1" fmla="*/ 30487 w 30487"/>
                <a:gd name="connsiteY1" fmla="*/ 685795 h 685795"/>
                <a:gd name="connsiteX2" fmla="*/ 1071 w 30487"/>
                <a:gd name="connsiteY2" fmla="*/ 685795 h 685795"/>
                <a:gd name="connsiteX3" fmla="*/ 0 w 30487"/>
                <a:gd name="connsiteY3" fmla="*/ 28103 h 685795"/>
                <a:gd name="connsiteX4" fmla="*/ 803 w 30487"/>
                <a:gd name="connsiteY4" fmla="*/ 28904 h 685795"/>
                <a:gd name="connsiteX5" fmla="*/ 29635 w 30487"/>
                <a:gd name="connsiteY5" fmla="*/ 0 h 68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7" h="685795">
                  <a:moveTo>
                    <a:pt x="29635" y="0"/>
                  </a:moveTo>
                  <a:lnTo>
                    <a:pt x="30487" y="685795"/>
                  </a:lnTo>
                  <a:lnTo>
                    <a:pt x="1071" y="685795"/>
                  </a:lnTo>
                  <a:lnTo>
                    <a:pt x="0" y="28103"/>
                  </a:lnTo>
                  <a:lnTo>
                    <a:pt x="803" y="28904"/>
                  </a:lnTo>
                  <a:lnTo>
                    <a:pt x="2963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7" name="Freeform: Shape 176">
              <a:extLst>
                <a:ext uri="{FF2B5EF4-FFF2-40B4-BE49-F238E27FC236}">
                  <a16:creationId xmlns:a16="http://schemas.microsoft.com/office/drawing/2014/main" id="{47F56D6B-560F-4123-9E05-11ACF383DF87}"/>
                </a:ext>
                <a:ext uri="{C183D7F6-B498-43B3-948B-1728B52AA6E4}">
                  <adec:decorative xmlns:adec="http://schemas.microsoft.com/office/drawing/2017/decorative" val="1"/>
                </a:ext>
              </a:extLst>
            </p:cNvPr>
            <p:cNvSpPr/>
            <p:nvPr userDrawn="1"/>
          </p:nvSpPr>
          <p:spPr>
            <a:xfrm>
              <a:off x="664843" y="6231622"/>
              <a:ext cx="29611" cy="626379"/>
            </a:xfrm>
            <a:custGeom>
              <a:avLst/>
              <a:gdLst>
                <a:gd name="connsiteX0" fmla="*/ 28833 w 29611"/>
                <a:gd name="connsiteY0" fmla="*/ 0 h 626379"/>
                <a:gd name="connsiteX1" fmla="*/ 29611 w 29611"/>
                <a:gd name="connsiteY1" fmla="*/ 626379 h 626379"/>
                <a:gd name="connsiteX2" fmla="*/ 742 w 29611"/>
                <a:gd name="connsiteY2" fmla="*/ 626379 h 626379"/>
                <a:gd name="connsiteX3" fmla="*/ 0 w 29611"/>
                <a:gd name="connsiteY3" fmla="*/ 28904 h 626379"/>
                <a:gd name="connsiteX4" fmla="*/ 28833 w 29611"/>
                <a:gd name="connsiteY4" fmla="*/ 0 h 626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11" h="626379">
                  <a:moveTo>
                    <a:pt x="28833" y="0"/>
                  </a:moveTo>
                  <a:lnTo>
                    <a:pt x="29611" y="626379"/>
                  </a:lnTo>
                  <a:lnTo>
                    <a:pt x="742" y="626379"/>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6" name="Freeform: Shape 175">
              <a:extLst>
                <a:ext uri="{FF2B5EF4-FFF2-40B4-BE49-F238E27FC236}">
                  <a16:creationId xmlns:a16="http://schemas.microsoft.com/office/drawing/2014/main" id="{2FD3A4D4-C05F-4057-8408-6FF0887E068F}"/>
                </a:ext>
                <a:ext uri="{C183D7F6-B498-43B3-948B-1728B52AA6E4}">
                  <adec:decorative xmlns:adec="http://schemas.microsoft.com/office/drawing/2017/decorative" val="1"/>
                </a:ext>
              </a:extLst>
            </p:cNvPr>
            <p:cNvSpPr/>
            <p:nvPr userDrawn="1"/>
          </p:nvSpPr>
          <p:spPr>
            <a:xfrm>
              <a:off x="603974" y="6292642"/>
              <a:ext cx="29535" cy="565359"/>
            </a:xfrm>
            <a:custGeom>
              <a:avLst/>
              <a:gdLst>
                <a:gd name="connsiteX0" fmla="*/ 28833 w 29535"/>
                <a:gd name="connsiteY0" fmla="*/ 0 h 565359"/>
                <a:gd name="connsiteX1" fmla="*/ 29535 w 29535"/>
                <a:gd name="connsiteY1" fmla="*/ 565359 h 565359"/>
                <a:gd name="connsiteX2" fmla="*/ 666 w 29535"/>
                <a:gd name="connsiteY2" fmla="*/ 565359 h 565359"/>
                <a:gd name="connsiteX3" fmla="*/ 0 w 29535"/>
                <a:gd name="connsiteY3" fmla="*/ 28904 h 565359"/>
                <a:gd name="connsiteX4" fmla="*/ 28833 w 29535"/>
                <a:gd name="connsiteY4" fmla="*/ 0 h 565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5" h="565359">
                  <a:moveTo>
                    <a:pt x="28833" y="0"/>
                  </a:moveTo>
                  <a:lnTo>
                    <a:pt x="29535" y="565359"/>
                  </a:lnTo>
                  <a:lnTo>
                    <a:pt x="666" y="565359"/>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5" name="Freeform: Shape 174">
              <a:extLst>
                <a:ext uri="{FF2B5EF4-FFF2-40B4-BE49-F238E27FC236}">
                  <a16:creationId xmlns:a16="http://schemas.microsoft.com/office/drawing/2014/main" id="{32EAC669-BA43-4F58-9784-4CCDFE4D6F4E}"/>
                </a:ext>
                <a:ext uri="{C183D7F6-B498-43B3-948B-1728B52AA6E4}">
                  <adec:decorative xmlns:adec="http://schemas.microsoft.com/office/drawing/2017/decorative" val="1"/>
                </a:ext>
              </a:extLst>
            </p:cNvPr>
            <p:cNvSpPr/>
            <p:nvPr userDrawn="1"/>
          </p:nvSpPr>
          <p:spPr>
            <a:xfrm>
              <a:off x="543104" y="6353662"/>
              <a:ext cx="29460" cy="504339"/>
            </a:xfrm>
            <a:custGeom>
              <a:avLst/>
              <a:gdLst>
                <a:gd name="connsiteX0" fmla="*/ 28833 w 29460"/>
                <a:gd name="connsiteY0" fmla="*/ 0 h 504339"/>
                <a:gd name="connsiteX1" fmla="*/ 29460 w 29460"/>
                <a:gd name="connsiteY1" fmla="*/ 504339 h 504339"/>
                <a:gd name="connsiteX2" fmla="*/ 591 w 29460"/>
                <a:gd name="connsiteY2" fmla="*/ 504339 h 504339"/>
                <a:gd name="connsiteX3" fmla="*/ 0 w 29460"/>
                <a:gd name="connsiteY3" fmla="*/ 28905 h 504339"/>
                <a:gd name="connsiteX4" fmla="*/ 28833 w 29460"/>
                <a:gd name="connsiteY4" fmla="*/ 0 h 504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0" h="504339">
                  <a:moveTo>
                    <a:pt x="28833" y="0"/>
                  </a:moveTo>
                  <a:lnTo>
                    <a:pt x="29460" y="504339"/>
                  </a:lnTo>
                  <a:lnTo>
                    <a:pt x="591" y="504339"/>
                  </a:lnTo>
                  <a:lnTo>
                    <a:pt x="0" y="28905"/>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4" name="Freeform: Shape 173">
              <a:extLst>
                <a:ext uri="{FF2B5EF4-FFF2-40B4-BE49-F238E27FC236}">
                  <a16:creationId xmlns:a16="http://schemas.microsoft.com/office/drawing/2014/main" id="{73CAE3B4-689F-4EC3-8CC9-EB6D360E3846}"/>
                </a:ext>
                <a:ext uri="{C183D7F6-B498-43B3-948B-1728B52AA6E4}">
                  <adec:decorative xmlns:adec="http://schemas.microsoft.com/office/drawing/2017/decorative" val="1"/>
                </a:ext>
              </a:extLst>
            </p:cNvPr>
            <p:cNvSpPr/>
            <p:nvPr userDrawn="1"/>
          </p:nvSpPr>
          <p:spPr>
            <a:xfrm>
              <a:off x="482237" y="6415482"/>
              <a:ext cx="30185" cy="442518"/>
            </a:xfrm>
            <a:custGeom>
              <a:avLst/>
              <a:gdLst>
                <a:gd name="connsiteX0" fmla="*/ 29635 w 30185"/>
                <a:gd name="connsiteY0" fmla="*/ 0 h 442518"/>
                <a:gd name="connsiteX1" fmla="*/ 30185 w 30185"/>
                <a:gd name="connsiteY1" fmla="*/ 442518 h 442518"/>
                <a:gd name="connsiteX2" fmla="*/ 724 w 30185"/>
                <a:gd name="connsiteY2" fmla="*/ 442518 h 442518"/>
                <a:gd name="connsiteX3" fmla="*/ 0 w 30185"/>
                <a:gd name="connsiteY3" fmla="*/ 28104 h 442518"/>
                <a:gd name="connsiteX4" fmla="*/ 803 w 30185"/>
                <a:gd name="connsiteY4" fmla="*/ 28905 h 442518"/>
                <a:gd name="connsiteX5" fmla="*/ 29635 w 30185"/>
                <a:gd name="connsiteY5" fmla="*/ 0 h 4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185" h="442518">
                  <a:moveTo>
                    <a:pt x="29635" y="0"/>
                  </a:moveTo>
                  <a:lnTo>
                    <a:pt x="30185" y="442518"/>
                  </a:lnTo>
                  <a:lnTo>
                    <a:pt x="724" y="442518"/>
                  </a:lnTo>
                  <a:lnTo>
                    <a:pt x="0" y="28104"/>
                  </a:lnTo>
                  <a:lnTo>
                    <a:pt x="803" y="28905"/>
                  </a:lnTo>
                  <a:lnTo>
                    <a:pt x="2963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3" name="Freeform: Shape 172">
              <a:extLst>
                <a:ext uri="{FF2B5EF4-FFF2-40B4-BE49-F238E27FC236}">
                  <a16:creationId xmlns:a16="http://schemas.microsoft.com/office/drawing/2014/main" id="{8665978C-1CDF-4EF9-9A5C-4C6C0B3BE0F0}"/>
                </a:ext>
                <a:ext uri="{C183D7F6-B498-43B3-948B-1728B52AA6E4}">
                  <adec:decorative xmlns:adec="http://schemas.microsoft.com/office/drawing/2017/decorative" val="1"/>
                </a:ext>
              </a:extLst>
            </p:cNvPr>
            <p:cNvSpPr/>
            <p:nvPr userDrawn="1"/>
          </p:nvSpPr>
          <p:spPr>
            <a:xfrm>
              <a:off x="422168" y="6474900"/>
              <a:ext cx="29308" cy="383101"/>
            </a:xfrm>
            <a:custGeom>
              <a:avLst/>
              <a:gdLst>
                <a:gd name="connsiteX0" fmla="*/ 28832 w 29308"/>
                <a:gd name="connsiteY0" fmla="*/ 0 h 383101"/>
                <a:gd name="connsiteX1" fmla="*/ 29308 w 29308"/>
                <a:gd name="connsiteY1" fmla="*/ 383101 h 383101"/>
                <a:gd name="connsiteX2" fmla="*/ 440 w 29308"/>
                <a:gd name="connsiteY2" fmla="*/ 383101 h 383101"/>
                <a:gd name="connsiteX3" fmla="*/ 0 w 29308"/>
                <a:gd name="connsiteY3" fmla="*/ 28904 h 383101"/>
                <a:gd name="connsiteX4" fmla="*/ 28832 w 29308"/>
                <a:gd name="connsiteY4" fmla="*/ 0 h 383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08" h="383101">
                  <a:moveTo>
                    <a:pt x="28832" y="0"/>
                  </a:moveTo>
                  <a:lnTo>
                    <a:pt x="29308" y="383101"/>
                  </a:lnTo>
                  <a:lnTo>
                    <a:pt x="440" y="383101"/>
                  </a:lnTo>
                  <a:lnTo>
                    <a:pt x="0" y="28904"/>
                  </a:lnTo>
                  <a:lnTo>
                    <a:pt x="28832"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2" name="Freeform: Shape 171">
              <a:extLst>
                <a:ext uri="{FF2B5EF4-FFF2-40B4-BE49-F238E27FC236}">
                  <a16:creationId xmlns:a16="http://schemas.microsoft.com/office/drawing/2014/main" id="{97F81447-DAE2-4092-B156-2723E18064A7}"/>
                </a:ext>
                <a:ext uri="{C183D7F6-B498-43B3-948B-1728B52AA6E4}">
                  <adec:decorative xmlns:adec="http://schemas.microsoft.com/office/drawing/2017/decorative" val="1"/>
                </a:ext>
              </a:extLst>
            </p:cNvPr>
            <p:cNvSpPr/>
            <p:nvPr userDrawn="1"/>
          </p:nvSpPr>
          <p:spPr>
            <a:xfrm>
              <a:off x="361300" y="6535920"/>
              <a:ext cx="29233" cy="322081"/>
            </a:xfrm>
            <a:custGeom>
              <a:avLst/>
              <a:gdLst>
                <a:gd name="connsiteX0" fmla="*/ 28833 w 29233"/>
                <a:gd name="connsiteY0" fmla="*/ 0 h 322081"/>
                <a:gd name="connsiteX1" fmla="*/ 29233 w 29233"/>
                <a:gd name="connsiteY1" fmla="*/ 322081 h 322081"/>
                <a:gd name="connsiteX2" fmla="*/ 364 w 29233"/>
                <a:gd name="connsiteY2" fmla="*/ 322081 h 322081"/>
                <a:gd name="connsiteX3" fmla="*/ 0 w 29233"/>
                <a:gd name="connsiteY3" fmla="*/ 28904 h 322081"/>
                <a:gd name="connsiteX4" fmla="*/ 28833 w 29233"/>
                <a:gd name="connsiteY4" fmla="*/ 0 h 322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33" h="322081">
                  <a:moveTo>
                    <a:pt x="28833" y="0"/>
                  </a:moveTo>
                  <a:lnTo>
                    <a:pt x="29233" y="322081"/>
                  </a:lnTo>
                  <a:lnTo>
                    <a:pt x="364" y="322081"/>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1" name="Freeform: Shape 170">
              <a:extLst>
                <a:ext uri="{FF2B5EF4-FFF2-40B4-BE49-F238E27FC236}">
                  <a16:creationId xmlns:a16="http://schemas.microsoft.com/office/drawing/2014/main" id="{AB0C8140-456A-4593-9DC3-5A53E63B0CDF}"/>
                </a:ext>
                <a:ext uri="{C183D7F6-B498-43B3-948B-1728B52AA6E4}">
                  <adec:decorative xmlns:adec="http://schemas.microsoft.com/office/drawing/2017/decorative" val="1"/>
                </a:ext>
              </a:extLst>
            </p:cNvPr>
            <p:cNvSpPr/>
            <p:nvPr userDrawn="1"/>
          </p:nvSpPr>
          <p:spPr>
            <a:xfrm>
              <a:off x="300431" y="6597740"/>
              <a:ext cx="29959" cy="260260"/>
            </a:xfrm>
            <a:custGeom>
              <a:avLst/>
              <a:gdLst>
                <a:gd name="connsiteX0" fmla="*/ 29636 w 29959"/>
                <a:gd name="connsiteY0" fmla="*/ 0 h 260260"/>
                <a:gd name="connsiteX1" fmla="*/ 29959 w 29959"/>
                <a:gd name="connsiteY1" fmla="*/ 260260 h 260260"/>
                <a:gd name="connsiteX2" fmla="*/ 440 w 29959"/>
                <a:gd name="connsiteY2" fmla="*/ 260260 h 260260"/>
                <a:gd name="connsiteX3" fmla="*/ 0 w 29959"/>
                <a:gd name="connsiteY3" fmla="*/ 28104 h 260260"/>
                <a:gd name="connsiteX4" fmla="*/ 803 w 29959"/>
                <a:gd name="connsiteY4" fmla="*/ 28904 h 260260"/>
                <a:gd name="connsiteX5" fmla="*/ 29636 w 29959"/>
                <a:gd name="connsiteY5" fmla="*/ 0 h 260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59" h="260260">
                  <a:moveTo>
                    <a:pt x="29636" y="0"/>
                  </a:moveTo>
                  <a:lnTo>
                    <a:pt x="29959" y="260260"/>
                  </a:lnTo>
                  <a:lnTo>
                    <a:pt x="440" y="260260"/>
                  </a:lnTo>
                  <a:lnTo>
                    <a:pt x="0" y="28104"/>
                  </a:lnTo>
                  <a:lnTo>
                    <a:pt x="803" y="28904"/>
                  </a:lnTo>
                  <a:lnTo>
                    <a:pt x="2963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0" name="Freeform: Shape 169">
              <a:extLst>
                <a:ext uri="{FF2B5EF4-FFF2-40B4-BE49-F238E27FC236}">
                  <a16:creationId xmlns:a16="http://schemas.microsoft.com/office/drawing/2014/main" id="{E1411ED6-803D-4C5A-8E92-8EAC28ACA255}"/>
                </a:ext>
                <a:ext uri="{C183D7F6-B498-43B3-948B-1728B52AA6E4}">
                  <adec:decorative xmlns:adec="http://schemas.microsoft.com/office/drawing/2017/decorative" val="1"/>
                </a:ext>
              </a:extLst>
            </p:cNvPr>
            <p:cNvSpPr/>
            <p:nvPr userDrawn="1"/>
          </p:nvSpPr>
          <p:spPr>
            <a:xfrm>
              <a:off x="239562" y="6658760"/>
              <a:ext cx="29882" cy="199240"/>
            </a:xfrm>
            <a:custGeom>
              <a:avLst/>
              <a:gdLst>
                <a:gd name="connsiteX0" fmla="*/ 29635 w 29882"/>
                <a:gd name="connsiteY0" fmla="*/ 0 h 199240"/>
                <a:gd name="connsiteX1" fmla="*/ 29882 w 29882"/>
                <a:gd name="connsiteY1" fmla="*/ 199240 h 199240"/>
                <a:gd name="connsiteX2" fmla="*/ 337 w 29882"/>
                <a:gd name="connsiteY2" fmla="*/ 199240 h 199240"/>
                <a:gd name="connsiteX3" fmla="*/ 0 w 29882"/>
                <a:gd name="connsiteY3" fmla="*/ 28103 h 199240"/>
                <a:gd name="connsiteX4" fmla="*/ 803 w 29882"/>
                <a:gd name="connsiteY4" fmla="*/ 28904 h 199240"/>
                <a:gd name="connsiteX5" fmla="*/ 29635 w 29882"/>
                <a:gd name="connsiteY5" fmla="*/ 0 h 19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82" h="199240">
                  <a:moveTo>
                    <a:pt x="29635" y="0"/>
                  </a:moveTo>
                  <a:lnTo>
                    <a:pt x="29882" y="199240"/>
                  </a:lnTo>
                  <a:lnTo>
                    <a:pt x="337" y="199240"/>
                  </a:lnTo>
                  <a:lnTo>
                    <a:pt x="0" y="28103"/>
                  </a:lnTo>
                  <a:lnTo>
                    <a:pt x="803" y="28904"/>
                  </a:lnTo>
                  <a:lnTo>
                    <a:pt x="2963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9" name="Freeform: Shape 168">
              <a:extLst>
                <a:ext uri="{FF2B5EF4-FFF2-40B4-BE49-F238E27FC236}">
                  <a16:creationId xmlns:a16="http://schemas.microsoft.com/office/drawing/2014/main" id="{D3F198DF-8521-45A1-8BAE-4FC70FC420A8}"/>
                </a:ext>
                <a:ext uri="{C183D7F6-B498-43B3-948B-1728B52AA6E4}">
                  <adec:decorative xmlns:adec="http://schemas.microsoft.com/office/drawing/2017/decorative" val="1"/>
                </a:ext>
              </a:extLst>
            </p:cNvPr>
            <p:cNvSpPr/>
            <p:nvPr userDrawn="1"/>
          </p:nvSpPr>
          <p:spPr>
            <a:xfrm>
              <a:off x="179494" y="6718178"/>
              <a:ext cx="29006" cy="139823"/>
            </a:xfrm>
            <a:custGeom>
              <a:avLst/>
              <a:gdLst>
                <a:gd name="connsiteX0" fmla="*/ 28832 w 29006"/>
                <a:gd name="connsiteY0" fmla="*/ 0 h 139823"/>
                <a:gd name="connsiteX1" fmla="*/ 29006 w 29006"/>
                <a:gd name="connsiteY1" fmla="*/ 139823 h 139823"/>
                <a:gd name="connsiteX2" fmla="*/ 138 w 29006"/>
                <a:gd name="connsiteY2" fmla="*/ 139823 h 139823"/>
                <a:gd name="connsiteX3" fmla="*/ 0 w 29006"/>
                <a:gd name="connsiteY3" fmla="*/ 28904 h 139823"/>
                <a:gd name="connsiteX4" fmla="*/ 28832 w 29006"/>
                <a:gd name="connsiteY4" fmla="*/ 0 h 139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6" h="139823">
                  <a:moveTo>
                    <a:pt x="28832" y="0"/>
                  </a:moveTo>
                  <a:lnTo>
                    <a:pt x="29006" y="139823"/>
                  </a:lnTo>
                  <a:lnTo>
                    <a:pt x="138" y="139823"/>
                  </a:lnTo>
                  <a:lnTo>
                    <a:pt x="0" y="28904"/>
                  </a:lnTo>
                  <a:lnTo>
                    <a:pt x="28832"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8" name="Freeform: Shape 167">
              <a:extLst>
                <a:ext uri="{FF2B5EF4-FFF2-40B4-BE49-F238E27FC236}">
                  <a16:creationId xmlns:a16="http://schemas.microsoft.com/office/drawing/2014/main" id="{AAA80212-BA6E-448F-BA91-287462E1D34C}"/>
                </a:ext>
                <a:ext uri="{C183D7F6-B498-43B3-948B-1728B52AA6E4}">
                  <adec:decorative xmlns:adec="http://schemas.microsoft.com/office/drawing/2017/decorative" val="1"/>
                </a:ext>
              </a:extLst>
            </p:cNvPr>
            <p:cNvSpPr/>
            <p:nvPr userDrawn="1"/>
          </p:nvSpPr>
          <p:spPr>
            <a:xfrm>
              <a:off x="118626" y="6779198"/>
              <a:ext cx="28931" cy="78803"/>
            </a:xfrm>
            <a:custGeom>
              <a:avLst/>
              <a:gdLst>
                <a:gd name="connsiteX0" fmla="*/ 28833 w 28931"/>
                <a:gd name="connsiteY0" fmla="*/ 0 h 78803"/>
                <a:gd name="connsiteX1" fmla="*/ 28931 w 28931"/>
                <a:gd name="connsiteY1" fmla="*/ 78803 h 78803"/>
                <a:gd name="connsiteX2" fmla="*/ 62 w 28931"/>
                <a:gd name="connsiteY2" fmla="*/ 78803 h 78803"/>
                <a:gd name="connsiteX3" fmla="*/ 0 w 28931"/>
                <a:gd name="connsiteY3" fmla="*/ 28904 h 78803"/>
                <a:gd name="connsiteX4" fmla="*/ 28833 w 28931"/>
                <a:gd name="connsiteY4" fmla="*/ 0 h 78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31" h="78803">
                  <a:moveTo>
                    <a:pt x="28833" y="0"/>
                  </a:moveTo>
                  <a:lnTo>
                    <a:pt x="28931" y="78803"/>
                  </a:lnTo>
                  <a:lnTo>
                    <a:pt x="62" y="78803"/>
                  </a:lnTo>
                  <a:lnTo>
                    <a:pt x="0" y="28904"/>
                  </a:lnTo>
                  <a:lnTo>
                    <a:pt x="2883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7" name="Freeform: Shape 166">
              <a:extLst>
                <a:ext uri="{FF2B5EF4-FFF2-40B4-BE49-F238E27FC236}">
                  <a16:creationId xmlns:a16="http://schemas.microsoft.com/office/drawing/2014/main" id="{5B8EBCCB-B7E3-4837-AA61-44D0A400EC96}"/>
                </a:ext>
                <a:ext uri="{C183D7F6-B498-43B3-948B-1728B52AA6E4}">
                  <adec:decorative xmlns:adec="http://schemas.microsoft.com/office/drawing/2017/decorative" val="1"/>
                </a:ext>
              </a:extLst>
            </p:cNvPr>
            <p:cNvSpPr/>
            <p:nvPr userDrawn="1"/>
          </p:nvSpPr>
          <p:spPr>
            <a:xfrm>
              <a:off x="70452" y="6841018"/>
              <a:ext cx="16961" cy="16982"/>
            </a:xfrm>
            <a:custGeom>
              <a:avLst/>
              <a:gdLst>
                <a:gd name="connsiteX0" fmla="*/ 16940 w 16961"/>
                <a:gd name="connsiteY0" fmla="*/ 0 h 16982"/>
                <a:gd name="connsiteX1" fmla="*/ 16961 w 16961"/>
                <a:gd name="connsiteY1" fmla="*/ 16982 h 16982"/>
                <a:gd name="connsiteX2" fmla="*/ 0 w 16961"/>
                <a:gd name="connsiteY2" fmla="*/ 16982 h 16982"/>
                <a:gd name="connsiteX3" fmla="*/ 16940 w 16961"/>
                <a:gd name="connsiteY3" fmla="*/ 0 h 16982"/>
              </a:gdLst>
              <a:ahLst/>
              <a:cxnLst>
                <a:cxn ang="0">
                  <a:pos x="connsiteX0" y="connsiteY0"/>
                </a:cxn>
                <a:cxn ang="0">
                  <a:pos x="connsiteX1" y="connsiteY1"/>
                </a:cxn>
                <a:cxn ang="0">
                  <a:pos x="connsiteX2" y="connsiteY2"/>
                </a:cxn>
                <a:cxn ang="0">
                  <a:pos x="connsiteX3" y="connsiteY3"/>
                </a:cxn>
              </a:cxnLst>
              <a:rect l="l" t="t" r="r" b="b"/>
              <a:pathLst>
                <a:path w="16961" h="16982">
                  <a:moveTo>
                    <a:pt x="16940" y="0"/>
                  </a:moveTo>
                  <a:lnTo>
                    <a:pt x="16961" y="16982"/>
                  </a:lnTo>
                  <a:lnTo>
                    <a:pt x="0" y="16982"/>
                  </a:lnTo>
                  <a:lnTo>
                    <a:pt x="1694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96" name="Text Placeholder 9">
            <a:extLst>
              <a:ext uri="{FF2B5EF4-FFF2-40B4-BE49-F238E27FC236}">
                <a16:creationId xmlns:a16="http://schemas.microsoft.com/office/drawing/2014/main" id="{31DFD331-AE9E-4D35-BC5E-89A51E7CC6CF}"/>
              </a:ext>
            </a:extLst>
          </p:cNvPr>
          <p:cNvSpPr>
            <a:spLocks noGrp="1"/>
          </p:cNvSpPr>
          <p:nvPr>
            <p:ph type="body" sz="quarter" idx="15" hasCustomPrompt="1"/>
          </p:nvPr>
        </p:nvSpPr>
        <p:spPr>
          <a:xfrm>
            <a:off x="4937760" y="2080153"/>
            <a:ext cx="3200400" cy="365760"/>
          </a:xfrm>
        </p:spPr>
        <p:txBody>
          <a:bodyPr>
            <a:noAutofit/>
          </a:bodyPr>
          <a:lstStyle>
            <a:lvl1pPr marL="0" indent="0">
              <a:lnSpc>
                <a:spcPts val="2400"/>
              </a:lnSpc>
              <a:spcBef>
                <a:spcPts val="0"/>
              </a:spcBef>
              <a:buNone/>
              <a:defRPr sz="2000" b="1" cap="all" baseline="0">
                <a:solidFill>
                  <a:schemeClr val="accent3"/>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ADD SUBTITLE</a:t>
            </a:r>
          </a:p>
        </p:txBody>
      </p:sp>
      <p:sp>
        <p:nvSpPr>
          <p:cNvPr id="95" name="Text Placeholder 9">
            <a:extLst>
              <a:ext uri="{FF2B5EF4-FFF2-40B4-BE49-F238E27FC236}">
                <a16:creationId xmlns:a16="http://schemas.microsoft.com/office/drawing/2014/main" id="{E4B2F207-6068-4806-A6CC-5A7FCB66A218}"/>
              </a:ext>
            </a:extLst>
          </p:cNvPr>
          <p:cNvSpPr>
            <a:spLocks noGrp="1"/>
          </p:cNvSpPr>
          <p:nvPr>
            <p:ph type="body" sz="quarter" idx="13"/>
          </p:nvPr>
        </p:nvSpPr>
        <p:spPr>
          <a:xfrm>
            <a:off x="4937760" y="2491866"/>
            <a:ext cx="3200400" cy="731520"/>
          </a:xfrm>
        </p:spPr>
        <p:txBody>
          <a:bodyPr>
            <a:normAutofit/>
          </a:bodyPr>
          <a:lstStyle>
            <a:lvl1pPr marL="0" indent="0">
              <a:lnSpc>
                <a:spcPts val="1800"/>
              </a:lnSpc>
              <a:spcBef>
                <a:spcPts val="0"/>
              </a:spcBef>
              <a:buNone/>
              <a:defRPr sz="1400">
                <a:solidFill>
                  <a:schemeClr val="tx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98" name="Text Placeholder 9">
            <a:extLst>
              <a:ext uri="{FF2B5EF4-FFF2-40B4-BE49-F238E27FC236}">
                <a16:creationId xmlns:a16="http://schemas.microsoft.com/office/drawing/2014/main" id="{8F52AD35-565E-4B3E-B63D-69F6C62E56DF}"/>
              </a:ext>
            </a:extLst>
          </p:cNvPr>
          <p:cNvSpPr>
            <a:spLocks noGrp="1"/>
          </p:cNvSpPr>
          <p:nvPr>
            <p:ph type="body" sz="quarter" idx="17" hasCustomPrompt="1"/>
          </p:nvPr>
        </p:nvSpPr>
        <p:spPr>
          <a:xfrm>
            <a:off x="4937760" y="3417082"/>
            <a:ext cx="3200400" cy="365760"/>
          </a:xfrm>
        </p:spPr>
        <p:txBody>
          <a:bodyPr>
            <a:noAutofit/>
          </a:bodyPr>
          <a:lstStyle>
            <a:lvl1pPr marL="0" indent="0">
              <a:lnSpc>
                <a:spcPts val="2400"/>
              </a:lnSpc>
              <a:spcBef>
                <a:spcPts val="0"/>
              </a:spcBef>
              <a:buNone/>
              <a:defRPr sz="2000" b="1" cap="all" baseline="0">
                <a:solidFill>
                  <a:schemeClr val="accent3"/>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ADD SUBTITLE</a:t>
            </a:r>
          </a:p>
        </p:txBody>
      </p:sp>
      <p:sp>
        <p:nvSpPr>
          <p:cNvPr id="97" name="Text Placeholder 9">
            <a:extLst>
              <a:ext uri="{FF2B5EF4-FFF2-40B4-BE49-F238E27FC236}">
                <a16:creationId xmlns:a16="http://schemas.microsoft.com/office/drawing/2014/main" id="{62E32947-70DC-4299-A3C0-D8CFA7571844}"/>
              </a:ext>
            </a:extLst>
          </p:cNvPr>
          <p:cNvSpPr>
            <a:spLocks noGrp="1"/>
          </p:cNvSpPr>
          <p:nvPr>
            <p:ph type="body" sz="quarter" idx="16"/>
          </p:nvPr>
        </p:nvSpPr>
        <p:spPr>
          <a:xfrm>
            <a:off x="4937760" y="3837939"/>
            <a:ext cx="3200400" cy="731520"/>
          </a:xfrm>
        </p:spPr>
        <p:txBody>
          <a:bodyPr>
            <a:normAutofit/>
          </a:bodyPr>
          <a:lstStyle>
            <a:lvl1pPr marL="0" indent="0">
              <a:lnSpc>
                <a:spcPts val="1800"/>
              </a:lnSpc>
              <a:spcBef>
                <a:spcPts val="0"/>
              </a:spcBef>
              <a:buNone/>
              <a:defRPr sz="1400">
                <a:solidFill>
                  <a:schemeClr val="tx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100" name="Text Placeholder 9">
            <a:extLst>
              <a:ext uri="{FF2B5EF4-FFF2-40B4-BE49-F238E27FC236}">
                <a16:creationId xmlns:a16="http://schemas.microsoft.com/office/drawing/2014/main" id="{15906F94-3E6E-4731-9975-FE2377DBDC21}"/>
              </a:ext>
            </a:extLst>
          </p:cNvPr>
          <p:cNvSpPr>
            <a:spLocks noGrp="1"/>
          </p:cNvSpPr>
          <p:nvPr>
            <p:ph type="body" sz="quarter" idx="19" hasCustomPrompt="1"/>
          </p:nvPr>
        </p:nvSpPr>
        <p:spPr>
          <a:xfrm>
            <a:off x="4933747" y="4790587"/>
            <a:ext cx="3200400" cy="365760"/>
          </a:xfrm>
        </p:spPr>
        <p:txBody>
          <a:bodyPr>
            <a:noAutofit/>
          </a:bodyPr>
          <a:lstStyle>
            <a:lvl1pPr marL="0" indent="0">
              <a:lnSpc>
                <a:spcPts val="2400"/>
              </a:lnSpc>
              <a:spcBef>
                <a:spcPts val="0"/>
              </a:spcBef>
              <a:buNone/>
              <a:defRPr sz="2000" b="1" cap="all" baseline="0">
                <a:solidFill>
                  <a:schemeClr val="accent3"/>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ADD SUBTITLE</a:t>
            </a:r>
          </a:p>
        </p:txBody>
      </p:sp>
      <p:sp>
        <p:nvSpPr>
          <p:cNvPr id="99" name="Text Placeholder 9">
            <a:extLst>
              <a:ext uri="{FF2B5EF4-FFF2-40B4-BE49-F238E27FC236}">
                <a16:creationId xmlns:a16="http://schemas.microsoft.com/office/drawing/2014/main" id="{F592EC28-81D2-494E-AD5C-BC4F4FCD303E}"/>
              </a:ext>
            </a:extLst>
          </p:cNvPr>
          <p:cNvSpPr>
            <a:spLocks noGrp="1"/>
          </p:cNvSpPr>
          <p:nvPr>
            <p:ph type="body" sz="quarter" idx="18"/>
          </p:nvPr>
        </p:nvSpPr>
        <p:spPr>
          <a:xfrm>
            <a:off x="4933747" y="5203301"/>
            <a:ext cx="3200400" cy="731520"/>
          </a:xfrm>
        </p:spPr>
        <p:txBody>
          <a:bodyPr>
            <a:normAutofit/>
          </a:bodyPr>
          <a:lstStyle>
            <a:lvl1pPr marL="0" indent="0">
              <a:lnSpc>
                <a:spcPts val="1800"/>
              </a:lnSpc>
              <a:spcBef>
                <a:spcPts val="0"/>
              </a:spcBef>
              <a:buNone/>
              <a:defRPr sz="1400">
                <a:solidFill>
                  <a:schemeClr val="tx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103" name="Text Placeholder 9">
            <a:extLst>
              <a:ext uri="{FF2B5EF4-FFF2-40B4-BE49-F238E27FC236}">
                <a16:creationId xmlns:a16="http://schemas.microsoft.com/office/drawing/2014/main" id="{6B4E489F-EE15-4460-875A-2FB75B72C5DD}"/>
              </a:ext>
            </a:extLst>
          </p:cNvPr>
          <p:cNvSpPr>
            <a:spLocks noGrp="1"/>
          </p:cNvSpPr>
          <p:nvPr>
            <p:ph type="body" sz="quarter" idx="21" hasCustomPrompt="1"/>
          </p:nvPr>
        </p:nvSpPr>
        <p:spPr>
          <a:xfrm>
            <a:off x="8486217" y="2080153"/>
            <a:ext cx="3200400" cy="365760"/>
          </a:xfrm>
        </p:spPr>
        <p:txBody>
          <a:bodyPr>
            <a:noAutofit/>
          </a:bodyPr>
          <a:lstStyle>
            <a:lvl1pPr marL="0" indent="0">
              <a:lnSpc>
                <a:spcPts val="2400"/>
              </a:lnSpc>
              <a:spcBef>
                <a:spcPts val="0"/>
              </a:spcBef>
              <a:buNone/>
              <a:defRPr sz="2000" b="1" cap="all" baseline="0">
                <a:solidFill>
                  <a:schemeClr val="accent3"/>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ADD SUBTITLE</a:t>
            </a:r>
          </a:p>
        </p:txBody>
      </p:sp>
      <p:sp>
        <p:nvSpPr>
          <p:cNvPr id="102" name="Text Placeholder 9">
            <a:extLst>
              <a:ext uri="{FF2B5EF4-FFF2-40B4-BE49-F238E27FC236}">
                <a16:creationId xmlns:a16="http://schemas.microsoft.com/office/drawing/2014/main" id="{41D6DC40-2E7F-4703-B810-A9DF12E8CA4D}"/>
              </a:ext>
            </a:extLst>
          </p:cNvPr>
          <p:cNvSpPr>
            <a:spLocks noGrp="1"/>
          </p:cNvSpPr>
          <p:nvPr>
            <p:ph type="body" sz="quarter" idx="20"/>
          </p:nvPr>
        </p:nvSpPr>
        <p:spPr>
          <a:xfrm>
            <a:off x="8486217" y="2486550"/>
            <a:ext cx="3200400" cy="731520"/>
          </a:xfrm>
        </p:spPr>
        <p:txBody>
          <a:bodyPr>
            <a:normAutofit/>
          </a:bodyPr>
          <a:lstStyle>
            <a:lvl1pPr marL="0" indent="0">
              <a:lnSpc>
                <a:spcPts val="1800"/>
              </a:lnSpc>
              <a:spcBef>
                <a:spcPts val="0"/>
              </a:spcBef>
              <a:buNone/>
              <a:defRPr sz="1400">
                <a:solidFill>
                  <a:schemeClr val="tx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105" name="Text Placeholder 9">
            <a:extLst>
              <a:ext uri="{FF2B5EF4-FFF2-40B4-BE49-F238E27FC236}">
                <a16:creationId xmlns:a16="http://schemas.microsoft.com/office/drawing/2014/main" id="{8D1334C0-9B97-4769-8EC5-505D553AD531}"/>
              </a:ext>
            </a:extLst>
          </p:cNvPr>
          <p:cNvSpPr>
            <a:spLocks noGrp="1"/>
          </p:cNvSpPr>
          <p:nvPr>
            <p:ph type="body" sz="quarter" idx="23" hasCustomPrompt="1"/>
          </p:nvPr>
        </p:nvSpPr>
        <p:spPr>
          <a:xfrm>
            <a:off x="8486217" y="3417082"/>
            <a:ext cx="3200400" cy="365760"/>
          </a:xfrm>
        </p:spPr>
        <p:txBody>
          <a:bodyPr>
            <a:noAutofit/>
          </a:bodyPr>
          <a:lstStyle>
            <a:lvl1pPr marL="0" indent="0">
              <a:lnSpc>
                <a:spcPts val="2400"/>
              </a:lnSpc>
              <a:spcBef>
                <a:spcPts val="0"/>
              </a:spcBef>
              <a:buNone/>
              <a:defRPr sz="2000" b="1" cap="all" baseline="0">
                <a:solidFill>
                  <a:schemeClr val="accent3"/>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ADD SUBTITLE</a:t>
            </a:r>
          </a:p>
        </p:txBody>
      </p:sp>
      <p:sp>
        <p:nvSpPr>
          <p:cNvPr id="104" name="Text Placeholder 9">
            <a:extLst>
              <a:ext uri="{FF2B5EF4-FFF2-40B4-BE49-F238E27FC236}">
                <a16:creationId xmlns:a16="http://schemas.microsoft.com/office/drawing/2014/main" id="{77627840-21B3-4981-A379-398FD9F5B7EF}"/>
              </a:ext>
            </a:extLst>
          </p:cNvPr>
          <p:cNvSpPr>
            <a:spLocks noGrp="1"/>
          </p:cNvSpPr>
          <p:nvPr>
            <p:ph type="body" sz="quarter" idx="22"/>
          </p:nvPr>
        </p:nvSpPr>
        <p:spPr>
          <a:xfrm>
            <a:off x="8486217" y="3832623"/>
            <a:ext cx="3200400" cy="731520"/>
          </a:xfrm>
        </p:spPr>
        <p:txBody>
          <a:bodyPr>
            <a:normAutofit/>
          </a:bodyPr>
          <a:lstStyle>
            <a:lvl1pPr marL="0" indent="0">
              <a:lnSpc>
                <a:spcPts val="1800"/>
              </a:lnSpc>
              <a:spcBef>
                <a:spcPts val="0"/>
              </a:spcBef>
              <a:buNone/>
              <a:defRPr sz="1400">
                <a:solidFill>
                  <a:schemeClr val="tx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7" name="Date Placeholder 3">
            <a:extLst>
              <a:ext uri="{FF2B5EF4-FFF2-40B4-BE49-F238E27FC236}">
                <a16:creationId xmlns:a16="http://schemas.microsoft.com/office/drawing/2014/main" id="{18E2B289-606A-7510-046C-E02AFB15CFB8}"/>
              </a:ext>
            </a:extLst>
          </p:cNvPr>
          <p:cNvSpPr>
            <a:spLocks noGrp="1"/>
          </p:cNvSpPr>
          <p:nvPr>
            <p:ph type="dt" sz="half" idx="10"/>
          </p:nvPr>
        </p:nvSpPr>
        <p:spPr>
          <a:xfrm>
            <a:off x="4937760" y="6289167"/>
            <a:ext cx="1097280" cy="365125"/>
          </a:xfrm>
        </p:spPr>
        <p:txBody>
          <a:bodyPr/>
          <a:lstStyle>
            <a:lvl1pPr>
              <a:defRPr sz="1400">
                <a:solidFill>
                  <a:schemeClr val="tx1">
                    <a:lumMod val="75000"/>
                    <a:lumOff val="25000"/>
                  </a:schemeClr>
                </a:solidFill>
              </a:defRPr>
            </a:lvl1pPr>
          </a:lstStyle>
          <a:p>
            <a:r>
              <a:rPr lang="en-US"/>
              <a:t>2023</a:t>
            </a:r>
          </a:p>
        </p:txBody>
      </p:sp>
      <p:sp>
        <p:nvSpPr>
          <p:cNvPr id="10" name="Footer Placeholder 4">
            <a:extLst>
              <a:ext uri="{FF2B5EF4-FFF2-40B4-BE49-F238E27FC236}">
                <a16:creationId xmlns:a16="http://schemas.microsoft.com/office/drawing/2014/main" id="{50A766A5-CC7C-7EBB-7DFB-8A0B60F17960}"/>
              </a:ext>
            </a:extLst>
          </p:cNvPr>
          <p:cNvSpPr>
            <a:spLocks noGrp="1"/>
          </p:cNvSpPr>
          <p:nvPr>
            <p:ph type="ftr" sz="quarter" idx="11"/>
          </p:nvPr>
        </p:nvSpPr>
        <p:spPr>
          <a:xfrm>
            <a:off x="6488239" y="6394831"/>
            <a:ext cx="4182809" cy="259461"/>
          </a:xfrm>
        </p:spPr>
        <p:txBody>
          <a:bodyPr/>
          <a:lstStyle>
            <a:lvl1pPr>
              <a:defRPr sz="1400">
                <a:solidFill>
                  <a:schemeClr val="tx1">
                    <a:lumMod val="75000"/>
                    <a:lumOff val="25000"/>
                  </a:schemeClr>
                </a:solidFill>
              </a:defRPr>
            </a:lvl1pPr>
          </a:lstStyle>
          <a:p>
            <a:r>
              <a:rPr lang="en-US"/>
              <a:t>Achieving </a:t>
            </a:r>
            <a:r>
              <a:rPr lang="en-US" err="1"/>
              <a:t>SolSmart</a:t>
            </a:r>
            <a:r>
              <a:rPr lang="en-US"/>
              <a:t> Silver Status on Nantucket</a:t>
            </a:r>
          </a:p>
        </p:txBody>
      </p:sp>
      <p:sp>
        <p:nvSpPr>
          <p:cNvPr id="14" name="Slide Number Placeholder 5">
            <a:extLst>
              <a:ext uri="{FF2B5EF4-FFF2-40B4-BE49-F238E27FC236}">
                <a16:creationId xmlns:a16="http://schemas.microsoft.com/office/drawing/2014/main" id="{0CFE69E2-3E28-A264-AE69-A70D32DA5CE8}"/>
              </a:ext>
            </a:extLst>
          </p:cNvPr>
          <p:cNvSpPr>
            <a:spLocks noGrp="1"/>
          </p:cNvSpPr>
          <p:nvPr>
            <p:ph type="sldNum" sz="quarter" idx="12"/>
          </p:nvPr>
        </p:nvSpPr>
        <p:spPr>
          <a:xfrm>
            <a:off x="11123295" y="6292342"/>
            <a:ext cx="457200" cy="365125"/>
          </a:xfrm>
        </p:spPr>
        <p:txBody>
          <a:bodyPr/>
          <a:lstStyle>
            <a:lvl1pPr>
              <a:defRPr sz="1400">
                <a:solidFill>
                  <a:schemeClr val="tx1">
                    <a:lumMod val="75000"/>
                    <a:lumOff val="25000"/>
                  </a:schemeClr>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1499395112"/>
      </p:ext>
    </p:extLst>
  </p:cSld>
  <p:clrMapOvr>
    <a:masterClrMapping/>
  </p:clrMapOvr>
  <p:transition spd="med">
    <p:pull/>
  </p:transition>
  <p:extLst>
    <p:ext uri="{DCECCB84-F9BA-43D5-87BE-67443E8EF086}">
      <p15:sldGuideLst xmlns:p15="http://schemas.microsoft.com/office/powerpoint/2012/main">
        <p15:guide id="1" orient="horz" pos="552">
          <p15:clr>
            <a:srgbClr val="FBAE40"/>
          </p15:clr>
        </p15:guide>
        <p15:guide id="2" pos="7104">
          <p15:clr>
            <a:srgbClr val="FBAE40"/>
          </p15:clr>
        </p15:guide>
        <p15:guide id="3" pos="739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right">
    <p:bg>
      <p:bgPr>
        <a:solidFill>
          <a:schemeClr val="tx2"/>
        </a:solidFill>
        <a:effectLst/>
      </p:bgPr>
    </p:bg>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0407AED1-9974-465A-BC9C-530E270105DE}"/>
              </a:ext>
            </a:extLst>
          </p:cNvPr>
          <p:cNvSpPr/>
          <p:nvPr userDrawn="1"/>
        </p:nvSpPr>
        <p:spPr>
          <a:xfrm flipH="1">
            <a:off x="0" y="2021358"/>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4933950" y="898524"/>
            <a:ext cx="6343650" cy="1325880"/>
          </a:xfrm>
        </p:spPr>
        <p:txBody>
          <a:bodyPr anchor="t" anchorCtr="0"/>
          <a:lstStyle>
            <a:lvl1pPr>
              <a:defRPr cap="all" baseline="0">
                <a:solidFill>
                  <a:schemeClr val="accent1"/>
                </a:solidFill>
              </a:defRPr>
            </a:lvl1pPr>
          </a:lstStyle>
          <a:p>
            <a:r>
              <a:rPr lang="en-US"/>
              <a:t>CLICK TO ADD TITLE</a:t>
            </a:r>
          </a:p>
        </p:txBody>
      </p:sp>
      <p:sp>
        <p:nvSpPr>
          <p:cNvPr id="10" name="Text Placeholder 9">
            <a:extLst>
              <a:ext uri="{FF2B5EF4-FFF2-40B4-BE49-F238E27FC236}">
                <a16:creationId xmlns:a16="http://schemas.microsoft.com/office/drawing/2014/main" id="{58CA33B9-D0BA-4ED1-B10C-9961E1B54FF5}"/>
              </a:ext>
            </a:extLst>
          </p:cNvPr>
          <p:cNvSpPr>
            <a:spLocks noGrp="1"/>
          </p:cNvSpPr>
          <p:nvPr>
            <p:ph type="body" sz="quarter" idx="13"/>
          </p:nvPr>
        </p:nvSpPr>
        <p:spPr>
          <a:xfrm>
            <a:off x="4933949" y="2310817"/>
            <a:ext cx="6400800" cy="3657600"/>
          </a:xfrm>
        </p:spPr>
        <p:txBody>
          <a:bodyPr>
            <a:normAutofit/>
          </a:bodyPr>
          <a:lstStyle>
            <a:lvl1pPr marL="0" indent="0">
              <a:lnSpc>
                <a:spcPts val="2800"/>
              </a:lnSpc>
              <a:spcBef>
                <a:spcPts val="0"/>
              </a:spcBef>
              <a:buNone/>
              <a:defRPr sz="2200" baseline="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24" name="Rectangle 23">
            <a:extLst>
              <a:ext uri="{FF2B5EF4-FFF2-40B4-BE49-F238E27FC236}">
                <a16:creationId xmlns:a16="http://schemas.microsoft.com/office/drawing/2014/main" id="{808ADBC6-C9BE-4302-A86A-4AC842874C24}"/>
              </a:ext>
            </a:extLst>
          </p:cNvPr>
          <p:cNvSpPr/>
          <p:nvPr userDrawn="1"/>
        </p:nvSpPr>
        <p:spPr>
          <a:xfrm>
            <a:off x="2029604" y="2031653"/>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2B04AFC-F339-4DFB-AA44-D68317065E02}"/>
              </a:ext>
            </a:extLst>
          </p:cNvPr>
          <p:cNvSpPr/>
          <p:nvPr userDrawn="1"/>
        </p:nvSpPr>
        <p:spPr>
          <a:xfrm>
            <a:off x="2028253" y="4052815"/>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black and white striped pattern&#10;&#10;Description automatically generated with low confidence">
            <a:extLst>
              <a:ext uri="{FF2B5EF4-FFF2-40B4-BE49-F238E27FC236}">
                <a16:creationId xmlns:a16="http://schemas.microsoft.com/office/drawing/2014/main" id="{E88B2398-8473-499F-836C-F3AF518F5BB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033015" y="5086646"/>
            <a:ext cx="2019299" cy="999451"/>
          </a:xfrm>
          <a:prstGeom prst="rect">
            <a:avLst/>
          </a:prstGeom>
        </p:spPr>
      </p:pic>
      <p:pic>
        <p:nvPicPr>
          <p:cNvPr id="26" name="Graphic 25">
            <a:extLst>
              <a:ext uri="{FF2B5EF4-FFF2-40B4-BE49-F238E27FC236}">
                <a16:creationId xmlns:a16="http://schemas.microsoft.com/office/drawing/2014/main" id="{E1BC9BFE-80C0-4DA9-92DB-070C41E412B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9867" y="-1076"/>
            <a:ext cx="2029968" cy="2029968"/>
          </a:xfrm>
          <a:prstGeom prst="rect">
            <a:avLst/>
          </a:prstGeom>
        </p:spPr>
      </p:pic>
      <p:sp>
        <p:nvSpPr>
          <p:cNvPr id="31" name="Rectangle 30">
            <a:extLst>
              <a:ext uri="{FF2B5EF4-FFF2-40B4-BE49-F238E27FC236}">
                <a16:creationId xmlns:a16="http://schemas.microsoft.com/office/drawing/2014/main" id="{A522571C-09D3-4F39-B963-76F80D9973F1}"/>
              </a:ext>
            </a:extLst>
          </p:cNvPr>
          <p:cNvSpPr/>
          <p:nvPr userDrawn="1"/>
        </p:nvSpPr>
        <p:spPr>
          <a:xfrm>
            <a:off x="2029968" y="6045049"/>
            <a:ext cx="2029968" cy="8129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0268D7D-D5FB-492C-8D00-3E866534BD42}"/>
              </a:ext>
            </a:extLst>
          </p:cNvPr>
          <p:cNvSpPr/>
          <p:nvPr userDrawn="1"/>
        </p:nvSpPr>
        <p:spPr>
          <a:xfrm flipH="1">
            <a:off x="0" y="4828032"/>
            <a:ext cx="2032942" cy="2029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54BCEF24-C76B-44E5-A457-E55658E8EB8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860" y="4828032"/>
            <a:ext cx="2029968" cy="2029968"/>
          </a:xfrm>
          <a:prstGeom prst="rect">
            <a:avLst/>
          </a:prstGeom>
        </p:spPr>
      </p:pic>
      <p:grpSp>
        <p:nvGrpSpPr>
          <p:cNvPr id="40" name="Group 39">
            <a:extLst>
              <a:ext uri="{FF2B5EF4-FFF2-40B4-BE49-F238E27FC236}">
                <a16:creationId xmlns:a16="http://schemas.microsoft.com/office/drawing/2014/main" id="{18216784-417D-44A8-8CF1-C0CAF410EB9B}"/>
              </a:ext>
            </a:extLst>
          </p:cNvPr>
          <p:cNvGrpSpPr/>
          <p:nvPr userDrawn="1"/>
        </p:nvGrpSpPr>
        <p:grpSpPr>
          <a:xfrm>
            <a:off x="100242" y="2099803"/>
            <a:ext cx="1920240" cy="1920240"/>
            <a:chOff x="5361924" y="7472790"/>
            <a:chExt cx="1828800" cy="1828800"/>
          </a:xfrm>
        </p:grpSpPr>
        <p:grpSp>
          <p:nvGrpSpPr>
            <p:cNvPr id="41" name="Group 40">
              <a:extLst>
                <a:ext uri="{FF2B5EF4-FFF2-40B4-BE49-F238E27FC236}">
                  <a16:creationId xmlns:a16="http://schemas.microsoft.com/office/drawing/2014/main" id="{FFF90BA2-E949-4FDF-A88E-B68F607E3205}"/>
                </a:ext>
              </a:extLst>
            </p:cNvPr>
            <p:cNvGrpSpPr/>
            <p:nvPr userDrawn="1"/>
          </p:nvGrpSpPr>
          <p:grpSpPr>
            <a:xfrm>
              <a:off x="5361924" y="7472790"/>
              <a:ext cx="1828800" cy="1828800"/>
              <a:chOff x="5361924" y="7472790"/>
              <a:chExt cx="1828800" cy="1828800"/>
            </a:xfrm>
          </p:grpSpPr>
          <p:grpSp>
            <p:nvGrpSpPr>
              <p:cNvPr id="43" name="Group 42">
                <a:extLst>
                  <a:ext uri="{FF2B5EF4-FFF2-40B4-BE49-F238E27FC236}">
                    <a16:creationId xmlns:a16="http://schemas.microsoft.com/office/drawing/2014/main" id="{41F18930-2C24-4BA6-A1EB-BF1644EE8558}"/>
                  </a:ext>
                </a:extLst>
              </p:cNvPr>
              <p:cNvGrpSpPr/>
              <p:nvPr userDrawn="1"/>
            </p:nvGrpSpPr>
            <p:grpSpPr>
              <a:xfrm>
                <a:off x="5361924" y="7472790"/>
                <a:ext cx="1828800" cy="1828800"/>
                <a:chOff x="5388428" y="7173291"/>
                <a:chExt cx="1828800" cy="1828800"/>
              </a:xfrm>
            </p:grpSpPr>
            <p:grpSp>
              <p:nvGrpSpPr>
                <p:cNvPr id="49" name="Group 48">
                  <a:extLst>
                    <a:ext uri="{FF2B5EF4-FFF2-40B4-BE49-F238E27FC236}">
                      <a16:creationId xmlns:a16="http://schemas.microsoft.com/office/drawing/2014/main" id="{D5953E65-C24C-4C83-86BB-E4A6D2532FDF}"/>
                    </a:ext>
                  </a:extLst>
                </p:cNvPr>
                <p:cNvGrpSpPr/>
                <p:nvPr userDrawn="1"/>
              </p:nvGrpSpPr>
              <p:grpSpPr>
                <a:xfrm>
                  <a:off x="5388428" y="7173291"/>
                  <a:ext cx="1828800" cy="1828800"/>
                  <a:chOff x="5388428" y="7173291"/>
                  <a:chExt cx="1828800" cy="1828800"/>
                </a:xfrm>
              </p:grpSpPr>
              <p:grpSp>
                <p:nvGrpSpPr>
                  <p:cNvPr id="51" name="Group 50">
                    <a:extLst>
                      <a:ext uri="{FF2B5EF4-FFF2-40B4-BE49-F238E27FC236}">
                        <a16:creationId xmlns:a16="http://schemas.microsoft.com/office/drawing/2014/main" id="{0B9DA7A8-A66E-4E0E-92DF-B3FF112EBB70}"/>
                      </a:ext>
                    </a:extLst>
                  </p:cNvPr>
                  <p:cNvGrpSpPr/>
                  <p:nvPr userDrawn="1"/>
                </p:nvGrpSpPr>
                <p:grpSpPr>
                  <a:xfrm>
                    <a:off x="5388428" y="7173291"/>
                    <a:ext cx="1828800" cy="1828800"/>
                    <a:chOff x="5579044" y="7049770"/>
                    <a:chExt cx="1828800" cy="1828800"/>
                  </a:xfrm>
                </p:grpSpPr>
                <p:grpSp>
                  <p:nvGrpSpPr>
                    <p:cNvPr id="53" name="Group 52">
                      <a:extLst>
                        <a:ext uri="{FF2B5EF4-FFF2-40B4-BE49-F238E27FC236}">
                          <a16:creationId xmlns:a16="http://schemas.microsoft.com/office/drawing/2014/main" id="{94E74739-1964-4A3C-B2E5-28FEF5EF8E49}"/>
                        </a:ext>
                      </a:extLst>
                    </p:cNvPr>
                    <p:cNvGrpSpPr/>
                    <p:nvPr userDrawn="1"/>
                  </p:nvGrpSpPr>
                  <p:grpSpPr>
                    <a:xfrm>
                      <a:off x="5579044" y="7049770"/>
                      <a:ext cx="1828800" cy="1828800"/>
                      <a:chOff x="5579044" y="7049770"/>
                      <a:chExt cx="1828800" cy="1828800"/>
                    </a:xfrm>
                  </p:grpSpPr>
                  <p:grpSp>
                    <p:nvGrpSpPr>
                      <p:cNvPr id="55" name="Group 54">
                        <a:extLst>
                          <a:ext uri="{FF2B5EF4-FFF2-40B4-BE49-F238E27FC236}">
                            <a16:creationId xmlns:a16="http://schemas.microsoft.com/office/drawing/2014/main" id="{E31C22DC-76BD-4E83-8A1A-B7AE70B2E8FE}"/>
                          </a:ext>
                        </a:extLst>
                      </p:cNvPr>
                      <p:cNvGrpSpPr/>
                      <p:nvPr userDrawn="1"/>
                    </p:nvGrpSpPr>
                    <p:grpSpPr>
                      <a:xfrm>
                        <a:off x="5579044" y="7049770"/>
                        <a:ext cx="1828800" cy="1828800"/>
                        <a:chOff x="5579044" y="7049770"/>
                        <a:chExt cx="1828800" cy="1828800"/>
                      </a:xfrm>
                    </p:grpSpPr>
                    <p:grpSp>
                      <p:nvGrpSpPr>
                        <p:cNvPr id="57" name="Group 56">
                          <a:extLst>
                            <a:ext uri="{FF2B5EF4-FFF2-40B4-BE49-F238E27FC236}">
                              <a16:creationId xmlns:a16="http://schemas.microsoft.com/office/drawing/2014/main" id="{F63C700C-5749-4BA1-8128-78559312E825}"/>
                            </a:ext>
                          </a:extLst>
                        </p:cNvPr>
                        <p:cNvGrpSpPr/>
                        <p:nvPr userDrawn="1"/>
                      </p:nvGrpSpPr>
                      <p:grpSpPr>
                        <a:xfrm>
                          <a:off x="5579044" y="7049770"/>
                          <a:ext cx="1828800" cy="1828800"/>
                          <a:chOff x="5579044" y="7049770"/>
                          <a:chExt cx="1828800" cy="1828800"/>
                        </a:xfrm>
                      </p:grpSpPr>
                      <p:sp>
                        <p:nvSpPr>
                          <p:cNvPr id="59" name="Oval 58">
                            <a:extLst>
                              <a:ext uri="{FF2B5EF4-FFF2-40B4-BE49-F238E27FC236}">
                                <a16:creationId xmlns:a16="http://schemas.microsoft.com/office/drawing/2014/main" id="{EC81C305-3A69-4634-8A07-56F8272122AF}"/>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60" name="Oval 59">
                            <a:extLst>
                              <a:ext uri="{FF2B5EF4-FFF2-40B4-BE49-F238E27FC236}">
                                <a16:creationId xmlns:a16="http://schemas.microsoft.com/office/drawing/2014/main" id="{A14AAEDA-8F87-420D-A6BD-FF115C08EB7A}"/>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8" name="Oval 57">
                          <a:extLst>
                            <a:ext uri="{FF2B5EF4-FFF2-40B4-BE49-F238E27FC236}">
                              <a16:creationId xmlns:a16="http://schemas.microsoft.com/office/drawing/2014/main" id="{A1FA4EA0-701D-49A3-8962-1BD0CE6E9C0E}"/>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6" name="Oval 55">
                        <a:extLst>
                          <a:ext uri="{FF2B5EF4-FFF2-40B4-BE49-F238E27FC236}">
                            <a16:creationId xmlns:a16="http://schemas.microsoft.com/office/drawing/2014/main" id="{E362A8AA-1110-4C1C-9922-60F7D43E82B0}"/>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4" name="Oval 53">
                      <a:extLst>
                        <a:ext uri="{FF2B5EF4-FFF2-40B4-BE49-F238E27FC236}">
                          <a16:creationId xmlns:a16="http://schemas.microsoft.com/office/drawing/2014/main" id="{BC8B72EE-335A-4030-B500-7E6FB4D24F18}"/>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2" name="Oval 51">
                    <a:extLst>
                      <a:ext uri="{FF2B5EF4-FFF2-40B4-BE49-F238E27FC236}">
                        <a16:creationId xmlns:a16="http://schemas.microsoft.com/office/drawing/2014/main" id="{10167348-D9AA-4440-8569-849A6B0F2C2D}"/>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0" name="Oval 49">
                  <a:extLst>
                    <a:ext uri="{FF2B5EF4-FFF2-40B4-BE49-F238E27FC236}">
                      <a16:creationId xmlns:a16="http://schemas.microsoft.com/office/drawing/2014/main" id="{A5616AB2-7A83-42C0-883C-FFA27D5468CE}"/>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44" name="Oval 43">
                <a:extLst>
                  <a:ext uri="{FF2B5EF4-FFF2-40B4-BE49-F238E27FC236}">
                    <a16:creationId xmlns:a16="http://schemas.microsoft.com/office/drawing/2014/main" id="{6A9CA073-4F0B-4787-B46D-7886261E945E}"/>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5" name="Oval 44">
                <a:extLst>
                  <a:ext uri="{FF2B5EF4-FFF2-40B4-BE49-F238E27FC236}">
                    <a16:creationId xmlns:a16="http://schemas.microsoft.com/office/drawing/2014/main" id="{9AF901A3-1EC5-458F-A653-74CCEAE9A13D}"/>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6" name="Oval 45">
                <a:extLst>
                  <a:ext uri="{FF2B5EF4-FFF2-40B4-BE49-F238E27FC236}">
                    <a16:creationId xmlns:a16="http://schemas.microsoft.com/office/drawing/2014/main" id="{4D5E35A9-4BB5-48F3-AE34-E1BDD3343EB1}"/>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7" name="Oval 46">
                <a:extLst>
                  <a:ext uri="{FF2B5EF4-FFF2-40B4-BE49-F238E27FC236}">
                    <a16:creationId xmlns:a16="http://schemas.microsoft.com/office/drawing/2014/main" id="{A9A549D5-A823-49C4-8C36-D074E6E039B9}"/>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8" name="Oval 47">
                <a:extLst>
                  <a:ext uri="{FF2B5EF4-FFF2-40B4-BE49-F238E27FC236}">
                    <a16:creationId xmlns:a16="http://schemas.microsoft.com/office/drawing/2014/main" id="{6A767C47-7246-4B50-8E78-82766365754A}"/>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42" name="Oval 41">
              <a:extLst>
                <a:ext uri="{FF2B5EF4-FFF2-40B4-BE49-F238E27FC236}">
                  <a16:creationId xmlns:a16="http://schemas.microsoft.com/office/drawing/2014/main" id="{0AEE1DDC-07C3-4204-A3B1-BB7C77C0622B}"/>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75" name="Rectangle 74">
            <a:extLst>
              <a:ext uri="{FF2B5EF4-FFF2-40B4-BE49-F238E27FC236}">
                <a16:creationId xmlns:a16="http://schemas.microsoft.com/office/drawing/2014/main" id="{15DA288D-BE35-46E8-AA86-9F28D8504DAB}"/>
              </a:ext>
            </a:extLst>
          </p:cNvPr>
          <p:cNvSpPr/>
          <p:nvPr userDrawn="1"/>
        </p:nvSpPr>
        <p:spPr>
          <a:xfrm>
            <a:off x="0" y="4043197"/>
            <a:ext cx="2029968" cy="784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72557B54-30A3-4192-9D51-EE28AF522DE9}"/>
              </a:ext>
            </a:extLst>
          </p:cNvPr>
          <p:cNvSpPr/>
          <p:nvPr userDrawn="1"/>
        </p:nvSpPr>
        <p:spPr>
          <a:xfrm>
            <a:off x="0" y="2021358"/>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6" name="Straight Connector 65">
            <a:extLst>
              <a:ext uri="{FF2B5EF4-FFF2-40B4-BE49-F238E27FC236}">
                <a16:creationId xmlns:a16="http://schemas.microsoft.com/office/drawing/2014/main" id="{2208FD0E-034D-4DF3-85D7-F0EBE2775B58}"/>
              </a:ext>
            </a:extLst>
          </p:cNvPr>
          <p:cNvCxnSpPr>
            <a:cxnSpLocks/>
          </p:cNvCxnSpPr>
          <p:nvPr userDrawn="1"/>
        </p:nvCxnSpPr>
        <p:spPr>
          <a:xfrm>
            <a:off x="10632" y="-7753"/>
            <a:ext cx="4052352" cy="404086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E20239FE-47D0-4B4F-8440-F859F368C141}"/>
              </a:ext>
            </a:extLst>
          </p:cNvPr>
          <p:cNvSpPr/>
          <p:nvPr userDrawn="1"/>
        </p:nvSpPr>
        <p:spPr>
          <a:xfrm>
            <a:off x="3903349" y="3869829"/>
            <a:ext cx="274320" cy="2743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Date Placeholder 3">
            <a:extLst>
              <a:ext uri="{FF2B5EF4-FFF2-40B4-BE49-F238E27FC236}">
                <a16:creationId xmlns:a16="http://schemas.microsoft.com/office/drawing/2014/main" id="{5E4B9359-45F7-446D-8327-B1978DE8E3D8}"/>
              </a:ext>
            </a:extLst>
          </p:cNvPr>
          <p:cNvSpPr>
            <a:spLocks noGrp="1"/>
          </p:cNvSpPr>
          <p:nvPr>
            <p:ph type="dt" sz="half" idx="10"/>
          </p:nvPr>
        </p:nvSpPr>
        <p:spPr>
          <a:xfrm>
            <a:off x="4937760" y="6353175"/>
            <a:ext cx="1097280" cy="365125"/>
          </a:xfrm>
        </p:spPr>
        <p:txBody>
          <a:bodyPr/>
          <a:lstStyle>
            <a:lvl1pPr>
              <a:defRPr sz="1400">
                <a:solidFill>
                  <a:schemeClr val="tx1">
                    <a:lumMod val="75000"/>
                    <a:lumOff val="25000"/>
                  </a:schemeClr>
                </a:solidFill>
              </a:defRPr>
            </a:lvl1pPr>
          </a:lstStyle>
          <a:p>
            <a:r>
              <a:rPr lang="en-US"/>
              <a:t>2023</a:t>
            </a:r>
          </a:p>
        </p:txBody>
      </p:sp>
      <p:sp>
        <p:nvSpPr>
          <p:cNvPr id="113" name="Footer Placeholder 4">
            <a:extLst>
              <a:ext uri="{FF2B5EF4-FFF2-40B4-BE49-F238E27FC236}">
                <a16:creationId xmlns:a16="http://schemas.microsoft.com/office/drawing/2014/main" id="{A808BC2F-0D21-4E99-B8C6-DC1C7CD1274C}"/>
              </a:ext>
            </a:extLst>
          </p:cNvPr>
          <p:cNvSpPr>
            <a:spLocks noGrp="1"/>
          </p:cNvSpPr>
          <p:nvPr>
            <p:ph type="ftr" sz="quarter" idx="11"/>
          </p:nvPr>
        </p:nvSpPr>
        <p:spPr>
          <a:xfrm>
            <a:off x="6488239" y="6458839"/>
            <a:ext cx="4182809" cy="259461"/>
          </a:xfrm>
        </p:spPr>
        <p:txBody>
          <a:bodyPr/>
          <a:lstStyle>
            <a:lvl1pPr>
              <a:defRPr sz="1400">
                <a:solidFill>
                  <a:schemeClr val="tx1">
                    <a:lumMod val="75000"/>
                    <a:lumOff val="25000"/>
                  </a:schemeClr>
                </a:solidFill>
              </a:defRPr>
            </a:lvl1pPr>
          </a:lstStyle>
          <a:p>
            <a:r>
              <a:rPr lang="en-US"/>
              <a:t>Achieving </a:t>
            </a:r>
            <a:r>
              <a:rPr lang="en-US" err="1"/>
              <a:t>SolSmart</a:t>
            </a:r>
            <a:r>
              <a:rPr lang="en-US"/>
              <a:t> Silver Status on Nantucket</a:t>
            </a:r>
          </a:p>
        </p:txBody>
      </p:sp>
      <p:sp>
        <p:nvSpPr>
          <p:cNvPr id="114" name="Slide Number Placeholder 5">
            <a:extLst>
              <a:ext uri="{FF2B5EF4-FFF2-40B4-BE49-F238E27FC236}">
                <a16:creationId xmlns:a16="http://schemas.microsoft.com/office/drawing/2014/main" id="{054CC8D5-17CB-435D-B227-465D3B8FA059}"/>
              </a:ext>
            </a:extLst>
          </p:cNvPr>
          <p:cNvSpPr>
            <a:spLocks noGrp="1"/>
          </p:cNvSpPr>
          <p:nvPr>
            <p:ph type="sldNum" sz="quarter" idx="12"/>
          </p:nvPr>
        </p:nvSpPr>
        <p:spPr>
          <a:xfrm>
            <a:off x="11123295" y="6356350"/>
            <a:ext cx="457200" cy="365125"/>
          </a:xfrm>
        </p:spPr>
        <p:txBody>
          <a:bodyPr/>
          <a:lstStyle>
            <a:lvl1pPr>
              <a:defRPr sz="1400">
                <a:solidFill>
                  <a:schemeClr val="tx1">
                    <a:lumMod val="75000"/>
                    <a:lumOff val="25000"/>
                  </a:schemeClr>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953764931"/>
      </p:ext>
    </p:extLst>
  </p:cSld>
  <p:clrMapOvr>
    <a:masterClrMapping/>
  </p:clrMapOvr>
  <p:transition spd="med">
    <p:pull/>
  </p:transition>
  <p:extLst>
    <p:ext uri="{DCECCB84-F9BA-43D5-87BE-67443E8EF086}">
      <p15:sldGuideLst xmlns:p15="http://schemas.microsoft.com/office/powerpoint/2012/main">
        <p15:guide id="1" orient="horz" pos="552">
          <p15:clr>
            <a:srgbClr val="FBAE40"/>
          </p15:clr>
        </p15:guide>
        <p15:guide id="2" pos="7104">
          <p15:clr>
            <a:srgbClr val="FBAE40"/>
          </p15:clr>
        </p15:guide>
        <p15:guide id="3" pos="73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3"/>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D629CA98-D89C-4A69-9A55-8D6C17DCDDF0}"/>
              </a:ext>
            </a:extLst>
          </p:cNvPr>
          <p:cNvSpPr/>
          <p:nvPr userDrawn="1"/>
        </p:nvSpPr>
        <p:spPr>
          <a:xfrm>
            <a:off x="2029040" y="4775407"/>
            <a:ext cx="2029968" cy="207752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6605937" y="1098339"/>
            <a:ext cx="5099392" cy="2264112"/>
          </a:xfrm>
        </p:spPr>
        <p:txBody>
          <a:bodyPr anchor="b"/>
          <a:lstStyle>
            <a:lvl1pPr algn="ctr">
              <a:defRPr sz="6000" cap="all" baseline="0">
                <a:solidFill>
                  <a:schemeClr val="tx2"/>
                </a:solidFill>
              </a:defRPr>
            </a:lvl1pPr>
          </a:lstStyle>
          <a:p>
            <a:r>
              <a:rPr lang="en-US"/>
              <a:t>Click to ADD TITLE</a:t>
            </a:r>
          </a:p>
        </p:txBody>
      </p:sp>
      <p:sp>
        <p:nvSpPr>
          <p:cNvPr id="168" name="Rectangle 9">
            <a:extLst>
              <a:ext uri="{FF2B5EF4-FFF2-40B4-BE49-F238E27FC236}">
                <a16:creationId xmlns:a16="http://schemas.microsoft.com/office/drawing/2014/main" id="{D0B57759-E007-4FD0-9C6B-356DC53050C4}"/>
              </a:ext>
            </a:extLst>
          </p:cNvPr>
          <p:cNvSpPr/>
          <p:nvPr userDrawn="1"/>
        </p:nvSpPr>
        <p:spPr>
          <a:xfrm>
            <a:off x="0" y="4056331"/>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1DA30E2-82DB-4AA1-B134-9482F5CD7689}"/>
              </a:ext>
            </a:extLst>
          </p:cNvPr>
          <p:cNvSpPr/>
          <p:nvPr userDrawn="1"/>
        </p:nvSpPr>
        <p:spPr>
          <a:xfrm>
            <a:off x="0" y="0"/>
            <a:ext cx="2029968"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7FF8CD3D-0C64-4277-97B2-200B96EE223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0" y="4069288"/>
            <a:ext cx="2029968" cy="2029968"/>
          </a:xfrm>
          <a:prstGeom prst="rect">
            <a:avLst/>
          </a:prstGeom>
        </p:spPr>
      </p:pic>
      <p:pic>
        <p:nvPicPr>
          <p:cNvPr id="28" name="Graphic 27">
            <a:extLst>
              <a:ext uri="{FF2B5EF4-FFF2-40B4-BE49-F238E27FC236}">
                <a16:creationId xmlns:a16="http://schemas.microsoft.com/office/drawing/2014/main" id="{12C5F573-21FC-4A6F-B46F-5583E20C994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2027141" y="-4303"/>
            <a:ext cx="2029968" cy="2029968"/>
          </a:xfrm>
          <a:prstGeom prst="rect">
            <a:avLst/>
          </a:prstGeom>
        </p:spPr>
      </p:pic>
      <p:pic>
        <p:nvPicPr>
          <p:cNvPr id="31" name="Graphic 30">
            <a:extLst>
              <a:ext uri="{FF2B5EF4-FFF2-40B4-BE49-F238E27FC236}">
                <a16:creationId xmlns:a16="http://schemas.microsoft.com/office/drawing/2014/main" id="{C9BCCD2C-CC79-48FF-A486-98ECEAC4798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0"/>
            <a:ext cx="2029968" cy="2029968"/>
          </a:xfrm>
          <a:prstGeom prst="rect">
            <a:avLst/>
          </a:prstGeom>
        </p:spPr>
      </p:pic>
      <p:sp>
        <p:nvSpPr>
          <p:cNvPr id="36" name="Rectangle 35">
            <a:extLst>
              <a:ext uri="{FF2B5EF4-FFF2-40B4-BE49-F238E27FC236}">
                <a16:creationId xmlns:a16="http://schemas.microsoft.com/office/drawing/2014/main" id="{03CEE5D2-51CF-4C1A-9AF9-A5B47F445229}"/>
              </a:ext>
            </a:extLst>
          </p:cNvPr>
          <p:cNvSpPr/>
          <p:nvPr userDrawn="1"/>
        </p:nvSpPr>
        <p:spPr>
          <a:xfrm>
            <a:off x="0" y="6098433"/>
            <a:ext cx="2029968" cy="7595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D276EF4-F1D1-402C-B97B-0FC1233B73CD}"/>
              </a:ext>
            </a:extLst>
          </p:cNvPr>
          <p:cNvSpPr/>
          <p:nvPr userDrawn="1"/>
        </p:nvSpPr>
        <p:spPr>
          <a:xfrm flipH="1">
            <a:off x="0" y="2027186"/>
            <a:ext cx="2032942" cy="20299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8" name="Group 137">
            <a:extLst>
              <a:ext uri="{FF2B5EF4-FFF2-40B4-BE49-F238E27FC236}">
                <a16:creationId xmlns:a16="http://schemas.microsoft.com/office/drawing/2014/main" id="{3D46E3B0-0F8F-4E75-AD2A-BF3A1C38F037}"/>
              </a:ext>
            </a:extLst>
          </p:cNvPr>
          <p:cNvGrpSpPr/>
          <p:nvPr userDrawn="1"/>
        </p:nvGrpSpPr>
        <p:grpSpPr>
          <a:xfrm>
            <a:off x="23853" y="2069719"/>
            <a:ext cx="1965960" cy="1965960"/>
            <a:chOff x="5361924" y="7472790"/>
            <a:chExt cx="1828800" cy="1828800"/>
          </a:xfrm>
        </p:grpSpPr>
        <p:grpSp>
          <p:nvGrpSpPr>
            <p:cNvPr id="139" name="Group 138">
              <a:extLst>
                <a:ext uri="{FF2B5EF4-FFF2-40B4-BE49-F238E27FC236}">
                  <a16:creationId xmlns:a16="http://schemas.microsoft.com/office/drawing/2014/main" id="{B53A840E-AAAC-4D05-88B2-8B4C8FD1EB81}"/>
                </a:ext>
              </a:extLst>
            </p:cNvPr>
            <p:cNvGrpSpPr/>
            <p:nvPr userDrawn="1"/>
          </p:nvGrpSpPr>
          <p:grpSpPr>
            <a:xfrm>
              <a:off x="5361924" y="7472790"/>
              <a:ext cx="1828800" cy="1828800"/>
              <a:chOff x="5361924" y="7472790"/>
              <a:chExt cx="1828800" cy="1828800"/>
            </a:xfrm>
          </p:grpSpPr>
          <p:grpSp>
            <p:nvGrpSpPr>
              <p:cNvPr id="141" name="Group 140">
                <a:extLst>
                  <a:ext uri="{FF2B5EF4-FFF2-40B4-BE49-F238E27FC236}">
                    <a16:creationId xmlns:a16="http://schemas.microsoft.com/office/drawing/2014/main" id="{EC1BCB15-E86F-40CB-912C-0693B61651B5}"/>
                  </a:ext>
                </a:extLst>
              </p:cNvPr>
              <p:cNvGrpSpPr/>
              <p:nvPr userDrawn="1"/>
            </p:nvGrpSpPr>
            <p:grpSpPr>
              <a:xfrm>
                <a:off x="5361924" y="7472790"/>
                <a:ext cx="1828800" cy="1828800"/>
                <a:chOff x="5388428" y="7173291"/>
                <a:chExt cx="1828800" cy="1828800"/>
              </a:xfrm>
            </p:grpSpPr>
            <p:grpSp>
              <p:nvGrpSpPr>
                <p:cNvPr id="147" name="Group 146">
                  <a:extLst>
                    <a:ext uri="{FF2B5EF4-FFF2-40B4-BE49-F238E27FC236}">
                      <a16:creationId xmlns:a16="http://schemas.microsoft.com/office/drawing/2014/main" id="{5B5D7ECD-062C-480C-A3E0-D2E37B0077AB}"/>
                    </a:ext>
                  </a:extLst>
                </p:cNvPr>
                <p:cNvGrpSpPr/>
                <p:nvPr userDrawn="1"/>
              </p:nvGrpSpPr>
              <p:grpSpPr>
                <a:xfrm>
                  <a:off x="5388428" y="7173291"/>
                  <a:ext cx="1828800" cy="1828800"/>
                  <a:chOff x="5388428" y="7173291"/>
                  <a:chExt cx="1828800" cy="1828800"/>
                </a:xfrm>
              </p:grpSpPr>
              <p:grpSp>
                <p:nvGrpSpPr>
                  <p:cNvPr id="149" name="Group 148">
                    <a:extLst>
                      <a:ext uri="{FF2B5EF4-FFF2-40B4-BE49-F238E27FC236}">
                        <a16:creationId xmlns:a16="http://schemas.microsoft.com/office/drawing/2014/main" id="{CCCE649A-9FBD-4E7D-921B-CA0C2263A341}"/>
                      </a:ext>
                    </a:extLst>
                  </p:cNvPr>
                  <p:cNvGrpSpPr/>
                  <p:nvPr userDrawn="1"/>
                </p:nvGrpSpPr>
                <p:grpSpPr>
                  <a:xfrm>
                    <a:off x="5388428" y="7173291"/>
                    <a:ext cx="1828800" cy="1828800"/>
                    <a:chOff x="5579044" y="7049770"/>
                    <a:chExt cx="1828800" cy="1828800"/>
                  </a:xfrm>
                </p:grpSpPr>
                <p:grpSp>
                  <p:nvGrpSpPr>
                    <p:cNvPr id="151" name="Group 150">
                      <a:extLst>
                        <a:ext uri="{FF2B5EF4-FFF2-40B4-BE49-F238E27FC236}">
                          <a16:creationId xmlns:a16="http://schemas.microsoft.com/office/drawing/2014/main" id="{992A05A5-83FF-4AE4-B0EF-FE1964334873}"/>
                        </a:ext>
                      </a:extLst>
                    </p:cNvPr>
                    <p:cNvGrpSpPr/>
                    <p:nvPr userDrawn="1"/>
                  </p:nvGrpSpPr>
                  <p:grpSpPr>
                    <a:xfrm>
                      <a:off x="5579044" y="7049770"/>
                      <a:ext cx="1828800" cy="1828800"/>
                      <a:chOff x="5579044" y="7049770"/>
                      <a:chExt cx="1828800" cy="1828800"/>
                    </a:xfrm>
                  </p:grpSpPr>
                  <p:grpSp>
                    <p:nvGrpSpPr>
                      <p:cNvPr id="153" name="Group 152">
                        <a:extLst>
                          <a:ext uri="{FF2B5EF4-FFF2-40B4-BE49-F238E27FC236}">
                            <a16:creationId xmlns:a16="http://schemas.microsoft.com/office/drawing/2014/main" id="{D56D5269-FA99-4E96-A20D-0DE0E3856751}"/>
                          </a:ext>
                        </a:extLst>
                      </p:cNvPr>
                      <p:cNvGrpSpPr/>
                      <p:nvPr userDrawn="1"/>
                    </p:nvGrpSpPr>
                    <p:grpSpPr>
                      <a:xfrm>
                        <a:off x="5579044" y="7049770"/>
                        <a:ext cx="1828800" cy="1828800"/>
                        <a:chOff x="5579044" y="7049770"/>
                        <a:chExt cx="1828800" cy="1828800"/>
                      </a:xfrm>
                    </p:grpSpPr>
                    <p:grpSp>
                      <p:nvGrpSpPr>
                        <p:cNvPr id="155" name="Group 154">
                          <a:extLst>
                            <a:ext uri="{FF2B5EF4-FFF2-40B4-BE49-F238E27FC236}">
                              <a16:creationId xmlns:a16="http://schemas.microsoft.com/office/drawing/2014/main" id="{87498AF2-DD8D-4309-8328-2E756E3C44E8}"/>
                            </a:ext>
                          </a:extLst>
                        </p:cNvPr>
                        <p:cNvGrpSpPr/>
                        <p:nvPr userDrawn="1"/>
                      </p:nvGrpSpPr>
                      <p:grpSpPr>
                        <a:xfrm>
                          <a:off x="5579044" y="7049770"/>
                          <a:ext cx="1828800" cy="1828800"/>
                          <a:chOff x="5579044" y="7049770"/>
                          <a:chExt cx="1828800" cy="1828800"/>
                        </a:xfrm>
                      </p:grpSpPr>
                      <p:sp>
                        <p:nvSpPr>
                          <p:cNvPr id="157" name="Oval 156">
                            <a:extLst>
                              <a:ext uri="{FF2B5EF4-FFF2-40B4-BE49-F238E27FC236}">
                                <a16:creationId xmlns:a16="http://schemas.microsoft.com/office/drawing/2014/main" id="{ACC35BE0-4D6C-4986-AD7D-BD7C1E25B83D}"/>
                              </a:ext>
                            </a:extLst>
                          </p:cNvPr>
                          <p:cNvSpPr/>
                          <p:nvPr userDrawn="1"/>
                        </p:nvSpPr>
                        <p:spPr>
                          <a:xfrm>
                            <a:off x="5579044" y="7049770"/>
                            <a:ext cx="1828800" cy="182880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58" name="Oval 157">
                            <a:extLst>
                              <a:ext uri="{FF2B5EF4-FFF2-40B4-BE49-F238E27FC236}">
                                <a16:creationId xmlns:a16="http://schemas.microsoft.com/office/drawing/2014/main" id="{7B9715F0-8B83-459F-9ABA-77381FF568DF}"/>
                              </a:ext>
                            </a:extLst>
                          </p:cNvPr>
                          <p:cNvSpPr/>
                          <p:nvPr userDrawn="1"/>
                        </p:nvSpPr>
                        <p:spPr>
                          <a:xfrm>
                            <a:off x="5647624" y="7118350"/>
                            <a:ext cx="1691640" cy="169164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56" name="Oval 155">
                          <a:extLst>
                            <a:ext uri="{FF2B5EF4-FFF2-40B4-BE49-F238E27FC236}">
                              <a16:creationId xmlns:a16="http://schemas.microsoft.com/office/drawing/2014/main" id="{27230BAF-E9FF-4746-8F48-B39560E1B202}"/>
                            </a:ext>
                          </a:extLst>
                        </p:cNvPr>
                        <p:cNvSpPr/>
                        <p:nvPr userDrawn="1"/>
                      </p:nvSpPr>
                      <p:spPr>
                        <a:xfrm>
                          <a:off x="5716204" y="7186930"/>
                          <a:ext cx="1554480" cy="155448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54" name="Oval 153">
                        <a:extLst>
                          <a:ext uri="{FF2B5EF4-FFF2-40B4-BE49-F238E27FC236}">
                            <a16:creationId xmlns:a16="http://schemas.microsoft.com/office/drawing/2014/main" id="{1085FE6C-E5E9-494C-8FA8-625B1312B9AA}"/>
                          </a:ext>
                        </a:extLst>
                      </p:cNvPr>
                      <p:cNvSpPr/>
                      <p:nvPr userDrawn="1"/>
                    </p:nvSpPr>
                    <p:spPr>
                      <a:xfrm>
                        <a:off x="5784784" y="7255510"/>
                        <a:ext cx="1417320" cy="141732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52" name="Oval 151">
                      <a:extLst>
                        <a:ext uri="{FF2B5EF4-FFF2-40B4-BE49-F238E27FC236}">
                          <a16:creationId xmlns:a16="http://schemas.microsoft.com/office/drawing/2014/main" id="{B8D77279-E4F6-4D92-9B0B-8D62F9FE1E8F}"/>
                        </a:ext>
                      </a:extLst>
                    </p:cNvPr>
                    <p:cNvSpPr/>
                    <p:nvPr userDrawn="1"/>
                  </p:nvSpPr>
                  <p:spPr>
                    <a:xfrm>
                      <a:off x="5853364" y="7324090"/>
                      <a:ext cx="1280160" cy="128016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50" name="Oval 149">
                    <a:extLst>
                      <a:ext uri="{FF2B5EF4-FFF2-40B4-BE49-F238E27FC236}">
                        <a16:creationId xmlns:a16="http://schemas.microsoft.com/office/drawing/2014/main" id="{E74AC325-3B12-4159-8AED-4E3E710DAEEF}"/>
                      </a:ext>
                    </a:extLst>
                  </p:cNvPr>
                  <p:cNvSpPr/>
                  <p:nvPr userDrawn="1"/>
                </p:nvSpPr>
                <p:spPr>
                  <a:xfrm>
                    <a:off x="5731328" y="7516191"/>
                    <a:ext cx="1143000" cy="114300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48" name="Oval 147">
                  <a:extLst>
                    <a:ext uri="{FF2B5EF4-FFF2-40B4-BE49-F238E27FC236}">
                      <a16:creationId xmlns:a16="http://schemas.microsoft.com/office/drawing/2014/main" id="{EC1B4FD8-2FC5-40DA-8440-404078550805}"/>
                    </a:ext>
                  </a:extLst>
                </p:cNvPr>
                <p:cNvSpPr/>
                <p:nvPr userDrawn="1"/>
              </p:nvSpPr>
              <p:spPr>
                <a:xfrm>
                  <a:off x="5799908" y="7584771"/>
                  <a:ext cx="1005840" cy="100584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42" name="Oval 141">
                <a:extLst>
                  <a:ext uri="{FF2B5EF4-FFF2-40B4-BE49-F238E27FC236}">
                    <a16:creationId xmlns:a16="http://schemas.microsoft.com/office/drawing/2014/main" id="{DDE43C9A-47FE-47FA-B683-4BEFC34DFA56}"/>
                  </a:ext>
                </a:extLst>
              </p:cNvPr>
              <p:cNvSpPr/>
              <p:nvPr userDrawn="1"/>
            </p:nvSpPr>
            <p:spPr>
              <a:xfrm>
                <a:off x="5841984" y="7952850"/>
                <a:ext cx="868680" cy="86868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43" name="Oval 142">
                <a:extLst>
                  <a:ext uri="{FF2B5EF4-FFF2-40B4-BE49-F238E27FC236}">
                    <a16:creationId xmlns:a16="http://schemas.microsoft.com/office/drawing/2014/main" id="{D323EF77-802B-4532-87E0-12D961E906AE}"/>
                  </a:ext>
                </a:extLst>
              </p:cNvPr>
              <p:cNvSpPr/>
              <p:nvPr userDrawn="1"/>
            </p:nvSpPr>
            <p:spPr>
              <a:xfrm>
                <a:off x="5910564" y="8021430"/>
                <a:ext cx="731520" cy="73152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44" name="Oval 143">
                <a:extLst>
                  <a:ext uri="{FF2B5EF4-FFF2-40B4-BE49-F238E27FC236}">
                    <a16:creationId xmlns:a16="http://schemas.microsoft.com/office/drawing/2014/main" id="{5845FD57-5942-47C9-B349-B3937BE5A454}"/>
                  </a:ext>
                </a:extLst>
              </p:cNvPr>
              <p:cNvSpPr/>
              <p:nvPr userDrawn="1"/>
            </p:nvSpPr>
            <p:spPr>
              <a:xfrm>
                <a:off x="5979144" y="8090010"/>
                <a:ext cx="594360" cy="59436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45" name="Oval 144">
                <a:extLst>
                  <a:ext uri="{FF2B5EF4-FFF2-40B4-BE49-F238E27FC236}">
                    <a16:creationId xmlns:a16="http://schemas.microsoft.com/office/drawing/2014/main" id="{7C426FE0-2810-40DD-934D-F291980CBDE9}"/>
                  </a:ext>
                </a:extLst>
              </p:cNvPr>
              <p:cNvSpPr/>
              <p:nvPr userDrawn="1"/>
            </p:nvSpPr>
            <p:spPr>
              <a:xfrm>
                <a:off x="6047724" y="8158590"/>
                <a:ext cx="457200" cy="45720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46" name="Oval 145">
                <a:extLst>
                  <a:ext uri="{FF2B5EF4-FFF2-40B4-BE49-F238E27FC236}">
                    <a16:creationId xmlns:a16="http://schemas.microsoft.com/office/drawing/2014/main" id="{97A62AD5-3E4C-4375-A938-C7DC05A7F250}"/>
                  </a:ext>
                </a:extLst>
              </p:cNvPr>
              <p:cNvSpPr/>
              <p:nvPr userDrawn="1"/>
            </p:nvSpPr>
            <p:spPr>
              <a:xfrm>
                <a:off x="6116304" y="8227170"/>
                <a:ext cx="320040" cy="32004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40" name="Oval 139">
              <a:extLst>
                <a:ext uri="{FF2B5EF4-FFF2-40B4-BE49-F238E27FC236}">
                  <a16:creationId xmlns:a16="http://schemas.microsoft.com/office/drawing/2014/main" id="{2264E16F-857A-4567-9C09-01F8BA03FE22}"/>
                </a:ext>
              </a:extLst>
            </p:cNvPr>
            <p:cNvSpPr/>
            <p:nvPr userDrawn="1"/>
          </p:nvSpPr>
          <p:spPr>
            <a:xfrm>
              <a:off x="6184884" y="8295750"/>
              <a:ext cx="182880" cy="182880"/>
            </a:xfrm>
            <a:prstGeom prst="ellipse">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38" name="Freeform: Shape 37">
            <a:extLst>
              <a:ext uri="{FF2B5EF4-FFF2-40B4-BE49-F238E27FC236}">
                <a16:creationId xmlns:a16="http://schemas.microsoft.com/office/drawing/2014/main" id="{73657794-F7A3-4030-9C54-38517D2C6C61}"/>
              </a:ext>
            </a:extLst>
          </p:cNvPr>
          <p:cNvSpPr/>
          <p:nvPr userDrawn="1"/>
        </p:nvSpPr>
        <p:spPr>
          <a:xfrm>
            <a:off x="0" y="2025665"/>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Rectangle 38">
            <a:extLst>
              <a:ext uri="{FF2B5EF4-FFF2-40B4-BE49-F238E27FC236}">
                <a16:creationId xmlns:a16="http://schemas.microsoft.com/office/drawing/2014/main" id="{EA65556A-38A5-4BA5-9A40-33F02F960B1E}"/>
              </a:ext>
            </a:extLst>
          </p:cNvPr>
          <p:cNvSpPr/>
          <p:nvPr userDrawn="1"/>
        </p:nvSpPr>
        <p:spPr>
          <a:xfrm>
            <a:off x="2033943" y="2033993"/>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37900790-71B8-45C8-9B6D-07E23CEA7632}"/>
              </a:ext>
            </a:extLst>
          </p:cNvPr>
          <p:cNvSpPr/>
          <p:nvPr userDrawn="1"/>
        </p:nvSpPr>
        <p:spPr>
          <a:xfrm>
            <a:off x="2029968" y="4059798"/>
            <a:ext cx="2029968" cy="7595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28AC969-4FA2-44AD-A273-2A0B7839749F}"/>
              </a:ext>
            </a:extLst>
          </p:cNvPr>
          <p:cNvSpPr/>
          <p:nvPr userDrawn="1"/>
        </p:nvSpPr>
        <p:spPr>
          <a:xfrm>
            <a:off x="6101628" y="4053385"/>
            <a:ext cx="3178103" cy="2799549"/>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91CB31D0-C621-4EF7-AE25-5C3BCD5882C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068239" y="2029625"/>
            <a:ext cx="2029878" cy="2023760"/>
          </a:xfrm>
          <a:prstGeom prst="rect">
            <a:avLst/>
          </a:prstGeom>
        </p:spPr>
      </p:pic>
      <p:pic>
        <p:nvPicPr>
          <p:cNvPr id="69" name="Graphic 68">
            <a:extLst>
              <a:ext uri="{FF2B5EF4-FFF2-40B4-BE49-F238E27FC236}">
                <a16:creationId xmlns:a16="http://schemas.microsoft.com/office/drawing/2014/main" id="{B2CC2F02-F98F-4E69-AA01-CCF96A602E1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64220" y="4055808"/>
            <a:ext cx="2029968" cy="2029968"/>
          </a:xfrm>
          <a:prstGeom prst="rect">
            <a:avLst/>
          </a:prstGeom>
        </p:spPr>
      </p:pic>
      <p:sp>
        <p:nvSpPr>
          <p:cNvPr id="8" name="Rectangle 9">
            <a:extLst>
              <a:ext uri="{FF2B5EF4-FFF2-40B4-BE49-F238E27FC236}">
                <a16:creationId xmlns:a16="http://schemas.microsoft.com/office/drawing/2014/main" id="{FE05B395-CB62-452B-A84F-936AD8EDDA92}"/>
              </a:ext>
            </a:extLst>
          </p:cNvPr>
          <p:cNvSpPr/>
          <p:nvPr userDrawn="1"/>
        </p:nvSpPr>
        <p:spPr>
          <a:xfrm>
            <a:off x="4058754" y="4060579"/>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Graphic 72">
            <a:extLst>
              <a:ext uri="{FF2B5EF4-FFF2-40B4-BE49-F238E27FC236}">
                <a16:creationId xmlns:a16="http://schemas.microsoft.com/office/drawing/2014/main" id="{2622C30D-68C5-43FD-997F-CFD4DD72E16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rot="5400000">
            <a:off x="4074136" y="4059923"/>
            <a:ext cx="2029968" cy="2029968"/>
          </a:xfrm>
          <a:prstGeom prst="rect">
            <a:avLst/>
          </a:prstGeom>
        </p:spPr>
      </p:pic>
      <p:pic>
        <p:nvPicPr>
          <p:cNvPr id="35" name="Picture 34" descr="A black and white striped pattern&#10;&#10;Description automatically generated with low confidence">
            <a:extLst>
              <a:ext uri="{FF2B5EF4-FFF2-40B4-BE49-F238E27FC236}">
                <a16:creationId xmlns:a16="http://schemas.microsoft.com/office/drawing/2014/main" id="{AC3CDBDC-6EB4-4B7D-A9F6-4CFA748349B5}"/>
              </a:ext>
            </a:extLst>
          </p:cNvPr>
          <p:cNvPicPr>
            <a:picLocks noChangeAspect="1"/>
          </p:cNvPicPr>
          <p:nvPr userDrawn="1"/>
        </p:nvPicPr>
        <p:blipFill>
          <a:blip r:embed="rId12" cstate="screen">
            <a:extLst>
              <a:ext uri="{28A0092B-C50C-407E-A947-70E740481C1C}">
                <a14:useLocalDpi xmlns:a14="http://schemas.microsoft.com/office/drawing/2010/main" val="0"/>
              </a:ext>
            </a:extLst>
          </a:blip>
          <a:stretch>
            <a:fillRect/>
          </a:stretch>
        </p:blipFill>
        <p:spPr>
          <a:xfrm>
            <a:off x="2031592" y="3062893"/>
            <a:ext cx="2019299" cy="999451"/>
          </a:xfrm>
          <a:prstGeom prst="rect">
            <a:avLst/>
          </a:prstGeom>
        </p:spPr>
      </p:pic>
      <p:grpSp>
        <p:nvGrpSpPr>
          <p:cNvPr id="162" name="Group 161">
            <a:extLst>
              <a:ext uri="{FF2B5EF4-FFF2-40B4-BE49-F238E27FC236}">
                <a16:creationId xmlns:a16="http://schemas.microsoft.com/office/drawing/2014/main" id="{34457344-691C-417A-9C29-5AD8ABC43E5A}"/>
              </a:ext>
            </a:extLst>
          </p:cNvPr>
          <p:cNvGrpSpPr/>
          <p:nvPr userDrawn="1"/>
        </p:nvGrpSpPr>
        <p:grpSpPr>
          <a:xfrm>
            <a:off x="2034619" y="4836676"/>
            <a:ext cx="1965960" cy="1965960"/>
            <a:chOff x="5361924" y="7472790"/>
            <a:chExt cx="1828800" cy="1828800"/>
          </a:xfrm>
        </p:grpSpPr>
        <p:grpSp>
          <p:nvGrpSpPr>
            <p:cNvPr id="163" name="Group 162">
              <a:extLst>
                <a:ext uri="{FF2B5EF4-FFF2-40B4-BE49-F238E27FC236}">
                  <a16:creationId xmlns:a16="http://schemas.microsoft.com/office/drawing/2014/main" id="{68DDC918-5A9B-4D14-98A4-9002D8520FD4}"/>
                </a:ext>
              </a:extLst>
            </p:cNvPr>
            <p:cNvGrpSpPr/>
            <p:nvPr userDrawn="1"/>
          </p:nvGrpSpPr>
          <p:grpSpPr>
            <a:xfrm>
              <a:off x="5361924" y="7472790"/>
              <a:ext cx="1828800" cy="1828800"/>
              <a:chOff x="5361924" y="7472790"/>
              <a:chExt cx="1828800" cy="1828800"/>
            </a:xfrm>
          </p:grpSpPr>
          <p:grpSp>
            <p:nvGrpSpPr>
              <p:cNvPr id="165" name="Group 164">
                <a:extLst>
                  <a:ext uri="{FF2B5EF4-FFF2-40B4-BE49-F238E27FC236}">
                    <a16:creationId xmlns:a16="http://schemas.microsoft.com/office/drawing/2014/main" id="{2366D07F-988F-459E-BBD3-15126F92902E}"/>
                  </a:ext>
                </a:extLst>
              </p:cNvPr>
              <p:cNvGrpSpPr/>
              <p:nvPr userDrawn="1"/>
            </p:nvGrpSpPr>
            <p:grpSpPr>
              <a:xfrm>
                <a:off x="5361924" y="7472790"/>
                <a:ext cx="1828800" cy="1828800"/>
                <a:chOff x="5388428" y="7173291"/>
                <a:chExt cx="1828800" cy="1828800"/>
              </a:xfrm>
            </p:grpSpPr>
            <p:grpSp>
              <p:nvGrpSpPr>
                <p:cNvPr id="173" name="Group 172">
                  <a:extLst>
                    <a:ext uri="{FF2B5EF4-FFF2-40B4-BE49-F238E27FC236}">
                      <a16:creationId xmlns:a16="http://schemas.microsoft.com/office/drawing/2014/main" id="{6CCACE8C-699F-4B10-BA84-94167BA05CC5}"/>
                    </a:ext>
                  </a:extLst>
                </p:cNvPr>
                <p:cNvGrpSpPr/>
                <p:nvPr userDrawn="1"/>
              </p:nvGrpSpPr>
              <p:grpSpPr>
                <a:xfrm>
                  <a:off x="5388428" y="7173291"/>
                  <a:ext cx="1828800" cy="1828800"/>
                  <a:chOff x="5388428" y="7173291"/>
                  <a:chExt cx="1828800" cy="1828800"/>
                </a:xfrm>
              </p:grpSpPr>
              <p:grpSp>
                <p:nvGrpSpPr>
                  <p:cNvPr id="176" name="Group 175">
                    <a:extLst>
                      <a:ext uri="{FF2B5EF4-FFF2-40B4-BE49-F238E27FC236}">
                        <a16:creationId xmlns:a16="http://schemas.microsoft.com/office/drawing/2014/main" id="{59F49E32-0B71-4676-8012-BA971DA2100F}"/>
                      </a:ext>
                    </a:extLst>
                  </p:cNvPr>
                  <p:cNvGrpSpPr/>
                  <p:nvPr userDrawn="1"/>
                </p:nvGrpSpPr>
                <p:grpSpPr>
                  <a:xfrm>
                    <a:off x="5388428" y="7173291"/>
                    <a:ext cx="1828800" cy="1828800"/>
                    <a:chOff x="5579044" y="7049770"/>
                    <a:chExt cx="1828800" cy="1828800"/>
                  </a:xfrm>
                </p:grpSpPr>
                <p:grpSp>
                  <p:nvGrpSpPr>
                    <p:cNvPr id="178" name="Group 177">
                      <a:extLst>
                        <a:ext uri="{FF2B5EF4-FFF2-40B4-BE49-F238E27FC236}">
                          <a16:creationId xmlns:a16="http://schemas.microsoft.com/office/drawing/2014/main" id="{DF41FA5A-1504-4DC4-B514-00C377423E7C}"/>
                        </a:ext>
                      </a:extLst>
                    </p:cNvPr>
                    <p:cNvGrpSpPr/>
                    <p:nvPr userDrawn="1"/>
                  </p:nvGrpSpPr>
                  <p:grpSpPr>
                    <a:xfrm>
                      <a:off x="5579044" y="7049770"/>
                      <a:ext cx="1828800" cy="1828800"/>
                      <a:chOff x="5579044" y="7049770"/>
                      <a:chExt cx="1828800" cy="1828800"/>
                    </a:xfrm>
                  </p:grpSpPr>
                  <p:grpSp>
                    <p:nvGrpSpPr>
                      <p:cNvPr id="180" name="Group 179">
                        <a:extLst>
                          <a:ext uri="{FF2B5EF4-FFF2-40B4-BE49-F238E27FC236}">
                            <a16:creationId xmlns:a16="http://schemas.microsoft.com/office/drawing/2014/main" id="{68B4610A-A91F-459F-A9C5-9FC624665516}"/>
                          </a:ext>
                        </a:extLst>
                      </p:cNvPr>
                      <p:cNvGrpSpPr/>
                      <p:nvPr userDrawn="1"/>
                    </p:nvGrpSpPr>
                    <p:grpSpPr>
                      <a:xfrm>
                        <a:off x="5579044" y="7049770"/>
                        <a:ext cx="1828800" cy="1828800"/>
                        <a:chOff x="5579044" y="7049770"/>
                        <a:chExt cx="1828800" cy="1828800"/>
                      </a:xfrm>
                    </p:grpSpPr>
                    <p:grpSp>
                      <p:nvGrpSpPr>
                        <p:cNvPr id="182" name="Group 181">
                          <a:extLst>
                            <a:ext uri="{FF2B5EF4-FFF2-40B4-BE49-F238E27FC236}">
                              <a16:creationId xmlns:a16="http://schemas.microsoft.com/office/drawing/2014/main" id="{D794F6E3-A9E3-42A9-93AA-7B9E20AD922D}"/>
                            </a:ext>
                          </a:extLst>
                        </p:cNvPr>
                        <p:cNvGrpSpPr/>
                        <p:nvPr userDrawn="1"/>
                      </p:nvGrpSpPr>
                      <p:grpSpPr>
                        <a:xfrm>
                          <a:off x="5579044" y="7049770"/>
                          <a:ext cx="1828800" cy="1828800"/>
                          <a:chOff x="5579044" y="7049770"/>
                          <a:chExt cx="1828800" cy="1828800"/>
                        </a:xfrm>
                      </p:grpSpPr>
                      <p:sp>
                        <p:nvSpPr>
                          <p:cNvPr id="184" name="Oval 183">
                            <a:extLst>
                              <a:ext uri="{FF2B5EF4-FFF2-40B4-BE49-F238E27FC236}">
                                <a16:creationId xmlns:a16="http://schemas.microsoft.com/office/drawing/2014/main" id="{90B634B0-4792-4A28-B92A-ACA35F177675}"/>
                              </a:ext>
                            </a:extLst>
                          </p:cNvPr>
                          <p:cNvSpPr/>
                          <p:nvPr userDrawn="1"/>
                        </p:nvSpPr>
                        <p:spPr>
                          <a:xfrm>
                            <a:off x="5579044" y="7049770"/>
                            <a:ext cx="1828800" cy="18288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85" name="Oval 184">
                            <a:extLst>
                              <a:ext uri="{FF2B5EF4-FFF2-40B4-BE49-F238E27FC236}">
                                <a16:creationId xmlns:a16="http://schemas.microsoft.com/office/drawing/2014/main" id="{1B466310-2C61-42F1-81EB-2B5BF01B2267}"/>
                              </a:ext>
                            </a:extLst>
                          </p:cNvPr>
                          <p:cNvSpPr/>
                          <p:nvPr userDrawn="1"/>
                        </p:nvSpPr>
                        <p:spPr>
                          <a:xfrm>
                            <a:off x="5647624" y="7118350"/>
                            <a:ext cx="1691640" cy="16916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83" name="Oval 182">
                          <a:extLst>
                            <a:ext uri="{FF2B5EF4-FFF2-40B4-BE49-F238E27FC236}">
                              <a16:creationId xmlns:a16="http://schemas.microsoft.com/office/drawing/2014/main" id="{53A72A9A-79AE-4A89-8938-7A85E2248DE6}"/>
                            </a:ext>
                          </a:extLst>
                        </p:cNvPr>
                        <p:cNvSpPr/>
                        <p:nvPr userDrawn="1"/>
                      </p:nvSpPr>
                      <p:spPr>
                        <a:xfrm>
                          <a:off x="5716204" y="7186930"/>
                          <a:ext cx="1554480" cy="15544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81" name="Oval 180">
                        <a:extLst>
                          <a:ext uri="{FF2B5EF4-FFF2-40B4-BE49-F238E27FC236}">
                            <a16:creationId xmlns:a16="http://schemas.microsoft.com/office/drawing/2014/main" id="{02618DCD-5B83-4412-9D1A-968C246DCAC1}"/>
                          </a:ext>
                        </a:extLst>
                      </p:cNvPr>
                      <p:cNvSpPr/>
                      <p:nvPr userDrawn="1"/>
                    </p:nvSpPr>
                    <p:spPr>
                      <a:xfrm>
                        <a:off x="5784784" y="7255510"/>
                        <a:ext cx="1417320" cy="141732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79" name="Oval 178">
                      <a:extLst>
                        <a:ext uri="{FF2B5EF4-FFF2-40B4-BE49-F238E27FC236}">
                          <a16:creationId xmlns:a16="http://schemas.microsoft.com/office/drawing/2014/main" id="{29B173F9-A6EA-4B31-B4C6-3C8DE08F2F11}"/>
                        </a:ext>
                      </a:extLst>
                    </p:cNvPr>
                    <p:cNvSpPr/>
                    <p:nvPr userDrawn="1"/>
                  </p:nvSpPr>
                  <p:spPr>
                    <a:xfrm>
                      <a:off x="5853364" y="7324090"/>
                      <a:ext cx="1280160" cy="128016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77" name="Oval 176">
                    <a:extLst>
                      <a:ext uri="{FF2B5EF4-FFF2-40B4-BE49-F238E27FC236}">
                        <a16:creationId xmlns:a16="http://schemas.microsoft.com/office/drawing/2014/main" id="{466DB0E2-4B80-4A09-8BCA-9432E1E1DAE3}"/>
                      </a:ext>
                    </a:extLst>
                  </p:cNvPr>
                  <p:cNvSpPr/>
                  <p:nvPr userDrawn="1"/>
                </p:nvSpPr>
                <p:spPr>
                  <a:xfrm>
                    <a:off x="5731328" y="7516191"/>
                    <a:ext cx="1143000" cy="11430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74" name="Oval 173">
                  <a:extLst>
                    <a:ext uri="{FF2B5EF4-FFF2-40B4-BE49-F238E27FC236}">
                      <a16:creationId xmlns:a16="http://schemas.microsoft.com/office/drawing/2014/main" id="{20D2F087-D77F-4913-922E-014FB9DEE63E}"/>
                    </a:ext>
                  </a:extLst>
                </p:cNvPr>
                <p:cNvSpPr/>
                <p:nvPr userDrawn="1"/>
              </p:nvSpPr>
              <p:spPr>
                <a:xfrm>
                  <a:off x="5799908" y="7584771"/>
                  <a:ext cx="1005840" cy="10058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66" name="Oval 165">
                <a:extLst>
                  <a:ext uri="{FF2B5EF4-FFF2-40B4-BE49-F238E27FC236}">
                    <a16:creationId xmlns:a16="http://schemas.microsoft.com/office/drawing/2014/main" id="{DD44EC19-A244-4489-9CB8-0361CFBFD02F}"/>
                  </a:ext>
                </a:extLst>
              </p:cNvPr>
              <p:cNvSpPr/>
              <p:nvPr userDrawn="1"/>
            </p:nvSpPr>
            <p:spPr>
              <a:xfrm>
                <a:off x="5841984" y="7952850"/>
                <a:ext cx="868680" cy="8686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67" name="Oval 166">
                <a:extLst>
                  <a:ext uri="{FF2B5EF4-FFF2-40B4-BE49-F238E27FC236}">
                    <a16:creationId xmlns:a16="http://schemas.microsoft.com/office/drawing/2014/main" id="{C5C029E7-6D6D-4D14-8D8E-E407011AF097}"/>
                  </a:ext>
                </a:extLst>
              </p:cNvPr>
              <p:cNvSpPr/>
              <p:nvPr userDrawn="1"/>
            </p:nvSpPr>
            <p:spPr>
              <a:xfrm>
                <a:off x="5910564" y="8021430"/>
                <a:ext cx="731520" cy="73152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69" name="Oval 168">
                <a:extLst>
                  <a:ext uri="{FF2B5EF4-FFF2-40B4-BE49-F238E27FC236}">
                    <a16:creationId xmlns:a16="http://schemas.microsoft.com/office/drawing/2014/main" id="{4A74D8A7-ACD3-40A3-918D-46DF99BF9F3E}"/>
                  </a:ext>
                </a:extLst>
              </p:cNvPr>
              <p:cNvSpPr/>
              <p:nvPr userDrawn="1"/>
            </p:nvSpPr>
            <p:spPr>
              <a:xfrm>
                <a:off x="5979144" y="8090010"/>
                <a:ext cx="594360" cy="59436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71" name="Oval 170">
                <a:extLst>
                  <a:ext uri="{FF2B5EF4-FFF2-40B4-BE49-F238E27FC236}">
                    <a16:creationId xmlns:a16="http://schemas.microsoft.com/office/drawing/2014/main" id="{9C994ED9-5124-452B-986B-4782056BCFB3}"/>
                  </a:ext>
                </a:extLst>
              </p:cNvPr>
              <p:cNvSpPr/>
              <p:nvPr userDrawn="1"/>
            </p:nvSpPr>
            <p:spPr>
              <a:xfrm>
                <a:off x="6047724" y="8158590"/>
                <a:ext cx="457200" cy="4572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72" name="Oval 171">
                <a:extLst>
                  <a:ext uri="{FF2B5EF4-FFF2-40B4-BE49-F238E27FC236}">
                    <a16:creationId xmlns:a16="http://schemas.microsoft.com/office/drawing/2014/main" id="{8ADCBFB4-9F0A-40FB-A585-2728254E0A7C}"/>
                  </a:ext>
                </a:extLst>
              </p:cNvPr>
              <p:cNvSpPr/>
              <p:nvPr userDrawn="1"/>
            </p:nvSpPr>
            <p:spPr>
              <a:xfrm>
                <a:off x="6116304" y="8227170"/>
                <a:ext cx="320040" cy="3200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64" name="Oval 163">
              <a:extLst>
                <a:ext uri="{FF2B5EF4-FFF2-40B4-BE49-F238E27FC236}">
                  <a16:creationId xmlns:a16="http://schemas.microsoft.com/office/drawing/2014/main" id="{42E049E2-81A6-45F8-BA9F-DEA21400B1AD}"/>
                </a:ext>
              </a:extLst>
            </p:cNvPr>
            <p:cNvSpPr/>
            <p:nvPr userDrawn="1"/>
          </p:nvSpPr>
          <p:spPr>
            <a:xfrm>
              <a:off x="6184884" y="8295750"/>
              <a:ext cx="182880" cy="1828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67" name="Freeform: Shape 66">
            <a:extLst>
              <a:ext uri="{FF2B5EF4-FFF2-40B4-BE49-F238E27FC236}">
                <a16:creationId xmlns:a16="http://schemas.microsoft.com/office/drawing/2014/main" id="{75F20D6C-6085-4D3F-9186-6895908C97B9}"/>
              </a:ext>
            </a:extLst>
          </p:cNvPr>
          <p:cNvSpPr/>
          <p:nvPr userDrawn="1"/>
        </p:nvSpPr>
        <p:spPr>
          <a:xfrm rot="16200000">
            <a:off x="2537077" y="5335524"/>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 name="Rectangle 70">
            <a:extLst>
              <a:ext uri="{FF2B5EF4-FFF2-40B4-BE49-F238E27FC236}">
                <a16:creationId xmlns:a16="http://schemas.microsoft.com/office/drawing/2014/main" id="{BC56BE23-DE49-4D55-A6A0-DFE2A870120D}"/>
              </a:ext>
            </a:extLst>
          </p:cNvPr>
          <p:cNvSpPr/>
          <p:nvPr userDrawn="1"/>
        </p:nvSpPr>
        <p:spPr>
          <a:xfrm>
            <a:off x="4058844" y="6089528"/>
            <a:ext cx="2049251" cy="7684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Date Placeholder 3">
            <a:extLst>
              <a:ext uri="{FF2B5EF4-FFF2-40B4-BE49-F238E27FC236}">
                <a16:creationId xmlns:a16="http://schemas.microsoft.com/office/drawing/2014/main" id="{2837477B-3D20-4982-86AF-91100FE408D3}"/>
              </a:ext>
            </a:extLst>
          </p:cNvPr>
          <p:cNvSpPr>
            <a:spLocks noGrp="1"/>
          </p:cNvSpPr>
          <p:nvPr>
            <p:ph type="dt" sz="half" idx="10"/>
          </p:nvPr>
        </p:nvSpPr>
        <p:spPr>
          <a:xfrm>
            <a:off x="6111646" y="6353175"/>
            <a:ext cx="800850" cy="375738"/>
          </a:xfrm>
        </p:spPr>
        <p:txBody>
          <a:bodyPr/>
          <a:lstStyle>
            <a:lvl1pPr>
              <a:defRPr sz="1400">
                <a:solidFill>
                  <a:schemeClr val="bg1"/>
                </a:solidFill>
              </a:defRPr>
            </a:lvl1pPr>
          </a:lstStyle>
          <a:p>
            <a:r>
              <a:rPr lang="en-US"/>
              <a:t>2023</a:t>
            </a:r>
          </a:p>
        </p:txBody>
      </p:sp>
      <p:sp>
        <p:nvSpPr>
          <p:cNvPr id="193" name="Footer Placeholder 4">
            <a:extLst>
              <a:ext uri="{FF2B5EF4-FFF2-40B4-BE49-F238E27FC236}">
                <a16:creationId xmlns:a16="http://schemas.microsoft.com/office/drawing/2014/main" id="{B6E38A1E-AF37-4A09-9B69-65397A079362}"/>
              </a:ext>
            </a:extLst>
          </p:cNvPr>
          <p:cNvSpPr>
            <a:spLocks noGrp="1"/>
          </p:cNvSpPr>
          <p:nvPr>
            <p:ph type="ftr" sz="quarter" idx="11"/>
          </p:nvPr>
        </p:nvSpPr>
        <p:spPr>
          <a:xfrm>
            <a:off x="6976872" y="6350000"/>
            <a:ext cx="4036327" cy="378913"/>
          </a:xfrm>
        </p:spPr>
        <p:txBody>
          <a:bodyPr/>
          <a:lstStyle>
            <a:lvl1pPr>
              <a:defRPr sz="1400">
                <a:solidFill>
                  <a:schemeClr val="bg1"/>
                </a:solidFill>
              </a:defRPr>
            </a:lvl1pPr>
          </a:lstStyle>
          <a:p>
            <a:r>
              <a:rPr lang="en-US"/>
              <a:t>Achieving </a:t>
            </a:r>
            <a:r>
              <a:rPr lang="en-US" err="1"/>
              <a:t>SolSmart</a:t>
            </a:r>
            <a:r>
              <a:rPr lang="en-US"/>
              <a:t> Silver Status on Nantucket</a:t>
            </a:r>
          </a:p>
        </p:txBody>
      </p:sp>
      <p:sp>
        <p:nvSpPr>
          <p:cNvPr id="194" name="Slide Number Placeholder 5">
            <a:extLst>
              <a:ext uri="{FF2B5EF4-FFF2-40B4-BE49-F238E27FC236}">
                <a16:creationId xmlns:a16="http://schemas.microsoft.com/office/drawing/2014/main" id="{FB77B535-C760-4E32-8A7E-BF9AD08BBC39}"/>
              </a:ext>
            </a:extLst>
          </p:cNvPr>
          <p:cNvSpPr>
            <a:spLocks noGrp="1"/>
          </p:cNvSpPr>
          <p:nvPr>
            <p:ph type="sldNum" sz="quarter" idx="12"/>
          </p:nvPr>
        </p:nvSpPr>
        <p:spPr>
          <a:xfrm>
            <a:off x="11123295" y="6356350"/>
            <a:ext cx="457200" cy="365125"/>
          </a:xfrm>
        </p:spPr>
        <p:txBody>
          <a:bodyPr/>
          <a:lstStyle>
            <a:lvl1pPr>
              <a:defRPr sz="1400">
                <a:solidFill>
                  <a:schemeClr val="bg1"/>
                </a:solidFill>
              </a:defRPr>
            </a:lvl1pPr>
          </a:lstStyle>
          <a:p>
            <a:fld id="{B5CEABB6-07DC-46E8-9B57-56EC44A396E5}" type="slidenum">
              <a:rPr lang="en-US" smtClean="0"/>
              <a:pPr/>
              <a:t>‹#›</a:t>
            </a:fld>
            <a:endParaRPr lang="en-US"/>
          </a:p>
        </p:txBody>
      </p:sp>
      <p:sp>
        <p:nvSpPr>
          <p:cNvPr id="75" name="Oval 74">
            <a:extLst>
              <a:ext uri="{FF2B5EF4-FFF2-40B4-BE49-F238E27FC236}">
                <a16:creationId xmlns:a16="http://schemas.microsoft.com/office/drawing/2014/main" id="{BCF3BD55-FF25-4CA9-8016-81AEB8AA43E8}"/>
              </a:ext>
            </a:extLst>
          </p:cNvPr>
          <p:cNvSpPr/>
          <p:nvPr userDrawn="1"/>
        </p:nvSpPr>
        <p:spPr>
          <a:xfrm>
            <a:off x="5868264" y="1859479"/>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 name="Straight Connector 76">
            <a:extLst>
              <a:ext uri="{FF2B5EF4-FFF2-40B4-BE49-F238E27FC236}">
                <a16:creationId xmlns:a16="http://schemas.microsoft.com/office/drawing/2014/main" id="{DE09EA6C-7AC2-47BE-95B8-4D3412867BA5}"/>
              </a:ext>
            </a:extLst>
          </p:cNvPr>
          <p:cNvCxnSpPr>
            <a:cxnSpLocks/>
            <a:stCxn id="38" idx="4"/>
          </p:cNvCxnSpPr>
          <p:nvPr userDrawn="1"/>
        </p:nvCxnSpPr>
        <p:spPr>
          <a:xfrm flipV="1">
            <a:off x="0" y="1991841"/>
            <a:ext cx="5931799" cy="33894"/>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242811"/>
      </p:ext>
    </p:extLst>
  </p:cSld>
  <p:clrMapOvr>
    <a:masterClrMapping/>
  </p:clrMapOvr>
  <p:transition spd="med">
    <p:pull/>
  </p:transition>
  <p:extLst>
    <p:ext uri="{DCECCB84-F9BA-43D5-87BE-67443E8EF086}">
      <p15:sldGuideLst xmlns:p15="http://schemas.microsoft.com/office/powerpoint/2012/main">
        <p15:guide id="1" orient="horz" pos="1080">
          <p15:clr>
            <a:srgbClr val="FBAE40"/>
          </p15:clr>
        </p15:guide>
        <p15:guide id="2" orient="horz" pos="2160">
          <p15:clr>
            <a:srgbClr val="FBAE40"/>
          </p15:clr>
        </p15:guide>
        <p15:guide id="3" orient="horz" pos="3240">
          <p15:clr>
            <a:srgbClr val="FBAE40"/>
          </p15:clr>
        </p15:guide>
        <p15:guide id="4" orient="horz" pos="225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hasCustomPrompt="1"/>
          </p:nvPr>
        </p:nvSpPr>
        <p:spPr>
          <a:xfrm>
            <a:off x="914400" y="896112"/>
            <a:ext cx="9124951" cy="1362456"/>
          </a:xfrm>
        </p:spPr>
        <p:txBody>
          <a:bodyPr anchor="t" anchorCtr="0"/>
          <a:lstStyle>
            <a:lvl1pPr>
              <a:defRPr cap="all" baseline="0">
                <a:solidFill>
                  <a:schemeClr val="accent1"/>
                </a:solidFill>
              </a:defRPr>
            </a:lvl1pPr>
          </a:lstStyle>
          <a:p>
            <a:r>
              <a:rPr lang="en-US"/>
              <a:t>CLICK TO ADD TITLE</a:t>
            </a:r>
          </a:p>
        </p:txBody>
      </p:sp>
      <p:sp>
        <p:nvSpPr>
          <p:cNvPr id="17" name="Text Placeholder 2">
            <a:extLst>
              <a:ext uri="{FF2B5EF4-FFF2-40B4-BE49-F238E27FC236}">
                <a16:creationId xmlns:a16="http://schemas.microsoft.com/office/drawing/2014/main" id="{52AD81DC-207F-4541-B02D-802D3D5B2813}"/>
              </a:ext>
            </a:extLst>
          </p:cNvPr>
          <p:cNvSpPr>
            <a:spLocks noGrp="1"/>
          </p:cNvSpPr>
          <p:nvPr>
            <p:ph type="body" idx="13" hasCustomPrompt="1"/>
          </p:nvPr>
        </p:nvSpPr>
        <p:spPr>
          <a:xfrm>
            <a:off x="914400" y="2354580"/>
            <a:ext cx="4297679" cy="455295"/>
          </a:xfrm>
        </p:spPr>
        <p:txBody>
          <a:bodyPr anchor="ctr" anchorCtr="0">
            <a:noAutofit/>
          </a:bodyPr>
          <a:lstStyle>
            <a:lvl1pPr marL="0" indent="0">
              <a:buNone/>
              <a:defRPr sz="2000" b="1" cap="all"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SUBTITLE</a:t>
            </a:r>
          </a:p>
        </p:txBody>
      </p:sp>
      <p:sp>
        <p:nvSpPr>
          <p:cNvPr id="3" name="Content Placeholder 2">
            <a:extLst>
              <a:ext uri="{FF2B5EF4-FFF2-40B4-BE49-F238E27FC236}">
                <a16:creationId xmlns:a16="http://schemas.microsoft.com/office/drawing/2014/main" id="{02BF6510-D603-481E-B685-9095150A2891}"/>
              </a:ext>
            </a:extLst>
          </p:cNvPr>
          <p:cNvSpPr>
            <a:spLocks noGrp="1"/>
          </p:cNvSpPr>
          <p:nvPr>
            <p:ph sz="half" idx="1"/>
          </p:nvPr>
        </p:nvSpPr>
        <p:spPr>
          <a:xfrm>
            <a:off x="914400" y="2990850"/>
            <a:ext cx="4297680" cy="3105150"/>
          </a:xfrm>
        </p:spPr>
        <p:txBody>
          <a:bodyPr>
            <a:normAutofit/>
          </a:bodyPr>
          <a:lstStyle>
            <a:lvl1pPr>
              <a:lnSpc>
                <a:spcPts val="2000"/>
              </a:lnSpc>
              <a:defRPr sz="1600"/>
            </a:lvl1pPr>
            <a:lvl2pPr>
              <a:lnSpc>
                <a:spcPts val="2000"/>
              </a:lnSpc>
              <a:defRPr sz="1600"/>
            </a:lvl2pPr>
            <a:lvl3pPr>
              <a:lnSpc>
                <a:spcPts val="2000"/>
              </a:lnSpc>
              <a:defRPr sz="1600"/>
            </a:lvl3pPr>
            <a:lvl4pPr>
              <a:lnSpc>
                <a:spcPts val="2000"/>
              </a:lnSpc>
              <a:defRPr sz="1600"/>
            </a:lvl4pPr>
            <a:lvl5pPr>
              <a:lnSpc>
                <a:spcPts val="2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F7289E8E-D34A-4BA8-A21D-2D40A211CB9B}"/>
              </a:ext>
            </a:extLst>
          </p:cNvPr>
          <p:cNvSpPr>
            <a:spLocks noGrp="1"/>
          </p:cNvSpPr>
          <p:nvPr>
            <p:ph type="body" sz="quarter" idx="3" hasCustomPrompt="1"/>
          </p:nvPr>
        </p:nvSpPr>
        <p:spPr>
          <a:xfrm>
            <a:off x="5864487" y="2352675"/>
            <a:ext cx="4297680" cy="457200"/>
          </a:xfrm>
        </p:spPr>
        <p:txBody>
          <a:bodyPr anchor="ctr" anchorCtr="0">
            <a:noAutofit/>
          </a:bodyPr>
          <a:lstStyle>
            <a:lvl1pPr marL="0" indent="0">
              <a:buNone/>
              <a:defRPr sz="2000" b="1" cap="all"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SUBTITLE</a:t>
            </a:r>
          </a:p>
        </p:txBody>
      </p:sp>
      <p:sp>
        <p:nvSpPr>
          <p:cNvPr id="4" name="Content Placeholder 3">
            <a:extLst>
              <a:ext uri="{FF2B5EF4-FFF2-40B4-BE49-F238E27FC236}">
                <a16:creationId xmlns:a16="http://schemas.microsoft.com/office/drawing/2014/main" id="{9A743757-ABC3-44BF-87D3-5E323E9B00D9}"/>
              </a:ext>
            </a:extLst>
          </p:cNvPr>
          <p:cNvSpPr>
            <a:spLocks noGrp="1"/>
          </p:cNvSpPr>
          <p:nvPr>
            <p:ph sz="half" idx="2"/>
          </p:nvPr>
        </p:nvSpPr>
        <p:spPr>
          <a:xfrm>
            <a:off x="5863344" y="2990850"/>
            <a:ext cx="4297680" cy="3105150"/>
          </a:xfrm>
        </p:spPr>
        <p:txBody>
          <a:bodyPr>
            <a:normAutofit/>
          </a:bodyPr>
          <a:lstStyle>
            <a:lvl1pPr>
              <a:lnSpc>
                <a:spcPts val="2000"/>
              </a:lnSpc>
              <a:defRPr sz="1600"/>
            </a:lvl1pPr>
            <a:lvl2pPr>
              <a:lnSpc>
                <a:spcPts val="2000"/>
              </a:lnSpc>
              <a:defRPr sz="1600"/>
            </a:lvl2pPr>
            <a:lvl3pPr>
              <a:lnSpc>
                <a:spcPts val="2000"/>
              </a:lnSpc>
              <a:defRPr sz="1600"/>
            </a:lvl3pPr>
            <a:lvl4pPr>
              <a:lnSpc>
                <a:spcPts val="2000"/>
              </a:lnSpc>
              <a:defRPr sz="1600"/>
            </a:lvl4pPr>
            <a:lvl5pPr>
              <a:lnSpc>
                <a:spcPts val="2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E88DF45F-9FEA-47BE-AC15-52BE148E1814}"/>
              </a:ext>
              <a:ext uri="{C183D7F6-B498-43B3-948B-1728B52AA6E4}">
                <adec:decorative xmlns:adec="http://schemas.microsoft.com/office/drawing/2017/decorative" val="1"/>
              </a:ext>
            </a:extLst>
          </p:cNvPr>
          <p:cNvGrpSpPr/>
          <p:nvPr userDrawn="1"/>
        </p:nvGrpSpPr>
        <p:grpSpPr>
          <a:xfrm>
            <a:off x="11239499" y="0"/>
            <a:ext cx="1015984" cy="6858000"/>
            <a:chOff x="11239499" y="0"/>
            <a:chExt cx="1015984" cy="6858000"/>
          </a:xfrm>
        </p:grpSpPr>
        <p:sp>
          <p:nvSpPr>
            <p:cNvPr id="8" name="Rectangle 7">
              <a:extLst>
                <a:ext uri="{FF2B5EF4-FFF2-40B4-BE49-F238E27FC236}">
                  <a16:creationId xmlns:a16="http://schemas.microsoft.com/office/drawing/2014/main" id="{9C51E8B0-FB58-4BB5-9CDA-4A1B4DBC5E90}"/>
                </a:ext>
              </a:extLst>
            </p:cNvPr>
            <p:cNvSpPr/>
            <p:nvPr userDrawn="1"/>
          </p:nvSpPr>
          <p:spPr>
            <a:xfrm>
              <a:off x="11240499" y="4828032"/>
              <a:ext cx="1014984"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548A0B2-480B-4F04-B7B5-67A328B174D1}"/>
                </a:ext>
              </a:extLst>
            </p:cNvPr>
            <p:cNvSpPr/>
            <p:nvPr userDrawn="1"/>
          </p:nvSpPr>
          <p:spPr>
            <a:xfrm>
              <a:off x="11240499" y="2833299"/>
              <a:ext cx="1014984"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60A19E0-B2DF-4E35-AD7A-80B5C429C6C1}"/>
                </a:ext>
              </a:extLst>
            </p:cNvPr>
            <p:cNvSpPr/>
            <p:nvPr userDrawn="1"/>
          </p:nvSpPr>
          <p:spPr>
            <a:xfrm>
              <a:off x="11240499"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ack and white striped pattern&#10;&#10;Description automatically generated with low confidence">
              <a:extLst>
                <a:ext uri="{FF2B5EF4-FFF2-40B4-BE49-F238E27FC236}">
                  <a16:creationId xmlns:a16="http://schemas.microsoft.com/office/drawing/2014/main" id="{9C1C8F39-77F2-4753-A57A-2FD46715F2A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5400000">
              <a:off x="10777681" y="552957"/>
              <a:ext cx="1828800" cy="905164"/>
            </a:xfrm>
            <a:prstGeom prst="rect">
              <a:avLst/>
            </a:prstGeom>
          </p:spPr>
        </p:pic>
        <p:sp>
          <p:nvSpPr>
            <p:cNvPr id="14" name="Rectangle 13">
              <a:extLst>
                <a:ext uri="{FF2B5EF4-FFF2-40B4-BE49-F238E27FC236}">
                  <a16:creationId xmlns:a16="http://schemas.microsoft.com/office/drawing/2014/main" id="{0A6AF7B2-2B49-4313-AA4E-3FD77CF46A04}"/>
                </a:ext>
              </a:extLst>
            </p:cNvPr>
            <p:cNvSpPr/>
            <p:nvPr userDrawn="1"/>
          </p:nvSpPr>
          <p:spPr>
            <a:xfrm>
              <a:off x="11240499" y="2029863"/>
              <a:ext cx="1014984"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a:extLst>
                <a:ext uri="{FF2B5EF4-FFF2-40B4-BE49-F238E27FC236}">
                  <a16:creationId xmlns:a16="http://schemas.microsoft.com/office/drawing/2014/main" id="{E9AA5A01-9E59-4C92-9634-32DB51F9182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200000">
              <a:off x="10880040" y="5394960"/>
              <a:ext cx="1828800" cy="914400"/>
            </a:xfrm>
            <a:prstGeom prst="rect">
              <a:avLst/>
            </a:prstGeom>
          </p:spPr>
        </p:pic>
        <p:sp>
          <p:nvSpPr>
            <p:cNvPr id="16" name="Freeform: Shape 15">
              <a:extLst>
                <a:ext uri="{FF2B5EF4-FFF2-40B4-BE49-F238E27FC236}">
                  <a16:creationId xmlns:a16="http://schemas.microsoft.com/office/drawing/2014/main" id="{1D3A8643-F793-41FD-AA08-DC814719C40C}"/>
                </a:ext>
              </a:extLst>
            </p:cNvPr>
            <p:cNvSpPr/>
            <p:nvPr userDrawn="1"/>
          </p:nvSpPr>
          <p:spPr>
            <a:xfrm>
              <a:off x="11250235" y="4949368"/>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1" name="Graphic 30">
              <a:extLst>
                <a:ext uri="{FF2B5EF4-FFF2-40B4-BE49-F238E27FC236}">
                  <a16:creationId xmlns:a16="http://schemas.microsoft.com/office/drawing/2014/main" id="{F50D01F0-AD27-490F-8044-37B2D9E2332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5400000">
              <a:off x="10793035" y="3391083"/>
              <a:ext cx="1828800" cy="914400"/>
            </a:xfrm>
            <a:prstGeom prst="rect">
              <a:avLst/>
            </a:prstGeom>
          </p:spPr>
        </p:pic>
      </p:grpSp>
      <p:sp>
        <p:nvSpPr>
          <p:cNvPr id="32" name="Date Placeholder 3">
            <a:extLst>
              <a:ext uri="{FF2B5EF4-FFF2-40B4-BE49-F238E27FC236}">
                <a16:creationId xmlns:a16="http://schemas.microsoft.com/office/drawing/2014/main" id="{417A4AF6-C906-4001-BDD2-33E116318583}"/>
              </a:ext>
            </a:extLst>
          </p:cNvPr>
          <p:cNvSpPr>
            <a:spLocks noGrp="1"/>
          </p:cNvSpPr>
          <p:nvPr>
            <p:ph type="dt" sz="half" idx="10"/>
          </p:nvPr>
        </p:nvSpPr>
        <p:spPr>
          <a:xfrm>
            <a:off x="914400" y="6353175"/>
            <a:ext cx="1097280" cy="365125"/>
          </a:xfrm>
        </p:spPr>
        <p:txBody>
          <a:bodyPr/>
          <a:lstStyle>
            <a:lvl1pPr>
              <a:defRPr>
                <a:solidFill>
                  <a:schemeClr val="tx1">
                    <a:lumMod val="75000"/>
                    <a:lumOff val="25000"/>
                  </a:schemeClr>
                </a:solidFill>
              </a:defRPr>
            </a:lvl1pPr>
          </a:lstStyle>
          <a:p>
            <a:r>
              <a:rPr lang="en-US"/>
              <a:t>2023</a:t>
            </a:r>
          </a:p>
        </p:txBody>
      </p:sp>
      <p:sp>
        <p:nvSpPr>
          <p:cNvPr id="33" name="Footer Placeholder 4">
            <a:extLst>
              <a:ext uri="{FF2B5EF4-FFF2-40B4-BE49-F238E27FC236}">
                <a16:creationId xmlns:a16="http://schemas.microsoft.com/office/drawing/2014/main" id="{5D94E674-98A0-4C77-80E5-084E3946B242}"/>
              </a:ext>
            </a:extLst>
          </p:cNvPr>
          <p:cNvSpPr>
            <a:spLocks noGrp="1"/>
          </p:cNvSpPr>
          <p:nvPr>
            <p:ph type="ftr" sz="quarter" idx="11"/>
          </p:nvPr>
        </p:nvSpPr>
        <p:spPr>
          <a:xfrm>
            <a:off x="5424487" y="6350000"/>
            <a:ext cx="2286000" cy="365125"/>
          </a:xfrm>
        </p:spPr>
        <p:txBody>
          <a:bodyPr/>
          <a:lstStyle>
            <a:lvl1pPr>
              <a:defRPr>
                <a:solidFill>
                  <a:schemeClr val="tx1">
                    <a:lumMod val="75000"/>
                    <a:lumOff val="25000"/>
                  </a:schemeClr>
                </a:solidFill>
              </a:defRPr>
            </a:lvl1pPr>
          </a:lstStyle>
          <a:p>
            <a:r>
              <a:rPr lang="en-US"/>
              <a:t>Achieving SolSmart Silver Status on Nantucket</a:t>
            </a:r>
          </a:p>
        </p:txBody>
      </p:sp>
      <p:sp>
        <p:nvSpPr>
          <p:cNvPr id="34" name="Slide Number Placeholder 5">
            <a:extLst>
              <a:ext uri="{FF2B5EF4-FFF2-40B4-BE49-F238E27FC236}">
                <a16:creationId xmlns:a16="http://schemas.microsoft.com/office/drawing/2014/main" id="{36214990-C58C-4D62-9381-40A242460690}"/>
              </a:ext>
            </a:extLst>
          </p:cNvPr>
          <p:cNvSpPr>
            <a:spLocks noGrp="1"/>
          </p:cNvSpPr>
          <p:nvPr>
            <p:ph type="sldNum" sz="quarter" idx="12"/>
          </p:nvPr>
        </p:nvSpPr>
        <p:spPr>
          <a:xfrm>
            <a:off x="11123295" y="6356350"/>
            <a:ext cx="457200" cy="365125"/>
          </a:xfrm>
        </p:spPr>
        <p:txBody>
          <a:bodyPr/>
          <a:lstStyle>
            <a:lvl1pPr>
              <a:defRPr>
                <a:solidFill>
                  <a:schemeClr val="bg1"/>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2484733728"/>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Column layout with icons">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hasCustomPrompt="1"/>
          </p:nvPr>
        </p:nvSpPr>
        <p:spPr>
          <a:xfrm>
            <a:off x="1552574" y="896112"/>
            <a:ext cx="9725026" cy="1325880"/>
          </a:xfrm>
        </p:spPr>
        <p:txBody>
          <a:bodyPr anchor="t" anchorCtr="0"/>
          <a:lstStyle>
            <a:lvl1pPr>
              <a:defRPr cap="all" baseline="0">
                <a:solidFill>
                  <a:schemeClr val="accent1"/>
                </a:solidFill>
              </a:defRPr>
            </a:lvl1pPr>
          </a:lstStyle>
          <a:p>
            <a:r>
              <a:rPr lang="en-US"/>
              <a:t>CLICK TO ADD TITLE</a:t>
            </a:r>
          </a:p>
        </p:txBody>
      </p:sp>
      <p:sp>
        <p:nvSpPr>
          <p:cNvPr id="60" name="Online Image Placeholder 59">
            <a:extLst>
              <a:ext uri="{FF2B5EF4-FFF2-40B4-BE49-F238E27FC236}">
                <a16:creationId xmlns:a16="http://schemas.microsoft.com/office/drawing/2014/main" id="{F2FF0A87-B95D-4E75-86C6-E701CBFD4305}"/>
              </a:ext>
            </a:extLst>
          </p:cNvPr>
          <p:cNvSpPr>
            <a:spLocks noGrp="1"/>
          </p:cNvSpPr>
          <p:nvPr>
            <p:ph type="clipArt" sz="quarter" idx="18"/>
          </p:nvPr>
        </p:nvSpPr>
        <p:spPr>
          <a:xfrm>
            <a:off x="2469641" y="2184400"/>
            <a:ext cx="914400" cy="914400"/>
          </a:xfrm>
        </p:spPr>
        <p:txBody>
          <a:bodyPr>
            <a:normAutofit/>
          </a:bodyPr>
          <a:lstStyle>
            <a:lvl1pPr>
              <a:defRPr sz="1200"/>
            </a:lvl1pPr>
          </a:lstStyle>
          <a:p>
            <a:r>
              <a:rPr lang="en-US"/>
              <a:t>Click icon to add online image</a:t>
            </a:r>
          </a:p>
        </p:txBody>
      </p:sp>
      <p:sp>
        <p:nvSpPr>
          <p:cNvPr id="61" name="Online Image Placeholder 59">
            <a:extLst>
              <a:ext uri="{FF2B5EF4-FFF2-40B4-BE49-F238E27FC236}">
                <a16:creationId xmlns:a16="http://schemas.microsoft.com/office/drawing/2014/main" id="{EFF0D2F8-0092-4566-A98C-DE7F11F1CC35}"/>
              </a:ext>
            </a:extLst>
          </p:cNvPr>
          <p:cNvSpPr>
            <a:spLocks noGrp="1"/>
          </p:cNvSpPr>
          <p:nvPr>
            <p:ph type="clipArt" sz="quarter" idx="19"/>
          </p:nvPr>
        </p:nvSpPr>
        <p:spPr>
          <a:xfrm>
            <a:off x="5960930" y="2184654"/>
            <a:ext cx="914400" cy="914400"/>
          </a:xfrm>
        </p:spPr>
        <p:txBody>
          <a:bodyPr>
            <a:normAutofit/>
          </a:bodyPr>
          <a:lstStyle>
            <a:lvl1pPr>
              <a:defRPr sz="1200"/>
            </a:lvl1pPr>
          </a:lstStyle>
          <a:p>
            <a:r>
              <a:rPr lang="en-US"/>
              <a:t>Click icon to add online image</a:t>
            </a:r>
          </a:p>
        </p:txBody>
      </p:sp>
      <p:sp>
        <p:nvSpPr>
          <p:cNvPr id="62" name="Online Image Placeholder 59">
            <a:extLst>
              <a:ext uri="{FF2B5EF4-FFF2-40B4-BE49-F238E27FC236}">
                <a16:creationId xmlns:a16="http://schemas.microsoft.com/office/drawing/2014/main" id="{C673B15F-D120-4C48-8834-4E87C6CCDE2C}"/>
              </a:ext>
            </a:extLst>
          </p:cNvPr>
          <p:cNvSpPr>
            <a:spLocks noGrp="1"/>
          </p:cNvSpPr>
          <p:nvPr>
            <p:ph type="clipArt" sz="quarter" idx="20"/>
          </p:nvPr>
        </p:nvSpPr>
        <p:spPr>
          <a:xfrm>
            <a:off x="9439445" y="2184400"/>
            <a:ext cx="914400" cy="914400"/>
          </a:xfrm>
        </p:spPr>
        <p:txBody>
          <a:bodyPr>
            <a:normAutofit/>
          </a:bodyPr>
          <a:lstStyle>
            <a:lvl1pPr>
              <a:defRPr sz="1200"/>
            </a:lvl1pPr>
          </a:lstStyle>
          <a:p>
            <a:r>
              <a:rPr lang="en-US"/>
              <a:t>Click icon to add online image</a:t>
            </a:r>
          </a:p>
        </p:txBody>
      </p:sp>
      <p:sp>
        <p:nvSpPr>
          <p:cNvPr id="17" name="Text Placeholder 2">
            <a:extLst>
              <a:ext uri="{FF2B5EF4-FFF2-40B4-BE49-F238E27FC236}">
                <a16:creationId xmlns:a16="http://schemas.microsoft.com/office/drawing/2014/main" id="{52AD81DC-207F-4541-B02D-802D3D5B2813}"/>
              </a:ext>
            </a:extLst>
          </p:cNvPr>
          <p:cNvSpPr>
            <a:spLocks noGrp="1"/>
          </p:cNvSpPr>
          <p:nvPr>
            <p:ph type="body" idx="13" hasCustomPrompt="1"/>
          </p:nvPr>
        </p:nvSpPr>
        <p:spPr>
          <a:xfrm>
            <a:off x="1555241" y="3366741"/>
            <a:ext cx="2743200" cy="457200"/>
          </a:xfrm>
        </p:spPr>
        <p:txBody>
          <a:bodyPr anchor="ctr" anchorCtr="0">
            <a:noAutofit/>
          </a:bodyPr>
          <a:lstStyle>
            <a:lvl1pPr marL="0" indent="0" algn="ctr">
              <a:buNone/>
              <a:defRPr sz="2000" b="1" cap="all"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SUBTITLE</a:t>
            </a:r>
          </a:p>
        </p:txBody>
      </p:sp>
      <p:sp>
        <p:nvSpPr>
          <p:cNvPr id="3" name="Content Placeholder 2">
            <a:extLst>
              <a:ext uri="{FF2B5EF4-FFF2-40B4-BE49-F238E27FC236}">
                <a16:creationId xmlns:a16="http://schemas.microsoft.com/office/drawing/2014/main" id="{02BF6510-D603-481E-B685-9095150A2891}"/>
              </a:ext>
            </a:extLst>
          </p:cNvPr>
          <p:cNvSpPr>
            <a:spLocks noGrp="1"/>
          </p:cNvSpPr>
          <p:nvPr>
            <p:ph sz="half" idx="1"/>
          </p:nvPr>
        </p:nvSpPr>
        <p:spPr>
          <a:xfrm>
            <a:off x="1555241" y="3901419"/>
            <a:ext cx="2743200" cy="2103120"/>
          </a:xfrm>
        </p:spPr>
        <p:txBody>
          <a:bodyPr>
            <a:normAutofit/>
          </a:bodyPr>
          <a:lstStyle>
            <a:lvl1pPr marL="0" indent="0" algn="ctr">
              <a:lnSpc>
                <a:spcPts val="2000"/>
              </a:lnSpc>
              <a:buNone/>
              <a:defRPr sz="1600"/>
            </a:lvl1pPr>
            <a:lvl2pPr marL="457200" indent="0" algn="ctr">
              <a:lnSpc>
                <a:spcPts val="2000"/>
              </a:lnSpc>
              <a:buNone/>
              <a:defRPr sz="1600"/>
            </a:lvl2pPr>
            <a:lvl3pPr marL="914400" indent="0" algn="ctr">
              <a:lnSpc>
                <a:spcPts val="2000"/>
              </a:lnSpc>
              <a:buNone/>
              <a:defRPr sz="1600"/>
            </a:lvl3pPr>
            <a:lvl4pPr marL="1371600" indent="0" algn="ctr">
              <a:lnSpc>
                <a:spcPts val="2000"/>
              </a:lnSpc>
              <a:buNone/>
              <a:defRPr sz="1600"/>
            </a:lvl4pPr>
            <a:lvl5pPr marL="1828800" indent="0" algn="ctr">
              <a:lnSpc>
                <a:spcPts val="2000"/>
              </a:lnSpc>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2">
            <a:extLst>
              <a:ext uri="{FF2B5EF4-FFF2-40B4-BE49-F238E27FC236}">
                <a16:creationId xmlns:a16="http://schemas.microsoft.com/office/drawing/2014/main" id="{D13E526C-A314-4221-BF6F-A27491DFB8F8}"/>
              </a:ext>
            </a:extLst>
          </p:cNvPr>
          <p:cNvSpPr>
            <a:spLocks noGrp="1"/>
          </p:cNvSpPr>
          <p:nvPr>
            <p:ph type="body" idx="15" hasCustomPrompt="1"/>
          </p:nvPr>
        </p:nvSpPr>
        <p:spPr>
          <a:xfrm>
            <a:off x="5046530" y="3359890"/>
            <a:ext cx="2743200" cy="457200"/>
          </a:xfrm>
        </p:spPr>
        <p:txBody>
          <a:bodyPr anchor="ctr" anchorCtr="0">
            <a:noAutofit/>
          </a:bodyPr>
          <a:lstStyle>
            <a:lvl1pPr marL="0" indent="0" algn="ctr">
              <a:buNone/>
              <a:defRPr sz="2000" b="1" cap="all"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SUBTITLE</a:t>
            </a:r>
          </a:p>
        </p:txBody>
      </p:sp>
      <p:sp>
        <p:nvSpPr>
          <p:cNvPr id="16" name="Content Placeholder 2">
            <a:extLst>
              <a:ext uri="{FF2B5EF4-FFF2-40B4-BE49-F238E27FC236}">
                <a16:creationId xmlns:a16="http://schemas.microsoft.com/office/drawing/2014/main" id="{F8BF0048-EF4E-483F-8467-041ED0818280}"/>
              </a:ext>
            </a:extLst>
          </p:cNvPr>
          <p:cNvSpPr>
            <a:spLocks noGrp="1"/>
          </p:cNvSpPr>
          <p:nvPr>
            <p:ph sz="half" idx="14"/>
          </p:nvPr>
        </p:nvSpPr>
        <p:spPr>
          <a:xfrm>
            <a:off x="5046530" y="3894568"/>
            <a:ext cx="2743200" cy="2103120"/>
          </a:xfrm>
        </p:spPr>
        <p:txBody>
          <a:bodyPr>
            <a:normAutofit/>
          </a:bodyPr>
          <a:lstStyle>
            <a:lvl1pPr marL="0" indent="0" algn="ctr">
              <a:lnSpc>
                <a:spcPts val="2000"/>
              </a:lnSpc>
              <a:buNone/>
              <a:defRPr sz="1600"/>
            </a:lvl1pPr>
            <a:lvl2pPr marL="457200" indent="0" algn="ctr">
              <a:lnSpc>
                <a:spcPts val="2000"/>
              </a:lnSpc>
              <a:buNone/>
              <a:defRPr sz="1600"/>
            </a:lvl2pPr>
            <a:lvl3pPr marL="914400" indent="0" algn="ctr">
              <a:lnSpc>
                <a:spcPts val="2000"/>
              </a:lnSpc>
              <a:buNone/>
              <a:defRPr sz="1600"/>
            </a:lvl3pPr>
            <a:lvl4pPr marL="1371600" indent="0" algn="ctr">
              <a:lnSpc>
                <a:spcPts val="2000"/>
              </a:lnSpc>
              <a:buNone/>
              <a:defRPr sz="1600"/>
            </a:lvl4pPr>
            <a:lvl5pPr marL="1828800" indent="0" algn="ctr">
              <a:lnSpc>
                <a:spcPts val="2000"/>
              </a:lnSpc>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F7289E8E-D34A-4BA8-A21D-2D40A211CB9B}"/>
              </a:ext>
            </a:extLst>
          </p:cNvPr>
          <p:cNvSpPr>
            <a:spLocks noGrp="1"/>
          </p:cNvSpPr>
          <p:nvPr>
            <p:ph type="body" sz="quarter" idx="3" hasCustomPrompt="1"/>
          </p:nvPr>
        </p:nvSpPr>
        <p:spPr>
          <a:xfrm>
            <a:off x="8525045" y="3364836"/>
            <a:ext cx="2743200" cy="457200"/>
          </a:xfrm>
        </p:spPr>
        <p:txBody>
          <a:bodyPr anchor="ctr" anchorCtr="0">
            <a:noAutofit/>
          </a:bodyPr>
          <a:lstStyle>
            <a:lvl1pPr marL="0" indent="0" algn="ctr">
              <a:buNone/>
              <a:defRPr sz="2000" b="1" cap="all"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SUBTITLE</a:t>
            </a:r>
          </a:p>
        </p:txBody>
      </p:sp>
      <p:sp>
        <p:nvSpPr>
          <p:cNvPr id="4" name="Content Placeholder 3">
            <a:extLst>
              <a:ext uri="{FF2B5EF4-FFF2-40B4-BE49-F238E27FC236}">
                <a16:creationId xmlns:a16="http://schemas.microsoft.com/office/drawing/2014/main" id="{9A743757-ABC3-44BF-87D3-5E323E9B00D9}"/>
              </a:ext>
            </a:extLst>
          </p:cNvPr>
          <p:cNvSpPr>
            <a:spLocks noGrp="1"/>
          </p:cNvSpPr>
          <p:nvPr>
            <p:ph sz="half" idx="2"/>
          </p:nvPr>
        </p:nvSpPr>
        <p:spPr>
          <a:xfrm>
            <a:off x="8525045" y="3901419"/>
            <a:ext cx="2743200" cy="2103120"/>
          </a:xfrm>
        </p:spPr>
        <p:txBody>
          <a:bodyPr>
            <a:normAutofit/>
          </a:bodyPr>
          <a:lstStyle>
            <a:lvl1pPr marL="0" indent="0" algn="ctr">
              <a:lnSpc>
                <a:spcPts val="2000"/>
              </a:lnSpc>
              <a:buNone/>
              <a:defRPr sz="1600"/>
            </a:lvl1pPr>
            <a:lvl2pPr marL="457200" indent="0" algn="ctr">
              <a:lnSpc>
                <a:spcPts val="2000"/>
              </a:lnSpc>
              <a:buNone/>
              <a:defRPr sz="1600"/>
            </a:lvl2pPr>
            <a:lvl3pPr marL="914400" indent="0" algn="ctr">
              <a:lnSpc>
                <a:spcPts val="2000"/>
              </a:lnSpc>
              <a:buNone/>
              <a:defRPr sz="1600"/>
            </a:lvl3pPr>
            <a:lvl4pPr marL="1371600" indent="0" algn="ctr">
              <a:lnSpc>
                <a:spcPts val="2000"/>
              </a:lnSpc>
              <a:buNone/>
              <a:defRPr sz="1600"/>
            </a:lvl4pPr>
            <a:lvl5pPr marL="1828800" indent="0" algn="ctr">
              <a:lnSpc>
                <a:spcPts val="2000"/>
              </a:lnSpc>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4F4AB913-E6BC-42AA-956F-BE8B54570B15}"/>
              </a:ext>
              <a:ext uri="{C183D7F6-B498-43B3-948B-1728B52AA6E4}">
                <adec:decorative xmlns:adec="http://schemas.microsoft.com/office/drawing/2017/decorative" val="1"/>
              </a:ext>
            </a:extLst>
          </p:cNvPr>
          <p:cNvGrpSpPr/>
          <p:nvPr userDrawn="1"/>
        </p:nvGrpSpPr>
        <p:grpSpPr>
          <a:xfrm>
            <a:off x="-1000" y="0"/>
            <a:ext cx="1015984" cy="6858000"/>
            <a:chOff x="-1000" y="0"/>
            <a:chExt cx="1015984" cy="6858000"/>
          </a:xfrm>
        </p:grpSpPr>
        <p:sp>
          <p:nvSpPr>
            <p:cNvPr id="13" name="Rectangle 12">
              <a:extLst>
                <a:ext uri="{FF2B5EF4-FFF2-40B4-BE49-F238E27FC236}">
                  <a16:creationId xmlns:a16="http://schemas.microsoft.com/office/drawing/2014/main" id="{39C870B4-B099-4311-A8C7-2C72CD4D74E5}"/>
                </a:ext>
                <a:ext uri="{C183D7F6-B498-43B3-948B-1728B52AA6E4}">
                  <adec:decorative xmlns:adec="http://schemas.microsoft.com/office/drawing/2017/decorative" val="1"/>
                </a:ext>
              </a:extLst>
            </p:cNvPr>
            <p:cNvSpPr/>
            <p:nvPr userDrawn="1"/>
          </p:nvSpPr>
          <p:spPr>
            <a:xfrm>
              <a:off x="0" y="4828032"/>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0BFE83D-371B-498A-B5E9-347973288684}"/>
                </a:ext>
                <a:ext uri="{C183D7F6-B498-43B3-948B-1728B52AA6E4}">
                  <adec:decorative xmlns:adec="http://schemas.microsoft.com/office/drawing/2017/decorative" val="1"/>
                </a:ext>
              </a:extLst>
            </p:cNvPr>
            <p:cNvSpPr/>
            <p:nvPr userDrawn="1"/>
          </p:nvSpPr>
          <p:spPr>
            <a:xfrm>
              <a:off x="0" y="2833299"/>
              <a:ext cx="1014984"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9866C73-B970-43C4-A474-D1203C4A3343}"/>
                </a:ext>
                <a:ext uri="{C183D7F6-B498-43B3-948B-1728B52AA6E4}">
                  <adec:decorative xmlns:adec="http://schemas.microsoft.com/office/drawing/2017/decorative" val="1"/>
                </a:ext>
              </a:extLst>
            </p:cNvPr>
            <p:cNvSpPr/>
            <p:nvPr userDrawn="1"/>
          </p:nvSpPr>
          <p:spPr>
            <a:xfrm>
              <a:off x="0"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C0C1F8BB-C13B-4B90-91D2-C95CB1363F0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5400000">
              <a:off x="-462818" y="552957"/>
              <a:ext cx="1828800" cy="905164"/>
            </a:xfrm>
            <a:prstGeom prst="rect">
              <a:avLst/>
            </a:prstGeom>
          </p:spPr>
        </p:pic>
        <p:sp>
          <p:nvSpPr>
            <p:cNvPr id="23" name="Rectangle 22">
              <a:extLst>
                <a:ext uri="{FF2B5EF4-FFF2-40B4-BE49-F238E27FC236}">
                  <a16:creationId xmlns:a16="http://schemas.microsoft.com/office/drawing/2014/main" id="{266F531E-E93E-4E5C-9674-1B9C610CDF5F}"/>
                </a:ext>
                <a:ext uri="{C183D7F6-B498-43B3-948B-1728B52AA6E4}">
                  <adec:decorative xmlns:adec="http://schemas.microsoft.com/office/drawing/2017/decorative" val="1"/>
                </a:ext>
              </a:extLst>
            </p:cNvPr>
            <p:cNvSpPr/>
            <p:nvPr userDrawn="1"/>
          </p:nvSpPr>
          <p:spPr>
            <a:xfrm>
              <a:off x="0" y="2029863"/>
              <a:ext cx="1014984"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3E3AD939-EB0C-4B1E-9A4E-04D6BE504D40}"/>
                </a:ext>
                <a:ext uri="{C183D7F6-B498-43B3-948B-1728B52AA6E4}">
                  <adec:decorative xmlns:adec="http://schemas.microsoft.com/office/drawing/2017/decorative" val="1"/>
                </a:ext>
              </a:extLst>
            </p:cNvPr>
            <p:cNvSpPr/>
            <p:nvPr userDrawn="1"/>
          </p:nvSpPr>
          <p:spPr>
            <a:xfrm rot="10800000">
              <a:off x="100582" y="2932749"/>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3" name="Graphic 52">
              <a:extLst>
                <a:ext uri="{FF2B5EF4-FFF2-40B4-BE49-F238E27FC236}">
                  <a16:creationId xmlns:a16="http://schemas.microsoft.com/office/drawing/2014/main" id="{0C939296-0EC5-4504-B10B-2AA1A2F60A91}"/>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5400000">
              <a:off x="-457200" y="5380762"/>
              <a:ext cx="1828800" cy="914400"/>
            </a:xfrm>
            <a:prstGeom prst="rect">
              <a:avLst/>
            </a:prstGeom>
          </p:spPr>
        </p:pic>
      </p:grpSp>
      <p:sp>
        <p:nvSpPr>
          <p:cNvPr id="63" name="Date Placeholder 3">
            <a:extLst>
              <a:ext uri="{FF2B5EF4-FFF2-40B4-BE49-F238E27FC236}">
                <a16:creationId xmlns:a16="http://schemas.microsoft.com/office/drawing/2014/main" id="{834AD064-B2F1-4462-89CD-E6E2F6B06EA2}"/>
              </a:ext>
            </a:extLst>
          </p:cNvPr>
          <p:cNvSpPr>
            <a:spLocks noGrp="1"/>
          </p:cNvSpPr>
          <p:nvPr>
            <p:ph type="dt" sz="half" idx="10"/>
          </p:nvPr>
        </p:nvSpPr>
        <p:spPr>
          <a:xfrm>
            <a:off x="1554480" y="6353175"/>
            <a:ext cx="1097280" cy="365125"/>
          </a:xfrm>
        </p:spPr>
        <p:txBody>
          <a:bodyPr/>
          <a:lstStyle>
            <a:lvl1pPr>
              <a:defRPr>
                <a:solidFill>
                  <a:schemeClr val="tx1">
                    <a:lumMod val="75000"/>
                    <a:lumOff val="25000"/>
                  </a:schemeClr>
                </a:solidFill>
              </a:defRPr>
            </a:lvl1pPr>
          </a:lstStyle>
          <a:p>
            <a:r>
              <a:rPr lang="en-US"/>
              <a:t>2023</a:t>
            </a:r>
          </a:p>
        </p:txBody>
      </p:sp>
      <p:sp>
        <p:nvSpPr>
          <p:cNvPr id="64" name="Footer Placeholder 4">
            <a:extLst>
              <a:ext uri="{FF2B5EF4-FFF2-40B4-BE49-F238E27FC236}">
                <a16:creationId xmlns:a16="http://schemas.microsoft.com/office/drawing/2014/main" id="{201E0480-817D-41A9-8CC8-A0AFF1B9B41C}"/>
              </a:ext>
            </a:extLst>
          </p:cNvPr>
          <p:cNvSpPr>
            <a:spLocks noGrp="1"/>
          </p:cNvSpPr>
          <p:nvPr>
            <p:ph type="ftr" sz="quarter" idx="11"/>
          </p:nvPr>
        </p:nvSpPr>
        <p:spPr>
          <a:xfrm>
            <a:off x="5744527" y="6350000"/>
            <a:ext cx="2286000" cy="365125"/>
          </a:xfrm>
        </p:spPr>
        <p:txBody>
          <a:bodyPr/>
          <a:lstStyle>
            <a:lvl1pPr>
              <a:defRPr>
                <a:solidFill>
                  <a:schemeClr val="tx1">
                    <a:lumMod val="75000"/>
                    <a:lumOff val="25000"/>
                  </a:schemeClr>
                </a:solidFill>
              </a:defRPr>
            </a:lvl1pPr>
          </a:lstStyle>
          <a:p>
            <a:r>
              <a:rPr lang="en-US"/>
              <a:t>Achieving SolSmart Silver Status on Nantucket</a:t>
            </a:r>
          </a:p>
        </p:txBody>
      </p:sp>
      <p:sp>
        <p:nvSpPr>
          <p:cNvPr id="65" name="Slide Number Placeholder 5">
            <a:extLst>
              <a:ext uri="{FF2B5EF4-FFF2-40B4-BE49-F238E27FC236}">
                <a16:creationId xmlns:a16="http://schemas.microsoft.com/office/drawing/2014/main" id="{01D21600-5A92-452F-96FB-F6BC365A44BB}"/>
              </a:ext>
            </a:extLst>
          </p:cNvPr>
          <p:cNvSpPr>
            <a:spLocks noGrp="1"/>
          </p:cNvSpPr>
          <p:nvPr>
            <p:ph type="sldNum" sz="quarter" idx="12"/>
          </p:nvPr>
        </p:nvSpPr>
        <p:spPr>
          <a:xfrm>
            <a:off x="11123295" y="6356350"/>
            <a:ext cx="457200" cy="365125"/>
          </a:xfrm>
        </p:spPr>
        <p:txBody>
          <a:bodyPr/>
          <a:lstStyle>
            <a:lvl1pPr>
              <a:defRPr>
                <a:solidFill>
                  <a:schemeClr val="tx1">
                    <a:lumMod val="75000"/>
                    <a:lumOff val="25000"/>
                  </a:schemeClr>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3240001488"/>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rket Overview">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3044952" y="898524"/>
            <a:ext cx="8232648" cy="1325880"/>
          </a:xfrm>
        </p:spPr>
        <p:txBody>
          <a:bodyPr anchor="t" anchorCtr="0"/>
          <a:lstStyle>
            <a:lvl1pPr>
              <a:defRPr cap="all" baseline="0">
                <a:solidFill>
                  <a:schemeClr val="accent1"/>
                </a:solidFill>
              </a:defRPr>
            </a:lvl1pPr>
          </a:lstStyle>
          <a:p>
            <a:r>
              <a:rPr lang="en-US"/>
              <a:t>CLICK TO ADD TITLE</a:t>
            </a:r>
          </a:p>
        </p:txBody>
      </p:sp>
      <p:grpSp>
        <p:nvGrpSpPr>
          <p:cNvPr id="3" name="Group 2">
            <a:extLst>
              <a:ext uri="{FF2B5EF4-FFF2-40B4-BE49-F238E27FC236}">
                <a16:creationId xmlns:a16="http://schemas.microsoft.com/office/drawing/2014/main" id="{11529D7C-E220-400B-93DB-76E3FF912E01}"/>
              </a:ext>
              <a:ext uri="{C183D7F6-B498-43B3-948B-1728B52AA6E4}">
                <adec:decorative xmlns:adec="http://schemas.microsoft.com/office/drawing/2017/decorative" val="1"/>
              </a:ext>
            </a:extLst>
          </p:cNvPr>
          <p:cNvGrpSpPr/>
          <p:nvPr userDrawn="1"/>
        </p:nvGrpSpPr>
        <p:grpSpPr>
          <a:xfrm>
            <a:off x="0" y="0"/>
            <a:ext cx="2160614" cy="6858000"/>
            <a:chOff x="0" y="0"/>
            <a:chExt cx="2160614" cy="6858000"/>
          </a:xfrm>
        </p:grpSpPr>
        <p:sp>
          <p:nvSpPr>
            <p:cNvPr id="7" name="Rectangle 6">
              <a:extLst>
                <a:ext uri="{FF2B5EF4-FFF2-40B4-BE49-F238E27FC236}">
                  <a16:creationId xmlns:a16="http://schemas.microsoft.com/office/drawing/2014/main" id="{E557D1F3-8C55-47FE-B39A-86D30F8FFEA1}"/>
                </a:ext>
              </a:extLst>
            </p:cNvPr>
            <p:cNvSpPr/>
            <p:nvPr userDrawn="1"/>
          </p:nvSpPr>
          <p:spPr>
            <a:xfrm>
              <a:off x="0" y="0"/>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4EB6F2E-2621-4EB5-A04D-906FD08CED87}"/>
                </a:ext>
              </a:extLst>
            </p:cNvPr>
            <p:cNvSpPr/>
            <p:nvPr userDrawn="1"/>
          </p:nvSpPr>
          <p:spPr>
            <a:xfrm flipH="1">
              <a:off x="0" y="4828032"/>
              <a:ext cx="2032942"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Graphic 35">
              <a:extLst>
                <a:ext uri="{FF2B5EF4-FFF2-40B4-BE49-F238E27FC236}">
                  <a16:creationId xmlns:a16="http://schemas.microsoft.com/office/drawing/2014/main" id="{6529D2A7-ABB3-4E2D-88CA-F813997011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0" y="13172"/>
              <a:ext cx="2029968" cy="2029968"/>
            </a:xfrm>
            <a:prstGeom prst="rect">
              <a:avLst/>
            </a:prstGeom>
          </p:spPr>
        </p:pic>
        <p:pic>
          <p:nvPicPr>
            <p:cNvPr id="38" name="Graphic 37">
              <a:extLst>
                <a:ext uri="{FF2B5EF4-FFF2-40B4-BE49-F238E27FC236}">
                  <a16:creationId xmlns:a16="http://schemas.microsoft.com/office/drawing/2014/main" id="{051ECE99-ACA6-46AF-98D5-81FBD3F834A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828032"/>
              <a:ext cx="2029968" cy="2029968"/>
            </a:xfrm>
            <a:prstGeom prst="rect">
              <a:avLst/>
            </a:prstGeom>
          </p:spPr>
        </p:pic>
        <p:sp>
          <p:nvSpPr>
            <p:cNvPr id="39" name="Rectangle 38">
              <a:extLst>
                <a:ext uri="{FF2B5EF4-FFF2-40B4-BE49-F238E27FC236}">
                  <a16:creationId xmlns:a16="http://schemas.microsoft.com/office/drawing/2014/main" id="{9837D25D-BADF-40E0-B7F9-1288B53AA656}"/>
                </a:ext>
              </a:extLst>
            </p:cNvPr>
            <p:cNvSpPr/>
            <p:nvPr userDrawn="1"/>
          </p:nvSpPr>
          <p:spPr>
            <a:xfrm flipH="1">
              <a:off x="0" y="1995685"/>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3A847BA4-24DF-47BE-BE28-02415C2A2D3C}"/>
                </a:ext>
              </a:extLst>
            </p:cNvPr>
            <p:cNvGrpSpPr/>
            <p:nvPr userDrawn="1"/>
          </p:nvGrpSpPr>
          <p:grpSpPr>
            <a:xfrm>
              <a:off x="56351" y="2064569"/>
              <a:ext cx="1920240" cy="1920240"/>
              <a:chOff x="5361924" y="7472790"/>
              <a:chExt cx="1828800" cy="1828800"/>
            </a:xfrm>
          </p:grpSpPr>
          <p:grpSp>
            <p:nvGrpSpPr>
              <p:cNvPr id="41" name="Group 40">
                <a:extLst>
                  <a:ext uri="{FF2B5EF4-FFF2-40B4-BE49-F238E27FC236}">
                    <a16:creationId xmlns:a16="http://schemas.microsoft.com/office/drawing/2014/main" id="{882CC485-8A14-4767-80E8-8FB0A9991D20}"/>
                  </a:ext>
                </a:extLst>
              </p:cNvPr>
              <p:cNvGrpSpPr/>
              <p:nvPr userDrawn="1"/>
            </p:nvGrpSpPr>
            <p:grpSpPr>
              <a:xfrm>
                <a:off x="5361924" y="7472790"/>
                <a:ext cx="1828800" cy="1828800"/>
                <a:chOff x="5361924" y="7472790"/>
                <a:chExt cx="1828800" cy="1828800"/>
              </a:xfrm>
            </p:grpSpPr>
            <p:grpSp>
              <p:nvGrpSpPr>
                <p:cNvPr id="43" name="Group 42">
                  <a:extLst>
                    <a:ext uri="{FF2B5EF4-FFF2-40B4-BE49-F238E27FC236}">
                      <a16:creationId xmlns:a16="http://schemas.microsoft.com/office/drawing/2014/main" id="{E119FAB2-4AF3-4EC9-98C6-E69760D02810}"/>
                    </a:ext>
                  </a:extLst>
                </p:cNvPr>
                <p:cNvGrpSpPr/>
                <p:nvPr userDrawn="1"/>
              </p:nvGrpSpPr>
              <p:grpSpPr>
                <a:xfrm>
                  <a:off x="5361924" y="7472790"/>
                  <a:ext cx="1828800" cy="1828800"/>
                  <a:chOff x="5388428" y="7173291"/>
                  <a:chExt cx="1828800" cy="1828800"/>
                </a:xfrm>
              </p:grpSpPr>
              <p:grpSp>
                <p:nvGrpSpPr>
                  <p:cNvPr id="49" name="Group 48">
                    <a:extLst>
                      <a:ext uri="{FF2B5EF4-FFF2-40B4-BE49-F238E27FC236}">
                        <a16:creationId xmlns:a16="http://schemas.microsoft.com/office/drawing/2014/main" id="{E2A21525-E952-4F39-A9B2-2CA7C5B14B85}"/>
                      </a:ext>
                    </a:extLst>
                  </p:cNvPr>
                  <p:cNvGrpSpPr/>
                  <p:nvPr userDrawn="1"/>
                </p:nvGrpSpPr>
                <p:grpSpPr>
                  <a:xfrm>
                    <a:off x="5388428" y="7173291"/>
                    <a:ext cx="1828800" cy="1828800"/>
                    <a:chOff x="5388428" y="7173291"/>
                    <a:chExt cx="1828800" cy="1828800"/>
                  </a:xfrm>
                </p:grpSpPr>
                <p:grpSp>
                  <p:nvGrpSpPr>
                    <p:cNvPr id="51" name="Group 50">
                      <a:extLst>
                        <a:ext uri="{FF2B5EF4-FFF2-40B4-BE49-F238E27FC236}">
                          <a16:creationId xmlns:a16="http://schemas.microsoft.com/office/drawing/2014/main" id="{53BFFD34-0142-4185-8790-1D792CB2F5DD}"/>
                        </a:ext>
                      </a:extLst>
                    </p:cNvPr>
                    <p:cNvGrpSpPr/>
                    <p:nvPr userDrawn="1"/>
                  </p:nvGrpSpPr>
                  <p:grpSpPr>
                    <a:xfrm>
                      <a:off x="5388428" y="7173291"/>
                      <a:ext cx="1828800" cy="1828800"/>
                      <a:chOff x="5579044" y="7049770"/>
                      <a:chExt cx="1828800" cy="1828800"/>
                    </a:xfrm>
                  </p:grpSpPr>
                  <p:grpSp>
                    <p:nvGrpSpPr>
                      <p:cNvPr id="53" name="Group 52">
                        <a:extLst>
                          <a:ext uri="{FF2B5EF4-FFF2-40B4-BE49-F238E27FC236}">
                            <a16:creationId xmlns:a16="http://schemas.microsoft.com/office/drawing/2014/main" id="{00D3FC75-8C07-4B5B-A025-3CCC5DC458DA}"/>
                          </a:ext>
                        </a:extLst>
                      </p:cNvPr>
                      <p:cNvGrpSpPr/>
                      <p:nvPr userDrawn="1"/>
                    </p:nvGrpSpPr>
                    <p:grpSpPr>
                      <a:xfrm>
                        <a:off x="5579044" y="7049770"/>
                        <a:ext cx="1828800" cy="1828800"/>
                        <a:chOff x="5579044" y="7049770"/>
                        <a:chExt cx="1828800" cy="1828800"/>
                      </a:xfrm>
                    </p:grpSpPr>
                    <p:grpSp>
                      <p:nvGrpSpPr>
                        <p:cNvPr id="55" name="Group 54">
                          <a:extLst>
                            <a:ext uri="{FF2B5EF4-FFF2-40B4-BE49-F238E27FC236}">
                              <a16:creationId xmlns:a16="http://schemas.microsoft.com/office/drawing/2014/main" id="{393D2F91-0E6A-4541-843C-1FC0CC2A024A}"/>
                            </a:ext>
                          </a:extLst>
                        </p:cNvPr>
                        <p:cNvGrpSpPr/>
                        <p:nvPr userDrawn="1"/>
                      </p:nvGrpSpPr>
                      <p:grpSpPr>
                        <a:xfrm>
                          <a:off x="5579044" y="7049770"/>
                          <a:ext cx="1828800" cy="1828800"/>
                          <a:chOff x="5579044" y="7049770"/>
                          <a:chExt cx="1828800" cy="1828800"/>
                        </a:xfrm>
                      </p:grpSpPr>
                      <p:grpSp>
                        <p:nvGrpSpPr>
                          <p:cNvPr id="57" name="Group 56">
                            <a:extLst>
                              <a:ext uri="{FF2B5EF4-FFF2-40B4-BE49-F238E27FC236}">
                                <a16:creationId xmlns:a16="http://schemas.microsoft.com/office/drawing/2014/main" id="{7C9F80E2-6A88-44DC-B048-7178CAA61DAF}"/>
                              </a:ext>
                            </a:extLst>
                          </p:cNvPr>
                          <p:cNvGrpSpPr/>
                          <p:nvPr userDrawn="1"/>
                        </p:nvGrpSpPr>
                        <p:grpSpPr>
                          <a:xfrm>
                            <a:off x="5579044" y="7049770"/>
                            <a:ext cx="1828800" cy="1828800"/>
                            <a:chOff x="5579044" y="7049770"/>
                            <a:chExt cx="1828800" cy="1828800"/>
                          </a:xfrm>
                        </p:grpSpPr>
                        <p:sp>
                          <p:nvSpPr>
                            <p:cNvPr id="59" name="Oval 58">
                              <a:extLst>
                                <a:ext uri="{FF2B5EF4-FFF2-40B4-BE49-F238E27FC236}">
                                  <a16:creationId xmlns:a16="http://schemas.microsoft.com/office/drawing/2014/main" id="{1D9D5420-70BE-477D-A17F-A86F19AD3FAC}"/>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60" name="Oval 59">
                              <a:extLst>
                                <a:ext uri="{FF2B5EF4-FFF2-40B4-BE49-F238E27FC236}">
                                  <a16:creationId xmlns:a16="http://schemas.microsoft.com/office/drawing/2014/main" id="{0BBACECF-9AE7-40B5-90D0-AE2CF1FBE0BD}"/>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8" name="Oval 57">
                            <a:extLst>
                              <a:ext uri="{FF2B5EF4-FFF2-40B4-BE49-F238E27FC236}">
                                <a16:creationId xmlns:a16="http://schemas.microsoft.com/office/drawing/2014/main" id="{1A76BEA0-888E-41CD-9B30-B128A39F781E}"/>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6" name="Oval 55">
                          <a:extLst>
                            <a:ext uri="{FF2B5EF4-FFF2-40B4-BE49-F238E27FC236}">
                              <a16:creationId xmlns:a16="http://schemas.microsoft.com/office/drawing/2014/main" id="{2EA36045-2F1D-402B-A951-B9957D5C145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4" name="Oval 53">
                        <a:extLst>
                          <a:ext uri="{FF2B5EF4-FFF2-40B4-BE49-F238E27FC236}">
                            <a16:creationId xmlns:a16="http://schemas.microsoft.com/office/drawing/2014/main" id="{AAF58CB3-363E-4156-8148-52E0B9CB634A}"/>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2" name="Oval 51">
                      <a:extLst>
                        <a:ext uri="{FF2B5EF4-FFF2-40B4-BE49-F238E27FC236}">
                          <a16:creationId xmlns:a16="http://schemas.microsoft.com/office/drawing/2014/main" id="{BDC4E05B-A602-483A-B19B-B907358D4629}"/>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0" name="Oval 49">
                    <a:extLst>
                      <a:ext uri="{FF2B5EF4-FFF2-40B4-BE49-F238E27FC236}">
                        <a16:creationId xmlns:a16="http://schemas.microsoft.com/office/drawing/2014/main" id="{55AC54D8-2C27-49A7-B1CE-C865E629499E}"/>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44" name="Oval 43">
                  <a:extLst>
                    <a:ext uri="{FF2B5EF4-FFF2-40B4-BE49-F238E27FC236}">
                      <a16:creationId xmlns:a16="http://schemas.microsoft.com/office/drawing/2014/main" id="{C9753262-9BA1-4716-B4B5-AAFE232A72A2}"/>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5" name="Oval 44">
                  <a:extLst>
                    <a:ext uri="{FF2B5EF4-FFF2-40B4-BE49-F238E27FC236}">
                      <a16:creationId xmlns:a16="http://schemas.microsoft.com/office/drawing/2014/main" id="{5B2AD932-98DF-4DA1-B19E-E38A4DD270F0}"/>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6" name="Oval 45">
                  <a:extLst>
                    <a:ext uri="{FF2B5EF4-FFF2-40B4-BE49-F238E27FC236}">
                      <a16:creationId xmlns:a16="http://schemas.microsoft.com/office/drawing/2014/main" id="{DE13C879-BB42-4F2C-9413-A1322DE58809}"/>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7" name="Oval 46">
                  <a:extLst>
                    <a:ext uri="{FF2B5EF4-FFF2-40B4-BE49-F238E27FC236}">
                      <a16:creationId xmlns:a16="http://schemas.microsoft.com/office/drawing/2014/main" id="{28B4D2F2-9DD5-4B23-A2F2-7DBEE9E61F6C}"/>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8" name="Oval 47">
                  <a:extLst>
                    <a:ext uri="{FF2B5EF4-FFF2-40B4-BE49-F238E27FC236}">
                      <a16:creationId xmlns:a16="http://schemas.microsoft.com/office/drawing/2014/main" id="{C1A2F663-A8A7-4337-9C39-489B4C457111}"/>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42" name="Oval 41">
                <a:extLst>
                  <a:ext uri="{FF2B5EF4-FFF2-40B4-BE49-F238E27FC236}">
                    <a16:creationId xmlns:a16="http://schemas.microsoft.com/office/drawing/2014/main" id="{1609761D-150A-4DE0-9604-CC3953C108D0}"/>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61" name="Rectangle 60">
              <a:extLst>
                <a:ext uri="{FF2B5EF4-FFF2-40B4-BE49-F238E27FC236}">
                  <a16:creationId xmlns:a16="http://schemas.microsoft.com/office/drawing/2014/main" id="{D1189D1C-85ED-4EF1-A384-7C4590ED50FD}"/>
                </a:ext>
              </a:extLst>
            </p:cNvPr>
            <p:cNvSpPr/>
            <p:nvPr userDrawn="1"/>
          </p:nvSpPr>
          <p:spPr>
            <a:xfrm>
              <a:off x="0" y="4022308"/>
              <a:ext cx="2033751" cy="80572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445306C5-E470-4A93-9C9F-5D066F760D16}"/>
                </a:ext>
              </a:extLst>
            </p:cNvPr>
            <p:cNvSpPr/>
            <p:nvPr userDrawn="1"/>
          </p:nvSpPr>
          <p:spPr>
            <a:xfrm>
              <a:off x="0" y="2065206"/>
              <a:ext cx="1014984" cy="192024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3" name="Straight Connector 62">
              <a:extLst>
                <a:ext uri="{FF2B5EF4-FFF2-40B4-BE49-F238E27FC236}">
                  <a16:creationId xmlns:a16="http://schemas.microsoft.com/office/drawing/2014/main" id="{B31C374B-40F2-4B1E-A9D8-6E5C932FF170}"/>
                </a:ext>
              </a:extLst>
            </p:cNvPr>
            <p:cNvCxnSpPr>
              <a:cxnSpLocks/>
              <a:endCxn id="64" idx="6"/>
            </p:cNvCxnSpPr>
            <p:nvPr userDrawn="1"/>
          </p:nvCxnSpPr>
          <p:spPr>
            <a:xfrm>
              <a:off x="0" y="2008397"/>
              <a:ext cx="2160614"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1C668341-39BE-4448-B29D-2594AE6D75C2}"/>
                </a:ext>
              </a:extLst>
            </p:cNvPr>
            <p:cNvSpPr/>
            <p:nvPr userDrawn="1"/>
          </p:nvSpPr>
          <p:spPr>
            <a:xfrm>
              <a:off x="1886294" y="1871237"/>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Text Placeholder 2">
            <a:extLst>
              <a:ext uri="{FF2B5EF4-FFF2-40B4-BE49-F238E27FC236}">
                <a16:creationId xmlns:a16="http://schemas.microsoft.com/office/drawing/2014/main" id="{7FB5CF9E-DFF1-49F6-9EF8-EDA1F1E293C7}"/>
              </a:ext>
            </a:extLst>
          </p:cNvPr>
          <p:cNvSpPr>
            <a:spLocks noGrp="1"/>
          </p:cNvSpPr>
          <p:nvPr>
            <p:ph type="body" idx="13" hasCustomPrompt="1"/>
          </p:nvPr>
        </p:nvSpPr>
        <p:spPr>
          <a:xfrm>
            <a:off x="3044952" y="2423160"/>
            <a:ext cx="2468880" cy="457200"/>
          </a:xfrm>
        </p:spPr>
        <p:txBody>
          <a:bodyPr anchor="ctr" anchorCtr="0">
            <a:noAutofit/>
          </a:bodyPr>
          <a:lstStyle>
            <a:lvl1pPr marL="0" indent="0" algn="l">
              <a:buNone/>
              <a:defRPr sz="2000" b="1" cap="all"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SUBTITLE</a:t>
            </a:r>
          </a:p>
        </p:txBody>
      </p:sp>
      <p:sp>
        <p:nvSpPr>
          <p:cNvPr id="4" name="Text Placeholder 3">
            <a:extLst>
              <a:ext uri="{FF2B5EF4-FFF2-40B4-BE49-F238E27FC236}">
                <a16:creationId xmlns:a16="http://schemas.microsoft.com/office/drawing/2014/main" id="{5C2828A1-5E2B-4E4E-A1F7-2C356780F547}"/>
              </a:ext>
            </a:extLst>
          </p:cNvPr>
          <p:cNvSpPr>
            <a:spLocks noGrp="1"/>
          </p:cNvSpPr>
          <p:nvPr>
            <p:ph type="body" sz="quarter" idx="16"/>
          </p:nvPr>
        </p:nvSpPr>
        <p:spPr>
          <a:xfrm>
            <a:off x="3048000" y="2889504"/>
            <a:ext cx="2468880" cy="2743200"/>
          </a:xfrm>
        </p:spPr>
        <p:txBody>
          <a:bodyPr>
            <a:noAutofit/>
          </a:bodyPr>
          <a:lstStyle>
            <a:lvl1pPr marL="285750" indent="-285750">
              <a:lnSpc>
                <a:spcPts val="2600"/>
              </a:lnSpc>
              <a:spcBef>
                <a:spcPts val="0"/>
              </a:spcBef>
              <a:buFont typeface="Arial" panose="020B0604020202020204" pitchFamily="34" charset="0"/>
              <a:buChar char="•"/>
              <a:defRPr sz="2000"/>
            </a:lvl1pPr>
            <a:lvl2pPr>
              <a:defRPr sz="1600"/>
            </a:lvl2pPr>
            <a:lvl3pPr>
              <a:defRPr sz="1600"/>
            </a:lvl3pPr>
            <a:lvl4pPr>
              <a:defRPr sz="1600"/>
            </a:lvl4pPr>
            <a:lvl5pPr>
              <a:defRPr sz="1600"/>
            </a:lvl5pPr>
          </a:lstStyle>
          <a:p>
            <a:pPr lvl="0"/>
            <a:r>
              <a:rPr lang="en-US"/>
              <a:t>Click to edit Master text styles</a:t>
            </a:r>
          </a:p>
        </p:txBody>
      </p:sp>
      <p:sp>
        <p:nvSpPr>
          <p:cNvPr id="78" name="Text Placeholder 2">
            <a:extLst>
              <a:ext uri="{FF2B5EF4-FFF2-40B4-BE49-F238E27FC236}">
                <a16:creationId xmlns:a16="http://schemas.microsoft.com/office/drawing/2014/main" id="{6B7FC992-8079-42D9-8481-2B5075C195E1}"/>
              </a:ext>
            </a:extLst>
          </p:cNvPr>
          <p:cNvSpPr>
            <a:spLocks noGrp="1"/>
          </p:cNvSpPr>
          <p:nvPr>
            <p:ph type="body" idx="15" hasCustomPrompt="1"/>
          </p:nvPr>
        </p:nvSpPr>
        <p:spPr>
          <a:xfrm>
            <a:off x="5926836" y="2423160"/>
            <a:ext cx="2468880" cy="457200"/>
          </a:xfrm>
        </p:spPr>
        <p:txBody>
          <a:bodyPr anchor="ctr" anchorCtr="0">
            <a:noAutofit/>
          </a:bodyPr>
          <a:lstStyle>
            <a:lvl1pPr marL="0" indent="0" algn="l">
              <a:buNone/>
              <a:defRPr sz="2000" b="1" cap="all"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SUBTITLE</a:t>
            </a:r>
          </a:p>
        </p:txBody>
      </p:sp>
      <p:sp>
        <p:nvSpPr>
          <p:cNvPr id="79" name="Text Placeholder 3">
            <a:extLst>
              <a:ext uri="{FF2B5EF4-FFF2-40B4-BE49-F238E27FC236}">
                <a16:creationId xmlns:a16="http://schemas.microsoft.com/office/drawing/2014/main" id="{7B255ED8-3C11-4BF0-B064-0623B23B0B72}"/>
              </a:ext>
            </a:extLst>
          </p:cNvPr>
          <p:cNvSpPr>
            <a:spLocks noGrp="1"/>
          </p:cNvSpPr>
          <p:nvPr>
            <p:ph type="body" sz="quarter" idx="17"/>
          </p:nvPr>
        </p:nvSpPr>
        <p:spPr>
          <a:xfrm>
            <a:off x="5926836" y="2889504"/>
            <a:ext cx="2468880" cy="2743200"/>
          </a:xfrm>
        </p:spPr>
        <p:txBody>
          <a:bodyPr>
            <a:noAutofit/>
          </a:bodyPr>
          <a:lstStyle>
            <a:lvl1pPr marL="285750" indent="-285750">
              <a:lnSpc>
                <a:spcPts val="2600"/>
              </a:lnSpc>
              <a:spcBef>
                <a:spcPts val="0"/>
              </a:spcBef>
              <a:buFont typeface="Arial" panose="020B0604020202020204" pitchFamily="34" charset="0"/>
              <a:buChar char="•"/>
              <a:defRPr sz="2000"/>
            </a:lvl1pPr>
            <a:lvl2pPr>
              <a:defRPr sz="1600"/>
            </a:lvl2pPr>
            <a:lvl3pPr>
              <a:defRPr sz="1600"/>
            </a:lvl3pPr>
            <a:lvl4pPr>
              <a:defRPr sz="1600"/>
            </a:lvl4pPr>
            <a:lvl5pPr>
              <a:defRPr sz="1600"/>
            </a:lvl5pPr>
          </a:lstStyle>
          <a:p>
            <a:pPr lvl="0"/>
            <a:r>
              <a:rPr lang="en-US"/>
              <a:t>Click to edit Master text styles</a:t>
            </a:r>
          </a:p>
        </p:txBody>
      </p:sp>
      <p:sp>
        <p:nvSpPr>
          <p:cNvPr id="68" name="Text Placeholder 4">
            <a:extLst>
              <a:ext uri="{FF2B5EF4-FFF2-40B4-BE49-F238E27FC236}">
                <a16:creationId xmlns:a16="http://schemas.microsoft.com/office/drawing/2014/main" id="{CE356C04-FB22-4541-9D39-D5C0676F66BC}"/>
              </a:ext>
            </a:extLst>
          </p:cNvPr>
          <p:cNvSpPr>
            <a:spLocks noGrp="1"/>
          </p:cNvSpPr>
          <p:nvPr>
            <p:ph type="body" sz="quarter" idx="3" hasCustomPrompt="1"/>
          </p:nvPr>
        </p:nvSpPr>
        <p:spPr>
          <a:xfrm>
            <a:off x="8808720" y="2423160"/>
            <a:ext cx="2468880" cy="457200"/>
          </a:xfrm>
        </p:spPr>
        <p:txBody>
          <a:bodyPr anchor="ctr" anchorCtr="0">
            <a:noAutofit/>
          </a:bodyPr>
          <a:lstStyle>
            <a:lvl1pPr marL="0" indent="0" algn="l">
              <a:buNone/>
              <a:defRPr sz="2000" b="1" cap="all"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SUBTITLE</a:t>
            </a:r>
          </a:p>
        </p:txBody>
      </p:sp>
      <p:sp>
        <p:nvSpPr>
          <p:cNvPr id="81" name="Text Placeholder 3">
            <a:extLst>
              <a:ext uri="{FF2B5EF4-FFF2-40B4-BE49-F238E27FC236}">
                <a16:creationId xmlns:a16="http://schemas.microsoft.com/office/drawing/2014/main" id="{BA0F0565-F3E0-4B3E-A99B-282A6236532C}"/>
              </a:ext>
            </a:extLst>
          </p:cNvPr>
          <p:cNvSpPr>
            <a:spLocks noGrp="1"/>
          </p:cNvSpPr>
          <p:nvPr>
            <p:ph type="body" sz="quarter" idx="18"/>
          </p:nvPr>
        </p:nvSpPr>
        <p:spPr>
          <a:xfrm>
            <a:off x="8808720" y="2889504"/>
            <a:ext cx="2468880" cy="2743200"/>
          </a:xfrm>
        </p:spPr>
        <p:txBody>
          <a:bodyPr>
            <a:noAutofit/>
          </a:bodyPr>
          <a:lstStyle>
            <a:lvl1pPr marL="285750" indent="-285750">
              <a:lnSpc>
                <a:spcPts val="2600"/>
              </a:lnSpc>
              <a:spcBef>
                <a:spcPts val="0"/>
              </a:spcBef>
              <a:buFont typeface="Arial" panose="020B0604020202020204" pitchFamily="34" charset="0"/>
              <a:buChar char="•"/>
              <a:defRPr sz="2000"/>
            </a:lvl1pPr>
            <a:lvl2pPr>
              <a:defRPr sz="1600"/>
            </a:lvl2pPr>
            <a:lvl3pPr>
              <a:defRPr sz="1600"/>
            </a:lvl3pPr>
            <a:lvl4pPr>
              <a:defRPr sz="1600"/>
            </a:lvl4pPr>
            <a:lvl5pPr>
              <a:defRPr sz="1600"/>
            </a:lvl5pPr>
          </a:lstStyle>
          <a:p>
            <a:pPr lvl="0"/>
            <a:r>
              <a:rPr lang="en-US"/>
              <a:t>Click to edit Master text styles</a:t>
            </a:r>
          </a:p>
        </p:txBody>
      </p:sp>
      <p:sp>
        <p:nvSpPr>
          <p:cNvPr id="69" name="Date Placeholder 3">
            <a:extLst>
              <a:ext uri="{FF2B5EF4-FFF2-40B4-BE49-F238E27FC236}">
                <a16:creationId xmlns:a16="http://schemas.microsoft.com/office/drawing/2014/main" id="{E2B0C6B8-E2CB-460E-BBC8-AC4339C89DB2}"/>
              </a:ext>
            </a:extLst>
          </p:cNvPr>
          <p:cNvSpPr>
            <a:spLocks noGrp="1"/>
          </p:cNvSpPr>
          <p:nvPr>
            <p:ph type="dt" sz="half" idx="10"/>
          </p:nvPr>
        </p:nvSpPr>
        <p:spPr>
          <a:xfrm>
            <a:off x="3044952" y="6353175"/>
            <a:ext cx="1097280" cy="365125"/>
          </a:xfrm>
        </p:spPr>
        <p:txBody>
          <a:bodyPr/>
          <a:lstStyle>
            <a:lvl1pPr>
              <a:defRPr sz="1400">
                <a:solidFill>
                  <a:schemeClr val="tx1">
                    <a:lumMod val="75000"/>
                    <a:lumOff val="25000"/>
                  </a:schemeClr>
                </a:solidFill>
              </a:defRPr>
            </a:lvl1pPr>
          </a:lstStyle>
          <a:p>
            <a:r>
              <a:rPr lang="en-US"/>
              <a:t>2023</a:t>
            </a:r>
          </a:p>
        </p:txBody>
      </p:sp>
      <p:sp>
        <p:nvSpPr>
          <p:cNvPr id="70" name="Footer Placeholder 4">
            <a:extLst>
              <a:ext uri="{FF2B5EF4-FFF2-40B4-BE49-F238E27FC236}">
                <a16:creationId xmlns:a16="http://schemas.microsoft.com/office/drawing/2014/main" id="{433844D3-0FDA-4C97-9B21-5021A38E4FC2}"/>
              </a:ext>
            </a:extLst>
          </p:cNvPr>
          <p:cNvSpPr>
            <a:spLocks noGrp="1"/>
          </p:cNvSpPr>
          <p:nvPr>
            <p:ph type="ftr" sz="quarter" idx="11"/>
          </p:nvPr>
        </p:nvSpPr>
        <p:spPr>
          <a:xfrm>
            <a:off x="5154242" y="6350000"/>
            <a:ext cx="3992806" cy="371475"/>
          </a:xfrm>
        </p:spPr>
        <p:txBody>
          <a:bodyPr/>
          <a:lstStyle>
            <a:lvl1pPr>
              <a:defRPr sz="1400">
                <a:solidFill>
                  <a:schemeClr val="tx1">
                    <a:lumMod val="75000"/>
                    <a:lumOff val="25000"/>
                  </a:schemeClr>
                </a:solidFill>
              </a:defRPr>
            </a:lvl1pPr>
          </a:lstStyle>
          <a:p>
            <a:r>
              <a:rPr lang="en-US"/>
              <a:t>Achieving </a:t>
            </a:r>
            <a:r>
              <a:rPr lang="en-US" err="1"/>
              <a:t>SolSmart</a:t>
            </a:r>
            <a:r>
              <a:rPr lang="en-US"/>
              <a:t> Silver Status on Nantucket</a:t>
            </a:r>
          </a:p>
        </p:txBody>
      </p:sp>
      <p:sp>
        <p:nvSpPr>
          <p:cNvPr id="71" name="Slide Number Placeholder 5">
            <a:extLst>
              <a:ext uri="{FF2B5EF4-FFF2-40B4-BE49-F238E27FC236}">
                <a16:creationId xmlns:a16="http://schemas.microsoft.com/office/drawing/2014/main" id="{EC059538-F80F-46C9-80EB-AC9B56DD05C3}"/>
              </a:ext>
            </a:extLst>
          </p:cNvPr>
          <p:cNvSpPr>
            <a:spLocks noGrp="1"/>
          </p:cNvSpPr>
          <p:nvPr>
            <p:ph type="sldNum" sz="quarter" idx="12"/>
          </p:nvPr>
        </p:nvSpPr>
        <p:spPr>
          <a:xfrm>
            <a:off x="11123295" y="6356350"/>
            <a:ext cx="457200" cy="365125"/>
          </a:xfrm>
        </p:spPr>
        <p:txBody>
          <a:bodyPr/>
          <a:lstStyle>
            <a:lvl1pPr>
              <a:defRPr sz="1400">
                <a:solidFill>
                  <a:schemeClr val="tx1">
                    <a:lumMod val="75000"/>
                    <a:lumOff val="25000"/>
                  </a:schemeClr>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4017117503"/>
      </p:ext>
    </p:extLst>
  </p:cSld>
  <p:clrMapOvr>
    <a:masterClrMapping/>
  </p:clrMapOvr>
  <p:transition spd="med">
    <p:pull/>
  </p:transition>
  <p:extLst>
    <p:ext uri="{DCECCB84-F9BA-43D5-87BE-67443E8EF086}">
      <p15:sldGuideLst xmlns:p15="http://schemas.microsoft.com/office/powerpoint/2012/main">
        <p15:guide id="1" orient="horz" pos="552">
          <p15:clr>
            <a:srgbClr val="FBAE40"/>
          </p15:clr>
        </p15:guide>
        <p15:guide id="2" pos="7104">
          <p15:clr>
            <a:srgbClr val="FBAE40"/>
          </p15:clr>
        </p15:guide>
        <p15:guide id="3" pos="739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1917CC-671D-47EA-B065-51E87EC27B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tx1">
                    <a:tint val="75000"/>
                  </a:schemeClr>
                </a:solidFill>
              </a:defRPr>
            </a:lvl1pPr>
          </a:lstStyle>
          <a:p>
            <a:r>
              <a:rPr lang="en-US"/>
              <a:t>2023</a:t>
            </a:r>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a:solidFill>
                  <a:schemeClr val="tx1">
                    <a:tint val="75000"/>
                  </a:schemeClr>
                </a:solidFill>
              </a:defRPr>
            </a:lvl1pPr>
          </a:lstStyle>
          <a:p>
            <a:r>
              <a:rPr lang="en-US"/>
              <a:t>Achieving SolSmart Silver Status on Nantucket</a:t>
            </a:r>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tx1">
                    <a:tint val="75000"/>
                  </a:schemeClr>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3389750699"/>
      </p:ext>
    </p:extLst>
  </p:cSld>
  <p:clrMap bg1="lt1" tx1="dk1" bg2="lt2" tx2="dk2" accent1="accent1" accent2="accent2" accent3="accent3" accent4="accent4" accent5="accent5" accent6="accent6" hlink="hlink" folHlink="folHlink"/>
  <p:sldLayoutIdLst>
    <p:sldLayoutId id="2147483900" r:id="rId1"/>
    <p:sldLayoutId id="2147483676" r:id="rId2"/>
    <p:sldLayoutId id="2147483899" r:id="rId3"/>
    <p:sldLayoutId id="2147483663" r:id="rId4"/>
    <p:sldLayoutId id="2147483662" r:id="rId5"/>
    <p:sldLayoutId id="2147483667" r:id="rId6"/>
    <p:sldLayoutId id="2147483671" r:id="rId7"/>
    <p:sldLayoutId id="2147483668" r:id="rId8"/>
    <p:sldLayoutId id="2147483669" r:id="rId9"/>
    <p:sldLayoutId id="2147483674" r:id="rId10"/>
    <p:sldLayoutId id="2147483661" r:id="rId11"/>
    <p:sldLayoutId id="2147483902" r:id="rId12"/>
    <p:sldLayoutId id="2147483903" r:id="rId13"/>
  </p:sldLayoutIdLst>
  <p:transition spd="med">
    <p:pull/>
  </p:transition>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76">
          <p15:clr>
            <a:srgbClr val="5ACBF0"/>
          </p15:clr>
        </p15:guide>
        <p15:guide id="2" pos="1920">
          <p15:clr>
            <a:srgbClr val="F26B43"/>
          </p15:clr>
        </p15:guide>
        <p15:guide id="3" pos="5760">
          <p15:clr>
            <a:srgbClr val="F26B43"/>
          </p15:clr>
        </p15:guide>
        <p15:guide id="4" orient="horz" pos="2160">
          <p15:clr>
            <a:srgbClr val="F26B43"/>
          </p15:clr>
        </p15:guide>
        <p15:guide id="5" pos="1272">
          <p15:clr>
            <a:srgbClr val="9FCC3B"/>
          </p15:clr>
        </p15:guide>
        <p15:guide id="6" pos="2544">
          <p15:clr>
            <a:srgbClr val="9FCC3B"/>
          </p15:clr>
        </p15:guide>
        <p15:guide id="7" pos="5112">
          <p15:clr>
            <a:srgbClr val="9FCC3B"/>
          </p15:clr>
        </p15:guide>
        <p15:guide id="8" pos="6408">
          <p15:clr>
            <a:srgbClr val="9FCC3B"/>
          </p15:clr>
        </p15:guide>
        <p15:guide id="9" pos="3940">
          <p15:clr>
            <a:srgbClr val="F26B43"/>
          </p15:clr>
        </p15:guide>
        <p15:guide id="10" pos="7104">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14.xml.rels><?xml version="1.0" encoding="UTF-8" standalone="yes"?>
<Relationships xmlns="http://schemas.openxmlformats.org/package/2006/relationships"><Relationship Id="rId3" Type="http://schemas.openxmlformats.org/officeDocument/2006/relationships/hyperlink" Target="https://www.google.com/maps/d/viewer?mid=1QPC0CkD1Mr7IVLUhXSssCZF-OnEzyBw&amp;ll=41.301546720132116%2C-70.09520194520087&amp;z=12"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5.sv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7.svg"/></Relationships>
</file>

<file path=ppt/slides/_rels/slide1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3" Type="http://schemas.openxmlformats.org/officeDocument/2006/relationships/image" Target="../media/image29.png"/><Relationship Id="rId7" Type="http://schemas.openxmlformats.org/officeDocument/2006/relationships/image" Target="../media/image31.svg"/><Relationship Id="rId12"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hyperlink" Target="https://creativecommons.org/public-domain/cc0/" TargetMode="External"/><Relationship Id="rId10" Type="http://schemas.openxmlformats.org/officeDocument/2006/relationships/image" Target="../media/image34.png"/><Relationship Id="rId4" Type="http://schemas.openxmlformats.org/officeDocument/2006/relationships/hyperlink" Target="https://solsmart.org/" TargetMode="External"/><Relationship Id="rId9" Type="http://schemas.openxmlformats.org/officeDocument/2006/relationships/image" Target="../media/image33.sv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2.png"/><Relationship Id="rId7" Type="http://schemas.openxmlformats.org/officeDocument/2006/relationships/image" Target="../media/image85.png"/><Relationship Id="rId2" Type="http://schemas.openxmlformats.org/officeDocument/2006/relationships/image" Target="../media/image81.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84.png"/><Relationship Id="rId4" Type="http://schemas.openxmlformats.org/officeDocument/2006/relationships/image" Target="../media/image83.png"/></Relationships>
</file>

<file path=ppt/slides/_rels/slide2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87.pn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9.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eg"/><Relationship Id="rId7" Type="http://schemas.openxmlformats.org/officeDocument/2006/relationships/image" Target="../media/image49.png"/><Relationship Id="rId12" Type="http://schemas.openxmlformats.org/officeDocument/2006/relationships/hyperlink" Target="https://web.archive.org/web/20231208144413/https:/www.nantucket-ma.gov/1156/Solar-Map-Resource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8.jpeg"/><Relationship Id="rId11" Type="http://schemas.openxmlformats.org/officeDocument/2006/relationships/hyperlink" Target="https://nantucket-ma.gov/DocumentCenter/View/45545/Town-Powers-Up-First-Municipal-Solar-Project-at-the-Surfside-Wastewater-Treatment-Plant-Press-Release-PDF" TargetMode="External"/><Relationship Id="rId5" Type="http://schemas.openxmlformats.org/officeDocument/2006/relationships/image" Target="../media/image47.tiff"/><Relationship Id="rId10" Type="http://schemas.openxmlformats.org/officeDocument/2006/relationships/image" Target="../media/image52.png"/><Relationship Id="rId4" Type="http://schemas.openxmlformats.org/officeDocument/2006/relationships/image" Target="../media/image46.jpeg"/><Relationship Id="rId9" Type="http://schemas.openxmlformats.org/officeDocument/2006/relationships/image" Target="../media/image51.png"/></Relationships>
</file>

<file path=ppt/slides/_rels/slide7.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6.sv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15C6-3AD0-46E6-A74A-1967BD91AF50}"/>
              </a:ext>
            </a:extLst>
          </p:cNvPr>
          <p:cNvSpPr>
            <a:spLocks noGrp="1"/>
          </p:cNvSpPr>
          <p:nvPr>
            <p:ph type="ctrTitle"/>
          </p:nvPr>
        </p:nvSpPr>
        <p:spPr>
          <a:xfrm>
            <a:off x="6084664" y="439838"/>
            <a:ext cx="5486400" cy="3070125"/>
          </a:xfrm>
        </p:spPr>
        <p:txBody>
          <a:bodyPr>
            <a:normAutofit fontScale="90000"/>
          </a:bodyPr>
          <a:lstStyle/>
          <a:p>
            <a:r>
              <a:rPr lang="en-US"/>
              <a:t>Nantucket’s path to </a:t>
            </a:r>
            <a:r>
              <a:rPr lang="en-US" err="1"/>
              <a:t>solsmart</a:t>
            </a:r>
            <a:r>
              <a:rPr lang="en-US"/>
              <a:t> status</a:t>
            </a:r>
          </a:p>
        </p:txBody>
      </p:sp>
      <p:sp>
        <p:nvSpPr>
          <p:cNvPr id="3" name="Subtitle 2">
            <a:extLst>
              <a:ext uri="{FF2B5EF4-FFF2-40B4-BE49-F238E27FC236}">
                <a16:creationId xmlns:a16="http://schemas.microsoft.com/office/drawing/2014/main" id="{1901B20D-4C28-4DA3-ABBD-718C22A5E58B}"/>
              </a:ext>
            </a:extLst>
          </p:cNvPr>
          <p:cNvSpPr>
            <a:spLocks noGrp="1"/>
          </p:cNvSpPr>
          <p:nvPr>
            <p:ph type="subTitle" idx="1"/>
          </p:nvPr>
        </p:nvSpPr>
        <p:spPr/>
        <p:txBody>
          <a:bodyPr vert="horz" lIns="91440" tIns="45720" rIns="91440" bIns="45720" rtlCol="0" anchor="t">
            <a:normAutofit fontScale="92500"/>
          </a:bodyPr>
          <a:lstStyle/>
          <a:p>
            <a:r>
              <a:rPr lang="en-US" b="1"/>
              <a:t>Daniel Brower, Brendan </a:t>
            </a:r>
            <a:r>
              <a:rPr lang="en-US" b="1" err="1"/>
              <a:t>Fainer</a:t>
            </a:r>
            <a:r>
              <a:rPr lang="en-US" b="1"/>
              <a:t>, Grace Phillips, Alana Reid</a:t>
            </a:r>
          </a:p>
          <a:p>
            <a:endParaRPr lang="en-US" b="1"/>
          </a:p>
          <a:p>
            <a:r>
              <a:rPr lang="en-US" b="1"/>
              <a:t>Sponsor: Laure</a:t>
            </a:r>
            <a:r>
              <a:rPr lang="en-US" b="1">
                <a:latin typeface="+mj-lt"/>
              </a:rPr>
              <a:t>n Sinatra, </a:t>
            </a:r>
            <a:r>
              <a:rPr lang="en-US" sz="1800" b="1" i="0" u="none" strike="noStrike">
                <a:effectLst/>
                <a:latin typeface="+mj-lt"/>
              </a:rPr>
              <a:t>Nantucket Energy Office</a:t>
            </a:r>
            <a:endParaRPr lang="en-US" b="1">
              <a:latin typeface="+mj-lt"/>
            </a:endParaRPr>
          </a:p>
        </p:txBody>
      </p:sp>
      <p:pic>
        <p:nvPicPr>
          <p:cNvPr id="4" name="Picture 6" descr="Balfour">
            <a:extLst>
              <a:ext uri="{FF2B5EF4-FFF2-40B4-BE49-F238E27FC236}">
                <a16:creationId xmlns:a16="http://schemas.microsoft.com/office/drawing/2014/main" id="{D5DC33E2-AED4-4F2A-9B01-E02BAB979ED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8682" y="4822996"/>
            <a:ext cx="2040700" cy="2005024"/>
          </a:xfrm>
          <a:prstGeom prst="ellipse">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D222130-3FAD-678F-CFA7-95EF84261119}"/>
              </a:ext>
            </a:extLst>
          </p:cNvPr>
          <p:cNvPicPr>
            <a:picLocks noChangeAspect="1"/>
          </p:cNvPicPr>
          <p:nvPr/>
        </p:nvPicPr>
        <p:blipFill>
          <a:blip r:embed="rId4"/>
          <a:stretch>
            <a:fillRect/>
          </a:stretch>
        </p:blipFill>
        <p:spPr>
          <a:xfrm>
            <a:off x="-14990" y="2037430"/>
            <a:ext cx="2050800" cy="2005024"/>
          </a:xfrm>
          <a:prstGeom prst="rect">
            <a:avLst/>
          </a:prstGeom>
        </p:spPr>
      </p:pic>
    </p:spTree>
    <p:extLst>
      <p:ext uri="{BB962C8B-B14F-4D97-AF65-F5344CB8AC3E}">
        <p14:creationId xmlns:p14="http://schemas.microsoft.com/office/powerpoint/2010/main" val="1642425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4D97B-FE72-291A-8D4E-6F147DDD1481}"/>
              </a:ext>
            </a:extLst>
          </p:cNvPr>
          <p:cNvSpPr>
            <a:spLocks noGrp="1"/>
          </p:cNvSpPr>
          <p:nvPr>
            <p:ph type="title"/>
          </p:nvPr>
        </p:nvSpPr>
        <p:spPr>
          <a:xfrm>
            <a:off x="914400" y="896112"/>
            <a:ext cx="10515600" cy="1325563"/>
          </a:xfrm>
        </p:spPr>
        <p:txBody>
          <a:bodyPr anchor="t">
            <a:normAutofit/>
          </a:bodyPr>
          <a:lstStyle/>
          <a:p>
            <a:r>
              <a:rPr lang="en-US"/>
              <a:t>Solar Landing Page</a:t>
            </a:r>
          </a:p>
        </p:txBody>
      </p:sp>
      <p:sp>
        <p:nvSpPr>
          <p:cNvPr id="16" name="Slide Number Placeholder 3">
            <a:extLst>
              <a:ext uri="{FF2B5EF4-FFF2-40B4-BE49-F238E27FC236}">
                <a16:creationId xmlns:a16="http://schemas.microsoft.com/office/drawing/2014/main" id="{945C5D7C-A432-BA6B-6583-1A81B530B88B}"/>
              </a:ext>
            </a:extLst>
          </p:cNvPr>
          <p:cNvSpPr>
            <a:spLocks noGrp="1"/>
          </p:cNvSpPr>
          <p:nvPr>
            <p:ph type="sldNum" sz="quarter" idx="12"/>
          </p:nvPr>
        </p:nvSpPr>
        <p:spPr>
          <a:xfrm>
            <a:off x="10983774" y="6270491"/>
            <a:ext cx="596721" cy="450984"/>
          </a:xfrm>
        </p:spPr>
        <p:txBody>
          <a:bodyPr anchor="ctr">
            <a:noAutofit/>
          </a:bodyPr>
          <a:lstStyle/>
          <a:p>
            <a:pPr>
              <a:spcAft>
                <a:spcPts val="600"/>
              </a:spcAft>
            </a:pPr>
            <a:fld id="{B5CEABB6-07DC-46E8-9B57-56EC44A396E5}" type="slidenum">
              <a:rPr lang="en-US" sz="2400" b="1" dirty="0" smtClean="0"/>
              <a:pPr>
                <a:spcAft>
                  <a:spcPts val="600"/>
                </a:spcAft>
              </a:pPr>
              <a:t>10</a:t>
            </a:fld>
            <a:endParaRPr lang="en-US" sz="2400" b="1"/>
          </a:p>
        </p:txBody>
      </p:sp>
      <p:graphicFrame>
        <p:nvGraphicFramePr>
          <p:cNvPr id="12" name="Content Placeholder 2">
            <a:extLst>
              <a:ext uri="{FF2B5EF4-FFF2-40B4-BE49-F238E27FC236}">
                <a16:creationId xmlns:a16="http://schemas.microsoft.com/office/drawing/2014/main" id="{05035AB8-6CC5-02B2-E6F7-865A74D5FE6E}"/>
              </a:ext>
            </a:extLst>
          </p:cNvPr>
          <p:cNvGraphicFramePr/>
          <p:nvPr>
            <p:extLst>
              <p:ext uri="{D42A27DB-BD31-4B8C-83A1-F6EECF244321}">
                <p14:modId xmlns:p14="http://schemas.microsoft.com/office/powerpoint/2010/main" val="1033312799"/>
              </p:ext>
            </p:extLst>
          </p:nvPr>
        </p:nvGraphicFramePr>
        <p:xfrm>
          <a:off x="14547" y="1415143"/>
          <a:ext cx="12162906" cy="50329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85529739"/>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76C14-0ABE-6C42-5F12-667527A7F5A5}"/>
              </a:ext>
            </a:extLst>
          </p:cNvPr>
          <p:cNvSpPr>
            <a:spLocks noGrp="1"/>
          </p:cNvSpPr>
          <p:nvPr>
            <p:ph type="title"/>
          </p:nvPr>
        </p:nvSpPr>
        <p:spPr>
          <a:xfrm>
            <a:off x="914400" y="896112"/>
            <a:ext cx="10515600" cy="1325563"/>
          </a:xfrm>
        </p:spPr>
        <p:txBody>
          <a:bodyPr vert="horz" lIns="91440" tIns="45720" rIns="91440" bIns="45720" rtlCol="0" anchor="t" anchorCtr="0">
            <a:normAutofit/>
          </a:bodyPr>
          <a:lstStyle/>
          <a:p>
            <a:r>
              <a:rPr lang="en-US" b="1" kern="1200" cap="all" baseline="0">
                <a:latin typeface="+mj-lt"/>
                <a:ea typeface="+mj-ea"/>
                <a:cs typeface="+mj-cs"/>
              </a:rPr>
              <a:t>Updated FAQs</a:t>
            </a:r>
          </a:p>
        </p:txBody>
      </p:sp>
      <p:sp>
        <p:nvSpPr>
          <p:cNvPr id="4" name="Slide Number Placeholder 3">
            <a:extLst>
              <a:ext uri="{FF2B5EF4-FFF2-40B4-BE49-F238E27FC236}">
                <a16:creationId xmlns:a16="http://schemas.microsoft.com/office/drawing/2014/main" id="{7CA19A2B-8691-DE1D-EF1B-2C014AC5A1EF}"/>
              </a:ext>
            </a:extLst>
          </p:cNvPr>
          <p:cNvSpPr>
            <a:spLocks noGrp="1"/>
          </p:cNvSpPr>
          <p:nvPr>
            <p:ph type="sldNum" sz="quarter" idx="12"/>
          </p:nvPr>
        </p:nvSpPr>
        <p:spPr>
          <a:xfrm>
            <a:off x="10940845" y="6259759"/>
            <a:ext cx="639650" cy="461716"/>
          </a:xfrm>
        </p:spPr>
        <p:txBody>
          <a:bodyPr vert="horz" lIns="91440" tIns="45720" rIns="91440" bIns="45720" rtlCol="0" anchor="ctr">
            <a:noAutofit/>
          </a:bodyPr>
          <a:lstStyle/>
          <a:p>
            <a:pPr>
              <a:spcAft>
                <a:spcPts val="600"/>
              </a:spcAft>
            </a:pPr>
            <a:fld id="{B5CEABB6-07DC-46E8-9B57-56EC44A396E5}" type="slidenum">
              <a:rPr lang="en-US" sz="2400" b="1" dirty="0" smtClean="0"/>
              <a:pPr>
                <a:spcAft>
                  <a:spcPts val="600"/>
                </a:spcAft>
              </a:pPr>
              <a:t>11</a:t>
            </a:fld>
            <a:endParaRPr lang="en-US" sz="2400" b="1"/>
          </a:p>
        </p:txBody>
      </p:sp>
      <p:graphicFrame>
        <p:nvGraphicFramePr>
          <p:cNvPr id="13" name="TextBox 9">
            <a:extLst>
              <a:ext uri="{FF2B5EF4-FFF2-40B4-BE49-F238E27FC236}">
                <a16:creationId xmlns:a16="http://schemas.microsoft.com/office/drawing/2014/main" id="{FAA812B9-9220-0D0B-0381-9E4AEC2AF707}"/>
              </a:ext>
            </a:extLst>
          </p:cNvPr>
          <p:cNvGraphicFramePr/>
          <p:nvPr>
            <p:extLst>
              <p:ext uri="{D42A27DB-BD31-4B8C-83A1-F6EECF244321}">
                <p14:modId xmlns:p14="http://schemas.microsoft.com/office/powerpoint/2010/main" val="3970523982"/>
              </p:ext>
            </p:extLst>
          </p:nvPr>
        </p:nvGraphicFramePr>
        <p:xfrm>
          <a:off x="102108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74523569"/>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FC73E-B195-3B0E-B842-2FC718DC94F0}"/>
              </a:ext>
            </a:extLst>
          </p:cNvPr>
          <p:cNvSpPr>
            <a:spLocks noGrp="1"/>
          </p:cNvSpPr>
          <p:nvPr>
            <p:ph type="title"/>
          </p:nvPr>
        </p:nvSpPr>
        <p:spPr>
          <a:xfrm>
            <a:off x="914400" y="896112"/>
            <a:ext cx="9124951" cy="1362456"/>
          </a:xfrm>
        </p:spPr>
        <p:txBody>
          <a:bodyPr anchor="t">
            <a:normAutofit/>
          </a:bodyPr>
          <a:lstStyle/>
          <a:p>
            <a:r>
              <a:rPr lang="en-US"/>
              <a:t>Permitting Checklist</a:t>
            </a:r>
          </a:p>
        </p:txBody>
      </p:sp>
      <p:sp>
        <p:nvSpPr>
          <p:cNvPr id="13" name="Content Placeholder 3">
            <a:extLst>
              <a:ext uri="{FF2B5EF4-FFF2-40B4-BE49-F238E27FC236}">
                <a16:creationId xmlns:a16="http://schemas.microsoft.com/office/drawing/2014/main" id="{8E21832B-CEDA-F5B6-D75F-554581C9161B}"/>
              </a:ext>
            </a:extLst>
          </p:cNvPr>
          <p:cNvSpPr>
            <a:spLocks noGrp="1"/>
          </p:cNvSpPr>
          <p:nvPr>
            <p:ph sz="half" idx="1"/>
          </p:nvPr>
        </p:nvSpPr>
        <p:spPr>
          <a:xfrm>
            <a:off x="914400" y="1828799"/>
            <a:ext cx="4297680" cy="4745341"/>
          </a:xfrm>
        </p:spPr>
        <p:txBody>
          <a:bodyPr>
            <a:normAutofit/>
          </a:bodyPr>
          <a:lstStyle/>
          <a:p>
            <a:pPr>
              <a:lnSpc>
                <a:spcPct val="150000"/>
              </a:lnSpc>
            </a:pPr>
            <a:r>
              <a:rPr lang="en-US" sz="2800" b="1"/>
              <a:t>Permitting Checklist shows:</a:t>
            </a:r>
          </a:p>
          <a:p>
            <a:pPr lvl="1">
              <a:lnSpc>
                <a:spcPct val="150000"/>
              </a:lnSpc>
            </a:pPr>
            <a:r>
              <a:rPr lang="en-US" sz="2800" b="1"/>
              <a:t>Required Permits</a:t>
            </a:r>
          </a:p>
          <a:p>
            <a:pPr lvl="1">
              <a:lnSpc>
                <a:spcPct val="150000"/>
              </a:lnSpc>
            </a:pPr>
            <a:r>
              <a:rPr lang="en-US" sz="2800" b="1"/>
              <a:t>Permit Fees</a:t>
            </a:r>
          </a:p>
          <a:p>
            <a:pPr lvl="1">
              <a:lnSpc>
                <a:spcPct val="150000"/>
              </a:lnSpc>
            </a:pPr>
            <a:r>
              <a:rPr lang="en-US" sz="2800" b="1"/>
              <a:t>And more!</a:t>
            </a:r>
          </a:p>
        </p:txBody>
      </p:sp>
      <p:sp>
        <p:nvSpPr>
          <p:cNvPr id="4" name="Slide Number Placeholder 3">
            <a:extLst>
              <a:ext uri="{FF2B5EF4-FFF2-40B4-BE49-F238E27FC236}">
                <a16:creationId xmlns:a16="http://schemas.microsoft.com/office/drawing/2014/main" id="{B29B5BDA-42E4-6922-BDAC-56F9A0D192CB}"/>
              </a:ext>
            </a:extLst>
          </p:cNvPr>
          <p:cNvSpPr>
            <a:spLocks noGrp="1"/>
          </p:cNvSpPr>
          <p:nvPr>
            <p:ph type="sldNum" sz="quarter" idx="12"/>
          </p:nvPr>
        </p:nvSpPr>
        <p:spPr>
          <a:xfrm>
            <a:off x="11560119" y="6433457"/>
            <a:ext cx="631881" cy="323245"/>
          </a:xfrm>
        </p:spPr>
        <p:txBody>
          <a:bodyPr anchor="ctr">
            <a:noAutofit/>
          </a:bodyPr>
          <a:lstStyle/>
          <a:p>
            <a:pPr>
              <a:spcAft>
                <a:spcPts val="600"/>
              </a:spcAft>
            </a:pPr>
            <a:fld id="{B5CEABB6-07DC-46E8-9B57-56EC44A396E5}" type="slidenum">
              <a:rPr lang="en-US" sz="2400" b="1" smtClean="0"/>
              <a:pPr>
                <a:spcAft>
                  <a:spcPts val="600"/>
                </a:spcAft>
              </a:pPr>
              <a:t>12</a:t>
            </a:fld>
            <a:endParaRPr lang="en-US" sz="2400" b="1"/>
          </a:p>
        </p:txBody>
      </p:sp>
      <p:pic>
        <p:nvPicPr>
          <p:cNvPr id="8" name="Picture 7">
            <a:extLst>
              <a:ext uri="{FF2B5EF4-FFF2-40B4-BE49-F238E27FC236}">
                <a16:creationId xmlns:a16="http://schemas.microsoft.com/office/drawing/2014/main" id="{C99F7217-855E-AB21-861C-89E5AD06A189}"/>
              </a:ext>
            </a:extLst>
          </p:cNvPr>
          <p:cNvPicPr>
            <a:picLocks noChangeAspect="1"/>
          </p:cNvPicPr>
          <p:nvPr/>
        </p:nvPicPr>
        <p:blipFill>
          <a:blip r:embed="rId2"/>
          <a:stretch>
            <a:fillRect/>
          </a:stretch>
        </p:blipFill>
        <p:spPr>
          <a:xfrm>
            <a:off x="6175676" y="1749928"/>
            <a:ext cx="3863675" cy="5006774"/>
          </a:xfrm>
          <a:prstGeom prst="rect">
            <a:avLst/>
          </a:prstGeom>
        </p:spPr>
      </p:pic>
    </p:spTree>
    <p:extLst>
      <p:ext uri="{BB962C8B-B14F-4D97-AF65-F5344CB8AC3E}">
        <p14:creationId xmlns:p14="http://schemas.microsoft.com/office/powerpoint/2010/main" val="1612038926"/>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1417F-4621-DE42-B279-400BA0479471}"/>
              </a:ext>
            </a:extLst>
          </p:cNvPr>
          <p:cNvSpPr>
            <a:spLocks noGrp="1"/>
          </p:cNvSpPr>
          <p:nvPr>
            <p:ph type="title"/>
          </p:nvPr>
        </p:nvSpPr>
        <p:spPr>
          <a:xfrm>
            <a:off x="1104728" y="110810"/>
            <a:ext cx="9124951" cy="1362456"/>
          </a:xfrm>
        </p:spPr>
        <p:txBody>
          <a:bodyPr anchor="t">
            <a:normAutofit/>
          </a:bodyPr>
          <a:lstStyle/>
          <a:p>
            <a:pPr algn="ctr"/>
            <a:r>
              <a:rPr lang="en-US"/>
              <a:t>Residential Solar Installations</a:t>
            </a:r>
          </a:p>
        </p:txBody>
      </p:sp>
      <p:sp>
        <p:nvSpPr>
          <p:cNvPr id="1031" name="Text Placeholder 2">
            <a:extLst>
              <a:ext uri="{FF2B5EF4-FFF2-40B4-BE49-F238E27FC236}">
                <a16:creationId xmlns:a16="http://schemas.microsoft.com/office/drawing/2014/main" id="{888E2E52-61D1-EABF-F2BA-331BD10B464F}"/>
              </a:ext>
            </a:extLst>
          </p:cNvPr>
          <p:cNvSpPr>
            <a:spLocks noGrp="1"/>
          </p:cNvSpPr>
          <p:nvPr>
            <p:ph type="body" idx="13"/>
          </p:nvPr>
        </p:nvSpPr>
        <p:spPr>
          <a:xfrm>
            <a:off x="6126996" y="1644443"/>
            <a:ext cx="4552778" cy="502620"/>
          </a:xfrm>
        </p:spPr>
        <p:txBody>
          <a:bodyPr/>
          <a:lstStyle/>
          <a:p>
            <a:pPr algn="ctr"/>
            <a:r>
              <a:rPr lang="en-US"/>
              <a:t>Cumulative Increase in Residential Kilowatt Capacity</a:t>
            </a:r>
          </a:p>
        </p:txBody>
      </p:sp>
      <p:sp>
        <p:nvSpPr>
          <p:cNvPr id="1035" name="Text Placeholder 4">
            <a:extLst>
              <a:ext uri="{FF2B5EF4-FFF2-40B4-BE49-F238E27FC236}">
                <a16:creationId xmlns:a16="http://schemas.microsoft.com/office/drawing/2014/main" id="{55A2D60E-B175-00E5-F306-BF2797F05836}"/>
              </a:ext>
            </a:extLst>
          </p:cNvPr>
          <p:cNvSpPr>
            <a:spLocks noGrp="1"/>
          </p:cNvSpPr>
          <p:nvPr>
            <p:ph type="body" sz="quarter" idx="3"/>
          </p:nvPr>
        </p:nvSpPr>
        <p:spPr>
          <a:xfrm>
            <a:off x="847539" y="1787928"/>
            <a:ext cx="3907179" cy="215649"/>
          </a:xfrm>
        </p:spPr>
        <p:txBody>
          <a:bodyPr/>
          <a:lstStyle/>
          <a:p>
            <a:pPr algn="ctr"/>
            <a:r>
              <a:rPr lang="en-US"/>
              <a:t>Residential Installations</a:t>
            </a:r>
          </a:p>
        </p:txBody>
      </p:sp>
      <p:sp>
        <p:nvSpPr>
          <p:cNvPr id="4" name="Slide Number Placeholder 3">
            <a:extLst>
              <a:ext uri="{FF2B5EF4-FFF2-40B4-BE49-F238E27FC236}">
                <a16:creationId xmlns:a16="http://schemas.microsoft.com/office/drawing/2014/main" id="{546E8AE9-1EDA-07C3-6080-EA1A8E7108E1}"/>
              </a:ext>
            </a:extLst>
          </p:cNvPr>
          <p:cNvSpPr>
            <a:spLocks noGrp="1"/>
          </p:cNvSpPr>
          <p:nvPr>
            <p:ph type="sldNum" sz="quarter" idx="12"/>
          </p:nvPr>
        </p:nvSpPr>
        <p:spPr>
          <a:xfrm>
            <a:off x="11529876" y="6317087"/>
            <a:ext cx="662124" cy="461665"/>
          </a:xfrm>
        </p:spPr>
        <p:txBody>
          <a:bodyPr anchor="ctr">
            <a:noAutofit/>
          </a:bodyPr>
          <a:lstStyle/>
          <a:p>
            <a:pPr>
              <a:spcAft>
                <a:spcPts val="600"/>
              </a:spcAft>
            </a:pPr>
            <a:fld id="{B5CEABB6-07DC-46E8-9B57-56EC44A396E5}" type="slidenum">
              <a:rPr lang="en-US" sz="2400" b="1" smtClean="0"/>
              <a:pPr>
                <a:spcAft>
                  <a:spcPts val="600"/>
                </a:spcAft>
              </a:pPr>
              <a:t>13</a:t>
            </a:fld>
            <a:endParaRPr lang="en-US" sz="2400" b="1"/>
          </a:p>
        </p:txBody>
      </p:sp>
      <p:sp>
        <p:nvSpPr>
          <p:cNvPr id="6" name="TextBox 5">
            <a:extLst>
              <a:ext uri="{FF2B5EF4-FFF2-40B4-BE49-F238E27FC236}">
                <a16:creationId xmlns:a16="http://schemas.microsoft.com/office/drawing/2014/main" id="{B2AAF7EF-62F3-BB7E-DC9C-F6D764544587}"/>
              </a:ext>
            </a:extLst>
          </p:cNvPr>
          <p:cNvSpPr txBox="1"/>
          <p:nvPr/>
        </p:nvSpPr>
        <p:spPr>
          <a:xfrm>
            <a:off x="0" y="6000444"/>
            <a:ext cx="11244943" cy="646331"/>
          </a:xfrm>
          <a:prstGeom prst="rect">
            <a:avLst/>
          </a:prstGeom>
          <a:noFill/>
          <a:ln>
            <a:noFill/>
          </a:ln>
        </p:spPr>
        <p:txBody>
          <a:bodyPr wrap="square" rtlCol="0">
            <a:spAutoFit/>
          </a:bodyPr>
          <a:lstStyle/>
          <a:p>
            <a:pPr algn="ctr"/>
            <a:r>
              <a:rPr lang="en-US" sz="3600" b="1">
                <a:solidFill>
                  <a:srgbClr val="FF9900"/>
                </a:solidFill>
              </a:rPr>
              <a:t>* </a:t>
            </a:r>
            <a:r>
              <a:rPr lang="en-US" sz="3600" b="1"/>
              <a:t>The Local Solar Rebate Began in 2017</a:t>
            </a:r>
          </a:p>
        </p:txBody>
      </p:sp>
      <p:grpSp>
        <p:nvGrpSpPr>
          <p:cNvPr id="7" name="Group 6">
            <a:extLst>
              <a:ext uri="{FF2B5EF4-FFF2-40B4-BE49-F238E27FC236}">
                <a16:creationId xmlns:a16="http://schemas.microsoft.com/office/drawing/2014/main" id="{06E82FA2-99B9-BF1F-116A-4C94C972CE6C}"/>
              </a:ext>
            </a:extLst>
          </p:cNvPr>
          <p:cNvGrpSpPr/>
          <p:nvPr/>
        </p:nvGrpSpPr>
        <p:grpSpPr>
          <a:xfrm>
            <a:off x="5602256" y="2318239"/>
            <a:ext cx="5602259" cy="3463434"/>
            <a:chOff x="5602256" y="2318239"/>
            <a:chExt cx="5602259" cy="3463434"/>
          </a:xfrm>
        </p:grpSpPr>
        <p:pic>
          <p:nvPicPr>
            <p:cNvPr id="5" name="Picture 2">
              <a:extLst>
                <a:ext uri="{FF2B5EF4-FFF2-40B4-BE49-F238E27FC236}">
                  <a16:creationId xmlns:a16="http://schemas.microsoft.com/office/drawing/2014/main" id="{FD8AD0F2-8D4B-563C-D9FF-D3AD095DA7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2256" y="2318239"/>
              <a:ext cx="5602259" cy="346343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C55F8B8-6BD3-AC10-947F-021937137E5F}"/>
                </a:ext>
              </a:extLst>
            </p:cNvPr>
            <p:cNvSpPr txBox="1"/>
            <p:nvPr/>
          </p:nvSpPr>
          <p:spPr>
            <a:xfrm>
              <a:off x="9125025" y="5205572"/>
              <a:ext cx="276739" cy="468603"/>
            </a:xfrm>
            <a:prstGeom prst="rect">
              <a:avLst/>
            </a:prstGeom>
            <a:noFill/>
            <a:ln>
              <a:noFill/>
            </a:ln>
          </p:spPr>
          <p:txBody>
            <a:bodyPr wrap="square">
              <a:spAutoFit/>
            </a:bodyPr>
            <a:lstStyle/>
            <a:p>
              <a:r>
                <a:rPr lang="en-US" sz="2400" b="1">
                  <a:solidFill>
                    <a:srgbClr val="FF9900"/>
                  </a:solidFill>
                </a:rPr>
                <a:t>*</a:t>
              </a:r>
              <a:endParaRPr lang="en-US" sz="2400"/>
            </a:p>
          </p:txBody>
        </p:sp>
      </p:grpSp>
      <p:pic>
        <p:nvPicPr>
          <p:cNvPr id="2050" name="Picture 2">
            <a:extLst>
              <a:ext uri="{FF2B5EF4-FFF2-40B4-BE49-F238E27FC236}">
                <a16:creationId xmlns:a16="http://schemas.microsoft.com/office/drawing/2014/main" id="{8A5A59AC-21A0-3EB3-2369-E269F3C3F5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318240"/>
            <a:ext cx="5602256" cy="346343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C95BF5F-6EE2-D05A-4FEC-32D2B85A5D3D}"/>
              </a:ext>
            </a:extLst>
          </p:cNvPr>
          <p:cNvSpPr txBox="1"/>
          <p:nvPr/>
        </p:nvSpPr>
        <p:spPr>
          <a:xfrm>
            <a:off x="3457004" y="5234039"/>
            <a:ext cx="247577" cy="461665"/>
          </a:xfrm>
          <a:prstGeom prst="rect">
            <a:avLst/>
          </a:prstGeom>
          <a:noFill/>
          <a:ln>
            <a:noFill/>
          </a:ln>
        </p:spPr>
        <p:txBody>
          <a:bodyPr wrap="square">
            <a:spAutoFit/>
          </a:bodyPr>
          <a:lstStyle/>
          <a:p>
            <a:r>
              <a:rPr lang="en-US" sz="2400" b="1">
                <a:solidFill>
                  <a:srgbClr val="FF9900"/>
                </a:solidFill>
              </a:rPr>
              <a:t>*</a:t>
            </a:r>
            <a:endParaRPr lang="en-US" sz="2400"/>
          </a:p>
        </p:txBody>
      </p:sp>
    </p:spTree>
    <p:extLst>
      <p:ext uri="{BB962C8B-B14F-4D97-AF65-F5344CB8AC3E}">
        <p14:creationId xmlns:p14="http://schemas.microsoft.com/office/powerpoint/2010/main" val="851453501"/>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086B2-6E39-5E22-3691-D676DF0B6F7B}"/>
              </a:ext>
            </a:extLst>
          </p:cNvPr>
          <p:cNvSpPr>
            <a:spLocks noGrp="1"/>
          </p:cNvSpPr>
          <p:nvPr>
            <p:ph type="title"/>
          </p:nvPr>
        </p:nvSpPr>
        <p:spPr/>
        <p:txBody>
          <a:bodyPr/>
          <a:lstStyle/>
          <a:p>
            <a:r>
              <a:rPr lang="en-US"/>
              <a:t>Solar Map</a:t>
            </a:r>
          </a:p>
        </p:txBody>
      </p:sp>
      <p:sp>
        <p:nvSpPr>
          <p:cNvPr id="7" name="Slide Number Placeholder 3">
            <a:extLst>
              <a:ext uri="{FF2B5EF4-FFF2-40B4-BE49-F238E27FC236}">
                <a16:creationId xmlns:a16="http://schemas.microsoft.com/office/drawing/2014/main" id="{EB6B5A1F-3F15-F069-89D5-6210F594DA1E}"/>
              </a:ext>
            </a:extLst>
          </p:cNvPr>
          <p:cNvSpPr>
            <a:spLocks noGrp="1"/>
          </p:cNvSpPr>
          <p:nvPr>
            <p:ph type="sldNum" sz="quarter" idx="12"/>
          </p:nvPr>
        </p:nvSpPr>
        <p:spPr>
          <a:xfrm>
            <a:off x="11430000" y="6313488"/>
            <a:ext cx="762000" cy="544512"/>
          </a:xfrm>
        </p:spPr>
        <p:txBody>
          <a:bodyPr/>
          <a:lstStyle/>
          <a:p>
            <a:pPr>
              <a:spcAft>
                <a:spcPts val="600"/>
              </a:spcAft>
            </a:pPr>
            <a:fld id="{B5CEABB6-07DC-46E8-9B57-56EC44A396E5}" type="slidenum">
              <a:rPr lang="en-US" sz="2400" b="1" smtClean="0"/>
              <a:pPr>
                <a:spcAft>
                  <a:spcPts val="600"/>
                </a:spcAft>
              </a:pPr>
              <a:t>14</a:t>
            </a:fld>
            <a:endParaRPr lang="en-US" sz="2400" b="1"/>
          </a:p>
        </p:txBody>
      </p:sp>
      <p:sp>
        <p:nvSpPr>
          <p:cNvPr id="21" name="Content Placeholder 2">
            <a:extLst>
              <a:ext uri="{FF2B5EF4-FFF2-40B4-BE49-F238E27FC236}">
                <a16:creationId xmlns:a16="http://schemas.microsoft.com/office/drawing/2014/main" id="{0DFDE8F1-B456-E4F4-7FE8-E4159427D6E1}"/>
              </a:ext>
            </a:extLst>
          </p:cNvPr>
          <p:cNvSpPr txBox="1">
            <a:spLocks/>
          </p:cNvSpPr>
          <p:nvPr/>
        </p:nvSpPr>
        <p:spPr>
          <a:xfrm>
            <a:off x="10370277" y="4637314"/>
            <a:ext cx="1821723" cy="154967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sz="1000">
                <a:cs typeface="Calibri" panose="020F0502020204030204"/>
              </a:rPr>
              <a:t>Image from updated Google My Map: </a:t>
            </a:r>
            <a:r>
              <a:rPr lang="en-US" sz="1000">
                <a:cs typeface="Calibri" panose="020F0502020204030204"/>
                <a:hlinkClick r:id="rId3"/>
              </a:rPr>
              <a:t>https://www.google.com/maps/d/viewer?mid=1QPC0CkD1Mr7IVLUhXSssCZF-OnEzyBw&amp;ll=41.301546720132116%2C-70.09520194520087&amp;z=12</a:t>
            </a:r>
            <a:r>
              <a:rPr lang="en-US" sz="1000">
                <a:cs typeface="Calibri" panose="020F0502020204030204"/>
              </a:rPr>
              <a:t> </a:t>
            </a:r>
            <a:endParaRPr lang="en-US" sz="1000"/>
          </a:p>
        </p:txBody>
      </p:sp>
      <p:sp>
        <p:nvSpPr>
          <p:cNvPr id="24" name="Content Placeholder 2">
            <a:extLst>
              <a:ext uri="{FF2B5EF4-FFF2-40B4-BE49-F238E27FC236}">
                <a16:creationId xmlns:a16="http://schemas.microsoft.com/office/drawing/2014/main" id="{9528FA02-6440-704E-79ED-B5584253CE87}"/>
              </a:ext>
            </a:extLst>
          </p:cNvPr>
          <p:cNvSpPr txBox="1">
            <a:spLocks/>
          </p:cNvSpPr>
          <p:nvPr/>
        </p:nvSpPr>
        <p:spPr>
          <a:xfrm>
            <a:off x="9410763" y="3275131"/>
            <a:ext cx="2712412" cy="30383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a:cs typeface="Calibri" panose="020F0502020204030204"/>
            </a:endParaRPr>
          </a:p>
        </p:txBody>
      </p:sp>
      <p:pic>
        <p:nvPicPr>
          <p:cNvPr id="10" name="Picture 9">
            <a:extLst>
              <a:ext uri="{FF2B5EF4-FFF2-40B4-BE49-F238E27FC236}">
                <a16:creationId xmlns:a16="http://schemas.microsoft.com/office/drawing/2014/main" id="{B1BEBE16-C60A-E7F3-831E-DE709B0C610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33455" y="1663700"/>
            <a:ext cx="9170089" cy="5188025"/>
          </a:xfrm>
          <a:prstGeom prst="rect">
            <a:avLst/>
          </a:prstGeom>
        </p:spPr>
      </p:pic>
    </p:spTree>
    <p:extLst>
      <p:ext uri="{BB962C8B-B14F-4D97-AF65-F5344CB8AC3E}">
        <p14:creationId xmlns:p14="http://schemas.microsoft.com/office/powerpoint/2010/main" val="3295400421"/>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DE7F2-E890-4744-88DD-A75F5E300513}"/>
              </a:ext>
            </a:extLst>
          </p:cNvPr>
          <p:cNvSpPr>
            <a:spLocks noGrp="1"/>
          </p:cNvSpPr>
          <p:nvPr>
            <p:ph type="ctrTitle"/>
          </p:nvPr>
        </p:nvSpPr>
        <p:spPr>
          <a:xfrm>
            <a:off x="3794053" y="921130"/>
            <a:ext cx="8584671" cy="2264112"/>
          </a:xfrm>
        </p:spPr>
        <p:txBody>
          <a:bodyPr>
            <a:normAutofit fontScale="90000"/>
          </a:bodyPr>
          <a:lstStyle/>
          <a:p>
            <a:r>
              <a:rPr lang="en-US">
                <a:ea typeface="+mj-lt"/>
                <a:cs typeface="+mj-lt"/>
              </a:rPr>
              <a:t>RECOMMENDATIONs</a:t>
            </a:r>
            <a:br>
              <a:rPr lang="en-US">
                <a:ea typeface="+mj-lt"/>
                <a:cs typeface="+mj-lt"/>
              </a:rPr>
            </a:br>
            <a:r>
              <a:rPr lang="en-US">
                <a:ea typeface="+mj-lt"/>
                <a:cs typeface="+mj-lt"/>
              </a:rPr>
              <a:t>&amp;</a:t>
            </a:r>
            <a:br>
              <a:rPr lang="en-US">
                <a:ea typeface="+mj-lt"/>
                <a:cs typeface="+mj-lt"/>
              </a:rPr>
            </a:br>
            <a:r>
              <a:rPr lang="en-US">
                <a:ea typeface="+mj-lt"/>
                <a:cs typeface="+mj-lt"/>
              </a:rPr>
              <a:t>Conclusion</a:t>
            </a:r>
            <a:endParaRPr lang="en-US"/>
          </a:p>
        </p:txBody>
      </p:sp>
      <p:sp>
        <p:nvSpPr>
          <p:cNvPr id="6" name="Slide Number Placeholder 3">
            <a:extLst>
              <a:ext uri="{FF2B5EF4-FFF2-40B4-BE49-F238E27FC236}">
                <a16:creationId xmlns:a16="http://schemas.microsoft.com/office/drawing/2014/main" id="{A408139B-C1F5-3FCE-B8EA-EFD12ABE423B}"/>
              </a:ext>
            </a:extLst>
          </p:cNvPr>
          <p:cNvSpPr>
            <a:spLocks noGrp="1"/>
          </p:cNvSpPr>
          <p:nvPr>
            <p:ph type="sldNum" sz="quarter" idx="12"/>
          </p:nvPr>
        </p:nvSpPr>
        <p:spPr>
          <a:xfrm>
            <a:off x="11401425" y="6313488"/>
            <a:ext cx="790575" cy="544512"/>
          </a:xfrm>
        </p:spPr>
        <p:txBody>
          <a:bodyPr/>
          <a:lstStyle/>
          <a:p>
            <a:pPr>
              <a:spcAft>
                <a:spcPts val="600"/>
              </a:spcAft>
            </a:pPr>
            <a:fld id="{B5CEABB6-07DC-46E8-9B57-56EC44A396E5}" type="slidenum">
              <a:rPr lang="en-US" sz="2400" b="1" smtClean="0"/>
              <a:pPr>
                <a:spcAft>
                  <a:spcPts val="600"/>
                </a:spcAft>
              </a:pPr>
              <a:t>15</a:t>
            </a:fld>
            <a:endParaRPr lang="en-US" sz="2400" b="1"/>
          </a:p>
        </p:txBody>
      </p:sp>
    </p:spTree>
    <p:extLst>
      <p:ext uri="{BB962C8B-B14F-4D97-AF65-F5344CB8AC3E}">
        <p14:creationId xmlns:p14="http://schemas.microsoft.com/office/powerpoint/2010/main" val="707789176"/>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9ADAA-2824-7D53-CBA0-C5EE03A55A7B}"/>
              </a:ext>
            </a:extLst>
          </p:cNvPr>
          <p:cNvSpPr>
            <a:spLocks noGrp="1"/>
          </p:cNvSpPr>
          <p:nvPr>
            <p:ph type="title"/>
          </p:nvPr>
        </p:nvSpPr>
        <p:spPr>
          <a:xfrm>
            <a:off x="903831" y="873476"/>
            <a:ext cx="10515600" cy="1325563"/>
          </a:xfrm>
        </p:spPr>
        <p:txBody>
          <a:bodyPr/>
          <a:lstStyle/>
          <a:p>
            <a:r>
              <a:rPr lang="en-US"/>
              <a:t>Achieve Silver Status</a:t>
            </a:r>
          </a:p>
        </p:txBody>
      </p:sp>
      <p:sp>
        <p:nvSpPr>
          <p:cNvPr id="3" name="Content Placeholder 2">
            <a:extLst>
              <a:ext uri="{FF2B5EF4-FFF2-40B4-BE49-F238E27FC236}">
                <a16:creationId xmlns:a16="http://schemas.microsoft.com/office/drawing/2014/main" id="{AB4464A5-E56E-7493-29D4-91165ECAD1D0}"/>
              </a:ext>
            </a:extLst>
          </p:cNvPr>
          <p:cNvSpPr>
            <a:spLocks noGrp="1"/>
          </p:cNvSpPr>
          <p:nvPr>
            <p:ph idx="1"/>
          </p:nvPr>
        </p:nvSpPr>
        <p:spPr>
          <a:xfrm>
            <a:off x="830853" y="1536258"/>
            <a:ext cx="7761790" cy="4351338"/>
          </a:xfrm>
        </p:spPr>
        <p:txBody>
          <a:bodyPr vert="horz" lIns="91440" tIns="45720" rIns="91440" bIns="45720" rtlCol="0" anchor="t">
            <a:noAutofit/>
          </a:bodyPr>
          <a:lstStyle/>
          <a:p>
            <a:pPr marL="457200" indent="-457200">
              <a:lnSpc>
                <a:spcPct val="150000"/>
              </a:lnSpc>
              <a:buFont typeface="Arial" panose="020B0604020202020204" pitchFamily="34" charset="0"/>
              <a:buChar char="•"/>
            </a:pPr>
            <a:r>
              <a:rPr lang="en-US" sz="2400" b="1"/>
              <a:t>Most of the work is complete</a:t>
            </a:r>
          </a:p>
          <a:p>
            <a:pPr marL="457200" indent="-457200">
              <a:lnSpc>
                <a:spcPct val="150000"/>
              </a:lnSpc>
              <a:buFont typeface="Arial" panose="020B0604020202020204" pitchFamily="34" charset="0"/>
              <a:buChar char="•"/>
            </a:pPr>
            <a:r>
              <a:rPr lang="en-US" sz="2400" b="1"/>
              <a:t>Nantucket has earned 165 of the 100 required points for Silver status</a:t>
            </a:r>
          </a:p>
          <a:p>
            <a:pPr marL="457200" indent="-457200">
              <a:lnSpc>
                <a:spcPct val="150000"/>
              </a:lnSpc>
              <a:buFont typeface="Arial" panose="020B0604020202020204" pitchFamily="34" charset="0"/>
              <a:buChar char="•"/>
            </a:pPr>
            <a:r>
              <a:rPr lang="en-US" sz="2400" b="1"/>
              <a:t>Prerequisites:</a:t>
            </a:r>
          </a:p>
          <a:p>
            <a:pPr lvl="1">
              <a:lnSpc>
                <a:spcPct val="150000"/>
              </a:lnSpc>
            </a:pPr>
            <a:r>
              <a:rPr lang="en-US" sz="2400" b="1"/>
              <a:t>☑ Staff Training</a:t>
            </a:r>
          </a:p>
          <a:p>
            <a:pPr lvl="1">
              <a:lnSpc>
                <a:spcPct val="150000"/>
              </a:lnSpc>
            </a:pPr>
            <a:r>
              <a:rPr lang="en-US" sz="2400" b="1"/>
              <a:t>☑ Zoning Determination letter</a:t>
            </a:r>
          </a:p>
          <a:p>
            <a:pPr lvl="1">
              <a:lnSpc>
                <a:spcPct val="150000"/>
              </a:lnSpc>
            </a:pPr>
            <a:r>
              <a:rPr lang="en-US" sz="2400" b="1"/>
              <a:t>☐ Solar Landing Page </a:t>
            </a:r>
          </a:p>
          <a:p>
            <a:pPr lvl="1">
              <a:lnSpc>
                <a:spcPct val="150000"/>
              </a:lnSpc>
            </a:pPr>
            <a:endParaRPr lang="en-US" sz="2400" b="1"/>
          </a:p>
        </p:txBody>
      </p:sp>
      <p:sp>
        <p:nvSpPr>
          <p:cNvPr id="4" name="Slide Number Placeholder 3">
            <a:extLst>
              <a:ext uri="{FF2B5EF4-FFF2-40B4-BE49-F238E27FC236}">
                <a16:creationId xmlns:a16="http://schemas.microsoft.com/office/drawing/2014/main" id="{5EC489BC-CCB3-DA44-3CCC-4AF46252133E}"/>
              </a:ext>
            </a:extLst>
          </p:cNvPr>
          <p:cNvSpPr>
            <a:spLocks noGrp="1"/>
          </p:cNvSpPr>
          <p:nvPr>
            <p:ph type="sldNum" sz="quarter" idx="12"/>
          </p:nvPr>
        </p:nvSpPr>
        <p:spPr>
          <a:xfrm>
            <a:off x="11430000" y="6399894"/>
            <a:ext cx="640352" cy="262164"/>
          </a:xfrm>
        </p:spPr>
        <p:txBody>
          <a:bodyPr/>
          <a:lstStyle/>
          <a:p>
            <a:fld id="{B5CEABB6-07DC-46E8-9B57-56EC44A396E5}" type="slidenum">
              <a:rPr lang="en-US" sz="2400" b="1" smtClean="0"/>
              <a:pPr/>
              <a:t>16</a:t>
            </a:fld>
            <a:endParaRPr lang="en-US" sz="2400" b="1"/>
          </a:p>
        </p:txBody>
      </p:sp>
      <p:grpSp>
        <p:nvGrpSpPr>
          <p:cNvPr id="9" name="Group 8">
            <a:extLst>
              <a:ext uri="{FF2B5EF4-FFF2-40B4-BE49-F238E27FC236}">
                <a16:creationId xmlns:a16="http://schemas.microsoft.com/office/drawing/2014/main" id="{7D4BA625-E079-18BF-0225-800F59CBEA63}"/>
              </a:ext>
            </a:extLst>
          </p:cNvPr>
          <p:cNvGrpSpPr/>
          <p:nvPr/>
        </p:nvGrpSpPr>
        <p:grpSpPr>
          <a:xfrm>
            <a:off x="8481391" y="2148868"/>
            <a:ext cx="3249790" cy="3538272"/>
            <a:chOff x="8737790" y="2949799"/>
            <a:chExt cx="2216728" cy="2413506"/>
          </a:xfrm>
        </p:grpSpPr>
        <p:grpSp>
          <p:nvGrpSpPr>
            <p:cNvPr id="5" name="Group 4">
              <a:extLst>
                <a:ext uri="{FF2B5EF4-FFF2-40B4-BE49-F238E27FC236}">
                  <a16:creationId xmlns:a16="http://schemas.microsoft.com/office/drawing/2014/main" id="{39939FFC-82F1-6824-5EFA-85C4F43C3C62}"/>
                </a:ext>
              </a:extLst>
            </p:cNvPr>
            <p:cNvGrpSpPr/>
            <p:nvPr/>
          </p:nvGrpSpPr>
          <p:grpSpPr>
            <a:xfrm>
              <a:off x="8956440" y="2949799"/>
              <a:ext cx="1785429" cy="2102368"/>
              <a:chOff x="6919434" y="993025"/>
              <a:chExt cx="1339072" cy="1576776"/>
            </a:xfrm>
            <a:solidFill>
              <a:srgbClr val="8C9091"/>
            </a:solidFill>
          </p:grpSpPr>
          <p:pic>
            <p:nvPicPr>
              <p:cNvPr id="6" name="Graphic 5" descr="Ribbon with solid fill">
                <a:extLst>
                  <a:ext uri="{FF2B5EF4-FFF2-40B4-BE49-F238E27FC236}">
                    <a16:creationId xmlns:a16="http://schemas.microsoft.com/office/drawing/2014/main" id="{840DFA71-0A91-2D1B-006A-416FCB45C2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44750" y="1285862"/>
                <a:ext cx="1283939" cy="1283939"/>
              </a:xfrm>
              <a:prstGeom prst="rect">
                <a:avLst/>
              </a:prstGeom>
              <a:effectLst>
                <a:outerShdw blurRad="50800" dist="38100" dir="5400000" algn="t" rotWithShape="0">
                  <a:prstClr val="black">
                    <a:alpha val="40000"/>
                  </a:prstClr>
                </a:outerShdw>
              </a:effectLst>
            </p:spPr>
          </p:pic>
          <p:sp>
            <p:nvSpPr>
              <p:cNvPr id="7" name="Rectangle: Rounded Corners 6">
                <a:extLst>
                  <a:ext uri="{FF2B5EF4-FFF2-40B4-BE49-F238E27FC236}">
                    <a16:creationId xmlns:a16="http://schemas.microsoft.com/office/drawing/2014/main" id="{69E45596-0CB3-94A6-A9BE-6EAB2D90BB2A}"/>
                  </a:ext>
                </a:extLst>
              </p:cNvPr>
              <p:cNvSpPr/>
              <p:nvPr/>
            </p:nvSpPr>
            <p:spPr>
              <a:xfrm>
                <a:off x="6919434" y="993025"/>
                <a:ext cx="1339072" cy="292837"/>
              </a:xfrm>
              <a:prstGeom prst="roundRect">
                <a:avLst/>
              </a:prstGeom>
              <a:grpFill/>
              <a:ln>
                <a:solidFill>
                  <a:srgbClr val="8C9091"/>
                </a:solidFill>
              </a:ln>
              <a:effectLst>
                <a:outerShdw blurRad="50800" dist="254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1">
                        <a:lumMod val="20000"/>
                        <a:lumOff val="80000"/>
                      </a:schemeClr>
                    </a:solidFill>
                  </a:rPr>
                  <a:t>SILVER</a:t>
                </a:r>
              </a:p>
            </p:txBody>
          </p:sp>
        </p:grpSp>
        <p:sp>
          <p:nvSpPr>
            <p:cNvPr id="8" name="TextBox 7">
              <a:extLst>
                <a:ext uri="{FF2B5EF4-FFF2-40B4-BE49-F238E27FC236}">
                  <a16:creationId xmlns:a16="http://schemas.microsoft.com/office/drawing/2014/main" id="{0E114D83-E509-F2E1-EB03-C6AEC072A54C}"/>
                </a:ext>
              </a:extLst>
            </p:cNvPr>
            <p:cNvSpPr txBox="1"/>
            <p:nvPr/>
          </p:nvSpPr>
          <p:spPr>
            <a:xfrm>
              <a:off x="8737790" y="5048397"/>
              <a:ext cx="2216728" cy="314908"/>
            </a:xfrm>
            <a:prstGeom prst="rect">
              <a:avLst/>
            </a:prstGeom>
            <a:noFill/>
          </p:spPr>
          <p:txBody>
            <a:bodyPr wrap="square" rtlCol="0">
              <a:spAutoFit/>
            </a:bodyPr>
            <a:lstStyle/>
            <a:p>
              <a:pPr algn="ctr"/>
              <a:r>
                <a:rPr lang="en-US" sz="2400" b="1"/>
                <a:t>January 2024</a:t>
              </a:r>
            </a:p>
          </p:txBody>
        </p:sp>
      </p:grpSp>
    </p:spTree>
    <p:extLst>
      <p:ext uri="{BB962C8B-B14F-4D97-AF65-F5344CB8AC3E}">
        <p14:creationId xmlns:p14="http://schemas.microsoft.com/office/powerpoint/2010/main" val="714393766"/>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A7CC0-8614-7D44-AD5A-2D131245B86D}"/>
              </a:ext>
            </a:extLst>
          </p:cNvPr>
          <p:cNvSpPr>
            <a:spLocks noGrp="1"/>
          </p:cNvSpPr>
          <p:nvPr>
            <p:ph type="title"/>
          </p:nvPr>
        </p:nvSpPr>
        <p:spPr/>
        <p:txBody>
          <a:bodyPr/>
          <a:lstStyle/>
          <a:p>
            <a:r>
              <a:rPr lang="en-US"/>
              <a:t>Complete Gold Prerequisites</a:t>
            </a:r>
          </a:p>
        </p:txBody>
      </p:sp>
      <p:sp>
        <p:nvSpPr>
          <p:cNvPr id="3" name="Content Placeholder 2">
            <a:extLst>
              <a:ext uri="{FF2B5EF4-FFF2-40B4-BE49-F238E27FC236}">
                <a16:creationId xmlns:a16="http://schemas.microsoft.com/office/drawing/2014/main" id="{802A4D8A-1784-008E-52F3-400C6FC42D53}"/>
              </a:ext>
            </a:extLst>
          </p:cNvPr>
          <p:cNvSpPr>
            <a:spLocks noGrp="1"/>
          </p:cNvSpPr>
          <p:nvPr>
            <p:ph idx="1"/>
          </p:nvPr>
        </p:nvSpPr>
        <p:spPr>
          <a:xfrm>
            <a:off x="838200" y="1825625"/>
            <a:ext cx="10515600" cy="4351338"/>
          </a:xfrm>
        </p:spPr>
        <p:txBody>
          <a:bodyPr vert="horz" lIns="91440" tIns="45720" rIns="91440" bIns="45720" rtlCol="0" anchor="t">
            <a:normAutofit/>
          </a:bodyPr>
          <a:lstStyle/>
          <a:p>
            <a:pPr marL="457200" indent="-457200">
              <a:lnSpc>
                <a:spcPct val="150000"/>
              </a:lnSpc>
              <a:buFont typeface="Arial" panose="020B0604020202020204" pitchFamily="34" charset="0"/>
              <a:buChar char="•"/>
            </a:pPr>
            <a:r>
              <a:rPr lang="en-US" sz="2400" b="1" dirty="0"/>
              <a:t>With completion of Silver,</a:t>
            </a:r>
          </a:p>
          <a:p>
            <a:pPr marL="914400" lvl="1" indent="-457200">
              <a:lnSpc>
                <a:spcPct val="150000"/>
              </a:lnSpc>
              <a:buFont typeface="Arial" panose="020B0604020202020204" pitchFamily="34" charset="0"/>
              <a:buChar char="•"/>
            </a:pPr>
            <a:r>
              <a:rPr lang="en-US" sz="2400" b="1" dirty="0"/>
              <a:t>215/200 Gold point requirement</a:t>
            </a:r>
          </a:p>
          <a:p>
            <a:pPr marL="457200" indent="-457200">
              <a:lnSpc>
                <a:spcPct val="150000"/>
              </a:lnSpc>
              <a:buFont typeface="Arial" panose="020B0604020202020204" pitchFamily="34" charset="0"/>
              <a:buChar char="•"/>
            </a:pPr>
            <a:r>
              <a:rPr lang="en-US" sz="2400" b="1" dirty="0"/>
              <a:t>Gold prerequisites:</a:t>
            </a:r>
          </a:p>
          <a:p>
            <a:pPr marL="914400" lvl="1" indent="-457200">
              <a:lnSpc>
                <a:spcPct val="150000"/>
              </a:lnSpc>
              <a:buFont typeface="Arial" panose="020B0604020202020204" pitchFamily="34" charset="0"/>
              <a:buChar char="•"/>
            </a:pPr>
            <a:r>
              <a:rPr lang="en-US" sz="2400" b="1" dirty="0"/>
              <a:t>Codify solar by right use</a:t>
            </a:r>
          </a:p>
          <a:p>
            <a:pPr marL="914400" lvl="1" indent="-457200">
              <a:lnSpc>
                <a:spcPct val="150000"/>
              </a:lnSpc>
              <a:buFont typeface="Arial" panose="020B0604020202020204" pitchFamily="34" charset="0"/>
              <a:buChar char="•"/>
            </a:pPr>
            <a:r>
              <a:rPr lang="en-US" sz="2400" b="1" dirty="0"/>
              <a:t>Zoning Barrier Removal</a:t>
            </a:r>
          </a:p>
          <a:p>
            <a:pPr marL="914400" lvl="1" indent="-457200">
              <a:lnSpc>
                <a:spcPct val="150000"/>
              </a:lnSpc>
              <a:buFont typeface="Arial" panose="020B0604020202020204" pitchFamily="34" charset="0"/>
              <a:buChar char="•"/>
            </a:pPr>
            <a:r>
              <a:rPr lang="en-US" sz="2400" b="1" dirty="0"/>
              <a:t>3-day Permit turnaround time</a:t>
            </a:r>
          </a:p>
          <a:p>
            <a:pPr>
              <a:lnSpc>
                <a:spcPct val="150000"/>
              </a:lnSpc>
            </a:pPr>
            <a:endParaRPr lang="en-US" sz="2400" dirty="0"/>
          </a:p>
          <a:p>
            <a:pPr>
              <a:lnSpc>
                <a:spcPct val="150000"/>
              </a:lnSpc>
            </a:pPr>
            <a:endParaRPr lang="en-US" sz="2400" dirty="0"/>
          </a:p>
        </p:txBody>
      </p:sp>
      <p:sp>
        <p:nvSpPr>
          <p:cNvPr id="4" name="Slide Number Placeholder 3">
            <a:extLst>
              <a:ext uri="{FF2B5EF4-FFF2-40B4-BE49-F238E27FC236}">
                <a16:creationId xmlns:a16="http://schemas.microsoft.com/office/drawing/2014/main" id="{01FE1A3F-2A45-5143-63AB-C01DB8373995}"/>
              </a:ext>
            </a:extLst>
          </p:cNvPr>
          <p:cNvSpPr>
            <a:spLocks noGrp="1"/>
          </p:cNvSpPr>
          <p:nvPr>
            <p:ph type="sldNum" sz="quarter" idx="12"/>
          </p:nvPr>
        </p:nvSpPr>
        <p:spPr>
          <a:xfrm>
            <a:off x="11430355" y="6337871"/>
            <a:ext cx="683540" cy="411273"/>
          </a:xfrm>
        </p:spPr>
        <p:txBody>
          <a:bodyPr/>
          <a:lstStyle/>
          <a:p>
            <a:r>
              <a:rPr lang="en-US" sz="2400" b="1"/>
              <a:t>17</a:t>
            </a:r>
          </a:p>
        </p:txBody>
      </p:sp>
      <p:grpSp>
        <p:nvGrpSpPr>
          <p:cNvPr id="9" name="Group 8">
            <a:extLst>
              <a:ext uri="{FF2B5EF4-FFF2-40B4-BE49-F238E27FC236}">
                <a16:creationId xmlns:a16="http://schemas.microsoft.com/office/drawing/2014/main" id="{81704225-B6BF-A2C9-FD96-662826B979C1}"/>
              </a:ext>
            </a:extLst>
          </p:cNvPr>
          <p:cNvGrpSpPr/>
          <p:nvPr/>
        </p:nvGrpSpPr>
        <p:grpSpPr>
          <a:xfrm>
            <a:off x="8405546" y="2146982"/>
            <a:ext cx="3388894" cy="3540815"/>
            <a:chOff x="9038039" y="2656424"/>
            <a:chExt cx="2313855" cy="2417583"/>
          </a:xfrm>
        </p:grpSpPr>
        <p:grpSp>
          <p:nvGrpSpPr>
            <p:cNvPr id="5" name="Group 4">
              <a:extLst>
                <a:ext uri="{FF2B5EF4-FFF2-40B4-BE49-F238E27FC236}">
                  <a16:creationId xmlns:a16="http://schemas.microsoft.com/office/drawing/2014/main" id="{827CE364-F2C8-ACBF-B9F8-FF7D250D2146}"/>
                </a:ext>
              </a:extLst>
            </p:cNvPr>
            <p:cNvGrpSpPr/>
            <p:nvPr/>
          </p:nvGrpSpPr>
          <p:grpSpPr>
            <a:xfrm>
              <a:off x="9302252" y="2656424"/>
              <a:ext cx="1785429" cy="2102369"/>
              <a:chOff x="5256910" y="2955008"/>
              <a:chExt cx="1339072" cy="1576777"/>
            </a:xfrm>
            <a:solidFill>
              <a:srgbClr val="CA9F38"/>
            </a:solidFill>
          </p:grpSpPr>
          <p:pic>
            <p:nvPicPr>
              <p:cNvPr id="6" name="Graphic 5" descr="Ribbon with solid fill">
                <a:extLst>
                  <a:ext uri="{FF2B5EF4-FFF2-40B4-BE49-F238E27FC236}">
                    <a16:creationId xmlns:a16="http://schemas.microsoft.com/office/drawing/2014/main" id="{60598DF1-8E30-1740-695B-640A72E2BF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84477" y="3247845"/>
                <a:ext cx="1283940" cy="1283940"/>
              </a:xfrm>
              <a:prstGeom prst="rect">
                <a:avLst/>
              </a:prstGeom>
              <a:effectLst>
                <a:outerShdw blurRad="50800" dist="38100" dir="5400000" algn="t" rotWithShape="0">
                  <a:prstClr val="black">
                    <a:alpha val="40000"/>
                  </a:prstClr>
                </a:outerShdw>
              </a:effectLst>
            </p:spPr>
          </p:pic>
          <p:sp>
            <p:nvSpPr>
              <p:cNvPr id="7" name="Rectangle: Rounded Corners 6">
                <a:extLst>
                  <a:ext uri="{FF2B5EF4-FFF2-40B4-BE49-F238E27FC236}">
                    <a16:creationId xmlns:a16="http://schemas.microsoft.com/office/drawing/2014/main" id="{906BD436-3BB9-14F0-45E9-4E05E6709395}"/>
                  </a:ext>
                </a:extLst>
              </p:cNvPr>
              <p:cNvSpPr/>
              <p:nvPr/>
            </p:nvSpPr>
            <p:spPr>
              <a:xfrm>
                <a:off x="5256910" y="2955008"/>
                <a:ext cx="1339072" cy="292837"/>
              </a:xfrm>
              <a:prstGeom prst="roundRect">
                <a:avLst/>
              </a:prstGeom>
              <a:grpFill/>
              <a:ln>
                <a:solidFill>
                  <a:srgbClr val="CA9F38"/>
                </a:solidFill>
              </a:ln>
              <a:effectLst>
                <a:outerShdw blurRad="50800" dist="254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GOLD</a:t>
                </a:r>
              </a:p>
            </p:txBody>
          </p:sp>
        </p:grpSp>
        <p:sp>
          <p:nvSpPr>
            <p:cNvPr id="8" name="TextBox 7">
              <a:extLst>
                <a:ext uri="{FF2B5EF4-FFF2-40B4-BE49-F238E27FC236}">
                  <a16:creationId xmlns:a16="http://schemas.microsoft.com/office/drawing/2014/main" id="{F1BDADA2-DFB8-80EA-C39C-E2026E9253B0}"/>
                </a:ext>
              </a:extLst>
            </p:cNvPr>
            <p:cNvSpPr txBox="1"/>
            <p:nvPr/>
          </p:nvSpPr>
          <p:spPr>
            <a:xfrm>
              <a:off x="9038039" y="4758793"/>
              <a:ext cx="2313855" cy="315214"/>
            </a:xfrm>
            <a:prstGeom prst="rect">
              <a:avLst/>
            </a:prstGeom>
            <a:noFill/>
          </p:spPr>
          <p:txBody>
            <a:bodyPr wrap="square" rtlCol="0">
              <a:spAutoFit/>
            </a:bodyPr>
            <a:lstStyle/>
            <a:p>
              <a:pPr algn="ctr"/>
              <a:r>
                <a:rPr lang="en-US" sz="2400" b="1"/>
                <a:t>TBD</a:t>
              </a:r>
            </a:p>
          </p:txBody>
        </p:sp>
      </p:grpSp>
    </p:spTree>
    <p:extLst>
      <p:ext uri="{BB962C8B-B14F-4D97-AF65-F5344CB8AC3E}">
        <p14:creationId xmlns:p14="http://schemas.microsoft.com/office/powerpoint/2010/main" val="4063461196"/>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58BD8-EA3E-ACF9-6A2D-31C08922D24F}"/>
              </a:ext>
            </a:extLst>
          </p:cNvPr>
          <p:cNvSpPr>
            <a:spLocks noGrp="1"/>
          </p:cNvSpPr>
          <p:nvPr>
            <p:ph type="title"/>
          </p:nvPr>
        </p:nvSpPr>
        <p:spPr/>
        <p:txBody>
          <a:bodyPr/>
          <a:lstStyle/>
          <a:p>
            <a:r>
              <a:rPr lang="en-US"/>
              <a:t>Maintain Solar Landing Page</a:t>
            </a:r>
          </a:p>
        </p:txBody>
      </p:sp>
      <p:sp>
        <p:nvSpPr>
          <p:cNvPr id="3" name="Content Placeholder 2">
            <a:extLst>
              <a:ext uri="{FF2B5EF4-FFF2-40B4-BE49-F238E27FC236}">
                <a16:creationId xmlns:a16="http://schemas.microsoft.com/office/drawing/2014/main" id="{D580B89F-DE39-DE36-F949-9021BEEB569F}"/>
              </a:ext>
            </a:extLst>
          </p:cNvPr>
          <p:cNvSpPr>
            <a:spLocks noGrp="1"/>
          </p:cNvSpPr>
          <p:nvPr>
            <p:ph idx="1"/>
          </p:nvPr>
        </p:nvSpPr>
        <p:spPr>
          <a:xfrm>
            <a:off x="1021080" y="1825625"/>
            <a:ext cx="5074920" cy="4351338"/>
          </a:xfrm>
        </p:spPr>
        <p:txBody>
          <a:bodyPr vert="horz" lIns="91440" tIns="45720" rIns="91440" bIns="45720" rtlCol="0" anchor="t">
            <a:normAutofit fontScale="77500" lnSpcReduction="20000"/>
          </a:bodyPr>
          <a:lstStyle/>
          <a:p>
            <a:pPr marL="457200" indent="-457200">
              <a:lnSpc>
                <a:spcPct val="185000"/>
              </a:lnSpc>
              <a:buFont typeface="Arial" panose="020B0604020202020204" pitchFamily="34" charset="0"/>
              <a:buChar char="•"/>
            </a:pPr>
            <a:r>
              <a:rPr lang="en-US" sz="2800" b="1" dirty="0"/>
              <a:t>Quarterly update the Solar Map</a:t>
            </a:r>
          </a:p>
          <a:p>
            <a:pPr marL="914400" lvl="1" indent="-457200">
              <a:lnSpc>
                <a:spcPct val="185000"/>
              </a:lnSpc>
              <a:buFont typeface="Arial" panose="020B0604020202020204" pitchFamily="34" charset="0"/>
              <a:buChar char="•"/>
            </a:pPr>
            <a:r>
              <a:rPr lang="en-US" sz="2800" b="1" dirty="0"/>
              <a:t>Creating instructions for sponsor</a:t>
            </a:r>
          </a:p>
          <a:p>
            <a:pPr marL="457200" indent="-457200">
              <a:lnSpc>
                <a:spcPct val="185000"/>
              </a:lnSpc>
              <a:buFont typeface="Arial" panose="020B0604020202020204" pitchFamily="34" charset="0"/>
              <a:buChar char="•"/>
            </a:pPr>
            <a:r>
              <a:rPr lang="en-US" sz="2800" b="1" dirty="0"/>
              <a:t>Update other resources:</a:t>
            </a:r>
          </a:p>
          <a:p>
            <a:pPr marL="914400" lvl="1" indent="-457200">
              <a:lnSpc>
                <a:spcPct val="185000"/>
              </a:lnSpc>
              <a:buFont typeface="Arial" panose="020B0604020202020204" pitchFamily="34" charset="0"/>
              <a:buChar char="•"/>
            </a:pPr>
            <a:r>
              <a:rPr lang="en-US" sz="2800" b="1" dirty="0"/>
              <a:t>Permitting Checklist</a:t>
            </a:r>
          </a:p>
          <a:p>
            <a:pPr marL="914400" lvl="1" indent="-457200">
              <a:lnSpc>
                <a:spcPct val="185000"/>
              </a:lnSpc>
              <a:buFont typeface="Arial" panose="020B0604020202020204" pitchFamily="34" charset="0"/>
              <a:buChar char="•"/>
            </a:pPr>
            <a:r>
              <a:rPr lang="en-US" sz="2800" b="1" dirty="0"/>
              <a:t>FAQs</a:t>
            </a:r>
          </a:p>
        </p:txBody>
      </p:sp>
      <p:sp>
        <p:nvSpPr>
          <p:cNvPr id="4" name="Slide Number Placeholder 3">
            <a:extLst>
              <a:ext uri="{FF2B5EF4-FFF2-40B4-BE49-F238E27FC236}">
                <a16:creationId xmlns:a16="http://schemas.microsoft.com/office/drawing/2014/main" id="{C17CA6E5-633E-4722-AB24-A5A46C7528A3}"/>
              </a:ext>
            </a:extLst>
          </p:cNvPr>
          <p:cNvSpPr>
            <a:spLocks noGrp="1"/>
          </p:cNvSpPr>
          <p:nvPr>
            <p:ph type="sldNum" sz="quarter" idx="12"/>
          </p:nvPr>
        </p:nvSpPr>
        <p:spPr>
          <a:xfrm>
            <a:off x="11430000" y="6410779"/>
            <a:ext cx="627289" cy="305707"/>
          </a:xfrm>
        </p:spPr>
        <p:txBody>
          <a:bodyPr/>
          <a:lstStyle/>
          <a:p>
            <a:fld id="{B5CEABB6-07DC-46E8-9B57-56EC44A396E5}" type="slidenum">
              <a:rPr lang="en-US" sz="2400" b="1" smtClean="0"/>
              <a:pPr/>
              <a:t>18</a:t>
            </a:fld>
            <a:endParaRPr lang="en-US" sz="2400" b="1"/>
          </a:p>
        </p:txBody>
      </p:sp>
      <p:pic>
        <p:nvPicPr>
          <p:cNvPr id="7" name="Picture 6">
            <a:extLst>
              <a:ext uri="{FF2B5EF4-FFF2-40B4-BE49-F238E27FC236}">
                <a16:creationId xmlns:a16="http://schemas.microsoft.com/office/drawing/2014/main" id="{EE462781-87FA-53CF-B197-AE680269937F}"/>
              </a:ext>
            </a:extLst>
          </p:cNvPr>
          <p:cNvPicPr>
            <a:picLocks noChangeAspect="1"/>
          </p:cNvPicPr>
          <p:nvPr/>
        </p:nvPicPr>
        <p:blipFill rotWithShape="1">
          <a:blip r:embed="rId2"/>
          <a:srcRect t="496"/>
          <a:stretch/>
        </p:blipFill>
        <p:spPr>
          <a:xfrm>
            <a:off x="6096000" y="2133682"/>
            <a:ext cx="5880902" cy="3561587"/>
          </a:xfrm>
          <a:prstGeom prst="roundRect">
            <a:avLst>
              <a:gd name="adj" fmla="val 2703"/>
            </a:avLst>
          </a:prstGeom>
        </p:spPr>
      </p:pic>
    </p:spTree>
    <p:extLst>
      <p:ext uri="{BB962C8B-B14F-4D97-AF65-F5344CB8AC3E}">
        <p14:creationId xmlns:p14="http://schemas.microsoft.com/office/powerpoint/2010/main" val="2840374930"/>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14CD5-C7BF-2742-6167-FEAB9C8E8D8C}"/>
              </a:ext>
            </a:extLst>
          </p:cNvPr>
          <p:cNvSpPr>
            <a:spLocks noGrp="1"/>
          </p:cNvSpPr>
          <p:nvPr>
            <p:ph type="title"/>
          </p:nvPr>
        </p:nvSpPr>
        <p:spPr>
          <a:xfrm>
            <a:off x="506820" y="896112"/>
            <a:ext cx="11685180" cy="1325563"/>
          </a:xfrm>
        </p:spPr>
        <p:txBody>
          <a:bodyPr/>
          <a:lstStyle/>
          <a:p>
            <a:r>
              <a:rPr lang="en-US"/>
              <a:t>Amendments to permitting Process</a:t>
            </a:r>
          </a:p>
        </p:txBody>
      </p:sp>
      <p:sp>
        <p:nvSpPr>
          <p:cNvPr id="3" name="Content Placeholder 2">
            <a:extLst>
              <a:ext uri="{FF2B5EF4-FFF2-40B4-BE49-F238E27FC236}">
                <a16:creationId xmlns:a16="http://schemas.microsoft.com/office/drawing/2014/main" id="{7D062982-CECB-F1CB-F5F1-8532783FBEB9}"/>
              </a:ext>
            </a:extLst>
          </p:cNvPr>
          <p:cNvSpPr>
            <a:spLocks noGrp="1"/>
          </p:cNvSpPr>
          <p:nvPr>
            <p:ph idx="1"/>
          </p:nvPr>
        </p:nvSpPr>
        <p:spPr/>
        <p:txBody>
          <a:bodyPr vert="horz" lIns="91440" tIns="45720" rIns="91440" bIns="45720" rtlCol="0" anchor="t">
            <a:normAutofit/>
          </a:bodyPr>
          <a:lstStyle/>
          <a:p>
            <a:pPr marL="457200" indent="-457200">
              <a:lnSpc>
                <a:spcPct val="200000"/>
              </a:lnSpc>
              <a:buFont typeface="Arial" panose="020B0604020202020204" pitchFamily="34" charset="0"/>
              <a:buChar char="•"/>
            </a:pPr>
            <a:r>
              <a:rPr lang="en-US" sz="2800" b="1"/>
              <a:t>Digitize the permitting process </a:t>
            </a:r>
          </a:p>
          <a:p>
            <a:pPr marL="457200" indent="-457200">
              <a:lnSpc>
                <a:spcPct val="200000"/>
              </a:lnSpc>
              <a:buFont typeface="Arial" panose="020B0604020202020204" pitchFamily="34" charset="0"/>
              <a:buChar char="•"/>
            </a:pPr>
            <a:r>
              <a:rPr lang="en-US" sz="2800" b="1"/>
              <a:t>Develop "solar-only“ permits:</a:t>
            </a:r>
          </a:p>
          <a:p>
            <a:pPr marL="914400" lvl="1" indent="-457200">
              <a:lnSpc>
                <a:spcPct val="160000"/>
              </a:lnSpc>
              <a:buFont typeface="Arial" panose="020B0604020202020204" pitchFamily="34" charset="0"/>
              <a:buChar char="•"/>
            </a:pPr>
            <a:r>
              <a:rPr lang="en-US" sz="2800" b="1"/>
              <a:t>The Historic District Commission’s Certificate of Appropriateness</a:t>
            </a:r>
          </a:p>
          <a:p>
            <a:pPr marL="914400" lvl="1" indent="-457200">
              <a:lnSpc>
                <a:spcPct val="200000"/>
              </a:lnSpc>
              <a:buFont typeface="Arial" panose="020B0604020202020204" pitchFamily="34" charset="0"/>
              <a:buChar char="•"/>
            </a:pPr>
            <a:r>
              <a:rPr lang="en-US" sz="2800" b="1"/>
              <a:t>Building</a:t>
            </a:r>
          </a:p>
        </p:txBody>
      </p:sp>
      <p:sp>
        <p:nvSpPr>
          <p:cNvPr id="4" name="Slide Number Placeholder 3">
            <a:extLst>
              <a:ext uri="{FF2B5EF4-FFF2-40B4-BE49-F238E27FC236}">
                <a16:creationId xmlns:a16="http://schemas.microsoft.com/office/drawing/2014/main" id="{E2186BA6-640C-6C3F-1F1B-C090AB343A3A}"/>
              </a:ext>
            </a:extLst>
          </p:cNvPr>
          <p:cNvSpPr>
            <a:spLocks noGrp="1"/>
          </p:cNvSpPr>
          <p:nvPr>
            <p:ph type="sldNum" sz="quarter" idx="12"/>
          </p:nvPr>
        </p:nvSpPr>
        <p:spPr>
          <a:xfrm>
            <a:off x="11451771" y="6399894"/>
            <a:ext cx="640353" cy="273050"/>
          </a:xfrm>
        </p:spPr>
        <p:txBody>
          <a:bodyPr/>
          <a:lstStyle/>
          <a:p>
            <a:fld id="{B5CEABB6-07DC-46E8-9B57-56EC44A396E5}" type="slidenum">
              <a:rPr lang="en-US" sz="2400" b="1" smtClean="0"/>
              <a:pPr/>
              <a:t>19</a:t>
            </a:fld>
            <a:endParaRPr lang="en-US" sz="2400" b="1"/>
          </a:p>
        </p:txBody>
      </p:sp>
    </p:spTree>
    <p:extLst>
      <p:ext uri="{BB962C8B-B14F-4D97-AF65-F5344CB8AC3E}">
        <p14:creationId xmlns:p14="http://schemas.microsoft.com/office/powerpoint/2010/main" val="2700187389"/>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15" name="Picture 14" descr="A logo for a company&#10;&#10;Description automatically generated">
            <a:extLst>
              <a:ext uri="{FF2B5EF4-FFF2-40B4-BE49-F238E27FC236}">
                <a16:creationId xmlns:a16="http://schemas.microsoft.com/office/drawing/2014/main" id="{B468C104-7D7E-52DA-0B4F-736079537CEB}"/>
              </a:ext>
            </a:extLst>
          </p:cNvPr>
          <p:cNvPicPr>
            <a:picLocks noChangeAspect="1"/>
          </p:cNvPicPr>
          <p:nvPr/>
        </p:nvPicPr>
        <p:blipFill rotWithShape="1">
          <a:blip r:embed="rId3">
            <a:alphaModFix/>
          </a:blip>
          <a:srcRect l="8844" t="19612" r="10378" b="17775"/>
          <a:stretch/>
        </p:blipFill>
        <p:spPr>
          <a:xfrm>
            <a:off x="315366" y="2981493"/>
            <a:ext cx="5799936" cy="29934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9" name="Google Shape;69;p14"/>
          <p:cNvSpPr txBox="1">
            <a:spLocks noGrp="1"/>
          </p:cNvSpPr>
          <p:nvPr>
            <p:ph type="title"/>
          </p:nvPr>
        </p:nvSpPr>
        <p:spPr>
          <a:xfrm>
            <a:off x="315366" y="416559"/>
            <a:ext cx="5780634" cy="2432853"/>
          </a:xfrm>
          <a:prstGeom prst="rect">
            <a:avLst/>
          </a:prstGeom>
        </p:spPr>
        <p:txBody>
          <a:bodyPr spcFirstLastPara="1" vert="horz" wrap="square" lIns="121900" tIns="121900" rIns="121900" bIns="121900" rtlCol="0" anchor="b" anchorCtr="0">
            <a:noAutofit/>
          </a:bodyPr>
          <a:lstStyle/>
          <a:p>
            <a:pPr algn="ctr">
              <a:spcBef>
                <a:spcPts val="0"/>
              </a:spcBef>
            </a:pPr>
            <a:r>
              <a:rPr lang="en" sz="3200" b="1"/>
              <a:t>SolSmart</a:t>
            </a:r>
            <a:r>
              <a:rPr lang="en" sz="3200"/>
              <a:t> is a national program that recognizes places that have demonstrated solar leadership.</a:t>
            </a:r>
            <a:endParaRPr sz="3200"/>
          </a:p>
        </p:txBody>
      </p:sp>
      <p:sp>
        <p:nvSpPr>
          <p:cNvPr id="13" name="Slide Number Placeholder 3">
            <a:extLst>
              <a:ext uri="{FF2B5EF4-FFF2-40B4-BE49-F238E27FC236}">
                <a16:creationId xmlns:a16="http://schemas.microsoft.com/office/drawing/2014/main" id="{70BBDB9C-4E89-2EC3-D06A-99385551786B}"/>
              </a:ext>
            </a:extLst>
          </p:cNvPr>
          <p:cNvSpPr>
            <a:spLocks noGrp="1"/>
          </p:cNvSpPr>
          <p:nvPr>
            <p:ph type="sldNum" sz="quarter" idx="12"/>
          </p:nvPr>
        </p:nvSpPr>
        <p:spPr>
          <a:xfrm>
            <a:off x="11401425" y="6313488"/>
            <a:ext cx="790575" cy="544512"/>
          </a:xfrm>
        </p:spPr>
        <p:txBody>
          <a:bodyPr/>
          <a:lstStyle/>
          <a:p>
            <a:pPr>
              <a:spcAft>
                <a:spcPts val="600"/>
              </a:spcAft>
            </a:pPr>
            <a:fld id="{B5CEABB6-07DC-46E8-9B57-56EC44A396E5}" type="slidenum">
              <a:rPr lang="en-US" sz="2400" b="1" smtClean="0"/>
              <a:pPr>
                <a:spcAft>
                  <a:spcPts val="600"/>
                </a:spcAft>
              </a:pPr>
              <a:t>2</a:t>
            </a:fld>
            <a:endParaRPr lang="en-US" sz="2400" b="1"/>
          </a:p>
        </p:txBody>
      </p:sp>
      <p:sp>
        <p:nvSpPr>
          <p:cNvPr id="74" name="Google Shape;74;p14"/>
          <p:cNvSpPr txBox="1"/>
          <p:nvPr/>
        </p:nvSpPr>
        <p:spPr>
          <a:xfrm>
            <a:off x="6329680" y="6460480"/>
            <a:ext cx="4793615" cy="400069"/>
          </a:xfrm>
          <a:prstGeom prst="rect">
            <a:avLst/>
          </a:prstGeom>
          <a:noFill/>
          <a:ln>
            <a:noFill/>
          </a:ln>
        </p:spPr>
        <p:txBody>
          <a:bodyPr spcFirstLastPara="1" wrap="square" lIns="121900" tIns="121900" rIns="121900" bIns="121900" anchor="t" anchorCtr="0">
            <a:spAutoFit/>
          </a:bodyPr>
          <a:lstStyle/>
          <a:p>
            <a:pPr algn="ctr"/>
            <a:r>
              <a:rPr lang="en" sz="1000">
                <a:solidFill>
                  <a:schemeClr val="dk1"/>
                </a:solidFill>
                <a:latin typeface="Roboto"/>
                <a:ea typeface="Roboto"/>
                <a:cs typeface="Roboto"/>
                <a:sym typeface="Roboto"/>
              </a:rPr>
              <a:t>Image by SolSmart from </a:t>
            </a:r>
            <a:r>
              <a:rPr lang="en-US" sz="1000" u="sng">
                <a:solidFill>
                  <a:schemeClr val="hlink"/>
                </a:solidFill>
                <a:latin typeface="Roboto"/>
                <a:ea typeface="Roboto"/>
                <a:cs typeface="Roboto"/>
                <a:sym typeface="Roboto"/>
                <a:hlinkClick r:id="rId4"/>
              </a:rPr>
              <a:t>Home | SolSmart</a:t>
            </a:r>
            <a:r>
              <a:rPr lang="en-US" sz="1000">
                <a:solidFill>
                  <a:schemeClr val="dk1"/>
                </a:solidFill>
                <a:latin typeface="Roboto"/>
                <a:ea typeface="Roboto"/>
                <a:cs typeface="Roboto"/>
                <a:sym typeface="Roboto"/>
              </a:rPr>
              <a:t> under a </a:t>
            </a:r>
            <a:r>
              <a:rPr lang="en-US" sz="1000" u="sng">
                <a:solidFill>
                  <a:schemeClr val="hlink"/>
                </a:solidFill>
                <a:latin typeface="Roboto"/>
                <a:ea typeface="Roboto"/>
                <a:cs typeface="Roboto"/>
                <a:sym typeface="Roboto"/>
                <a:hlinkClick r:id="rId5"/>
              </a:rPr>
              <a:t>CC0 (public domain) license</a:t>
            </a:r>
            <a:endParaRPr lang="en-US" sz="1000">
              <a:solidFill>
                <a:schemeClr val="dk1"/>
              </a:solidFill>
              <a:latin typeface="Roboto"/>
              <a:ea typeface="Roboto"/>
              <a:cs typeface="Roboto"/>
              <a:sym typeface="Roboto"/>
            </a:endParaRPr>
          </a:p>
        </p:txBody>
      </p:sp>
      <p:grpSp>
        <p:nvGrpSpPr>
          <p:cNvPr id="26" name="Group 25">
            <a:extLst>
              <a:ext uri="{FF2B5EF4-FFF2-40B4-BE49-F238E27FC236}">
                <a16:creationId xmlns:a16="http://schemas.microsoft.com/office/drawing/2014/main" id="{CFFE9F3C-704A-43DC-95CA-FC7B41F31FF8}"/>
              </a:ext>
            </a:extLst>
          </p:cNvPr>
          <p:cNvGrpSpPr/>
          <p:nvPr/>
        </p:nvGrpSpPr>
        <p:grpSpPr>
          <a:xfrm>
            <a:off x="8895581" y="3747840"/>
            <a:ext cx="1903037" cy="2095010"/>
            <a:chOff x="6879430" y="2968803"/>
            <a:chExt cx="1427278" cy="1571257"/>
          </a:xfrm>
          <a:solidFill>
            <a:srgbClr val="C0BEC2"/>
          </a:solidFill>
        </p:grpSpPr>
        <p:pic>
          <p:nvPicPr>
            <p:cNvPr id="5" name="Graphic 4" descr="Ribbon with solid fill">
              <a:extLst>
                <a:ext uri="{FF2B5EF4-FFF2-40B4-BE49-F238E27FC236}">
                  <a16:creationId xmlns:a16="http://schemas.microsoft.com/office/drawing/2014/main" id="{BA0FB69E-B844-DBF1-3CE1-A593DF82CBE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50268" y="3261640"/>
              <a:ext cx="1278420" cy="1278420"/>
            </a:xfrm>
            <a:prstGeom prst="rect">
              <a:avLst/>
            </a:prstGeom>
            <a:effectLst>
              <a:outerShdw blurRad="50800" dist="38100" dir="5400000" algn="t" rotWithShape="0">
                <a:prstClr val="black">
                  <a:alpha val="40000"/>
                </a:prstClr>
              </a:outerShdw>
            </a:effectLst>
          </p:spPr>
        </p:pic>
        <p:sp>
          <p:nvSpPr>
            <p:cNvPr id="19" name="Rectangle: Rounded Corners 18">
              <a:extLst>
                <a:ext uri="{FF2B5EF4-FFF2-40B4-BE49-F238E27FC236}">
                  <a16:creationId xmlns:a16="http://schemas.microsoft.com/office/drawing/2014/main" id="{123499BC-BAEF-C7C7-78A3-D5722EEB984D}"/>
                </a:ext>
              </a:extLst>
            </p:cNvPr>
            <p:cNvSpPr/>
            <p:nvPr/>
          </p:nvSpPr>
          <p:spPr>
            <a:xfrm>
              <a:off x="6879430" y="2968803"/>
              <a:ext cx="1427278" cy="279041"/>
            </a:xfrm>
            <a:prstGeom prst="roundRect">
              <a:avLst/>
            </a:prstGeom>
            <a:grpFill/>
            <a:ln>
              <a:solidFill>
                <a:srgbClr val="C0BEC2"/>
              </a:solidFill>
            </a:ln>
            <a:effectLst>
              <a:outerShdw blurRad="50800" dist="254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PLATINUM</a:t>
              </a:r>
            </a:p>
          </p:txBody>
        </p:sp>
      </p:grpSp>
      <p:grpSp>
        <p:nvGrpSpPr>
          <p:cNvPr id="23" name="Group 22">
            <a:extLst>
              <a:ext uri="{FF2B5EF4-FFF2-40B4-BE49-F238E27FC236}">
                <a16:creationId xmlns:a16="http://schemas.microsoft.com/office/drawing/2014/main" id="{780E2C8B-791A-E3E5-01E8-CF4DDDA7CFB2}"/>
              </a:ext>
            </a:extLst>
          </p:cNvPr>
          <p:cNvGrpSpPr/>
          <p:nvPr/>
        </p:nvGrpSpPr>
        <p:grpSpPr>
          <a:xfrm>
            <a:off x="6732225" y="1114089"/>
            <a:ext cx="1785429" cy="2104344"/>
            <a:chOff x="5256911" y="993492"/>
            <a:chExt cx="1339072" cy="1578258"/>
          </a:xfrm>
          <a:solidFill>
            <a:srgbClr val="96694B"/>
          </a:solidFill>
        </p:grpSpPr>
        <p:pic>
          <p:nvPicPr>
            <p:cNvPr id="3" name="Graphic 2" descr="Ribbon with solid fill">
              <a:extLst>
                <a:ext uri="{FF2B5EF4-FFF2-40B4-BE49-F238E27FC236}">
                  <a16:creationId xmlns:a16="http://schemas.microsoft.com/office/drawing/2014/main" id="{89886886-F760-9833-CC72-E6084F94CC9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284477" y="1287810"/>
              <a:ext cx="1283940" cy="1283940"/>
            </a:xfrm>
            <a:prstGeom prst="rect">
              <a:avLst/>
            </a:prstGeom>
            <a:effectLst>
              <a:outerShdw blurRad="50800" dist="38100" dir="5400000" algn="t" rotWithShape="0">
                <a:prstClr val="black">
                  <a:alpha val="40000"/>
                </a:prstClr>
              </a:outerShdw>
            </a:effectLst>
          </p:spPr>
        </p:pic>
        <p:sp>
          <p:nvSpPr>
            <p:cNvPr id="20" name="Rectangle: Rounded Corners 19">
              <a:extLst>
                <a:ext uri="{FF2B5EF4-FFF2-40B4-BE49-F238E27FC236}">
                  <a16:creationId xmlns:a16="http://schemas.microsoft.com/office/drawing/2014/main" id="{DCC389AC-1E63-E4F3-7CC0-D80CEE3B47EE}"/>
                </a:ext>
              </a:extLst>
            </p:cNvPr>
            <p:cNvSpPr/>
            <p:nvPr/>
          </p:nvSpPr>
          <p:spPr>
            <a:xfrm>
              <a:off x="5256911" y="993492"/>
              <a:ext cx="1339072" cy="292837"/>
            </a:xfrm>
            <a:prstGeom prst="roundRect">
              <a:avLst/>
            </a:prstGeom>
            <a:grpFill/>
            <a:ln>
              <a:solidFill>
                <a:srgbClr val="96694B"/>
              </a:solidFill>
            </a:ln>
            <a:effectLst>
              <a:outerShdw blurRad="50800" dist="254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2">
                      <a:lumMod val="20000"/>
                      <a:lumOff val="80000"/>
                    </a:schemeClr>
                  </a:solidFill>
                </a:rPr>
                <a:t>BRONZE</a:t>
              </a:r>
            </a:p>
          </p:txBody>
        </p:sp>
      </p:grpSp>
      <p:grpSp>
        <p:nvGrpSpPr>
          <p:cNvPr id="24" name="Group 23">
            <a:extLst>
              <a:ext uri="{FF2B5EF4-FFF2-40B4-BE49-F238E27FC236}">
                <a16:creationId xmlns:a16="http://schemas.microsoft.com/office/drawing/2014/main" id="{03D6FB47-2902-AF62-18F5-5743074DC14D}"/>
              </a:ext>
            </a:extLst>
          </p:cNvPr>
          <p:cNvGrpSpPr/>
          <p:nvPr/>
        </p:nvGrpSpPr>
        <p:grpSpPr>
          <a:xfrm>
            <a:off x="8982677" y="1114090"/>
            <a:ext cx="1785429" cy="2101745"/>
            <a:chOff x="6944750" y="993492"/>
            <a:chExt cx="1339072" cy="1576309"/>
          </a:xfrm>
          <a:solidFill>
            <a:srgbClr val="8C9091"/>
          </a:solidFill>
        </p:grpSpPr>
        <p:pic>
          <p:nvPicPr>
            <p:cNvPr id="4" name="Graphic 3" descr="Ribbon with solid fill">
              <a:extLst>
                <a:ext uri="{FF2B5EF4-FFF2-40B4-BE49-F238E27FC236}">
                  <a16:creationId xmlns:a16="http://schemas.microsoft.com/office/drawing/2014/main" id="{905100F2-CC43-DF74-AF66-0EA6FCB241C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944750" y="1285862"/>
              <a:ext cx="1283939" cy="1283939"/>
            </a:xfrm>
            <a:prstGeom prst="rect">
              <a:avLst/>
            </a:prstGeom>
            <a:effectLst>
              <a:outerShdw blurRad="50800" dist="38100" dir="5400000" algn="t" rotWithShape="0">
                <a:prstClr val="black">
                  <a:alpha val="40000"/>
                </a:prstClr>
              </a:outerShdw>
            </a:effectLst>
          </p:spPr>
        </p:pic>
        <p:sp>
          <p:nvSpPr>
            <p:cNvPr id="21" name="Rectangle: Rounded Corners 20">
              <a:extLst>
                <a:ext uri="{FF2B5EF4-FFF2-40B4-BE49-F238E27FC236}">
                  <a16:creationId xmlns:a16="http://schemas.microsoft.com/office/drawing/2014/main" id="{D2DD0BB4-AC69-C11F-C0E4-81C3B813B1C4}"/>
                </a:ext>
              </a:extLst>
            </p:cNvPr>
            <p:cNvSpPr/>
            <p:nvPr/>
          </p:nvSpPr>
          <p:spPr>
            <a:xfrm>
              <a:off x="6944750" y="993492"/>
              <a:ext cx="1339072" cy="292837"/>
            </a:xfrm>
            <a:prstGeom prst="roundRect">
              <a:avLst/>
            </a:prstGeom>
            <a:grpFill/>
            <a:ln>
              <a:solidFill>
                <a:srgbClr val="8C9091"/>
              </a:solidFill>
            </a:ln>
            <a:effectLst>
              <a:outerShdw blurRad="50800" dist="254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2">
                      <a:lumMod val="20000"/>
                      <a:lumOff val="80000"/>
                    </a:schemeClr>
                  </a:solidFill>
                </a:rPr>
                <a:t>SILVER</a:t>
              </a:r>
            </a:p>
          </p:txBody>
        </p:sp>
      </p:grpSp>
      <p:grpSp>
        <p:nvGrpSpPr>
          <p:cNvPr id="25" name="Group 24">
            <a:extLst>
              <a:ext uri="{FF2B5EF4-FFF2-40B4-BE49-F238E27FC236}">
                <a16:creationId xmlns:a16="http://schemas.microsoft.com/office/drawing/2014/main" id="{80FF46A3-2E08-981F-2C8C-7C170CA03A0C}"/>
              </a:ext>
            </a:extLst>
          </p:cNvPr>
          <p:cNvGrpSpPr/>
          <p:nvPr/>
        </p:nvGrpSpPr>
        <p:grpSpPr>
          <a:xfrm>
            <a:off x="6732225" y="3771554"/>
            <a:ext cx="1785429" cy="2060260"/>
            <a:chOff x="5256911" y="2986590"/>
            <a:chExt cx="1339072" cy="1545195"/>
          </a:xfrm>
          <a:solidFill>
            <a:srgbClr val="CA9F38"/>
          </a:solidFill>
        </p:grpSpPr>
        <p:pic>
          <p:nvPicPr>
            <p:cNvPr id="6" name="Graphic 5" descr="Ribbon with solid fill">
              <a:extLst>
                <a:ext uri="{FF2B5EF4-FFF2-40B4-BE49-F238E27FC236}">
                  <a16:creationId xmlns:a16="http://schemas.microsoft.com/office/drawing/2014/main" id="{52493D89-97E5-B698-02DF-0468DB3A9F3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284477" y="3247845"/>
              <a:ext cx="1283940" cy="1283940"/>
            </a:xfrm>
            <a:prstGeom prst="rect">
              <a:avLst/>
            </a:prstGeom>
            <a:effectLst>
              <a:outerShdw blurRad="50800" dist="38100" dir="5400000" algn="t" rotWithShape="0">
                <a:prstClr val="black">
                  <a:alpha val="40000"/>
                </a:prstClr>
              </a:outerShdw>
            </a:effectLst>
          </p:spPr>
        </p:pic>
        <p:sp>
          <p:nvSpPr>
            <p:cNvPr id="22" name="Rectangle: Rounded Corners 21">
              <a:extLst>
                <a:ext uri="{FF2B5EF4-FFF2-40B4-BE49-F238E27FC236}">
                  <a16:creationId xmlns:a16="http://schemas.microsoft.com/office/drawing/2014/main" id="{37E93B61-9991-04D6-F192-51BC4220F7F7}"/>
                </a:ext>
              </a:extLst>
            </p:cNvPr>
            <p:cNvSpPr/>
            <p:nvPr/>
          </p:nvSpPr>
          <p:spPr>
            <a:xfrm>
              <a:off x="5256911" y="2986590"/>
              <a:ext cx="1339072" cy="292837"/>
            </a:xfrm>
            <a:prstGeom prst="roundRect">
              <a:avLst/>
            </a:prstGeom>
            <a:grpFill/>
            <a:ln>
              <a:solidFill>
                <a:srgbClr val="CA9F38"/>
              </a:solidFill>
            </a:ln>
            <a:effectLst>
              <a:outerShdw blurRad="50800" dist="254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GOLD</a:t>
              </a:r>
            </a:p>
          </p:txBody>
        </p:sp>
      </p:grpSp>
    </p:spTree>
    <p:extLst>
      <p:ext uri="{BB962C8B-B14F-4D97-AF65-F5344CB8AC3E}">
        <p14:creationId xmlns:p14="http://schemas.microsoft.com/office/powerpoint/2010/main" val="22624332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fltVal val="0"/>
                                          </p:val>
                                        </p:tav>
                                        <p:tav tm="100000">
                                          <p:val>
                                            <p:strVal val="#ppt_w"/>
                                          </p:val>
                                        </p:tav>
                                      </p:tavLst>
                                    </p:anim>
                                    <p:anim calcmode="lin" valueType="num">
                                      <p:cBhvr>
                                        <p:cTn id="14" dur="500" fill="hold"/>
                                        <p:tgtEl>
                                          <p:spTgt spid="24"/>
                                        </p:tgtEl>
                                        <p:attrNameLst>
                                          <p:attrName>ppt_h</p:attrName>
                                        </p:attrNameLst>
                                      </p:cBhvr>
                                      <p:tavLst>
                                        <p:tav tm="0">
                                          <p:val>
                                            <p:fltVal val="0"/>
                                          </p:val>
                                        </p:tav>
                                        <p:tav tm="100000">
                                          <p:val>
                                            <p:strVal val="#ppt_h"/>
                                          </p:val>
                                        </p:tav>
                                      </p:tavLst>
                                    </p:anim>
                                    <p:animEffect transition="in" filter="fade">
                                      <p:cBhvr>
                                        <p:cTn id="15" dur="500"/>
                                        <p:tgtEl>
                                          <p:spTgt spid="24"/>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ppt_w</p:attrName>
                                        </p:attrNameLst>
                                      </p:cBhvr>
                                      <p:tavLst>
                                        <p:tav tm="0">
                                          <p:val>
                                            <p:fltVal val="0"/>
                                          </p:val>
                                        </p:tav>
                                        <p:tav tm="100000">
                                          <p:val>
                                            <p:strVal val="#ppt_w"/>
                                          </p:val>
                                        </p:tav>
                                      </p:tavLst>
                                    </p:anim>
                                    <p:anim calcmode="lin" valueType="num">
                                      <p:cBhvr>
                                        <p:cTn id="20" dur="500" fill="hold"/>
                                        <p:tgtEl>
                                          <p:spTgt spid="25"/>
                                        </p:tgtEl>
                                        <p:attrNameLst>
                                          <p:attrName>ppt_h</p:attrName>
                                        </p:attrNameLst>
                                      </p:cBhvr>
                                      <p:tavLst>
                                        <p:tav tm="0">
                                          <p:val>
                                            <p:fltVal val="0"/>
                                          </p:val>
                                        </p:tav>
                                        <p:tav tm="100000">
                                          <p:val>
                                            <p:strVal val="#ppt_h"/>
                                          </p:val>
                                        </p:tav>
                                      </p:tavLst>
                                    </p:anim>
                                    <p:animEffect transition="in" filter="fade">
                                      <p:cBhvr>
                                        <p:cTn id="21" dur="500"/>
                                        <p:tgtEl>
                                          <p:spTgt spid="25"/>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p:cTn id="25" dur="500" fill="hold"/>
                                        <p:tgtEl>
                                          <p:spTgt spid="26"/>
                                        </p:tgtEl>
                                        <p:attrNameLst>
                                          <p:attrName>ppt_w</p:attrName>
                                        </p:attrNameLst>
                                      </p:cBhvr>
                                      <p:tavLst>
                                        <p:tav tm="0">
                                          <p:val>
                                            <p:fltVal val="0"/>
                                          </p:val>
                                        </p:tav>
                                        <p:tav tm="100000">
                                          <p:val>
                                            <p:strVal val="#ppt_w"/>
                                          </p:val>
                                        </p:tav>
                                      </p:tavLst>
                                    </p:anim>
                                    <p:anim calcmode="lin" valueType="num">
                                      <p:cBhvr>
                                        <p:cTn id="26" dur="500" fill="hold"/>
                                        <p:tgtEl>
                                          <p:spTgt spid="26"/>
                                        </p:tgtEl>
                                        <p:attrNameLst>
                                          <p:attrName>ppt_h</p:attrName>
                                        </p:attrNameLst>
                                      </p:cBhvr>
                                      <p:tavLst>
                                        <p:tav tm="0">
                                          <p:val>
                                            <p:fltVal val="0"/>
                                          </p:val>
                                        </p:tav>
                                        <p:tav tm="100000">
                                          <p:val>
                                            <p:strVal val="#ppt_h"/>
                                          </p:val>
                                        </p:tav>
                                      </p:tavLst>
                                    </p:anim>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nodeType="clickEffect">
                                  <p:stCondLst>
                                    <p:cond delay="0"/>
                                  </p:stCondLst>
                                  <p:childTnLst>
                                    <p:anim calcmode="lin" valueType="num">
                                      <p:cBhvr>
                                        <p:cTn id="31" dur="500"/>
                                        <p:tgtEl>
                                          <p:spTgt spid="23"/>
                                        </p:tgtEl>
                                        <p:attrNameLst>
                                          <p:attrName>ppt_w</p:attrName>
                                        </p:attrNameLst>
                                      </p:cBhvr>
                                      <p:tavLst>
                                        <p:tav tm="0">
                                          <p:val>
                                            <p:strVal val="ppt_w"/>
                                          </p:val>
                                        </p:tav>
                                        <p:tav tm="100000">
                                          <p:val>
                                            <p:fltVal val="0"/>
                                          </p:val>
                                        </p:tav>
                                      </p:tavLst>
                                    </p:anim>
                                    <p:anim calcmode="lin" valueType="num">
                                      <p:cBhvr>
                                        <p:cTn id="32" dur="500"/>
                                        <p:tgtEl>
                                          <p:spTgt spid="23"/>
                                        </p:tgtEl>
                                        <p:attrNameLst>
                                          <p:attrName>ppt_h</p:attrName>
                                        </p:attrNameLst>
                                      </p:cBhvr>
                                      <p:tavLst>
                                        <p:tav tm="0">
                                          <p:val>
                                            <p:strVal val="ppt_h"/>
                                          </p:val>
                                        </p:tav>
                                        <p:tav tm="100000">
                                          <p:val>
                                            <p:fltVal val="0"/>
                                          </p:val>
                                        </p:tav>
                                      </p:tavLst>
                                    </p:anim>
                                    <p:animEffect transition="out" filter="fade">
                                      <p:cBhvr>
                                        <p:cTn id="33" dur="500"/>
                                        <p:tgtEl>
                                          <p:spTgt spid="23"/>
                                        </p:tgtEl>
                                      </p:cBhvr>
                                    </p:animEffect>
                                    <p:set>
                                      <p:cBhvr>
                                        <p:cTn id="34" dur="1" fill="hold">
                                          <p:stCondLst>
                                            <p:cond delay="499"/>
                                          </p:stCondLst>
                                        </p:cTn>
                                        <p:tgtEl>
                                          <p:spTgt spid="23"/>
                                        </p:tgtEl>
                                        <p:attrNameLst>
                                          <p:attrName>style.visibility</p:attrName>
                                        </p:attrNameLst>
                                      </p:cBhvr>
                                      <p:to>
                                        <p:strVal val="hidden"/>
                                      </p:to>
                                    </p:set>
                                  </p:childTnLst>
                                </p:cTn>
                              </p:par>
                              <p:par>
                                <p:cTn id="35" presetID="53" presetClass="exit" presetSubtype="32" fill="hold" nodeType="withEffect">
                                  <p:stCondLst>
                                    <p:cond delay="0"/>
                                  </p:stCondLst>
                                  <p:childTnLst>
                                    <p:anim calcmode="lin" valueType="num">
                                      <p:cBhvr>
                                        <p:cTn id="36" dur="500"/>
                                        <p:tgtEl>
                                          <p:spTgt spid="25"/>
                                        </p:tgtEl>
                                        <p:attrNameLst>
                                          <p:attrName>ppt_w</p:attrName>
                                        </p:attrNameLst>
                                      </p:cBhvr>
                                      <p:tavLst>
                                        <p:tav tm="0">
                                          <p:val>
                                            <p:strVal val="ppt_w"/>
                                          </p:val>
                                        </p:tav>
                                        <p:tav tm="100000">
                                          <p:val>
                                            <p:fltVal val="0"/>
                                          </p:val>
                                        </p:tav>
                                      </p:tavLst>
                                    </p:anim>
                                    <p:anim calcmode="lin" valueType="num">
                                      <p:cBhvr>
                                        <p:cTn id="37" dur="500"/>
                                        <p:tgtEl>
                                          <p:spTgt spid="25"/>
                                        </p:tgtEl>
                                        <p:attrNameLst>
                                          <p:attrName>ppt_h</p:attrName>
                                        </p:attrNameLst>
                                      </p:cBhvr>
                                      <p:tavLst>
                                        <p:tav tm="0">
                                          <p:val>
                                            <p:strVal val="ppt_h"/>
                                          </p:val>
                                        </p:tav>
                                        <p:tav tm="100000">
                                          <p:val>
                                            <p:fltVal val="0"/>
                                          </p:val>
                                        </p:tav>
                                      </p:tavLst>
                                    </p:anim>
                                    <p:animEffect transition="out" filter="fade">
                                      <p:cBhvr>
                                        <p:cTn id="38" dur="500"/>
                                        <p:tgtEl>
                                          <p:spTgt spid="25"/>
                                        </p:tgtEl>
                                      </p:cBhvr>
                                    </p:animEffect>
                                    <p:set>
                                      <p:cBhvr>
                                        <p:cTn id="39" dur="1" fill="hold">
                                          <p:stCondLst>
                                            <p:cond delay="499"/>
                                          </p:stCondLst>
                                        </p:cTn>
                                        <p:tgtEl>
                                          <p:spTgt spid="25"/>
                                        </p:tgtEl>
                                        <p:attrNameLst>
                                          <p:attrName>style.visibility</p:attrName>
                                        </p:attrNameLst>
                                      </p:cBhvr>
                                      <p:to>
                                        <p:strVal val="hidden"/>
                                      </p:to>
                                    </p:set>
                                  </p:childTnLst>
                                </p:cTn>
                              </p:par>
                              <p:par>
                                <p:cTn id="40" presetID="53" presetClass="exit" presetSubtype="32" fill="hold" nodeType="withEffect">
                                  <p:stCondLst>
                                    <p:cond delay="0"/>
                                  </p:stCondLst>
                                  <p:childTnLst>
                                    <p:anim calcmode="lin" valueType="num">
                                      <p:cBhvr>
                                        <p:cTn id="41" dur="500"/>
                                        <p:tgtEl>
                                          <p:spTgt spid="26"/>
                                        </p:tgtEl>
                                        <p:attrNameLst>
                                          <p:attrName>ppt_w</p:attrName>
                                        </p:attrNameLst>
                                      </p:cBhvr>
                                      <p:tavLst>
                                        <p:tav tm="0">
                                          <p:val>
                                            <p:strVal val="ppt_w"/>
                                          </p:val>
                                        </p:tav>
                                        <p:tav tm="100000">
                                          <p:val>
                                            <p:fltVal val="0"/>
                                          </p:val>
                                        </p:tav>
                                      </p:tavLst>
                                    </p:anim>
                                    <p:anim calcmode="lin" valueType="num">
                                      <p:cBhvr>
                                        <p:cTn id="42" dur="500"/>
                                        <p:tgtEl>
                                          <p:spTgt spid="26"/>
                                        </p:tgtEl>
                                        <p:attrNameLst>
                                          <p:attrName>ppt_h</p:attrName>
                                        </p:attrNameLst>
                                      </p:cBhvr>
                                      <p:tavLst>
                                        <p:tav tm="0">
                                          <p:val>
                                            <p:strVal val="ppt_h"/>
                                          </p:val>
                                        </p:tav>
                                        <p:tav tm="100000">
                                          <p:val>
                                            <p:fltVal val="0"/>
                                          </p:val>
                                        </p:tav>
                                      </p:tavLst>
                                    </p:anim>
                                    <p:animEffect transition="out" filter="fade">
                                      <p:cBhvr>
                                        <p:cTn id="43" dur="500"/>
                                        <p:tgtEl>
                                          <p:spTgt spid="26"/>
                                        </p:tgtEl>
                                      </p:cBhvr>
                                    </p:animEffect>
                                    <p:set>
                                      <p:cBhvr>
                                        <p:cTn id="44" dur="1" fill="hold">
                                          <p:stCondLst>
                                            <p:cond delay="499"/>
                                          </p:stCondLst>
                                        </p:cTn>
                                        <p:tgtEl>
                                          <p:spTgt spid="26"/>
                                        </p:tgtEl>
                                        <p:attrNameLst>
                                          <p:attrName>style.visibility</p:attrName>
                                        </p:attrNameLst>
                                      </p:cBhvr>
                                      <p:to>
                                        <p:strVal val="hidden"/>
                                      </p:to>
                                    </p:set>
                                  </p:childTnLst>
                                </p:cTn>
                              </p:par>
                              <p:par>
                                <p:cTn id="45" presetID="6" presetClass="emph" presetSubtype="0" fill="hold" nodeType="withEffect">
                                  <p:stCondLst>
                                    <p:cond delay="0"/>
                                  </p:stCondLst>
                                  <p:childTnLst>
                                    <p:animScale>
                                      <p:cBhvr>
                                        <p:cTn id="46" dur="2000" fill="hold"/>
                                        <p:tgtEl>
                                          <p:spTgt spid="24"/>
                                        </p:tgtEl>
                                      </p:cBhvr>
                                      <p:by x="150000" y="150000"/>
                                    </p:animScale>
                                  </p:childTnLst>
                                </p:cTn>
                              </p:par>
                              <p:par>
                                <p:cTn id="47" presetID="42" presetClass="path" presetSubtype="0" accel="50000" decel="50000" fill="hold" nodeType="withEffect">
                                  <p:stCondLst>
                                    <p:cond delay="0"/>
                                  </p:stCondLst>
                                  <p:childTnLst>
                                    <p:animMotion origin="layout" path="M 1.11111E-6 3.7037E-6 L -0.07309 0.15339 " pathEditMode="fixed" rAng="0" ptsTypes="AA">
                                      <p:cBhvr>
                                        <p:cTn id="48" dur="2000" fill="hold"/>
                                        <p:tgtEl>
                                          <p:spTgt spid="24"/>
                                        </p:tgtEl>
                                        <p:attrNameLst>
                                          <p:attrName>ppt_x</p:attrName>
                                          <p:attrName>ppt_y</p:attrName>
                                        </p:attrNameLst>
                                      </p:cBhvr>
                                      <p:rCtr x="-3663" y="765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98DD5A4-BA73-0808-3F17-DB6CEA0F8B47}"/>
              </a:ext>
            </a:extLst>
          </p:cNvPr>
          <p:cNvPicPr>
            <a:picLocks noChangeAspect="1" noChangeArrowheads="1"/>
          </p:cNvPicPr>
          <p:nvPr/>
        </p:nvPicPr>
        <p:blipFill>
          <a:blip r:embed="rId2"/>
          <a:srcRect/>
          <a:stretch/>
        </p:blipFill>
        <p:spPr bwMode="auto">
          <a:xfrm>
            <a:off x="1644650" y="94351"/>
            <a:ext cx="8902700" cy="62329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7DD479A-D57C-8533-BBCC-FA240DAA38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1270" y="-6315"/>
            <a:ext cx="448944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44298765-183B-DFF9-AD44-CDA73E91C47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4079" b="24"/>
          <a:stretch/>
        </p:blipFill>
        <p:spPr bwMode="auto">
          <a:xfrm>
            <a:off x="3851273" y="6453499"/>
            <a:ext cx="4489449" cy="4045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1D17847-A4FE-DEC7-6D68-D1207F448182}"/>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93" t="60477" r="32218" b="35132"/>
          <a:stretch/>
        </p:blipFill>
        <p:spPr bwMode="auto">
          <a:xfrm>
            <a:off x="3847101" y="4401955"/>
            <a:ext cx="3047155" cy="3012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C7343CE4-CA77-5DF1-34F7-770B20269938}"/>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t="-1" b="66410"/>
          <a:stretch/>
        </p:blipFill>
        <p:spPr bwMode="auto">
          <a:xfrm>
            <a:off x="3851270" y="0"/>
            <a:ext cx="4489449" cy="23036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D0EA423-4290-7EE1-CA3F-99696A3D6279}"/>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Lst>
          </a:blip>
          <a:srcRect l="35277" t="38942" r="-1" b="59390"/>
          <a:stretch/>
        </p:blipFill>
        <p:spPr>
          <a:xfrm>
            <a:off x="5442857" y="2667001"/>
            <a:ext cx="2903071" cy="114393"/>
          </a:xfrm>
          <a:prstGeom prst="rect">
            <a:avLst/>
          </a:prstGeom>
        </p:spPr>
      </p:pic>
      <p:pic>
        <p:nvPicPr>
          <p:cNvPr id="4" name="Picture 4" descr="A close-up of a form&#10;&#10;Description automatically generated">
            <a:extLst>
              <a:ext uri="{FF2B5EF4-FFF2-40B4-BE49-F238E27FC236}">
                <a16:creationId xmlns:a16="http://schemas.microsoft.com/office/drawing/2014/main" id="{A175274A-11C5-507F-61B1-686E51F6A60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835" t="33575" r="33726" b="63580"/>
          <a:stretch/>
        </p:blipFill>
        <p:spPr bwMode="auto">
          <a:xfrm>
            <a:off x="5312413" y="2304130"/>
            <a:ext cx="1456307" cy="1950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A close-up of a form&#10;&#10;Description automatically generated">
            <a:extLst>
              <a:ext uri="{FF2B5EF4-FFF2-40B4-BE49-F238E27FC236}">
                <a16:creationId xmlns:a16="http://schemas.microsoft.com/office/drawing/2014/main" id="{4D4004CC-E2E6-DCE2-3266-D0575DDB265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0300" r="67242" b="56629"/>
          <a:stretch/>
        </p:blipFill>
        <p:spPr bwMode="auto">
          <a:xfrm>
            <a:off x="3852130" y="2752762"/>
            <a:ext cx="1470655" cy="21059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6">
            <a:extLst>
              <a:ext uri="{FF2B5EF4-FFF2-40B4-BE49-F238E27FC236}">
                <a16:creationId xmlns:a16="http://schemas.microsoft.com/office/drawing/2014/main" id="{48DE6FCC-F74D-ED0D-DB0C-B0B91E3C5D05}"/>
              </a:ext>
            </a:extLst>
          </p:cNvPr>
          <p:cNvSpPr>
            <a:spLocks noGrp="1"/>
          </p:cNvSpPr>
          <p:nvPr>
            <p:ph type="sldNum" sz="quarter" idx="12"/>
          </p:nvPr>
        </p:nvSpPr>
        <p:spPr>
          <a:xfrm>
            <a:off x="11593286" y="6399894"/>
            <a:ext cx="598714" cy="315232"/>
          </a:xfrm>
        </p:spPr>
        <p:txBody>
          <a:bodyPr/>
          <a:lstStyle/>
          <a:p>
            <a:fld id="{B5CEABB6-07DC-46E8-9B57-56EC44A396E5}" type="slidenum">
              <a:rPr lang="en-US" sz="2400" b="1" smtClean="0"/>
              <a:pPr/>
              <a:t>20</a:t>
            </a:fld>
            <a:endParaRPr lang="en-US" sz="2400" b="1"/>
          </a:p>
        </p:txBody>
      </p:sp>
      <p:pic>
        <p:nvPicPr>
          <p:cNvPr id="9" name="Picture 4">
            <a:extLst>
              <a:ext uri="{FF2B5EF4-FFF2-40B4-BE49-F238E27FC236}">
                <a16:creationId xmlns:a16="http://schemas.microsoft.com/office/drawing/2014/main" id="{94B3848F-0CB0-E826-3115-24628F0E72A3}"/>
              </a:ext>
            </a:extLst>
          </p:cNvPr>
          <p:cNvPicPr>
            <a:picLocks noChangeAspect="1" noChangeArrowheads="1"/>
          </p:cNvPicPr>
          <p:nvPr/>
        </p:nvPicPr>
        <p:blipFill rotWithShape="1">
          <a:blip r:embed="rId4" cstate="print">
            <a:duotone>
              <a:prstClr val="black"/>
              <a:schemeClr val="accent3">
                <a:lumMod val="60000"/>
                <a:lumOff val="40000"/>
                <a:tint val="45000"/>
                <a:satMod val="400000"/>
              </a:schemeClr>
            </a:duotone>
            <a:extLst>
              <a:ext uri="{28A0092B-C50C-407E-A947-70E740481C1C}">
                <a14:useLocalDpi xmlns:a14="http://schemas.microsoft.com/office/drawing/2010/main" val="0"/>
              </a:ext>
            </a:extLst>
          </a:blip>
          <a:srcRect t="94079" b="24"/>
          <a:stretch/>
        </p:blipFill>
        <p:spPr bwMode="auto">
          <a:xfrm>
            <a:off x="3851275" y="6447184"/>
            <a:ext cx="4489449" cy="4045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1C4F398-261C-6720-0FFA-53BC9E97AA56}"/>
              </a:ext>
            </a:extLst>
          </p:cNvPr>
          <p:cNvPicPr>
            <a:picLocks noChangeAspect="1" noChangeArrowheads="1"/>
          </p:cNvPicPr>
          <p:nvPr/>
        </p:nvPicPr>
        <p:blipFill rotWithShape="1">
          <a:blip r:embed="rId5" cstate="print">
            <a:duotone>
              <a:prstClr val="black"/>
              <a:schemeClr val="accent3">
                <a:lumMod val="60000"/>
                <a:lumOff val="40000"/>
                <a:tint val="45000"/>
                <a:satMod val="400000"/>
              </a:schemeClr>
            </a:duotone>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93" t="60477" r="32218" b="35132"/>
          <a:stretch/>
        </p:blipFill>
        <p:spPr bwMode="auto">
          <a:xfrm>
            <a:off x="3847103" y="4395640"/>
            <a:ext cx="3047155" cy="3012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142D12CD-DF0E-6F55-5CA5-B7ED6BAF56BC}"/>
              </a:ext>
            </a:extLst>
          </p:cNvPr>
          <p:cNvPicPr>
            <a:picLocks noChangeAspect="1" noChangeArrowheads="1"/>
          </p:cNvPicPr>
          <p:nvPr/>
        </p:nvPicPr>
        <p:blipFill rotWithShape="1">
          <a:blip r:embed="rId5" cstate="print">
            <a:duotone>
              <a:prstClr val="black"/>
              <a:schemeClr val="accent3">
                <a:lumMod val="60000"/>
                <a:lumOff val="40000"/>
                <a:tint val="45000"/>
                <a:satMod val="400000"/>
              </a:schemeClr>
            </a:duotone>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t="-1" b="66410"/>
          <a:stretch/>
        </p:blipFill>
        <p:spPr bwMode="auto">
          <a:xfrm>
            <a:off x="3851272" y="-6315"/>
            <a:ext cx="4489449" cy="230364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8E858528-9C5B-1955-EBB8-CD505DA8A246}"/>
              </a:ext>
            </a:extLst>
          </p:cNvPr>
          <p:cNvPicPr>
            <a:picLocks noChangeAspect="1"/>
          </p:cNvPicPr>
          <p:nvPr/>
        </p:nvPicPr>
        <p:blipFill rotWithShape="1">
          <a:blip r:embed="rId7">
            <a:duotone>
              <a:prstClr val="black"/>
              <a:schemeClr val="accent3">
                <a:lumMod val="60000"/>
                <a:lumOff val="40000"/>
                <a:tint val="45000"/>
                <a:satMod val="400000"/>
              </a:schemeClr>
            </a:duotone>
            <a:extLst>
              <a:ext uri="{BEBA8EAE-BF5A-486C-A8C5-ECC9F3942E4B}">
                <a14:imgProps xmlns:a14="http://schemas.microsoft.com/office/drawing/2010/main">
                  <a14:imgLayer r:embed="rId8">
                    <a14:imgEffect>
                      <a14:sharpenSoften amount="25000"/>
                    </a14:imgEffect>
                  </a14:imgLayer>
                </a14:imgProps>
              </a:ext>
            </a:extLst>
          </a:blip>
          <a:srcRect l="35277" t="38942" r="-1" b="59390"/>
          <a:stretch/>
        </p:blipFill>
        <p:spPr>
          <a:xfrm>
            <a:off x="5442859" y="2660686"/>
            <a:ext cx="2903071" cy="114393"/>
          </a:xfrm>
          <a:prstGeom prst="rect">
            <a:avLst/>
          </a:prstGeom>
        </p:spPr>
      </p:pic>
      <p:pic>
        <p:nvPicPr>
          <p:cNvPr id="14" name="Picture 4" descr="A close-up of a form&#10;&#10;Description automatically generated">
            <a:extLst>
              <a:ext uri="{FF2B5EF4-FFF2-40B4-BE49-F238E27FC236}">
                <a16:creationId xmlns:a16="http://schemas.microsoft.com/office/drawing/2014/main" id="{78FA6D69-CF1F-424F-5D95-FEE4679D5FD8}"/>
              </a:ext>
            </a:extLst>
          </p:cNvPr>
          <p:cNvPicPr>
            <a:picLocks noChangeAspect="1" noChangeArrowheads="1"/>
          </p:cNvPicPr>
          <p:nvPr/>
        </p:nvPicPr>
        <p:blipFill rotWithShape="1">
          <a:blip r:embed="rId3" cstate="print">
            <a:duotone>
              <a:prstClr val="black"/>
              <a:schemeClr val="accent3">
                <a:lumMod val="60000"/>
                <a:lumOff val="40000"/>
                <a:tint val="45000"/>
                <a:satMod val="400000"/>
              </a:schemeClr>
            </a:duotone>
            <a:extLst>
              <a:ext uri="{28A0092B-C50C-407E-A947-70E740481C1C}">
                <a14:useLocalDpi xmlns:a14="http://schemas.microsoft.com/office/drawing/2010/main" val="0"/>
              </a:ext>
            </a:extLst>
          </a:blip>
          <a:srcRect l="33835" t="33575" r="33726" b="63580"/>
          <a:stretch/>
        </p:blipFill>
        <p:spPr bwMode="auto">
          <a:xfrm>
            <a:off x="5312415" y="2297815"/>
            <a:ext cx="1456307" cy="19509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A close-up of a form&#10;&#10;Description automatically generated">
            <a:extLst>
              <a:ext uri="{FF2B5EF4-FFF2-40B4-BE49-F238E27FC236}">
                <a16:creationId xmlns:a16="http://schemas.microsoft.com/office/drawing/2014/main" id="{C54E9333-58B3-6F76-71D5-53586EE5DD02}"/>
              </a:ext>
            </a:extLst>
          </p:cNvPr>
          <p:cNvPicPr>
            <a:picLocks noChangeAspect="1" noChangeArrowheads="1"/>
          </p:cNvPicPr>
          <p:nvPr/>
        </p:nvPicPr>
        <p:blipFill rotWithShape="1">
          <a:blip r:embed="rId3" cstate="print">
            <a:duotone>
              <a:prstClr val="black"/>
              <a:schemeClr val="accent3">
                <a:lumMod val="60000"/>
                <a:lumOff val="40000"/>
                <a:tint val="45000"/>
                <a:satMod val="400000"/>
              </a:schemeClr>
            </a:duotone>
            <a:extLst>
              <a:ext uri="{28A0092B-C50C-407E-A947-70E740481C1C}">
                <a14:useLocalDpi xmlns:a14="http://schemas.microsoft.com/office/drawing/2010/main" val="0"/>
              </a:ext>
            </a:extLst>
          </a:blip>
          <a:srcRect t="40300" r="67242" b="56629"/>
          <a:stretch/>
        </p:blipFill>
        <p:spPr bwMode="auto">
          <a:xfrm>
            <a:off x="3852132" y="2746447"/>
            <a:ext cx="1470655" cy="210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038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5"/>
                                        </p:tgtEl>
                                      </p:cBhvr>
                                    </p:animEffect>
                                    <p:set>
                                      <p:cBhvr>
                                        <p:cTn id="16" dur="1" fill="hold">
                                          <p:stCondLst>
                                            <p:cond delay="499"/>
                                          </p:stCondLst>
                                        </p:cTn>
                                        <p:tgtEl>
                                          <p:spTgt spid="15"/>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9" presetClass="path" presetSubtype="0" accel="50000" decel="50000" fill="hold" nodeType="clickEffect">
                                  <p:stCondLst>
                                    <p:cond delay="0"/>
                                  </p:stCondLst>
                                  <p:childTnLst>
                                    <p:animMotion origin="layout" path="M -0.00035 1.11111E-6 L -0.04184 0.10525 " pathEditMode="relative" rAng="0" ptsTypes="AA">
                                      <p:cBhvr>
                                        <p:cTn id="26" dur="2000" fill="hold"/>
                                        <p:tgtEl>
                                          <p:spTgt spid="5"/>
                                        </p:tgtEl>
                                        <p:attrNameLst>
                                          <p:attrName>ppt_x</p:attrName>
                                          <p:attrName>ppt_y</p:attrName>
                                        </p:attrNameLst>
                                      </p:cBhvr>
                                      <p:rCtr x="-2083" y="5247"/>
                                    </p:animMotion>
                                  </p:childTnLst>
                                </p:cTn>
                              </p:par>
                              <p:par>
                                <p:cTn id="27" presetID="6" presetClass="emph" presetSubtype="0" fill="hold" nodeType="withEffect">
                                  <p:stCondLst>
                                    <p:cond delay="0"/>
                                  </p:stCondLst>
                                  <p:childTnLst>
                                    <p:animScale>
                                      <p:cBhvr>
                                        <p:cTn id="28" dur="2000" fill="hold"/>
                                        <p:tgtEl>
                                          <p:spTgt spid="5"/>
                                        </p:tgtEl>
                                      </p:cBhvr>
                                      <p:by x="200000" y="200000"/>
                                    </p:animScale>
                                  </p:childTnLst>
                                </p:cTn>
                              </p:par>
                              <p:par>
                                <p:cTn id="29" presetID="9" presetClass="exit" presetSubtype="0" fill="hold" nodeType="withEffect">
                                  <p:stCondLst>
                                    <p:cond delay="0"/>
                                  </p:stCondLst>
                                  <p:childTnLst>
                                    <p:animEffect transition="out" filter="dissolve">
                                      <p:cBhvr>
                                        <p:cTn id="30" dur="500"/>
                                        <p:tgtEl>
                                          <p:spTgt spid="1028"/>
                                        </p:tgtEl>
                                      </p:cBhvr>
                                    </p:animEffect>
                                    <p:set>
                                      <p:cBhvr>
                                        <p:cTn id="31" dur="1" fill="hold">
                                          <p:stCondLst>
                                            <p:cond delay="499"/>
                                          </p:stCondLst>
                                        </p:cTn>
                                        <p:tgtEl>
                                          <p:spTgt spid="1028"/>
                                        </p:tgtEl>
                                        <p:attrNameLst>
                                          <p:attrName>style.visibility</p:attrName>
                                        </p:attrNameLst>
                                      </p:cBhvr>
                                      <p:to>
                                        <p:strVal val="hidden"/>
                                      </p:to>
                                    </p:set>
                                  </p:childTnLst>
                                </p:cTn>
                              </p:par>
                              <p:par>
                                <p:cTn id="32" presetID="6" presetClass="emph" presetSubtype="0" fill="hold" nodeType="withEffect">
                                  <p:stCondLst>
                                    <p:cond delay="0"/>
                                  </p:stCondLst>
                                  <p:childTnLst>
                                    <p:animScale>
                                      <p:cBhvr>
                                        <p:cTn id="33" dur="2000" fill="hold"/>
                                        <p:tgtEl>
                                          <p:spTgt spid="6"/>
                                        </p:tgtEl>
                                      </p:cBhvr>
                                      <p:by x="200000" y="200000"/>
                                    </p:animScale>
                                  </p:childTnLst>
                                </p:cTn>
                              </p:par>
                              <p:par>
                                <p:cTn id="34" presetID="42" presetClass="path" presetSubtype="0" accel="50000" decel="50000" fill="hold" nodeType="withEffect">
                                  <p:stCondLst>
                                    <p:cond delay="0"/>
                                  </p:stCondLst>
                                  <p:childTnLst>
                                    <p:animMotion origin="layout" path="M -0.00104 -0.07777 L -0.00104 0.17223 " pathEditMode="relative" rAng="0" ptsTypes="AA">
                                      <p:cBhvr>
                                        <p:cTn id="35" dur="2000" fill="hold"/>
                                        <p:tgtEl>
                                          <p:spTgt spid="6"/>
                                        </p:tgtEl>
                                        <p:attrNameLst>
                                          <p:attrName>ppt_x</p:attrName>
                                          <p:attrName>ppt_y</p:attrName>
                                        </p:attrNameLst>
                                      </p:cBhvr>
                                      <p:rCtr x="0" y="12500"/>
                                    </p:animMotion>
                                  </p:childTnLst>
                                </p:cTn>
                              </p:par>
                              <p:par>
                                <p:cTn id="36" presetID="6" presetClass="emph" presetSubtype="0" fill="hold" nodeType="withEffect">
                                  <p:stCondLst>
                                    <p:cond delay="0"/>
                                  </p:stCondLst>
                                  <p:childTnLst>
                                    <p:animScale>
                                      <p:cBhvr>
                                        <p:cTn id="37" dur="2000" fill="hold"/>
                                        <p:tgtEl>
                                          <p:spTgt spid="7"/>
                                        </p:tgtEl>
                                      </p:cBhvr>
                                      <p:by x="200000" y="200000"/>
                                    </p:animScale>
                                  </p:childTnLst>
                                </p:cTn>
                              </p:par>
                              <p:par>
                                <p:cTn id="38" presetID="6" presetClass="emph" presetSubtype="0" fill="hold" nodeType="withEffect">
                                  <p:stCondLst>
                                    <p:cond delay="0"/>
                                  </p:stCondLst>
                                  <p:childTnLst>
                                    <p:animScale>
                                      <p:cBhvr>
                                        <p:cTn id="39" dur="2000" fill="hold"/>
                                        <p:tgtEl>
                                          <p:spTgt spid="11"/>
                                        </p:tgtEl>
                                      </p:cBhvr>
                                      <p:by x="150000" y="150000"/>
                                    </p:animScale>
                                  </p:childTnLst>
                                </p:cTn>
                              </p:par>
                              <p:par>
                                <p:cTn id="40" presetID="64" presetClass="path" presetSubtype="0" accel="50000" decel="50000" fill="hold" nodeType="withEffect">
                                  <p:stCondLst>
                                    <p:cond delay="0"/>
                                  </p:stCondLst>
                                  <p:childTnLst>
                                    <p:animMotion origin="layout" path="M 3.61111E-6 -3.7037E-7 L 0.00017 -0.09259 " pathEditMode="relative" rAng="0" ptsTypes="AA">
                                      <p:cBhvr>
                                        <p:cTn id="41" dur="2000" fill="hold"/>
                                        <p:tgtEl>
                                          <p:spTgt spid="7"/>
                                        </p:tgtEl>
                                        <p:attrNameLst>
                                          <p:attrName>ppt_x</p:attrName>
                                          <p:attrName>ppt_y</p:attrName>
                                        </p:attrNameLst>
                                      </p:cBhvr>
                                      <p:rCtr x="0" y="-4630"/>
                                    </p:animMotion>
                                  </p:childTnLst>
                                </p:cTn>
                              </p:par>
                              <p:par>
                                <p:cTn id="42" presetID="6" presetClass="emph" presetSubtype="0" fill="hold" nodeType="withEffect">
                                  <p:stCondLst>
                                    <p:cond delay="0"/>
                                  </p:stCondLst>
                                  <p:childTnLst>
                                    <p:animScale>
                                      <p:cBhvr>
                                        <p:cTn id="43" dur="2000" fill="hold"/>
                                        <p:tgtEl>
                                          <p:spTgt spid="8"/>
                                        </p:tgtEl>
                                      </p:cBhvr>
                                      <p:by x="200000" y="200000"/>
                                    </p:animScale>
                                  </p:childTnLst>
                                </p:cTn>
                              </p:par>
                              <p:par>
                                <p:cTn id="44" presetID="42" presetClass="path" presetSubtype="0" accel="50000" decel="50000" fill="hold" nodeType="withEffect">
                                  <p:stCondLst>
                                    <p:cond delay="0"/>
                                  </p:stCondLst>
                                  <p:childTnLst>
                                    <p:animMotion origin="layout" path="M -0.01337 -2.22222E-6 L 0.0158 0.31389 " pathEditMode="fixed" rAng="0" ptsTypes="AA">
                                      <p:cBhvr>
                                        <p:cTn id="45" dur="2000" fill="hold"/>
                                        <p:tgtEl>
                                          <p:spTgt spid="8"/>
                                        </p:tgtEl>
                                        <p:attrNameLst>
                                          <p:attrName>ppt_x</p:attrName>
                                          <p:attrName>ppt_y</p:attrName>
                                        </p:attrNameLst>
                                      </p:cBhvr>
                                      <p:rCtr x="1458" y="15679"/>
                                    </p:animMotion>
                                  </p:childTnLst>
                                </p:cTn>
                              </p:par>
                              <p:par>
                                <p:cTn id="46" presetID="42" presetClass="path" presetSubtype="0" accel="50000" decel="50000" fill="hold" nodeType="withEffect">
                                  <p:stCondLst>
                                    <p:cond delay="0"/>
                                  </p:stCondLst>
                                  <p:childTnLst>
                                    <p:animMotion origin="layout" path="M -0.02101 0.00061 L 0.38715 0.33765 " pathEditMode="relative" rAng="0" ptsTypes="AA">
                                      <p:cBhvr>
                                        <p:cTn id="47" dur="2000" fill="hold"/>
                                        <p:tgtEl>
                                          <p:spTgt spid="11"/>
                                        </p:tgtEl>
                                        <p:attrNameLst>
                                          <p:attrName>ppt_x</p:attrName>
                                          <p:attrName>ppt_y</p:attrName>
                                        </p:attrNameLst>
                                      </p:cBhvr>
                                      <p:rCtr x="20399" y="16852"/>
                                    </p:animMotion>
                                  </p:childTnLst>
                                </p:cTn>
                              </p:par>
                              <p:par>
                                <p:cTn id="48" presetID="42" presetClass="path" presetSubtype="0" accel="50000" decel="50000" fill="hold" nodeType="withEffect">
                                  <p:stCondLst>
                                    <p:cond delay="0"/>
                                  </p:stCondLst>
                                  <p:childTnLst>
                                    <p:animMotion origin="layout" path="M -0.03021 -0.00062 L -0.26285 0.35741 " pathEditMode="relative" rAng="0" ptsTypes="AA">
                                      <p:cBhvr>
                                        <p:cTn id="49" dur="2000" fill="hold"/>
                                        <p:tgtEl>
                                          <p:spTgt spid="4"/>
                                        </p:tgtEl>
                                        <p:attrNameLst>
                                          <p:attrName>ppt_x</p:attrName>
                                          <p:attrName>ppt_y</p:attrName>
                                        </p:attrNameLst>
                                      </p:cBhvr>
                                      <p:rCtr x="-11632" y="17901"/>
                                    </p:animMotion>
                                  </p:childTnLst>
                                </p:cTn>
                              </p:par>
                              <p:par>
                                <p:cTn id="50" presetID="6" presetClass="emph" presetSubtype="0" fill="hold" nodeType="withEffect">
                                  <p:stCondLst>
                                    <p:cond delay="0"/>
                                  </p:stCondLst>
                                  <p:childTnLst>
                                    <p:animScale>
                                      <p:cBhvr>
                                        <p:cTn id="51" dur="2000" fill="hold"/>
                                        <p:tgtEl>
                                          <p:spTgt spid="4"/>
                                        </p:tgtEl>
                                      </p:cBhvr>
                                      <p:by x="150000" y="150000"/>
                                    </p:animScale>
                                  </p:childTnLst>
                                </p:cTn>
                              </p:par>
                            </p:childTnLst>
                          </p:cTn>
                        </p:par>
                        <p:par>
                          <p:cTn id="52" fill="hold">
                            <p:stCondLst>
                              <p:cond delay="2000"/>
                            </p:stCondLst>
                            <p:childTnLst>
                              <p:par>
                                <p:cTn id="53" presetID="9" presetClass="entr" presetSubtype="0" fill="hold" nodeType="afterEffect">
                                  <p:stCondLst>
                                    <p:cond delay="0"/>
                                  </p:stCondLst>
                                  <p:childTnLst>
                                    <p:set>
                                      <p:cBhvr>
                                        <p:cTn id="54" dur="1" fill="hold">
                                          <p:stCondLst>
                                            <p:cond delay="0"/>
                                          </p:stCondLst>
                                        </p:cTn>
                                        <p:tgtEl>
                                          <p:spTgt spid="1026"/>
                                        </p:tgtEl>
                                        <p:attrNameLst>
                                          <p:attrName>style.visibility</p:attrName>
                                        </p:attrNameLst>
                                      </p:cBhvr>
                                      <p:to>
                                        <p:strVal val="visible"/>
                                      </p:to>
                                    </p:set>
                                    <p:animEffect transition="in" filter="dissolve">
                                      <p:cBhvr>
                                        <p:cTn id="55" dur="500"/>
                                        <p:tgtEl>
                                          <p:spTgt spid="1026"/>
                                        </p:tgtEl>
                                      </p:cBhvr>
                                    </p:animEffect>
                                  </p:childTnLst>
                                </p:cTn>
                              </p:par>
                              <p:par>
                                <p:cTn id="56" presetID="9" presetClass="exit" presetSubtype="0" fill="hold" nodeType="withEffect">
                                  <p:stCondLst>
                                    <p:cond delay="0"/>
                                  </p:stCondLst>
                                  <p:childTnLst>
                                    <p:animEffect transition="out" filter="dissolve">
                                      <p:cBhvr>
                                        <p:cTn id="57" dur="500"/>
                                        <p:tgtEl>
                                          <p:spTgt spid="5"/>
                                        </p:tgtEl>
                                      </p:cBhvr>
                                    </p:animEffect>
                                    <p:set>
                                      <p:cBhvr>
                                        <p:cTn id="58" dur="1" fill="hold">
                                          <p:stCondLst>
                                            <p:cond delay="499"/>
                                          </p:stCondLst>
                                        </p:cTn>
                                        <p:tgtEl>
                                          <p:spTgt spid="5"/>
                                        </p:tgtEl>
                                        <p:attrNameLst>
                                          <p:attrName>style.visibility</p:attrName>
                                        </p:attrNameLst>
                                      </p:cBhvr>
                                      <p:to>
                                        <p:strVal val="hidden"/>
                                      </p:to>
                                    </p:set>
                                  </p:childTnLst>
                                </p:cTn>
                              </p:par>
                              <p:par>
                                <p:cTn id="59" presetID="9" presetClass="exit" presetSubtype="0" fill="hold" nodeType="withEffect">
                                  <p:stCondLst>
                                    <p:cond delay="0"/>
                                  </p:stCondLst>
                                  <p:childTnLst>
                                    <p:animEffect transition="out" filter="dissolve">
                                      <p:cBhvr>
                                        <p:cTn id="60" dur="500"/>
                                        <p:tgtEl>
                                          <p:spTgt spid="6"/>
                                        </p:tgtEl>
                                      </p:cBhvr>
                                    </p:animEffect>
                                    <p:set>
                                      <p:cBhvr>
                                        <p:cTn id="61" dur="1" fill="hold">
                                          <p:stCondLst>
                                            <p:cond delay="499"/>
                                          </p:stCondLst>
                                        </p:cTn>
                                        <p:tgtEl>
                                          <p:spTgt spid="6"/>
                                        </p:tgtEl>
                                        <p:attrNameLst>
                                          <p:attrName>style.visibility</p:attrName>
                                        </p:attrNameLst>
                                      </p:cBhvr>
                                      <p:to>
                                        <p:strVal val="hidden"/>
                                      </p:to>
                                    </p:set>
                                  </p:childTnLst>
                                </p:cTn>
                              </p:par>
                              <p:par>
                                <p:cTn id="62" presetID="9" presetClass="exit" presetSubtype="0" fill="hold" nodeType="withEffect">
                                  <p:stCondLst>
                                    <p:cond delay="0"/>
                                  </p:stCondLst>
                                  <p:childTnLst>
                                    <p:animEffect transition="out" filter="dissolve">
                                      <p:cBhvr>
                                        <p:cTn id="63" dur="500"/>
                                        <p:tgtEl>
                                          <p:spTgt spid="7"/>
                                        </p:tgtEl>
                                      </p:cBhvr>
                                    </p:animEffect>
                                    <p:set>
                                      <p:cBhvr>
                                        <p:cTn id="64" dur="1" fill="hold">
                                          <p:stCondLst>
                                            <p:cond delay="499"/>
                                          </p:stCondLst>
                                        </p:cTn>
                                        <p:tgtEl>
                                          <p:spTgt spid="7"/>
                                        </p:tgtEl>
                                        <p:attrNameLst>
                                          <p:attrName>style.visibility</p:attrName>
                                        </p:attrNameLst>
                                      </p:cBhvr>
                                      <p:to>
                                        <p:strVal val="hidden"/>
                                      </p:to>
                                    </p:set>
                                  </p:childTnLst>
                                </p:cTn>
                              </p:par>
                              <p:par>
                                <p:cTn id="65" presetID="9" presetClass="exit" presetSubtype="0" fill="hold" nodeType="withEffect">
                                  <p:stCondLst>
                                    <p:cond delay="0"/>
                                  </p:stCondLst>
                                  <p:childTnLst>
                                    <p:animEffect transition="out" filter="dissolve">
                                      <p:cBhvr>
                                        <p:cTn id="66" dur="500"/>
                                        <p:tgtEl>
                                          <p:spTgt spid="8"/>
                                        </p:tgtEl>
                                      </p:cBhvr>
                                    </p:animEffect>
                                    <p:set>
                                      <p:cBhvr>
                                        <p:cTn id="67" dur="1" fill="hold">
                                          <p:stCondLst>
                                            <p:cond delay="499"/>
                                          </p:stCondLst>
                                        </p:cTn>
                                        <p:tgtEl>
                                          <p:spTgt spid="8"/>
                                        </p:tgtEl>
                                        <p:attrNameLst>
                                          <p:attrName>style.visibility</p:attrName>
                                        </p:attrNameLst>
                                      </p:cBhvr>
                                      <p:to>
                                        <p:strVal val="hidden"/>
                                      </p:to>
                                    </p:set>
                                  </p:childTnLst>
                                </p:cTn>
                              </p:par>
                              <p:par>
                                <p:cTn id="68" presetID="9" presetClass="exit" presetSubtype="0" fill="hold" nodeType="withEffect">
                                  <p:stCondLst>
                                    <p:cond delay="0"/>
                                  </p:stCondLst>
                                  <p:childTnLst>
                                    <p:animEffect transition="out" filter="dissolve">
                                      <p:cBhvr>
                                        <p:cTn id="69" dur="500"/>
                                        <p:tgtEl>
                                          <p:spTgt spid="4"/>
                                        </p:tgtEl>
                                      </p:cBhvr>
                                    </p:animEffect>
                                    <p:set>
                                      <p:cBhvr>
                                        <p:cTn id="70" dur="1" fill="hold">
                                          <p:stCondLst>
                                            <p:cond delay="499"/>
                                          </p:stCondLst>
                                        </p:cTn>
                                        <p:tgtEl>
                                          <p:spTgt spid="4"/>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11"/>
                                        </p:tgtEl>
                                      </p:cBhvr>
                                    </p:animEffect>
                                    <p:set>
                                      <p:cBhvr>
                                        <p:cTn id="7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EC335-5501-84C6-BC25-A91A3BEC69F6}"/>
              </a:ext>
            </a:extLst>
          </p:cNvPr>
          <p:cNvSpPr>
            <a:spLocks noGrp="1"/>
          </p:cNvSpPr>
          <p:nvPr>
            <p:ph type="title"/>
          </p:nvPr>
        </p:nvSpPr>
        <p:spPr/>
        <p:txBody>
          <a:bodyPr/>
          <a:lstStyle/>
          <a:p>
            <a:r>
              <a:rPr lang="en-US"/>
              <a:t>Nantucket is a solar leader</a:t>
            </a:r>
          </a:p>
        </p:txBody>
      </p:sp>
      <p:pic>
        <p:nvPicPr>
          <p:cNvPr id="6" name="Picture 5" descr="A house with solar panels on the roof&#10;&#10;Description automatically generated">
            <a:extLst>
              <a:ext uri="{FF2B5EF4-FFF2-40B4-BE49-F238E27FC236}">
                <a16:creationId xmlns:a16="http://schemas.microsoft.com/office/drawing/2014/main" id="{9DB953EA-BDDD-F476-43FC-643C7506D569}"/>
              </a:ext>
            </a:extLst>
          </p:cNvPr>
          <p:cNvPicPr>
            <a:picLocks noChangeAspect="1"/>
          </p:cNvPicPr>
          <p:nvPr/>
        </p:nvPicPr>
        <p:blipFill rotWithShape="1">
          <a:blip r:embed="rId3">
            <a:extLst>
              <a:ext uri="{28A0092B-C50C-407E-A947-70E740481C1C}">
                <a14:useLocalDpi xmlns:a14="http://schemas.microsoft.com/office/drawing/2010/main" val="0"/>
              </a:ext>
            </a:extLst>
          </a:blip>
          <a:srcRect r="2871"/>
          <a:stretch/>
        </p:blipFill>
        <p:spPr>
          <a:xfrm rot="5400000">
            <a:off x="-312911" y="2195149"/>
            <a:ext cx="4592136" cy="3545898"/>
          </a:xfrm>
          <a:prstGeom prst="rect">
            <a:avLst/>
          </a:prstGeom>
          <a:no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descr="Solar panels on a roof&#10;&#10;Description automatically generated">
            <a:extLst>
              <a:ext uri="{FF2B5EF4-FFF2-40B4-BE49-F238E27FC236}">
                <a16:creationId xmlns:a16="http://schemas.microsoft.com/office/drawing/2014/main" id="{BCAB5D99-3FAC-FEC8-6244-B0A253544E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4627" y="1688948"/>
            <a:ext cx="4208740" cy="397390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9" descr="A solar panel on a gravel surface&#10;&#10;Description automatically generated">
            <a:extLst>
              <a:ext uri="{FF2B5EF4-FFF2-40B4-BE49-F238E27FC236}">
                <a16:creationId xmlns:a16="http://schemas.microsoft.com/office/drawing/2014/main" id="{A3520898-EB1A-9372-A39F-934E449F4C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00940" y="2697613"/>
            <a:ext cx="5146530" cy="385989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Slide Number Placeholder 6">
            <a:extLst>
              <a:ext uri="{FF2B5EF4-FFF2-40B4-BE49-F238E27FC236}">
                <a16:creationId xmlns:a16="http://schemas.microsoft.com/office/drawing/2014/main" id="{CD8FFFFA-DF02-31CA-B8E5-60F1CD76CC2F}"/>
              </a:ext>
            </a:extLst>
          </p:cNvPr>
          <p:cNvSpPr>
            <a:spLocks noGrp="1"/>
          </p:cNvSpPr>
          <p:nvPr>
            <p:ph type="sldNum" sz="quarter" idx="12"/>
          </p:nvPr>
        </p:nvSpPr>
        <p:spPr>
          <a:xfrm>
            <a:off x="11593286" y="6399894"/>
            <a:ext cx="598714" cy="315232"/>
          </a:xfrm>
        </p:spPr>
        <p:txBody>
          <a:bodyPr/>
          <a:lstStyle/>
          <a:p>
            <a:fld id="{B5CEABB6-07DC-46E8-9B57-56EC44A396E5}" type="slidenum">
              <a:rPr lang="en-US" sz="2400" b="1" smtClean="0"/>
              <a:pPr/>
              <a:t>21</a:t>
            </a:fld>
            <a:endParaRPr lang="en-US" sz="2400" b="1"/>
          </a:p>
        </p:txBody>
      </p:sp>
      <p:sp>
        <p:nvSpPr>
          <p:cNvPr id="3" name="TextBox 2">
            <a:extLst>
              <a:ext uri="{FF2B5EF4-FFF2-40B4-BE49-F238E27FC236}">
                <a16:creationId xmlns:a16="http://schemas.microsoft.com/office/drawing/2014/main" id="{611E43E5-965C-64F5-D359-7C87FC8FEF72}"/>
              </a:ext>
            </a:extLst>
          </p:cNvPr>
          <p:cNvSpPr txBox="1"/>
          <p:nvPr/>
        </p:nvSpPr>
        <p:spPr>
          <a:xfrm>
            <a:off x="8846700" y="5911179"/>
            <a:ext cx="2746586" cy="646331"/>
          </a:xfrm>
          <a:prstGeom prst="rect">
            <a:avLst/>
          </a:prstGeom>
          <a:noFill/>
        </p:spPr>
        <p:txBody>
          <a:bodyPr wrap="none" rtlCol="0">
            <a:spAutoFit/>
          </a:bodyPr>
          <a:lstStyle/>
          <a:p>
            <a:pPr algn="ctr"/>
            <a:r>
              <a:rPr lang="en-US"/>
              <a:t>Images provided by the </a:t>
            </a:r>
          </a:p>
          <a:p>
            <a:pPr algn="ctr"/>
            <a:r>
              <a:rPr lang="en-US"/>
              <a:t>Nantucket Energy Office</a:t>
            </a:r>
          </a:p>
        </p:txBody>
      </p:sp>
    </p:spTree>
    <p:extLst>
      <p:ext uri="{BB962C8B-B14F-4D97-AF65-F5344CB8AC3E}">
        <p14:creationId xmlns:p14="http://schemas.microsoft.com/office/powerpoint/2010/main" val="3932749128"/>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7D7AD-7393-EC30-9597-802D90458BBA}"/>
              </a:ext>
            </a:extLst>
          </p:cNvPr>
          <p:cNvSpPr>
            <a:spLocks noGrp="1"/>
          </p:cNvSpPr>
          <p:nvPr>
            <p:ph type="title"/>
          </p:nvPr>
        </p:nvSpPr>
        <p:spPr>
          <a:xfrm>
            <a:off x="914400" y="896112"/>
            <a:ext cx="10515600" cy="1325563"/>
          </a:xfrm>
        </p:spPr>
        <p:txBody>
          <a:bodyPr vert="horz" lIns="91440" tIns="45720" rIns="91440" bIns="45720" rtlCol="0" anchor="t" anchorCtr="0">
            <a:normAutofit/>
          </a:bodyPr>
          <a:lstStyle/>
          <a:p>
            <a:r>
              <a:rPr lang="en-US" b="1" kern="1200" cap="all" baseline="0">
                <a:latin typeface="+mj-lt"/>
                <a:ea typeface="+mj-ea"/>
                <a:cs typeface="+mj-cs"/>
              </a:rPr>
              <a:t>Acknowledgements</a:t>
            </a:r>
          </a:p>
        </p:txBody>
      </p:sp>
      <p:sp>
        <p:nvSpPr>
          <p:cNvPr id="4" name="Slide Number Placeholder 3">
            <a:extLst>
              <a:ext uri="{FF2B5EF4-FFF2-40B4-BE49-F238E27FC236}">
                <a16:creationId xmlns:a16="http://schemas.microsoft.com/office/drawing/2014/main" id="{BE384355-2945-17EB-8EAA-39BE6948E7B2}"/>
              </a:ext>
            </a:extLst>
          </p:cNvPr>
          <p:cNvSpPr>
            <a:spLocks noGrp="1"/>
          </p:cNvSpPr>
          <p:nvPr>
            <p:ph type="sldNum" sz="quarter" idx="12"/>
          </p:nvPr>
        </p:nvSpPr>
        <p:spPr>
          <a:xfrm>
            <a:off x="11123295" y="6205723"/>
            <a:ext cx="669851" cy="515752"/>
          </a:xfrm>
        </p:spPr>
        <p:txBody>
          <a:bodyPr vert="horz" lIns="91440" tIns="45720" rIns="91440" bIns="45720" rtlCol="0" anchor="ctr">
            <a:noAutofit/>
          </a:bodyPr>
          <a:lstStyle/>
          <a:p>
            <a:pPr>
              <a:spcAft>
                <a:spcPts val="600"/>
              </a:spcAft>
            </a:pPr>
            <a:fld id="{B5CEABB6-07DC-46E8-9B57-56EC44A396E5}" type="slidenum">
              <a:rPr lang="en-US" sz="2400" b="1" dirty="0" smtClean="0"/>
              <a:pPr>
                <a:spcAft>
                  <a:spcPts val="600"/>
                </a:spcAft>
              </a:pPr>
              <a:t>22</a:t>
            </a:fld>
            <a:endParaRPr lang="en-US" sz="2400" b="1"/>
          </a:p>
        </p:txBody>
      </p:sp>
      <p:graphicFrame>
        <p:nvGraphicFramePr>
          <p:cNvPr id="9" name="TextBox 4">
            <a:extLst>
              <a:ext uri="{FF2B5EF4-FFF2-40B4-BE49-F238E27FC236}">
                <a16:creationId xmlns:a16="http://schemas.microsoft.com/office/drawing/2014/main" id="{08BAAEBF-0864-9E7E-732B-B3C4E38C8CED}"/>
              </a:ext>
            </a:extLst>
          </p:cNvPr>
          <p:cNvGraphicFramePr/>
          <p:nvPr>
            <p:extLst>
              <p:ext uri="{D42A27DB-BD31-4B8C-83A1-F6EECF244321}">
                <p14:modId xmlns:p14="http://schemas.microsoft.com/office/powerpoint/2010/main" val="1929254302"/>
              </p:ext>
            </p:extLst>
          </p:nvPr>
        </p:nvGraphicFramePr>
        <p:xfrm>
          <a:off x="102108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27207891"/>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DE7F2-E890-4744-88DD-A75F5E300513}"/>
              </a:ext>
            </a:extLst>
          </p:cNvPr>
          <p:cNvSpPr>
            <a:spLocks noGrp="1"/>
          </p:cNvSpPr>
          <p:nvPr>
            <p:ph type="ctrTitle"/>
          </p:nvPr>
        </p:nvSpPr>
        <p:spPr>
          <a:xfrm>
            <a:off x="5486400" y="1098339"/>
            <a:ext cx="6218929" cy="2264112"/>
          </a:xfrm>
        </p:spPr>
        <p:txBody>
          <a:bodyPr>
            <a:normAutofit/>
          </a:bodyPr>
          <a:lstStyle/>
          <a:p>
            <a:r>
              <a:rPr lang="en-US"/>
              <a:t>Thank you!</a:t>
            </a:r>
            <a:br>
              <a:rPr lang="en-US"/>
            </a:br>
            <a:r>
              <a:rPr lang="en-US"/>
              <a:t>Questions?</a:t>
            </a:r>
          </a:p>
        </p:txBody>
      </p:sp>
      <p:sp>
        <p:nvSpPr>
          <p:cNvPr id="3" name="Slide Number Placeholder 6">
            <a:extLst>
              <a:ext uri="{FF2B5EF4-FFF2-40B4-BE49-F238E27FC236}">
                <a16:creationId xmlns:a16="http://schemas.microsoft.com/office/drawing/2014/main" id="{DFCDEE11-AFAC-C3FC-8C01-7E078F940BCE}"/>
              </a:ext>
            </a:extLst>
          </p:cNvPr>
          <p:cNvSpPr>
            <a:spLocks noGrp="1"/>
          </p:cNvSpPr>
          <p:nvPr>
            <p:ph type="sldNum" sz="quarter" idx="12"/>
          </p:nvPr>
        </p:nvSpPr>
        <p:spPr>
          <a:xfrm>
            <a:off x="11593286" y="6399894"/>
            <a:ext cx="598714" cy="315232"/>
          </a:xfrm>
        </p:spPr>
        <p:txBody>
          <a:bodyPr/>
          <a:lstStyle/>
          <a:p>
            <a:fld id="{B5CEABB6-07DC-46E8-9B57-56EC44A396E5}" type="slidenum">
              <a:rPr lang="en-US" sz="2400" b="1" smtClean="0"/>
              <a:pPr/>
              <a:t>23</a:t>
            </a:fld>
            <a:endParaRPr lang="en-US" sz="2400" b="1"/>
          </a:p>
        </p:txBody>
      </p:sp>
    </p:spTree>
    <p:extLst>
      <p:ext uri="{BB962C8B-B14F-4D97-AF65-F5344CB8AC3E}">
        <p14:creationId xmlns:p14="http://schemas.microsoft.com/office/powerpoint/2010/main" val="2155006398"/>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9794A-F958-8A78-F09B-113AAD80EF70}"/>
              </a:ext>
            </a:extLst>
          </p:cNvPr>
          <p:cNvSpPr>
            <a:spLocks noGrp="1"/>
          </p:cNvSpPr>
          <p:nvPr>
            <p:ph type="title"/>
          </p:nvPr>
        </p:nvSpPr>
        <p:spPr/>
        <p:txBody>
          <a:bodyPr/>
          <a:lstStyle/>
          <a:p>
            <a:r>
              <a:rPr lang="en-US"/>
              <a:t>How To achieve a SolSmart Designation</a:t>
            </a:r>
          </a:p>
        </p:txBody>
      </p:sp>
      <p:sp>
        <p:nvSpPr>
          <p:cNvPr id="3" name="Text Placeholder 2">
            <a:extLst>
              <a:ext uri="{FF2B5EF4-FFF2-40B4-BE49-F238E27FC236}">
                <a16:creationId xmlns:a16="http://schemas.microsoft.com/office/drawing/2014/main" id="{3EF9447B-66A7-5F9C-E9D1-130C91ABDA93}"/>
              </a:ext>
            </a:extLst>
          </p:cNvPr>
          <p:cNvSpPr>
            <a:spLocks noGrp="1"/>
          </p:cNvSpPr>
          <p:nvPr>
            <p:ph type="body" idx="13"/>
          </p:nvPr>
        </p:nvSpPr>
        <p:spPr>
          <a:xfrm>
            <a:off x="914400" y="2354580"/>
            <a:ext cx="4297679" cy="455295"/>
          </a:xfrm>
        </p:spPr>
        <p:txBody>
          <a:bodyPr/>
          <a:lstStyle/>
          <a:p>
            <a:r>
              <a:rPr lang="en-US"/>
              <a:t>1. Solar Statement</a:t>
            </a:r>
          </a:p>
        </p:txBody>
      </p:sp>
      <p:sp>
        <p:nvSpPr>
          <p:cNvPr id="5" name="Text Placeholder 4">
            <a:extLst>
              <a:ext uri="{FF2B5EF4-FFF2-40B4-BE49-F238E27FC236}">
                <a16:creationId xmlns:a16="http://schemas.microsoft.com/office/drawing/2014/main" id="{B78E7B08-33CD-6BC9-77EC-5E04E9E38123}"/>
              </a:ext>
            </a:extLst>
          </p:cNvPr>
          <p:cNvSpPr>
            <a:spLocks noGrp="1"/>
          </p:cNvSpPr>
          <p:nvPr>
            <p:ph type="body" sz="quarter" idx="3"/>
          </p:nvPr>
        </p:nvSpPr>
        <p:spPr>
          <a:xfrm>
            <a:off x="5877995" y="2354580"/>
            <a:ext cx="4297680" cy="457200"/>
          </a:xfrm>
        </p:spPr>
        <p:txBody>
          <a:bodyPr/>
          <a:lstStyle/>
          <a:p>
            <a:r>
              <a:rPr lang="en-US"/>
              <a:t>2. Zoning Review</a:t>
            </a:r>
          </a:p>
        </p:txBody>
      </p:sp>
      <p:sp>
        <p:nvSpPr>
          <p:cNvPr id="7" name="Slide Number Placeholder 6">
            <a:extLst>
              <a:ext uri="{FF2B5EF4-FFF2-40B4-BE49-F238E27FC236}">
                <a16:creationId xmlns:a16="http://schemas.microsoft.com/office/drawing/2014/main" id="{8CD6F2A0-2595-BB2E-D389-CE95C3BA85B6}"/>
              </a:ext>
            </a:extLst>
          </p:cNvPr>
          <p:cNvSpPr>
            <a:spLocks noGrp="1"/>
          </p:cNvSpPr>
          <p:nvPr>
            <p:ph type="sldNum" sz="quarter" idx="12"/>
          </p:nvPr>
        </p:nvSpPr>
        <p:spPr>
          <a:xfrm>
            <a:off x="11734800" y="6399893"/>
            <a:ext cx="457200" cy="365125"/>
          </a:xfrm>
        </p:spPr>
        <p:txBody>
          <a:bodyPr/>
          <a:lstStyle/>
          <a:p>
            <a:fld id="{B5CEABB6-07DC-46E8-9B57-56EC44A396E5}" type="slidenum">
              <a:rPr lang="en-US" sz="2400" b="1" smtClean="0"/>
              <a:pPr/>
              <a:t>3</a:t>
            </a:fld>
            <a:endParaRPr lang="en-US" sz="2400" b="1"/>
          </a:p>
        </p:txBody>
      </p:sp>
      <p:grpSp>
        <p:nvGrpSpPr>
          <p:cNvPr id="37" name="Group 36">
            <a:extLst>
              <a:ext uri="{FF2B5EF4-FFF2-40B4-BE49-F238E27FC236}">
                <a16:creationId xmlns:a16="http://schemas.microsoft.com/office/drawing/2014/main" id="{2B4D34BA-CC40-CF43-FBC5-C414877CAB35}"/>
              </a:ext>
            </a:extLst>
          </p:cNvPr>
          <p:cNvGrpSpPr/>
          <p:nvPr/>
        </p:nvGrpSpPr>
        <p:grpSpPr>
          <a:xfrm>
            <a:off x="914400" y="2905887"/>
            <a:ext cx="3108960" cy="3108960"/>
            <a:chOff x="2303350" y="2852928"/>
            <a:chExt cx="3108960" cy="3108960"/>
          </a:xfrm>
        </p:grpSpPr>
        <p:sp>
          <p:nvSpPr>
            <p:cNvPr id="27" name="Oval 26">
              <a:extLst>
                <a:ext uri="{FF2B5EF4-FFF2-40B4-BE49-F238E27FC236}">
                  <a16:creationId xmlns:a16="http://schemas.microsoft.com/office/drawing/2014/main" id="{54C5858C-E5AC-C877-DE31-E44299BEDC4E}"/>
                </a:ext>
              </a:extLst>
            </p:cNvPr>
            <p:cNvSpPr/>
            <p:nvPr/>
          </p:nvSpPr>
          <p:spPr>
            <a:xfrm>
              <a:off x="2303350" y="2852928"/>
              <a:ext cx="3108960" cy="3108960"/>
            </a:xfrm>
            <a:prstGeom prst="ellipse">
              <a:avLst/>
            </a:prstGeom>
            <a:solidFill>
              <a:schemeClr val="bg1"/>
            </a:solidFill>
            <a:ln w="57150">
              <a:solidFill>
                <a:schemeClr val="tx1"/>
              </a:solidFill>
            </a:ln>
            <a:effectLst>
              <a:outerShdw blurRad="152400" dist="317500" dir="5400000" sx="90000" sy="-19000"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Content Placeholder 23" descr="Contract outline">
              <a:extLst>
                <a:ext uri="{FF2B5EF4-FFF2-40B4-BE49-F238E27FC236}">
                  <a16:creationId xmlns:a16="http://schemas.microsoft.com/office/drawing/2014/main" id="{7D6D5A7E-9EC0-C1F3-A610-F9DBC9A24620}"/>
                </a:ext>
              </a:extLst>
            </p:cNvPr>
            <p:cNvGrpSpPr/>
            <p:nvPr/>
          </p:nvGrpSpPr>
          <p:grpSpPr>
            <a:xfrm>
              <a:off x="3024302" y="3296036"/>
              <a:ext cx="1667057" cy="2222744"/>
              <a:chOff x="2953940" y="3158553"/>
              <a:chExt cx="1940718" cy="2587625"/>
            </a:xfrm>
            <a:solidFill>
              <a:schemeClr val="tx1"/>
            </a:solidFill>
          </p:grpSpPr>
          <p:sp>
            <p:nvSpPr>
              <p:cNvPr id="29" name="Freeform: Shape 28">
                <a:extLst>
                  <a:ext uri="{FF2B5EF4-FFF2-40B4-BE49-F238E27FC236}">
                    <a16:creationId xmlns:a16="http://schemas.microsoft.com/office/drawing/2014/main" id="{C559427E-C416-2FAD-9EBF-CF599576DB36}"/>
                  </a:ext>
                </a:extLst>
              </p:cNvPr>
              <p:cNvSpPr/>
              <p:nvPr/>
            </p:nvSpPr>
            <p:spPr>
              <a:xfrm>
                <a:off x="2953940" y="3158553"/>
                <a:ext cx="1940718" cy="2587625"/>
              </a:xfrm>
              <a:custGeom>
                <a:avLst/>
                <a:gdLst>
                  <a:gd name="connsiteX0" fmla="*/ 0 w 1940718"/>
                  <a:gd name="connsiteY0" fmla="*/ 2587625 h 2587625"/>
                  <a:gd name="connsiteX1" fmla="*/ 1940719 w 1940718"/>
                  <a:gd name="connsiteY1" fmla="*/ 2587625 h 2587625"/>
                  <a:gd name="connsiteX2" fmla="*/ 1940719 w 1940718"/>
                  <a:gd name="connsiteY2" fmla="*/ 0 h 2587625"/>
                  <a:gd name="connsiteX3" fmla="*/ 0 w 1940718"/>
                  <a:gd name="connsiteY3" fmla="*/ 0 h 2587625"/>
                  <a:gd name="connsiteX4" fmla="*/ 64691 w 1940718"/>
                  <a:gd name="connsiteY4" fmla="*/ 64691 h 2587625"/>
                  <a:gd name="connsiteX5" fmla="*/ 1876028 w 1940718"/>
                  <a:gd name="connsiteY5" fmla="*/ 64691 h 2587625"/>
                  <a:gd name="connsiteX6" fmla="*/ 1876028 w 1940718"/>
                  <a:gd name="connsiteY6" fmla="*/ 2522935 h 2587625"/>
                  <a:gd name="connsiteX7" fmla="*/ 64691 w 1940718"/>
                  <a:gd name="connsiteY7" fmla="*/ 2522935 h 2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0718" h="2587625">
                    <a:moveTo>
                      <a:pt x="0" y="2587625"/>
                    </a:moveTo>
                    <a:lnTo>
                      <a:pt x="1940719" y="2587625"/>
                    </a:lnTo>
                    <a:lnTo>
                      <a:pt x="1940719" y="0"/>
                    </a:lnTo>
                    <a:lnTo>
                      <a:pt x="0" y="0"/>
                    </a:lnTo>
                    <a:close/>
                    <a:moveTo>
                      <a:pt x="64691" y="64691"/>
                    </a:moveTo>
                    <a:lnTo>
                      <a:pt x="1876028" y="64691"/>
                    </a:lnTo>
                    <a:lnTo>
                      <a:pt x="1876028" y="2522935"/>
                    </a:lnTo>
                    <a:lnTo>
                      <a:pt x="64691" y="2522935"/>
                    </a:lnTo>
                    <a:close/>
                  </a:path>
                </a:pathLst>
              </a:custGeom>
              <a:solidFill>
                <a:schemeClr val="tx1"/>
              </a:solidFill>
              <a:ln w="3234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123F470-B551-341F-5176-1EFE6A480B57}"/>
                  </a:ext>
                </a:extLst>
              </p:cNvPr>
              <p:cNvSpPr/>
              <p:nvPr/>
            </p:nvSpPr>
            <p:spPr>
              <a:xfrm>
                <a:off x="3277393" y="3643733"/>
                <a:ext cx="1293812" cy="64690"/>
              </a:xfrm>
              <a:custGeom>
                <a:avLst/>
                <a:gdLst>
                  <a:gd name="connsiteX0" fmla="*/ 0 w 1293812"/>
                  <a:gd name="connsiteY0" fmla="*/ 0 h 64690"/>
                  <a:gd name="connsiteX1" fmla="*/ 1293813 w 1293812"/>
                  <a:gd name="connsiteY1" fmla="*/ 0 h 64690"/>
                  <a:gd name="connsiteX2" fmla="*/ 1293813 w 1293812"/>
                  <a:gd name="connsiteY2" fmla="*/ 64691 h 64690"/>
                  <a:gd name="connsiteX3" fmla="*/ 0 w 1293812"/>
                  <a:gd name="connsiteY3" fmla="*/ 64691 h 64690"/>
                </a:gdLst>
                <a:ahLst/>
                <a:cxnLst>
                  <a:cxn ang="0">
                    <a:pos x="connsiteX0" y="connsiteY0"/>
                  </a:cxn>
                  <a:cxn ang="0">
                    <a:pos x="connsiteX1" y="connsiteY1"/>
                  </a:cxn>
                  <a:cxn ang="0">
                    <a:pos x="connsiteX2" y="connsiteY2"/>
                  </a:cxn>
                  <a:cxn ang="0">
                    <a:pos x="connsiteX3" y="connsiteY3"/>
                  </a:cxn>
                </a:cxnLst>
                <a:rect l="l" t="t" r="r" b="b"/>
                <a:pathLst>
                  <a:path w="1293812" h="64690">
                    <a:moveTo>
                      <a:pt x="0" y="0"/>
                    </a:moveTo>
                    <a:lnTo>
                      <a:pt x="1293813" y="0"/>
                    </a:lnTo>
                    <a:lnTo>
                      <a:pt x="1293813" y="64691"/>
                    </a:lnTo>
                    <a:lnTo>
                      <a:pt x="0" y="64691"/>
                    </a:lnTo>
                    <a:close/>
                  </a:path>
                </a:pathLst>
              </a:custGeom>
              <a:solidFill>
                <a:schemeClr val="tx1"/>
              </a:solidFill>
              <a:ln w="3234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E5D92D32-24AD-1D8D-7FA9-704591F1263B}"/>
                  </a:ext>
                </a:extLst>
              </p:cNvPr>
              <p:cNvSpPr/>
              <p:nvPr/>
            </p:nvSpPr>
            <p:spPr>
              <a:xfrm>
                <a:off x="3277393" y="3902495"/>
                <a:ext cx="1293812" cy="64690"/>
              </a:xfrm>
              <a:custGeom>
                <a:avLst/>
                <a:gdLst>
                  <a:gd name="connsiteX0" fmla="*/ 0 w 1293812"/>
                  <a:gd name="connsiteY0" fmla="*/ 0 h 64690"/>
                  <a:gd name="connsiteX1" fmla="*/ 1293813 w 1293812"/>
                  <a:gd name="connsiteY1" fmla="*/ 0 h 64690"/>
                  <a:gd name="connsiteX2" fmla="*/ 1293813 w 1293812"/>
                  <a:gd name="connsiteY2" fmla="*/ 64691 h 64690"/>
                  <a:gd name="connsiteX3" fmla="*/ 0 w 1293812"/>
                  <a:gd name="connsiteY3" fmla="*/ 64691 h 64690"/>
                </a:gdLst>
                <a:ahLst/>
                <a:cxnLst>
                  <a:cxn ang="0">
                    <a:pos x="connsiteX0" y="connsiteY0"/>
                  </a:cxn>
                  <a:cxn ang="0">
                    <a:pos x="connsiteX1" y="connsiteY1"/>
                  </a:cxn>
                  <a:cxn ang="0">
                    <a:pos x="connsiteX2" y="connsiteY2"/>
                  </a:cxn>
                  <a:cxn ang="0">
                    <a:pos x="connsiteX3" y="connsiteY3"/>
                  </a:cxn>
                </a:cxnLst>
                <a:rect l="l" t="t" r="r" b="b"/>
                <a:pathLst>
                  <a:path w="1293812" h="64690">
                    <a:moveTo>
                      <a:pt x="0" y="0"/>
                    </a:moveTo>
                    <a:lnTo>
                      <a:pt x="1293813" y="0"/>
                    </a:lnTo>
                    <a:lnTo>
                      <a:pt x="1293813" y="64691"/>
                    </a:lnTo>
                    <a:lnTo>
                      <a:pt x="0" y="64691"/>
                    </a:lnTo>
                    <a:close/>
                  </a:path>
                </a:pathLst>
              </a:custGeom>
              <a:solidFill>
                <a:schemeClr val="tx1"/>
              </a:solidFill>
              <a:ln w="3234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62E311BD-D715-0C90-14BE-F2331FFE3325}"/>
                  </a:ext>
                </a:extLst>
              </p:cNvPr>
              <p:cNvSpPr/>
              <p:nvPr/>
            </p:nvSpPr>
            <p:spPr>
              <a:xfrm>
                <a:off x="3277393" y="4161258"/>
                <a:ext cx="1293812" cy="64690"/>
              </a:xfrm>
              <a:custGeom>
                <a:avLst/>
                <a:gdLst>
                  <a:gd name="connsiteX0" fmla="*/ 0 w 1293812"/>
                  <a:gd name="connsiteY0" fmla="*/ 0 h 64690"/>
                  <a:gd name="connsiteX1" fmla="*/ 1293813 w 1293812"/>
                  <a:gd name="connsiteY1" fmla="*/ 0 h 64690"/>
                  <a:gd name="connsiteX2" fmla="*/ 1293813 w 1293812"/>
                  <a:gd name="connsiteY2" fmla="*/ 64691 h 64690"/>
                  <a:gd name="connsiteX3" fmla="*/ 0 w 1293812"/>
                  <a:gd name="connsiteY3" fmla="*/ 64691 h 64690"/>
                </a:gdLst>
                <a:ahLst/>
                <a:cxnLst>
                  <a:cxn ang="0">
                    <a:pos x="connsiteX0" y="connsiteY0"/>
                  </a:cxn>
                  <a:cxn ang="0">
                    <a:pos x="connsiteX1" y="connsiteY1"/>
                  </a:cxn>
                  <a:cxn ang="0">
                    <a:pos x="connsiteX2" y="connsiteY2"/>
                  </a:cxn>
                  <a:cxn ang="0">
                    <a:pos x="connsiteX3" y="connsiteY3"/>
                  </a:cxn>
                </a:cxnLst>
                <a:rect l="l" t="t" r="r" b="b"/>
                <a:pathLst>
                  <a:path w="1293812" h="64690">
                    <a:moveTo>
                      <a:pt x="0" y="0"/>
                    </a:moveTo>
                    <a:lnTo>
                      <a:pt x="1293813" y="0"/>
                    </a:lnTo>
                    <a:lnTo>
                      <a:pt x="1293813" y="64691"/>
                    </a:lnTo>
                    <a:lnTo>
                      <a:pt x="0" y="64691"/>
                    </a:lnTo>
                    <a:close/>
                  </a:path>
                </a:pathLst>
              </a:custGeom>
              <a:solidFill>
                <a:schemeClr val="tx1"/>
              </a:solidFill>
              <a:ln w="3234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FE3A0707-4379-1811-D898-601A66923D16}"/>
                  </a:ext>
                </a:extLst>
              </p:cNvPr>
              <p:cNvSpPr/>
              <p:nvPr/>
            </p:nvSpPr>
            <p:spPr>
              <a:xfrm>
                <a:off x="3277393" y="4420020"/>
                <a:ext cx="646906" cy="64690"/>
              </a:xfrm>
              <a:custGeom>
                <a:avLst/>
                <a:gdLst>
                  <a:gd name="connsiteX0" fmla="*/ 0 w 646906"/>
                  <a:gd name="connsiteY0" fmla="*/ 0 h 64690"/>
                  <a:gd name="connsiteX1" fmla="*/ 646906 w 646906"/>
                  <a:gd name="connsiteY1" fmla="*/ 0 h 64690"/>
                  <a:gd name="connsiteX2" fmla="*/ 646906 w 646906"/>
                  <a:gd name="connsiteY2" fmla="*/ 64691 h 64690"/>
                  <a:gd name="connsiteX3" fmla="*/ 0 w 646906"/>
                  <a:gd name="connsiteY3" fmla="*/ 64691 h 64690"/>
                </a:gdLst>
                <a:ahLst/>
                <a:cxnLst>
                  <a:cxn ang="0">
                    <a:pos x="connsiteX0" y="connsiteY0"/>
                  </a:cxn>
                  <a:cxn ang="0">
                    <a:pos x="connsiteX1" y="connsiteY1"/>
                  </a:cxn>
                  <a:cxn ang="0">
                    <a:pos x="connsiteX2" y="connsiteY2"/>
                  </a:cxn>
                  <a:cxn ang="0">
                    <a:pos x="connsiteX3" y="connsiteY3"/>
                  </a:cxn>
                </a:cxnLst>
                <a:rect l="l" t="t" r="r" b="b"/>
                <a:pathLst>
                  <a:path w="646906" h="64690">
                    <a:moveTo>
                      <a:pt x="0" y="0"/>
                    </a:moveTo>
                    <a:lnTo>
                      <a:pt x="646906" y="0"/>
                    </a:lnTo>
                    <a:lnTo>
                      <a:pt x="646906" y="64691"/>
                    </a:lnTo>
                    <a:lnTo>
                      <a:pt x="0" y="64691"/>
                    </a:lnTo>
                    <a:close/>
                  </a:path>
                </a:pathLst>
              </a:custGeom>
              <a:solidFill>
                <a:schemeClr val="tx1"/>
              </a:solidFill>
              <a:ln w="3234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86BA3540-4B8E-B2A4-3E5A-5B0DB87BD8F0}"/>
                  </a:ext>
                </a:extLst>
              </p:cNvPr>
              <p:cNvSpPr/>
              <p:nvPr/>
            </p:nvSpPr>
            <p:spPr>
              <a:xfrm>
                <a:off x="3924300" y="5066926"/>
                <a:ext cx="646906" cy="64690"/>
              </a:xfrm>
              <a:custGeom>
                <a:avLst/>
                <a:gdLst>
                  <a:gd name="connsiteX0" fmla="*/ 0 w 646906"/>
                  <a:gd name="connsiteY0" fmla="*/ 0 h 64690"/>
                  <a:gd name="connsiteX1" fmla="*/ 646906 w 646906"/>
                  <a:gd name="connsiteY1" fmla="*/ 0 h 64690"/>
                  <a:gd name="connsiteX2" fmla="*/ 646906 w 646906"/>
                  <a:gd name="connsiteY2" fmla="*/ 64691 h 64690"/>
                  <a:gd name="connsiteX3" fmla="*/ 0 w 646906"/>
                  <a:gd name="connsiteY3" fmla="*/ 64691 h 64690"/>
                </a:gdLst>
                <a:ahLst/>
                <a:cxnLst>
                  <a:cxn ang="0">
                    <a:pos x="connsiteX0" y="connsiteY0"/>
                  </a:cxn>
                  <a:cxn ang="0">
                    <a:pos x="connsiteX1" y="connsiteY1"/>
                  </a:cxn>
                  <a:cxn ang="0">
                    <a:pos x="connsiteX2" y="connsiteY2"/>
                  </a:cxn>
                  <a:cxn ang="0">
                    <a:pos x="connsiteX3" y="connsiteY3"/>
                  </a:cxn>
                </a:cxnLst>
                <a:rect l="l" t="t" r="r" b="b"/>
                <a:pathLst>
                  <a:path w="646906" h="64690">
                    <a:moveTo>
                      <a:pt x="0" y="0"/>
                    </a:moveTo>
                    <a:lnTo>
                      <a:pt x="646906" y="0"/>
                    </a:lnTo>
                    <a:lnTo>
                      <a:pt x="646906" y="64691"/>
                    </a:lnTo>
                    <a:lnTo>
                      <a:pt x="0" y="64691"/>
                    </a:lnTo>
                    <a:close/>
                  </a:path>
                </a:pathLst>
              </a:custGeom>
              <a:solidFill>
                <a:schemeClr val="tx1"/>
              </a:solidFill>
              <a:ln w="3234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877FA840-AACA-CD92-7310-49E3C87BBFDE}"/>
                  </a:ext>
                </a:extLst>
              </p:cNvPr>
              <p:cNvSpPr/>
              <p:nvPr/>
            </p:nvSpPr>
            <p:spPr>
              <a:xfrm>
                <a:off x="3286870" y="4882332"/>
                <a:ext cx="417707" cy="417707"/>
              </a:xfrm>
              <a:custGeom>
                <a:avLst/>
                <a:gdLst>
                  <a:gd name="connsiteX0" fmla="*/ 371971 w 417707"/>
                  <a:gd name="connsiteY0" fmla="*/ 0 h 417707"/>
                  <a:gd name="connsiteX1" fmla="*/ 208854 w 417707"/>
                  <a:gd name="connsiteY1" fmla="*/ 163117 h 417707"/>
                  <a:gd name="connsiteX2" fmla="*/ 45736 w 417707"/>
                  <a:gd name="connsiteY2" fmla="*/ 0 h 417707"/>
                  <a:gd name="connsiteX3" fmla="*/ 0 w 417707"/>
                  <a:gd name="connsiteY3" fmla="*/ 45736 h 417707"/>
                  <a:gd name="connsiteX4" fmla="*/ 163117 w 417707"/>
                  <a:gd name="connsiteY4" fmla="*/ 208854 h 417707"/>
                  <a:gd name="connsiteX5" fmla="*/ 0 w 417707"/>
                  <a:gd name="connsiteY5" fmla="*/ 371971 h 417707"/>
                  <a:gd name="connsiteX6" fmla="*/ 45736 w 417707"/>
                  <a:gd name="connsiteY6" fmla="*/ 417707 h 417707"/>
                  <a:gd name="connsiteX7" fmla="*/ 208854 w 417707"/>
                  <a:gd name="connsiteY7" fmla="*/ 254590 h 417707"/>
                  <a:gd name="connsiteX8" fmla="*/ 371971 w 417707"/>
                  <a:gd name="connsiteY8" fmla="*/ 417707 h 417707"/>
                  <a:gd name="connsiteX9" fmla="*/ 417707 w 417707"/>
                  <a:gd name="connsiteY9" fmla="*/ 371971 h 417707"/>
                  <a:gd name="connsiteX10" fmla="*/ 254590 w 417707"/>
                  <a:gd name="connsiteY10" fmla="*/ 208854 h 417707"/>
                  <a:gd name="connsiteX11" fmla="*/ 417707 w 417707"/>
                  <a:gd name="connsiteY11" fmla="*/ 45736 h 417707"/>
                  <a:gd name="connsiteX12" fmla="*/ 371971 w 417707"/>
                  <a:gd name="connsiteY12" fmla="*/ 0 h 417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7707" h="417707">
                    <a:moveTo>
                      <a:pt x="371971" y="0"/>
                    </a:moveTo>
                    <a:lnTo>
                      <a:pt x="208854" y="163117"/>
                    </a:lnTo>
                    <a:lnTo>
                      <a:pt x="45736" y="0"/>
                    </a:lnTo>
                    <a:lnTo>
                      <a:pt x="0" y="45736"/>
                    </a:lnTo>
                    <a:lnTo>
                      <a:pt x="163117" y="208854"/>
                    </a:lnTo>
                    <a:lnTo>
                      <a:pt x="0" y="371971"/>
                    </a:lnTo>
                    <a:lnTo>
                      <a:pt x="45736" y="417707"/>
                    </a:lnTo>
                    <a:lnTo>
                      <a:pt x="208854" y="254590"/>
                    </a:lnTo>
                    <a:lnTo>
                      <a:pt x="371971" y="417707"/>
                    </a:lnTo>
                    <a:lnTo>
                      <a:pt x="417707" y="371971"/>
                    </a:lnTo>
                    <a:lnTo>
                      <a:pt x="254590" y="208854"/>
                    </a:lnTo>
                    <a:lnTo>
                      <a:pt x="417707" y="45736"/>
                    </a:lnTo>
                    <a:lnTo>
                      <a:pt x="371971" y="0"/>
                    </a:lnTo>
                    <a:close/>
                  </a:path>
                </a:pathLst>
              </a:custGeom>
              <a:solidFill>
                <a:schemeClr val="tx1"/>
              </a:solidFill>
              <a:ln w="32345" cap="flat">
                <a:noFill/>
                <a:prstDash val="solid"/>
                <a:miter/>
              </a:ln>
            </p:spPr>
            <p:txBody>
              <a:bodyPr rtlCol="0" anchor="ctr"/>
              <a:lstStyle/>
              <a:p>
                <a:endParaRPr lang="en-US"/>
              </a:p>
            </p:txBody>
          </p:sp>
        </p:grpSp>
      </p:grpSp>
      <p:grpSp>
        <p:nvGrpSpPr>
          <p:cNvPr id="50" name="Group 49">
            <a:extLst>
              <a:ext uri="{FF2B5EF4-FFF2-40B4-BE49-F238E27FC236}">
                <a16:creationId xmlns:a16="http://schemas.microsoft.com/office/drawing/2014/main" id="{BD3A2517-C598-3B73-6148-02A9A3B48396}"/>
              </a:ext>
            </a:extLst>
          </p:cNvPr>
          <p:cNvGrpSpPr/>
          <p:nvPr/>
        </p:nvGrpSpPr>
        <p:grpSpPr>
          <a:xfrm>
            <a:off x="5877995" y="2905887"/>
            <a:ext cx="3108960" cy="3108960"/>
            <a:chOff x="5939573" y="2919779"/>
            <a:chExt cx="3108960" cy="3108960"/>
          </a:xfrm>
        </p:grpSpPr>
        <p:sp>
          <p:nvSpPr>
            <p:cNvPr id="39" name="Oval 38">
              <a:extLst>
                <a:ext uri="{FF2B5EF4-FFF2-40B4-BE49-F238E27FC236}">
                  <a16:creationId xmlns:a16="http://schemas.microsoft.com/office/drawing/2014/main" id="{F13B4401-BB30-9EC8-428D-A0D212A1BC1A}"/>
                </a:ext>
              </a:extLst>
            </p:cNvPr>
            <p:cNvSpPr/>
            <p:nvPr/>
          </p:nvSpPr>
          <p:spPr>
            <a:xfrm>
              <a:off x="5939573" y="2919779"/>
              <a:ext cx="3108960" cy="3108960"/>
            </a:xfrm>
            <a:prstGeom prst="ellipse">
              <a:avLst/>
            </a:prstGeom>
            <a:solidFill>
              <a:schemeClr val="bg1"/>
            </a:solidFill>
            <a:ln w="57150">
              <a:solidFill>
                <a:schemeClr val="tx1"/>
              </a:solidFill>
            </a:ln>
            <a:effectLst>
              <a:outerShdw blurRad="152400" dist="317500" dir="5400000" sx="90000" sy="-19000"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Graphic 48" descr="Folder Search outline">
              <a:extLst>
                <a:ext uri="{FF2B5EF4-FFF2-40B4-BE49-F238E27FC236}">
                  <a16:creationId xmlns:a16="http://schemas.microsoft.com/office/drawing/2014/main" id="{64D3D6CF-5D53-9F3E-FD79-A8EFF3B2A58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39573" y="2919779"/>
              <a:ext cx="3108960" cy="3108960"/>
            </a:xfrm>
            <a:prstGeom prst="rect">
              <a:avLst/>
            </a:prstGeom>
          </p:spPr>
        </p:pic>
      </p:grpSp>
    </p:spTree>
    <p:extLst>
      <p:ext uri="{BB962C8B-B14F-4D97-AF65-F5344CB8AC3E}">
        <p14:creationId xmlns:p14="http://schemas.microsoft.com/office/powerpoint/2010/main" val="1338900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down)">
                                      <p:cBhvr>
                                        <p:cTn id="10" dur="5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down)">
                                      <p:cBhvr>
                                        <p:cTn id="15" dur="500"/>
                                        <p:tgtEl>
                                          <p:spTgt spid="5">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wipe(down)">
                                      <p:cBhvr>
                                        <p:cTn id="1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E784B26-64DA-F5B9-840B-78B5BEDD5BA1}"/>
              </a:ext>
            </a:extLst>
          </p:cNvPr>
          <p:cNvSpPr/>
          <p:nvPr/>
        </p:nvSpPr>
        <p:spPr>
          <a:xfrm>
            <a:off x="1618938" y="6253747"/>
            <a:ext cx="9218951" cy="599321"/>
          </a:xfrm>
          <a:prstGeom prst="rect">
            <a:avLst/>
          </a:prstGeom>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Prerequisite criteria + sufficient points = SolSmart designation</a:t>
            </a:r>
          </a:p>
        </p:txBody>
      </p:sp>
      <p:sp>
        <p:nvSpPr>
          <p:cNvPr id="6" name="TextBox 5">
            <a:extLst>
              <a:ext uri="{FF2B5EF4-FFF2-40B4-BE49-F238E27FC236}">
                <a16:creationId xmlns:a16="http://schemas.microsoft.com/office/drawing/2014/main" id="{7C3CCD62-CDE8-F1FA-D858-0DA8EB658D21}"/>
              </a:ext>
            </a:extLst>
          </p:cNvPr>
          <p:cNvSpPr txBox="1"/>
          <p:nvPr/>
        </p:nvSpPr>
        <p:spPr>
          <a:xfrm>
            <a:off x="36248" y="79882"/>
            <a:ext cx="2904564" cy="584775"/>
          </a:xfrm>
          <a:prstGeom prst="rect">
            <a:avLst/>
          </a:prstGeom>
          <a:noFill/>
        </p:spPr>
        <p:txBody>
          <a:bodyPr wrap="square" rtlCol="0">
            <a:spAutoFit/>
          </a:bodyPr>
          <a:lstStyle/>
          <a:p>
            <a:pPr algn="ctr"/>
            <a:r>
              <a:rPr lang="en-US" sz="3200" b="1" u="sng"/>
              <a:t>All Criteria</a:t>
            </a:r>
          </a:p>
        </p:txBody>
      </p:sp>
      <p:sp>
        <p:nvSpPr>
          <p:cNvPr id="13" name="TextBox 12">
            <a:extLst>
              <a:ext uri="{FF2B5EF4-FFF2-40B4-BE49-F238E27FC236}">
                <a16:creationId xmlns:a16="http://schemas.microsoft.com/office/drawing/2014/main" id="{D1694CA6-61FB-6F71-E57F-E56119D09277}"/>
              </a:ext>
            </a:extLst>
          </p:cNvPr>
          <p:cNvSpPr txBox="1"/>
          <p:nvPr/>
        </p:nvSpPr>
        <p:spPr>
          <a:xfrm>
            <a:off x="3929192" y="160351"/>
            <a:ext cx="4158893" cy="430887"/>
          </a:xfrm>
          <a:prstGeom prst="rect">
            <a:avLst/>
          </a:prstGeom>
          <a:noFill/>
        </p:spPr>
        <p:txBody>
          <a:bodyPr wrap="square" rtlCol="0">
            <a:spAutoFit/>
          </a:bodyPr>
          <a:lstStyle/>
          <a:p>
            <a:pPr algn="ctr"/>
            <a:r>
              <a:rPr lang="en-US" sz="2200" b="1"/>
              <a:t>Award 0, 5, 10, or 20 points</a:t>
            </a:r>
          </a:p>
        </p:txBody>
      </p:sp>
      <p:cxnSp>
        <p:nvCxnSpPr>
          <p:cNvPr id="14" name="Straight Arrow Connector 13">
            <a:extLst>
              <a:ext uri="{FF2B5EF4-FFF2-40B4-BE49-F238E27FC236}">
                <a16:creationId xmlns:a16="http://schemas.microsoft.com/office/drawing/2014/main" id="{412F5CED-AAB9-25CC-C844-AD43E49D36B9}"/>
              </a:ext>
            </a:extLst>
          </p:cNvPr>
          <p:cNvCxnSpPr>
            <a:cxnSpLocks/>
            <a:stCxn id="6" idx="3"/>
            <a:endCxn id="13" idx="1"/>
          </p:cNvCxnSpPr>
          <p:nvPr/>
        </p:nvCxnSpPr>
        <p:spPr>
          <a:xfrm>
            <a:off x="2940812" y="372270"/>
            <a:ext cx="988380" cy="352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6">
            <a:extLst>
              <a:ext uri="{FF2B5EF4-FFF2-40B4-BE49-F238E27FC236}">
                <a16:creationId xmlns:a16="http://schemas.microsoft.com/office/drawing/2014/main" id="{B342EED6-FA59-FFD6-AF2E-F55A219D205C}"/>
              </a:ext>
            </a:extLst>
          </p:cNvPr>
          <p:cNvSpPr>
            <a:spLocks noGrp="1"/>
          </p:cNvSpPr>
          <p:nvPr>
            <p:ph type="sldNum" sz="quarter" idx="12"/>
          </p:nvPr>
        </p:nvSpPr>
        <p:spPr>
          <a:xfrm>
            <a:off x="11734800" y="6399893"/>
            <a:ext cx="457200" cy="365125"/>
          </a:xfrm>
        </p:spPr>
        <p:txBody>
          <a:bodyPr/>
          <a:lstStyle/>
          <a:p>
            <a:fld id="{B5CEABB6-07DC-46E8-9B57-56EC44A396E5}" type="slidenum">
              <a:rPr lang="en-US" sz="2400" b="1" smtClean="0"/>
              <a:pPr/>
              <a:t>4</a:t>
            </a:fld>
            <a:endParaRPr lang="en-US" sz="2400" b="1"/>
          </a:p>
        </p:txBody>
      </p:sp>
      <p:grpSp>
        <p:nvGrpSpPr>
          <p:cNvPr id="25" name="Group 24">
            <a:extLst>
              <a:ext uri="{FF2B5EF4-FFF2-40B4-BE49-F238E27FC236}">
                <a16:creationId xmlns:a16="http://schemas.microsoft.com/office/drawing/2014/main" id="{F1B7F559-6C1F-8E32-A2C8-C12D845A8F0D}"/>
              </a:ext>
            </a:extLst>
          </p:cNvPr>
          <p:cNvGrpSpPr/>
          <p:nvPr/>
        </p:nvGrpSpPr>
        <p:grpSpPr>
          <a:xfrm>
            <a:off x="9709810" y="912602"/>
            <a:ext cx="2248220" cy="2394345"/>
            <a:chOff x="7042775" y="3253257"/>
            <a:chExt cx="1916012" cy="1960489"/>
          </a:xfrm>
        </p:grpSpPr>
        <p:sp>
          <p:nvSpPr>
            <p:cNvPr id="10" name="Rectangle: Rounded Corners 9">
              <a:extLst>
                <a:ext uri="{FF2B5EF4-FFF2-40B4-BE49-F238E27FC236}">
                  <a16:creationId xmlns:a16="http://schemas.microsoft.com/office/drawing/2014/main" id="{FEB8798B-A25C-D76A-732C-D9FAFA47D36B}"/>
                </a:ext>
              </a:extLst>
            </p:cNvPr>
            <p:cNvSpPr/>
            <p:nvPr/>
          </p:nvSpPr>
          <p:spPr>
            <a:xfrm>
              <a:off x="7042775" y="3253257"/>
              <a:ext cx="1916012" cy="424591"/>
            </a:xfrm>
            <a:prstGeom prst="rect">
              <a:avLst/>
            </a:prstGeom>
            <a:solidFill>
              <a:srgbClr val="96694B"/>
            </a:solidFill>
            <a:ln>
              <a:solidFill>
                <a:srgbClr val="96694B"/>
              </a:solidFill>
            </a:ln>
            <a:effectLst>
              <a:outerShdw blurRad="50800" dist="254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BRONZE</a:t>
              </a:r>
            </a:p>
          </p:txBody>
        </p:sp>
        <p:sp>
          <p:nvSpPr>
            <p:cNvPr id="23" name="Rectangle: Rounded Corners 22">
              <a:extLst>
                <a:ext uri="{FF2B5EF4-FFF2-40B4-BE49-F238E27FC236}">
                  <a16:creationId xmlns:a16="http://schemas.microsoft.com/office/drawing/2014/main" id="{89472AB6-5EA9-741E-254A-05941AAD8672}"/>
                </a:ext>
              </a:extLst>
            </p:cNvPr>
            <p:cNvSpPr/>
            <p:nvPr/>
          </p:nvSpPr>
          <p:spPr>
            <a:xfrm>
              <a:off x="7042775" y="3766739"/>
              <a:ext cx="1916012" cy="1447007"/>
            </a:xfrm>
            <a:prstGeom prst="rect">
              <a:avLst/>
            </a:prstGeom>
            <a:solidFill>
              <a:srgbClr val="96694B"/>
            </a:solidFill>
            <a:ln>
              <a:solidFill>
                <a:srgbClr val="96694B"/>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t>3 prerequisites</a:t>
              </a:r>
            </a:p>
            <a:p>
              <a:r>
                <a:rPr lang="en-US" sz="2200" b="1"/>
                <a:t>+</a:t>
              </a:r>
            </a:p>
            <a:p>
              <a:r>
                <a:rPr lang="en-US" sz="2200" b="1"/>
                <a:t>60 points</a:t>
              </a:r>
            </a:p>
            <a:p>
              <a:pPr algn="ctr"/>
              <a:endParaRPr lang="en-US" sz="2200"/>
            </a:p>
          </p:txBody>
        </p:sp>
      </p:grpSp>
      <p:grpSp>
        <p:nvGrpSpPr>
          <p:cNvPr id="26" name="Group 25">
            <a:extLst>
              <a:ext uri="{FF2B5EF4-FFF2-40B4-BE49-F238E27FC236}">
                <a16:creationId xmlns:a16="http://schemas.microsoft.com/office/drawing/2014/main" id="{9E202ACD-F442-F112-1190-C5023843A939}"/>
              </a:ext>
            </a:extLst>
          </p:cNvPr>
          <p:cNvGrpSpPr/>
          <p:nvPr/>
        </p:nvGrpSpPr>
        <p:grpSpPr>
          <a:xfrm>
            <a:off x="9735057" y="3671919"/>
            <a:ext cx="2248220" cy="2394344"/>
            <a:chOff x="9772198" y="3253259"/>
            <a:chExt cx="1916012" cy="1960487"/>
          </a:xfrm>
          <a:effectLst>
            <a:outerShdw blurRad="50800" dist="38100" dir="5400000" algn="t" rotWithShape="0">
              <a:prstClr val="black">
                <a:alpha val="40000"/>
              </a:prstClr>
            </a:outerShdw>
          </a:effectLst>
        </p:grpSpPr>
        <p:sp>
          <p:nvSpPr>
            <p:cNvPr id="15" name="Rectangle: Rounded Corners 14">
              <a:extLst>
                <a:ext uri="{FF2B5EF4-FFF2-40B4-BE49-F238E27FC236}">
                  <a16:creationId xmlns:a16="http://schemas.microsoft.com/office/drawing/2014/main" id="{CAD9453A-3352-979D-4227-BE5BF87A5855}"/>
                </a:ext>
              </a:extLst>
            </p:cNvPr>
            <p:cNvSpPr/>
            <p:nvPr/>
          </p:nvSpPr>
          <p:spPr>
            <a:xfrm>
              <a:off x="9772198" y="3253259"/>
              <a:ext cx="1916012" cy="424590"/>
            </a:xfrm>
            <a:prstGeom prst="rect">
              <a:avLst/>
            </a:prstGeom>
            <a:solidFill>
              <a:srgbClr val="8C9091"/>
            </a:solidFill>
            <a:ln>
              <a:solidFill>
                <a:srgbClr val="8C9091"/>
              </a:solidFill>
            </a:ln>
            <a:effectLst>
              <a:outerShdw blurRad="50800" dist="254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SILVER</a:t>
              </a:r>
            </a:p>
          </p:txBody>
        </p:sp>
        <p:sp>
          <p:nvSpPr>
            <p:cNvPr id="24" name="Rectangle: Rounded Corners 23">
              <a:extLst>
                <a:ext uri="{FF2B5EF4-FFF2-40B4-BE49-F238E27FC236}">
                  <a16:creationId xmlns:a16="http://schemas.microsoft.com/office/drawing/2014/main" id="{2900EDC3-3098-6BBD-F753-3B6FA94D7119}"/>
                </a:ext>
              </a:extLst>
            </p:cNvPr>
            <p:cNvSpPr/>
            <p:nvPr/>
          </p:nvSpPr>
          <p:spPr>
            <a:xfrm>
              <a:off x="9772198" y="3766740"/>
              <a:ext cx="1916012" cy="1447006"/>
            </a:xfrm>
            <a:prstGeom prst="rect">
              <a:avLst/>
            </a:prstGeom>
            <a:solidFill>
              <a:srgbClr val="8C9091"/>
            </a:solidFill>
            <a:ln>
              <a:solidFill>
                <a:srgbClr val="8C90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t>Bronze status</a:t>
              </a:r>
            </a:p>
            <a:p>
              <a:r>
                <a:rPr lang="en-US" sz="2200" b="1"/>
                <a:t>+</a:t>
              </a:r>
            </a:p>
            <a:p>
              <a:r>
                <a:rPr lang="en-US" sz="2200" b="1"/>
                <a:t>4 prerequisites</a:t>
              </a:r>
            </a:p>
            <a:p>
              <a:r>
                <a:rPr lang="en-US" sz="2200" b="1"/>
                <a:t>+</a:t>
              </a:r>
            </a:p>
            <a:p>
              <a:r>
                <a:rPr lang="en-US" sz="2200" b="1"/>
                <a:t>100 points</a:t>
              </a:r>
            </a:p>
          </p:txBody>
        </p:sp>
      </p:grpSp>
      <p:sp>
        <p:nvSpPr>
          <p:cNvPr id="36" name="Rectangle 35">
            <a:extLst>
              <a:ext uri="{FF2B5EF4-FFF2-40B4-BE49-F238E27FC236}">
                <a16:creationId xmlns:a16="http://schemas.microsoft.com/office/drawing/2014/main" id="{4528FCA4-5489-C783-098F-667734DFB4A2}"/>
              </a:ext>
            </a:extLst>
          </p:cNvPr>
          <p:cNvSpPr/>
          <p:nvPr/>
        </p:nvSpPr>
        <p:spPr>
          <a:xfrm>
            <a:off x="401787" y="912602"/>
            <a:ext cx="5694213" cy="5199692"/>
          </a:xfrm>
          <a:prstGeom prst="rect">
            <a:avLst/>
          </a:prstGeom>
          <a:solidFill>
            <a:schemeClr val="accent6"/>
          </a:solidFill>
          <a:ln>
            <a:solidFill>
              <a:srgbClr val="C0BEC2"/>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ysClr val="windowText" lastClr="000000"/>
                </a:solidFill>
              </a:rPr>
              <a:t>Key:</a:t>
            </a:r>
          </a:p>
          <a:p>
            <a:r>
              <a:rPr lang="en-US" sz="3200" b="1">
                <a:solidFill>
                  <a:sysClr val="windowText" lastClr="000000"/>
                </a:solidFill>
              </a:rPr>
              <a:t>	</a:t>
            </a:r>
          </a:p>
          <a:p>
            <a:r>
              <a:rPr lang="en-US" sz="3200" b="1">
                <a:solidFill>
                  <a:sysClr val="windowText" lastClr="000000"/>
                </a:solidFill>
              </a:rPr>
              <a:t>	Discretionary criteria </a:t>
            </a:r>
          </a:p>
          <a:p>
            <a:r>
              <a:rPr lang="en-US" sz="3200" b="1">
                <a:solidFill>
                  <a:sysClr val="windowText" lastClr="000000"/>
                </a:solidFill>
              </a:rPr>
              <a:t>		</a:t>
            </a:r>
            <a:r>
              <a:rPr lang="en-US" sz="2000" b="1">
                <a:solidFill>
                  <a:sysClr val="windowText" lastClr="000000"/>
                </a:solidFill>
              </a:rPr>
              <a:t>(all non-prerequisite criteria)</a:t>
            </a:r>
          </a:p>
          <a:p>
            <a:r>
              <a:rPr lang="en-US" sz="3200" b="1">
                <a:solidFill>
                  <a:sysClr val="windowText" lastClr="000000"/>
                </a:solidFill>
              </a:rPr>
              <a:t>	Platinum prerequisites </a:t>
            </a:r>
          </a:p>
          <a:p>
            <a:r>
              <a:rPr lang="en-US" sz="3200" b="1">
                <a:solidFill>
                  <a:sysClr val="windowText" lastClr="000000"/>
                </a:solidFill>
              </a:rPr>
              <a:t>	Gold prerequisites</a:t>
            </a:r>
          </a:p>
          <a:p>
            <a:r>
              <a:rPr lang="en-US" sz="3200" b="1">
                <a:solidFill>
                  <a:sysClr val="windowText" lastClr="000000"/>
                </a:solidFill>
              </a:rPr>
              <a:t>	Silver prerequisites</a:t>
            </a:r>
          </a:p>
          <a:p>
            <a:r>
              <a:rPr lang="en-US" sz="3200" b="1">
                <a:solidFill>
                  <a:sysClr val="windowText" lastClr="000000"/>
                </a:solidFill>
              </a:rPr>
              <a:t>	Bronze prerequisites</a:t>
            </a:r>
          </a:p>
          <a:p>
            <a:pPr marL="342900" indent="-342900">
              <a:buFont typeface="Arial" panose="020B0604020202020204" pitchFamily="34" charset="0"/>
              <a:buChar char="•"/>
            </a:pPr>
            <a:endParaRPr lang="en-US" sz="2200">
              <a:solidFill>
                <a:sysClr val="windowText" lastClr="000000"/>
              </a:solidFill>
            </a:endParaRPr>
          </a:p>
        </p:txBody>
      </p:sp>
      <p:grpSp>
        <p:nvGrpSpPr>
          <p:cNvPr id="39" name="Group 38">
            <a:extLst>
              <a:ext uri="{FF2B5EF4-FFF2-40B4-BE49-F238E27FC236}">
                <a16:creationId xmlns:a16="http://schemas.microsoft.com/office/drawing/2014/main" id="{590BE60B-51F2-18EC-B3CE-719E005821A9}"/>
              </a:ext>
            </a:extLst>
          </p:cNvPr>
          <p:cNvGrpSpPr/>
          <p:nvPr/>
        </p:nvGrpSpPr>
        <p:grpSpPr>
          <a:xfrm>
            <a:off x="703093" y="2433792"/>
            <a:ext cx="421813" cy="2770740"/>
            <a:chOff x="6990857" y="1262814"/>
            <a:chExt cx="292250" cy="1919685"/>
          </a:xfrm>
        </p:grpSpPr>
        <p:sp>
          <p:nvSpPr>
            <p:cNvPr id="44" name="Rectangle: Rounded Corners 43">
              <a:extLst>
                <a:ext uri="{FF2B5EF4-FFF2-40B4-BE49-F238E27FC236}">
                  <a16:creationId xmlns:a16="http://schemas.microsoft.com/office/drawing/2014/main" id="{F1ADB514-40F1-B28A-2BEF-9A2E4AA5BCC7}"/>
                </a:ext>
              </a:extLst>
            </p:cNvPr>
            <p:cNvSpPr/>
            <p:nvPr/>
          </p:nvSpPr>
          <p:spPr>
            <a:xfrm>
              <a:off x="6990857" y="1262814"/>
              <a:ext cx="274937" cy="277376"/>
            </a:xfrm>
            <a:prstGeom prst="roundRect">
              <a:avLst/>
            </a:prstGeom>
            <a:solidFill>
              <a:schemeClr val="accent1"/>
            </a:soli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5" name="Oval 44">
              <a:extLst>
                <a:ext uri="{FF2B5EF4-FFF2-40B4-BE49-F238E27FC236}">
                  <a16:creationId xmlns:a16="http://schemas.microsoft.com/office/drawing/2014/main" id="{0B542C68-E33F-B422-73A6-5C728B829F23}"/>
                </a:ext>
              </a:extLst>
            </p:cNvPr>
            <p:cNvSpPr/>
            <p:nvPr/>
          </p:nvSpPr>
          <p:spPr>
            <a:xfrm>
              <a:off x="7008169" y="1903868"/>
              <a:ext cx="274937" cy="277376"/>
            </a:xfrm>
            <a:prstGeom prst="ellipse">
              <a:avLst/>
            </a:prstGeom>
            <a:solidFill>
              <a:srgbClr val="C0BEC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5269CE7F-7B1A-16BE-373F-F45C0D931E6F}"/>
                </a:ext>
              </a:extLst>
            </p:cNvPr>
            <p:cNvSpPr/>
            <p:nvPr/>
          </p:nvSpPr>
          <p:spPr>
            <a:xfrm>
              <a:off x="7008169" y="2238776"/>
              <a:ext cx="274937" cy="277376"/>
            </a:xfrm>
            <a:prstGeom prst="ellipse">
              <a:avLst/>
            </a:prstGeom>
            <a:solidFill>
              <a:srgbClr val="CA9F3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887A2BA6-1387-15CE-E787-AAC30A887DBD}"/>
                </a:ext>
              </a:extLst>
            </p:cNvPr>
            <p:cNvSpPr/>
            <p:nvPr/>
          </p:nvSpPr>
          <p:spPr>
            <a:xfrm>
              <a:off x="7008169" y="2573684"/>
              <a:ext cx="274937" cy="277376"/>
            </a:xfrm>
            <a:prstGeom prst="ellipse">
              <a:avLst/>
            </a:prstGeom>
            <a:solidFill>
              <a:srgbClr val="8C909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0A14A618-A39C-2C00-DB38-955E72601CB7}"/>
                </a:ext>
              </a:extLst>
            </p:cNvPr>
            <p:cNvSpPr/>
            <p:nvPr/>
          </p:nvSpPr>
          <p:spPr>
            <a:xfrm>
              <a:off x="7008169" y="2905123"/>
              <a:ext cx="274938" cy="277376"/>
            </a:xfrm>
            <a:prstGeom prst="ellipse">
              <a:avLst/>
            </a:prstGeom>
            <a:solidFill>
              <a:srgbClr val="96694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F6007D24-2DEC-AE89-6B91-37DF3E568841}"/>
              </a:ext>
            </a:extLst>
          </p:cNvPr>
          <p:cNvGrpSpPr/>
          <p:nvPr/>
        </p:nvGrpSpPr>
        <p:grpSpPr>
          <a:xfrm rot="16200000">
            <a:off x="5293192" y="1847825"/>
            <a:ext cx="5199689" cy="3329245"/>
            <a:chOff x="6758340" y="591238"/>
            <a:chExt cx="5199689" cy="3015858"/>
          </a:xfrm>
          <a:effectLst>
            <a:outerShdw blurRad="50800" dist="38100" dir="5400000" algn="t" rotWithShape="0">
              <a:prstClr val="black">
                <a:alpha val="40000"/>
              </a:prstClr>
            </a:outerShdw>
          </a:effectLst>
        </p:grpSpPr>
        <p:sp>
          <p:nvSpPr>
            <p:cNvPr id="4" name="Rectangle 3">
              <a:extLst>
                <a:ext uri="{FF2B5EF4-FFF2-40B4-BE49-F238E27FC236}">
                  <a16:creationId xmlns:a16="http://schemas.microsoft.com/office/drawing/2014/main" id="{757E2D63-1E50-BBF6-BFF1-2219BE065403}"/>
                </a:ext>
              </a:extLst>
            </p:cNvPr>
            <p:cNvSpPr/>
            <p:nvPr/>
          </p:nvSpPr>
          <p:spPr>
            <a:xfrm>
              <a:off x="6758340" y="591238"/>
              <a:ext cx="5199689" cy="3015858"/>
            </a:xfrm>
            <a:prstGeom prst="rect">
              <a:avLst/>
            </a:prstGeom>
            <a:solidFill>
              <a:schemeClr val="accent1"/>
            </a:solidFill>
            <a:ln>
              <a:solidFill>
                <a:srgbClr val="8C9091"/>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ln>
                  <a:solidFill>
                    <a:srgbClr val="8C9091"/>
                  </a:solidFill>
                </a:ln>
              </a:endParaRPr>
            </a:p>
          </p:txBody>
        </p:sp>
        <p:grpSp>
          <p:nvGrpSpPr>
            <p:cNvPr id="38" name="Group 37">
              <a:extLst>
                <a:ext uri="{FF2B5EF4-FFF2-40B4-BE49-F238E27FC236}">
                  <a16:creationId xmlns:a16="http://schemas.microsoft.com/office/drawing/2014/main" id="{1CE48F20-AD0B-0F1E-513D-1B45923C19A5}"/>
                </a:ext>
              </a:extLst>
            </p:cNvPr>
            <p:cNvGrpSpPr/>
            <p:nvPr/>
          </p:nvGrpSpPr>
          <p:grpSpPr>
            <a:xfrm>
              <a:off x="6804369" y="676875"/>
              <a:ext cx="4323743" cy="2881965"/>
              <a:chOff x="88898" y="1930784"/>
              <a:chExt cx="7465752" cy="4783617"/>
            </a:xfrm>
          </p:grpSpPr>
          <p:sp>
            <p:nvSpPr>
              <p:cNvPr id="5" name="Oval 4">
                <a:extLst>
                  <a:ext uri="{FF2B5EF4-FFF2-40B4-BE49-F238E27FC236}">
                    <a16:creationId xmlns:a16="http://schemas.microsoft.com/office/drawing/2014/main" id="{94413555-6B81-4A4D-A122-A64383B320B2}"/>
                  </a:ext>
                </a:extLst>
              </p:cNvPr>
              <p:cNvSpPr/>
              <p:nvPr/>
            </p:nvSpPr>
            <p:spPr>
              <a:xfrm>
                <a:off x="88898" y="1930784"/>
                <a:ext cx="7465752" cy="4783617"/>
              </a:xfrm>
              <a:prstGeom prst="ellipse">
                <a:avLst/>
              </a:prstGeom>
              <a:solidFill>
                <a:srgbClr val="C0BEC2"/>
              </a:solidFill>
              <a:ln>
                <a:solidFill>
                  <a:srgbClr val="C0BEC2"/>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4FB24F33-C4FF-1380-10D9-74535697342D}"/>
                  </a:ext>
                </a:extLst>
              </p:cNvPr>
              <p:cNvSpPr/>
              <p:nvPr/>
            </p:nvSpPr>
            <p:spPr>
              <a:xfrm>
                <a:off x="181495" y="2619203"/>
                <a:ext cx="5389107" cy="3406777"/>
              </a:xfrm>
              <a:prstGeom prst="ellipse">
                <a:avLst/>
              </a:prstGeom>
              <a:solidFill>
                <a:srgbClr val="CA9F38"/>
              </a:solidFill>
              <a:ln>
                <a:solidFill>
                  <a:srgbClr val="CA9F38"/>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0BA226C2-AD4D-BAC4-ABF0-4067A7EFFDB2}"/>
                  </a:ext>
                </a:extLst>
              </p:cNvPr>
              <p:cNvSpPr/>
              <p:nvPr/>
            </p:nvSpPr>
            <p:spPr>
              <a:xfrm>
                <a:off x="286177" y="2966035"/>
                <a:ext cx="3988622" cy="2713114"/>
              </a:xfrm>
              <a:prstGeom prst="ellipse">
                <a:avLst/>
              </a:prstGeom>
              <a:solidFill>
                <a:srgbClr val="8C9091"/>
              </a:solidFill>
              <a:ln>
                <a:solidFill>
                  <a:srgbClr val="8C9091"/>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3552C6F0-8E74-C40F-FB36-0844927D3BC4}"/>
                  </a:ext>
                </a:extLst>
              </p:cNvPr>
              <p:cNvSpPr/>
              <p:nvPr/>
            </p:nvSpPr>
            <p:spPr>
              <a:xfrm>
                <a:off x="424913" y="3299440"/>
                <a:ext cx="2576024" cy="2046306"/>
              </a:xfrm>
              <a:prstGeom prst="ellipse">
                <a:avLst/>
              </a:prstGeom>
              <a:solidFill>
                <a:srgbClr val="96694B"/>
              </a:solidFill>
              <a:ln>
                <a:solidFill>
                  <a:srgbClr val="96694B"/>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DEA3D6B2-D17F-DBF1-6B49-040CA7B8FACE}"/>
                </a:ext>
              </a:extLst>
            </p:cNvPr>
            <p:cNvSpPr txBox="1"/>
            <p:nvPr/>
          </p:nvSpPr>
          <p:spPr>
            <a:xfrm rot="5400000">
              <a:off x="10132203" y="1714446"/>
              <a:ext cx="2634549" cy="769441"/>
            </a:xfrm>
            <a:prstGeom prst="rect">
              <a:avLst/>
            </a:prstGeom>
            <a:noFill/>
          </p:spPr>
          <p:txBody>
            <a:bodyPr wrap="square" rtlCol="0">
              <a:spAutoFit/>
            </a:bodyPr>
            <a:lstStyle/>
            <a:p>
              <a:pPr algn="ctr"/>
              <a:r>
                <a:rPr lang="en-US" sz="2200" b="1">
                  <a:solidFill>
                    <a:schemeClr val="bg1"/>
                  </a:solidFill>
                </a:rPr>
                <a:t>Discretionary Criteria</a:t>
              </a:r>
            </a:p>
          </p:txBody>
        </p:sp>
        <p:sp>
          <p:nvSpPr>
            <p:cNvPr id="12" name="TextBox 11">
              <a:extLst>
                <a:ext uri="{FF2B5EF4-FFF2-40B4-BE49-F238E27FC236}">
                  <a16:creationId xmlns:a16="http://schemas.microsoft.com/office/drawing/2014/main" id="{95F6A0B8-BA35-6777-2AC6-EA4D5381CD89}"/>
                </a:ext>
              </a:extLst>
            </p:cNvPr>
            <p:cNvSpPr txBox="1"/>
            <p:nvPr/>
          </p:nvSpPr>
          <p:spPr>
            <a:xfrm rot="5400000">
              <a:off x="9157479" y="1731932"/>
              <a:ext cx="2634549" cy="769441"/>
            </a:xfrm>
            <a:prstGeom prst="rect">
              <a:avLst/>
            </a:prstGeom>
            <a:noFill/>
          </p:spPr>
          <p:txBody>
            <a:bodyPr wrap="square" rtlCol="0">
              <a:spAutoFit/>
            </a:bodyPr>
            <a:lstStyle/>
            <a:p>
              <a:pPr algn="ctr"/>
              <a:r>
                <a:rPr lang="en-US" sz="2200" b="1"/>
                <a:t>Prerequisite</a:t>
              </a:r>
            </a:p>
            <a:p>
              <a:pPr algn="ctr"/>
              <a:r>
                <a:rPr lang="en-US" sz="2200" b="1"/>
                <a:t>Criteria</a:t>
              </a:r>
            </a:p>
          </p:txBody>
        </p:sp>
      </p:grpSp>
    </p:spTree>
    <p:extLst>
      <p:ext uri="{BB962C8B-B14F-4D97-AF65-F5344CB8AC3E}">
        <p14:creationId xmlns:p14="http://schemas.microsoft.com/office/powerpoint/2010/main" val="39917345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wipe(down)">
                                      <p:cBhvr>
                                        <p:cTn id="18" dur="500"/>
                                        <p:tgtEl>
                                          <p:spTgt spid="36"/>
                                        </p:tgtEl>
                                      </p:cBhvr>
                                    </p:animEffect>
                                  </p:childTnLst>
                                </p:cTn>
                              </p:par>
                              <p:par>
                                <p:cTn id="19" presetID="22" presetClass="entr" presetSubtype="4"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down)">
                                      <p:cBhvr>
                                        <p:cTn id="21" dur="500"/>
                                        <p:tgtEl>
                                          <p:spTgt spid="39"/>
                                        </p:tgtEl>
                                      </p:cBhvr>
                                    </p:animEffect>
                                  </p:childTnLst>
                                </p:cTn>
                              </p:par>
                              <p:par>
                                <p:cTn id="22" presetID="22" presetClass="entr" presetSubtype="4"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down)">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down)">
                                      <p:cBhvr>
                                        <p:cTn id="34" dur="500"/>
                                        <p:tgtEl>
                                          <p:spTgt spid="26"/>
                                        </p:tgtEl>
                                      </p:cBhvr>
                                    </p:animEffect>
                                  </p:childTnLst>
                                </p:cTn>
                              </p:par>
                            </p:childTnLst>
                          </p:cTn>
                        </p:par>
                        <p:par>
                          <p:cTn id="35" fill="hold">
                            <p:stCondLst>
                              <p:cond delay="500"/>
                            </p:stCondLst>
                            <p:childTnLst>
                              <p:par>
                                <p:cTn id="36" presetID="2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6" grpId="0"/>
      <p:bldP spid="13" grpId="0"/>
      <p:bldP spid="3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E36E9-F743-C5AA-B7F5-8B1FF9C7F5F9}"/>
              </a:ext>
            </a:extLst>
          </p:cNvPr>
          <p:cNvSpPr>
            <a:spLocks noGrp="1"/>
          </p:cNvSpPr>
          <p:nvPr>
            <p:ph type="title"/>
          </p:nvPr>
        </p:nvSpPr>
        <p:spPr/>
        <p:txBody>
          <a:bodyPr/>
          <a:lstStyle/>
          <a:p>
            <a:r>
              <a:rPr lang="en-US"/>
              <a:t>How To achieve a </a:t>
            </a:r>
            <a:r>
              <a:rPr lang="en-US" err="1"/>
              <a:t>solsmart</a:t>
            </a:r>
            <a:r>
              <a:rPr lang="en-US"/>
              <a:t> designation</a:t>
            </a:r>
          </a:p>
        </p:txBody>
      </p:sp>
      <p:sp>
        <p:nvSpPr>
          <p:cNvPr id="3" name="Text Placeholder 2">
            <a:extLst>
              <a:ext uri="{FF2B5EF4-FFF2-40B4-BE49-F238E27FC236}">
                <a16:creationId xmlns:a16="http://schemas.microsoft.com/office/drawing/2014/main" id="{43F8C1EB-2BDD-41C4-44AC-4F02EF044982}"/>
              </a:ext>
            </a:extLst>
          </p:cNvPr>
          <p:cNvSpPr>
            <a:spLocks noGrp="1"/>
          </p:cNvSpPr>
          <p:nvPr>
            <p:ph type="body" idx="13"/>
          </p:nvPr>
        </p:nvSpPr>
        <p:spPr/>
        <p:txBody>
          <a:bodyPr/>
          <a:lstStyle/>
          <a:p>
            <a:r>
              <a:rPr lang="en-US"/>
              <a:t>3. Technical assistance</a:t>
            </a:r>
          </a:p>
        </p:txBody>
      </p:sp>
      <p:sp>
        <p:nvSpPr>
          <p:cNvPr id="5" name="Text Placeholder 4">
            <a:extLst>
              <a:ext uri="{FF2B5EF4-FFF2-40B4-BE49-F238E27FC236}">
                <a16:creationId xmlns:a16="http://schemas.microsoft.com/office/drawing/2014/main" id="{D5B2CA8F-4137-C32B-2C93-748DE0AF1374}"/>
              </a:ext>
            </a:extLst>
          </p:cNvPr>
          <p:cNvSpPr>
            <a:spLocks noGrp="1"/>
          </p:cNvSpPr>
          <p:nvPr>
            <p:ph type="body" sz="quarter" idx="3"/>
          </p:nvPr>
        </p:nvSpPr>
        <p:spPr>
          <a:xfrm>
            <a:off x="5860679" y="2350770"/>
            <a:ext cx="4297680" cy="457200"/>
          </a:xfrm>
        </p:spPr>
        <p:txBody>
          <a:bodyPr/>
          <a:lstStyle/>
          <a:p>
            <a:r>
              <a:rPr lang="en-US"/>
              <a:t>4. Designation</a:t>
            </a:r>
          </a:p>
        </p:txBody>
      </p:sp>
      <p:sp>
        <p:nvSpPr>
          <p:cNvPr id="7" name="Slide Number Placeholder 6">
            <a:extLst>
              <a:ext uri="{FF2B5EF4-FFF2-40B4-BE49-F238E27FC236}">
                <a16:creationId xmlns:a16="http://schemas.microsoft.com/office/drawing/2014/main" id="{56CA3DFE-210B-D5F8-2882-1D3A27F415EC}"/>
              </a:ext>
            </a:extLst>
          </p:cNvPr>
          <p:cNvSpPr>
            <a:spLocks noGrp="1"/>
          </p:cNvSpPr>
          <p:nvPr>
            <p:ph type="sldNum" sz="quarter" idx="12"/>
          </p:nvPr>
        </p:nvSpPr>
        <p:spPr>
          <a:xfrm>
            <a:off x="11734800" y="6399893"/>
            <a:ext cx="457200" cy="365125"/>
          </a:xfrm>
        </p:spPr>
        <p:txBody>
          <a:bodyPr/>
          <a:lstStyle/>
          <a:p>
            <a:fld id="{B5CEABB6-07DC-46E8-9B57-56EC44A396E5}" type="slidenum">
              <a:rPr lang="en-US" sz="2400" b="1" smtClean="0"/>
              <a:pPr/>
              <a:t>5</a:t>
            </a:fld>
            <a:endParaRPr lang="en-US" sz="2400" b="1"/>
          </a:p>
        </p:txBody>
      </p:sp>
      <p:pic>
        <p:nvPicPr>
          <p:cNvPr id="18" name="Content Placeholder 17" descr="A logo for a company&#10;&#10;Description automatically generated">
            <a:extLst>
              <a:ext uri="{FF2B5EF4-FFF2-40B4-BE49-F238E27FC236}">
                <a16:creationId xmlns:a16="http://schemas.microsoft.com/office/drawing/2014/main" id="{5E32712B-C1C9-CAF3-F5A4-E3EE19FD9F32}"/>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122" b="122"/>
          <a:stretch/>
        </p:blipFill>
        <p:spPr>
          <a:xfrm>
            <a:off x="5860679" y="2900172"/>
            <a:ext cx="3108958" cy="3108958"/>
          </a:xfrm>
          <a:prstGeom prst="ellipse">
            <a:avLst/>
          </a:prstGeom>
          <a:ln w="63500" cap="rnd">
            <a:solidFill>
              <a:srgbClr val="333333"/>
            </a:solidFill>
          </a:ln>
          <a:effectLst>
            <a:outerShdw blurRad="152400" dist="317500" dir="5400000" sx="90000" sy="-19000" rotWithShape="0">
              <a:prstClr val="black">
                <a:alpha val="10000"/>
              </a:prstClr>
            </a:outerShdw>
          </a:effectLst>
        </p:spPr>
      </p:pic>
      <p:grpSp>
        <p:nvGrpSpPr>
          <p:cNvPr id="30" name="Group 29">
            <a:extLst>
              <a:ext uri="{FF2B5EF4-FFF2-40B4-BE49-F238E27FC236}">
                <a16:creationId xmlns:a16="http://schemas.microsoft.com/office/drawing/2014/main" id="{82D19B83-97B9-CAFD-CF3C-FB6C0FC5CB25}"/>
              </a:ext>
            </a:extLst>
          </p:cNvPr>
          <p:cNvGrpSpPr/>
          <p:nvPr/>
        </p:nvGrpSpPr>
        <p:grpSpPr>
          <a:xfrm>
            <a:off x="914400" y="2698572"/>
            <a:ext cx="3108960" cy="3310560"/>
            <a:chOff x="914400" y="2698572"/>
            <a:chExt cx="3108960" cy="3310560"/>
          </a:xfrm>
        </p:grpSpPr>
        <p:sp>
          <p:nvSpPr>
            <p:cNvPr id="9" name="Oval 8">
              <a:extLst>
                <a:ext uri="{FF2B5EF4-FFF2-40B4-BE49-F238E27FC236}">
                  <a16:creationId xmlns:a16="http://schemas.microsoft.com/office/drawing/2014/main" id="{B8D86417-CD03-EEF8-E096-E73675DFD203}"/>
                </a:ext>
              </a:extLst>
            </p:cNvPr>
            <p:cNvSpPr/>
            <p:nvPr/>
          </p:nvSpPr>
          <p:spPr>
            <a:xfrm>
              <a:off x="914400" y="2900172"/>
              <a:ext cx="3108960" cy="3108960"/>
            </a:xfrm>
            <a:prstGeom prst="ellipse">
              <a:avLst/>
            </a:prstGeom>
            <a:solidFill>
              <a:schemeClr val="bg1"/>
            </a:solidFill>
            <a:ln w="57150">
              <a:solidFill>
                <a:schemeClr val="tx1"/>
              </a:solidFill>
            </a:ln>
            <a:effectLst>
              <a:outerShdw blurRad="152400" dist="317500" dir="5400000" sx="90000" sy="-19000"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Headphones outline">
              <a:extLst>
                <a:ext uri="{FF2B5EF4-FFF2-40B4-BE49-F238E27FC236}">
                  <a16:creationId xmlns:a16="http://schemas.microsoft.com/office/drawing/2014/main" id="{0796B9B2-89DC-4DAC-71D4-240051F4000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8209" y="2698572"/>
              <a:ext cx="3105151" cy="3108959"/>
            </a:xfrm>
            <a:prstGeom prst="rect">
              <a:avLst/>
            </a:prstGeom>
          </p:spPr>
        </p:pic>
        <p:pic>
          <p:nvPicPr>
            <p:cNvPr id="25" name="Graphic 24" descr="Single gear with solid fill">
              <a:extLst>
                <a:ext uri="{FF2B5EF4-FFF2-40B4-BE49-F238E27FC236}">
                  <a16:creationId xmlns:a16="http://schemas.microsoft.com/office/drawing/2014/main" id="{0CEB2851-BC8B-FB18-9592-7FB637D0CB9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19532" y="3414131"/>
              <a:ext cx="1298697" cy="1298697"/>
            </a:xfrm>
            <a:prstGeom prst="rect">
              <a:avLst/>
            </a:prstGeom>
          </p:spPr>
        </p:pic>
      </p:grpSp>
    </p:spTree>
    <p:extLst>
      <p:ext uri="{BB962C8B-B14F-4D97-AF65-F5344CB8AC3E}">
        <p14:creationId xmlns:p14="http://schemas.microsoft.com/office/powerpoint/2010/main" val="19755858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down)">
                                      <p:cBhvr>
                                        <p:cTn id="18"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8"/>
          <p:cNvSpPr txBox="1">
            <a:spLocks noGrp="1"/>
          </p:cNvSpPr>
          <p:nvPr>
            <p:ph type="title"/>
          </p:nvPr>
        </p:nvSpPr>
        <p:spPr>
          <a:xfrm>
            <a:off x="158184" y="264383"/>
            <a:ext cx="10515600" cy="1325563"/>
          </a:xfrm>
          <a:prstGeom prst="rect">
            <a:avLst/>
          </a:prstGeom>
        </p:spPr>
        <p:txBody>
          <a:bodyPr spcFirstLastPara="1" vert="horz" wrap="square" lIns="121900" tIns="121900" rIns="121900" bIns="121900" rtlCol="0" anchor="b"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spcBef>
                <a:spcPts val="0"/>
              </a:spcBef>
            </a:pPr>
            <a:r>
              <a:rPr lang="en" sz="5300">
                <a:solidFill>
                  <a:schemeClr val="accent1"/>
                </a:solidFill>
              </a:rPr>
              <a:t>Nantucket is a Solar Leader</a:t>
            </a:r>
          </a:p>
        </p:txBody>
      </p:sp>
      <p:pic>
        <p:nvPicPr>
          <p:cNvPr id="1032" name="Picture 8" descr="Image preview">
            <a:extLst>
              <a:ext uri="{FF2B5EF4-FFF2-40B4-BE49-F238E27FC236}">
                <a16:creationId xmlns:a16="http://schemas.microsoft.com/office/drawing/2014/main" id="{F1C255D2-978F-79A2-97FF-32D73E786E3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049" t="25467" r="6179" b="33271"/>
          <a:stretch/>
        </p:blipFill>
        <p:spPr bwMode="auto">
          <a:xfrm>
            <a:off x="13423412" y="1143000"/>
            <a:ext cx="5739536" cy="254571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7" name="Picture 16" descr="A large house with a pool in the back&#10;&#10;Description automatically generated">
            <a:extLst>
              <a:ext uri="{FF2B5EF4-FFF2-40B4-BE49-F238E27FC236}">
                <a16:creationId xmlns:a16="http://schemas.microsoft.com/office/drawing/2014/main" id="{F60FCEF8-EE87-E9B0-F8D7-DD8928394970}"/>
              </a:ext>
            </a:extLst>
          </p:cNvPr>
          <p:cNvPicPr>
            <a:picLocks noChangeAspect="1"/>
          </p:cNvPicPr>
          <p:nvPr/>
        </p:nvPicPr>
        <p:blipFill>
          <a:blip r:embed="rId4"/>
          <a:stretch>
            <a:fillRect/>
          </a:stretch>
        </p:blipFill>
        <p:spPr>
          <a:xfrm>
            <a:off x="-5285156" y="4165600"/>
            <a:ext cx="4601188" cy="259941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a:extLst>
              <a:ext uri="{FF2B5EF4-FFF2-40B4-BE49-F238E27FC236}">
                <a16:creationId xmlns:a16="http://schemas.microsoft.com/office/drawing/2014/main" id="{E8FE6A89-9448-BA06-2357-FC06041013E2}"/>
              </a:ext>
            </a:extLst>
          </p:cNvPr>
          <p:cNvPicPr>
            <a:picLocks noChangeAspect="1"/>
          </p:cNvPicPr>
          <p:nvPr/>
        </p:nvPicPr>
        <p:blipFill>
          <a:blip r:embed="rId5"/>
          <a:srcRect/>
          <a:stretch/>
        </p:blipFill>
        <p:spPr>
          <a:xfrm>
            <a:off x="-4501659" y="-2422129"/>
            <a:ext cx="4187366" cy="526926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 name="Picture 1">
            <a:extLst>
              <a:ext uri="{FF2B5EF4-FFF2-40B4-BE49-F238E27FC236}">
                <a16:creationId xmlns:a16="http://schemas.microsoft.com/office/drawing/2014/main" id="{9873ED9F-8EB2-4D49-7308-0F3EC857B1A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694697" y="7184733"/>
            <a:ext cx="6295310" cy="356160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2">
            <a:extLst>
              <a:ext uri="{FF2B5EF4-FFF2-40B4-BE49-F238E27FC236}">
                <a16:creationId xmlns:a16="http://schemas.microsoft.com/office/drawing/2014/main" id="{6B41352D-731D-4B99-7CF9-2EB891BD70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54432" y="-3702490"/>
            <a:ext cx="5162908" cy="347848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application form with text and a red box&#10;&#10;Description automatically generated">
            <a:extLst>
              <a:ext uri="{FF2B5EF4-FFF2-40B4-BE49-F238E27FC236}">
                <a16:creationId xmlns:a16="http://schemas.microsoft.com/office/drawing/2014/main" id="{3CACD2B8-D647-1FD3-A9F9-4FC75A777ED2}"/>
              </a:ext>
            </a:extLst>
          </p:cNvPr>
          <p:cNvPicPr>
            <a:picLocks noChangeAspect="1"/>
          </p:cNvPicPr>
          <p:nvPr/>
        </p:nvPicPr>
        <p:blipFill>
          <a:blip r:embed="rId8"/>
          <a:stretch>
            <a:fillRect/>
          </a:stretch>
        </p:blipFill>
        <p:spPr>
          <a:xfrm>
            <a:off x="14664585" y="4456644"/>
            <a:ext cx="3817333" cy="494007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a:extLst>
              <a:ext uri="{FF2B5EF4-FFF2-40B4-BE49-F238E27FC236}">
                <a16:creationId xmlns:a16="http://schemas.microsoft.com/office/drawing/2014/main" id="{23E4C07D-7515-F3D5-4619-51C3481960BE}"/>
              </a:ext>
            </a:extLst>
          </p:cNvPr>
          <p:cNvPicPr>
            <a:picLocks noChangeAspect="1"/>
          </p:cNvPicPr>
          <p:nvPr/>
        </p:nvPicPr>
        <p:blipFill>
          <a:blip r:embed="rId9"/>
          <a:stretch>
            <a:fillRect/>
          </a:stretch>
        </p:blipFill>
        <p:spPr>
          <a:xfrm>
            <a:off x="-314293" y="7695087"/>
            <a:ext cx="3517077" cy="123158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ide Number Placeholder 6">
            <a:extLst>
              <a:ext uri="{FF2B5EF4-FFF2-40B4-BE49-F238E27FC236}">
                <a16:creationId xmlns:a16="http://schemas.microsoft.com/office/drawing/2014/main" id="{97F20294-1EFA-A5CE-F33D-860C7E75F5D4}"/>
              </a:ext>
            </a:extLst>
          </p:cNvPr>
          <p:cNvSpPr>
            <a:spLocks noGrp="1"/>
          </p:cNvSpPr>
          <p:nvPr>
            <p:ph type="sldNum" sz="quarter" idx="12"/>
          </p:nvPr>
        </p:nvSpPr>
        <p:spPr>
          <a:xfrm>
            <a:off x="11734800" y="6399893"/>
            <a:ext cx="457200" cy="365125"/>
          </a:xfrm>
        </p:spPr>
        <p:txBody>
          <a:bodyPr/>
          <a:lstStyle/>
          <a:p>
            <a:fld id="{B5CEABB6-07DC-46E8-9B57-56EC44A396E5}" type="slidenum">
              <a:rPr lang="en-US" sz="2400" b="1" smtClean="0"/>
              <a:pPr/>
              <a:t>6</a:t>
            </a:fld>
            <a:endParaRPr lang="en-US" sz="2400" b="1"/>
          </a:p>
        </p:txBody>
      </p:sp>
      <p:pic>
        <p:nvPicPr>
          <p:cNvPr id="6" name="Picture 2">
            <a:extLst>
              <a:ext uri="{FF2B5EF4-FFF2-40B4-BE49-F238E27FC236}">
                <a16:creationId xmlns:a16="http://schemas.microsoft.com/office/drawing/2014/main" id="{E262918C-441E-1138-EC13-29D914CDF8B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4830048" y="8073743"/>
            <a:ext cx="4904818" cy="302700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1" name="TextBox 10">
            <a:extLst>
              <a:ext uri="{FF2B5EF4-FFF2-40B4-BE49-F238E27FC236}">
                <a16:creationId xmlns:a16="http://schemas.microsoft.com/office/drawing/2014/main" id="{06A3546D-D17F-F453-0279-2F2B9AA229A3}"/>
              </a:ext>
            </a:extLst>
          </p:cNvPr>
          <p:cNvSpPr txBox="1"/>
          <p:nvPr/>
        </p:nvSpPr>
        <p:spPr>
          <a:xfrm>
            <a:off x="635247" y="5840484"/>
            <a:ext cx="10921507" cy="954107"/>
          </a:xfrm>
          <a:prstGeom prst="rect">
            <a:avLst/>
          </a:prstGeom>
          <a:scene3d>
            <a:camera prst="orthographicFront"/>
            <a:lightRig rig="threePt" dir="t"/>
          </a:scene3d>
          <a:sp3d>
            <a:bevelT prst="angle"/>
          </a:sp3d>
        </p:spPr>
        <p:style>
          <a:lnRef idx="2">
            <a:schemeClr val="dk1">
              <a:shade val="15000"/>
            </a:schemeClr>
          </a:lnRef>
          <a:fillRef idx="1">
            <a:schemeClr val="dk1"/>
          </a:fillRef>
          <a:effectRef idx="0">
            <a:schemeClr val="dk1"/>
          </a:effectRef>
          <a:fontRef idx="minor">
            <a:schemeClr val="lt1"/>
          </a:fontRef>
        </p:style>
        <p:txBody>
          <a:bodyPr wrap="square" rtlCol="0">
            <a:spAutoFit/>
          </a:bodyPr>
          <a:lstStyle/>
          <a:p>
            <a:pPr algn="ctr"/>
            <a:r>
              <a:rPr lang="en-US" sz="1400"/>
              <a:t>Image Credits:</a:t>
            </a:r>
          </a:p>
          <a:p>
            <a:pPr algn="ctr"/>
            <a:r>
              <a:rPr lang="en-US" sz="1400"/>
              <a:t>Surfside: </a:t>
            </a:r>
            <a:r>
              <a:rPr lang="en-US" sz="1400">
                <a:hlinkClick r:id="rId11"/>
              </a:rPr>
              <a:t>https://nantucket-ma.gov/DocumentCenter/View/45545/Town-Powers-Up-First-Municipal-Solar-Project-at-the-Surfside-Wastewater-Treatment-Plant-Press-Release-PDF</a:t>
            </a:r>
            <a:r>
              <a:rPr lang="en-US" sz="1400"/>
              <a:t>; solar map: </a:t>
            </a:r>
            <a:r>
              <a:rPr lang="en-US" sz="1400">
                <a:hlinkClick r:id="rId12"/>
              </a:rPr>
              <a:t>https://web.archive.org/web/20231208144413/https:/www.nantucket-ma.gov/1156/Solar-Map-Resources</a:t>
            </a:r>
            <a:r>
              <a:rPr lang="en-US" sz="1400"/>
              <a:t>; Additional images provided by the Town of Nantucket Energy Office </a:t>
            </a:r>
          </a:p>
        </p:txBody>
      </p:sp>
    </p:spTree>
    <p:extLst>
      <p:ext uri="{BB962C8B-B14F-4D97-AF65-F5344CB8AC3E}">
        <p14:creationId xmlns:p14="http://schemas.microsoft.com/office/powerpoint/2010/main" val="400039227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875E-6 -4.81481E-6 L -0.71862 0.09885 " pathEditMode="relative" rAng="0" ptsTypes="AA">
                                      <p:cBhvr>
                                        <p:cTn id="6" dur="2000" fill="hold"/>
                                        <p:tgtEl>
                                          <p:spTgt spid="1032"/>
                                        </p:tgtEl>
                                        <p:attrNameLst>
                                          <p:attrName>ppt_x</p:attrName>
                                          <p:attrName>ppt_y</p:attrName>
                                        </p:attrNameLst>
                                      </p:cBhvr>
                                      <p:rCtr x="-35938" y="4931"/>
                                    </p:animMotion>
                                  </p:childTnLst>
                                </p:cTn>
                              </p:par>
                              <p:par>
                                <p:cTn id="7" presetID="42" presetClass="path" presetSubtype="0" accel="50000" decel="50000" fill="hold" nodeType="withEffect">
                                  <p:stCondLst>
                                    <p:cond delay="0"/>
                                  </p:stCondLst>
                                  <p:childTnLst>
                                    <p:animMotion origin="layout" path="M 1.66667E-6 -0.11111 L 0.44518 -0.04144 " pathEditMode="relative" rAng="0" ptsTypes="AA">
                                      <p:cBhvr>
                                        <p:cTn id="8" dur="2000" fill="hold"/>
                                        <p:tgtEl>
                                          <p:spTgt spid="17"/>
                                        </p:tgtEl>
                                        <p:attrNameLst>
                                          <p:attrName>ppt_x</p:attrName>
                                          <p:attrName>ppt_y</p:attrName>
                                        </p:attrNameLst>
                                      </p:cBhvr>
                                      <p:rCtr x="22266" y="3472"/>
                                    </p:animMotion>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0.44518 -0.04144 L 1.12031 0.06088 " pathEditMode="relative" rAng="0" ptsTypes="AA">
                                      <p:cBhvr>
                                        <p:cTn id="12" dur="2000" fill="hold"/>
                                        <p:tgtEl>
                                          <p:spTgt spid="17"/>
                                        </p:tgtEl>
                                        <p:attrNameLst>
                                          <p:attrName>ppt_x</p:attrName>
                                          <p:attrName>ppt_y</p:attrName>
                                        </p:attrNameLst>
                                      </p:cBhvr>
                                      <p:rCtr x="33750" y="5116"/>
                                    </p:animMotion>
                                  </p:childTnLst>
                                </p:cTn>
                              </p:par>
                              <p:par>
                                <p:cTn id="13" presetID="6" presetClass="emph" presetSubtype="0" fill="hold" nodeType="withEffect">
                                  <p:stCondLst>
                                    <p:cond delay="0"/>
                                  </p:stCondLst>
                                  <p:childTnLst>
                                    <p:animScale>
                                      <p:cBhvr>
                                        <p:cTn id="14" dur="2000" fill="hold"/>
                                        <p:tgtEl>
                                          <p:spTgt spid="17"/>
                                        </p:tgtEl>
                                      </p:cBhvr>
                                      <p:by x="50000" y="50000"/>
                                    </p:animScale>
                                  </p:childTnLst>
                                </p:cTn>
                              </p:par>
                              <p:par>
                                <p:cTn id="15" presetID="42" presetClass="path" presetSubtype="0" accel="50000" decel="50000" fill="hold" nodeType="withEffect">
                                  <p:stCondLst>
                                    <p:cond delay="0"/>
                                  </p:stCondLst>
                                  <p:childTnLst>
                                    <p:animMotion origin="layout" path="M -0.71862 0.09885 L -0.49258 0.29213 " pathEditMode="relative" rAng="0" ptsTypes="AA">
                                      <p:cBhvr>
                                        <p:cTn id="16" dur="2000" fill="hold"/>
                                        <p:tgtEl>
                                          <p:spTgt spid="1032"/>
                                        </p:tgtEl>
                                        <p:attrNameLst>
                                          <p:attrName>ppt_x</p:attrName>
                                          <p:attrName>ppt_y</p:attrName>
                                        </p:attrNameLst>
                                      </p:cBhvr>
                                      <p:rCtr x="11302" y="9653"/>
                                    </p:animMotion>
                                  </p:childTnLst>
                                </p:cTn>
                              </p:par>
                              <p:par>
                                <p:cTn id="17" presetID="6" presetClass="emph" presetSubtype="0" fill="hold" nodeType="withEffect">
                                  <p:stCondLst>
                                    <p:cond delay="0"/>
                                  </p:stCondLst>
                                  <p:childTnLst>
                                    <p:animScale>
                                      <p:cBhvr>
                                        <p:cTn id="18" dur="2000" fill="hold"/>
                                        <p:tgtEl>
                                          <p:spTgt spid="1032"/>
                                        </p:tgtEl>
                                      </p:cBhvr>
                                      <p:by x="50000" y="50000"/>
                                    </p:animScale>
                                  </p:childTnLst>
                                </p:cTn>
                              </p:par>
                            </p:childTnLst>
                          </p:cTn>
                        </p:par>
                        <p:par>
                          <p:cTn id="19" fill="hold">
                            <p:stCondLst>
                              <p:cond delay="2000"/>
                            </p:stCondLst>
                            <p:childTnLst>
                              <p:par>
                                <p:cTn id="20" presetID="42" presetClass="path" presetSubtype="0" accel="50000" decel="50000" fill="hold" nodeType="afterEffect">
                                  <p:stCondLst>
                                    <p:cond delay="0"/>
                                  </p:stCondLst>
                                  <p:childTnLst>
                                    <p:animMotion origin="layout" path="M -3.95833E-6 0.05185 L 0.63816 0.56041 " pathEditMode="relative" rAng="0" ptsTypes="AA">
                                      <p:cBhvr>
                                        <p:cTn id="21" dur="2000" fill="hold"/>
                                        <p:tgtEl>
                                          <p:spTgt spid="7"/>
                                        </p:tgtEl>
                                        <p:attrNameLst>
                                          <p:attrName>ppt_x</p:attrName>
                                          <p:attrName>ppt_y</p:attrName>
                                        </p:attrNameLst>
                                      </p:cBhvr>
                                      <p:rCtr x="31901" y="25417"/>
                                    </p:animMotion>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0.63816 0.56041 L 1.05795 0.27222 " pathEditMode="relative" rAng="0" ptsTypes="AA">
                                      <p:cBhvr>
                                        <p:cTn id="25" dur="2000" fill="hold"/>
                                        <p:tgtEl>
                                          <p:spTgt spid="7"/>
                                        </p:tgtEl>
                                        <p:attrNameLst>
                                          <p:attrName>ppt_x</p:attrName>
                                          <p:attrName>ppt_y</p:attrName>
                                        </p:attrNameLst>
                                      </p:cBhvr>
                                      <p:rCtr x="20990" y="-14421"/>
                                    </p:animMotion>
                                  </p:childTnLst>
                                </p:cTn>
                              </p:par>
                              <p:par>
                                <p:cTn id="26" presetID="6" presetClass="emph" presetSubtype="0" fill="hold" nodeType="withEffect">
                                  <p:stCondLst>
                                    <p:cond delay="0"/>
                                  </p:stCondLst>
                                  <p:childTnLst>
                                    <p:animScale>
                                      <p:cBhvr>
                                        <p:cTn id="27" dur="2000" fill="hold"/>
                                        <p:tgtEl>
                                          <p:spTgt spid="7"/>
                                        </p:tgtEl>
                                      </p:cBhvr>
                                      <p:by x="50000" y="50000"/>
                                    </p:animScale>
                                  </p:childTnLst>
                                </p:cTn>
                              </p:par>
                            </p:childTnLst>
                          </p:cTn>
                        </p:par>
                        <p:par>
                          <p:cTn id="28" fill="hold">
                            <p:stCondLst>
                              <p:cond delay="2000"/>
                            </p:stCondLst>
                            <p:childTnLst>
                              <p:par>
                                <p:cTn id="29" presetID="42" presetClass="path" presetSubtype="0" accel="50000" decel="50000" fill="hold" nodeType="afterEffect">
                                  <p:stCondLst>
                                    <p:cond delay="0"/>
                                  </p:stCondLst>
                                  <p:childTnLst>
                                    <p:animMotion origin="layout" path="M -2.91667E-6 0.02476 L -0.47747 -0.71297 " pathEditMode="relative" rAng="0" ptsTypes="AA">
                                      <p:cBhvr>
                                        <p:cTn id="30" dur="2000" fill="hold"/>
                                        <p:tgtEl>
                                          <p:spTgt spid="2"/>
                                        </p:tgtEl>
                                        <p:attrNameLst>
                                          <p:attrName>ppt_x</p:attrName>
                                          <p:attrName>ppt_y</p:attrName>
                                        </p:attrNameLst>
                                      </p:cBhvr>
                                      <p:rCtr x="-23880" y="-36898"/>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0.47747 -0.71297 L -0.73854 -0.95116 " pathEditMode="relative" rAng="0" ptsTypes="AA">
                                      <p:cBhvr>
                                        <p:cTn id="34" dur="2000" fill="hold"/>
                                        <p:tgtEl>
                                          <p:spTgt spid="2"/>
                                        </p:tgtEl>
                                        <p:attrNameLst>
                                          <p:attrName>ppt_x</p:attrName>
                                          <p:attrName>ppt_y</p:attrName>
                                        </p:attrNameLst>
                                      </p:cBhvr>
                                      <p:rCtr x="-13060" y="-11921"/>
                                    </p:animMotion>
                                  </p:childTnLst>
                                </p:cTn>
                              </p:par>
                              <p:par>
                                <p:cTn id="35" presetID="6" presetClass="emph" presetSubtype="0" fill="hold" nodeType="withEffect">
                                  <p:stCondLst>
                                    <p:cond delay="0"/>
                                  </p:stCondLst>
                                  <p:childTnLst>
                                    <p:animScale>
                                      <p:cBhvr>
                                        <p:cTn id="36" dur="2000" fill="hold"/>
                                        <p:tgtEl>
                                          <p:spTgt spid="2"/>
                                        </p:tgtEl>
                                      </p:cBhvr>
                                      <p:by x="50000" y="50000"/>
                                    </p:animScale>
                                  </p:childTnLst>
                                </p:cTn>
                              </p:par>
                            </p:childTnLst>
                          </p:cTn>
                        </p:par>
                        <p:par>
                          <p:cTn id="37" fill="hold">
                            <p:stCondLst>
                              <p:cond delay="2000"/>
                            </p:stCondLst>
                            <p:childTnLst>
                              <p:par>
                                <p:cTn id="38" presetID="42" presetClass="path" presetSubtype="0" accel="50000" decel="50000" fill="hold" nodeType="afterEffect">
                                  <p:stCondLst>
                                    <p:cond delay="0"/>
                                  </p:stCondLst>
                                  <p:childTnLst>
                                    <p:animMotion origin="layout" path="M -0.06224 0.12754 L 0.19948 -0.36644 " pathEditMode="relative" rAng="0" ptsTypes="AA">
                                      <p:cBhvr>
                                        <p:cTn id="39" dur="2000" fill="hold"/>
                                        <p:tgtEl>
                                          <p:spTgt spid="5"/>
                                        </p:tgtEl>
                                        <p:attrNameLst>
                                          <p:attrName>ppt_x</p:attrName>
                                          <p:attrName>ppt_y</p:attrName>
                                        </p:attrNameLst>
                                      </p:cBhvr>
                                      <p:rCtr x="13086" y="-24699"/>
                                    </p:animMotion>
                                  </p:childTnLst>
                                </p:cTn>
                              </p:par>
                              <p:par>
                                <p:cTn id="40" presetID="42" presetClass="path" presetSubtype="0" accel="50000" decel="50000" fill="hold" nodeType="withEffect">
                                  <p:stCondLst>
                                    <p:cond delay="0"/>
                                  </p:stCondLst>
                                  <p:childTnLst>
                                    <p:animMotion origin="layout" path="M -0.05495 -3.7037E-6 L -0.82214 -0.41944 " pathEditMode="relative" rAng="0" ptsTypes="AA">
                                      <p:cBhvr>
                                        <p:cTn id="41" dur="2000" fill="hold"/>
                                        <p:tgtEl>
                                          <p:spTgt spid="8"/>
                                        </p:tgtEl>
                                        <p:attrNameLst>
                                          <p:attrName>ppt_x</p:attrName>
                                          <p:attrName>ppt_y</p:attrName>
                                        </p:attrNameLst>
                                      </p:cBhvr>
                                      <p:rCtr x="-38359" y="-20972"/>
                                    </p:animMotion>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0.82214 -0.41944 L -1.19883 -0.31643 " pathEditMode="relative" rAng="0" ptsTypes="AA">
                                      <p:cBhvr>
                                        <p:cTn id="45" dur="2000" fill="hold"/>
                                        <p:tgtEl>
                                          <p:spTgt spid="8"/>
                                        </p:tgtEl>
                                        <p:attrNameLst>
                                          <p:attrName>ppt_x</p:attrName>
                                          <p:attrName>ppt_y</p:attrName>
                                        </p:attrNameLst>
                                      </p:cBhvr>
                                      <p:rCtr x="-18867" y="4306"/>
                                    </p:animMotion>
                                  </p:childTnLst>
                                </p:cTn>
                              </p:par>
                              <p:par>
                                <p:cTn id="46" presetID="6" presetClass="emph" presetSubtype="0" fill="hold" nodeType="withEffect">
                                  <p:stCondLst>
                                    <p:cond delay="0"/>
                                  </p:stCondLst>
                                  <p:childTnLst>
                                    <p:animScale>
                                      <p:cBhvr>
                                        <p:cTn id="47" dur="2000" fill="hold"/>
                                        <p:tgtEl>
                                          <p:spTgt spid="8"/>
                                        </p:tgtEl>
                                      </p:cBhvr>
                                      <p:by x="50000" y="50000"/>
                                    </p:animScale>
                                  </p:childTnLst>
                                </p:cTn>
                              </p:par>
                              <p:par>
                                <p:cTn id="48" presetID="42" presetClass="path" presetSubtype="0" accel="50000" decel="50000" fill="hold" nodeType="withEffect">
                                  <p:stCondLst>
                                    <p:cond delay="0"/>
                                  </p:stCondLst>
                                  <p:childTnLst>
                                    <p:animMotion origin="layout" path="M 0.19948 -0.36643 L -0.03307 -0.32084 " pathEditMode="relative" rAng="0" ptsTypes="AA">
                                      <p:cBhvr>
                                        <p:cTn id="49" dur="2000" fill="hold"/>
                                        <p:tgtEl>
                                          <p:spTgt spid="5"/>
                                        </p:tgtEl>
                                        <p:attrNameLst>
                                          <p:attrName>ppt_x</p:attrName>
                                          <p:attrName>ppt_y</p:attrName>
                                        </p:attrNameLst>
                                      </p:cBhvr>
                                      <p:rCtr x="-11615" y="1991"/>
                                    </p:animMotion>
                                  </p:childTnLst>
                                </p:cTn>
                              </p:par>
                              <p:par>
                                <p:cTn id="50" presetID="6" presetClass="emph" presetSubtype="0" fill="hold" nodeType="withEffect">
                                  <p:stCondLst>
                                    <p:cond delay="0"/>
                                  </p:stCondLst>
                                  <p:childTnLst>
                                    <p:animScale>
                                      <p:cBhvr>
                                        <p:cTn id="51" dur="2000" fill="hold"/>
                                        <p:tgtEl>
                                          <p:spTgt spid="5"/>
                                        </p:tgtEl>
                                      </p:cBhvr>
                                      <p:by x="50000" y="50000"/>
                                    </p:animScale>
                                  </p:childTnLst>
                                </p:cTn>
                              </p:par>
                            </p:childTnLst>
                          </p:cTn>
                        </p:par>
                        <p:par>
                          <p:cTn id="52" fill="hold">
                            <p:stCondLst>
                              <p:cond delay="2000"/>
                            </p:stCondLst>
                            <p:childTnLst>
                              <p:par>
                                <p:cTn id="53" presetID="42" presetClass="path" presetSubtype="0" accel="50000" decel="50000" fill="hold" nodeType="afterEffect">
                                  <p:stCondLst>
                                    <p:cond delay="0"/>
                                  </p:stCondLst>
                                  <p:childTnLst>
                                    <p:animMotion origin="layout" path="M 0.02383 0.02847 L -0.02565 0.81528 " pathEditMode="relative" rAng="0" ptsTypes="AA">
                                      <p:cBhvr>
                                        <p:cTn id="54" dur="2000" fill="hold"/>
                                        <p:tgtEl>
                                          <p:spTgt spid="4"/>
                                        </p:tgtEl>
                                        <p:attrNameLst>
                                          <p:attrName>ppt_x</p:attrName>
                                          <p:attrName>ppt_y</p:attrName>
                                        </p:attrNameLst>
                                      </p:cBhvr>
                                      <p:rCtr x="-2539" y="41250"/>
                                    </p:animMotion>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nodeType="clickEffect">
                                  <p:stCondLst>
                                    <p:cond delay="0"/>
                                  </p:stCondLst>
                                  <p:childTnLst>
                                    <p:animMotion origin="layout" path="M -0.02565 0.81528 L -0.06614 0.62199 " pathEditMode="relative" rAng="0" ptsTypes="AA">
                                      <p:cBhvr>
                                        <p:cTn id="58" dur="2000" fill="hold"/>
                                        <p:tgtEl>
                                          <p:spTgt spid="4"/>
                                        </p:tgtEl>
                                        <p:attrNameLst>
                                          <p:attrName>ppt_x</p:attrName>
                                          <p:attrName>ppt_y</p:attrName>
                                        </p:attrNameLst>
                                      </p:cBhvr>
                                      <p:rCtr x="-2031" y="-9676"/>
                                    </p:animMotion>
                                  </p:childTnLst>
                                </p:cTn>
                              </p:par>
                              <p:par>
                                <p:cTn id="59" presetID="6" presetClass="emph" presetSubtype="0" fill="hold" nodeType="withEffect">
                                  <p:stCondLst>
                                    <p:cond delay="0"/>
                                  </p:stCondLst>
                                  <p:childTnLst>
                                    <p:animScale>
                                      <p:cBhvr>
                                        <p:cTn id="60" dur="2000" fill="hold"/>
                                        <p:tgtEl>
                                          <p:spTgt spid="4"/>
                                        </p:tgtEl>
                                      </p:cBhvr>
                                      <p:by x="50000" y="50000"/>
                                    </p:animScale>
                                  </p:childTnLst>
                                </p:cTn>
                              </p:par>
                            </p:childTnLst>
                          </p:cTn>
                        </p:par>
                        <p:par>
                          <p:cTn id="61" fill="hold">
                            <p:stCondLst>
                              <p:cond delay="2000"/>
                            </p:stCondLst>
                            <p:childTnLst>
                              <p:par>
                                <p:cTn id="62" presetID="42" presetClass="path" presetSubtype="0" accel="50000" decel="50000" fill="hold" nodeType="afterEffect">
                                  <p:stCondLst>
                                    <p:cond delay="0"/>
                                  </p:stCondLst>
                                  <p:childTnLst>
                                    <p:animMotion origin="layout" path="M 0.03385 -0.01412 L -0.09727 -0.70648 " pathEditMode="relative" rAng="0" ptsTypes="AA">
                                      <p:cBhvr>
                                        <p:cTn id="63" dur="2000" fill="hold"/>
                                        <p:tgtEl>
                                          <p:spTgt spid="6"/>
                                        </p:tgtEl>
                                        <p:attrNameLst>
                                          <p:attrName>ppt_x</p:attrName>
                                          <p:attrName>ppt_y</p:attrName>
                                        </p:attrNameLst>
                                      </p:cBhvr>
                                      <p:rCtr x="-6562" y="-34630"/>
                                    </p:animMotion>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E0A63-A388-49B1-A04E-27CE9BD622EF}"/>
              </a:ext>
            </a:extLst>
          </p:cNvPr>
          <p:cNvSpPr>
            <a:spLocks noGrp="1"/>
          </p:cNvSpPr>
          <p:nvPr>
            <p:ph type="title"/>
          </p:nvPr>
        </p:nvSpPr>
        <p:spPr>
          <a:xfrm>
            <a:off x="914400" y="896112"/>
            <a:ext cx="10515600" cy="1325563"/>
          </a:xfrm>
        </p:spPr>
        <p:txBody>
          <a:bodyPr anchor="t">
            <a:normAutofit/>
          </a:bodyPr>
          <a:lstStyle/>
          <a:p>
            <a:r>
              <a:rPr lang="en-ZA"/>
              <a:t>Objectives</a:t>
            </a:r>
          </a:p>
        </p:txBody>
      </p:sp>
      <p:sp>
        <p:nvSpPr>
          <p:cNvPr id="9" name="Slide Number Placeholder 3">
            <a:extLst>
              <a:ext uri="{FF2B5EF4-FFF2-40B4-BE49-F238E27FC236}">
                <a16:creationId xmlns:a16="http://schemas.microsoft.com/office/drawing/2014/main" id="{97300A2E-6932-F746-6D28-C11C172FDE72}"/>
              </a:ext>
            </a:extLst>
          </p:cNvPr>
          <p:cNvSpPr>
            <a:spLocks noGrp="1"/>
          </p:cNvSpPr>
          <p:nvPr>
            <p:ph type="sldNum" sz="quarter" idx="12"/>
          </p:nvPr>
        </p:nvSpPr>
        <p:spPr>
          <a:xfrm>
            <a:off x="11624038" y="6399893"/>
            <a:ext cx="457200" cy="365125"/>
          </a:xfrm>
        </p:spPr>
        <p:txBody>
          <a:bodyPr anchor="ctr">
            <a:noAutofit/>
          </a:bodyPr>
          <a:lstStyle/>
          <a:p>
            <a:pPr>
              <a:spcAft>
                <a:spcPts val="600"/>
              </a:spcAft>
            </a:pPr>
            <a:fld id="{B5CEABB6-07DC-46E8-9B57-56EC44A396E5}" type="slidenum">
              <a:rPr lang="en-US" sz="2400" b="1" smtClean="0"/>
              <a:pPr>
                <a:spcAft>
                  <a:spcPts val="600"/>
                </a:spcAft>
              </a:pPr>
              <a:t>7</a:t>
            </a:fld>
            <a:endParaRPr lang="en-US" sz="2400" b="1"/>
          </a:p>
        </p:txBody>
      </p:sp>
      <p:grpSp>
        <p:nvGrpSpPr>
          <p:cNvPr id="35" name="Group 34">
            <a:extLst>
              <a:ext uri="{FF2B5EF4-FFF2-40B4-BE49-F238E27FC236}">
                <a16:creationId xmlns:a16="http://schemas.microsoft.com/office/drawing/2014/main" id="{138E0007-A2F4-5A29-0572-53FBCE8BBC14}"/>
              </a:ext>
            </a:extLst>
          </p:cNvPr>
          <p:cNvGrpSpPr/>
          <p:nvPr/>
        </p:nvGrpSpPr>
        <p:grpSpPr>
          <a:xfrm>
            <a:off x="9385369" y="2639092"/>
            <a:ext cx="2037442" cy="2835878"/>
            <a:chOff x="9587083" y="2639092"/>
            <a:chExt cx="1946002" cy="2724403"/>
          </a:xfrm>
        </p:grpSpPr>
        <p:sp>
          <p:nvSpPr>
            <p:cNvPr id="26" name="Freeform: Shape 25">
              <a:extLst>
                <a:ext uri="{FF2B5EF4-FFF2-40B4-BE49-F238E27FC236}">
                  <a16:creationId xmlns:a16="http://schemas.microsoft.com/office/drawing/2014/main" id="{92FEC15E-4A4F-FF98-729A-0E1BD09101F8}"/>
                </a:ext>
              </a:extLst>
            </p:cNvPr>
            <p:cNvSpPr/>
            <p:nvPr/>
          </p:nvSpPr>
          <p:spPr>
            <a:xfrm>
              <a:off x="9587083" y="2639092"/>
              <a:ext cx="1946002" cy="2724403"/>
            </a:xfrm>
            <a:custGeom>
              <a:avLst/>
              <a:gdLst>
                <a:gd name="connsiteX0" fmla="*/ 0 w 1946002"/>
                <a:gd name="connsiteY0" fmla="*/ 0 h 2724403"/>
                <a:gd name="connsiteX1" fmla="*/ 1946002 w 1946002"/>
                <a:gd name="connsiteY1" fmla="*/ 0 h 2724403"/>
                <a:gd name="connsiteX2" fmla="*/ 1946002 w 1946002"/>
                <a:gd name="connsiteY2" fmla="*/ 2724403 h 2724403"/>
                <a:gd name="connsiteX3" fmla="*/ 0 w 1946002"/>
                <a:gd name="connsiteY3" fmla="*/ 2724403 h 2724403"/>
                <a:gd name="connsiteX4" fmla="*/ 0 w 1946002"/>
                <a:gd name="connsiteY4" fmla="*/ 0 h 2724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002" h="2724403">
                  <a:moveTo>
                    <a:pt x="0" y="0"/>
                  </a:moveTo>
                  <a:lnTo>
                    <a:pt x="1946002" y="0"/>
                  </a:lnTo>
                  <a:lnTo>
                    <a:pt x="1946002" y="2724403"/>
                  </a:lnTo>
                  <a:lnTo>
                    <a:pt x="0" y="2724403"/>
                  </a:lnTo>
                  <a:lnTo>
                    <a:pt x="0" y="0"/>
                  </a:lnTo>
                  <a:close/>
                </a:path>
              </a:pathLst>
            </a:custGeom>
            <a:solidFill>
              <a:schemeClr val="accent1">
                <a:lumMod val="40000"/>
                <a:lumOff val="60000"/>
                <a:alpha val="90000"/>
              </a:schemeClr>
            </a:solidFill>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51718" tIns="1365473" rIns="151718" bIns="384689" numCol="1" spcCol="1270" anchor="t" anchorCtr="0">
              <a:noAutofit/>
            </a:bodyPr>
            <a:lstStyle/>
            <a:p>
              <a:pPr marL="0" lvl="0" indent="0" algn="ctr" defTabSz="844550">
                <a:lnSpc>
                  <a:spcPct val="90000"/>
                </a:lnSpc>
                <a:spcBef>
                  <a:spcPct val="0"/>
                </a:spcBef>
                <a:spcAft>
                  <a:spcPct val="35000"/>
                </a:spcAft>
                <a:buNone/>
              </a:pPr>
              <a:r>
                <a:rPr lang="en-US" b="1">
                  <a:effectLst>
                    <a:glow rad="63500">
                      <a:schemeClr val="bg1">
                        <a:alpha val="40000"/>
                      </a:schemeClr>
                    </a:glow>
                  </a:effectLst>
                </a:rPr>
                <a:t>Recommend Path to Gold Status</a:t>
              </a:r>
            </a:p>
          </p:txBody>
        </p:sp>
        <p:sp>
          <p:nvSpPr>
            <p:cNvPr id="27" name="Freeform: Shape 26">
              <a:extLst>
                <a:ext uri="{FF2B5EF4-FFF2-40B4-BE49-F238E27FC236}">
                  <a16:creationId xmlns:a16="http://schemas.microsoft.com/office/drawing/2014/main" id="{25F2E7BA-ED4C-C8DB-139D-13F730763925}"/>
                </a:ext>
              </a:extLst>
            </p:cNvPr>
            <p:cNvSpPr/>
            <p:nvPr/>
          </p:nvSpPr>
          <p:spPr>
            <a:xfrm>
              <a:off x="10151424" y="2911532"/>
              <a:ext cx="817320" cy="817320"/>
            </a:xfrm>
            <a:custGeom>
              <a:avLst/>
              <a:gdLst>
                <a:gd name="connsiteX0" fmla="*/ 0 w 817320"/>
                <a:gd name="connsiteY0" fmla="*/ 408660 h 817320"/>
                <a:gd name="connsiteX1" fmla="*/ 408660 w 817320"/>
                <a:gd name="connsiteY1" fmla="*/ 0 h 817320"/>
                <a:gd name="connsiteX2" fmla="*/ 817320 w 817320"/>
                <a:gd name="connsiteY2" fmla="*/ 408660 h 817320"/>
                <a:gd name="connsiteX3" fmla="*/ 408660 w 817320"/>
                <a:gd name="connsiteY3" fmla="*/ 817320 h 817320"/>
                <a:gd name="connsiteX4" fmla="*/ 0 w 817320"/>
                <a:gd name="connsiteY4" fmla="*/ 408660 h 817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20" h="817320">
                  <a:moveTo>
                    <a:pt x="0" y="408660"/>
                  </a:moveTo>
                  <a:cubicBezTo>
                    <a:pt x="0" y="182963"/>
                    <a:pt x="182963" y="0"/>
                    <a:pt x="408660" y="0"/>
                  </a:cubicBezTo>
                  <a:cubicBezTo>
                    <a:pt x="634357" y="0"/>
                    <a:pt x="817320" y="182963"/>
                    <a:pt x="817320" y="408660"/>
                  </a:cubicBezTo>
                  <a:cubicBezTo>
                    <a:pt x="817320" y="634357"/>
                    <a:pt x="634357" y="817320"/>
                    <a:pt x="408660" y="817320"/>
                  </a:cubicBezTo>
                  <a:cubicBezTo>
                    <a:pt x="182963" y="817320"/>
                    <a:pt x="0" y="634357"/>
                    <a:pt x="0" y="408660"/>
                  </a:cubicBezTo>
                  <a:close/>
                </a:path>
              </a:pathLst>
            </a:custGeom>
            <a:solidFill>
              <a:schemeClr val="accent3"/>
            </a:solidFill>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83416" tIns="132394" rIns="183416" bIns="132394" numCol="1" spcCol="1270" anchor="ctr" anchorCtr="0">
              <a:noAutofit/>
            </a:bodyPr>
            <a:lstStyle/>
            <a:p>
              <a:pPr marL="0" lvl="0" indent="0" algn="ctr" defTabSz="1733550">
                <a:lnSpc>
                  <a:spcPct val="90000"/>
                </a:lnSpc>
                <a:spcBef>
                  <a:spcPct val="0"/>
                </a:spcBef>
                <a:spcAft>
                  <a:spcPct val="35000"/>
                </a:spcAft>
                <a:buNone/>
              </a:pPr>
              <a:endParaRPr lang="en-US" sz="3900" kern="1200"/>
            </a:p>
          </p:txBody>
        </p:sp>
        <p:sp>
          <p:nvSpPr>
            <p:cNvPr id="28" name="Rectangle 27">
              <a:extLst>
                <a:ext uri="{FF2B5EF4-FFF2-40B4-BE49-F238E27FC236}">
                  <a16:creationId xmlns:a16="http://schemas.microsoft.com/office/drawing/2014/main" id="{7A5E686B-6DB3-8668-0E2B-791C47E8B84D}"/>
                </a:ext>
              </a:extLst>
            </p:cNvPr>
            <p:cNvSpPr/>
            <p:nvPr/>
          </p:nvSpPr>
          <p:spPr>
            <a:xfrm>
              <a:off x="9587083" y="5363423"/>
              <a:ext cx="1946002" cy="72"/>
            </a:xfrm>
            <a:prstGeom prst="rect">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a:lstStyle/>
            <a:p>
              <a:endParaRPr lang="en-US"/>
            </a:p>
          </p:txBody>
        </p:sp>
        <p:pic>
          <p:nvPicPr>
            <p:cNvPr id="4" name="Graphic 3" descr="Route (Two Pins With A Path) with solid fill">
              <a:extLst>
                <a:ext uri="{FF2B5EF4-FFF2-40B4-BE49-F238E27FC236}">
                  <a16:creationId xmlns:a16="http://schemas.microsoft.com/office/drawing/2014/main" id="{EE0E9D1F-E8FB-0CBF-D735-4CCA7AE8A2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88167" y="2959466"/>
              <a:ext cx="736471" cy="736471"/>
            </a:xfrm>
            <a:prstGeom prst="rect">
              <a:avLst/>
            </a:prstGeom>
          </p:spPr>
        </p:pic>
      </p:grpSp>
      <p:grpSp>
        <p:nvGrpSpPr>
          <p:cNvPr id="34" name="Group 33">
            <a:extLst>
              <a:ext uri="{FF2B5EF4-FFF2-40B4-BE49-F238E27FC236}">
                <a16:creationId xmlns:a16="http://schemas.microsoft.com/office/drawing/2014/main" id="{A1BAECCD-7459-CD3B-B16C-48F88B652EE3}"/>
              </a:ext>
            </a:extLst>
          </p:cNvPr>
          <p:cNvGrpSpPr/>
          <p:nvPr/>
        </p:nvGrpSpPr>
        <p:grpSpPr>
          <a:xfrm>
            <a:off x="7244767" y="2639092"/>
            <a:ext cx="2037442" cy="2835878"/>
            <a:chOff x="7446481" y="2639092"/>
            <a:chExt cx="1946002" cy="2724403"/>
          </a:xfrm>
        </p:grpSpPr>
        <p:sp>
          <p:nvSpPr>
            <p:cNvPr id="23" name="Freeform: Shape 22">
              <a:extLst>
                <a:ext uri="{FF2B5EF4-FFF2-40B4-BE49-F238E27FC236}">
                  <a16:creationId xmlns:a16="http://schemas.microsoft.com/office/drawing/2014/main" id="{0FF3F01B-0E81-23ED-EA63-5BD7D802AA58}"/>
                </a:ext>
              </a:extLst>
            </p:cNvPr>
            <p:cNvSpPr/>
            <p:nvPr/>
          </p:nvSpPr>
          <p:spPr>
            <a:xfrm>
              <a:off x="7446481" y="2639092"/>
              <a:ext cx="1946002" cy="2724403"/>
            </a:xfrm>
            <a:custGeom>
              <a:avLst/>
              <a:gdLst>
                <a:gd name="connsiteX0" fmla="*/ 0 w 1946002"/>
                <a:gd name="connsiteY0" fmla="*/ 0 h 2724403"/>
                <a:gd name="connsiteX1" fmla="*/ 1946002 w 1946002"/>
                <a:gd name="connsiteY1" fmla="*/ 0 h 2724403"/>
                <a:gd name="connsiteX2" fmla="*/ 1946002 w 1946002"/>
                <a:gd name="connsiteY2" fmla="*/ 2724403 h 2724403"/>
                <a:gd name="connsiteX3" fmla="*/ 0 w 1946002"/>
                <a:gd name="connsiteY3" fmla="*/ 2724403 h 2724403"/>
                <a:gd name="connsiteX4" fmla="*/ 0 w 1946002"/>
                <a:gd name="connsiteY4" fmla="*/ 0 h 2724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002" h="2724403">
                  <a:moveTo>
                    <a:pt x="0" y="0"/>
                  </a:moveTo>
                  <a:lnTo>
                    <a:pt x="1946002" y="0"/>
                  </a:lnTo>
                  <a:lnTo>
                    <a:pt x="1946002" y="2724403"/>
                  </a:lnTo>
                  <a:lnTo>
                    <a:pt x="0" y="2724403"/>
                  </a:lnTo>
                  <a:lnTo>
                    <a:pt x="0" y="0"/>
                  </a:lnTo>
                  <a:close/>
                </a:path>
              </a:pathLst>
            </a:custGeom>
            <a:solidFill>
              <a:schemeClr val="accent1">
                <a:lumMod val="40000"/>
                <a:lumOff val="60000"/>
                <a:alpha val="90000"/>
              </a:schemeClr>
            </a:solidFill>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51718" tIns="1365473" rIns="151718" bIns="384689" numCol="1" spcCol="1270" anchor="t" anchorCtr="0">
              <a:noAutofit/>
            </a:bodyPr>
            <a:lstStyle/>
            <a:p>
              <a:pPr marL="0" lvl="0" indent="0" algn="ctr" defTabSz="844550">
                <a:lnSpc>
                  <a:spcPct val="90000"/>
                </a:lnSpc>
                <a:spcBef>
                  <a:spcPct val="0"/>
                </a:spcBef>
                <a:spcAft>
                  <a:spcPct val="35000"/>
                </a:spcAft>
                <a:buNone/>
              </a:pPr>
              <a:r>
                <a:rPr lang="en-US" sz="1900" b="1" kern="1200">
                  <a:effectLst>
                    <a:glow rad="63500">
                      <a:schemeClr val="bg1">
                        <a:alpha val="40000"/>
                      </a:schemeClr>
                    </a:glow>
                  </a:effectLst>
                </a:rPr>
                <a:t>Update and Enhance Web Resources</a:t>
              </a:r>
            </a:p>
          </p:txBody>
        </p:sp>
        <p:sp>
          <p:nvSpPr>
            <p:cNvPr id="24" name="Freeform: Shape 23">
              <a:extLst>
                <a:ext uri="{FF2B5EF4-FFF2-40B4-BE49-F238E27FC236}">
                  <a16:creationId xmlns:a16="http://schemas.microsoft.com/office/drawing/2014/main" id="{61D1582F-F608-FEE1-B5E8-C6C4D8141E37}"/>
                </a:ext>
              </a:extLst>
            </p:cNvPr>
            <p:cNvSpPr/>
            <p:nvPr/>
          </p:nvSpPr>
          <p:spPr>
            <a:xfrm>
              <a:off x="8010821" y="2911532"/>
              <a:ext cx="817320" cy="817320"/>
            </a:xfrm>
            <a:custGeom>
              <a:avLst/>
              <a:gdLst>
                <a:gd name="connsiteX0" fmla="*/ 0 w 817320"/>
                <a:gd name="connsiteY0" fmla="*/ 408660 h 817320"/>
                <a:gd name="connsiteX1" fmla="*/ 408660 w 817320"/>
                <a:gd name="connsiteY1" fmla="*/ 0 h 817320"/>
                <a:gd name="connsiteX2" fmla="*/ 817320 w 817320"/>
                <a:gd name="connsiteY2" fmla="*/ 408660 h 817320"/>
                <a:gd name="connsiteX3" fmla="*/ 408660 w 817320"/>
                <a:gd name="connsiteY3" fmla="*/ 817320 h 817320"/>
                <a:gd name="connsiteX4" fmla="*/ 0 w 817320"/>
                <a:gd name="connsiteY4" fmla="*/ 408660 h 817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20" h="817320">
                  <a:moveTo>
                    <a:pt x="0" y="408660"/>
                  </a:moveTo>
                  <a:cubicBezTo>
                    <a:pt x="0" y="182963"/>
                    <a:pt x="182963" y="0"/>
                    <a:pt x="408660" y="0"/>
                  </a:cubicBezTo>
                  <a:cubicBezTo>
                    <a:pt x="634357" y="0"/>
                    <a:pt x="817320" y="182963"/>
                    <a:pt x="817320" y="408660"/>
                  </a:cubicBezTo>
                  <a:cubicBezTo>
                    <a:pt x="817320" y="634357"/>
                    <a:pt x="634357" y="817320"/>
                    <a:pt x="408660" y="817320"/>
                  </a:cubicBezTo>
                  <a:cubicBezTo>
                    <a:pt x="182963" y="817320"/>
                    <a:pt x="0" y="634357"/>
                    <a:pt x="0" y="408660"/>
                  </a:cubicBezTo>
                  <a:close/>
                </a:path>
              </a:pathLst>
            </a:custGeom>
            <a:solidFill>
              <a:schemeClr val="accent3"/>
            </a:solidFill>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83416" tIns="132394" rIns="183416" bIns="132394" numCol="1" spcCol="1270" anchor="ctr" anchorCtr="0">
              <a:noAutofit/>
            </a:bodyPr>
            <a:lstStyle/>
            <a:p>
              <a:pPr marL="0" lvl="0" indent="0" algn="ctr" defTabSz="1733550">
                <a:lnSpc>
                  <a:spcPct val="90000"/>
                </a:lnSpc>
                <a:spcBef>
                  <a:spcPct val="0"/>
                </a:spcBef>
                <a:spcAft>
                  <a:spcPct val="35000"/>
                </a:spcAft>
                <a:buNone/>
              </a:pPr>
              <a:endParaRPr lang="en-US" sz="3900" kern="1200"/>
            </a:p>
          </p:txBody>
        </p:sp>
        <p:sp>
          <p:nvSpPr>
            <p:cNvPr id="25" name="Rectangle 24">
              <a:extLst>
                <a:ext uri="{FF2B5EF4-FFF2-40B4-BE49-F238E27FC236}">
                  <a16:creationId xmlns:a16="http://schemas.microsoft.com/office/drawing/2014/main" id="{645AC30B-FF18-F643-8A5E-CA7B7336E89D}"/>
                </a:ext>
              </a:extLst>
            </p:cNvPr>
            <p:cNvSpPr/>
            <p:nvPr/>
          </p:nvSpPr>
          <p:spPr>
            <a:xfrm>
              <a:off x="7446481" y="5363423"/>
              <a:ext cx="1946002" cy="72"/>
            </a:xfrm>
            <a:prstGeom prst="rect">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a:lstStyle/>
            <a:p>
              <a:endParaRPr lang="en-US"/>
            </a:p>
          </p:txBody>
        </p:sp>
        <p:pic>
          <p:nvPicPr>
            <p:cNvPr id="6" name="Graphic 5" descr="Web design with solid fill">
              <a:extLst>
                <a:ext uri="{FF2B5EF4-FFF2-40B4-BE49-F238E27FC236}">
                  <a16:creationId xmlns:a16="http://schemas.microsoft.com/office/drawing/2014/main" id="{C1D51533-42C5-A88F-76D0-F12BFF9DF5B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60899" y="2968702"/>
              <a:ext cx="736471" cy="736471"/>
            </a:xfrm>
            <a:prstGeom prst="rect">
              <a:avLst/>
            </a:prstGeom>
          </p:spPr>
        </p:pic>
      </p:grpSp>
      <p:grpSp>
        <p:nvGrpSpPr>
          <p:cNvPr id="33" name="Group 32">
            <a:extLst>
              <a:ext uri="{FF2B5EF4-FFF2-40B4-BE49-F238E27FC236}">
                <a16:creationId xmlns:a16="http://schemas.microsoft.com/office/drawing/2014/main" id="{7428E445-D40A-2F1D-DDE0-85BACC0115E9}"/>
              </a:ext>
            </a:extLst>
          </p:cNvPr>
          <p:cNvGrpSpPr/>
          <p:nvPr/>
        </p:nvGrpSpPr>
        <p:grpSpPr>
          <a:xfrm>
            <a:off x="5104164" y="2639092"/>
            <a:ext cx="2037442" cy="2835878"/>
            <a:chOff x="5305878" y="2639092"/>
            <a:chExt cx="1946002" cy="2724403"/>
          </a:xfrm>
        </p:grpSpPr>
        <p:sp>
          <p:nvSpPr>
            <p:cNvPr id="20" name="Freeform: Shape 19">
              <a:extLst>
                <a:ext uri="{FF2B5EF4-FFF2-40B4-BE49-F238E27FC236}">
                  <a16:creationId xmlns:a16="http://schemas.microsoft.com/office/drawing/2014/main" id="{414C00C4-AC51-E82E-3A00-1662612442F5}"/>
                </a:ext>
              </a:extLst>
            </p:cNvPr>
            <p:cNvSpPr/>
            <p:nvPr/>
          </p:nvSpPr>
          <p:spPr>
            <a:xfrm>
              <a:off x="5305878" y="2639092"/>
              <a:ext cx="1946002" cy="2724403"/>
            </a:xfrm>
            <a:custGeom>
              <a:avLst/>
              <a:gdLst>
                <a:gd name="connsiteX0" fmla="*/ 0 w 1946002"/>
                <a:gd name="connsiteY0" fmla="*/ 0 h 2724403"/>
                <a:gd name="connsiteX1" fmla="*/ 1946002 w 1946002"/>
                <a:gd name="connsiteY1" fmla="*/ 0 h 2724403"/>
                <a:gd name="connsiteX2" fmla="*/ 1946002 w 1946002"/>
                <a:gd name="connsiteY2" fmla="*/ 2724403 h 2724403"/>
                <a:gd name="connsiteX3" fmla="*/ 0 w 1946002"/>
                <a:gd name="connsiteY3" fmla="*/ 2724403 h 2724403"/>
                <a:gd name="connsiteX4" fmla="*/ 0 w 1946002"/>
                <a:gd name="connsiteY4" fmla="*/ 0 h 2724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002" h="2724403">
                  <a:moveTo>
                    <a:pt x="0" y="0"/>
                  </a:moveTo>
                  <a:lnTo>
                    <a:pt x="1946002" y="0"/>
                  </a:lnTo>
                  <a:lnTo>
                    <a:pt x="1946002" y="2724403"/>
                  </a:lnTo>
                  <a:lnTo>
                    <a:pt x="0" y="2724403"/>
                  </a:lnTo>
                  <a:lnTo>
                    <a:pt x="0" y="0"/>
                  </a:lnTo>
                  <a:close/>
                </a:path>
              </a:pathLst>
            </a:custGeom>
            <a:solidFill>
              <a:schemeClr val="accent1">
                <a:lumMod val="40000"/>
                <a:lumOff val="60000"/>
                <a:alpha val="90000"/>
              </a:schemeClr>
            </a:solidFill>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51718" tIns="1365473" rIns="151718" bIns="384689" numCol="1" spcCol="1270" anchor="t" anchorCtr="0">
              <a:noAutofit/>
            </a:bodyPr>
            <a:lstStyle/>
            <a:p>
              <a:pPr marL="0" lvl="0" indent="0" algn="ctr" defTabSz="844550">
                <a:lnSpc>
                  <a:spcPct val="90000"/>
                </a:lnSpc>
                <a:spcBef>
                  <a:spcPct val="0"/>
                </a:spcBef>
                <a:spcAft>
                  <a:spcPct val="35000"/>
                </a:spcAft>
                <a:buNone/>
              </a:pPr>
              <a:r>
                <a:rPr lang="en-US" sz="1900" b="1" i="0" kern="1200">
                  <a:effectLst>
                    <a:glow rad="63500">
                      <a:schemeClr val="bg1">
                        <a:lumMod val="95000"/>
                        <a:alpha val="40000"/>
                      </a:schemeClr>
                    </a:glow>
                  </a:effectLst>
                </a:rPr>
                <a:t>Identify Potential Improvements</a:t>
              </a:r>
              <a:endParaRPr lang="en-US" sz="1900" b="1" kern="1200">
                <a:effectLst>
                  <a:glow rad="63500">
                    <a:schemeClr val="bg1">
                      <a:lumMod val="95000"/>
                      <a:alpha val="40000"/>
                    </a:schemeClr>
                  </a:glow>
                </a:effectLst>
              </a:endParaRPr>
            </a:p>
          </p:txBody>
        </p:sp>
        <p:sp>
          <p:nvSpPr>
            <p:cNvPr id="21" name="Freeform: Shape 20">
              <a:extLst>
                <a:ext uri="{FF2B5EF4-FFF2-40B4-BE49-F238E27FC236}">
                  <a16:creationId xmlns:a16="http://schemas.microsoft.com/office/drawing/2014/main" id="{3639C158-9C98-164B-C658-FEC3CF005576}"/>
                </a:ext>
              </a:extLst>
            </p:cNvPr>
            <p:cNvSpPr/>
            <p:nvPr/>
          </p:nvSpPr>
          <p:spPr>
            <a:xfrm>
              <a:off x="5870219" y="2911532"/>
              <a:ext cx="817320" cy="817320"/>
            </a:xfrm>
            <a:custGeom>
              <a:avLst/>
              <a:gdLst>
                <a:gd name="connsiteX0" fmla="*/ 0 w 817320"/>
                <a:gd name="connsiteY0" fmla="*/ 408660 h 817320"/>
                <a:gd name="connsiteX1" fmla="*/ 408660 w 817320"/>
                <a:gd name="connsiteY1" fmla="*/ 0 h 817320"/>
                <a:gd name="connsiteX2" fmla="*/ 817320 w 817320"/>
                <a:gd name="connsiteY2" fmla="*/ 408660 h 817320"/>
                <a:gd name="connsiteX3" fmla="*/ 408660 w 817320"/>
                <a:gd name="connsiteY3" fmla="*/ 817320 h 817320"/>
                <a:gd name="connsiteX4" fmla="*/ 0 w 817320"/>
                <a:gd name="connsiteY4" fmla="*/ 408660 h 817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20" h="817320">
                  <a:moveTo>
                    <a:pt x="0" y="408660"/>
                  </a:moveTo>
                  <a:cubicBezTo>
                    <a:pt x="0" y="182963"/>
                    <a:pt x="182963" y="0"/>
                    <a:pt x="408660" y="0"/>
                  </a:cubicBezTo>
                  <a:cubicBezTo>
                    <a:pt x="634357" y="0"/>
                    <a:pt x="817320" y="182963"/>
                    <a:pt x="817320" y="408660"/>
                  </a:cubicBezTo>
                  <a:cubicBezTo>
                    <a:pt x="817320" y="634357"/>
                    <a:pt x="634357" y="817320"/>
                    <a:pt x="408660" y="817320"/>
                  </a:cubicBezTo>
                  <a:cubicBezTo>
                    <a:pt x="182963" y="817320"/>
                    <a:pt x="0" y="634357"/>
                    <a:pt x="0" y="408660"/>
                  </a:cubicBezTo>
                  <a:close/>
                </a:path>
              </a:pathLst>
            </a:custGeom>
            <a:solidFill>
              <a:schemeClr val="accent3"/>
            </a:solidFill>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83416" tIns="132394" rIns="183416" bIns="132394" numCol="1" spcCol="1270" anchor="ctr" anchorCtr="0">
              <a:noAutofit/>
            </a:bodyPr>
            <a:lstStyle/>
            <a:p>
              <a:pPr marL="0" lvl="0" indent="0" algn="ctr" defTabSz="1733550">
                <a:lnSpc>
                  <a:spcPct val="90000"/>
                </a:lnSpc>
                <a:spcBef>
                  <a:spcPct val="0"/>
                </a:spcBef>
                <a:spcAft>
                  <a:spcPct val="35000"/>
                </a:spcAft>
                <a:buNone/>
              </a:pPr>
              <a:endParaRPr lang="en-US" sz="3900" kern="1200"/>
            </a:p>
          </p:txBody>
        </p:sp>
        <p:sp>
          <p:nvSpPr>
            <p:cNvPr id="22" name="Rectangle 21">
              <a:extLst>
                <a:ext uri="{FF2B5EF4-FFF2-40B4-BE49-F238E27FC236}">
                  <a16:creationId xmlns:a16="http://schemas.microsoft.com/office/drawing/2014/main" id="{33173D38-9D8D-FF43-514E-D1A20988C3F4}"/>
                </a:ext>
              </a:extLst>
            </p:cNvPr>
            <p:cNvSpPr/>
            <p:nvPr/>
          </p:nvSpPr>
          <p:spPr>
            <a:xfrm>
              <a:off x="5305878" y="5363423"/>
              <a:ext cx="1946002" cy="72"/>
            </a:xfrm>
            <a:prstGeom prst="rect">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a:lstStyle/>
            <a:p>
              <a:endParaRPr lang="en-US"/>
            </a:p>
          </p:txBody>
        </p:sp>
        <p:pic>
          <p:nvPicPr>
            <p:cNvPr id="8" name="Graphic 7" descr="Arrow Up with solid fill">
              <a:extLst>
                <a:ext uri="{FF2B5EF4-FFF2-40B4-BE49-F238E27FC236}">
                  <a16:creationId xmlns:a16="http://schemas.microsoft.com/office/drawing/2014/main" id="{16264EF7-5CED-12F9-0F16-46CAD6E14A4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912779" y="2968701"/>
              <a:ext cx="732200" cy="736471"/>
            </a:xfrm>
            <a:prstGeom prst="rect">
              <a:avLst/>
            </a:prstGeom>
          </p:spPr>
        </p:pic>
      </p:grpSp>
      <p:grpSp>
        <p:nvGrpSpPr>
          <p:cNvPr id="32" name="Group 31">
            <a:extLst>
              <a:ext uri="{FF2B5EF4-FFF2-40B4-BE49-F238E27FC236}">
                <a16:creationId xmlns:a16="http://schemas.microsoft.com/office/drawing/2014/main" id="{EBEE6F09-529E-1F41-A78A-AF27E6543958}"/>
              </a:ext>
            </a:extLst>
          </p:cNvPr>
          <p:cNvGrpSpPr/>
          <p:nvPr/>
        </p:nvGrpSpPr>
        <p:grpSpPr>
          <a:xfrm>
            <a:off x="2963562" y="2639092"/>
            <a:ext cx="2037442" cy="2835878"/>
            <a:chOff x="3165276" y="2639092"/>
            <a:chExt cx="1946002" cy="2724403"/>
          </a:xfrm>
        </p:grpSpPr>
        <p:sp>
          <p:nvSpPr>
            <p:cNvPr id="17" name="Freeform: Shape 16">
              <a:extLst>
                <a:ext uri="{FF2B5EF4-FFF2-40B4-BE49-F238E27FC236}">
                  <a16:creationId xmlns:a16="http://schemas.microsoft.com/office/drawing/2014/main" id="{A04D73C5-A512-95FB-242E-E15B152B7E29}"/>
                </a:ext>
              </a:extLst>
            </p:cNvPr>
            <p:cNvSpPr/>
            <p:nvPr/>
          </p:nvSpPr>
          <p:spPr>
            <a:xfrm>
              <a:off x="3165276" y="2639092"/>
              <a:ext cx="1946002" cy="2724403"/>
            </a:xfrm>
            <a:custGeom>
              <a:avLst/>
              <a:gdLst>
                <a:gd name="connsiteX0" fmla="*/ 0 w 1946002"/>
                <a:gd name="connsiteY0" fmla="*/ 0 h 2724403"/>
                <a:gd name="connsiteX1" fmla="*/ 1946002 w 1946002"/>
                <a:gd name="connsiteY1" fmla="*/ 0 h 2724403"/>
                <a:gd name="connsiteX2" fmla="*/ 1946002 w 1946002"/>
                <a:gd name="connsiteY2" fmla="*/ 2724403 h 2724403"/>
                <a:gd name="connsiteX3" fmla="*/ 0 w 1946002"/>
                <a:gd name="connsiteY3" fmla="*/ 2724403 h 2724403"/>
                <a:gd name="connsiteX4" fmla="*/ 0 w 1946002"/>
                <a:gd name="connsiteY4" fmla="*/ 0 h 2724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002" h="2724403">
                  <a:moveTo>
                    <a:pt x="0" y="0"/>
                  </a:moveTo>
                  <a:lnTo>
                    <a:pt x="1946002" y="0"/>
                  </a:lnTo>
                  <a:lnTo>
                    <a:pt x="1946002" y="2724403"/>
                  </a:lnTo>
                  <a:lnTo>
                    <a:pt x="0" y="2724403"/>
                  </a:lnTo>
                  <a:lnTo>
                    <a:pt x="0" y="0"/>
                  </a:lnTo>
                  <a:close/>
                </a:path>
              </a:pathLst>
            </a:custGeom>
            <a:solidFill>
              <a:schemeClr val="accent1">
                <a:lumMod val="40000"/>
                <a:lumOff val="60000"/>
                <a:alpha val="90000"/>
              </a:schemeClr>
            </a:solidFill>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51718" tIns="1365473" rIns="151718" bIns="384689" numCol="1" spcCol="1270" anchor="t" anchorCtr="0">
              <a:noAutofit/>
            </a:bodyPr>
            <a:lstStyle/>
            <a:p>
              <a:pPr marL="0" lvl="0" indent="0" algn="ctr" defTabSz="844550">
                <a:lnSpc>
                  <a:spcPct val="90000"/>
                </a:lnSpc>
                <a:spcBef>
                  <a:spcPct val="0"/>
                </a:spcBef>
                <a:spcAft>
                  <a:spcPct val="35000"/>
                </a:spcAft>
                <a:buNone/>
              </a:pPr>
              <a:r>
                <a:rPr lang="en-US" sz="1900" b="1" i="0" kern="1200">
                  <a:effectLst>
                    <a:glow rad="63500">
                      <a:schemeClr val="accent6">
                        <a:satMod val="175000"/>
                        <a:alpha val="40000"/>
                      </a:schemeClr>
                    </a:glow>
                  </a:effectLst>
                </a:rPr>
                <a:t>Develop and Execute Plan</a:t>
              </a:r>
              <a:endParaRPr lang="en-US" sz="1900" b="1" kern="1200">
                <a:effectLst>
                  <a:glow rad="63500">
                    <a:schemeClr val="accent6">
                      <a:satMod val="175000"/>
                      <a:alpha val="40000"/>
                    </a:schemeClr>
                  </a:glow>
                </a:effectLst>
              </a:endParaRPr>
            </a:p>
          </p:txBody>
        </p:sp>
        <p:sp>
          <p:nvSpPr>
            <p:cNvPr id="18" name="Freeform: Shape 17">
              <a:extLst>
                <a:ext uri="{FF2B5EF4-FFF2-40B4-BE49-F238E27FC236}">
                  <a16:creationId xmlns:a16="http://schemas.microsoft.com/office/drawing/2014/main" id="{8D1197FD-50FD-3056-818F-15E1D47D6CE6}"/>
                </a:ext>
              </a:extLst>
            </p:cNvPr>
            <p:cNvSpPr/>
            <p:nvPr/>
          </p:nvSpPr>
          <p:spPr>
            <a:xfrm>
              <a:off x="3729617" y="2911532"/>
              <a:ext cx="817320" cy="817320"/>
            </a:xfrm>
            <a:custGeom>
              <a:avLst/>
              <a:gdLst>
                <a:gd name="connsiteX0" fmla="*/ 0 w 817320"/>
                <a:gd name="connsiteY0" fmla="*/ 408660 h 817320"/>
                <a:gd name="connsiteX1" fmla="*/ 408660 w 817320"/>
                <a:gd name="connsiteY1" fmla="*/ 0 h 817320"/>
                <a:gd name="connsiteX2" fmla="*/ 817320 w 817320"/>
                <a:gd name="connsiteY2" fmla="*/ 408660 h 817320"/>
                <a:gd name="connsiteX3" fmla="*/ 408660 w 817320"/>
                <a:gd name="connsiteY3" fmla="*/ 817320 h 817320"/>
                <a:gd name="connsiteX4" fmla="*/ 0 w 817320"/>
                <a:gd name="connsiteY4" fmla="*/ 408660 h 817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20" h="817320">
                  <a:moveTo>
                    <a:pt x="0" y="408660"/>
                  </a:moveTo>
                  <a:cubicBezTo>
                    <a:pt x="0" y="182963"/>
                    <a:pt x="182963" y="0"/>
                    <a:pt x="408660" y="0"/>
                  </a:cubicBezTo>
                  <a:cubicBezTo>
                    <a:pt x="634357" y="0"/>
                    <a:pt x="817320" y="182963"/>
                    <a:pt x="817320" y="408660"/>
                  </a:cubicBezTo>
                  <a:cubicBezTo>
                    <a:pt x="817320" y="634357"/>
                    <a:pt x="634357" y="817320"/>
                    <a:pt x="408660" y="817320"/>
                  </a:cubicBezTo>
                  <a:cubicBezTo>
                    <a:pt x="182963" y="817320"/>
                    <a:pt x="0" y="634357"/>
                    <a:pt x="0" y="408660"/>
                  </a:cubicBezTo>
                  <a:close/>
                </a:path>
              </a:pathLst>
            </a:custGeom>
            <a:solidFill>
              <a:schemeClr val="accent3"/>
            </a:solidFill>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83416" tIns="132394" rIns="183416" bIns="132394" numCol="1" spcCol="1270" anchor="ctr" anchorCtr="0">
              <a:noAutofit/>
            </a:bodyPr>
            <a:lstStyle/>
            <a:p>
              <a:pPr marL="0" lvl="0" indent="0" algn="ctr" defTabSz="1733550">
                <a:lnSpc>
                  <a:spcPct val="90000"/>
                </a:lnSpc>
                <a:spcBef>
                  <a:spcPct val="0"/>
                </a:spcBef>
                <a:spcAft>
                  <a:spcPct val="35000"/>
                </a:spcAft>
                <a:buNone/>
              </a:pPr>
              <a:endParaRPr lang="en-US" sz="3900" kern="1200"/>
            </a:p>
          </p:txBody>
        </p:sp>
        <p:sp>
          <p:nvSpPr>
            <p:cNvPr id="19" name="Rectangle 18">
              <a:extLst>
                <a:ext uri="{FF2B5EF4-FFF2-40B4-BE49-F238E27FC236}">
                  <a16:creationId xmlns:a16="http://schemas.microsoft.com/office/drawing/2014/main" id="{A7947124-D87F-6451-DA38-5A1416B17525}"/>
                </a:ext>
              </a:extLst>
            </p:cNvPr>
            <p:cNvSpPr/>
            <p:nvPr/>
          </p:nvSpPr>
          <p:spPr>
            <a:xfrm>
              <a:off x="3165276" y="5363423"/>
              <a:ext cx="1946002" cy="72"/>
            </a:xfrm>
            <a:prstGeom prst="rect">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a:lstStyle/>
            <a:p>
              <a:endParaRPr lang="en-US"/>
            </a:p>
          </p:txBody>
        </p:sp>
        <p:pic>
          <p:nvPicPr>
            <p:cNvPr id="11" name="Graphic 10" descr="Checklist with solid fill">
              <a:extLst>
                <a:ext uri="{FF2B5EF4-FFF2-40B4-BE49-F238E27FC236}">
                  <a16:creationId xmlns:a16="http://schemas.microsoft.com/office/drawing/2014/main" id="{D539DDE2-8FC2-CAF5-B5C8-777A1A5845F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78657" y="2959466"/>
              <a:ext cx="736471" cy="736471"/>
            </a:xfrm>
            <a:prstGeom prst="rect">
              <a:avLst/>
            </a:prstGeom>
          </p:spPr>
        </p:pic>
      </p:grpSp>
      <p:grpSp>
        <p:nvGrpSpPr>
          <p:cNvPr id="31" name="Group 30">
            <a:extLst>
              <a:ext uri="{FF2B5EF4-FFF2-40B4-BE49-F238E27FC236}">
                <a16:creationId xmlns:a16="http://schemas.microsoft.com/office/drawing/2014/main" id="{D9992D70-3643-F53D-9708-F9294A8DB69A}"/>
              </a:ext>
            </a:extLst>
          </p:cNvPr>
          <p:cNvGrpSpPr/>
          <p:nvPr/>
        </p:nvGrpSpPr>
        <p:grpSpPr>
          <a:xfrm>
            <a:off x="822960" y="2639092"/>
            <a:ext cx="2037442" cy="2835878"/>
            <a:chOff x="1024674" y="2639092"/>
            <a:chExt cx="1946002" cy="2724403"/>
          </a:xfrm>
        </p:grpSpPr>
        <p:sp>
          <p:nvSpPr>
            <p:cNvPr id="14" name="Freeform: Shape 13">
              <a:extLst>
                <a:ext uri="{FF2B5EF4-FFF2-40B4-BE49-F238E27FC236}">
                  <a16:creationId xmlns:a16="http://schemas.microsoft.com/office/drawing/2014/main" id="{2BD5D079-A734-C3C7-F745-8BCD7ADD2FF8}"/>
                </a:ext>
              </a:extLst>
            </p:cNvPr>
            <p:cNvSpPr/>
            <p:nvPr/>
          </p:nvSpPr>
          <p:spPr>
            <a:xfrm>
              <a:off x="1024674" y="2639092"/>
              <a:ext cx="1946002" cy="2724403"/>
            </a:xfrm>
            <a:custGeom>
              <a:avLst/>
              <a:gdLst>
                <a:gd name="connsiteX0" fmla="*/ 0 w 1946002"/>
                <a:gd name="connsiteY0" fmla="*/ 0 h 2724403"/>
                <a:gd name="connsiteX1" fmla="*/ 1946002 w 1946002"/>
                <a:gd name="connsiteY1" fmla="*/ 0 h 2724403"/>
                <a:gd name="connsiteX2" fmla="*/ 1946002 w 1946002"/>
                <a:gd name="connsiteY2" fmla="*/ 2724403 h 2724403"/>
                <a:gd name="connsiteX3" fmla="*/ 0 w 1946002"/>
                <a:gd name="connsiteY3" fmla="*/ 2724403 h 2724403"/>
                <a:gd name="connsiteX4" fmla="*/ 0 w 1946002"/>
                <a:gd name="connsiteY4" fmla="*/ 0 h 2724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002" h="2724403">
                  <a:moveTo>
                    <a:pt x="0" y="0"/>
                  </a:moveTo>
                  <a:lnTo>
                    <a:pt x="1946002" y="0"/>
                  </a:lnTo>
                  <a:lnTo>
                    <a:pt x="1946002" y="2724403"/>
                  </a:lnTo>
                  <a:lnTo>
                    <a:pt x="0" y="2724403"/>
                  </a:lnTo>
                  <a:lnTo>
                    <a:pt x="0" y="0"/>
                  </a:lnTo>
                  <a:close/>
                </a:path>
              </a:pathLst>
            </a:custGeom>
            <a:solidFill>
              <a:schemeClr val="accent1">
                <a:lumMod val="40000"/>
                <a:lumOff val="60000"/>
                <a:alpha val="90000"/>
              </a:schemeClr>
            </a:solidFill>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51718" tIns="1365473" rIns="151718" bIns="384689" numCol="1" spcCol="1270" anchor="t" anchorCtr="0">
              <a:noAutofit/>
            </a:bodyPr>
            <a:lstStyle/>
            <a:p>
              <a:pPr marL="0" lvl="0" indent="0" algn="ctr" defTabSz="844550">
                <a:lnSpc>
                  <a:spcPct val="90000"/>
                </a:lnSpc>
                <a:spcBef>
                  <a:spcPct val="0"/>
                </a:spcBef>
                <a:spcAft>
                  <a:spcPct val="35000"/>
                </a:spcAft>
                <a:buNone/>
              </a:pPr>
              <a:r>
                <a:rPr lang="en-US" sz="1900" b="1" kern="1200">
                  <a:effectLst>
                    <a:glow rad="63500">
                      <a:schemeClr val="accent6">
                        <a:satMod val="175000"/>
                        <a:alpha val="40000"/>
                      </a:schemeClr>
                    </a:glow>
                    <a:outerShdw blurRad="63500" sx="102000" sy="102000" algn="ctr" rotWithShape="0">
                      <a:schemeClr val="bg1">
                        <a:alpha val="40000"/>
                      </a:schemeClr>
                    </a:outerShdw>
                  </a:effectLst>
                </a:rPr>
                <a:t>Determine Silver Requirements</a:t>
              </a:r>
            </a:p>
          </p:txBody>
        </p:sp>
        <p:sp>
          <p:nvSpPr>
            <p:cNvPr id="15" name="Freeform: Shape 14">
              <a:extLst>
                <a:ext uri="{FF2B5EF4-FFF2-40B4-BE49-F238E27FC236}">
                  <a16:creationId xmlns:a16="http://schemas.microsoft.com/office/drawing/2014/main" id="{5239ADBC-983F-4193-4B0C-7C525B5F6F53}"/>
                </a:ext>
              </a:extLst>
            </p:cNvPr>
            <p:cNvSpPr/>
            <p:nvPr/>
          </p:nvSpPr>
          <p:spPr>
            <a:xfrm>
              <a:off x="1589014" y="2911532"/>
              <a:ext cx="817320" cy="817320"/>
            </a:xfrm>
            <a:custGeom>
              <a:avLst/>
              <a:gdLst>
                <a:gd name="connsiteX0" fmla="*/ 0 w 817320"/>
                <a:gd name="connsiteY0" fmla="*/ 408660 h 817320"/>
                <a:gd name="connsiteX1" fmla="*/ 408660 w 817320"/>
                <a:gd name="connsiteY1" fmla="*/ 0 h 817320"/>
                <a:gd name="connsiteX2" fmla="*/ 817320 w 817320"/>
                <a:gd name="connsiteY2" fmla="*/ 408660 h 817320"/>
                <a:gd name="connsiteX3" fmla="*/ 408660 w 817320"/>
                <a:gd name="connsiteY3" fmla="*/ 817320 h 817320"/>
                <a:gd name="connsiteX4" fmla="*/ 0 w 817320"/>
                <a:gd name="connsiteY4" fmla="*/ 408660 h 817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20" h="817320">
                  <a:moveTo>
                    <a:pt x="0" y="408660"/>
                  </a:moveTo>
                  <a:cubicBezTo>
                    <a:pt x="0" y="182963"/>
                    <a:pt x="182963" y="0"/>
                    <a:pt x="408660" y="0"/>
                  </a:cubicBezTo>
                  <a:cubicBezTo>
                    <a:pt x="634357" y="0"/>
                    <a:pt x="817320" y="182963"/>
                    <a:pt x="817320" y="408660"/>
                  </a:cubicBezTo>
                  <a:cubicBezTo>
                    <a:pt x="817320" y="634357"/>
                    <a:pt x="634357" y="817320"/>
                    <a:pt x="408660" y="817320"/>
                  </a:cubicBezTo>
                  <a:cubicBezTo>
                    <a:pt x="182963" y="817320"/>
                    <a:pt x="0" y="634357"/>
                    <a:pt x="0" y="408660"/>
                  </a:cubicBezTo>
                  <a:close/>
                </a:path>
              </a:pathLst>
            </a:custGeom>
            <a:solidFill>
              <a:schemeClr val="accent3"/>
            </a:solidFill>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83416" tIns="132394" rIns="183416" bIns="132394" numCol="1" spcCol="1270" anchor="ctr" anchorCtr="0">
              <a:noAutofit/>
            </a:bodyPr>
            <a:lstStyle/>
            <a:p>
              <a:pPr marL="0" lvl="0" indent="0" algn="ctr" defTabSz="1733550">
                <a:lnSpc>
                  <a:spcPct val="90000"/>
                </a:lnSpc>
                <a:spcBef>
                  <a:spcPct val="0"/>
                </a:spcBef>
                <a:spcAft>
                  <a:spcPct val="35000"/>
                </a:spcAft>
                <a:buNone/>
              </a:pPr>
              <a:endParaRPr lang="en-US" sz="3900" kern="1200"/>
            </a:p>
          </p:txBody>
        </p:sp>
        <p:sp>
          <p:nvSpPr>
            <p:cNvPr id="16" name="Rectangle 15">
              <a:extLst>
                <a:ext uri="{FF2B5EF4-FFF2-40B4-BE49-F238E27FC236}">
                  <a16:creationId xmlns:a16="http://schemas.microsoft.com/office/drawing/2014/main" id="{F066EAA4-F290-65AE-794A-E9A2E7F9033F}"/>
                </a:ext>
              </a:extLst>
            </p:cNvPr>
            <p:cNvSpPr/>
            <p:nvPr/>
          </p:nvSpPr>
          <p:spPr>
            <a:xfrm>
              <a:off x="1024674" y="5363423"/>
              <a:ext cx="1946002" cy="72"/>
            </a:xfrm>
            <a:prstGeom prst="rect">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a:lstStyle/>
            <a:p>
              <a:endParaRPr lang="en-US"/>
            </a:p>
          </p:txBody>
        </p:sp>
        <p:pic>
          <p:nvPicPr>
            <p:cNvPr id="30" name="Graphic 29" descr="Ribbon with solid fill">
              <a:extLst>
                <a:ext uri="{FF2B5EF4-FFF2-40B4-BE49-F238E27FC236}">
                  <a16:creationId xmlns:a16="http://schemas.microsoft.com/office/drawing/2014/main" id="{A1349D8C-A496-FC24-DC5C-0BA6110FBF1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638674" y="2950230"/>
              <a:ext cx="736471" cy="736471"/>
            </a:xfrm>
            <a:prstGeom prst="rect">
              <a:avLst/>
            </a:prstGeom>
          </p:spPr>
        </p:pic>
      </p:grpSp>
    </p:spTree>
    <p:extLst>
      <p:ext uri="{BB962C8B-B14F-4D97-AF65-F5344CB8AC3E}">
        <p14:creationId xmlns:p14="http://schemas.microsoft.com/office/powerpoint/2010/main" val="206939302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ppt_x"/>
                                          </p:val>
                                        </p:tav>
                                        <p:tav tm="100000">
                                          <p:val>
                                            <p:strVal val="#ppt_x"/>
                                          </p:val>
                                        </p:tav>
                                      </p:tavLst>
                                    </p:anim>
                                    <p:anim calcmode="lin" valueType="num">
                                      <p:cBhvr additive="base">
                                        <p:cTn id="1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ppt_x"/>
                                          </p:val>
                                        </p:tav>
                                        <p:tav tm="100000">
                                          <p:val>
                                            <p:strVal val="#ppt_x"/>
                                          </p:val>
                                        </p:tav>
                                      </p:tavLst>
                                    </p:anim>
                                    <p:anim calcmode="lin" valueType="num">
                                      <p:cBhvr additive="base">
                                        <p:cTn id="2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500" fill="hold"/>
                                        <p:tgtEl>
                                          <p:spTgt spid="35"/>
                                        </p:tgtEl>
                                        <p:attrNameLst>
                                          <p:attrName>ppt_x</p:attrName>
                                        </p:attrNameLst>
                                      </p:cBhvr>
                                      <p:tavLst>
                                        <p:tav tm="0">
                                          <p:val>
                                            <p:strVal val="#ppt_x"/>
                                          </p:val>
                                        </p:tav>
                                        <p:tav tm="100000">
                                          <p:val>
                                            <p:strVal val="#ppt_x"/>
                                          </p:val>
                                        </p:tav>
                                      </p:tavLst>
                                    </p:anim>
                                    <p:anim calcmode="lin" valueType="num">
                                      <p:cBhvr additive="base">
                                        <p:cTn id="3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DE7F2-E890-4744-88DD-A75F5E300513}"/>
              </a:ext>
            </a:extLst>
          </p:cNvPr>
          <p:cNvSpPr>
            <a:spLocks noGrp="1"/>
          </p:cNvSpPr>
          <p:nvPr>
            <p:ph type="ctrTitle"/>
          </p:nvPr>
        </p:nvSpPr>
        <p:spPr>
          <a:xfrm>
            <a:off x="5486400" y="1098339"/>
            <a:ext cx="6218929" cy="2264112"/>
          </a:xfrm>
        </p:spPr>
        <p:txBody>
          <a:bodyPr/>
          <a:lstStyle/>
          <a:p>
            <a:r>
              <a:rPr lang="en-US"/>
              <a:t>Results</a:t>
            </a:r>
          </a:p>
        </p:txBody>
      </p:sp>
      <p:sp>
        <p:nvSpPr>
          <p:cNvPr id="6" name="Slide Number Placeholder 3">
            <a:extLst>
              <a:ext uri="{FF2B5EF4-FFF2-40B4-BE49-F238E27FC236}">
                <a16:creationId xmlns:a16="http://schemas.microsoft.com/office/drawing/2014/main" id="{D0EBD05E-F024-FB20-5E32-4BE3381042EB}"/>
              </a:ext>
            </a:extLst>
          </p:cNvPr>
          <p:cNvSpPr>
            <a:spLocks noGrp="1"/>
          </p:cNvSpPr>
          <p:nvPr>
            <p:ph type="sldNum" sz="quarter" idx="12"/>
          </p:nvPr>
        </p:nvSpPr>
        <p:spPr>
          <a:xfrm>
            <a:off x="11401425" y="6313488"/>
            <a:ext cx="790575" cy="544512"/>
          </a:xfrm>
        </p:spPr>
        <p:txBody>
          <a:bodyPr/>
          <a:lstStyle/>
          <a:p>
            <a:pPr>
              <a:spcAft>
                <a:spcPts val="600"/>
              </a:spcAft>
            </a:pPr>
            <a:fld id="{B5CEABB6-07DC-46E8-9B57-56EC44A396E5}" type="slidenum">
              <a:rPr lang="en-US" sz="2400" b="1" smtClean="0"/>
              <a:pPr>
                <a:spcAft>
                  <a:spcPts val="600"/>
                </a:spcAft>
              </a:pPr>
              <a:t>8</a:t>
            </a:fld>
            <a:endParaRPr lang="en-US" sz="2400" b="1"/>
          </a:p>
        </p:txBody>
      </p:sp>
    </p:spTree>
    <p:extLst>
      <p:ext uri="{BB962C8B-B14F-4D97-AF65-F5344CB8AC3E}">
        <p14:creationId xmlns:p14="http://schemas.microsoft.com/office/powerpoint/2010/main" val="4172218800"/>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DA2BD-D5D5-06CE-747F-76583821494A}"/>
              </a:ext>
            </a:extLst>
          </p:cNvPr>
          <p:cNvSpPr>
            <a:spLocks noGrp="1"/>
          </p:cNvSpPr>
          <p:nvPr>
            <p:ph type="title"/>
          </p:nvPr>
        </p:nvSpPr>
        <p:spPr/>
        <p:txBody>
          <a:bodyPr/>
          <a:lstStyle/>
          <a:p>
            <a:r>
              <a:rPr lang="en-US"/>
              <a:t>SolSmart Points as of 12/12</a:t>
            </a:r>
          </a:p>
        </p:txBody>
      </p:sp>
      <p:sp>
        <p:nvSpPr>
          <p:cNvPr id="5" name="TextBox 4">
            <a:extLst>
              <a:ext uri="{FF2B5EF4-FFF2-40B4-BE49-F238E27FC236}">
                <a16:creationId xmlns:a16="http://schemas.microsoft.com/office/drawing/2014/main" id="{95D7BFF9-D69A-A9FC-024D-6A1D644A1B28}"/>
              </a:ext>
            </a:extLst>
          </p:cNvPr>
          <p:cNvSpPr txBox="1"/>
          <p:nvPr/>
        </p:nvSpPr>
        <p:spPr>
          <a:xfrm>
            <a:off x="759060" y="3479639"/>
            <a:ext cx="10379448" cy="17894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200000"/>
              </a:lnSpc>
              <a:buFont typeface="Arial" panose="020B0604020202020204" pitchFamily="34" charset="0"/>
              <a:buChar char="•"/>
            </a:pPr>
            <a:r>
              <a:rPr lang="en-US" sz="2400" b="1" dirty="0">
                <a:cs typeface="Calibri" panose="020F0502020204030204"/>
              </a:rPr>
              <a:t>215</a:t>
            </a:r>
            <a:r>
              <a:rPr lang="en-US" sz="2200" dirty="0">
                <a:cs typeface="Calibri" panose="020F0502020204030204"/>
              </a:rPr>
              <a:t> </a:t>
            </a:r>
            <a:r>
              <a:rPr lang="en-US" sz="2200" b="1" dirty="0">
                <a:cs typeface="Calibri" panose="020F0502020204030204"/>
              </a:rPr>
              <a:t>of the 100 points required for SolSmart Silver status</a:t>
            </a:r>
          </a:p>
          <a:p>
            <a:pPr marL="342900" indent="-342900">
              <a:lnSpc>
                <a:spcPct val="150000"/>
              </a:lnSpc>
              <a:buFont typeface="Arial" panose="020B0604020202020204" pitchFamily="34" charset="0"/>
              <a:buChar char="•"/>
            </a:pPr>
            <a:r>
              <a:rPr lang="en-US" sz="2200" b="1" dirty="0">
                <a:cs typeface="Calibri" panose="020F0502020204030204"/>
              </a:rPr>
              <a:t>Silver prerequisites</a:t>
            </a:r>
          </a:p>
          <a:p>
            <a:pPr marL="800100" lvl="1" indent="-342900">
              <a:lnSpc>
                <a:spcPct val="150000"/>
              </a:lnSpc>
              <a:buFont typeface="Arial" panose="020B0604020202020204" pitchFamily="34" charset="0"/>
              <a:buChar char="•"/>
            </a:pPr>
            <a:r>
              <a:rPr lang="en-US" sz="2200" b="1" dirty="0">
                <a:cs typeface="Calibri" panose="020F0502020204030204"/>
              </a:rPr>
              <a:t>Solar Landing Page</a:t>
            </a:r>
          </a:p>
        </p:txBody>
      </p:sp>
      <p:sp>
        <p:nvSpPr>
          <p:cNvPr id="8" name="Slide Number Placeholder 3">
            <a:extLst>
              <a:ext uri="{FF2B5EF4-FFF2-40B4-BE49-F238E27FC236}">
                <a16:creationId xmlns:a16="http://schemas.microsoft.com/office/drawing/2014/main" id="{60486CDC-0022-DEC3-32B5-88EC3184B6D7}"/>
              </a:ext>
            </a:extLst>
          </p:cNvPr>
          <p:cNvSpPr txBox="1">
            <a:spLocks/>
          </p:cNvSpPr>
          <p:nvPr/>
        </p:nvSpPr>
        <p:spPr>
          <a:xfrm>
            <a:off x="11401425" y="6313488"/>
            <a:ext cx="790575" cy="544512"/>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B5CEABB6-07DC-46E8-9B57-56EC44A396E5}" type="slidenum">
              <a:rPr lang="en-US" sz="2400" b="1" smtClean="0"/>
              <a:pPr>
                <a:spcAft>
                  <a:spcPts val="600"/>
                </a:spcAft>
              </a:pPr>
              <a:t>9</a:t>
            </a:fld>
            <a:endParaRPr lang="en-US" sz="2400" b="1"/>
          </a:p>
        </p:txBody>
      </p:sp>
      <p:grpSp>
        <p:nvGrpSpPr>
          <p:cNvPr id="6" name="Group 5">
            <a:extLst>
              <a:ext uri="{FF2B5EF4-FFF2-40B4-BE49-F238E27FC236}">
                <a16:creationId xmlns:a16="http://schemas.microsoft.com/office/drawing/2014/main" id="{318D2347-9807-942C-43A9-14D554E18E4D}"/>
              </a:ext>
            </a:extLst>
          </p:cNvPr>
          <p:cNvGrpSpPr/>
          <p:nvPr/>
        </p:nvGrpSpPr>
        <p:grpSpPr>
          <a:xfrm>
            <a:off x="181377" y="1558893"/>
            <a:ext cx="11829245" cy="1920745"/>
            <a:chOff x="181377" y="1558893"/>
            <a:chExt cx="11829245" cy="1920745"/>
          </a:xfrm>
        </p:grpSpPr>
        <p:pic>
          <p:nvPicPr>
            <p:cNvPr id="7" name="Picture 6">
              <a:extLst>
                <a:ext uri="{FF2B5EF4-FFF2-40B4-BE49-F238E27FC236}">
                  <a16:creationId xmlns:a16="http://schemas.microsoft.com/office/drawing/2014/main" id="{F4C04A23-0018-0BD3-3FB5-3E8C3909FA8B}"/>
                </a:ext>
              </a:extLst>
            </p:cNvPr>
            <p:cNvPicPr>
              <a:picLocks noChangeAspect="1"/>
            </p:cNvPicPr>
            <p:nvPr/>
          </p:nvPicPr>
          <p:blipFill rotWithShape="1">
            <a:blip r:embed="rId3"/>
            <a:srcRect b="20160"/>
            <a:stretch/>
          </p:blipFill>
          <p:spPr>
            <a:xfrm>
              <a:off x="181377" y="1558893"/>
              <a:ext cx="11829245" cy="1920745"/>
            </a:xfrm>
            <a:prstGeom prst="rect">
              <a:avLst/>
            </a:prstGeom>
          </p:spPr>
        </p:pic>
        <p:sp>
          <p:nvSpPr>
            <p:cNvPr id="3" name="Rectangle 2">
              <a:extLst>
                <a:ext uri="{FF2B5EF4-FFF2-40B4-BE49-F238E27FC236}">
                  <a16:creationId xmlns:a16="http://schemas.microsoft.com/office/drawing/2014/main" id="{D077628E-CABB-070A-0EAF-A1C04135E088}"/>
                </a:ext>
              </a:extLst>
            </p:cNvPr>
            <p:cNvSpPr/>
            <p:nvPr/>
          </p:nvSpPr>
          <p:spPr>
            <a:xfrm>
              <a:off x="8600049" y="2554479"/>
              <a:ext cx="772549" cy="29617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US" sz="2200">
                <a:latin typeface="Adobe Heiti Std R" panose="020B0400000000000000" pitchFamily="34" charset="-128"/>
                <a:ea typeface="Adobe Heiti Std R" panose="020B0400000000000000" pitchFamily="34" charset="-128"/>
              </a:endParaRPr>
            </a:p>
          </p:txBody>
        </p:sp>
        <p:sp>
          <p:nvSpPr>
            <p:cNvPr id="4" name="TextBox 3">
              <a:extLst>
                <a:ext uri="{FF2B5EF4-FFF2-40B4-BE49-F238E27FC236}">
                  <a16:creationId xmlns:a16="http://schemas.microsoft.com/office/drawing/2014/main" id="{E4A55C26-C447-8DA2-E757-F70E4C929C58}"/>
                </a:ext>
              </a:extLst>
            </p:cNvPr>
            <p:cNvSpPr txBox="1"/>
            <p:nvPr/>
          </p:nvSpPr>
          <p:spPr>
            <a:xfrm>
              <a:off x="8539841" y="2516590"/>
              <a:ext cx="797502" cy="830997"/>
            </a:xfrm>
            <a:prstGeom prst="rect">
              <a:avLst/>
            </a:prstGeom>
            <a:noFill/>
          </p:spPr>
          <p:txBody>
            <a:bodyPr wrap="square" lIns="91440" tIns="45720" rIns="91440" bIns="45720" rtlCol="0" anchor="t">
              <a:spAutoFit/>
            </a:bodyPr>
            <a:lstStyle/>
            <a:p>
              <a:pPr algn="ctr"/>
              <a:r>
                <a:rPr lang="en-US" sz="2400" b="1">
                  <a:latin typeface="Adobe Heiti Std R" panose="020B0400000000000000" pitchFamily="34" charset="-128"/>
                  <a:ea typeface="Adobe Heiti Std R"/>
                </a:rPr>
                <a:t>165</a:t>
              </a:r>
              <a:endParaRPr lang="en-US" sz="2400" b="1">
                <a:latin typeface="Adobe Heiti Std R" panose="020B0400000000000000" pitchFamily="34" charset="-128"/>
                <a:ea typeface="Adobe Heiti Std R" panose="020B0400000000000000" pitchFamily="34" charset="-128"/>
              </a:endParaRPr>
            </a:p>
            <a:p>
              <a:endParaRPr lang="en-US" sz="2400"/>
            </a:p>
          </p:txBody>
        </p:sp>
      </p:grpSp>
      <p:sp>
        <p:nvSpPr>
          <p:cNvPr id="9" name="Rectangle 8">
            <a:extLst>
              <a:ext uri="{FF2B5EF4-FFF2-40B4-BE49-F238E27FC236}">
                <a16:creationId xmlns:a16="http://schemas.microsoft.com/office/drawing/2014/main" id="{048D5470-D133-428E-A007-2E6033F7193A}"/>
              </a:ext>
            </a:extLst>
          </p:cNvPr>
          <p:cNvSpPr/>
          <p:nvPr/>
        </p:nvSpPr>
        <p:spPr>
          <a:xfrm>
            <a:off x="8322366" y="2221675"/>
            <a:ext cx="1232452" cy="260900"/>
          </a:xfrm>
          <a:prstGeom prst="rect">
            <a:avLst/>
          </a:prstGeom>
          <a:solidFill>
            <a:srgbClr val="F2F2F2"/>
          </a:solidFill>
          <a:ln>
            <a:solidFill>
              <a:srgbClr val="F2F2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50</a:t>
            </a:r>
          </a:p>
        </p:txBody>
      </p:sp>
    </p:spTree>
    <p:extLst>
      <p:ext uri="{BB962C8B-B14F-4D97-AF65-F5344CB8AC3E}">
        <p14:creationId xmlns:p14="http://schemas.microsoft.com/office/powerpoint/2010/main" val="1417227598"/>
      </p:ext>
    </p:extLst>
  </p:cSld>
  <p:clrMapOvr>
    <a:masterClrMapping/>
  </p:clrMapOvr>
  <p:transition spd="med">
    <p:pull/>
  </p:transition>
</p:sld>
</file>

<file path=ppt/theme/theme1.xml><?xml version="1.0" encoding="utf-8"?>
<a:theme xmlns:a="http://schemas.openxmlformats.org/drawingml/2006/main" name="1_Office Theme">
  <a:themeElements>
    <a:clrScheme name="Nantucket 2">
      <a:dk1>
        <a:srgbClr val="18283D"/>
      </a:dk1>
      <a:lt1>
        <a:srgbClr val="FFFFFF"/>
      </a:lt1>
      <a:dk2>
        <a:srgbClr val="E0E4E7"/>
      </a:dk2>
      <a:lt2>
        <a:srgbClr val="514C46"/>
      </a:lt2>
      <a:accent1>
        <a:srgbClr val="625E5A"/>
      </a:accent1>
      <a:accent2>
        <a:srgbClr val="8B8278"/>
      </a:accent2>
      <a:accent3>
        <a:srgbClr val="537191"/>
      </a:accent3>
      <a:accent4>
        <a:srgbClr val="7E9AB5"/>
      </a:accent4>
      <a:accent5>
        <a:srgbClr val="273B51"/>
      </a:accent5>
      <a:accent6>
        <a:srgbClr val="BACBDC"/>
      </a:accent6>
      <a:hlink>
        <a:srgbClr val="00B0F0"/>
      </a:hlink>
      <a:folHlink>
        <a:srgbClr val="0070C0"/>
      </a:folHlink>
    </a:clrScheme>
    <a:fontScheme name="Custom 112">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lorful abstract pitch deck" id="{F7F8C356-31EF-4F77-9327-20EDE6871B3D}" vid="{7DADADB3-66BB-48D3-AA25-3DEAB7CAA1C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30ef2084-6849-4126-9791-ab34764d2fe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BF4AB715CD7D348B9EB6F7EE0CE87AF" ma:contentTypeVersion="10" ma:contentTypeDescription="Create a new document." ma:contentTypeScope="" ma:versionID="8677ec4ba4054f816b3c15173df9b7c0">
  <xsd:schema xmlns:xsd="http://www.w3.org/2001/XMLSchema" xmlns:xs="http://www.w3.org/2001/XMLSchema" xmlns:p="http://schemas.microsoft.com/office/2006/metadata/properties" xmlns:ns3="30ef2084-6849-4126-9791-ab34764d2fef" xmlns:ns4="e03c5b87-ca02-4129-8389-a748bad21db9" targetNamespace="http://schemas.microsoft.com/office/2006/metadata/properties" ma:root="true" ma:fieldsID="859d987c4cad8d0f1bad1da18883979a" ns3:_="" ns4:_="">
    <xsd:import namespace="30ef2084-6849-4126-9791-ab34764d2fef"/>
    <xsd:import namespace="e03c5b87-ca02-4129-8389-a748bad21db9"/>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ef2084-6849-4126-9791-ab34764d2f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03c5b87-ca02-4129-8389-a748bad21db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D50D89D-0DFA-44ED-9140-9F40F3B67976}">
  <ds:schemaRefs>
    <ds:schemaRef ds:uri="30ef2084-6849-4126-9791-ab34764d2fef"/>
    <ds:schemaRef ds:uri="e03c5b87-ca02-4129-8389-a748bad21db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77CCFE3-8086-4AC0-A6D8-2DFA8BFDE59D}">
  <ds:schemaRefs>
    <ds:schemaRef ds:uri="30ef2084-6849-4126-9791-ab34764d2fef"/>
    <ds:schemaRef ds:uri="e03c5b87-ca02-4129-8389-a748bad21db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0595CAE-8F03-439D-BA4A-24627F6B098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2957</TotalTime>
  <Words>2276</Words>
  <Application>Microsoft Office PowerPoint</Application>
  <PresentationFormat>Widescreen</PresentationFormat>
  <Paragraphs>251</Paragraphs>
  <Slides>23</Slides>
  <Notes>18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Adobe Heiti Std R</vt:lpstr>
      <vt:lpstr>Arial</vt:lpstr>
      <vt:lpstr>Avenir Next LT Pro</vt:lpstr>
      <vt:lpstr>Calibri</vt:lpstr>
      <vt:lpstr>gg sans</vt:lpstr>
      <vt:lpstr>inherit</vt:lpstr>
      <vt:lpstr>Montserrat</vt:lpstr>
      <vt:lpstr>Roboto</vt:lpstr>
      <vt:lpstr>Times New Roman</vt:lpstr>
      <vt:lpstr>1_Office Theme</vt:lpstr>
      <vt:lpstr>Nantucket’s path to solsmart status</vt:lpstr>
      <vt:lpstr>SolSmart is a national program that recognizes places that have demonstrated solar leadership.</vt:lpstr>
      <vt:lpstr>How To achieve a SolSmart Designation</vt:lpstr>
      <vt:lpstr>PowerPoint Presentation</vt:lpstr>
      <vt:lpstr>How To achieve a solsmart designation</vt:lpstr>
      <vt:lpstr>Nantucket is a Solar Leader</vt:lpstr>
      <vt:lpstr>Objectives</vt:lpstr>
      <vt:lpstr>Results</vt:lpstr>
      <vt:lpstr>SolSmart Points as of 12/12</vt:lpstr>
      <vt:lpstr>Solar Landing Page</vt:lpstr>
      <vt:lpstr>Updated FAQs</vt:lpstr>
      <vt:lpstr>Permitting Checklist</vt:lpstr>
      <vt:lpstr>Residential Solar Installations</vt:lpstr>
      <vt:lpstr>Solar Map</vt:lpstr>
      <vt:lpstr>RECOMMENDATIONs &amp; Conclusion</vt:lpstr>
      <vt:lpstr>Achieve Silver Status</vt:lpstr>
      <vt:lpstr>Complete Gold Prerequisites</vt:lpstr>
      <vt:lpstr>Maintain Solar Landing Page</vt:lpstr>
      <vt:lpstr>Amendments to permitting Process</vt:lpstr>
      <vt:lpstr>PowerPoint Presentation</vt:lpstr>
      <vt:lpstr>Nantucket is a solar leader</vt:lpstr>
      <vt:lpstr>Acknowledgements</vt:lpstr>
      <vt:lpstr>Thank you!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Alana Reid</dc:creator>
  <cp:lastModifiedBy>Reid, Alana</cp:lastModifiedBy>
  <cp:revision>2</cp:revision>
  <dcterms:created xsi:type="dcterms:W3CDTF">2023-12-03T19:02:26Z</dcterms:created>
  <dcterms:modified xsi:type="dcterms:W3CDTF">2023-12-13T22:17:56Z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0x0101003BF4AB715CD7D348B9EB6F7EE0CE87AF</vt:lpwstr>
  </property>
</Properties>
</file>