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0"/>
  </p:notesMasterIdLst>
  <p:sldIdLst>
    <p:sldId id="256" r:id="rId3"/>
    <p:sldId id="257" r:id="rId4"/>
    <p:sldId id="258" r:id="rId5"/>
    <p:sldId id="260" r:id="rId6"/>
    <p:sldId id="259" r:id="rId7"/>
    <p:sldId id="261" r:id="rId8"/>
    <p:sldId id="262" r:id="rId9"/>
    <p:sldId id="263" r:id="rId10"/>
    <p:sldId id="264" r:id="rId11"/>
    <p:sldId id="284" r:id="rId12"/>
    <p:sldId id="282" r:id="rId13"/>
    <p:sldId id="281" r:id="rId14"/>
    <p:sldId id="267" r:id="rId15"/>
    <p:sldId id="286" r:id="rId16"/>
    <p:sldId id="287" r:id="rId17"/>
    <p:sldId id="285" r:id="rId18"/>
    <p:sldId id="269" r:id="rId19"/>
    <p:sldId id="268" r:id="rId20"/>
    <p:sldId id="270" r:id="rId21"/>
    <p:sldId id="271" r:id="rId22"/>
    <p:sldId id="272" r:id="rId23"/>
    <p:sldId id="273" r:id="rId24"/>
    <p:sldId id="277" r:id="rId25"/>
    <p:sldId id="278" r:id="rId26"/>
    <p:sldId id="283" r:id="rId27"/>
    <p:sldId id="279" r:id="rId28"/>
    <p:sldId id="280"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Maven Pro" panose="020B0604020202020204" charset="0"/>
      <p:regular r:id="rId35"/>
      <p:bold r:id="rId36"/>
    </p:embeddedFont>
    <p:embeddedFont>
      <p:font typeface="Verdana" panose="020B060403050404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20">
          <p15:clr>
            <a:srgbClr val="A4A3A4"/>
          </p15:clr>
        </p15:guide>
        <p15:guide id="2" orient="horz" pos="960">
          <p15:clr>
            <a:srgbClr val="A4A3A4"/>
          </p15:clr>
        </p15:guide>
        <p15:guide id="3" orient="horz" pos="3888">
          <p15:clr>
            <a:srgbClr val="A4A3A4"/>
          </p15:clr>
        </p15:guide>
        <p15:guide id="4" pos="456">
          <p15:clr>
            <a:srgbClr val="A4A3A4"/>
          </p15:clr>
        </p15:guide>
        <p15:guide id="5" pos="72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EC53F-3CF6-0A92-D151-29EF1E1BC60F}" v="143" dt="2023-04-17T21:42:57.445"/>
    <p1510:client id="{03F6727A-1FDC-8A3A-4D8A-1FF82CB79081}" v="343" dt="2023-04-20T17:44:36.730"/>
    <p1510:client id="{0C622FAC-7F1A-B801-CFD1-16EAC2125795}" v="422" dt="2023-04-21T03:30:29.390"/>
    <p1510:client id="{264F45A6-36D6-DD99-B52A-95FF22A0CD4E}" v="197" dt="2023-04-21T12:13:18.660"/>
    <p1510:client id="{5B7630B7-B28A-E369-DD77-062E37ACB0CD}" v="178" dt="2023-04-20T23:47:49.724"/>
    <p1510:client id="{64AA5434-2152-1C7A-E978-DEE2DDAC9985}" v="101" dt="2023-04-21T03:14:53.944"/>
    <p1510:client id="{6FA8286E-0D42-DB62-9676-41D83736FEEC}" v="239" dt="2023-04-20T21:11:02.621"/>
    <p1510:client id="{85D7D533-0677-8587-1BBE-343035F040C6}" v="46" dt="2023-04-17T22:22:55.087"/>
    <p1510:client id="{887CC338-1DC7-26E5-CC4D-B45956960E19}" v="330" dt="2023-04-20T21:28:31.980"/>
    <p1510:client id="{90CA9099-4E4F-0958-6A0B-16392ED85976}" v="23" dt="2023-04-20T21:02:24.411"/>
    <p1510:client id="{9436D154-FCDA-7F43-BBE8-0DB318E87850}" v="115" dt="2023-04-21T03:32:51.100"/>
    <p1510:client id="{990EC1BB-8201-2C3D-3737-64A41ABFC4F9}" v="35" dt="2023-04-21T01:28:08.605"/>
    <p1510:client id="{9B69B8F4-3CB0-5857-01B1-9DC0152A6365}" v="186" dt="2023-04-21T00:49:15.130"/>
    <p1510:client id="{A4E3DC8C-D88C-4FA5-1020-9DABE9E90221}" v="9" dt="2023-04-21T03:01:57.945"/>
    <p1510:client id="{D6506F3D-740C-0C8B-5C1E-71839A8FF6EF}" v="35" dt="2023-04-21T00:22:58.094"/>
    <p1510:client id="{D654DB0B-692B-81D8-FE90-6A93EF9A0D9F}" v="1713" dt="2023-04-21T00:04:32.691"/>
    <p1510:client id="{DE3A9F74-D5F6-D46C-6853-C763BC60090E}" v="78" dt="2023-04-20T19:28:34.393"/>
    <p1510:client id="{F0896847-1827-01D5-8303-D04B84217D3B}" v="137" dt="2023-04-19T22:30:25.942"/>
  </p1510:revLst>
</p1510:revInfo>
</file>

<file path=ppt/tableStyles.xml><?xml version="1.0" encoding="utf-8"?>
<a:tblStyleLst xmlns:a="http://schemas.openxmlformats.org/drawingml/2006/main" def="{E6EA6DC9-28AA-422A-8BDA-A7017275DDD5}">
  <a:tblStyle styleId="{E6EA6DC9-28AA-422A-8BDA-A7017275DDD5}" styleName="Table_0">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2F3F3"/>
          </a:solidFill>
        </a:fill>
      </a:tcStyle>
    </a:wholeTbl>
    <a:band1H>
      <a:tcTxStyle/>
      <a:tcStyle>
        <a:tcBdr/>
        <a:fill>
          <a:solidFill>
            <a:srgbClr val="E4E5E7"/>
          </a:solidFill>
        </a:fill>
      </a:tcStyle>
    </a:band1H>
    <a:band2H>
      <a:tcTxStyle/>
      <a:tcStyle>
        <a:tcBdr/>
      </a:tcStyle>
    </a:band2H>
    <a:band1V>
      <a:tcTxStyle/>
      <a:tcStyle>
        <a:tcBdr/>
        <a:fill>
          <a:solidFill>
            <a:srgbClr val="E4E5E7"/>
          </a:solidFill>
        </a:fill>
      </a:tcStyle>
    </a:band1V>
    <a:band2V>
      <a:tcTxStyle/>
      <a:tcStyle>
        <a:tcBdr/>
      </a:tcStyle>
    </a:band2V>
    <a:lastCol>
      <a:tcTxStyle b="on" i="off">
        <a:font>
          <a:latin typeface="Verdana"/>
          <a:ea typeface="Verdana"/>
          <a:cs typeface="Verdana"/>
        </a:font>
        <a:schemeClr val="lt1"/>
      </a:tcTxStyle>
      <a:tcStyle>
        <a:tcBdr/>
        <a:fill>
          <a:solidFill>
            <a:schemeClr val="accent2"/>
          </a:solidFill>
        </a:fill>
      </a:tcStyle>
    </a:lastCol>
    <a:firstCol>
      <a:tcTxStyle b="on" i="off">
        <a:font>
          <a:latin typeface="Verdana"/>
          <a:ea typeface="Verdana"/>
          <a:cs typeface="Verdana"/>
        </a:font>
        <a:schemeClr val="lt1"/>
      </a:tcTxStyle>
      <a:tcStyle>
        <a:tcBdr/>
        <a:fill>
          <a:solidFill>
            <a:schemeClr val="accent2"/>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20"/>
        <p:guide orient="horz" pos="960"/>
        <p:guide orient="horz" pos="3888"/>
        <p:guide pos="456"/>
        <p:guide pos="7296"/>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major mechanical change was an improvement upon the wheel expansion / contraction linkage. The prior iteration of this module was actively driven to expand and contract.</a:t>
            </a:r>
          </a:p>
          <a:p>
            <a:r>
              <a:rPr lang="en-US" dirty="0"/>
              <a:t>To improve upon this, we </a:t>
            </a:r>
            <a:r>
              <a:rPr lang="en-US"/>
              <a:t>modified this module to still be actively expanded </a:t>
            </a:r>
            <a:r>
              <a:rPr lang="en-US" dirty="0"/>
              <a:t>and </a:t>
            </a:r>
            <a:r>
              <a:rPr lang="en-US"/>
              <a:t>contracted</a:t>
            </a:r>
            <a:r>
              <a:rPr lang="en-US" dirty="0"/>
              <a:t>, </a:t>
            </a:r>
            <a:r>
              <a:rPr lang="en-US"/>
              <a:t>but to allow </a:t>
            </a:r>
            <a:r>
              <a:rPr lang="en-US" dirty="0"/>
              <a:t>the </a:t>
            </a:r>
            <a:r>
              <a:rPr lang="en-US"/>
              <a:t>wheels to always be passively compressed down to their minimum diameter</a:t>
            </a:r>
            <a:r>
              <a:rPr lang="en-US" dirty="0"/>
              <a:t>.</a:t>
            </a:r>
          </a:p>
          <a:p>
            <a:r>
              <a:rPr lang="en-US" dirty="0"/>
              <a:t>The advantage of this is that the wheels can be retracted to fit into a pipe, then extended, and there will be constant pressure on the inner surface of the pipe. In addition, any unexpected changes in pipe diameter should not impede the motion of the robot.</a:t>
            </a:r>
          </a:p>
          <a:p>
            <a:endParaRPr lang="en-US" dirty="0"/>
          </a:p>
          <a:p>
            <a:r>
              <a:rPr lang="en-US" dirty="0"/>
              <a:t>Some other minor changes were made to improve the performance of this module, such as an added shroud to help stabilize the lead screw and provide a mount point for additional modules, and an improved adapter to translate rotational force from the motor to the lead screw to prevent slipping seen in prior models.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063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changes made to the linkage itself, the whole module was duplicated and placed on the rear of the robot as well. </a:t>
            </a:r>
          </a:p>
          <a:p>
            <a:r>
              <a:rPr lang="en-US" dirty="0"/>
              <a:t>In previous iterations, the robot had only a single driven end, and a passive follower which simply idled. </a:t>
            </a:r>
          </a:p>
          <a:p>
            <a:endParaRPr lang="en-US" dirty="0"/>
          </a:p>
          <a:p>
            <a:r>
              <a:rPr lang="en-US" dirty="0"/>
              <a:t>By duplicating this module and attaching it to the rear, we can improve traction and force applied. </a:t>
            </a:r>
          </a:p>
          <a:p>
            <a:r>
              <a:rPr lang="en-US" dirty="0"/>
              <a:t>Additionally, this helps to bridge any potential gaps in a pipe at a junction or otherwise where the previous iteration would have struggled.</a:t>
            </a:r>
          </a:p>
          <a:p>
            <a:r>
              <a:rPr lang="en-US" dirty="0"/>
              <a:t>More specifically, if one end of the robot loses contact with the pipe due to a junction, the other end should still be in contact, and allow the robot to maneuver the junction.</a:t>
            </a:r>
          </a:p>
          <a:p>
            <a:endParaRPr lang="en-US" dirty="0"/>
          </a:p>
          <a:p>
            <a:r>
              <a:rPr lang="en-US" dirty="0"/>
              <a:t>Additionally, custom silicone wheels were made from 3D printed PLA hubs and retention plates, and molded 'tires' made of Dragon-Skin silicone with a shore hardness of 30.</a:t>
            </a:r>
          </a:p>
          <a:p>
            <a:r>
              <a:rPr lang="en-US" dirty="0"/>
              <a:t>These wheels are cheap, allow for wheel deformation, and provide adequate grip to the inside surface of pipes for the robot to move and not slip, even when completely vertical.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0432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2341d824b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2341d824b7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US"/>
              <a:t>The final major mechanical change was the redesign of the winch module. </a:t>
            </a:r>
          </a:p>
          <a:p>
            <a:pPr marL="0" indent="0"/>
            <a:r>
              <a:rPr lang="en-US"/>
              <a:t>First, the motors were reoriented to fit within the newly established body profile.</a:t>
            </a:r>
          </a:p>
          <a:p>
            <a:pPr marL="0" indent="0"/>
            <a:r>
              <a:rPr lang="en-US"/>
              <a:t>Secondly, new winch drums were designed and printed from Tough 1500 resin to reduce size.</a:t>
            </a:r>
          </a:p>
          <a:p>
            <a:pPr marL="0" indent="0"/>
            <a:r>
              <a:rPr lang="en-US"/>
              <a:t>Both the reorientation and the new winch drums served another purpose, which was to better align with the channels in the origami module.</a:t>
            </a:r>
          </a:p>
          <a:p>
            <a:pPr marL="0" indent="0"/>
            <a:r>
              <a:rPr lang="en-US"/>
              <a:t>Previously, upon exiting the origami module, the winch cables took a sharp turn to get to the drums. This caused the cables to rub on the acrylic origami, creating friction and wear on the material that eventually broke it.</a:t>
            </a:r>
          </a:p>
          <a:p>
            <a:pPr marL="0" indent="0"/>
            <a:r>
              <a:rPr lang="en-US"/>
              <a:t>This new winch module design lines the cables up with the holes so that this wear is effectively eliminated.</a:t>
            </a:r>
          </a:p>
        </p:txBody>
      </p:sp>
      <p:sp>
        <p:nvSpPr>
          <p:cNvPr id="244" name="Google Shape;244;g12341d824b7_0_6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2931145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1abdc941a9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11abdc941a9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255" name="Google Shape;255;g11abdc941a9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2341d824b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2341d824b7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US" dirty="0"/>
              <a:t>The largest electrical change we made was to replace the single 7.4V 1000mAh battery with 3 smaller batteries of the same voltage. </a:t>
            </a:r>
          </a:p>
          <a:p>
            <a:pPr marL="0" indent="0"/>
            <a:r>
              <a:rPr lang="en-US" dirty="0"/>
              <a:t>This, again, was a change made to fit into the new body profile, as the previous iteration's battery was the widest part of the body and was quite awkward for maneuvering.</a:t>
            </a:r>
          </a:p>
          <a:p>
            <a:pPr marL="0" indent="0"/>
            <a:r>
              <a:rPr lang="en-US" dirty="0"/>
              <a:t>These batteries were wired in parallel to maintain the same 7.4V output, but achieve desired maximum current output.</a:t>
            </a:r>
          </a:p>
          <a:p>
            <a:pPr marL="0" indent="0"/>
            <a:endParaRPr lang="en-US" dirty="0"/>
          </a:p>
          <a:p>
            <a:pPr marL="0" indent="0"/>
            <a:r>
              <a:rPr lang="en-US" dirty="0"/>
              <a:t>Some other </a:t>
            </a:r>
            <a:r>
              <a:rPr lang="en-US"/>
              <a:t>more minor </a:t>
            </a:r>
            <a:r>
              <a:rPr lang="en-US" dirty="0"/>
              <a:t>electrical changed were implemented as well, including the addition of a main breaker, previously nonexistent. This, of course, allows the robot to be turned on and off without having to unplug the batteries, meaning that the batteries can be neatly tucked away and protected.</a:t>
            </a:r>
          </a:p>
        </p:txBody>
      </p:sp>
      <p:sp>
        <p:nvSpPr>
          <p:cNvPr id="244" name="Google Shape;244;g12341d824b7_0_6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3856922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2341d824b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2341d824b7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Derik</a:t>
            </a:r>
          </a:p>
        </p:txBody>
      </p:sp>
      <p:sp>
        <p:nvSpPr>
          <p:cNvPr id="244" name="Google Shape;244;g12341d824b7_0_6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2477209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1abdc941a9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11abdc941a9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a:t>Big D</a:t>
            </a:r>
          </a:p>
        </p:txBody>
      </p:sp>
      <p:sp>
        <p:nvSpPr>
          <p:cNvPr id="255" name="Google Shape;255;g11abdc941a9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115447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1abdc941a9_0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
        <p:nvSpPr>
          <p:cNvPr id="269" name="Google Shape;269;g11abdc941a9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g11abdc941a9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dirty="0"/>
              <a:t>One of the largest changes we made to the functionality of the robot was the implementation of a camera.</a:t>
            </a:r>
          </a:p>
          <a:p>
            <a:pPr marL="0" indent="0"/>
            <a:r>
              <a:rPr lang="en-US" dirty="0"/>
              <a:t>Previously, this robot had no sensors, meaning that its intended use in the exploration and inspection of pipe networks was essentially impossible.</a:t>
            </a:r>
          </a:p>
          <a:p>
            <a:pPr marL="0" indent="0"/>
            <a:r>
              <a:rPr lang="en-US" dirty="0"/>
              <a:t>Therefore, we implemented an ESP32-Cam module which provides a live video feed to the operator of the robot. </a:t>
            </a:r>
          </a:p>
          <a:p>
            <a:pPr marL="0" indent="0"/>
            <a:r>
              <a:rPr lang="en-US" dirty="0"/>
              <a:t>This means that the operator is able to see in front of the robot, inspecting pipes for damage, as well as helping navigate.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1abdc941a9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
        <p:nvSpPr>
          <p:cNvPr id="261" name="Google Shape;261;g11abdc941a9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g11abdc941a9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39700" indent="0"/>
            <a:r>
              <a:rPr lang="en-US" dirty="0"/>
              <a:t>This is the control architecture diagram created by the previous MQP team, adapted to include the newly implemented camera module.</a:t>
            </a:r>
          </a:p>
          <a:p>
            <a:pPr marL="139700" indent="0"/>
            <a:r>
              <a:rPr lang="en-US"/>
              <a:t>The ESP32-Cam module is completely separate from the </a:t>
            </a:r>
            <a:r>
              <a:rPr lang="en-US" err="1"/>
              <a:t>TinyPICO</a:t>
            </a:r>
            <a:r>
              <a:rPr lang="en-US"/>
              <a:t>, as the </a:t>
            </a:r>
            <a:r>
              <a:rPr lang="en-US" err="1"/>
              <a:t>TinyPICO</a:t>
            </a:r>
            <a:r>
              <a:rPr lang="en-US"/>
              <a:t> is not powerful enough to transmit video.</a:t>
            </a:r>
          </a:p>
          <a:p>
            <a:pPr marL="139700" indent="0"/>
            <a:r>
              <a:rPr lang="en-US"/>
              <a:t>Therefore, the ESP-32 cam acts as a wifi station which the operator laptop is connected to, and the live video feed is displayed in a browser.</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1abdc941a9_0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
        <p:nvSpPr>
          <p:cNvPr id="278" name="Google Shape;278;g11abdc941a9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9" name="Google Shape;279;g11abdc941a9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dirty="0"/>
              <a:t>On the software side, some control changes were made to improve overall functionality and ease of use.</a:t>
            </a:r>
          </a:p>
          <a:p>
            <a:pPr marL="0" indent="0"/>
            <a:r>
              <a:rPr lang="en-US" dirty="0"/>
              <a:t>First, of course, the four new motors were implemented into the code and added to their respective control commands.</a:t>
            </a:r>
          </a:p>
          <a:p>
            <a:pPr marL="0" indent="0"/>
            <a:r>
              <a:rPr lang="en-US" dirty="0"/>
              <a:t>However, the front and rear lead screws were kept on separate controls. That way, if the front wheels need to be contracted to fit within a pipe, the operator can do so without losing grip on the rear wheels and potentially falling down.</a:t>
            </a:r>
          </a:p>
          <a:p>
            <a:pPr marL="0" indent="0"/>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149" name="Google Shape;14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err="1"/>
              <a:t>Bwaise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2341d824b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12341d824b7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292" name="Google Shape;292;g12341d824b7_0_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249fe2115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249fe2115e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err="1"/>
              <a:t>Bwaise</a:t>
            </a:r>
          </a:p>
        </p:txBody>
      </p:sp>
      <p:sp>
        <p:nvSpPr>
          <p:cNvPr id="299" name="Google Shape;299;g1249fe2115e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2341d824b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2341d824b7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err="1"/>
              <a:t>Bwaise</a:t>
            </a:r>
          </a:p>
        </p:txBody>
      </p:sp>
      <p:sp>
        <p:nvSpPr>
          <p:cNvPr id="310" name="Google Shape;310;g12341d824b7_0_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2516991977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
        <p:nvSpPr>
          <p:cNvPr id="348" name="Google Shape;348;g1251699197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g12516991977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Noto Sans Symbols"/>
              <a:buNone/>
            </a:pPr>
            <a:r>
              <a:rPr lang="en-US" err="1"/>
              <a:t>Bwaise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US" err="1"/>
              <a:t>Bwaise</a:t>
            </a:r>
          </a:p>
        </p:txBody>
      </p:sp>
      <p:sp>
        <p:nvSpPr>
          <p:cNvPr id="360" name="Google Shape;36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39700" indent="0"/>
            <a:r>
              <a:rPr lang="en-US" err="1"/>
              <a:t>Bwaise</a:t>
            </a:r>
          </a:p>
        </p:txBody>
      </p:sp>
      <p:sp>
        <p:nvSpPr>
          <p:cNvPr id="360" name="Google Shape;36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746874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2341d824b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12341d824b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brian</a:t>
            </a:r>
            <a:endParaRPr/>
          </a:p>
        </p:txBody>
      </p:sp>
      <p:sp>
        <p:nvSpPr>
          <p:cNvPr id="369" name="Google Shape;369;g12341d824b7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
        <p:nvSpPr>
          <p:cNvPr id="379" name="Google Shape;3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0" name="Google Shape;38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1abdc941a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11abdc941a9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9" name="Google Shape;159;g11abdc941a9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abdc941a9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178" name="Google Shape;178;g11abdc941a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11abdc941a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err="1"/>
              <a:t>Bwaise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err="1"/>
              <a:t>Bwaise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1abdc941a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11abdc941a9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11abdc941a9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197" name="Google Shape;1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Noto Sans Symbols"/>
              <a:buNone/>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2341d824b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12341d824b7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212" name="Google Shape;212;g12341d824b7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2341d824b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2341d824b7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US" dirty="0"/>
              <a:t>One of the largest and definitely the most noticeable mechanical change we made was to improve the casing. </a:t>
            </a:r>
          </a:p>
          <a:p>
            <a:pPr marL="0" indent="0"/>
            <a:r>
              <a:rPr lang="en-US" dirty="0"/>
              <a:t>This new casing helps to provide protection to essential robot components like the main microcontroller, wires, motors, </a:t>
            </a:r>
            <a:r>
              <a:rPr lang="en-US" dirty="0" err="1"/>
              <a:t>etc</a:t>
            </a:r>
            <a:r>
              <a:rPr lang="en-US" dirty="0"/>
              <a:t>, which previously stuck out from the core of the robot at awkward angles and distances. </a:t>
            </a:r>
          </a:p>
          <a:p>
            <a:pPr marL="0" indent="0"/>
            <a:r>
              <a:rPr lang="en-US" dirty="0"/>
              <a:t>This presented the potential for issues interfering with its environment, and potentially sustaining damage. </a:t>
            </a:r>
          </a:p>
          <a:p>
            <a:pPr marL="0" indent="0"/>
            <a:r>
              <a:rPr lang="en-US" dirty="0"/>
              <a:t>The new casing not only protects the components, but maintains a constant profile of the robot, barring the motorized ends. This not only improves bending angle, and offers consistency, but it also offers a new sleeker appearance.</a:t>
            </a:r>
          </a:p>
        </p:txBody>
      </p:sp>
      <p:sp>
        <p:nvSpPr>
          <p:cNvPr id="219" name="Google Shape;219;g12341d824b7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pic>
        <p:nvPicPr>
          <p:cNvPr id="17" name="Google Shape;17;p2" descr="greyWatermark-20.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49092" y="2703302"/>
            <a:ext cx="4242908" cy="4154698"/>
          </a:xfrm>
          <a:prstGeom prst="rect">
            <a:avLst/>
          </a:prstGeom>
          <a:noFill/>
          <a:ln>
            <a:noFill/>
          </a:ln>
        </p:spPr>
      </p:pic>
      <p:sp>
        <p:nvSpPr>
          <p:cNvPr id="18" name="Google Shape;18;p2"/>
          <p:cNvSpPr txBox="1">
            <a:spLocks noGrp="1"/>
          </p:cNvSpPr>
          <p:nvPr>
            <p:ph type="ctrTitle"/>
          </p:nvPr>
        </p:nvSpPr>
        <p:spPr>
          <a:xfrm>
            <a:off x="609600" y="2537925"/>
            <a:ext cx="9144000" cy="15240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4000"/>
              <a:buFont typeface="Verdana"/>
              <a:buNone/>
              <a:defRPr sz="4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609600" y="4293573"/>
            <a:ext cx="9144000" cy="990600"/>
          </a:xfrm>
          <a:prstGeom prst="rect">
            <a:avLst/>
          </a:prstGeom>
          <a:noFill/>
          <a:ln>
            <a:noFill/>
          </a:ln>
        </p:spPr>
        <p:txBody>
          <a:bodyPr spcFirstLastPara="1" wrap="square" lIns="91425" tIns="45700" rIns="91425" bIns="45700" anchor="t" anchorCtr="0">
            <a:normAutofit/>
          </a:bodyPr>
          <a:lstStyle>
            <a:lvl1pPr lvl="0" algn="l">
              <a:lnSpc>
                <a:spcPct val="95000"/>
              </a:lnSpc>
              <a:spcBef>
                <a:spcPts val="1200"/>
              </a:spcBef>
              <a:spcAft>
                <a:spcPts val="0"/>
              </a:spcAft>
              <a:buSzPts val="2800"/>
              <a:buNone/>
              <a:defRPr sz="2800">
                <a:solidFill>
                  <a:schemeClr val="dk2"/>
                </a:solidFill>
              </a:defRPr>
            </a:lvl1pPr>
            <a:lvl2pPr lvl="1" algn="ctr">
              <a:lnSpc>
                <a:spcPct val="95000"/>
              </a:lnSpc>
              <a:spcBef>
                <a:spcPts val="600"/>
              </a:spcBef>
              <a:spcAft>
                <a:spcPts val="0"/>
              </a:spcAft>
              <a:buSzPts val="2000"/>
              <a:buNone/>
              <a:defRPr>
                <a:solidFill>
                  <a:srgbClr val="888888"/>
                </a:solidFill>
              </a:defRPr>
            </a:lvl2pPr>
            <a:lvl3pPr lvl="2" algn="ctr">
              <a:lnSpc>
                <a:spcPct val="95000"/>
              </a:lnSpc>
              <a:spcBef>
                <a:spcPts val="600"/>
              </a:spcBef>
              <a:spcAft>
                <a:spcPts val="0"/>
              </a:spcAft>
              <a:buSzPts val="1800"/>
              <a:buNone/>
              <a:defRPr>
                <a:solidFill>
                  <a:srgbClr val="888888"/>
                </a:solidFill>
              </a:defRPr>
            </a:lvl3pPr>
            <a:lvl4pPr lvl="3" algn="ctr">
              <a:lnSpc>
                <a:spcPct val="95000"/>
              </a:lnSpc>
              <a:spcBef>
                <a:spcPts val="600"/>
              </a:spcBef>
              <a:spcAft>
                <a:spcPts val="0"/>
              </a:spcAft>
              <a:buSzPts val="1600"/>
              <a:buNone/>
              <a:defRPr>
                <a:solidFill>
                  <a:srgbClr val="888888"/>
                </a:solidFill>
              </a:defRPr>
            </a:lvl4pPr>
            <a:lvl5pPr lvl="4" algn="ctr">
              <a:lnSpc>
                <a:spcPct val="95000"/>
              </a:lnSpc>
              <a:spcBef>
                <a:spcPts val="600"/>
              </a:spcBef>
              <a:spcAft>
                <a:spcPts val="0"/>
              </a:spcAft>
              <a:buSzPts val="1600"/>
              <a:buNone/>
              <a:defRPr>
                <a:solidFill>
                  <a:srgbClr val="888888"/>
                </a:solidFill>
              </a:defRPr>
            </a:lvl5pPr>
            <a:lvl6pPr lvl="5" algn="ctr">
              <a:spcBef>
                <a:spcPts val="320"/>
              </a:spcBef>
              <a:spcAft>
                <a:spcPts val="0"/>
              </a:spcAft>
              <a:buSzPts val="1600"/>
              <a:buNone/>
              <a:defRPr>
                <a:solidFill>
                  <a:srgbClr val="888888"/>
                </a:solidFill>
              </a:defRPr>
            </a:lvl6pPr>
            <a:lvl7pPr lvl="6" algn="ctr">
              <a:spcBef>
                <a:spcPts val="320"/>
              </a:spcBef>
              <a:spcAft>
                <a:spcPts val="0"/>
              </a:spcAft>
              <a:buSzPts val="1600"/>
              <a:buNone/>
              <a:defRPr>
                <a:solidFill>
                  <a:srgbClr val="888888"/>
                </a:solidFill>
              </a:defRPr>
            </a:lvl7pPr>
            <a:lvl8pPr lvl="7" algn="ctr">
              <a:spcBef>
                <a:spcPts val="320"/>
              </a:spcBef>
              <a:spcAft>
                <a:spcPts val="0"/>
              </a:spcAft>
              <a:buSzPts val="1600"/>
              <a:buNone/>
              <a:defRPr>
                <a:solidFill>
                  <a:srgbClr val="888888"/>
                </a:solidFill>
              </a:defRPr>
            </a:lvl8pPr>
            <a:lvl9pPr lvl="8" algn="ctr">
              <a:spcBef>
                <a:spcPts val="320"/>
              </a:spcBef>
              <a:spcAft>
                <a:spcPts val="0"/>
              </a:spcAft>
              <a:buSzPts val="1600"/>
              <a:buNone/>
              <a:defRPr>
                <a:solidFill>
                  <a:srgbClr val="888888"/>
                </a:solidFill>
              </a:defRPr>
            </a:lvl9pPr>
          </a:lstStyle>
          <a:p>
            <a:endParaRPr/>
          </a:p>
        </p:txBody>
      </p:sp>
      <p:pic>
        <p:nvPicPr>
          <p:cNvPr id="20" name="Google Shape;20;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1200" y="990601"/>
            <a:ext cx="3383438" cy="1096875"/>
          </a:xfrm>
          <a:prstGeom prst="rect">
            <a:avLst/>
          </a:prstGeom>
          <a:noFill/>
          <a:ln>
            <a:noFill/>
          </a:ln>
        </p:spPr>
      </p:pic>
    </p:spTree>
  </p:cSld>
  <p:clrMapOvr>
    <a:masterClrMapping/>
  </p:clrMapOvr>
  <p:extLst>
    <p:ext uri="{DCECCB84-F9BA-43D5-87BE-67443E8EF086}">
      <p15:sldGuideLst xmlns:p15="http://schemas.microsoft.com/office/powerpoint/2012/main">
        <p15:guide id="1" pos="4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1"/>
          <p:cNvSpPr txBox="1">
            <a:spLocks noGrp="1"/>
          </p:cNvSpPr>
          <p:nvPr>
            <p:ph type="sldNum" idx="12"/>
          </p:nvPr>
        </p:nvSpPr>
        <p:spPr>
          <a:xfrm>
            <a:off x="1" y="6391657"/>
            <a:ext cx="61239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1"/>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609600" y="76200"/>
            <a:ext cx="11074400" cy="1066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Verdana"/>
              <a:buNone/>
              <a:defRPr sz="32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2"/>
          <p:cNvSpPr txBox="1">
            <a:spLocks noGrp="1"/>
          </p:cNvSpPr>
          <p:nvPr>
            <p:ph type="body" idx="1"/>
          </p:nvPr>
        </p:nvSpPr>
        <p:spPr>
          <a:xfrm>
            <a:off x="4523709" y="1524001"/>
            <a:ext cx="7058691" cy="4648199"/>
          </a:xfrm>
          <a:prstGeom prst="rect">
            <a:avLst/>
          </a:prstGeom>
          <a:noFill/>
          <a:ln>
            <a:noFill/>
          </a:ln>
        </p:spPr>
        <p:txBody>
          <a:bodyPr spcFirstLastPara="1" wrap="square" lIns="91425" tIns="45700" rIns="91425" bIns="45700" anchor="t" anchorCtr="0">
            <a:normAutofit/>
          </a:bodyPr>
          <a:lstStyle>
            <a:lvl1pPr marL="457200" lvl="0" indent="-381000" algn="l">
              <a:lnSpc>
                <a:spcPct val="95000"/>
              </a:lnSpc>
              <a:spcBef>
                <a:spcPts val="1200"/>
              </a:spcBef>
              <a:spcAft>
                <a:spcPts val="0"/>
              </a:spcAft>
              <a:buSzPts val="2400"/>
              <a:buChar char="•"/>
              <a:defRPr sz="2400"/>
            </a:lvl1pPr>
            <a:lvl2pPr marL="914400" lvl="1" indent="-368300" algn="l">
              <a:lnSpc>
                <a:spcPct val="95000"/>
              </a:lnSpc>
              <a:spcBef>
                <a:spcPts val="600"/>
              </a:spcBef>
              <a:spcAft>
                <a:spcPts val="0"/>
              </a:spcAft>
              <a:buSzPts val="2200"/>
              <a:buChar char="─"/>
              <a:defRPr sz="2200"/>
            </a:lvl2pPr>
            <a:lvl3pPr marL="1371600" lvl="2" indent="-355600" algn="l">
              <a:lnSpc>
                <a:spcPct val="95000"/>
              </a:lnSpc>
              <a:spcBef>
                <a:spcPts val="600"/>
              </a:spcBef>
              <a:spcAft>
                <a:spcPts val="0"/>
              </a:spcAft>
              <a:buSzPts val="2000"/>
              <a:buChar char="▪"/>
              <a:defRPr sz="2000"/>
            </a:lvl3pPr>
            <a:lvl4pPr marL="1828800" lvl="3" indent="-342900" algn="l">
              <a:lnSpc>
                <a:spcPct val="95000"/>
              </a:lnSpc>
              <a:spcBef>
                <a:spcPts val="600"/>
              </a:spcBef>
              <a:spcAft>
                <a:spcPts val="0"/>
              </a:spcAft>
              <a:buSzPts val="1800"/>
              <a:buChar char="o"/>
              <a:defRPr sz="1800"/>
            </a:lvl4pPr>
            <a:lvl5pPr marL="2286000" lvl="4" indent="-342900" algn="l">
              <a:lnSpc>
                <a:spcPct val="95000"/>
              </a:lnSpc>
              <a:spcBef>
                <a:spcPts val="600"/>
              </a:spcBef>
              <a:spcAft>
                <a:spcPts val="0"/>
              </a:spcAft>
              <a:buSzPts val="1800"/>
              <a:buChar char="•"/>
              <a:defRPr sz="18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70" name="Google Shape;70;p12"/>
          <p:cNvSpPr txBox="1">
            <a:spLocks noGrp="1"/>
          </p:cNvSpPr>
          <p:nvPr>
            <p:ph type="body" idx="2"/>
          </p:nvPr>
        </p:nvSpPr>
        <p:spPr>
          <a:xfrm>
            <a:off x="591890" y="1524000"/>
            <a:ext cx="3564876"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2000"/>
              <a:buNone/>
              <a:defRPr sz="2000">
                <a:solidFill>
                  <a:schemeClr val="dk2"/>
                </a:solidFill>
              </a:defRPr>
            </a:lvl1pPr>
            <a:lvl2pPr marL="914400" lvl="1" indent="-228600" algn="l">
              <a:lnSpc>
                <a:spcPct val="95000"/>
              </a:lnSpc>
              <a:spcBef>
                <a:spcPts val="600"/>
              </a:spcBef>
              <a:spcAft>
                <a:spcPts val="0"/>
              </a:spcAft>
              <a:buSzPts val="1200"/>
              <a:buNone/>
              <a:defRPr sz="1200"/>
            </a:lvl2pPr>
            <a:lvl3pPr marL="1371600" lvl="2" indent="-228600" algn="l">
              <a:lnSpc>
                <a:spcPct val="95000"/>
              </a:lnSpc>
              <a:spcBef>
                <a:spcPts val="600"/>
              </a:spcBef>
              <a:spcAft>
                <a:spcPts val="0"/>
              </a:spcAft>
              <a:buSzPts val="1000"/>
              <a:buNone/>
              <a:defRPr sz="1000"/>
            </a:lvl3pPr>
            <a:lvl4pPr marL="1828800" lvl="3" indent="-228600" algn="l">
              <a:lnSpc>
                <a:spcPct val="95000"/>
              </a:lnSpc>
              <a:spcBef>
                <a:spcPts val="600"/>
              </a:spcBef>
              <a:spcAft>
                <a:spcPts val="0"/>
              </a:spcAft>
              <a:buSzPts val="900"/>
              <a:buNone/>
              <a:defRPr sz="900"/>
            </a:lvl4pPr>
            <a:lvl5pPr marL="2286000" lvl="4" indent="-228600" algn="l">
              <a:lnSpc>
                <a:spcPct val="95000"/>
              </a:lnSpc>
              <a:spcBef>
                <a:spcPts val="60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71" name="Google Shape;71;p12"/>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2" name="Google Shape;72;p12"/>
          <p:cNvCxnSpPr/>
          <p:nvPr/>
        </p:nvCxnSpPr>
        <p:spPr>
          <a:xfrm rot="5400000">
            <a:off x="2447147" y="3581135"/>
            <a:ext cx="3810000" cy="2117"/>
          </a:xfrm>
          <a:prstGeom prst="straightConnector1">
            <a:avLst/>
          </a:prstGeom>
          <a:noFill/>
          <a:ln w="15875" cap="flat" cmpd="sng">
            <a:solidFill>
              <a:srgbClr val="B5B5B5"/>
            </a:solidFill>
            <a:prstDash val="solid"/>
            <a:round/>
            <a:headEnd type="none" w="sm" len="sm"/>
            <a:tailEnd type="none" w="sm" len="sm"/>
          </a:ln>
        </p:spPr>
      </p:cxnSp>
      <p:sp>
        <p:nvSpPr>
          <p:cNvPr id="73" name="Google Shape;73;p12"/>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81"/>
        <p:cNvGrpSpPr/>
        <p:nvPr/>
      </p:nvGrpSpPr>
      <p:grpSpPr>
        <a:xfrm>
          <a:off x="0" y="0"/>
          <a:ext cx="0" cy="0"/>
          <a:chOff x="0" y="0"/>
          <a:chExt cx="0" cy="0"/>
        </a:xfrm>
      </p:grpSpPr>
      <p:sp>
        <p:nvSpPr>
          <p:cNvPr id="82" name="Google Shape;82;p14"/>
          <p:cNvSpPr txBox="1">
            <a:spLocks noGrp="1"/>
          </p:cNvSpPr>
          <p:nvPr>
            <p:ph type="ctrTitle"/>
          </p:nvPr>
        </p:nvSpPr>
        <p:spPr>
          <a:xfrm>
            <a:off x="609600" y="2286000"/>
            <a:ext cx="9144000" cy="1524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4000"/>
              <a:buFont typeface="Verdana"/>
              <a:buNone/>
              <a:defRPr sz="40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
          <p:cNvSpPr txBox="1">
            <a:spLocks noGrp="1"/>
          </p:cNvSpPr>
          <p:nvPr>
            <p:ph type="subTitle" idx="1"/>
          </p:nvPr>
        </p:nvSpPr>
        <p:spPr>
          <a:xfrm>
            <a:off x="609600" y="4041648"/>
            <a:ext cx="9144000" cy="990600"/>
          </a:xfrm>
          <a:prstGeom prst="rect">
            <a:avLst/>
          </a:prstGeom>
          <a:noFill/>
          <a:ln>
            <a:noFill/>
          </a:ln>
        </p:spPr>
        <p:txBody>
          <a:bodyPr spcFirstLastPara="1" wrap="square" lIns="91425" tIns="45700" rIns="91425" bIns="45700" anchor="t" anchorCtr="0">
            <a:normAutofit/>
          </a:bodyPr>
          <a:lstStyle>
            <a:lvl1pPr lvl="0" algn="l">
              <a:lnSpc>
                <a:spcPct val="95000"/>
              </a:lnSpc>
              <a:spcBef>
                <a:spcPts val="1200"/>
              </a:spcBef>
              <a:spcAft>
                <a:spcPts val="0"/>
              </a:spcAft>
              <a:buSzPts val="2800"/>
              <a:buNone/>
              <a:defRPr sz="2800">
                <a:solidFill>
                  <a:schemeClr val="dk1"/>
                </a:solidFill>
              </a:defRPr>
            </a:lvl1pPr>
            <a:lvl2pPr lvl="1" algn="ctr">
              <a:lnSpc>
                <a:spcPct val="95000"/>
              </a:lnSpc>
              <a:spcBef>
                <a:spcPts val="600"/>
              </a:spcBef>
              <a:spcAft>
                <a:spcPts val="0"/>
              </a:spcAft>
              <a:buSzPts val="2000"/>
              <a:buNone/>
              <a:defRPr>
                <a:solidFill>
                  <a:schemeClr val="dk1"/>
                </a:solidFill>
              </a:defRPr>
            </a:lvl2pPr>
            <a:lvl3pPr lvl="2" algn="ctr">
              <a:lnSpc>
                <a:spcPct val="95000"/>
              </a:lnSpc>
              <a:spcBef>
                <a:spcPts val="600"/>
              </a:spcBef>
              <a:spcAft>
                <a:spcPts val="0"/>
              </a:spcAft>
              <a:buSzPts val="1800"/>
              <a:buNone/>
              <a:defRPr>
                <a:solidFill>
                  <a:schemeClr val="dk1"/>
                </a:solidFill>
              </a:defRPr>
            </a:lvl3pPr>
            <a:lvl4pPr lvl="3" algn="ctr">
              <a:lnSpc>
                <a:spcPct val="95000"/>
              </a:lnSpc>
              <a:spcBef>
                <a:spcPts val="600"/>
              </a:spcBef>
              <a:spcAft>
                <a:spcPts val="0"/>
              </a:spcAft>
              <a:buSzPts val="1600"/>
              <a:buNone/>
              <a:defRPr>
                <a:solidFill>
                  <a:schemeClr val="dk1"/>
                </a:solidFill>
              </a:defRPr>
            </a:lvl4pPr>
            <a:lvl5pPr lvl="4" algn="ctr">
              <a:lnSpc>
                <a:spcPct val="95000"/>
              </a:lnSpc>
              <a:spcBef>
                <a:spcPts val="600"/>
              </a:spcBef>
              <a:spcAft>
                <a:spcPts val="0"/>
              </a:spcAft>
              <a:buSzPts val="1600"/>
              <a:buNone/>
              <a:defRPr>
                <a:solidFill>
                  <a:schemeClr val="dk1"/>
                </a:solidFill>
              </a:defRPr>
            </a:lvl5pPr>
            <a:lvl6pPr lvl="5" algn="ctr">
              <a:spcBef>
                <a:spcPts val="320"/>
              </a:spcBef>
              <a:spcAft>
                <a:spcPts val="0"/>
              </a:spcAft>
              <a:buSzPts val="1600"/>
              <a:buNone/>
              <a:defRPr>
                <a:solidFill>
                  <a:schemeClr val="dk1"/>
                </a:solidFill>
              </a:defRPr>
            </a:lvl6pPr>
            <a:lvl7pPr lvl="6" algn="ctr">
              <a:spcBef>
                <a:spcPts val="320"/>
              </a:spcBef>
              <a:spcAft>
                <a:spcPts val="0"/>
              </a:spcAft>
              <a:buSzPts val="1600"/>
              <a:buNone/>
              <a:defRPr>
                <a:solidFill>
                  <a:schemeClr val="dk1"/>
                </a:solidFill>
              </a:defRPr>
            </a:lvl7pPr>
            <a:lvl8pPr lvl="7" algn="ctr">
              <a:spcBef>
                <a:spcPts val="320"/>
              </a:spcBef>
              <a:spcAft>
                <a:spcPts val="0"/>
              </a:spcAft>
              <a:buSzPts val="1600"/>
              <a:buNone/>
              <a:defRPr>
                <a:solidFill>
                  <a:schemeClr val="dk1"/>
                </a:solidFill>
              </a:defRPr>
            </a:lvl8pPr>
            <a:lvl9pPr lvl="8" algn="ctr">
              <a:spcBef>
                <a:spcPts val="320"/>
              </a:spcBef>
              <a:spcAft>
                <a:spcPts val="0"/>
              </a:spcAft>
              <a:buSzPts val="1600"/>
              <a:buNone/>
              <a:defRPr>
                <a:solidFill>
                  <a:schemeClr val="dk1"/>
                </a:solidFill>
              </a:defRPr>
            </a:lvl9pPr>
          </a:lstStyle>
          <a:p>
            <a:endParaRPr/>
          </a:p>
        </p:txBody>
      </p:sp>
      <p:pic>
        <p:nvPicPr>
          <p:cNvPr id="84" name="Google Shape;84;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1200" y="990601"/>
            <a:ext cx="3383438" cy="1105313"/>
          </a:xfrm>
          <a:prstGeom prst="rect">
            <a:avLst/>
          </a:prstGeom>
          <a:noFill/>
          <a:ln>
            <a:noFill/>
          </a:ln>
        </p:spPr>
      </p:pic>
      <p:pic>
        <p:nvPicPr>
          <p:cNvPr id="85" name="Google Shape;85;p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31182" y="2693986"/>
            <a:ext cx="4260818" cy="417223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2">
  <p:cSld name="Title2">
    <p:bg>
      <p:bgPr>
        <a:solidFill>
          <a:schemeClr val="accent1"/>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ctrTitle"/>
          </p:nvPr>
        </p:nvSpPr>
        <p:spPr>
          <a:xfrm>
            <a:off x="609600" y="2286000"/>
            <a:ext cx="9144000" cy="1524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4000"/>
              <a:buFont typeface="Verdana"/>
              <a:buNone/>
              <a:defRPr sz="40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5"/>
          <p:cNvSpPr txBox="1">
            <a:spLocks noGrp="1"/>
          </p:cNvSpPr>
          <p:nvPr>
            <p:ph type="subTitle" idx="1"/>
          </p:nvPr>
        </p:nvSpPr>
        <p:spPr>
          <a:xfrm>
            <a:off x="609600" y="4041648"/>
            <a:ext cx="9144000" cy="990600"/>
          </a:xfrm>
          <a:prstGeom prst="rect">
            <a:avLst/>
          </a:prstGeom>
          <a:noFill/>
          <a:ln>
            <a:noFill/>
          </a:ln>
        </p:spPr>
        <p:txBody>
          <a:bodyPr spcFirstLastPara="1" wrap="square" lIns="91425" tIns="45700" rIns="91425" bIns="45700" anchor="t" anchorCtr="0">
            <a:normAutofit/>
          </a:bodyPr>
          <a:lstStyle>
            <a:lvl1pPr lvl="0" algn="l">
              <a:lnSpc>
                <a:spcPct val="95000"/>
              </a:lnSpc>
              <a:spcBef>
                <a:spcPts val="1200"/>
              </a:spcBef>
              <a:spcAft>
                <a:spcPts val="0"/>
              </a:spcAft>
              <a:buSzPts val="2800"/>
              <a:buNone/>
              <a:defRPr sz="2800">
                <a:solidFill>
                  <a:schemeClr val="dk1"/>
                </a:solidFill>
              </a:defRPr>
            </a:lvl1pPr>
            <a:lvl2pPr lvl="1" algn="ctr">
              <a:lnSpc>
                <a:spcPct val="95000"/>
              </a:lnSpc>
              <a:spcBef>
                <a:spcPts val="600"/>
              </a:spcBef>
              <a:spcAft>
                <a:spcPts val="0"/>
              </a:spcAft>
              <a:buSzPts val="2000"/>
              <a:buNone/>
              <a:defRPr>
                <a:solidFill>
                  <a:schemeClr val="dk1"/>
                </a:solidFill>
              </a:defRPr>
            </a:lvl2pPr>
            <a:lvl3pPr lvl="2" algn="ctr">
              <a:lnSpc>
                <a:spcPct val="95000"/>
              </a:lnSpc>
              <a:spcBef>
                <a:spcPts val="600"/>
              </a:spcBef>
              <a:spcAft>
                <a:spcPts val="0"/>
              </a:spcAft>
              <a:buSzPts val="1800"/>
              <a:buNone/>
              <a:defRPr>
                <a:solidFill>
                  <a:schemeClr val="dk1"/>
                </a:solidFill>
              </a:defRPr>
            </a:lvl3pPr>
            <a:lvl4pPr lvl="3" algn="ctr">
              <a:lnSpc>
                <a:spcPct val="95000"/>
              </a:lnSpc>
              <a:spcBef>
                <a:spcPts val="600"/>
              </a:spcBef>
              <a:spcAft>
                <a:spcPts val="0"/>
              </a:spcAft>
              <a:buSzPts val="1600"/>
              <a:buNone/>
              <a:defRPr>
                <a:solidFill>
                  <a:schemeClr val="dk1"/>
                </a:solidFill>
              </a:defRPr>
            </a:lvl4pPr>
            <a:lvl5pPr lvl="4" algn="ctr">
              <a:lnSpc>
                <a:spcPct val="95000"/>
              </a:lnSpc>
              <a:spcBef>
                <a:spcPts val="600"/>
              </a:spcBef>
              <a:spcAft>
                <a:spcPts val="0"/>
              </a:spcAft>
              <a:buSzPts val="1600"/>
              <a:buNone/>
              <a:defRPr>
                <a:solidFill>
                  <a:schemeClr val="dk1"/>
                </a:solidFill>
              </a:defRPr>
            </a:lvl5pPr>
            <a:lvl6pPr lvl="5" algn="ctr">
              <a:spcBef>
                <a:spcPts val="320"/>
              </a:spcBef>
              <a:spcAft>
                <a:spcPts val="0"/>
              </a:spcAft>
              <a:buSzPts val="1600"/>
              <a:buNone/>
              <a:defRPr>
                <a:solidFill>
                  <a:schemeClr val="dk1"/>
                </a:solidFill>
              </a:defRPr>
            </a:lvl6pPr>
            <a:lvl7pPr lvl="6" algn="ctr">
              <a:spcBef>
                <a:spcPts val="320"/>
              </a:spcBef>
              <a:spcAft>
                <a:spcPts val="0"/>
              </a:spcAft>
              <a:buSzPts val="1600"/>
              <a:buNone/>
              <a:defRPr>
                <a:solidFill>
                  <a:schemeClr val="dk1"/>
                </a:solidFill>
              </a:defRPr>
            </a:lvl7pPr>
            <a:lvl8pPr lvl="7" algn="ctr">
              <a:spcBef>
                <a:spcPts val="320"/>
              </a:spcBef>
              <a:spcAft>
                <a:spcPts val="0"/>
              </a:spcAft>
              <a:buSzPts val="1600"/>
              <a:buNone/>
              <a:defRPr>
                <a:solidFill>
                  <a:schemeClr val="dk1"/>
                </a:solidFill>
              </a:defRPr>
            </a:lvl8pPr>
            <a:lvl9pPr lvl="8" algn="ctr">
              <a:spcBef>
                <a:spcPts val="320"/>
              </a:spcBef>
              <a:spcAft>
                <a:spcPts val="0"/>
              </a:spcAft>
              <a:buSzPts val="1600"/>
              <a:buNone/>
              <a:defRPr>
                <a:solidFill>
                  <a:schemeClr val="dk1"/>
                </a:solidFill>
              </a:defRPr>
            </a:lvl9pPr>
          </a:lstStyle>
          <a:p>
            <a:endParaRPr/>
          </a:p>
        </p:txBody>
      </p:sp>
      <p:pic>
        <p:nvPicPr>
          <p:cNvPr id="89" name="Google Shape;89;p1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1200" y="990601"/>
            <a:ext cx="3383438" cy="1105313"/>
          </a:xfrm>
          <a:prstGeom prst="rect">
            <a:avLst/>
          </a:prstGeom>
          <a:noFill/>
          <a:ln>
            <a:noFill/>
          </a:ln>
        </p:spPr>
      </p:pic>
      <p:pic>
        <p:nvPicPr>
          <p:cNvPr id="90" name="Google Shape;90;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31182" y="2693986"/>
            <a:ext cx="4260818" cy="417223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Red">
  <p:cSld name="BlankRed">
    <p:bg>
      <p:bgPr>
        <a:solidFill>
          <a:schemeClr val="accent1"/>
        </a:solidFill>
        <a:effectLst/>
      </p:bgPr>
    </p:bg>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blip>
          <a:srcRect/>
          <a:stretch/>
        </p:blipFill>
        <p:spPr>
          <a:xfrm>
            <a:off x="3866131" y="1066834"/>
            <a:ext cx="4459738" cy="442803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93"/>
        <p:cNvGrpSpPr/>
        <p:nvPr/>
      </p:nvGrpSpPr>
      <p:grpSpPr>
        <a:xfrm>
          <a:off x="0" y="0"/>
          <a:ext cx="0" cy="0"/>
          <a:chOff x="0" y="0"/>
          <a:chExt cx="0" cy="0"/>
        </a:xfrm>
      </p:grpSpPr>
      <p:sp>
        <p:nvSpPr>
          <p:cNvPr id="94" name="Google Shape;94;p17"/>
          <p:cNvSpPr txBox="1">
            <a:spLocks noGrp="1"/>
          </p:cNvSpPr>
          <p:nvPr>
            <p:ph type="sldNum" idx="12"/>
          </p:nvPr>
        </p:nvSpPr>
        <p:spPr>
          <a:xfrm>
            <a:off x="1" y="6391657"/>
            <a:ext cx="609600" cy="3139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Verdana"/>
                <a:ea typeface="Verdana"/>
                <a:cs typeface="Verdana"/>
                <a:sym typeface="Verdana"/>
              </a:defRPr>
            </a:lvl1pPr>
            <a:lvl2pPr marL="0" lvl="1" indent="0" algn="l">
              <a:spcBef>
                <a:spcPts val="0"/>
              </a:spcBef>
              <a:buNone/>
              <a:defRPr sz="1200">
                <a:solidFill>
                  <a:schemeClr val="dk1"/>
                </a:solidFill>
                <a:latin typeface="Verdana"/>
                <a:ea typeface="Verdana"/>
                <a:cs typeface="Verdana"/>
                <a:sym typeface="Verdana"/>
              </a:defRPr>
            </a:lvl2pPr>
            <a:lvl3pPr marL="0" lvl="2" indent="0" algn="l">
              <a:spcBef>
                <a:spcPts val="0"/>
              </a:spcBef>
              <a:buNone/>
              <a:defRPr sz="1200">
                <a:solidFill>
                  <a:schemeClr val="dk1"/>
                </a:solidFill>
                <a:latin typeface="Verdana"/>
                <a:ea typeface="Verdana"/>
                <a:cs typeface="Verdana"/>
                <a:sym typeface="Verdana"/>
              </a:defRPr>
            </a:lvl3pPr>
            <a:lvl4pPr marL="0" lvl="3" indent="0" algn="l">
              <a:spcBef>
                <a:spcPts val="0"/>
              </a:spcBef>
              <a:buNone/>
              <a:defRPr sz="1200">
                <a:solidFill>
                  <a:schemeClr val="dk1"/>
                </a:solidFill>
                <a:latin typeface="Verdana"/>
                <a:ea typeface="Verdana"/>
                <a:cs typeface="Verdana"/>
                <a:sym typeface="Verdana"/>
              </a:defRPr>
            </a:lvl4pPr>
            <a:lvl5pPr marL="0" lvl="4" indent="0" algn="l">
              <a:spcBef>
                <a:spcPts val="0"/>
              </a:spcBef>
              <a:buNone/>
              <a:defRPr sz="1200">
                <a:solidFill>
                  <a:schemeClr val="dk1"/>
                </a:solidFill>
                <a:latin typeface="Verdana"/>
                <a:ea typeface="Verdana"/>
                <a:cs typeface="Verdana"/>
                <a:sym typeface="Verdana"/>
              </a:defRPr>
            </a:lvl5pPr>
            <a:lvl6pPr marL="0" lvl="5" indent="0" algn="l">
              <a:spcBef>
                <a:spcPts val="0"/>
              </a:spcBef>
              <a:buNone/>
              <a:defRPr sz="1200">
                <a:solidFill>
                  <a:schemeClr val="dk1"/>
                </a:solidFill>
                <a:latin typeface="Verdana"/>
                <a:ea typeface="Verdana"/>
                <a:cs typeface="Verdana"/>
                <a:sym typeface="Verdana"/>
              </a:defRPr>
            </a:lvl6pPr>
            <a:lvl7pPr marL="0" lvl="6" indent="0" algn="l">
              <a:spcBef>
                <a:spcPts val="0"/>
              </a:spcBef>
              <a:buNone/>
              <a:defRPr sz="1200">
                <a:solidFill>
                  <a:schemeClr val="dk1"/>
                </a:solidFill>
                <a:latin typeface="Verdana"/>
                <a:ea typeface="Verdana"/>
                <a:cs typeface="Verdana"/>
                <a:sym typeface="Verdana"/>
              </a:defRPr>
            </a:lvl7pPr>
            <a:lvl8pPr marL="0" lvl="7" indent="0" algn="l">
              <a:spcBef>
                <a:spcPts val="0"/>
              </a:spcBef>
              <a:buNone/>
              <a:defRPr sz="1200">
                <a:solidFill>
                  <a:schemeClr val="dk1"/>
                </a:solidFill>
                <a:latin typeface="Verdana"/>
                <a:ea typeface="Verdana"/>
                <a:cs typeface="Verdana"/>
                <a:sym typeface="Verdana"/>
              </a:defRPr>
            </a:lvl8pPr>
            <a:lvl9pPr marL="0" lvl="8" indent="0" algn="l">
              <a:spcBef>
                <a:spcPts val="0"/>
              </a:spcBef>
              <a:buNone/>
              <a:defRPr sz="1200">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7"/>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600" b="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7"/>
          <p:cNvSpPr txBox="1">
            <a:spLocks noGrp="1"/>
          </p:cNvSpPr>
          <p:nvPr>
            <p:ph type="ctrTitle"/>
          </p:nvPr>
        </p:nvSpPr>
        <p:spPr>
          <a:xfrm>
            <a:off x="609600" y="2286000"/>
            <a:ext cx="9144000" cy="1524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4000"/>
              <a:buFont typeface="Verdana"/>
              <a:buNone/>
              <a:defRPr sz="40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7"/>
          <p:cNvSpPr txBox="1">
            <a:spLocks noGrp="1"/>
          </p:cNvSpPr>
          <p:nvPr>
            <p:ph type="subTitle" idx="1"/>
          </p:nvPr>
        </p:nvSpPr>
        <p:spPr>
          <a:xfrm>
            <a:off x="609600" y="4041648"/>
            <a:ext cx="9144000" cy="990600"/>
          </a:xfrm>
          <a:prstGeom prst="rect">
            <a:avLst/>
          </a:prstGeom>
          <a:noFill/>
          <a:ln>
            <a:noFill/>
          </a:ln>
        </p:spPr>
        <p:txBody>
          <a:bodyPr spcFirstLastPara="1" wrap="square" lIns="91425" tIns="45700" rIns="91425" bIns="45700" anchor="t" anchorCtr="0">
            <a:normAutofit/>
          </a:bodyPr>
          <a:lstStyle>
            <a:lvl1pPr lvl="0" algn="l">
              <a:lnSpc>
                <a:spcPct val="95000"/>
              </a:lnSpc>
              <a:spcBef>
                <a:spcPts val="1200"/>
              </a:spcBef>
              <a:spcAft>
                <a:spcPts val="0"/>
              </a:spcAft>
              <a:buSzPts val="2800"/>
              <a:buNone/>
              <a:defRPr sz="2800">
                <a:solidFill>
                  <a:schemeClr val="dk1"/>
                </a:solidFill>
              </a:defRPr>
            </a:lvl1pPr>
            <a:lvl2pPr lvl="1" algn="ctr">
              <a:lnSpc>
                <a:spcPct val="95000"/>
              </a:lnSpc>
              <a:spcBef>
                <a:spcPts val="600"/>
              </a:spcBef>
              <a:spcAft>
                <a:spcPts val="0"/>
              </a:spcAft>
              <a:buSzPts val="2000"/>
              <a:buNone/>
              <a:defRPr>
                <a:solidFill>
                  <a:schemeClr val="dk1"/>
                </a:solidFill>
              </a:defRPr>
            </a:lvl2pPr>
            <a:lvl3pPr lvl="2" algn="ctr">
              <a:lnSpc>
                <a:spcPct val="95000"/>
              </a:lnSpc>
              <a:spcBef>
                <a:spcPts val="600"/>
              </a:spcBef>
              <a:spcAft>
                <a:spcPts val="0"/>
              </a:spcAft>
              <a:buSzPts val="1800"/>
              <a:buNone/>
              <a:defRPr>
                <a:solidFill>
                  <a:schemeClr val="dk1"/>
                </a:solidFill>
              </a:defRPr>
            </a:lvl3pPr>
            <a:lvl4pPr lvl="3" algn="ctr">
              <a:lnSpc>
                <a:spcPct val="95000"/>
              </a:lnSpc>
              <a:spcBef>
                <a:spcPts val="600"/>
              </a:spcBef>
              <a:spcAft>
                <a:spcPts val="0"/>
              </a:spcAft>
              <a:buSzPts val="1600"/>
              <a:buNone/>
              <a:defRPr>
                <a:solidFill>
                  <a:schemeClr val="dk1"/>
                </a:solidFill>
              </a:defRPr>
            </a:lvl4pPr>
            <a:lvl5pPr lvl="4" algn="ctr">
              <a:lnSpc>
                <a:spcPct val="95000"/>
              </a:lnSpc>
              <a:spcBef>
                <a:spcPts val="600"/>
              </a:spcBef>
              <a:spcAft>
                <a:spcPts val="0"/>
              </a:spcAft>
              <a:buSzPts val="1600"/>
              <a:buNone/>
              <a:defRPr>
                <a:solidFill>
                  <a:schemeClr val="dk1"/>
                </a:solidFill>
              </a:defRPr>
            </a:lvl5pPr>
            <a:lvl6pPr lvl="5" algn="ctr">
              <a:spcBef>
                <a:spcPts val="320"/>
              </a:spcBef>
              <a:spcAft>
                <a:spcPts val="0"/>
              </a:spcAft>
              <a:buSzPts val="1600"/>
              <a:buNone/>
              <a:defRPr>
                <a:solidFill>
                  <a:schemeClr val="dk1"/>
                </a:solidFill>
              </a:defRPr>
            </a:lvl6pPr>
            <a:lvl7pPr lvl="6" algn="ctr">
              <a:spcBef>
                <a:spcPts val="320"/>
              </a:spcBef>
              <a:spcAft>
                <a:spcPts val="0"/>
              </a:spcAft>
              <a:buSzPts val="1600"/>
              <a:buNone/>
              <a:defRPr>
                <a:solidFill>
                  <a:schemeClr val="dk1"/>
                </a:solidFill>
              </a:defRPr>
            </a:lvl7pPr>
            <a:lvl8pPr lvl="7" algn="ctr">
              <a:spcBef>
                <a:spcPts val="320"/>
              </a:spcBef>
              <a:spcAft>
                <a:spcPts val="0"/>
              </a:spcAft>
              <a:buSzPts val="1600"/>
              <a:buNone/>
              <a:defRPr>
                <a:solidFill>
                  <a:schemeClr val="dk1"/>
                </a:solidFill>
              </a:defRPr>
            </a:lvl8pPr>
            <a:lvl9pPr lvl="8" algn="ctr">
              <a:spcBef>
                <a:spcPts val="320"/>
              </a:spcBef>
              <a:spcAft>
                <a:spcPts val="0"/>
              </a:spcAft>
              <a:buSzPts val="1600"/>
              <a:buNone/>
              <a:defRPr>
                <a:solidFill>
                  <a:schemeClr val="dk1"/>
                </a:solidFill>
              </a:defRPr>
            </a:lvl9pPr>
          </a:lstStyle>
          <a:p>
            <a:endParaRPr/>
          </a:p>
        </p:txBody>
      </p:sp>
      <p:pic>
        <p:nvPicPr>
          <p:cNvPr id="98" name="Google Shape;98;p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1200" y="990601"/>
            <a:ext cx="3383438" cy="1105313"/>
          </a:xfrm>
          <a:prstGeom prst="rect">
            <a:avLst/>
          </a:prstGeom>
          <a:noFill/>
          <a:ln>
            <a:noFill/>
          </a:ln>
        </p:spPr>
      </p:pic>
      <p:pic>
        <p:nvPicPr>
          <p:cNvPr id="99" name="Google Shape;99;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31182" y="2693986"/>
            <a:ext cx="4260818" cy="417223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609600" y="342900"/>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609600" y="1524000"/>
            <a:ext cx="10972800" cy="4648200"/>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200"/>
              </a:spcBef>
              <a:spcAft>
                <a:spcPts val="0"/>
              </a:spcAft>
              <a:buSzPts val="1800"/>
              <a:buChar char="•"/>
              <a:defRPr/>
            </a:lvl1pPr>
            <a:lvl2pPr marL="914400" lvl="1" indent="-342900" algn="l">
              <a:lnSpc>
                <a:spcPct val="95000"/>
              </a:lnSpc>
              <a:spcBef>
                <a:spcPts val="6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600"/>
              </a:spcBef>
              <a:spcAft>
                <a:spcPts val="0"/>
              </a:spcAft>
              <a:buSzPts val="1800"/>
              <a:buChar char="o"/>
              <a:defRPr/>
            </a:lvl4pPr>
            <a:lvl5pPr marL="2286000" lvl="4" indent="-342900" algn="l">
              <a:lnSpc>
                <a:spcPct val="95000"/>
              </a:lnSpc>
              <a:spcBef>
                <a:spcPts val="6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3" name="Google Shape;103;p18"/>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8"/>
          <p:cNvSpPr txBox="1">
            <a:spLocks noGrp="1"/>
          </p:cNvSpPr>
          <p:nvPr>
            <p:ph type="sldNum" idx="12"/>
          </p:nvPr>
        </p:nvSpPr>
        <p:spPr>
          <a:xfrm>
            <a:off x="1" y="6391657"/>
            <a:ext cx="609600" cy="3139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609600" y="342900"/>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body" idx="1"/>
          </p:nvPr>
        </p:nvSpPr>
        <p:spPr>
          <a:xfrm>
            <a:off x="1016000" y="1676400"/>
            <a:ext cx="4876800" cy="4495800"/>
          </a:xfrm>
          <a:prstGeom prst="rect">
            <a:avLst/>
          </a:prstGeom>
          <a:noFill/>
          <a:ln>
            <a:noFill/>
          </a:ln>
        </p:spPr>
        <p:txBody>
          <a:bodyPr spcFirstLastPara="1" wrap="square" lIns="91425" tIns="45700" rIns="91425" bIns="45700" anchor="t" anchorCtr="0">
            <a:normAutofit/>
          </a:bodyPr>
          <a:lstStyle>
            <a:lvl1pPr marL="457200" lvl="0" indent="-381000" algn="l">
              <a:lnSpc>
                <a:spcPct val="95000"/>
              </a:lnSpc>
              <a:spcBef>
                <a:spcPts val="1200"/>
              </a:spcBef>
              <a:spcAft>
                <a:spcPts val="0"/>
              </a:spcAft>
              <a:buSzPts val="2400"/>
              <a:buChar char="•"/>
              <a:defRPr sz="2400"/>
            </a:lvl1pPr>
            <a:lvl2pPr marL="914400" lvl="1" indent="-355600" algn="l">
              <a:lnSpc>
                <a:spcPct val="95000"/>
              </a:lnSpc>
              <a:spcBef>
                <a:spcPts val="600"/>
              </a:spcBef>
              <a:spcAft>
                <a:spcPts val="0"/>
              </a:spcAft>
              <a:buSzPts val="2000"/>
              <a:buChar char="─"/>
              <a:defRPr sz="2000"/>
            </a:lvl2pPr>
            <a:lvl3pPr marL="1371600" lvl="2" indent="-342900" algn="l">
              <a:lnSpc>
                <a:spcPct val="95000"/>
              </a:lnSpc>
              <a:spcBef>
                <a:spcPts val="600"/>
              </a:spcBef>
              <a:spcAft>
                <a:spcPts val="0"/>
              </a:spcAft>
              <a:buSzPts val="1800"/>
              <a:buChar char="▪"/>
              <a:defRPr sz="1800"/>
            </a:lvl3pPr>
            <a:lvl4pPr marL="1828800" lvl="3" indent="-330200" algn="l">
              <a:lnSpc>
                <a:spcPct val="95000"/>
              </a:lnSpc>
              <a:spcBef>
                <a:spcPts val="600"/>
              </a:spcBef>
              <a:spcAft>
                <a:spcPts val="0"/>
              </a:spcAft>
              <a:buSzPts val="1600"/>
              <a:buChar char="o"/>
              <a:defRPr sz="1600"/>
            </a:lvl4pPr>
            <a:lvl5pPr marL="2286000" lvl="4" indent="-330200" algn="l">
              <a:lnSpc>
                <a:spcPct val="95000"/>
              </a:lnSpc>
              <a:spcBef>
                <a:spcPts val="600"/>
              </a:spcBef>
              <a:spcAft>
                <a:spcPts val="0"/>
              </a:spcAft>
              <a:buSzPts val="1600"/>
              <a:buChar char="•"/>
              <a:defRPr sz="16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108" name="Google Shape;108;p19"/>
          <p:cNvSpPr txBox="1">
            <a:spLocks noGrp="1"/>
          </p:cNvSpPr>
          <p:nvPr>
            <p:ph type="body" idx="2"/>
          </p:nvPr>
        </p:nvSpPr>
        <p:spPr>
          <a:xfrm>
            <a:off x="6197600" y="1676400"/>
            <a:ext cx="4876800" cy="4495800"/>
          </a:xfrm>
          <a:prstGeom prst="rect">
            <a:avLst/>
          </a:prstGeom>
          <a:noFill/>
          <a:ln>
            <a:noFill/>
          </a:ln>
        </p:spPr>
        <p:txBody>
          <a:bodyPr spcFirstLastPara="1" wrap="square" lIns="91425" tIns="45700" rIns="91425" bIns="45700" anchor="t" anchorCtr="0">
            <a:normAutofit/>
          </a:bodyPr>
          <a:lstStyle>
            <a:lvl1pPr marL="457200" lvl="0" indent="-381000" algn="l">
              <a:lnSpc>
                <a:spcPct val="95000"/>
              </a:lnSpc>
              <a:spcBef>
                <a:spcPts val="1200"/>
              </a:spcBef>
              <a:spcAft>
                <a:spcPts val="0"/>
              </a:spcAft>
              <a:buSzPts val="2400"/>
              <a:buChar char="•"/>
              <a:defRPr sz="2400"/>
            </a:lvl1pPr>
            <a:lvl2pPr marL="914400" lvl="1" indent="-355600" algn="l">
              <a:lnSpc>
                <a:spcPct val="95000"/>
              </a:lnSpc>
              <a:spcBef>
                <a:spcPts val="600"/>
              </a:spcBef>
              <a:spcAft>
                <a:spcPts val="0"/>
              </a:spcAft>
              <a:buSzPts val="2000"/>
              <a:buChar char="─"/>
              <a:defRPr sz="2000"/>
            </a:lvl2pPr>
            <a:lvl3pPr marL="1371600" lvl="2" indent="-342900" algn="l">
              <a:lnSpc>
                <a:spcPct val="95000"/>
              </a:lnSpc>
              <a:spcBef>
                <a:spcPts val="600"/>
              </a:spcBef>
              <a:spcAft>
                <a:spcPts val="0"/>
              </a:spcAft>
              <a:buSzPts val="1800"/>
              <a:buChar char="▪"/>
              <a:defRPr sz="1800"/>
            </a:lvl3pPr>
            <a:lvl4pPr marL="1828800" lvl="3" indent="-330200" algn="l">
              <a:lnSpc>
                <a:spcPct val="95000"/>
              </a:lnSpc>
              <a:spcBef>
                <a:spcPts val="600"/>
              </a:spcBef>
              <a:spcAft>
                <a:spcPts val="0"/>
              </a:spcAft>
              <a:buSzPts val="1600"/>
              <a:buChar char="o"/>
              <a:defRPr sz="1600"/>
            </a:lvl4pPr>
            <a:lvl5pPr marL="2286000" lvl="4" indent="-330200" algn="l">
              <a:lnSpc>
                <a:spcPct val="95000"/>
              </a:lnSpc>
              <a:spcBef>
                <a:spcPts val="600"/>
              </a:spcBef>
              <a:spcAft>
                <a:spcPts val="0"/>
              </a:spcAft>
              <a:buSzPts val="1600"/>
              <a:buChar char="•"/>
              <a:defRPr sz="16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109" name="Google Shape;109;p19"/>
          <p:cNvSpPr txBox="1">
            <a:spLocks noGrp="1"/>
          </p:cNvSpPr>
          <p:nvPr>
            <p:ph type="sldNum" idx="12"/>
          </p:nvPr>
        </p:nvSpPr>
        <p:spPr>
          <a:xfrm>
            <a:off x="1" y="6391657"/>
            <a:ext cx="609600" cy="3139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0" name="Google Shape;110;p19"/>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609600" y="342900"/>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sldNum" idx="12"/>
          </p:nvPr>
        </p:nvSpPr>
        <p:spPr>
          <a:xfrm>
            <a:off x="1" y="6391657"/>
            <a:ext cx="609600" cy="3139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4" name="Google Shape;114;p20"/>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Caption">
  <p:cSld name="PhotoCapti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609600" y="342900"/>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1"/>
          <p:cNvSpPr txBox="1">
            <a:spLocks noGrp="1"/>
          </p:cNvSpPr>
          <p:nvPr>
            <p:ph type="sldNum" idx="12"/>
          </p:nvPr>
        </p:nvSpPr>
        <p:spPr>
          <a:xfrm>
            <a:off x="1" y="6391657"/>
            <a:ext cx="609600" cy="3139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8" name="Google Shape;118;p21"/>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1"/>
          <p:cNvSpPr>
            <a:spLocks noGrp="1"/>
          </p:cNvSpPr>
          <p:nvPr>
            <p:ph type="pic" idx="2"/>
          </p:nvPr>
        </p:nvSpPr>
        <p:spPr>
          <a:xfrm>
            <a:off x="609600" y="1524000"/>
            <a:ext cx="7823200" cy="4648200"/>
          </a:xfrm>
          <a:prstGeom prst="rect">
            <a:avLst/>
          </a:prstGeom>
          <a:noFill/>
          <a:ln>
            <a:noFill/>
          </a:ln>
        </p:spPr>
      </p:sp>
      <p:sp>
        <p:nvSpPr>
          <p:cNvPr id="120" name="Google Shape;120;p21"/>
          <p:cNvSpPr txBox="1">
            <a:spLocks noGrp="1"/>
          </p:cNvSpPr>
          <p:nvPr>
            <p:ph type="body" idx="1"/>
          </p:nvPr>
        </p:nvSpPr>
        <p:spPr>
          <a:xfrm>
            <a:off x="8737600" y="1524000"/>
            <a:ext cx="2844800"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2000"/>
              <a:buFont typeface="Verdana"/>
              <a:buNone/>
              <a:defRPr sz="2000"/>
            </a:lvl1pPr>
            <a:lvl2pPr marL="914400" lvl="1" indent="-342900" algn="l">
              <a:lnSpc>
                <a:spcPct val="95000"/>
              </a:lnSpc>
              <a:spcBef>
                <a:spcPts val="600"/>
              </a:spcBef>
              <a:spcAft>
                <a:spcPts val="0"/>
              </a:spcAft>
              <a:buSzPts val="1800"/>
              <a:buChar char="─"/>
              <a:defRPr sz="1800"/>
            </a:lvl2pPr>
            <a:lvl3pPr marL="1371600" lvl="2" indent="-330200" algn="l">
              <a:lnSpc>
                <a:spcPct val="95000"/>
              </a:lnSpc>
              <a:spcBef>
                <a:spcPts val="600"/>
              </a:spcBef>
              <a:spcAft>
                <a:spcPts val="0"/>
              </a:spcAft>
              <a:buSzPts val="1600"/>
              <a:buChar char="▪"/>
              <a:defRPr sz="1600"/>
            </a:lvl3pPr>
            <a:lvl4pPr marL="1828800" lvl="3" indent="-317500" algn="l">
              <a:lnSpc>
                <a:spcPct val="95000"/>
              </a:lnSpc>
              <a:spcBef>
                <a:spcPts val="600"/>
              </a:spcBef>
              <a:spcAft>
                <a:spcPts val="0"/>
              </a:spcAft>
              <a:buSzPts val="1400"/>
              <a:buChar char="o"/>
              <a:defRPr sz="1400"/>
            </a:lvl4pPr>
            <a:lvl5pPr marL="2286000" lvl="4" indent="-317500" algn="l">
              <a:lnSpc>
                <a:spcPct val="95000"/>
              </a:lnSpc>
              <a:spcBef>
                <a:spcPts val="600"/>
              </a:spcBef>
              <a:spcAft>
                <a:spcPts val="0"/>
              </a:spcAft>
              <a:buSzPts val="1400"/>
              <a:buChar char="•"/>
              <a:defRPr sz="140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2">
  <p:cSld name="Title2">
    <p:bg>
      <p:bgPr>
        <a:solidFill>
          <a:srgbClr val="AB192D"/>
        </a:solidFill>
        <a:effectLst/>
      </p:bgPr>
    </p:bg>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1200" y="990601"/>
            <a:ext cx="3383438" cy="1105313"/>
          </a:xfrm>
          <a:prstGeom prst="rect">
            <a:avLst/>
          </a:prstGeom>
          <a:noFill/>
          <a:ln>
            <a:noFill/>
          </a:ln>
        </p:spPr>
      </p:pic>
      <p:pic>
        <p:nvPicPr>
          <p:cNvPr id="23" name="Google Shape;23;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31182" y="2693986"/>
            <a:ext cx="4260818" cy="4172236"/>
          </a:xfrm>
          <a:prstGeom prst="rect">
            <a:avLst/>
          </a:prstGeom>
          <a:noFill/>
          <a:ln>
            <a:noFill/>
          </a:ln>
        </p:spPr>
      </p:pic>
      <p:sp>
        <p:nvSpPr>
          <p:cNvPr id="24" name="Google Shape;24;p3"/>
          <p:cNvSpPr txBox="1">
            <a:spLocks noGrp="1"/>
          </p:cNvSpPr>
          <p:nvPr>
            <p:ph type="ctrTitle"/>
          </p:nvPr>
        </p:nvSpPr>
        <p:spPr>
          <a:xfrm>
            <a:off x="609600" y="2537925"/>
            <a:ext cx="9144000" cy="15240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4000"/>
              <a:buFont typeface="Verdana"/>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ubTitle" idx="1"/>
          </p:nvPr>
        </p:nvSpPr>
        <p:spPr>
          <a:xfrm>
            <a:off x="609600" y="4293573"/>
            <a:ext cx="9144000" cy="990600"/>
          </a:xfrm>
          <a:prstGeom prst="rect">
            <a:avLst/>
          </a:prstGeom>
          <a:noFill/>
          <a:ln>
            <a:noFill/>
          </a:ln>
        </p:spPr>
        <p:txBody>
          <a:bodyPr spcFirstLastPara="1" wrap="square" lIns="91425" tIns="45700" rIns="91425" bIns="45700" anchor="t" anchorCtr="0">
            <a:normAutofit/>
          </a:bodyPr>
          <a:lstStyle>
            <a:lvl1pPr lvl="0" algn="l">
              <a:lnSpc>
                <a:spcPct val="95000"/>
              </a:lnSpc>
              <a:spcBef>
                <a:spcPts val="1200"/>
              </a:spcBef>
              <a:spcAft>
                <a:spcPts val="0"/>
              </a:spcAft>
              <a:buSzPts val="2800"/>
              <a:buNone/>
              <a:defRPr sz="2800">
                <a:solidFill>
                  <a:schemeClr val="lt1"/>
                </a:solidFill>
              </a:defRPr>
            </a:lvl1pPr>
            <a:lvl2pPr lvl="1" algn="ctr">
              <a:lnSpc>
                <a:spcPct val="95000"/>
              </a:lnSpc>
              <a:spcBef>
                <a:spcPts val="600"/>
              </a:spcBef>
              <a:spcAft>
                <a:spcPts val="0"/>
              </a:spcAft>
              <a:buSzPts val="2000"/>
              <a:buNone/>
              <a:defRPr>
                <a:solidFill>
                  <a:srgbClr val="888888"/>
                </a:solidFill>
              </a:defRPr>
            </a:lvl2pPr>
            <a:lvl3pPr lvl="2" algn="ctr">
              <a:lnSpc>
                <a:spcPct val="95000"/>
              </a:lnSpc>
              <a:spcBef>
                <a:spcPts val="600"/>
              </a:spcBef>
              <a:spcAft>
                <a:spcPts val="0"/>
              </a:spcAft>
              <a:buSzPts val="1800"/>
              <a:buNone/>
              <a:defRPr>
                <a:solidFill>
                  <a:srgbClr val="888888"/>
                </a:solidFill>
              </a:defRPr>
            </a:lvl3pPr>
            <a:lvl4pPr lvl="3" algn="ctr">
              <a:lnSpc>
                <a:spcPct val="95000"/>
              </a:lnSpc>
              <a:spcBef>
                <a:spcPts val="600"/>
              </a:spcBef>
              <a:spcAft>
                <a:spcPts val="0"/>
              </a:spcAft>
              <a:buSzPts val="1600"/>
              <a:buNone/>
              <a:defRPr>
                <a:solidFill>
                  <a:srgbClr val="888888"/>
                </a:solidFill>
              </a:defRPr>
            </a:lvl4pPr>
            <a:lvl5pPr lvl="4" algn="ctr">
              <a:lnSpc>
                <a:spcPct val="95000"/>
              </a:lnSpc>
              <a:spcBef>
                <a:spcPts val="600"/>
              </a:spcBef>
              <a:spcAft>
                <a:spcPts val="0"/>
              </a:spcAft>
              <a:buSzPts val="1600"/>
              <a:buNone/>
              <a:defRPr>
                <a:solidFill>
                  <a:srgbClr val="888888"/>
                </a:solidFill>
              </a:defRPr>
            </a:lvl5pPr>
            <a:lvl6pPr lvl="5" algn="ctr">
              <a:spcBef>
                <a:spcPts val="320"/>
              </a:spcBef>
              <a:spcAft>
                <a:spcPts val="0"/>
              </a:spcAft>
              <a:buSzPts val="1600"/>
              <a:buNone/>
              <a:defRPr>
                <a:solidFill>
                  <a:srgbClr val="888888"/>
                </a:solidFill>
              </a:defRPr>
            </a:lvl6pPr>
            <a:lvl7pPr lvl="6" algn="ctr">
              <a:spcBef>
                <a:spcPts val="320"/>
              </a:spcBef>
              <a:spcAft>
                <a:spcPts val="0"/>
              </a:spcAft>
              <a:buSzPts val="1600"/>
              <a:buNone/>
              <a:defRPr>
                <a:solidFill>
                  <a:srgbClr val="888888"/>
                </a:solidFill>
              </a:defRPr>
            </a:lvl7pPr>
            <a:lvl8pPr lvl="7" algn="ctr">
              <a:spcBef>
                <a:spcPts val="320"/>
              </a:spcBef>
              <a:spcAft>
                <a:spcPts val="0"/>
              </a:spcAft>
              <a:buSzPts val="1600"/>
              <a:buNone/>
              <a:defRPr>
                <a:solidFill>
                  <a:srgbClr val="888888"/>
                </a:solidFill>
              </a:defRPr>
            </a:lvl8pPr>
            <a:lvl9pPr lvl="8" algn="ctr">
              <a:spcBef>
                <a:spcPts val="320"/>
              </a:spcBef>
              <a:spcAft>
                <a:spcPts val="0"/>
              </a:spcAft>
              <a:buSzPts val="1600"/>
              <a:buNone/>
              <a:defRPr>
                <a:solidFill>
                  <a:srgbClr val="888888"/>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609600" y="342900"/>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3200"/>
              <a:buFont typeface="Verdan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2"/>
          <p:cNvSpPr txBox="1">
            <a:spLocks noGrp="1"/>
          </p:cNvSpPr>
          <p:nvPr>
            <p:ph type="body" idx="1"/>
          </p:nvPr>
        </p:nvSpPr>
        <p:spPr>
          <a:xfrm>
            <a:off x="1016000" y="1496736"/>
            <a:ext cx="4876800" cy="639762"/>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1200"/>
              </a:spcBef>
              <a:spcAft>
                <a:spcPts val="0"/>
              </a:spcAft>
              <a:buSzPts val="2000"/>
              <a:buNone/>
              <a:defRPr sz="2000" b="1">
                <a:solidFill>
                  <a:schemeClr val="lt2"/>
                </a:solidFill>
                <a:latin typeface="Verdana"/>
                <a:ea typeface="Verdana"/>
                <a:cs typeface="Verdana"/>
                <a:sym typeface="Verdana"/>
              </a:defRPr>
            </a:lvl1pPr>
            <a:lvl2pPr marL="914400" lvl="1" indent="-228600" algn="l">
              <a:lnSpc>
                <a:spcPct val="95000"/>
              </a:lnSpc>
              <a:spcBef>
                <a:spcPts val="600"/>
              </a:spcBef>
              <a:spcAft>
                <a:spcPts val="0"/>
              </a:spcAft>
              <a:buSzPts val="2000"/>
              <a:buNone/>
              <a:defRPr sz="2000" b="1"/>
            </a:lvl2pPr>
            <a:lvl3pPr marL="1371600" lvl="2" indent="-228600" algn="l">
              <a:lnSpc>
                <a:spcPct val="95000"/>
              </a:lnSpc>
              <a:spcBef>
                <a:spcPts val="600"/>
              </a:spcBef>
              <a:spcAft>
                <a:spcPts val="0"/>
              </a:spcAft>
              <a:buSzPts val="1800"/>
              <a:buNone/>
              <a:defRPr sz="1800" b="1"/>
            </a:lvl3pPr>
            <a:lvl4pPr marL="1828800" lvl="3" indent="-228600" algn="l">
              <a:lnSpc>
                <a:spcPct val="95000"/>
              </a:lnSpc>
              <a:spcBef>
                <a:spcPts val="600"/>
              </a:spcBef>
              <a:spcAft>
                <a:spcPts val="0"/>
              </a:spcAft>
              <a:buSzPts val="1600"/>
              <a:buNone/>
              <a:defRPr sz="1600" b="1"/>
            </a:lvl4pPr>
            <a:lvl5pPr marL="2286000" lvl="4" indent="-228600" algn="l">
              <a:lnSpc>
                <a:spcPct val="95000"/>
              </a:lnSpc>
              <a:spcBef>
                <a:spcPts val="60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124" name="Google Shape;124;p22"/>
          <p:cNvSpPr txBox="1">
            <a:spLocks noGrp="1"/>
          </p:cNvSpPr>
          <p:nvPr>
            <p:ph type="body" idx="2"/>
          </p:nvPr>
        </p:nvSpPr>
        <p:spPr>
          <a:xfrm>
            <a:off x="1016000" y="2216400"/>
            <a:ext cx="4876800" cy="3955800"/>
          </a:xfrm>
          <a:prstGeom prst="rect">
            <a:avLst/>
          </a:prstGeom>
          <a:noFill/>
          <a:ln>
            <a:noFill/>
          </a:ln>
        </p:spPr>
        <p:txBody>
          <a:bodyPr spcFirstLastPara="1" wrap="square" lIns="91425" tIns="45700" rIns="91425" bIns="45700" anchor="t" anchorCtr="0">
            <a:normAutofit/>
          </a:bodyPr>
          <a:lstStyle>
            <a:lvl1pPr marL="457200" lvl="0" indent="-355600" algn="l">
              <a:lnSpc>
                <a:spcPct val="95000"/>
              </a:lnSpc>
              <a:spcBef>
                <a:spcPts val="1200"/>
              </a:spcBef>
              <a:spcAft>
                <a:spcPts val="0"/>
              </a:spcAft>
              <a:buSzPts val="2000"/>
              <a:buChar char="•"/>
              <a:defRPr sz="2000"/>
            </a:lvl1pPr>
            <a:lvl2pPr marL="914400" lvl="1" indent="-342900" algn="l">
              <a:lnSpc>
                <a:spcPct val="95000"/>
              </a:lnSpc>
              <a:spcBef>
                <a:spcPts val="600"/>
              </a:spcBef>
              <a:spcAft>
                <a:spcPts val="0"/>
              </a:spcAft>
              <a:buSzPts val="1800"/>
              <a:buChar char="─"/>
              <a:defRPr sz="1800"/>
            </a:lvl2pPr>
            <a:lvl3pPr marL="1371600" lvl="2" indent="-330200" algn="l">
              <a:lnSpc>
                <a:spcPct val="95000"/>
              </a:lnSpc>
              <a:spcBef>
                <a:spcPts val="600"/>
              </a:spcBef>
              <a:spcAft>
                <a:spcPts val="0"/>
              </a:spcAft>
              <a:buSzPts val="1600"/>
              <a:buChar char="▪"/>
              <a:defRPr sz="1600"/>
            </a:lvl3pPr>
            <a:lvl4pPr marL="1828800" lvl="3" indent="-317500" algn="l">
              <a:lnSpc>
                <a:spcPct val="95000"/>
              </a:lnSpc>
              <a:spcBef>
                <a:spcPts val="600"/>
              </a:spcBef>
              <a:spcAft>
                <a:spcPts val="0"/>
              </a:spcAft>
              <a:buSzPts val="1400"/>
              <a:buChar char="o"/>
              <a:defRPr sz="1400"/>
            </a:lvl4pPr>
            <a:lvl5pPr marL="2286000" lvl="4" indent="-317500" algn="l">
              <a:lnSpc>
                <a:spcPct val="95000"/>
              </a:lnSpc>
              <a:spcBef>
                <a:spcPts val="600"/>
              </a:spcBef>
              <a:spcAft>
                <a:spcPts val="0"/>
              </a:spcAft>
              <a:buSzPts val="1400"/>
              <a:buChar char="•"/>
              <a:defRPr sz="14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125" name="Google Shape;125;p22"/>
          <p:cNvSpPr txBox="1">
            <a:spLocks noGrp="1"/>
          </p:cNvSpPr>
          <p:nvPr>
            <p:ph type="body" idx="3"/>
          </p:nvPr>
        </p:nvSpPr>
        <p:spPr>
          <a:xfrm>
            <a:off x="6197600" y="1496736"/>
            <a:ext cx="4876800" cy="639762"/>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1200"/>
              </a:spcBef>
              <a:spcAft>
                <a:spcPts val="0"/>
              </a:spcAft>
              <a:buSzPts val="2000"/>
              <a:buNone/>
              <a:defRPr sz="2000" b="1">
                <a:solidFill>
                  <a:schemeClr val="lt2"/>
                </a:solidFill>
                <a:latin typeface="Verdana"/>
                <a:ea typeface="Verdana"/>
                <a:cs typeface="Verdana"/>
                <a:sym typeface="Verdana"/>
              </a:defRPr>
            </a:lvl1pPr>
            <a:lvl2pPr marL="914400" lvl="1" indent="-228600" algn="l">
              <a:lnSpc>
                <a:spcPct val="95000"/>
              </a:lnSpc>
              <a:spcBef>
                <a:spcPts val="600"/>
              </a:spcBef>
              <a:spcAft>
                <a:spcPts val="0"/>
              </a:spcAft>
              <a:buSzPts val="2000"/>
              <a:buNone/>
              <a:defRPr sz="2000" b="1"/>
            </a:lvl2pPr>
            <a:lvl3pPr marL="1371600" lvl="2" indent="-228600" algn="l">
              <a:lnSpc>
                <a:spcPct val="95000"/>
              </a:lnSpc>
              <a:spcBef>
                <a:spcPts val="600"/>
              </a:spcBef>
              <a:spcAft>
                <a:spcPts val="0"/>
              </a:spcAft>
              <a:buSzPts val="1800"/>
              <a:buNone/>
              <a:defRPr sz="1800" b="1"/>
            </a:lvl3pPr>
            <a:lvl4pPr marL="1828800" lvl="3" indent="-228600" algn="l">
              <a:lnSpc>
                <a:spcPct val="95000"/>
              </a:lnSpc>
              <a:spcBef>
                <a:spcPts val="600"/>
              </a:spcBef>
              <a:spcAft>
                <a:spcPts val="0"/>
              </a:spcAft>
              <a:buSzPts val="1600"/>
              <a:buNone/>
              <a:defRPr sz="1600" b="1"/>
            </a:lvl4pPr>
            <a:lvl5pPr marL="2286000" lvl="4" indent="-228600" algn="l">
              <a:lnSpc>
                <a:spcPct val="95000"/>
              </a:lnSpc>
              <a:spcBef>
                <a:spcPts val="60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126" name="Google Shape;126;p22"/>
          <p:cNvSpPr txBox="1">
            <a:spLocks noGrp="1"/>
          </p:cNvSpPr>
          <p:nvPr>
            <p:ph type="body" idx="4"/>
          </p:nvPr>
        </p:nvSpPr>
        <p:spPr>
          <a:xfrm>
            <a:off x="6197600" y="2216400"/>
            <a:ext cx="4876800" cy="3955800"/>
          </a:xfrm>
          <a:prstGeom prst="rect">
            <a:avLst/>
          </a:prstGeom>
          <a:noFill/>
          <a:ln>
            <a:noFill/>
          </a:ln>
        </p:spPr>
        <p:txBody>
          <a:bodyPr spcFirstLastPara="1" wrap="square" lIns="91425" tIns="45700" rIns="91425" bIns="45700" anchor="t" anchorCtr="0">
            <a:normAutofit/>
          </a:bodyPr>
          <a:lstStyle>
            <a:lvl1pPr marL="457200" lvl="0" indent="-355600" algn="l">
              <a:lnSpc>
                <a:spcPct val="95000"/>
              </a:lnSpc>
              <a:spcBef>
                <a:spcPts val="1200"/>
              </a:spcBef>
              <a:spcAft>
                <a:spcPts val="0"/>
              </a:spcAft>
              <a:buSzPts val="2000"/>
              <a:buChar char="•"/>
              <a:defRPr sz="2000"/>
            </a:lvl1pPr>
            <a:lvl2pPr marL="914400" lvl="1" indent="-342900" algn="l">
              <a:lnSpc>
                <a:spcPct val="95000"/>
              </a:lnSpc>
              <a:spcBef>
                <a:spcPts val="600"/>
              </a:spcBef>
              <a:spcAft>
                <a:spcPts val="0"/>
              </a:spcAft>
              <a:buSzPts val="1800"/>
              <a:buChar char="─"/>
              <a:defRPr sz="1800"/>
            </a:lvl2pPr>
            <a:lvl3pPr marL="1371600" lvl="2" indent="-330200" algn="l">
              <a:lnSpc>
                <a:spcPct val="95000"/>
              </a:lnSpc>
              <a:spcBef>
                <a:spcPts val="600"/>
              </a:spcBef>
              <a:spcAft>
                <a:spcPts val="0"/>
              </a:spcAft>
              <a:buSzPts val="1600"/>
              <a:buChar char="▪"/>
              <a:defRPr sz="1600"/>
            </a:lvl3pPr>
            <a:lvl4pPr marL="1828800" lvl="3" indent="-317500" algn="l">
              <a:lnSpc>
                <a:spcPct val="95000"/>
              </a:lnSpc>
              <a:spcBef>
                <a:spcPts val="600"/>
              </a:spcBef>
              <a:spcAft>
                <a:spcPts val="0"/>
              </a:spcAft>
              <a:buSzPts val="1400"/>
              <a:buChar char="o"/>
              <a:defRPr sz="1400"/>
            </a:lvl4pPr>
            <a:lvl5pPr marL="2286000" lvl="4" indent="-317500" algn="l">
              <a:lnSpc>
                <a:spcPct val="95000"/>
              </a:lnSpc>
              <a:spcBef>
                <a:spcPts val="600"/>
              </a:spcBef>
              <a:spcAft>
                <a:spcPts val="0"/>
              </a:spcAft>
              <a:buSzPts val="1400"/>
              <a:buChar char="•"/>
              <a:defRPr sz="14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127" name="Google Shape;127;p22"/>
          <p:cNvSpPr txBox="1">
            <a:spLocks noGrp="1"/>
          </p:cNvSpPr>
          <p:nvPr>
            <p:ph type="sldNum" idx="12"/>
          </p:nvPr>
        </p:nvSpPr>
        <p:spPr>
          <a:xfrm>
            <a:off x="1" y="6391657"/>
            <a:ext cx="609600" cy="3139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28" name="Google Shape;128;p22"/>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sldNum" idx="12"/>
          </p:nvPr>
        </p:nvSpPr>
        <p:spPr>
          <a:xfrm>
            <a:off x="-2795" y="6391657"/>
            <a:ext cx="61239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Verdana"/>
                <a:ea typeface="Verdana"/>
                <a:cs typeface="Verdana"/>
                <a:sym typeface="Verdana"/>
              </a:defRPr>
            </a:lvl1pPr>
            <a:lvl2pPr marL="0" lvl="1" indent="0" algn="l">
              <a:spcBef>
                <a:spcPts val="0"/>
              </a:spcBef>
              <a:buNone/>
              <a:defRPr sz="1200">
                <a:solidFill>
                  <a:schemeClr val="dk1"/>
                </a:solidFill>
                <a:latin typeface="Verdana"/>
                <a:ea typeface="Verdana"/>
                <a:cs typeface="Verdana"/>
                <a:sym typeface="Verdana"/>
              </a:defRPr>
            </a:lvl2pPr>
            <a:lvl3pPr marL="0" lvl="2" indent="0" algn="l">
              <a:spcBef>
                <a:spcPts val="0"/>
              </a:spcBef>
              <a:buNone/>
              <a:defRPr sz="1200">
                <a:solidFill>
                  <a:schemeClr val="dk1"/>
                </a:solidFill>
                <a:latin typeface="Verdana"/>
                <a:ea typeface="Verdana"/>
                <a:cs typeface="Verdana"/>
                <a:sym typeface="Verdana"/>
              </a:defRPr>
            </a:lvl3pPr>
            <a:lvl4pPr marL="0" lvl="3" indent="0" algn="l">
              <a:spcBef>
                <a:spcPts val="0"/>
              </a:spcBef>
              <a:buNone/>
              <a:defRPr sz="1200">
                <a:solidFill>
                  <a:schemeClr val="dk1"/>
                </a:solidFill>
                <a:latin typeface="Verdana"/>
                <a:ea typeface="Verdana"/>
                <a:cs typeface="Verdana"/>
                <a:sym typeface="Verdana"/>
              </a:defRPr>
            </a:lvl4pPr>
            <a:lvl5pPr marL="0" lvl="4" indent="0" algn="l">
              <a:spcBef>
                <a:spcPts val="0"/>
              </a:spcBef>
              <a:buNone/>
              <a:defRPr sz="1200">
                <a:solidFill>
                  <a:schemeClr val="dk1"/>
                </a:solidFill>
                <a:latin typeface="Verdana"/>
                <a:ea typeface="Verdana"/>
                <a:cs typeface="Verdana"/>
                <a:sym typeface="Verdana"/>
              </a:defRPr>
            </a:lvl5pPr>
            <a:lvl6pPr marL="0" lvl="5" indent="0" algn="l">
              <a:spcBef>
                <a:spcPts val="0"/>
              </a:spcBef>
              <a:buNone/>
              <a:defRPr sz="1200">
                <a:solidFill>
                  <a:schemeClr val="dk1"/>
                </a:solidFill>
                <a:latin typeface="Verdana"/>
                <a:ea typeface="Verdana"/>
                <a:cs typeface="Verdana"/>
                <a:sym typeface="Verdana"/>
              </a:defRPr>
            </a:lvl6pPr>
            <a:lvl7pPr marL="0" lvl="6" indent="0" algn="l">
              <a:spcBef>
                <a:spcPts val="0"/>
              </a:spcBef>
              <a:buNone/>
              <a:defRPr sz="1200">
                <a:solidFill>
                  <a:schemeClr val="dk1"/>
                </a:solidFill>
                <a:latin typeface="Verdana"/>
                <a:ea typeface="Verdana"/>
                <a:cs typeface="Verdana"/>
                <a:sym typeface="Verdana"/>
              </a:defRPr>
            </a:lvl7pPr>
            <a:lvl8pPr marL="0" lvl="7" indent="0" algn="l">
              <a:spcBef>
                <a:spcPts val="0"/>
              </a:spcBef>
              <a:buNone/>
              <a:defRPr sz="1200">
                <a:solidFill>
                  <a:schemeClr val="dk1"/>
                </a:solidFill>
                <a:latin typeface="Verdana"/>
                <a:ea typeface="Verdana"/>
                <a:cs typeface="Verdana"/>
                <a:sym typeface="Verdana"/>
              </a:defRPr>
            </a:lvl8pPr>
            <a:lvl9pPr marL="0" lvl="8" indent="0" algn="l">
              <a:spcBef>
                <a:spcPts val="0"/>
              </a:spcBef>
              <a:buNone/>
              <a:defRPr sz="1200">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
        <p:nvSpPr>
          <p:cNvPr id="131" name="Google Shape;131;p23"/>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609600" y="76200"/>
            <a:ext cx="11074400" cy="1066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3200"/>
              <a:buFont typeface="Verdana"/>
              <a:buNone/>
              <a:defRPr sz="32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4"/>
          <p:cNvSpPr txBox="1">
            <a:spLocks noGrp="1"/>
          </p:cNvSpPr>
          <p:nvPr>
            <p:ph type="body" idx="1"/>
          </p:nvPr>
        </p:nvSpPr>
        <p:spPr>
          <a:xfrm>
            <a:off x="4523709" y="1524001"/>
            <a:ext cx="7058691" cy="4648199"/>
          </a:xfrm>
          <a:prstGeom prst="rect">
            <a:avLst/>
          </a:prstGeom>
          <a:noFill/>
          <a:ln>
            <a:noFill/>
          </a:ln>
        </p:spPr>
        <p:txBody>
          <a:bodyPr spcFirstLastPara="1" wrap="square" lIns="91425" tIns="45700" rIns="91425" bIns="45700" anchor="t" anchorCtr="0">
            <a:normAutofit/>
          </a:bodyPr>
          <a:lstStyle>
            <a:lvl1pPr marL="457200" lvl="0" indent="-381000" algn="l">
              <a:lnSpc>
                <a:spcPct val="95000"/>
              </a:lnSpc>
              <a:spcBef>
                <a:spcPts val="1200"/>
              </a:spcBef>
              <a:spcAft>
                <a:spcPts val="0"/>
              </a:spcAft>
              <a:buSzPts val="2400"/>
              <a:buChar char="•"/>
              <a:defRPr sz="2400"/>
            </a:lvl1pPr>
            <a:lvl2pPr marL="914400" lvl="1" indent="-368300" algn="l">
              <a:lnSpc>
                <a:spcPct val="95000"/>
              </a:lnSpc>
              <a:spcBef>
                <a:spcPts val="600"/>
              </a:spcBef>
              <a:spcAft>
                <a:spcPts val="0"/>
              </a:spcAft>
              <a:buSzPts val="2200"/>
              <a:buChar char="─"/>
              <a:defRPr sz="2200"/>
            </a:lvl2pPr>
            <a:lvl3pPr marL="1371600" lvl="2" indent="-355600" algn="l">
              <a:lnSpc>
                <a:spcPct val="95000"/>
              </a:lnSpc>
              <a:spcBef>
                <a:spcPts val="600"/>
              </a:spcBef>
              <a:spcAft>
                <a:spcPts val="0"/>
              </a:spcAft>
              <a:buSzPts val="2000"/>
              <a:buChar char="▪"/>
              <a:defRPr sz="2000"/>
            </a:lvl3pPr>
            <a:lvl4pPr marL="1828800" lvl="3" indent="-342900" algn="l">
              <a:lnSpc>
                <a:spcPct val="95000"/>
              </a:lnSpc>
              <a:spcBef>
                <a:spcPts val="600"/>
              </a:spcBef>
              <a:spcAft>
                <a:spcPts val="0"/>
              </a:spcAft>
              <a:buSzPts val="1800"/>
              <a:buChar char="o"/>
              <a:defRPr sz="1800"/>
            </a:lvl4pPr>
            <a:lvl5pPr marL="2286000" lvl="4" indent="-342900" algn="l">
              <a:lnSpc>
                <a:spcPct val="95000"/>
              </a:lnSpc>
              <a:spcBef>
                <a:spcPts val="600"/>
              </a:spcBef>
              <a:spcAft>
                <a:spcPts val="0"/>
              </a:spcAft>
              <a:buSzPts val="1800"/>
              <a:buChar char="•"/>
              <a:defRPr sz="18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135" name="Google Shape;135;p24"/>
          <p:cNvSpPr txBox="1">
            <a:spLocks noGrp="1"/>
          </p:cNvSpPr>
          <p:nvPr>
            <p:ph type="body" idx="2"/>
          </p:nvPr>
        </p:nvSpPr>
        <p:spPr>
          <a:xfrm>
            <a:off x="591890" y="1524000"/>
            <a:ext cx="3564876"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2000"/>
              <a:buNone/>
              <a:defRPr sz="2000">
                <a:solidFill>
                  <a:schemeClr val="lt2"/>
                </a:solidFill>
              </a:defRPr>
            </a:lvl1pPr>
            <a:lvl2pPr marL="914400" lvl="1" indent="-228600" algn="l">
              <a:lnSpc>
                <a:spcPct val="95000"/>
              </a:lnSpc>
              <a:spcBef>
                <a:spcPts val="600"/>
              </a:spcBef>
              <a:spcAft>
                <a:spcPts val="0"/>
              </a:spcAft>
              <a:buSzPts val="1200"/>
              <a:buNone/>
              <a:defRPr sz="1200"/>
            </a:lvl2pPr>
            <a:lvl3pPr marL="1371600" lvl="2" indent="-228600" algn="l">
              <a:lnSpc>
                <a:spcPct val="95000"/>
              </a:lnSpc>
              <a:spcBef>
                <a:spcPts val="600"/>
              </a:spcBef>
              <a:spcAft>
                <a:spcPts val="0"/>
              </a:spcAft>
              <a:buSzPts val="1000"/>
              <a:buNone/>
              <a:defRPr sz="1000"/>
            </a:lvl3pPr>
            <a:lvl4pPr marL="1828800" lvl="3" indent="-228600" algn="l">
              <a:lnSpc>
                <a:spcPct val="95000"/>
              </a:lnSpc>
              <a:spcBef>
                <a:spcPts val="600"/>
              </a:spcBef>
              <a:spcAft>
                <a:spcPts val="0"/>
              </a:spcAft>
              <a:buSzPts val="900"/>
              <a:buNone/>
              <a:defRPr sz="900"/>
            </a:lvl4pPr>
            <a:lvl5pPr marL="2286000" lvl="4" indent="-228600" algn="l">
              <a:lnSpc>
                <a:spcPct val="95000"/>
              </a:lnSpc>
              <a:spcBef>
                <a:spcPts val="60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136" name="Google Shape;136;p24"/>
          <p:cNvSpPr txBox="1">
            <a:spLocks noGrp="1"/>
          </p:cNvSpPr>
          <p:nvPr>
            <p:ph type="sldNum" idx="12"/>
          </p:nvPr>
        </p:nvSpPr>
        <p:spPr>
          <a:xfrm>
            <a:off x="1" y="6391657"/>
            <a:ext cx="609600" cy="3139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37" name="Google Shape;137;p24"/>
          <p:cNvCxnSpPr/>
          <p:nvPr/>
        </p:nvCxnSpPr>
        <p:spPr>
          <a:xfrm rot="5400000">
            <a:off x="2447147" y="3581135"/>
            <a:ext cx="3810000" cy="2117"/>
          </a:xfrm>
          <a:prstGeom prst="straightConnector1">
            <a:avLst/>
          </a:prstGeom>
          <a:noFill/>
          <a:ln w="15875" cap="flat" cmpd="sng">
            <a:solidFill>
              <a:srgbClr val="7F7F7F"/>
            </a:solidFill>
            <a:prstDash val="solid"/>
            <a:round/>
            <a:headEnd type="none" w="sm" len="sm"/>
            <a:tailEnd type="none" w="sm" len="sm"/>
          </a:ln>
        </p:spPr>
      </p:cxnSp>
      <p:sp>
        <p:nvSpPr>
          <p:cNvPr id="138" name="Google Shape;138;p24"/>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Red">
  <p:cSld name="BlankRed">
    <p:bg>
      <p:bgPr>
        <a:solidFill>
          <a:schemeClr val="lt2"/>
        </a:solidFill>
        <a:effectLst/>
      </p:bgPr>
    </p:bg>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a:stretch/>
        </p:blipFill>
        <p:spPr>
          <a:xfrm>
            <a:off x="3866131" y="1066834"/>
            <a:ext cx="4459738" cy="44280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8"/>
        <p:cNvGrpSpPr/>
        <p:nvPr/>
      </p:nvGrpSpPr>
      <p:grpSpPr>
        <a:xfrm>
          <a:off x="0" y="0"/>
          <a:ext cx="0" cy="0"/>
          <a:chOff x="0" y="0"/>
          <a:chExt cx="0" cy="0"/>
        </a:xfrm>
      </p:grpSpPr>
      <p:sp>
        <p:nvSpPr>
          <p:cNvPr id="29" name="Google Shape;29;p5"/>
          <p:cNvSpPr/>
          <p:nvPr/>
        </p:nvSpPr>
        <p:spPr>
          <a:xfrm>
            <a:off x="0" y="0"/>
            <a:ext cx="12192000" cy="1143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0" name="Google Shape;30;p5"/>
          <p:cNvSpPr txBox="1">
            <a:spLocks noGrp="1"/>
          </p:cNvSpPr>
          <p:nvPr>
            <p:ph type="title"/>
          </p:nvPr>
        </p:nvSpPr>
        <p:spPr>
          <a:xfrm>
            <a:off x="625475" y="1447800"/>
            <a:ext cx="9144000" cy="1676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4000"/>
              <a:buFont typeface="Verdana"/>
              <a:buNone/>
              <a:defRPr sz="4000" b="1">
                <a:solidFill>
                  <a:srgbClr val="262626"/>
                </a:solidFill>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625475" y="3124200"/>
            <a:ext cx="91440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2800"/>
              <a:buNone/>
              <a:defRPr sz="2800">
                <a:solidFill>
                  <a:schemeClr val="dk2"/>
                </a:solidFill>
              </a:defRPr>
            </a:lvl1pPr>
            <a:lvl2pPr marL="914400" lvl="1" indent="-228600" algn="l">
              <a:lnSpc>
                <a:spcPct val="95000"/>
              </a:lnSpc>
              <a:spcBef>
                <a:spcPts val="600"/>
              </a:spcBef>
              <a:spcAft>
                <a:spcPts val="0"/>
              </a:spcAft>
              <a:buSzPts val="1800"/>
              <a:buNone/>
              <a:defRPr sz="1800">
                <a:solidFill>
                  <a:srgbClr val="888888"/>
                </a:solidFill>
              </a:defRPr>
            </a:lvl2pPr>
            <a:lvl3pPr marL="1371600" lvl="2" indent="-228600" algn="l">
              <a:lnSpc>
                <a:spcPct val="95000"/>
              </a:lnSpc>
              <a:spcBef>
                <a:spcPts val="600"/>
              </a:spcBef>
              <a:spcAft>
                <a:spcPts val="0"/>
              </a:spcAft>
              <a:buSzPts val="1600"/>
              <a:buNone/>
              <a:defRPr sz="1600">
                <a:solidFill>
                  <a:srgbClr val="888888"/>
                </a:solidFill>
              </a:defRPr>
            </a:lvl3pPr>
            <a:lvl4pPr marL="1828800" lvl="3" indent="-228600" algn="l">
              <a:lnSpc>
                <a:spcPct val="95000"/>
              </a:lnSpc>
              <a:spcBef>
                <a:spcPts val="600"/>
              </a:spcBef>
              <a:spcAft>
                <a:spcPts val="0"/>
              </a:spcAft>
              <a:buSzPts val="1400"/>
              <a:buNone/>
              <a:defRPr sz="1400">
                <a:solidFill>
                  <a:srgbClr val="888888"/>
                </a:solidFill>
              </a:defRPr>
            </a:lvl4pPr>
            <a:lvl5pPr marL="2286000" lvl="4" indent="-228600" algn="l">
              <a:lnSpc>
                <a:spcPct val="95000"/>
              </a:lnSpc>
              <a:spcBef>
                <a:spcPts val="600"/>
              </a:spcBef>
              <a:spcAft>
                <a:spcPts val="0"/>
              </a:spcAft>
              <a:buSzPts val="1400"/>
              <a:buNone/>
              <a:defRPr sz="1400">
                <a:solidFill>
                  <a:srgbClr val="888888"/>
                </a:solidFill>
              </a:defRPr>
            </a:lvl5pPr>
            <a:lvl6pPr marL="2743200" lvl="5" indent="-228600" algn="l">
              <a:spcBef>
                <a:spcPts val="280"/>
              </a:spcBef>
              <a:spcAft>
                <a:spcPts val="0"/>
              </a:spcAft>
              <a:buSzPts val="1400"/>
              <a:buNone/>
              <a:defRPr sz="1400">
                <a:solidFill>
                  <a:srgbClr val="888888"/>
                </a:solidFill>
              </a:defRPr>
            </a:lvl6pPr>
            <a:lvl7pPr marL="3200400" lvl="6" indent="-228600" algn="l">
              <a:spcBef>
                <a:spcPts val="280"/>
              </a:spcBef>
              <a:spcAft>
                <a:spcPts val="0"/>
              </a:spcAft>
              <a:buSzPts val="1400"/>
              <a:buNone/>
              <a:defRPr sz="1400">
                <a:solidFill>
                  <a:srgbClr val="888888"/>
                </a:solidFill>
              </a:defRPr>
            </a:lvl7pPr>
            <a:lvl8pPr marL="3657600" lvl="7" indent="-228600" algn="l">
              <a:spcBef>
                <a:spcPts val="280"/>
              </a:spcBef>
              <a:spcAft>
                <a:spcPts val="0"/>
              </a:spcAft>
              <a:buSzPts val="1400"/>
              <a:buNone/>
              <a:defRPr sz="1400">
                <a:solidFill>
                  <a:srgbClr val="888888"/>
                </a:solidFill>
              </a:defRPr>
            </a:lvl8pPr>
            <a:lvl9pPr marL="4114800" lvl="8" indent="-228600" algn="l">
              <a:spcBef>
                <a:spcPts val="280"/>
              </a:spcBef>
              <a:spcAft>
                <a:spcPts val="0"/>
              </a:spcAft>
              <a:buSzPts val="1400"/>
              <a:buNone/>
              <a:defRPr sz="1400">
                <a:solidFill>
                  <a:srgbClr val="888888"/>
                </a:solidFill>
              </a:defRPr>
            </a:lvl9pPr>
          </a:lstStyle>
          <a:p>
            <a:endParaRPr/>
          </a:p>
        </p:txBody>
      </p:sp>
      <p:sp>
        <p:nvSpPr>
          <p:cNvPr id="32" name="Google Shape;32;p5"/>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33" name="Google Shape;33;p5"/>
          <p:cNvSpPr txBox="1">
            <a:spLocks noGrp="1"/>
          </p:cNvSpPr>
          <p:nvPr>
            <p:ph type="ftr" idx="11"/>
          </p:nvPr>
        </p:nvSpPr>
        <p:spPr>
          <a:xfrm>
            <a:off x="625475"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600" b="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4" name="Google Shape;34;p5" descr="greyWatermark-20.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49092" y="2703302"/>
            <a:ext cx="4242908" cy="4154698"/>
          </a:xfrm>
          <a:prstGeom prst="rect">
            <a:avLst/>
          </a:prstGeom>
          <a:noFill/>
          <a:ln>
            <a:noFill/>
          </a:ln>
        </p:spPr>
      </p:pic>
    </p:spTree>
  </p:cSld>
  <p:clrMapOvr>
    <a:masterClrMapping/>
  </p:clrMapOvr>
  <p:extLst>
    <p:ext uri="{DCECCB84-F9BA-43D5-87BE-67443E8EF086}">
      <p15:sldGuideLst xmlns:p15="http://schemas.microsoft.com/office/powerpoint/2012/main">
        <p15:guide id="1" pos="4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609600" y="1524000"/>
            <a:ext cx="10972800" cy="4648200"/>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200"/>
              </a:spcBef>
              <a:spcAft>
                <a:spcPts val="0"/>
              </a:spcAft>
              <a:buSzPts val="1800"/>
              <a:buChar char="•"/>
              <a:defRPr/>
            </a:lvl1pPr>
            <a:lvl2pPr marL="914400" lvl="1" indent="-342900" algn="l">
              <a:lnSpc>
                <a:spcPct val="95000"/>
              </a:lnSpc>
              <a:spcBef>
                <a:spcPts val="6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600"/>
              </a:spcBef>
              <a:spcAft>
                <a:spcPts val="0"/>
              </a:spcAft>
              <a:buSzPts val="1800"/>
              <a:buChar char="o"/>
              <a:defRPr/>
            </a:lvl4pPr>
            <a:lvl5pPr marL="2286000" lvl="4" indent="-342900" algn="l">
              <a:lnSpc>
                <a:spcPct val="95000"/>
              </a:lnSpc>
              <a:spcBef>
                <a:spcPts val="6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8" name="Google Shape;38;p6"/>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1016000" y="1676400"/>
            <a:ext cx="4876800" cy="4495800"/>
          </a:xfrm>
          <a:prstGeom prst="rect">
            <a:avLst/>
          </a:prstGeom>
          <a:noFill/>
          <a:ln>
            <a:noFill/>
          </a:ln>
        </p:spPr>
        <p:txBody>
          <a:bodyPr spcFirstLastPara="1" wrap="square" lIns="91425" tIns="45700" rIns="91425" bIns="45700" anchor="t" anchorCtr="0">
            <a:normAutofit/>
          </a:bodyPr>
          <a:lstStyle>
            <a:lvl1pPr marL="457200" lvl="0" indent="-381000" algn="l">
              <a:lnSpc>
                <a:spcPct val="95000"/>
              </a:lnSpc>
              <a:spcBef>
                <a:spcPts val="1200"/>
              </a:spcBef>
              <a:spcAft>
                <a:spcPts val="0"/>
              </a:spcAft>
              <a:buSzPts val="2400"/>
              <a:buChar char="•"/>
              <a:defRPr sz="2400"/>
            </a:lvl1pPr>
            <a:lvl2pPr marL="914400" lvl="1" indent="-355600" algn="l">
              <a:lnSpc>
                <a:spcPct val="95000"/>
              </a:lnSpc>
              <a:spcBef>
                <a:spcPts val="600"/>
              </a:spcBef>
              <a:spcAft>
                <a:spcPts val="0"/>
              </a:spcAft>
              <a:buSzPts val="2000"/>
              <a:buChar char="─"/>
              <a:defRPr sz="2000"/>
            </a:lvl2pPr>
            <a:lvl3pPr marL="1371600" lvl="2" indent="-342900" algn="l">
              <a:lnSpc>
                <a:spcPct val="95000"/>
              </a:lnSpc>
              <a:spcBef>
                <a:spcPts val="600"/>
              </a:spcBef>
              <a:spcAft>
                <a:spcPts val="0"/>
              </a:spcAft>
              <a:buSzPts val="1800"/>
              <a:buChar char="▪"/>
              <a:defRPr sz="1800"/>
            </a:lvl3pPr>
            <a:lvl4pPr marL="1828800" lvl="3" indent="-330200" algn="l">
              <a:lnSpc>
                <a:spcPct val="95000"/>
              </a:lnSpc>
              <a:spcBef>
                <a:spcPts val="600"/>
              </a:spcBef>
              <a:spcAft>
                <a:spcPts val="0"/>
              </a:spcAft>
              <a:buSzPts val="1600"/>
              <a:buChar char="o"/>
              <a:defRPr sz="1600"/>
            </a:lvl4pPr>
            <a:lvl5pPr marL="2286000" lvl="4" indent="-330200" algn="l">
              <a:lnSpc>
                <a:spcPct val="95000"/>
              </a:lnSpc>
              <a:spcBef>
                <a:spcPts val="600"/>
              </a:spcBef>
              <a:spcAft>
                <a:spcPts val="0"/>
              </a:spcAft>
              <a:buSzPts val="1600"/>
              <a:buChar char="•"/>
              <a:defRPr sz="16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43" name="Google Shape;43;p7"/>
          <p:cNvSpPr txBox="1">
            <a:spLocks noGrp="1"/>
          </p:cNvSpPr>
          <p:nvPr>
            <p:ph type="body" idx="2"/>
          </p:nvPr>
        </p:nvSpPr>
        <p:spPr>
          <a:xfrm>
            <a:off x="6197600" y="1676400"/>
            <a:ext cx="4876800" cy="4495800"/>
          </a:xfrm>
          <a:prstGeom prst="rect">
            <a:avLst/>
          </a:prstGeom>
          <a:noFill/>
          <a:ln>
            <a:noFill/>
          </a:ln>
        </p:spPr>
        <p:txBody>
          <a:bodyPr spcFirstLastPara="1" wrap="square" lIns="91425" tIns="45700" rIns="91425" bIns="45700" anchor="t" anchorCtr="0">
            <a:normAutofit/>
          </a:bodyPr>
          <a:lstStyle>
            <a:lvl1pPr marL="457200" lvl="0" indent="-381000" algn="l">
              <a:lnSpc>
                <a:spcPct val="95000"/>
              </a:lnSpc>
              <a:spcBef>
                <a:spcPts val="1200"/>
              </a:spcBef>
              <a:spcAft>
                <a:spcPts val="0"/>
              </a:spcAft>
              <a:buSzPts val="2400"/>
              <a:buChar char="•"/>
              <a:defRPr sz="2400"/>
            </a:lvl1pPr>
            <a:lvl2pPr marL="914400" lvl="1" indent="-355600" algn="l">
              <a:lnSpc>
                <a:spcPct val="95000"/>
              </a:lnSpc>
              <a:spcBef>
                <a:spcPts val="600"/>
              </a:spcBef>
              <a:spcAft>
                <a:spcPts val="0"/>
              </a:spcAft>
              <a:buSzPts val="2000"/>
              <a:buChar char="─"/>
              <a:defRPr sz="2000"/>
            </a:lvl2pPr>
            <a:lvl3pPr marL="1371600" lvl="2" indent="-342900" algn="l">
              <a:lnSpc>
                <a:spcPct val="95000"/>
              </a:lnSpc>
              <a:spcBef>
                <a:spcPts val="600"/>
              </a:spcBef>
              <a:spcAft>
                <a:spcPts val="0"/>
              </a:spcAft>
              <a:buSzPts val="1800"/>
              <a:buChar char="▪"/>
              <a:defRPr sz="1800"/>
            </a:lvl3pPr>
            <a:lvl4pPr marL="1828800" lvl="3" indent="-330200" algn="l">
              <a:lnSpc>
                <a:spcPct val="95000"/>
              </a:lnSpc>
              <a:spcBef>
                <a:spcPts val="600"/>
              </a:spcBef>
              <a:spcAft>
                <a:spcPts val="0"/>
              </a:spcAft>
              <a:buSzPts val="1600"/>
              <a:buChar char="o"/>
              <a:defRPr sz="1600"/>
            </a:lvl4pPr>
            <a:lvl5pPr marL="2286000" lvl="4" indent="-330200" algn="l">
              <a:lnSpc>
                <a:spcPct val="95000"/>
              </a:lnSpc>
              <a:spcBef>
                <a:spcPts val="600"/>
              </a:spcBef>
              <a:spcAft>
                <a:spcPts val="0"/>
              </a:spcAft>
              <a:buSzPts val="1600"/>
              <a:buChar char="•"/>
              <a:defRPr sz="16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44" name="Google Shape;44;p7"/>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5" name="Google Shape;45;p7"/>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9" name="Google Shape;49;p8"/>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Caption">
  <p:cSld name="PhotoCaption">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3" name="Google Shape;53;p9"/>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9"/>
          <p:cNvSpPr>
            <a:spLocks noGrp="1"/>
          </p:cNvSpPr>
          <p:nvPr>
            <p:ph type="pic" idx="2"/>
          </p:nvPr>
        </p:nvSpPr>
        <p:spPr>
          <a:xfrm>
            <a:off x="609600" y="1524000"/>
            <a:ext cx="7823200" cy="4648200"/>
          </a:xfrm>
          <a:prstGeom prst="rect">
            <a:avLst/>
          </a:prstGeom>
          <a:noFill/>
          <a:ln>
            <a:noFill/>
          </a:ln>
        </p:spPr>
      </p:sp>
      <p:sp>
        <p:nvSpPr>
          <p:cNvPr id="55" name="Google Shape;55;p9"/>
          <p:cNvSpPr txBox="1">
            <a:spLocks noGrp="1"/>
          </p:cNvSpPr>
          <p:nvPr>
            <p:ph type="body" idx="1"/>
          </p:nvPr>
        </p:nvSpPr>
        <p:spPr>
          <a:xfrm>
            <a:off x="8737600" y="1524000"/>
            <a:ext cx="2844800"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2000"/>
              <a:buFont typeface="Verdana"/>
              <a:buNone/>
              <a:defRPr sz="2000"/>
            </a:lvl1pPr>
            <a:lvl2pPr marL="914400" lvl="1" indent="-342900" algn="l">
              <a:lnSpc>
                <a:spcPct val="95000"/>
              </a:lnSpc>
              <a:spcBef>
                <a:spcPts val="600"/>
              </a:spcBef>
              <a:spcAft>
                <a:spcPts val="0"/>
              </a:spcAft>
              <a:buSzPts val="1800"/>
              <a:buChar char="─"/>
              <a:defRPr sz="1800"/>
            </a:lvl2pPr>
            <a:lvl3pPr marL="1371600" lvl="2" indent="-330200" algn="l">
              <a:lnSpc>
                <a:spcPct val="95000"/>
              </a:lnSpc>
              <a:spcBef>
                <a:spcPts val="600"/>
              </a:spcBef>
              <a:spcAft>
                <a:spcPts val="0"/>
              </a:spcAft>
              <a:buSzPts val="1600"/>
              <a:buChar char="▪"/>
              <a:defRPr sz="1600"/>
            </a:lvl3pPr>
            <a:lvl4pPr marL="1828800" lvl="3" indent="-317500" algn="l">
              <a:lnSpc>
                <a:spcPct val="95000"/>
              </a:lnSpc>
              <a:spcBef>
                <a:spcPts val="600"/>
              </a:spcBef>
              <a:spcAft>
                <a:spcPts val="0"/>
              </a:spcAft>
              <a:buSzPts val="1400"/>
              <a:buChar char="o"/>
              <a:defRPr sz="1400"/>
            </a:lvl4pPr>
            <a:lvl5pPr marL="2286000" lvl="4" indent="-317500" algn="l">
              <a:lnSpc>
                <a:spcPct val="95000"/>
              </a:lnSpc>
              <a:spcBef>
                <a:spcPts val="600"/>
              </a:spcBef>
              <a:spcAft>
                <a:spcPts val="0"/>
              </a:spcAft>
              <a:buSzPts val="1400"/>
              <a:buChar char="•"/>
              <a:defRPr sz="140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262626"/>
              </a:buClr>
              <a:buSzPts val="3200"/>
              <a:buFont typeface="Verdan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1016000" y="1496736"/>
            <a:ext cx="4876800" cy="639762"/>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1200"/>
              </a:spcBef>
              <a:spcAft>
                <a:spcPts val="0"/>
              </a:spcAft>
              <a:buSzPts val="2000"/>
              <a:buNone/>
              <a:defRPr sz="2000" b="1">
                <a:solidFill>
                  <a:schemeClr val="dk2"/>
                </a:solidFill>
                <a:latin typeface="Verdana"/>
                <a:ea typeface="Verdana"/>
                <a:cs typeface="Verdana"/>
                <a:sym typeface="Verdana"/>
              </a:defRPr>
            </a:lvl1pPr>
            <a:lvl2pPr marL="914400" lvl="1" indent="-228600" algn="l">
              <a:lnSpc>
                <a:spcPct val="95000"/>
              </a:lnSpc>
              <a:spcBef>
                <a:spcPts val="600"/>
              </a:spcBef>
              <a:spcAft>
                <a:spcPts val="0"/>
              </a:spcAft>
              <a:buSzPts val="2000"/>
              <a:buNone/>
              <a:defRPr sz="2000" b="1"/>
            </a:lvl2pPr>
            <a:lvl3pPr marL="1371600" lvl="2" indent="-228600" algn="l">
              <a:lnSpc>
                <a:spcPct val="95000"/>
              </a:lnSpc>
              <a:spcBef>
                <a:spcPts val="600"/>
              </a:spcBef>
              <a:spcAft>
                <a:spcPts val="0"/>
              </a:spcAft>
              <a:buSzPts val="1800"/>
              <a:buNone/>
              <a:defRPr sz="1800" b="1"/>
            </a:lvl3pPr>
            <a:lvl4pPr marL="1828800" lvl="3" indent="-228600" algn="l">
              <a:lnSpc>
                <a:spcPct val="95000"/>
              </a:lnSpc>
              <a:spcBef>
                <a:spcPts val="600"/>
              </a:spcBef>
              <a:spcAft>
                <a:spcPts val="0"/>
              </a:spcAft>
              <a:buSzPts val="1600"/>
              <a:buNone/>
              <a:defRPr sz="1600" b="1"/>
            </a:lvl4pPr>
            <a:lvl5pPr marL="2286000" lvl="4" indent="-228600" algn="l">
              <a:lnSpc>
                <a:spcPct val="95000"/>
              </a:lnSpc>
              <a:spcBef>
                <a:spcPts val="60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59" name="Google Shape;59;p10"/>
          <p:cNvSpPr txBox="1">
            <a:spLocks noGrp="1"/>
          </p:cNvSpPr>
          <p:nvPr>
            <p:ph type="body" idx="2"/>
          </p:nvPr>
        </p:nvSpPr>
        <p:spPr>
          <a:xfrm>
            <a:off x="1016000" y="2216400"/>
            <a:ext cx="4876800" cy="3955800"/>
          </a:xfrm>
          <a:prstGeom prst="rect">
            <a:avLst/>
          </a:prstGeom>
          <a:noFill/>
          <a:ln>
            <a:noFill/>
          </a:ln>
        </p:spPr>
        <p:txBody>
          <a:bodyPr spcFirstLastPara="1" wrap="square" lIns="91425" tIns="45700" rIns="91425" bIns="45700" anchor="t" anchorCtr="0">
            <a:normAutofit/>
          </a:bodyPr>
          <a:lstStyle>
            <a:lvl1pPr marL="457200" lvl="0" indent="-355600" algn="l">
              <a:lnSpc>
                <a:spcPct val="95000"/>
              </a:lnSpc>
              <a:spcBef>
                <a:spcPts val="1200"/>
              </a:spcBef>
              <a:spcAft>
                <a:spcPts val="0"/>
              </a:spcAft>
              <a:buSzPts val="2000"/>
              <a:buChar char="•"/>
              <a:defRPr sz="2000"/>
            </a:lvl1pPr>
            <a:lvl2pPr marL="914400" lvl="1" indent="-342900" algn="l">
              <a:lnSpc>
                <a:spcPct val="95000"/>
              </a:lnSpc>
              <a:spcBef>
                <a:spcPts val="600"/>
              </a:spcBef>
              <a:spcAft>
                <a:spcPts val="0"/>
              </a:spcAft>
              <a:buSzPts val="1800"/>
              <a:buChar char="─"/>
              <a:defRPr sz="1800"/>
            </a:lvl2pPr>
            <a:lvl3pPr marL="1371600" lvl="2" indent="-330200" algn="l">
              <a:lnSpc>
                <a:spcPct val="95000"/>
              </a:lnSpc>
              <a:spcBef>
                <a:spcPts val="600"/>
              </a:spcBef>
              <a:spcAft>
                <a:spcPts val="0"/>
              </a:spcAft>
              <a:buSzPts val="1600"/>
              <a:buChar char="▪"/>
              <a:defRPr sz="1600"/>
            </a:lvl3pPr>
            <a:lvl4pPr marL="1828800" lvl="3" indent="-317500" algn="l">
              <a:lnSpc>
                <a:spcPct val="95000"/>
              </a:lnSpc>
              <a:spcBef>
                <a:spcPts val="600"/>
              </a:spcBef>
              <a:spcAft>
                <a:spcPts val="0"/>
              </a:spcAft>
              <a:buSzPts val="1400"/>
              <a:buChar char="o"/>
              <a:defRPr sz="1400"/>
            </a:lvl4pPr>
            <a:lvl5pPr marL="2286000" lvl="4" indent="-317500" algn="l">
              <a:lnSpc>
                <a:spcPct val="95000"/>
              </a:lnSpc>
              <a:spcBef>
                <a:spcPts val="600"/>
              </a:spcBef>
              <a:spcAft>
                <a:spcPts val="0"/>
              </a:spcAft>
              <a:buSzPts val="1400"/>
              <a:buChar char="•"/>
              <a:defRPr sz="14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60" name="Google Shape;60;p10"/>
          <p:cNvSpPr txBox="1">
            <a:spLocks noGrp="1"/>
          </p:cNvSpPr>
          <p:nvPr>
            <p:ph type="body" idx="3"/>
          </p:nvPr>
        </p:nvSpPr>
        <p:spPr>
          <a:xfrm>
            <a:off x="6197600" y="1496736"/>
            <a:ext cx="4876800" cy="639762"/>
          </a:xfrm>
          <a:prstGeom prst="rect">
            <a:avLst/>
          </a:prstGeom>
          <a:noFill/>
          <a:ln>
            <a:noFill/>
          </a:ln>
        </p:spPr>
        <p:txBody>
          <a:bodyPr spcFirstLastPara="1" wrap="square" lIns="91425" tIns="45700" rIns="91425" bIns="45700" anchor="b" anchorCtr="0">
            <a:noAutofit/>
          </a:bodyPr>
          <a:lstStyle>
            <a:lvl1pPr marL="457200" lvl="0" indent="-228600" algn="l">
              <a:lnSpc>
                <a:spcPct val="95000"/>
              </a:lnSpc>
              <a:spcBef>
                <a:spcPts val="1200"/>
              </a:spcBef>
              <a:spcAft>
                <a:spcPts val="0"/>
              </a:spcAft>
              <a:buSzPts val="2000"/>
              <a:buNone/>
              <a:defRPr sz="2000" b="1">
                <a:solidFill>
                  <a:schemeClr val="dk2"/>
                </a:solidFill>
                <a:latin typeface="Verdana"/>
                <a:ea typeface="Verdana"/>
                <a:cs typeface="Verdana"/>
                <a:sym typeface="Verdana"/>
              </a:defRPr>
            </a:lvl1pPr>
            <a:lvl2pPr marL="914400" lvl="1" indent="-228600" algn="l">
              <a:lnSpc>
                <a:spcPct val="95000"/>
              </a:lnSpc>
              <a:spcBef>
                <a:spcPts val="600"/>
              </a:spcBef>
              <a:spcAft>
                <a:spcPts val="0"/>
              </a:spcAft>
              <a:buSzPts val="2000"/>
              <a:buNone/>
              <a:defRPr sz="2000" b="1"/>
            </a:lvl2pPr>
            <a:lvl3pPr marL="1371600" lvl="2" indent="-228600" algn="l">
              <a:lnSpc>
                <a:spcPct val="95000"/>
              </a:lnSpc>
              <a:spcBef>
                <a:spcPts val="600"/>
              </a:spcBef>
              <a:spcAft>
                <a:spcPts val="0"/>
              </a:spcAft>
              <a:buSzPts val="1800"/>
              <a:buNone/>
              <a:defRPr sz="1800" b="1"/>
            </a:lvl3pPr>
            <a:lvl4pPr marL="1828800" lvl="3" indent="-228600" algn="l">
              <a:lnSpc>
                <a:spcPct val="95000"/>
              </a:lnSpc>
              <a:spcBef>
                <a:spcPts val="600"/>
              </a:spcBef>
              <a:spcAft>
                <a:spcPts val="0"/>
              </a:spcAft>
              <a:buSzPts val="1600"/>
              <a:buNone/>
              <a:defRPr sz="1600" b="1"/>
            </a:lvl4pPr>
            <a:lvl5pPr marL="2286000" lvl="4" indent="-228600" algn="l">
              <a:lnSpc>
                <a:spcPct val="95000"/>
              </a:lnSpc>
              <a:spcBef>
                <a:spcPts val="60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61" name="Google Shape;61;p10"/>
          <p:cNvSpPr txBox="1">
            <a:spLocks noGrp="1"/>
          </p:cNvSpPr>
          <p:nvPr>
            <p:ph type="body" idx="4"/>
          </p:nvPr>
        </p:nvSpPr>
        <p:spPr>
          <a:xfrm>
            <a:off x="6197600" y="2216400"/>
            <a:ext cx="4876800" cy="3955800"/>
          </a:xfrm>
          <a:prstGeom prst="rect">
            <a:avLst/>
          </a:prstGeom>
          <a:noFill/>
          <a:ln>
            <a:noFill/>
          </a:ln>
        </p:spPr>
        <p:txBody>
          <a:bodyPr spcFirstLastPara="1" wrap="square" lIns="91425" tIns="45700" rIns="91425" bIns="45700" anchor="t" anchorCtr="0">
            <a:normAutofit/>
          </a:bodyPr>
          <a:lstStyle>
            <a:lvl1pPr marL="457200" lvl="0" indent="-355600" algn="l">
              <a:lnSpc>
                <a:spcPct val="95000"/>
              </a:lnSpc>
              <a:spcBef>
                <a:spcPts val="1200"/>
              </a:spcBef>
              <a:spcAft>
                <a:spcPts val="0"/>
              </a:spcAft>
              <a:buSzPts val="2000"/>
              <a:buChar char="•"/>
              <a:defRPr sz="2000"/>
            </a:lvl1pPr>
            <a:lvl2pPr marL="914400" lvl="1" indent="-342900" algn="l">
              <a:lnSpc>
                <a:spcPct val="95000"/>
              </a:lnSpc>
              <a:spcBef>
                <a:spcPts val="600"/>
              </a:spcBef>
              <a:spcAft>
                <a:spcPts val="0"/>
              </a:spcAft>
              <a:buSzPts val="1800"/>
              <a:buChar char="─"/>
              <a:defRPr sz="1800"/>
            </a:lvl2pPr>
            <a:lvl3pPr marL="1371600" lvl="2" indent="-330200" algn="l">
              <a:lnSpc>
                <a:spcPct val="95000"/>
              </a:lnSpc>
              <a:spcBef>
                <a:spcPts val="600"/>
              </a:spcBef>
              <a:spcAft>
                <a:spcPts val="0"/>
              </a:spcAft>
              <a:buSzPts val="1600"/>
              <a:buChar char="▪"/>
              <a:defRPr sz="1600"/>
            </a:lvl3pPr>
            <a:lvl4pPr marL="1828800" lvl="3" indent="-317500" algn="l">
              <a:lnSpc>
                <a:spcPct val="95000"/>
              </a:lnSpc>
              <a:spcBef>
                <a:spcPts val="600"/>
              </a:spcBef>
              <a:spcAft>
                <a:spcPts val="0"/>
              </a:spcAft>
              <a:buSzPts val="1400"/>
              <a:buChar char="o"/>
              <a:defRPr sz="1400"/>
            </a:lvl4pPr>
            <a:lvl5pPr marL="2286000" lvl="4" indent="-317500" algn="l">
              <a:lnSpc>
                <a:spcPct val="95000"/>
              </a:lnSpc>
              <a:spcBef>
                <a:spcPts val="600"/>
              </a:spcBef>
              <a:spcAft>
                <a:spcPts val="0"/>
              </a:spcAft>
              <a:buSzPts val="1400"/>
              <a:buChar char="•"/>
              <a:defRPr sz="14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62" name="Google Shape;62;p10"/>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3" name="Google Shape;63;p10"/>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262626"/>
              </a:buClr>
              <a:buSzPts val="3200"/>
              <a:buFont typeface="Verdana"/>
              <a:buNone/>
              <a:defRPr sz="3200" b="1" i="0" u="none" strike="noStrike" cap="none">
                <a:solidFill>
                  <a:srgbClr val="262626"/>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 name="Google Shape;11;p1"/>
          <p:cNvSpPr txBox="1">
            <a:spLocks noGrp="1"/>
          </p:cNvSpPr>
          <p:nvPr>
            <p:ph type="body" idx="1"/>
          </p:nvPr>
        </p:nvSpPr>
        <p:spPr>
          <a:xfrm>
            <a:off x="609600" y="1524000"/>
            <a:ext cx="10972800" cy="46482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5000"/>
              </a:lnSpc>
              <a:spcBef>
                <a:spcPts val="1200"/>
              </a:spcBef>
              <a:spcAft>
                <a:spcPts val="0"/>
              </a:spcAft>
              <a:buClr>
                <a:schemeClr val="lt2"/>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55600" algn="l" rtl="0">
              <a:lnSpc>
                <a:spcPct val="95000"/>
              </a:lnSpc>
              <a:spcBef>
                <a:spcPts val="600"/>
              </a:spcBef>
              <a:spcAft>
                <a:spcPts val="0"/>
              </a:spcAft>
              <a:buClr>
                <a:schemeClr val="lt2"/>
              </a:buClr>
              <a:buSzPts val="2000"/>
              <a:buFont typeface="Verdana"/>
              <a:buChar char="─"/>
              <a:defRPr sz="2000" b="0" i="0" u="none" strike="noStrike" cap="none">
                <a:solidFill>
                  <a:schemeClr val="dk1"/>
                </a:solidFill>
                <a:latin typeface="Verdana"/>
                <a:ea typeface="Verdana"/>
                <a:cs typeface="Verdana"/>
                <a:sym typeface="Verdana"/>
              </a:defRPr>
            </a:lvl2pPr>
            <a:lvl3pPr marL="1371600" marR="0" lvl="2" indent="-342900" algn="l" rtl="0">
              <a:lnSpc>
                <a:spcPct val="95000"/>
              </a:lnSpc>
              <a:spcBef>
                <a:spcPts val="600"/>
              </a:spcBef>
              <a:spcAft>
                <a:spcPts val="0"/>
              </a:spcAft>
              <a:buClr>
                <a:schemeClr val="lt2"/>
              </a:buClr>
              <a:buSzPts val="1800"/>
              <a:buFont typeface="Noto Sans Symbols"/>
              <a:buChar char="▪"/>
              <a:defRPr sz="1800" b="0" i="0" u="none" strike="noStrike" cap="none">
                <a:solidFill>
                  <a:schemeClr val="dk1"/>
                </a:solidFill>
                <a:latin typeface="Verdana"/>
                <a:ea typeface="Verdana"/>
                <a:cs typeface="Verdana"/>
                <a:sym typeface="Verdana"/>
              </a:defRPr>
            </a:lvl3pPr>
            <a:lvl4pPr marL="1828800" marR="0" lvl="3" indent="-330200" algn="l" rtl="0">
              <a:lnSpc>
                <a:spcPct val="95000"/>
              </a:lnSpc>
              <a:spcBef>
                <a:spcPts val="600"/>
              </a:spcBef>
              <a:spcAft>
                <a:spcPts val="0"/>
              </a:spcAft>
              <a:buClr>
                <a:schemeClr val="lt2"/>
              </a:buClr>
              <a:buSzPts val="1600"/>
              <a:buFont typeface="Courier New"/>
              <a:buChar char="o"/>
              <a:defRPr sz="1600" b="0" i="0" u="none" strike="noStrike" cap="none">
                <a:solidFill>
                  <a:schemeClr val="dk1"/>
                </a:solidFill>
                <a:latin typeface="Verdana"/>
                <a:ea typeface="Verdana"/>
                <a:cs typeface="Verdana"/>
                <a:sym typeface="Verdana"/>
              </a:defRPr>
            </a:lvl4pPr>
            <a:lvl5pPr marL="2286000" marR="0" lvl="4" indent="-330200" algn="l" rtl="0">
              <a:lnSpc>
                <a:spcPct val="95000"/>
              </a:lnSpc>
              <a:spcBef>
                <a:spcPts val="600"/>
              </a:spcBef>
              <a:spcAft>
                <a:spcPts val="0"/>
              </a:spcAft>
              <a:buClr>
                <a:schemeClr val="lt2"/>
              </a:buClr>
              <a:buSzPts val="1600"/>
              <a:buFont typeface="Arial"/>
              <a:buChar char="•"/>
              <a:defRPr sz="1600" b="0" i="0" u="none" strike="noStrike" cap="none">
                <a:solidFill>
                  <a:schemeClr val="dk1"/>
                </a:solidFill>
                <a:latin typeface="Verdana"/>
                <a:ea typeface="Verdana"/>
                <a:cs typeface="Verdana"/>
                <a:sym typeface="Verdana"/>
              </a:defRPr>
            </a:lvl5pPr>
            <a:lvl6pPr marL="2743200" marR="0" lvl="5"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6pPr>
            <a:lvl7pPr marL="3200400" marR="0" lvl="6"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7pPr>
            <a:lvl8pPr marL="3657600" marR="0" lvl="7"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8pPr>
            <a:lvl9pPr marL="4114800" marR="0" lvl="8"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9pPr>
          </a:lstStyle>
          <a:p>
            <a:endParaRPr/>
          </a:p>
        </p:txBody>
      </p:sp>
      <p:sp>
        <p:nvSpPr>
          <p:cNvPr id="12" name="Google Shape;12;p1"/>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262626"/>
                </a:solidFill>
                <a:latin typeface="Verdana"/>
                <a:ea typeface="Verdana"/>
                <a:cs typeface="Verdana"/>
                <a:sym typeface="Verdana"/>
              </a:defRPr>
            </a:lvl1pPr>
            <a:lvl2pPr marL="0" marR="0" lvl="1" indent="0" algn="l" rtl="0">
              <a:spcBef>
                <a:spcPts val="0"/>
              </a:spcBef>
              <a:buNone/>
              <a:defRPr sz="1200" b="0" i="0" u="none" strike="noStrike" cap="none">
                <a:solidFill>
                  <a:srgbClr val="262626"/>
                </a:solidFill>
                <a:latin typeface="Verdana"/>
                <a:ea typeface="Verdana"/>
                <a:cs typeface="Verdana"/>
                <a:sym typeface="Verdana"/>
              </a:defRPr>
            </a:lvl2pPr>
            <a:lvl3pPr marL="0" marR="0" lvl="2" indent="0" algn="l" rtl="0">
              <a:spcBef>
                <a:spcPts val="0"/>
              </a:spcBef>
              <a:buNone/>
              <a:defRPr sz="1200" b="0" i="0" u="none" strike="noStrike" cap="none">
                <a:solidFill>
                  <a:srgbClr val="262626"/>
                </a:solidFill>
                <a:latin typeface="Verdana"/>
                <a:ea typeface="Verdana"/>
                <a:cs typeface="Verdana"/>
                <a:sym typeface="Verdana"/>
              </a:defRPr>
            </a:lvl3pPr>
            <a:lvl4pPr marL="0" marR="0" lvl="3" indent="0" algn="l" rtl="0">
              <a:spcBef>
                <a:spcPts val="0"/>
              </a:spcBef>
              <a:buNone/>
              <a:defRPr sz="1200" b="0" i="0" u="none" strike="noStrike" cap="none">
                <a:solidFill>
                  <a:srgbClr val="262626"/>
                </a:solidFill>
                <a:latin typeface="Verdana"/>
                <a:ea typeface="Verdana"/>
                <a:cs typeface="Verdana"/>
                <a:sym typeface="Verdana"/>
              </a:defRPr>
            </a:lvl4pPr>
            <a:lvl5pPr marL="0" marR="0" lvl="4" indent="0" algn="l" rtl="0">
              <a:spcBef>
                <a:spcPts val="0"/>
              </a:spcBef>
              <a:buNone/>
              <a:defRPr sz="1200" b="0" i="0" u="none" strike="noStrike" cap="none">
                <a:solidFill>
                  <a:srgbClr val="262626"/>
                </a:solidFill>
                <a:latin typeface="Verdana"/>
                <a:ea typeface="Verdana"/>
                <a:cs typeface="Verdana"/>
                <a:sym typeface="Verdana"/>
              </a:defRPr>
            </a:lvl5pPr>
            <a:lvl6pPr marL="0" marR="0" lvl="5" indent="0" algn="l" rtl="0">
              <a:spcBef>
                <a:spcPts val="0"/>
              </a:spcBef>
              <a:buNone/>
              <a:defRPr sz="1200" b="0" i="0" u="none" strike="noStrike" cap="none">
                <a:solidFill>
                  <a:srgbClr val="262626"/>
                </a:solidFill>
                <a:latin typeface="Verdana"/>
                <a:ea typeface="Verdana"/>
                <a:cs typeface="Verdana"/>
                <a:sym typeface="Verdana"/>
              </a:defRPr>
            </a:lvl6pPr>
            <a:lvl7pPr marL="0" marR="0" lvl="6" indent="0" algn="l" rtl="0">
              <a:spcBef>
                <a:spcPts val="0"/>
              </a:spcBef>
              <a:buNone/>
              <a:defRPr sz="1200" b="0" i="0" u="none" strike="noStrike" cap="none">
                <a:solidFill>
                  <a:srgbClr val="262626"/>
                </a:solidFill>
                <a:latin typeface="Verdana"/>
                <a:ea typeface="Verdana"/>
                <a:cs typeface="Verdana"/>
                <a:sym typeface="Verdana"/>
              </a:defRPr>
            </a:lvl7pPr>
            <a:lvl8pPr marL="0" marR="0" lvl="7" indent="0" algn="l" rtl="0">
              <a:spcBef>
                <a:spcPts val="0"/>
              </a:spcBef>
              <a:buNone/>
              <a:defRPr sz="1200" b="0" i="0" u="none" strike="noStrike" cap="none">
                <a:solidFill>
                  <a:srgbClr val="262626"/>
                </a:solidFill>
                <a:latin typeface="Verdana"/>
                <a:ea typeface="Verdana"/>
                <a:cs typeface="Verdana"/>
                <a:sym typeface="Verdana"/>
              </a:defRPr>
            </a:lvl8pPr>
            <a:lvl9pPr marL="0" marR="0" lvl="8" indent="0" algn="l" rtl="0">
              <a:spcBef>
                <a:spcPts val="0"/>
              </a:spcBef>
              <a:buNone/>
              <a:defRPr sz="1200" b="0" i="0" u="none" strike="noStrike" cap="none">
                <a:solidFill>
                  <a:srgbClr val="262626"/>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
        <p:nvSpPr>
          <p:cNvPr id="13" name="Google Shape;13;p1"/>
          <p:cNvSpPr/>
          <p:nvPr/>
        </p:nvSpPr>
        <p:spPr>
          <a:xfrm>
            <a:off x="609600" y="1234967"/>
            <a:ext cx="11582400"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4" name="Google Shape;14;p1"/>
          <p:cNvSpPr txBox="1"/>
          <p:nvPr/>
        </p:nvSpPr>
        <p:spPr>
          <a:xfrm>
            <a:off x="7315200" y="6400800"/>
            <a:ext cx="4470400"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chemeClr val="lt2"/>
                </a:solidFill>
                <a:latin typeface="Times New Roman"/>
                <a:ea typeface="Times New Roman"/>
                <a:cs typeface="Times New Roman"/>
                <a:sym typeface="Times New Roman"/>
              </a:rPr>
              <a:t>Worcester Polytechnic Institute</a:t>
            </a:r>
            <a:endParaRPr/>
          </a:p>
        </p:txBody>
      </p:sp>
      <p:sp>
        <p:nvSpPr>
          <p:cNvPr id="15" name="Google Shape;15;p1"/>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b="0" i="0" u="none" strike="noStrike" cap="none">
                <a:solidFill>
                  <a:schemeClr val="dk2"/>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609600" y="342900"/>
            <a:ext cx="10972800" cy="800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6" name="Google Shape;76;p13"/>
          <p:cNvSpPr txBox="1">
            <a:spLocks noGrp="1"/>
          </p:cNvSpPr>
          <p:nvPr>
            <p:ph type="body" idx="1"/>
          </p:nvPr>
        </p:nvSpPr>
        <p:spPr>
          <a:xfrm>
            <a:off x="609600" y="1524000"/>
            <a:ext cx="10972800" cy="46482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5000"/>
              </a:lnSpc>
              <a:spcBef>
                <a:spcPts val="1200"/>
              </a:spcBef>
              <a:spcAft>
                <a:spcPts val="0"/>
              </a:spcAft>
              <a:buClr>
                <a:schemeClr val="lt2"/>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55600" algn="l" rtl="0">
              <a:lnSpc>
                <a:spcPct val="95000"/>
              </a:lnSpc>
              <a:spcBef>
                <a:spcPts val="600"/>
              </a:spcBef>
              <a:spcAft>
                <a:spcPts val="0"/>
              </a:spcAft>
              <a:buClr>
                <a:schemeClr val="lt2"/>
              </a:buClr>
              <a:buSzPts val="2000"/>
              <a:buFont typeface="Verdana"/>
              <a:buChar char="─"/>
              <a:defRPr sz="2000" b="0" i="0" u="none" strike="noStrike" cap="none">
                <a:solidFill>
                  <a:schemeClr val="dk1"/>
                </a:solidFill>
                <a:latin typeface="Verdana"/>
                <a:ea typeface="Verdana"/>
                <a:cs typeface="Verdana"/>
                <a:sym typeface="Verdana"/>
              </a:defRPr>
            </a:lvl2pPr>
            <a:lvl3pPr marL="1371600" marR="0" lvl="2" indent="-342900" algn="l" rtl="0">
              <a:lnSpc>
                <a:spcPct val="95000"/>
              </a:lnSpc>
              <a:spcBef>
                <a:spcPts val="600"/>
              </a:spcBef>
              <a:spcAft>
                <a:spcPts val="0"/>
              </a:spcAft>
              <a:buClr>
                <a:schemeClr val="lt2"/>
              </a:buClr>
              <a:buSzPts val="1800"/>
              <a:buFont typeface="Noto Sans Symbols"/>
              <a:buChar char="▪"/>
              <a:defRPr sz="1800" b="0" i="0" u="none" strike="noStrike" cap="none">
                <a:solidFill>
                  <a:schemeClr val="dk1"/>
                </a:solidFill>
                <a:latin typeface="Verdana"/>
                <a:ea typeface="Verdana"/>
                <a:cs typeface="Verdana"/>
                <a:sym typeface="Verdana"/>
              </a:defRPr>
            </a:lvl3pPr>
            <a:lvl4pPr marL="1828800" marR="0" lvl="3" indent="-330200" algn="l" rtl="0">
              <a:lnSpc>
                <a:spcPct val="95000"/>
              </a:lnSpc>
              <a:spcBef>
                <a:spcPts val="600"/>
              </a:spcBef>
              <a:spcAft>
                <a:spcPts val="0"/>
              </a:spcAft>
              <a:buClr>
                <a:schemeClr val="lt2"/>
              </a:buClr>
              <a:buSzPts val="1600"/>
              <a:buFont typeface="Courier New"/>
              <a:buChar char="o"/>
              <a:defRPr sz="1600" b="0" i="0" u="none" strike="noStrike" cap="none">
                <a:solidFill>
                  <a:schemeClr val="dk1"/>
                </a:solidFill>
                <a:latin typeface="Verdana"/>
                <a:ea typeface="Verdana"/>
                <a:cs typeface="Verdana"/>
                <a:sym typeface="Verdana"/>
              </a:defRPr>
            </a:lvl4pPr>
            <a:lvl5pPr marL="2286000" marR="0" lvl="4" indent="-330200" algn="l" rtl="0">
              <a:lnSpc>
                <a:spcPct val="95000"/>
              </a:lnSpc>
              <a:spcBef>
                <a:spcPts val="600"/>
              </a:spcBef>
              <a:spcAft>
                <a:spcPts val="0"/>
              </a:spcAft>
              <a:buClr>
                <a:schemeClr val="lt2"/>
              </a:buClr>
              <a:buSzPts val="1600"/>
              <a:buFont typeface="Arial"/>
              <a:buChar char="•"/>
              <a:defRPr sz="1600" b="0" i="0" u="none" strike="noStrike" cap="none">
                <a:solidFill>
                  <a:schemeClr val="dk1"/>
                </a:solidFill>
                <a:latin typeface="Verdana"/>
                <a:ea typeface="Verdana"/>
                <a:cs typeface="Verdana"/>
                <a:sym typeface="Verdana"/>
              </a:defRPr>
            </a:lvl5pPr>
            <a:lvl6pPr marL="2743200" marR="0" lvl="5"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6pPr>
            <a:lvl7pPr marL="3200400" marR="0" lvl="6"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7pPr>
            <a:lvl8pPr marL="3657600" marR="0" lvl="7"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8pPr>
            <a:lvl9pPr marL="4114800" marR="0" lvl="8" indent="-330200" algn="l" rtl="0">
              <a:spcBef>
                <a:spcPts val="320"/>
              </a:spcBef>
              <a:spcAft>
                <a:spcPts val="0"/>
              </a:spcAft>
              <a:buClr>
                <a:schemeClr val="accent1"/>
              </a:buClr>
              <a:buSzPts val="1600"/>
              <a:buFont typeface="Arial"/>
              <a:buChar char="•"/>
              <a:defRPr sz="1600" b="0" i="0" u="none" strike="noStrike" cap="none">
                <a:solidFill>
                  <a:schemeClr val="dk2"/>
                </a:solidFill>
                <a:latin typeface="Verdana"/>
                <a:ea typeface="Verdana"/>
                <a:cs typeface="Verdana"/>
                <a:sym typeface="Verdana"/>
              </a:defRPr>
            </a:lvl9pPr>
          </a:lstStyle>
          <a:p>
            <a:endParaRPr/>
          </a:p>
        </p:txBody>
      </p:sp>
      <p:sp>
        <p:nvSpPr>
          <p:cNvPr id="77" name="Google Shape;77;p13"/>
          <p:cNvSpPr txBox="1">
            <a:spLocks noGrp="1"/>
          </p:cNvSpPr>
          <p:nvPr>
            <p:ph type="sldNum" idx="12"/>
          </p:nvPr>
        </p:nvSpPr>
        <p:spPr>
          <a:xfrm>
            <a:off x="1" y="6391657"/>
            <a:ext cx="609600" cy="3139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chemeClr val="dk1"/>
                </a:solidFill>
                <a:latin typeface="Verdana"/>
                <a:ea typeface="Verdana"/>
                <a:cs typeface="Verdana"/>
                <a:sym typeface="Verdana"/>
              </a:defRPr>
            </a:lvl1pPr>
            <a:lvl2pPr marL="0" marR="0" lvl="1" indent="0" algn="l" rtl="0">
              <a:spcBef>
                <a:spcPts val="0"/>
              </a:spcBef>
              <a:buNone/>
              <a:defRPr sz="1200">
                <a:solidFill>
                  <a:schemeClr val="dk1"/>
                </a:solidFill>
                <a:latin typeface="Verdana"/>
                <a:ea typeface="Verdana"/>
                <a:cs typeface="Verdana"/>
                <a:sym typeface="Verdana"/>
              </a:defRPr>
            </a:lvl2pPr>
            <a:lvl3pPr marL="0" marR="0" lvl="2" indent="0" algn="l" rtl="0">
              <a:spcBef>
                <a:spcPts val="0"/>
              </a:spcBef>
              <a:buNone/>
              <a:defRPr sz="1200">
                <a:solidFill>
                  <a:schemeClr val="dk1"/>
                </a:solidFill>
                <a:latin typeface="Verdana"/>
                <a:ea typeface="Verdana"/>
                <a:cs typeface="Verdana"/>
                <a:sym typeface="Verdana"/>
              </a:defRPr>
            </a:lvl3pPr>
            <a:lvl4pPr marL="0" marR="0" lvl="3" indent="0" algn="l" rtl="0">
              <a:spcBef>
                <a:spcPts val="0"/>
              </a:spcBef>
              <a:buNone/>
              <a:defRPr sz="1200">
                <a:solidFill>
                  <a:schemeClr val="dk1"/>
                </a:solidFill>
                <a:latin typeface="Verdana"/>
                <a:ea typeface="Verdana"/>
                <a:cs typeface="Verdana"/>
                <a:sym typeface="Verdana"/>
              </a:defRPr>
            </a:lvl4pPr>
            <a:lvl5pPr marL="0" marR="0" lvl="4" indent="0" algn="l" rtl="0">
              <a:spcBef>
                <a:spcPts val="0"/>
              </a:spcBef>
              <a:buNone/>
              <a:defRPr sz="1200">
                <a:solidFill>
                  <a:schemeClr val="dk1"/>
                </a:solidFill>
                <a:latin typeface="Verdana"/>
                <a:ea typeface="Verdana"/>
                <a:cs typeface="Verdana"/>
                <a:sym typeface="Verdana"/>
              </a:defRPr>
            </a:lvl5pPr>
            <a:lvl6pPr marL="0" marR="0" lvl="5" indent="0" algn="l" rtl="0">
              <a:spcBef>
                <a:spcPts val="0"/>
              </a:spcBef>
              <a:buNone/>
              <a:defRPr sz="1200">
                <a:solidFill>
                  <a:schemeClr val="dk1"/>
                </a:solidFill>
                <a:latin typeface="Verdana"/>
                <a:ea typeface="Verdana"/>
                <a:cs typeface="Verdana"/>
                <a:sym typeface="Verdana"/>
              </a:defRPr>
            </a:lvl6pPr>
            <a:lvl7pPr marL="0" marR="0" lvl="6" indent="0" algn="l" rtl="0">
              <a:spcBef>
                <a:spcPts val="0"/>
              </a:spcBef>
              <a:buNone/>
              <a:defRPr sz="1200">
                <a:solidFill>
                  <a:schemeClr val="dk1"/>
                </a:solidFill>
                <a:latin typeface="Verdana"/>
                <a:ea typeface="Verdana"/>
                <a:cs typeface="Verdana"/>
                <a:sym typeface="Verdana"/>
              </a:defRPr>
            </a:lvl7pPr>
            <a:lvl8pPr marL="0" marR="0" lvl="7" indent="0" algn="l" rtl="0">
              <a:spcBef>
                <a:spcPts val="0"/>
              </a:spcBef>
              <a:buNone/>
              <a:defRPr sz="1200">
                <a:solidFill>
                  <a:schemeClr val="dk1"/>
                </a:solidFill>
                <a:latin typeface="Verdana"/>
                <a:ea typeface="Verdana"/>
                <a:cs typeface="Verdana"/>
                <a:sym typeface="Verdana"/>
              </a:defRPr>
            </a:lvl8pPr>
            <a:lvl9pPr marL="0" marR="0" lvl="8" indent="0" algn="l" rtl="0">
              <a:spcBef>
                <a:spcPts val="0"/>
              </a:spcBef>
              <a:buNone/>
              <a:defRPr sz="1200">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3"/>
          <p:cNvSpPr/>
          <p:nvPr/>
        </p:nvSpPr>
        <p:spPr>
          <a:xfrm>
            <a:off x="609600" y="1234967"/>
            <a:ext cx="11582400"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79" name="Google Shape;79;p13"/>
          <p:cNvSpPr txBox="1"/>
          <p:nvPr/>
        </p:nvSpPr>
        <p:spPr>
          <a:xfrm>
            <a:off x="7315200" y="6400800"/>
            <a:ext cx="4470400"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Worcester Polytechnic Institute</a:t>
            </a:r>
            <a:endParaRPr/>
          </a:p>
        </p:txBody>
      </p:sp>
      <p:sp>
        <p:nvSpPr>
          <p:cNvPr id="80" name="Google Shape;80;p13"/>
          <p:cNvSpPr txBox="1">
            <a:spLocks noGrp="1"/>
          </p:cNvSpPr>
          <p:nvPr>
            <p:ph type="ftr" idx="11"/>
          </p:nvPr>
        </p:nvSpPr>
        <p:spPr>
          <a:xfrm>
            <a:off x="609600" y="6400800"/>
            <a:ext cx="6807200" cy="30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b="0">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3390/app12031226"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p:nvPr/>
        </p:nvSpPr>
        <p:spPr>
          <a:xfrm>
            <a:off x="526975" y="2876900"/>
            <a:ext cx="11514666" cy="1524000"/>
          </a:xfrm>
          <a:prstGeom prst="rect">
            <a:avLst/>
          </a:prstGeom>
          <a:noFill/>
          <a:ln>
            <a:noFill/>
          </a:ln>
        </p:spPr>
        <p:txBody>
          <a:bodyPr spcFirstLastPara="1" wrap="square" lIns="91425" tIns="45700" rIns="91425" bIns="45700" anchor="b" anchorCtr="0">
            <a:noAutofit/>
          </a:bodyPr>
          <a:lstStyle/>
          <a:p>
            <a:pPr>
              <a:buClr>
                <a:schemeClr val="lt1"/>
              </a:buClr>
              <a:buSzPts val="4000"/>
            </a:pPr>
            <a:r>
              <a:rPr lang="en-US" sz="3600" b="1">
                <a:solidFill>
                  <a:schemeClr val="lt1"/>
                </a:solidFill>
                <a:latin typeface="Verdana"/>
                <a:ea typeface="Verdana"/>
                <a:cs typeface="Verdana"/>
                <a:sym typeface="Verdana"/>
              </a:rPr>
              <a:t>CLARA: Continuum Locomotive Alternative for Robotic Adaptive-exploration 2023 </a:t>
            </a:r>
            <a:endParaRPr lang="en-US" sz="4000" b="1">
              <a:solidFill>
                <a:schemeClr val="lt1"/>
              </a:solidFill>
              <a:latin typeface="Verdana"/>
              <a:ea typeface="Verdana"/>
              <a:cs typeface="Verdana"/>
            </a:endParaRPr>
          </a:p>
          <a:p>
            <a:pPr marL="0" marR="0" lvl="0" indent="0" algn="l" rtl="0">
              <a:spcBef>
                <a:spcPts val="0"/>
              </a:spcBef>
              <a:spcAft>
                <a:spcPts val="0"/>
              </a:spcAft>
              <a:buClr>
                <a:schemeClr val="lt1"/>
              </a:buClr>
              <a:buSzPts val="4000"/>
              <a:buFont typeface="Verdana"/>
              <a:buNone/>
            </a:pPr>
            <a:endParaRPr sz="4000" b="1">
              <a:solidFill>
                <a:schemeClr val="lt1"/>
              </a:solidFill>
              <a:latin typeface="Verdana"/>
              <a:ea typeface="Verdana"/>
              <a:cs typeface="Verdana"/>
              <a:sym typeface="Verdana"/>
            </a:endParaRPr>
          </a:p>
        </p:txBody>
      </p:sp>
      <p:sp>
        <p:nvSpPr>
          <p:cNvPr id="145" name="Google Shape;145;p25"/>
          <p:cNvSpPr txBox="1">
            <a:spLocks noGrp="1"/>
          </p:cNvSpPr>
          <p:nvPr>
            <p:ph type="subTitle" idx="1"/>
          </p:nvPr>
        </p:nvSpPr>
        <p:spPr>
          <a:xfrm>
            <a:off x="526975" y="4167017"/>
            <a:ext cx="9144000" cy="2093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540"/>
              <a:buNone/>
            </a:pPr>
            <a:r>
              <a:rPr lang="en-US" sz="2000" b="1"/>
              <a:t>Presented by:</a:t>
            </a:r>
            <a:endParaRPr sz="2000" b="1"/>
          </a:p>
          <a:p>
            <a:pPr marL="0" indent="0">
              <a:lnSpc>
                <a:spcPct val="115000"/>
              </a:lnSpc>
              <a:spcBef>
                <a:spcPts val="0"/>
              </a:spcBef>
              <a:buSzPts val="1540"/>
            </a:pPr>
            <a:r>
              <a:rPr lang="en-US" sz="2000" i="1"/>
              <a:t>Derik Pignone (He/They) (RBE)</a:t>
            </a:r>
            <a:endParaRPr sz="2000" i="1"/>
          </a:p>
          <a:p>
            <a:pPr marL="0" indent="0">
              <a:lnSpc>
                <a:spcPct val="115000"/>
              </a:lnSpc>
              <a:spcBef>
                <a:spcPts val="0"/>
              </a:spcBef>
              <a:buSzPts val="1540"/>
            </a:pPr>
            <a:r>
              <a:rPr lang="en-US" sz="2000" i="1"/>
              <a:t>Blaise Schroeder (They/He) (RBE)</a:t>
            </a:r>
            <a:endParaRPr sz="2000"/>
          </a:p>
          <a:p>
            <a:pPr marL="0" indent="0">
              <a:lnSpc>
                <a:spcPct val="114999"/>
              </a:lnSpc>
              <a:spcBef>
                <a:spcPts val="0"/>
              </a:spcBef>
              <a:buSzPts val="1540"/>
            </a:pPr>
            <a:endParaRPr lang="en-US" sz="2000" i="1"/>
          </a:p>
          <a:p>
            <a:pPr marL="0" indent="0">
              <a:lnSpc>
                <a:spcPct val="115000"/>
              </a:lnSpc>
              <a:spcBef>
                <a:spcPts val="0"/>
              </a:spcBef>
              <a:buSzPts val="1540"/>
            </a:pPr>
            <a:r>
              <a:rPr lang="en-US" sz="2000" b="1"/>
              <a:t>Advised by: </a:t>
            </a:r>
            <a:endParaRPr sz="2040" b="1"/>
          </a:p>
          <a:p>
            <a:pPr marL="0" lvl="0" indent="0" algn="l" rtl="0">
              <a:lnSpc>
                <a:spcPct val="115000"/>
              </a:lnSpc>
              <a:spcBef>
                <a:spcPts val="0"/>
              </a:spcBef>
              <a:spcAft>
                <a:spcPts val="0"/>
              </a:spcAft>
              <a:buSzPts val="1540"/>
              <a:buNone/>
            </a:pPr>
            <a:r>
              <a:rPr lang="en-US" sz="2000" i="1"/>
              <a:t>Prof. </a:t>
            </a:r>
            <a:r>
              <a:rPr lang="en-US" sz="2000" i="1" err="1">
                <a:solidFill>
                  <a:srgbClr val="FFFFFF"/>
                </a:solidFill>
              </a:rPr>
              <a:t>Çağdaş</a:t>
            </a:r>
            <a:r>
              <a:rPr lang="en-US" sz="2000" i="1">
                <a:solidFill>
                  <a:srgbClr val="FFFFFF"/>
                </a:solidFill>
              </a:rPr>
              <a:t> Önal</a:t>
            </a:r>
            <a:endParaRPr sz="2000" i="1"/>
          </a:p>
        </p:txBody>
      </p:sp>
      <p:pic>
        <p:nvPicPr>
          <p:cNvPr id="146" name="Google Shape;146;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71375" y="971588"/>
            <a:ext cx="2649251" cy="121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F552-FF80-95BF-9110-CCEC9CCA07CF}"/>
              </a:ext>
            </a:extLst>
          </p:cNvPr>
          <p:cNvSpPr>
            <a:spLocks noGrp="1"/>
          </p:cNvSpPr>
          <p:nvPr>
            <p:ph type="title"/>
          </p:nvPr>
        </p:nvSpPr>
        <p:spPr/>
        <p:txBody>
          <a:bodyPr/>
          <a:lstStyle/>
          <a:p>
            <a:r>
              <a:rPr lang="en-US"/>
              <a:t>Wheel Linkage Changes</a:t>
            </a:r>
          </a:p>
        </p:txBody>
      </p:sp>
      <p:sp>
        <p:nvSpPr>
          <p:cNvPr id="3" name="Text Placeholder 2">
            <a:extLst>
              <a:ext uri="{FF2B5EF4-FFF2-40B4-BE49-F238E27FC236}">
                <a16:creationId xmlns:a16="http://schemas.microsoft.com/office/drawing/2014/main" id="{9EC28625-2E83-695C-4520-DDF07E5DA723}"/>
              </a:ext>
            </a:extLst>
          </p:cNvPr>
          <p:cNvSpPr>
            <a:spLocks noGrp="1"/>
          </p:cNvSpPr>
          <p:nvPr>
            <p:ph type="body" idx="1"/>
          </p:nvPr>
        </p:nvSpPr>
        <p:spPr/>
        <p:txBody>
          <a:bodyPr>
            <a:normAutofit lnSpcReduction="10000"/>
          </a:bodyPr>
          <a:lstStyle/>
          <a:p>
            <a:pPr>
              <a:lnSpc>
                <a:spcPct val="150000"/>
              </a:lnSpc>
            </a:pPr>
            <a:r>
              <a:rPr lang="en-US"/>
              <a:t>Passive Suspension with Compression Spring</a:t>
            </a:r>
          </a:p>
          <a:p>
            <a:pPr>
              <a:lnSpc>
                <a:spcPct val="150000"/>
              </a:lnSpc>
            </a:pPr>
            <a:r>
              <a:rPr lang="en-US"/>
              <a:t>Actively limited</a:t>
            </a:r>
          </a:p>
          <a:p>
            <a:pPr>
              <a:lnSpc>
                <a:spcPct val="150000"/>
              </a:lnSpc>
            </a:pPr>
            <a:r>
              <a:rPr lang="en-US"/>
              <a:t>Shroud to contain lead screw</a:t>
            </a:r>
          </a:p>
          <a:p>
            <a:pPr>
              <a:lnSpc>
                <a:spcPct val="150000"/>
              </a:lnSpc>
            </a:pPr>
            <a:r>
              <a:rPr lang="en-US"/>
              <a:t>Better motor – lead screw adapter</a:t>
            </a:r>
          </a:p>
          <a:p>
            <a:pPr>
              <a:lnSpc>
                <a:spcPct val="150000"/>
              </a:lnSpc>
            </a:pPr>
            <a:endParaRPr lang="en-US"/>
          </a:p>
        </p:txBody>
      </p:sp>
      <p:sp>
        <p:nvSpPr>
          <p:cNvPr id="5" name="Slide Number Placeholder 4">
            <a:extLst>
              <a:ext uri="{FF2B5EF4-FFF2-40B4-BE49-F238E27FC236}">
                <a16:creationId xmlns:a16="http://schemas.microsoft.com/office/drawing/2014/main" id="{A242EF42-5AD2-751B-6576-1DDFCDE6C9B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10</a:t>
            </a:fld>
            <a:endParaRPr lang="en-US"/>
          </a:p>
        </p:txBody>
      </p:sp>
      <p:pic>
        <p:nvPicPr>
          <p:cNvPr id="4" name="Picture 5">
            <a:extLst>
              <a:ext uri="{FF2B5EF4-FFF2-40B4-BE49-F238E27FC236}">
                <a16:creationId xmlns:a16="http://schemas.microsoft.com/office/drawing/2014/main" id="{3084CD60-0DEC-B6B0-1CB5-C394FAD96BEC}"/>
              </a:ext>
            </a:extLst>
          </p:cNvPr>
          <p:cNvPicPr>
            <a:picLocks noChangeAspect="1"/>
          </p:cNvPicPr>
          <p:nvPr/>
        </p:nvPicPr>
        <p:blipFill>
          <a:blip r:embed="rId3"/>
          <a:stretch>
            <a:fillRect/>
          </a:stretch>
        </p:blipFill>
        <p:spPr>
          <a:xfrm>
            <a:off x="5979361" y="1526251"/>
            <a:ext cx="3598779" cy="2399586"/>
          </a:xfrm>
          <a:prstGeom prst="rect">
            <a:avLst/>
          </a:prstGeom>
        </p:spPr>
      </p:pic>
      <p:pic>
        <p:nvPicPr>
          <p:cNvPr id="6" name="Picture 6">
            <a:extLst>
              <a:ext uri="{FF2B5EF4-FFF2-40B4-BE49-F238E27FC236}">
                <a16:creationId xmlns:a16="http://schemas.microsoft.com/office/drawing/2014/main" id="{11839D3D-0E8F-C5F6-D318-27E7C84ADC67}"/>
              </a:ext>
            </a:extLst>
          </p:cNvPr>
          <p:cNvPicPr>
            <a:picLocks noChangeAspect="1"/>
          </p:cNvPicPr>
          <p:nvPr/>
        </p:nvPicPr>
        <p:blipFill>
          <a:blip r:embed="rId4"/>
          <a:stretch>
            <a:fillRect/>
          </a:stretch>
        </p:blipFill>
        <p:spPr>
          <a:xfrm>
            <a:off x="7505032" y="2905884"/>
            <a:ext cx="4601409" cy="3947179"/>
          </a:xfrm>
          <a:prstGeom prst="rect">
            <a:avLst/>
          </a:prstGeom>
        </p:spPr>
      </p:pic>
      <p:pic>
        <p:nvPicPr>
          <p:cNvPr id="7" name="Picture 7" descr="Icon&#10;&#10;Description automatically generated">
            <a:extLst>
              <a:ext uri="{FF2B5EF4-FFF2-40B4-BE49-F238E27FC236}">
                <a16:creationId xmlns:a16="http://schemas.microsoft.com/office/drawing/2014/main" id="{06CA6AC2-3F1E-0553-99C4-EED618F87018}"/>
              </a:ext>
            </a:extLst>
          </p:cNvPr>
          <p:cNvPicPr>
            <a:picLocks noChangeAspect="1"/>
          </p:cNvPicPr>
          <p:nvPr/>
        </p:nvPicPr>
        <p:blipFill>
          <a:blip r:embed="rId5"/>
          <a:stretch>
            <a:fillRect/>
          </a:stretch>
        </p:blipFill>
        <p:spPr>
          <a:xfrm>
            <a:off x="6154821" y="4298158"/>
            <a:ext cx="1486570" cy="1577054"/>
          </a:xfrm>
          <a:prstGeom prst="rect">
            <a:avLst/>
          </a:prstGeom>
        </p:spPr>
      </p:pic>
    </p:spTree>
    <p:extLst>
      <p:ext uri="{BB962C8B-B14F-4D97-AF65-F5344CB8AC3E}">
        <p14:creationId xmlns:p14="http://schemas.microsoft.com/office/powerpoint/2010/main" val="1857744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F552-FF80-95BF-9110-CCEC9CCA07CF}"/>
              </a:ext>
            </a:extLst>
          </p:cNvPr>
          <p:cNvSpPr>
            <a:spLocks noGrp="1"/>
          </p:cNvSpPr>
          <p:nvPr>
            <p:ph type="title"/>
          </p:nvPr>
        </p:nvSpPr>
        <p:spPr/>
        <p:txBody>
          <a:bodyPr/>
          <a:lstStyle/>
          <a:p>
            <a:r>
              <a:rPr lang="en-US"/>
              <a:t>Silicone Wheels + Motorized End Duplication</a:t>
            </a:r>
          </a:p>
        </p:txBody>
      </p:sp>
      <p:sp>
        <p:nvSpPr>
          <p:cNvPr id="3" name="Text Placeholder 2">
            <a:extLst>
              <a:ext uri="{FF2B5EF4-FFF2-40B4-BE49-F238E27FC236}">
                <a16:creationId xmlns:a16="http://schemas.microsoft.com/office/drawing/2014/main" id="{9EC28625-2E83-695C-4520-DDF07E5DA723}"/>
              </a:ext>
            </a:extLst>
          </p:cNvPr>
          <p:cNvSpPr>
            <a:spLocks noGrp="1"/>
          </p:cNvSpPr>
          <p:nvPr>
            <p:ph type="body" idx="1"/>
          </p:nvPr>
        </p:nvSpPr>
        <p:spPr/>
        <p:txBody>
          <a:bodyPr>
            <a:normAutofit lnSpcReduction="10000"/>
          </a:bodyPr>
          <a:lstStyle/>
          <a:p>
            <a:pPr>
              <a:lnSpc>
                <a:spcPct val="150000"/>
              </a:lnSpc>
            </a:pPr>
            <a:r>
              <a:rPr lang="en-US"/>
              <a:t>Motorized End Duplication</a:t>
            </a:r>
          </a:p>
          <a:p>
            <a:pPr lvl="1">
              <a:lnSpc>
                <a:spcPct val="150000"/>
              </a:lnSpc>
            </a:pPr>
            <a:r>
              <a:rPr lang="en-US"/>
              <a:t>Improved traction </a:t>
            </a:r>
          </a:p>
          <a:p>
            <a:pPr lvl="1">
              <a:lnSpc>
                <a:spcPct val="150000"/>
              </a:lnSpc>
            </a:pPr>
            <a:r>
              <a:rPr lang="en-US"/>
              <a:t>Maintains control through junctions / gaps</a:t>
            </a:r>
          </a:p>
          <a:p>
            <a:pPr>
              <a:lnSpc>
                <a:spcPct val="150000"/>
              </a:lnSpc>
            </a:pPr>
            <a:r>
              <a:rPr lang="en-US"/>
              <a:t>Silicone Wheels</a:t>
            </a:r>
          </a:p>
          <a:p>
            <a:pPr lvl="1">
              <a:lnSpc>
                <a:spcPct val="150000"/>
              </a:lnSpc>
            </a:pPr>
            <a:r>
              <a:rPr lang="en-US"/>
              <a:t>Cheap</a:t>
            </a:r>
          </a:p>
          <a:p>
            <a:pPr lvl="1">
              <a:lnSpc>
                <a:spcPct val="150000"/>
              </a:lnSpc>
            </a:pPr>
            <a:r>
              <a:rPr lang="en-US"/>
              <a:t>Deformation</a:t>
            </a:r>
          </a:p>
          <a:p>
            <a:pPr lvl="1">
              <a:lnSpc>
                <a:spcPct val="150000"/>
              </a:lnSpc>
            </a:pPr>
            <a:r>
              <a:rPr lang="en-US"/>
              <a:t>Grip</a:t>
            </a:r>
          </a:p>
        </p:txBody>
      </p:sp>
      <p:sp>
        <p:nvSpPr>
          <p:cNvPr id="5" name="Slide Number Placeholder 4">
            <a:extLst>
              <a:ext uri="{FF2B5EF4-FFF2-40B4-BE49-F238E27FC236}">
                <a16:creationId xmlns:a16="http://schemas.microsoft.com/office/drawing/2014/main" id="{A242EF42-5AD2-751B-6576-1DDFCDE6C9B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11</a:t>
            </a:fld>
            <a:endParaRPr lang="en-US"/>
          </a:p>
        </p:txBody>
      </p:sp>
      <p:pic>
        <p:nvPicPr>
          <p:cNvPr id="6" name="Picture 7">
            <a:extLst>
              <a:ext uri="{FF2B5EF4-FFF2-40B4-BE49-F238E27FC236}">
                <a16:creationId xmlns:a16="http://schemas.microsoft.com/office/drawing/2014/main" id="{7E2EAC3C-7432-F125-94C7-54564B661333}"/>
              </a:ext>
            </a:extLst>
          </p:cNvPr>
          <p:cNvPicPr>
            <a:picLocks noChangeAspect="1"/>
          </p:cNvPicPr>
          <p:nvPr/>
        </p:nvPicPr>
        <p:blipFill rotWithShape="1">
          <a:blip r:embed="rId3"/>
          <a:srcRect l="17413" t="20149" r="5443" b="373"/>
          <a:stretch/>
        </p:blipFill>
        <p:spPr>
          <a:xfrm>
            <a:off x="6442130" y="2088755"/>
            <a:ext cx="5381239" cy="3689093"/>
          </a:xfrm>
          <a:prstGeom prst="rect">
            <a:avLst/>
          </a:prstGeom>
        </p:spPr>
      </p:pic>
    </p:spTree>
    <p:extLst>
      <p:ext uri="{BB962C8B-B14F-4D97-AF65-F5344CB8AC3E}">
        <p14:creationId xmlns:p14="http://schemas.microsoft.com/office/powerpoint/2010/main" val="3817461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609600" y="351367"/>
            <a:ext cx="10972800" cy="800100"/>
          </a:xfrm>
          <a:prstGeom prst="rect">
            <a:avLst/>
          </a:prstGeom>
        </p:spPr>
        <p:txBody>
          <a:bodyPr spcFirstLastPara="1" wrap="square" lIns="91425" tIns="45700" rIns="91425" bIns="45700" anchor="b" anchorCtr="0">
            <a:noAutofit/>
          </a:bodyPr>
          <a:lstStyle/>
          <a:p>
            <a:r>
              <a:rPr lang="en-US"/>
              <a:t>Winch Module Redesign</a:t>
            </a:r>
          </a:p>
        </p:txBody>
      </p:sp>
      <p:sp>
        <p:nvSpPr>
          <p:cNvPr id="247" name="Google Shape;247;p35"/>
          <p:cNvSpPr txBox="1">
            <a:spLocks noGrp="1"/>
          </p:cNvSpPr>
          <p:nvPr>
            <p:ph type="sldNum" idx="12"/>
          </p:nvPr>
        </p:nvSpPr>
        <p:spPr>
          <a:xfrm>
            <a:off x="1" y="6387664"/>
            <a:ext cx="609600" cy="3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12</a:t>
            </a:fld>
            <a:endParaRPr/>
          </a:p>
        </p:txBody>
      </p:sp>
      <p:sp>
        <p:nvSpPr>
          <p:cNvPr id="3" name="Text Placeholder 2">
            <a:extLst>
              <a:ext uri="{FF2B5EF4-FFF2-40B4-BE49-F238E27FC236}">
                <a16:creationId xmlns:a16="http://schemas.microsoft.com/office/drawing/2014/main" id="{B61A89AB-89E4-6E6A-AA20-9E8237487DE3}"/>
              </a:ext>
            </a:extLst>
          </p:cNvPr>
          <p:cNvSpPr>
            <a:spLocks noGrp="1"/>
          </p:cNvSpPr>
          <p:nvPr>
            <p:ph type="body" idx="1"/>
          </p:nvPr>
        </p:nvSpPr>
        <p:spPr>
          <a:xfrm>
            <a:off x="1016000" y="1676400"/>
            <a:ext cx="4876800" cy="4495800"/>
          </a:xfrm>
        </p:spPr>
        <p:txBody>
          <a:bodyPr>
            <a:normAutofit lnSpcReduction="10000"/>
          </a:bodyPr>
          <a:lstStyle/>
          <a:p>
            <a:pPr>
              <a:lnSpc>
                <a:spcPct val="150000"/>
              </a:lnSpc>
            </a:pPr>
            <a:r>
              <a:rPr lang="en-US"/>
              <a:t>Reorientation to fit within profile </a:t>
            </a:r>
          </a:p>
          <a:p>
            <a:pPr>
              <a:lnSpc>
                <a:spcPct val="150000"/>
              </a:lnSpc>
            </a:pPr>
            <a:r>
              <a:rPr lang="en-US"/>
              <a:t>Smaller winch drum design</a:t>
            </a:r>
          </a:p>
          <a:p>
            <a:pPr>
              <a:lnSpc>
                <a:spcPct val="150000"/>
              </a:lnSpc>
            </a:pPr>
            <a:r>
              <a:rPr lang="en-US"/>
              <a:t>Better alignment with origami 'channels'</a:t>
            </a:r>
          </a:p>
          <a:p>
            <a:pPr>
              <a:lnSpc>
                <a:spcPct val="150000"/>
              </a:lnSpc>
            </a:pPr>
            <a:r>
              <a:rPr lang="en-US"/>
              <a:t>Reduced wear on </a:t>
            </a:r>
            <a:br>
              <a:rPr lang="en-US"/>
            </a:br>
            <a:r>
              <a:rPr lang="en-US"/>
              <a:t>cables / origami</a:t>
            </a:r>
          </a:p>
        </p:txBody>
      </p:sp>
      <p:pic>
        <p:nvPicPr>
          <p:cNvPr id="2" name="Picture 3">
            <a:extLst>
              <a:ext uri="{FF2B5EF4-FFF2-40B4-BE49-F238E27FC236}">
                <a16:creationId xmlns:a16="http://schemas.microsoft.com/office/drawing/2014/main" id="{A28E1B01-CAF6-50BE-F7C4-FBB46ED19895}"/>
              </a:ext>
            </a:extLst>
          </p:cNvPr>
          <p:cNvPicPr>
            <a:picLocks noChangeAspect="1"/>
          </p:cNvPicPr>
          <p:nvPr/>
        </p:nvPicPr>
        <p:blipFill>
          <a:blip r:embed="rId3"/>
          <a:stretch>
            <a:fillRect/>
          </a:stretch>
        </p:blipFill>
        <p:spPr>
          <a:xfrm rot="10800000">
            <a:off x="5170934" y="1152639"/>
            <a:ext cx="3541485" cy="3082052"/>
          </a:xfrm>
          <a:prstGeom prst="rect">
            <a:avLst/>
          </a:prstGeom>
        </p:spPr>
      </p:pic>
      <p:pic>
        <p:nvPicPr>
          <p:cNvPr id="4" name="Picture 4" descr="A picture containing green, indoor, floor, person&#10;&#10;Description automatically generated">
            <a:extLst>
              <a:ext uri="{FF2B5EF4-FFF2-40B4-BE49-F238E27FC236}">
                <a16:creationId xmlns:a16="http://schemas.microsoft.com/office/drawing/2014/main" id="{DA855CA7-BFD8-2278-7F70-6D4DAD12B9D5}"/>
              </a:ext>
            </a:extLst>
          </p:cNvPr>
          <p:cNvPicPr>
            <a:picLocks noChangeAspect="1"/>
          </p:cNvPicPr>
          <p:nvPr/>
        </p:nvPicPr>
        <p:blipFill>
          <a:blip r:embed="rId4"/>
          <a:stretch>
            <a:fillRect/>
          </a:stretch>
        </p:blipFill>
        <p:spPr>
          <a:xfrm rot="5400000">
            <a:off x="7584924" y="2114248"/>
            <a:ext cx="4576838" cy="3432628"/>
          </a:xfrm>
          <a:prstGeom prst="rect">
            <a:avLst/>
          </a:prstGeom>
        </p:spPr>
      </p:pic>
      <p:pic>
        <p:nvPicPr>
          <p:cNvPr id="7" name="Picture 7">
            <a:extLst>
              <a:ext uri="{FF2B5EF4-FFF2-40B4-BE49-F238E27FC236}">
                <a16:creationId xmlns:a16="http://schemas.microsoft.com/office/drawing/2014/main" id="{E9097E23-8D69-B4EF-F7BE-CE01E0421A0F}"/>
              </a:ext>
            </a:extLst>
          </p:cNvPr>
          <p:cNvPicPr>
            <a:picLocks noChangeAspect="1"/>
          </p:cNvPicPr>
          <p:nvPr/>
        </p:nvPicPr>
        <p:blipFill rotWithShape="1">
          <a:blip r:embed="rId5"/>
          <a:srcRect l="30584" t="20103" r="15120" b="22732"/>
          <a:stretch/>
        </p:blipFill>
        <p:spPr>
          <a:xfrm>
            <a:off x="5053659" y="4151489"/>
            <a:ext cx="2806476" cy="1957954"/>
          </a:xfrm>
          <a:prstGeom prst="rect">
            <a:avLst/>
          </a:prstGeom>
        </p:spPr>
      </p:pic>
    </p:spTree>
    <p:extLst>
      <p:ext uri="{BB962C8B-B14F-4D97-AF65-F5344CB8AC3E}">
        <p14:creationId xmlns:p14="http://schemas.microsoft.com/office/powerpoint/2010/main" val="1660315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8" name="Google Shape;258;p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5753100" cy="1981200"/>
          </a:xfrm>
          <a:prstGeom prst="rect">
            <a:avLst/>
          </a:prstGeom>
          <a:noFill/>
          <a:ln>
            <a:noFill/>
          </a:ln>
        </p:spPr>
      </p:pic>
      <p:sp>
        <p:nvSpPr>
          <p:cNvPr id="7" name="Google Shape;214;p32">
            <a:extLst>
              <a:ext uri="{FF2B5EF4-FFF2-40B4-BE49-F238E27FC236}">
                <a16:creationId xmlns:a16="http://schemas.microsoft.com/office/drawing/2014/main" id="{F7C60402-675E-2502-0009-32638CA97626}"/>
              </a:ext>
            </a:extLst>
          </p:cNvPr>
          <p:cNvSpPr txBox="1">
            <a:spLocks noGrp="1"/>
          </p:cNvSpPr>
          <p:nvPr>
            <p:ph type="ctrTitle"/>
          </p:nvPr>
        </p:nvSpPr>
        <p:spPr>
          <a:xfrm>
            <a:off x="609600" y="2286000"/>
            <a:ext cx="9144000" cy="1524000"/>
          </a:xfrm>
          <a:prstGeom prst="rect">
            <a:avLst/>
          </a:prstGeom>
          <a:noFill/>
          <a:ln>
            <a:noFill/>
          </a:ln>
        </p:spPr>
        <p:txBody>
          <a:bodyPr spcFirstLastPara="1" wrap="square" lIns="91425" tIns="45700" rIns="91425" bIns="45700" anchor="b" anchorCtr="0">
            <a:noAutofit/>
          </a:bodyPr>
          <a:lstStyle/>
          <a:p>
            <a:r>
              <a:rPr lang="en-US" sz="4800"/>
              <a:t>Electrical Updates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609600" y="351367"/>
            <a:ext cx="10972800" cy="800100"/>
          </a:xfrm>
          <a:prstGeom prst="rect">
            <a:avLst/>
          </a:prstGeom>
        </p:spPr>
        <p:txBody>
          <a:bodyPr spcFirstLastPara="1" wrap="square" lIns="91425" tIns="45700" rIns="91425" bIns="45700" anchor="b" anchorCtr="0">
            <a:noAutofit/>
          </a:bodyPr>
          <a:lstStyle/>
          <a:p>
            <a:r>
              <a:rPr lang="en-US"/>
              <a:t>Power Changes</a:t>
            </a:r>
          </a:p>
        </p:txBody>
      </p:sp>
      <p:sp>
        <p:nvSpPr>
          <p:cNvPr id="247" name="Google Shape;247;p35"/>
          <p:cNvSpPr txBox="1">
            <a:spLocks noGrp="1"/>
          </p:cNvSpPr>
          <p:nvPr>
            <p:ph type="sldNum" idx="12"/>
          </p:nvPr>
        </p:nvSpPr>
        <p:spPr>
          <a:xfrm>
            <a:off x="1" y="6387664"/>
            <a:ext cx="609600" cy="3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14</a:t>
            </a:fld>
            <a:endParaRPr/>
          </a:p>
        </p:txBody>
      </p:sp>
      <p:sp>
        <p:nvSpPr>
          <p:cNvPr id="3" name="Text Placeholder 2">
            <a:extLst>
              <a:ext uri="{FF2B5EF4-FFF2-40B4-BE49-F238E27FC236}">
                <a16:creationId xmlns:a16="http://schemas.microsoft.com/office/drawing/2014/main" id="{0E09AF92-2042-9DC5-1AA1-B9E641F8A9CC}"/>
              </a:ext>
            </a:extLst>
          </p:cNvPr>
          <p:cNvSpPr>
            <a:spLocks noGrp="1"/>
          </p:cNvSpPr>
          <p:nvPr>
            <p:ph type="body" idx="1"/>
          </p:nvPr>
        </p:nvSpPr>
        <p:spPr>
          <a:xfrm>
            <a:off x="770611" y="1715145"/>
            <a:ext cx="6072478" cy="4457055"/>
          </a:xfrm>
        </p:spPr>
        <p:txBody>
          <a:bodyPr spcFirstLastPara="1" wrap="square" lIns="91425" tIns="45700" rIns="91425" bIns="45700" anchor="t" anchorCtr="0">
            <a:noAutofit/>
          </a:bodyPr>
          <a:lstStyle/>
          <a:p>
            <a:pPr>
              <a:lnSpc>
                <a:spcPct val="150000"/>
              </a:lnSpc>
            </a:pPr>
            <a:r>
              <a:rPr lang="en-US" sz="2000"/>
              <a:t>From 1x 7.4V 1000mAh battery to 3x 7.4V 250mAh batteries</a:t>
            </a:r>
          </a:p>
          <a:p>
            <a:pPr>
              <a:lnSpc>
                <a:spcPct val="150000"/>
              </a:lnSpc>
            </a:pPr>
            <a:r>
              <a:rPr lang="en-US" sz="2000"/>
              <a:t>Main breaker implementation to allow robot shutdown</a:t>
            </a:r>
          </a:p>
          <a:p>
            <a:pPr>
              <a:lnSpc>
                <a:spcPct val="150000"/>
              </a:lnSpc>
            </a:pPr>
            <a:r>
              <a:rPr lang="en-US" sz="2000"/>
              <a:t>Reorientation of 12V regulator on Main Board</a:t>
            </a:r>
          </a:p>
          <a:p>
            <a:pPr>
              <a:lnSpc>
                <a:spcPct val="150000"/>
              </a:lnSpc>
            </a:pPr>
            <a:r>
              <a:rPr lang="en-US" sz="2000"/>
              <a:t>Implementation of 5V regulator in parallel with main board to power camera</a:t>
            </a:r>
          </a:p>
        </p:txBody>
      </p:sp>
      <p:pic>
        <p:nvPicPr>
          <p:cNvPr id="2" name="Picture 3" descr="A picture containing toy&#10;&#10;Description automatically generated">
            <a:extLst>
              <a:ext uri="{FF2B5EF4-FFF2-40B4-BE49-F238E27FC236}">
                <a16:creationId xmlns:a16="http://schemas.microsoft.com/office/drawing/2014/main" id="{5BB24F9C-D8EF-E182-F48B-4B526258663C}"/>
              </a:ext>
            </a:extLst>
          </p:cNvPr>
          <p:cNvPicPr>
            <a:picLocks noChangeAspect="1"/>
          </p:cNvPicPr>
          <p:nvPr/>
        </p:nvPicPr>
        <p:blipFill rotWithShape="1">
          <a:blip r:embed="rId3"/>
          <a:srcRect l="23500" t="16291" r="28500" b="24175"/>
          <a:stretch/>
        </p:blipFill>
        <p:spPr>
          <a:xfrm>
            <a:off x="7002841" y="1449065"/>
            <a:ext cx="2564638" cy="2118273"/>
          </a:xfrm>
          <a:prstGeom prst="rect">
            <a:avLst/>
          </a:prstGeom>
        </p:spPr>
      </p:pic>
      <p:pic>
        <p:nvPicPr>
          <p:cNvPr id="4" name="Picture 4">
            <a:extLst>
              <a:ext uri="{FF2B5EF4-FFF2-40B4-BE49-F238E27FC236}">
                <a16:creationId xmlns:a16="http://schemas.microsoft.com/office/drawing/2014/main" id="{496D08FF-82E6-B68A-289F-82C17357F7E2}"/>
              </a:ext>
            </a:extLst>
          </p:cNvPr>
          <p:cNvPicPr>
            <a:picLocks noChangeAspect="1"/>
          </p:cNvPicPr>
          <p:nvPr/>
        </p:nvPicPr>
        <p:blipFill>
          <a:blip r:embed="rId4"/>
          <a:stretch>
            <a:fillRect/>
          </a:stretch>
        </p:blipFill>
        <p:spPr>
          <a:xfrm rot="-5400000">
            <a:off x="9101365" y="2521006"/>
            <a:ext cx="3263295" cy="2178847"/>
          </a:xfrm>
          <a:prstGeom prst="rect">
            <a:avLst/>
          </a:prstGeom>
        </p:spPr>
      </p:pic>
      <p:pic>
        <p:nvPicPr>
          <p:cNvPr id="5" name="Picture 5" descr="A picture containing person, indoor, green, plastic&#10;&#10;Description automatically generated">
            <a:extLst>
              <a:ext uri="{FF2B5EF4-FFF2-40B4-BE49-F238E27FC236}">
                <a16:creationId xmlns:a16="http://schemas.microsoft.com/office/drawing/2014/main" id="{3688C6EE-6F2A-99D7-E0CA-F21EF648217A}"/>
              </a:ext>
            </a:extLst>
          </p:cNvPr>
          <p:cNvPicPr>
            <a:picLocks noChangeAspect="1"/>
          </p:cNvPicPr>
          <p:nvPr/>
        </p:nvPicPr>
        <p:blipFill rotWithShape="1">
          <a:blip r:embed="rId5"/>
          <a:srcRect l="26821" t="22467" r="27152" b="14097"/>
          <a:stretch/>
        </p:blipFill>
        <p:spPr>
          <a:xfrm rot="5400000">
            <a:off x="7052734" y="3565677"/>
            <a:ext cx="2457565" cy="2562657"/>
          </a:xfrm>
          <a:prstGeom prst="rect">
            <a:avLst/>
          </a:prstGeom>
        </p:spPr>
      </p:pic>
    </p:spTree>
    <p:extLst>
      <p:ext uri="{BB962C8B-B14F-4D97-AF65-F5344CB8AC3E}">
        <p14:creationId xmlns:p14="http://schemas.microsoft.com/office/powerpoint/2010/main" val="2002408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609600" y="351367"/>
            <a:ext cx="10972800" cy="800100"/>
          </a:xfrm>
          <a:prstGeom prst="rect">
            <a:avLst/>
          </a:prstGeom>
        </p:spPr>
        <p:txBody>
          <a:bodyPr spcFirstLastPara="1" wrap="square" lIns="91425" tIns="45700" rIns="91425" bIns="45700" anchor="b" anchorCtr="0">
            <a:noAutofit/>
          </a:bodyPr>
          <a:lstStyle/>
          <a:p>
            <a:r>
              <a:rPr lang="en-US"/>
              <a:t>Wiring Diagram</a:t>
            </a:r>
          </a:p>
        </p:txBody>
      </p:sp>
      <p:sp>
        <p:nvSpPr>
          <p:cNvPr id="247" name="Google Shape;247;p35"/>
          <p:cNvSpPr txBox="1">
            <a:spLocks noGrp="1"/>
          </p:cNvSpPr>
          <p:nvPr>
            <p:ph type="sldNum" idx="12"/>
          </p:nvPr>
        </p:nvSpPr>
        <p:spPr>
          <a:xfrm>
            <a:off x="1" y="6387664"/>
            <a:ext cx="609600" cy="3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pic>
        <p:nvPicPr>
          <p:cNvPr id="2" name="Picture 2" descr="Graphical user interface&#10;&#10;Description automatically generated">
            <a:extLst>
              <a:ext uri="{FF2B5EF4-FFF2-40B4-BE49-F238E27FC236}">
                <a16:creationId xmlns:a16="http://schemas.microsoft.com/office/drawing/2014/main" id="{D3980EB0-AC3A-FA0B-89B8-6CCF79A7E75F}"/>
              </a:ext>
            </a:extLst>
          </p:cNvPr>
          <p:cNvPicPr>
            <a:picLocks noChangeAspect="1"/>
          </p:cNvPicPr>
          <p:nvPr/>
        </p:nvPicPr>
        <p:blipFill rotWithShape="1">
          <a:blip r:embed="rId3"/>
          <a:srcRect l="19410" t="39240" r="26524" b="13743"/>
          <a:stretch/>
        </p:blipFill>
        <p:spPr>
          <a:xfrm>
            <a:off x="1051880" y="1390761"/>
            <a:ext cx="10090251" cy="4927335"/>
          </a:xfrm>
          <a:prstGeom prst="rect">
            <a:avLst/>
          </a:prstGeom>
        </p:spPr>
      </p:pic>
    </p:spTree>
    <p:extLst>
      <p:ext uri="{BB962C8B-B14F-4D97-AF65-F5344CB8AC3E}">
        <p14:creationId xmlns:p14="http://schemas.microsoft.com/office/powerpoint/2010/main" val="2134930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8" name="Google Shape;258;p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5753100" cy="1981200"/>
          </a:xfrm>
          <a:prstGeom prst="rect">
            <a:avLst/>
          </a:prstGeom>
          <a:noFill/>
          <a:ln>
            <a:noFill/>
          </a:ln>
        </p:spPr>
      </p:pic>
      <p:sp>
        <p:nvSpPr>
          <p:cNvPr id="7" name="Google Shape;214;p32">
            <a:extLst>
              <a:ext uri="{FF2B5EF4-FFF2-40B4-BE49-F238E27FC236}">
                <a16:creationId xmlns:a16="http://schemas.microsoft.com/office/drawing/2014/main" id="{F7C60402-675E-2502-0009-32638CA97626}"/>
              </a:ext>
            </a:extLst>
          </p:cNvPr>
          <p:cNvSpPr txBox="1">
            <a:spLocks noGrp="1"/>
          </p:cNvSpPr>
          <p:nvPr>
            <p:ph type="ctrTitle"/>
          </p:nvPr>
        </p:nvSpPr>
        <p:spPr>
          <a:xfrm>
            <a:off x="609600" y="2286000"/>
            <a:ext cx="9144000" cy="1524000"/>
          </a:xfrm>
          <a:prstGeom prst="rect">
            <a:avLst/>
          </a:prstGeom>
          <a:noFill/>
          <a:ln>
            <a:noFill/>
          </a:ln>
        </p:spPr>
        <p:txBody>
          <a:bodyPr spcFirstLastPara="1" wrap="square" lIns="91425" tIns="45700" rIns="91425" bIns="45700" anchor="b" anchorCtr="0">
            <a:noAutofit/>
          </a:bodyPr>
          <a:lstStyle/>
          <a:p>
            <a:r>
              <a:rPr lang="en-US" sz="4800"/>
              <a:t>Software / Control Updates</a:t>
            </a:r>
            <a:endParaRPr sz="4800"/>
          </a:p>
        </p:txBody>
      </p:sp>
    </p:spTree>
    <p:extLst>
      <p:ext uri="{BB962C8B-B14F-4D97-AF65-F5344CB8AC3E}">
        <p14:creationId xmlns:p14="http://schemas.microsoft.com/office/powerpoint/2010/main" val="626107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r>
              <a:rPr lang="en-US"/>
              <a:t>Camera Implementation</a:t>
            </a:r>
          </a:p>
        </p:txBody>
      </p:sp>
      <p:sp>
        <p:nvSpPr>
          <p:cNvPr id="273" name="Google Shape;273;p38"/>
          <p:cNvSpPr txBox="1">
            <a:spLocks noGrp="1"/>
          </p:cNvSpPr>
          <p:nvPr>
            <p:ph type="sldNum" idx="12"/>
          </p:nvPr>
        </p:nvSpPr>
        <p:spPr>
          <a:xfrm>
            <a:off x="1" y="6387664"/>
            <a:ext cx="609600" cy="39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17</a:t>
            </a:fld>
            <a:endParaRPr/>
          </a:p>
        </p:txBody>
      </p:sp>
      <p:sp>
        <p:nvSpPr>
          <p:cNvPr id="275" name="Google Shape;275;p38"/>
          <p:cNvSpPr txBox="1"/>
          <p:nvPr/>
        </p:nvSpPr>
        <p:spPr>
          <a:xfrm>
            <a:off x="1021475" y="2086063"/>
            <a:ext cx="4283100" cy="507801"/>
          </a:xfrm>
          <a:prstGeom prst="rect">
            <a:avLst/>
          </a:prstGeom>
          <a:noFill/>
          <a:ln>
            <a:noFill/>
          </a:ln>
        </p:spPr>
        <p:txBody>
          <a:bodyPr spcFirstLastPara="1" wrap="square" lIns="91425" tIns="91425" rIns="91425" bIns="91425" anchor="t" anchorCtr="0">
            <a:spAutoFit/>
          </a:bodyPr>
          <a:lstStyle/>
          <a:p>
            <a:pPr marL="438150" indent="-342900">
              <a:buSzPts val="2100"/>
              <a:buChar char="•"/>
            </a:pPr>
            <a:endParaRPr lang="en-US" sz="2100">
              <a:latin typeface="Verdana"/>
              <a:ea typeface="Verdana"/>
              <a:cs typeface="Verdana"/>
            </a:endParaRPr>
          </a:p>
        </p:txBody>
      </p:sp>
      <p:pic>
        <p:nvPicPr>
          <p:cNvPr id="2" name="Picture 2" descr="A screenshot of a video game&#10;&#10;Description automatically generated">
            <a:extLst>
              <a:ext uri="{FF2B5EF4-FFF2-40B4-BE49-F238E27FC236}">
                <a16:creationId xmlns:a16="http://schemas.microsoft.com/office/drawing/2014/main" id="{2F22D3DE-E7FA-53B6-7534-1CEA246C4648}"/>
              </a:ext>
            </a:extLst>
          </p:cNvPr>
          <p:cNvPicPr>
            <a:picLocks noChangeAspect="1"/>
          </p:cNvPicPr>
          <p:nvPr/>
        </p:nvPicPr>
        <p:blipFill rotWithShape="1">
          <a:blip r:embed="rId3"/>
          <a:srcRect t="13239" r="37849" b="5910"/>
          <a:stretch/>
        </p:blipFill>
        <p:spPr>
          <a:xfrm>
            <a:off x="1395003" y="3218641"/>
            <a:ext cx="4696055" cy="3436302"/>
          </a:xfrm>
          <a:prstGeom prst="rect">
            <a:avLst/>
          </a:prstGeom>
        </p:spPr>
      </p:pic>
      <p:sp>
        <p:nvSpPr>
          <p:cNvPr id="4" name="Text Placeholder 2">
            <a:extLst>
              <a:ext uri="{FF2B5EF4-FFF2-40B4-BE49-F238E27FC236}">
                <a16:creationId xmlns:a16="http://schemas.microsoft.com/office/drawing/2014/main" id="{5856AC1E-A651-D83A-5515-24DA20866886}"/>
              </a:ext>
            </a:extLst>
          </p:cNvPr>
          <p:cNvSpPr>
            <a:spLocks noGrp="1"/>
          </p:cNvSpPr>
          <p:nvPr>
            <p:ph type="body" idx="1"/>
          </p:nvPr>
        </p:nvSpPr>
        <p:spPr>
          <a:xfrm>
            <a:off x="1016000" y="1422400"/>
            <a:ext cx="4871361" cy="4495800"/>
          </a:xfrm>
        </p:spPr>
        <p:txBody>
          <a:bodyPr spcFirstLastPara="1" wrap="square" lIns="91425" tIns="45700" rIns="91425" bIns="45700" anchor="t" anchorCtr="0">
            <a:noAutofit/>
          </a:bodyPr>
          <a:lstStyle/>
          <a:p>
            <a:pPr>
              <a:lnSpc>
                <a:spcPct val="150000"/>
              </a:lnSpc>
            </a:pPr>
            <a:r>
              <a:rPr lang="en-US" sz="2000"/>
              <a:t>ESP32-Cam for live video feed</a:t>
            </a:r>
          </a:p>
          <a:p>
            <a:pPr>
              <a:lnSpc>
                <a:spcPct val="150000"/>
              </a:lnSpc>
            </a:pPr>
            <a:r>
              <a:rPr lang="en-US" sz="2000"/>
              <a:t>Streaming via Wi-Fi Web Server</a:t>
            </a:r>
          </a:p>
          <a:p>
            <a:pPr>
              <a:lnSpc>
                <a:spcPct val="150000"/>
              </a:lnSpc>
            </a:pPr>
            <a:r>
              <a:rPr lang="en-US" sz="2000"/>
              <a:t>Allows for usage for inspection</a:t>
            </a:r>
          </a:p>
        </p:txBody>
      </p:sp>
      <p:pic>
        <p:nvPicPr>
          <p:cNvPr id="3" name="Picture 4" descr="A picture containing automaton, toy&#10;&#10;Description automatically generated">
            <a:extLst>
              <a:ext uri="{FF2B5EF4-FFF2-40B4-BE49-F238E27FC236}">
                <a16:creationId xmlns:a16="http://schemas.microsoft.com/office/drawing/2014/main" id="{A6E12C4E-F0EB-3B1B-DA82-1C229B9F6A51}"/>
              </a:ext>
            </a:extLst>
          </p:cNvPr>
          <p:cNvPicPr>
            <a:picLocks noChangeAspect="1"/>
          </p:cNvPicPr>
          <p:nvPr/>
        </p:nvPicPr>
        <p:blipFill rotWithShape="1">
          <a:blip r:embed="rId4"/>
          <a:srcRect l="19902" t="50244" r="40783" b="-244"/>
          <a:stretch/>
        </p:blipFill>
        <p:spPr>
          <a:xfrm>
            <a:off x="6346348" y="1493622"/>
            <a:ext cx="5433146" cy="461794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7"/>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r>
              <a:rPr lang="en-US"/>
              <a:t>Updated Control Architecture</a:t>
            </a:r>
          </a:p>
        </p:txBody>
      </p:sp>
      <p:sp>
        <p:nvSpPr>
          <p:cNvPr id="265" name="Google Shape;265;p37"/>
          <p:cNvSpPr txBox="1">
            <a:spLocks noGrp="1"/>
          </p:cNvSpPr>
          <p:nvPr>
            <p:ph type="sldNum" idx="12"/>
          </p:nvPr>
        </p:nvSpPr>
        <p:spPr>
          <a:xfrm>
            <a:off x="1" y="6387664"/>
            <a:ext cx="609600" cy="39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18</a:t>
            </a:fld>
            <a:endParaRPr/>
          </a:p>
        </p:txBody>
      </p:sp>
      <p:grpSp>
        <p:nvGrpSpPr>
          <p:cNvPr id="18" name="Group 17">
            <a:extLst>
              <a:ext uri="{FF2B5EF4-FFF2-40B4-BE49-F238E27FC236}">
                <a16:creationId xmlns:a16="http://schemas.microsoft.com/office/drawing/2014/main" id="{4C1B7623-7A4E-230D-7E04-2D50A2FD0E00}"/>
              </a:ext>
            </a:extLst>
          </p:cNvPr>
          <p:cNvGrpSpPr/>
          <p:nvPr/>
        </p:nvGrpSpPr>
        <p:grpSpPr>
          <a:xfrm>
            <a:off x="1827491" y="1668180"/>
            <a:ext cx="8547835" cy="4212503"/>
            <a:chOff x="1511265" y="1431369"/>
            <a:chExt cx="8547835" cy="4212503"/>
          </a:xfrm>
        </p:grpSpPr>
        <p:pic>
          <p:nvPicPr>
            <p:cNvPr id="266" name="Google Shape;266;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11265" y="1431369"/>
              <a:ext cx="8547835" cy="3881030"/>
            </a:xfrm>
            <a:prstGeom prst="rect">
              <a:avLst/>
            </a:prstGeom>
            <a:noFill/>
            <a:ln>
              <a:noFill/>
            </a:ln>
          </p:spPr>
        </p:pic>
        <p:grpSp>
          <p:nvGrpSpPr>
            <p:cNvPr id="8" name="Group 7">
              <a:extLst>
                <a:ext uri="{FF2B5EF4-FFF2-40B4-BE49-F238E27FC236}">
                  <a16:creationId xmlns:a16="http://schemas.microsoft.com/office/drawing/2014/main" id="{0C0F4C83-318A-D6CF-F06E-E585005AE3EA}"/>
                </a:ext>
              </a:extLst>
            </p:cNvPr>
            <p:cNvGrpSpPr/>
            <p:nvPr/>
          </p:nvGrpSpPr>
          <p:grpSpPr>
            <a:xfrm>
              <a:off x="5514471" y="4078315"/>
              <a:ext cx="2496553" cy="1436156"/>
              <a:chOff x="5594682" y="4138473"/>
              <a:chExt cx="2496553" cy="1436156"/>
            </a:xfrm>
          </p:grpSpPr>
          <p:pic>
            <p:nvPicPr>
              <p:cNvPr id="2" name="Google Shape;266;p37">
                <a:extLst>
                  <a:ext uri="{FF2B5EF4-FFF2-40B4-BE49-F238E27FC236}">
                    <a16:creationId xmlns:a16="http://schemas.microsoft.com/office/drawing/2014/main" id="{D6A5D3DB-16FD-2C9F-3D33-70809FAE5FA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l="50527" t="33592" r="29426" b="32041"/>
              <a:stretch/>
            </p:blipFill>
            <p:spPr>
              <a:xfrm>
                <a:off x="5912817" y="4138473"/>
                <a:ext cx="1713622" cy="1333796"/>
              </a:xfrm>
              <a:prstGeom prst="rect">
                <a:avLst/>
              </a:prstGeom>
              <a:noFill/>
              <a:ln>
                <a:noFill/>
              </a:ln>
            </p:spPr>
          </p:pic>
          <p:sp>
            <p:nvSpPr>
              <p:cNvPr id="4" name="Rectangle 3">
                <a:extLst>
                  <a:ext uri="{FF2B5EF4-FFF2-40B4-BE49-F238E27FC236}">
                    <a16:creationId xmlns:a16="http://schemas.microsoft.com/office/drawing/2014/main" id="{73EBD313-3FFC-B12C-04AB-CE7382B9CEB4}"/>
                  </a:ext>
                </a:extLst>
              </p:cNvPr>
              <p:cNvSpPr/>
              <p:nvPr/>
            </p:nvSpPr>
            <p:spPr>
              <a:xfrm>
                <a:off x="7549814" y="4211051"/>
                <a:ext cx="541421" cy="531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08435E-D784-8C5F-CD6A-BA2B11E9B69D}"/>
                  </a:ext>
                </a:extLst>
              </p:cNvPr>
              <p:cNvSpPr/>
              <p:nvPr/>
            </p:nvSpPr>
            <p:spPr>
              <a:xfrm>
                <a:off x="5594682" y="5043235"/>
                <a:ext cx="541421" cy="531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B8F206B-41BD-EC43-0E93-F44B54EDCAB8}"/>
                </a:ext>
              </a:extLst>
            </p:cNvPr>
            <p:cNvSpPr txBox="1"/>
            <p:nvPr/>
          </p:nvSpPr>
          <p:spPr>
            <a:xfrm>
              <a:off x="4231105" y="4301289"/>
              <a:ext cx="13134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Wi-Fi</a:t>
              </a:r>
              <a:endParaRPr lang="en-US" dirty="0"/>
            </a:p>
          </p:txBody>
        </p:sp>
        <p:sp>
          <p:nvSpPr>
            <p:cNvPr id="17" name="TextBox 16">
              <a:extLst>
                <a:ext uri="{FF2B5EF4-FFF2-40B4-BE49-F238E27FC236}">
                  <a16:creationId xmlns:a16="http://schemas.microsoft.com/office/drawing/2014/main" id="{17970D49-8302-7E30-B16B-7050C9C9FC7D}"/>
                </a:ext>
              </a:extLst>
            </p:cNvPr>
            <p:cNvSpPr txBox="1"/>
            <p:nvPr/>
          </p:nvSpPr>
          <p:spPr>
            <a:xfrm>
              <a:off x="6306552" y="5243762"/>
              <a:ext cx="176463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ESP32-Cam</a:t>
              </a:r>
              <a:endParaRPr lang="en-US" dirty="0"/>
            </a:p>
          </p:txBody>
        </p:sp>
        <p:cxnSp>
          <p:nvCxnSpPr>
            <p:cNvPr id="16" name="Straight Arrow Connector 15">
              <a:extLst>
                <a:ext uri="{FF2B5EF4-FFF2-40B4-BE49-F238E27FC236}">
                  <a16:creationId xmlns:a16="http://schemas.microsoft.com/office/drawing/2014/main" id="{9D905783-168E-8C15-FACA-706C2DBCA15F}"/>
                </a:ext>
              </a:extLst>
            </p:cNvPr>
            <p:cNvCxnSpPr/>
            <p:nvPr/>
          </p:nvCxnSpPr>
          <p:spPr>
            <a:xfrm>
              <a:off x="3833815" y="4709693"/>
              <a:ext cx="2007268" cy="2006"/>
            </a:xfrm>
            <a:prstGeom prst="straightConnector1">
              <a:avLst/>
            </a:prstGeom>
            <a:ln w="285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7570FDD3-2003-1661-030A-460D32CC0A4A}"/>
                </a:ext>
              </a:extLst>
            </p:cNvPr>
            <p:cNvCxnSpPr/>
            <p:nvPr/>
          </p:nvCxnSpPr>
          <p:spPr>
            <a:xfrm>
              <a:off x="3440531" y="3129714"/>
              <a:ext cx="403058" cy="1576137"/>
            </a:xfrm>
            <a:prstGeom prst="bentConnector3">
              <a:avLst/>
            </a:prstGeom>
            <a:ln w="285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3" name="Google Shape;187;p29">
            <a:extLst>
              <a:ext uri="{FF2B5EF4-FFF2-40B4-BE49-F238E27FC236}">
                <a16:creationId xmlns:a16="http://schemas.microsoft.com/office/drawing/2014/main" id="{7A27A317-9753-69FE-BE65-DD10CDBB8452}"/>
              </a:ext>
            </a:extLst>
          </p:cNvPr>
          <p:cNvSpPr txBox="1">
            <a:spLocks noGrp="1"/>
          </p:cNvSpPr>
          <p:nvPr/>
        </p:nvSpPr>
        <p:spPr>
          <a:xfrm>
            <a:off x="369712" y="5879747"/>
            <a:ext cx="4062883" cy="507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pPr algn="ctr"/>
            <a:r>
              <a:rPr lang="en-US" sz="1400" dirty="0"/>
              <a:t> CLARA: Continuum Locomotive Alternative for Robotic Adaptive-exploration (Katz &amp; Wheeler, 2022) [1]</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9"/>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pPr>
              <a:buSzPts val="3200"/>
            </a:pPr>
            <a:r>
              <a:rPr lang="en-US"/>
              <a:t>Control Scheme Updates</a:t>
            </a:r>
          </a:p>
        </p:txBody>
      </p:sp>
      <p:sp>
        <p:nvSpPr>
          <p:cNvPr id="282" name="Google Shape;282;p39"/>
          <p:cNvSpPr txBox="1">
            <a:spLocks noGrp="1"/>
          </p:cNvSpPr>
          <p:nvPr>
            <p:ph type="sldNum" idx="12"/>
          </p:nvPr>
        </p:nvSpPr>
        <p:spPr>
          <a:xfrm>
            <a:off x="1" y="6387664"/>
            <a:ext cx="609600" cy="39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19</a:t>
            </a:fld>
            <a:endParaRPr/>
          </a:p>
        </p:txBody>
      </p:sp>
      <p:sp>
        <p:nvSpPr>
          <p:cNvPr id="3" name="Text Placeholder 2">
            <a:extLst>
              <a:ext uri="{FF2B5EF4-FFF2-40B4-BE49-F238E27FC236}">
                <a16:creationId xmlns:a16="http://schemas.microsoft.com/office/drawing/2014/main" id="{67F94BD5-3937-6047-9AE4-0508B101AEFD}"/>
              </a:ext>
            </a:extLst>
          </p:cNvPr>
          <p:cNvSpPr>
            <a:spLocks noGrp="1"/>
          </p:cNvSpPr>
          <p:nvPr>
            <p:ph type="body" idx="1"/>
          </p:nvPr>
        </p:nvSpPr>
        <p:spPr>
          <a:xfrm>
            <a:off x="613833" y="1676400"/>
            <a:ext cx="4032587" cy="4495800"/>
          </a:xfrm>
        </p:spPr>
        <p:txBody>
          <a:bodyPr spcFirstLastPara="1" wrap="square" lIns="91425" tIns="45700" rIns="91425" bIns="45700" anchor="t" anchorCtr="0">
            <a:noAutofit/>
          </a:bodyPr>
          <a:lstStyle/>
          <a:p>
            <a:pPr>
              <a:lnSpc>
                <a:spcPct val="150000"/>
              </a:lnSpc>
            </a:pPr>
            <a:r>
              <a:rPr lang="en-US" sz="2000"/>
              <a:t>Separate controls for front and rear lead screws</a:t>
            </a:r>
          </a:p>
          <a:p>
            <a:pPr>
              <a:lnSpc>
                <a:spcPct val="150000"/>
              </a:lnSpc>
            </a:pPr>
            <a:r>
              <a:rPr lang="en-US" sz="2000"/>
              <a:t>Removal of unnecessary controls which caused issues</a:t>
            </a:r>
          </a:p>
          <a:p>
            <a:pPr>
              <a:lnSpc>
                <a:spcPct val="150000"/>
              </a:lnSpc>
            </a:pPr>
            <a:endParaRPr lang="en-US" sz="2000"/>
          </a:p>
        </p:txBody>
      </p:sp>
      <p:graphicFrame>
        <p:nvGraphicFramePr>
          <p:cNvPr id="4" name="Table 4">
            <a:extLst>
              <a:ext uri="{FF2B5EF4-FFF2-40B4-BE49-F238E27FC236}">
                <a16:creationId xmlns:a16="http://schemas.microsoft.com/office/drawing/2014/main" id="{8489C2EA-E7B9-F248-8056-BD2DA4FF5C5B}"/>
              </a:ext>
            </a:extLst>
          </p:cNvPr>
          <p:cNvGraphicFramePr>
            <a:graphicFrameLocks noGrp="1"/>
          </p:cNvGraphicFramePr>
          <p:nvPr>
            <p:extLst>
              <p:ext uri="{D42A27DB-BD31-4B8C-83A1-F6EECF244321}">
                <p14:modId xmlns:p14="http://schemas.microsoft.com/office/powerpoint/2010/main" val="220884907"/>
              </p:ext>
            </p:extLst>
          </p:nvPr>
        </p:nvGraphicFramePr>
        <p:xfrm>
          <a:off x="4894881" y="1381932"/>
          <a:ext cx="6864240" cy="4820907"/>
        </p:xfrm>
        <a:graphic>
          <a:graphicData uri="http://schemas.openxmlformats.org/drawingml/2006/table">
            <a:tbl>
              <a:tblPr firstRow="1" bandRow="1">
                <a:tableStyleId>{E6EA6DC9-28AA-422A-8BDA-A7017275DDD5}</a:tableStyleId>
              </a:tblPr>
              <a:tblGrid>
                <a:gridCol w="2288080">
                  <a:extLst>
                    <a:ext uri="{9D8B030D-6E8A-4147-A177-3AD203B41FA5}">
                      <a16:colId xmlns:a16="http://schemas.microsoft.com/office/drawing/2014/main" val="3234663067"/>
                    </a:ext>
                  </a:extLst>
                </a:gridCol>
                <a:gridCol w="2288080">
                  <a:extLst>
                    <a:ext uri="{9D8B030D-6E8A-4147-A177-3AD203B41FA5}">
                      <a16:colId xmlns:a16="http://schemas.microsoft.com/office/drawing/2014/main" val="3587052525"/>
                    </a:ext>
                  </a:extLst>
                </a:gridCol>
                <a:gridCol w="2288080">
                  <a:extLst>
                    <a:ext uri="{9D8B030D-6E8A-4147-A177-3AD203B41FA5}">
                      <a16:colId xmlns:a16="http://schemas.microsoft.com/office/drawing/2014/main" val="3630445068"/>
                    </a:ext>
                  </a:extLst>
                </a:gridCol>
              </a:tblGrid>
              <a:tr h="370840">
                <a:tc>
                  <a:txBody>
                    <a:bodyPr/>
                    <a:lstStyle/>
                    <a:p>
                      <a:pPr lvl="0" algn="ctr">
                        <a:buNone/>
                      </a:pPr>
                      <a:r>
                        <a:rPr lang="en-US" sz="1800" b="1"/>
                        <a:t>Button</a:t>
                      </a:r>
                    </a:p>
                  </a:txBody>
                  <a:tcPr/>
                </a:tc>
                <a:tc>
                  <a:txBody>
                    <a:bodyPr/>
                    <a:lstStyle/>
                    <a:p>
                      <a:pPr algn="ctr"/>
                      <a:r>
                        <a:rPr lang="en-US" sz="1800" b="1"/>
                        <a:t>Command Code</a:t>
                      </a:r>
                    </a:p>
                  </a:txBody>
                  <a:tcPr/>
                </a:tc>
                <a:tc>
                  <a:txBody>
                    <a:bodyPr/>
                    <a:lstStyle/>
                    <a:p>
                      <a:pPr algn="ctr"/>
                      <a:r>
                        <a:rPr lang="en-US" sz="1800" b="1"/>
                        <a:t>Effect</a:t>
                      </a:r>
                    </a:p>
                  </a:txBody>
                  <a:tcPr/>
                </a:tc>
                <a:extLst>
                  <a:ext uri="{0D108BD9-81ED-4DB2-BD59-A6C34878D82A}">
                    <a16:rowId xmlns:a16="http://schemas.microsoft.com/office/drawing/2014/main" val="3911962524"/>
                  </a:ext>
                </a:extLst>
              </a:tr>
              <a:tr h="370840">
                <a:tc>
                  <a:txBody>
                    <a:bodyPr/>
                    <a:lstStyle/>
                    <a:p>
                      <a:r>
                        <a:rPr lang="en-US"/>
                        <a:t>Right Bumper</a:t>
                      </a:r>
                    </a:p>
                  </a:txBody>
                  <a:tcPr/>
                </a:tc>
                <a:tc>
                  <a:txBody>
                    <a:bodyPr/>
                    <a:lstStyle/>
                    <a:p>
                      <a:r>
                        <a:rPr lang="en-US"/>
                        <a:t>8</a:t>
                      </a:r>
                    </a:p>
                  </a:txBody>
                  <a:tcPr/>
                </a:tc>
                <a:tc>
                  <a:txBody>
                    <a:bodyPr/>
                    <a:lstStyle/>
                    <a:p>
                      <a:r>
                        <a:rPr lang="en-US"/>
                        <a:t>Drive Forwards</a:t>
                      </a:r>
                    </a:p>
                  </a:txBody>
                  <a:tcPr/>
                </a:tc>
                <a:extLst>
                  <a:ext uri="{0D108BD9-81ED-4DB2-BD59-A6C34878D82A}">
                    <a16:rowId xmlns:a16="http://schemas.microsoft.com/office/drawing/2014/main" val="2431314908"/>
                  </a:ext>
                </a:extLst>
              </a:tr>
              <a:tr h="370840">
                <a:tc>
                  <a:txBody>
                    <a:bodyPr/>
                    <a:lstStyle/>
                    <a:p>
                      <a:r>
                        <a:rPr lang="en-US"/>
                        <a:t>Left Bumper</a:t>
                      </a:r>
                    </a:p>
                  </a:txBody>
                  <a:tcPr/>
                </a:tc>
                <a:tc>
                  <a:txBody>
                    <a:bodyPr/>
                    <a:lstStyle/>
                    <a:p>
                      <a:r>
                        <a:rPr lang="en-US"/>
                        <a:t>9</a:t>
                      </a:r>
                    </a:p>
                  </a:txBody>
                  <a:tcPr/>
                </a:tc>
                <a:tc>
                  <a:txBody>
                    <a:bodyPr/>
                    <a:lstStyle/>
                    <a:p>
                      <a:r>
                        <a:rPr lang="en-US"/>
                        <a:t>Drive Backwards</a:t>
                      </a:r>
                    </a:p>
                  </a:txBody>
                  <a:tcPr/>
                </a:tc>
                <a:extLst>
                  <a:ext uri="{0D108BD9-81ED-4DB2-BD59-A6C34878D82A}">
                    <a16:rowId xmlns:a16="http://schemas.microsoft.com/office/drawing/2014/main" val="2290255992"/>
                  </a:ext>
                </a:extLst>
              </a:tr>
              <a:tr h="370840">
                <a:tc>
                  <a:txBody>
                    <a:bodyPr/>
                    <a:lstStyle/>
                    <a:p>
                      <a:r>
                        <a:rPr lang="en-US"/>
                        <a:t>D-Pad LEFT</a:t>
                      </a:r>
                    </a:p>
                  </a:txBody>
                  <a:tcPr/>
                </a:tc>
                <a:tc>
                  <a:txBody>
                    <a:bodyPr/>
                    <a:lstStyle/>
                    <a:p>
                      <a:r>
                        <a:rPr lang="en-US"/>
                        <a:t>24</a:t>
                      </a:r>
                    </a:p>
                  </a:txBody>
                  <a:tcPr/>
                </a:tc>
                <a:tc>
                  <a:txBody>
                    <a:bodyPr/>
                    <a:lstStyle/>
                    <a:p>
                      <a:r>
                        <a:rPr lang="en-US"/>
                        <a:t>Contract Cable 1</a:t>
                      </a:r>
                    </a:p>
                  </a:txBody>
                  <a:tcPr/>
                </a:tc>
                <a:extLst>
                  <a:ext uri="{0D108BD9-81ED-4DB2-BD59-A6C34878D82A}">
                    <a16:rowId xmlns:a16="http://schemas.microsoft.com/office/drawing/2014/main" val="611555232"/>
                  </a:ext>
                </a:extLst>
              </a:tr>
              <a:tr h="370839">
                <a:tc>
                  <a:txBody>
                    <a:bodyPr/>
                    <a:lstStyle/>
                    <a:p>
                      <a:pPr lvl="0">
                        <a:buNone/>
                      </a:pPr>
                      <a:r>
                        <a:rPr lang="en-US"/>
                        <a:t>D-Pad DOWN</a:t>
                      </a:r>
                    </a:p>
                  </a:txBody>
                  <a:tcPr/>
                </a:tc>
                <a:tc>
                  <a:txBody>
                    <a:bodyPr/>
                    <a:lstStyle/>
                    <a:p>
                      <a:pPr lvl="0">
                        <a:buNone/>
                      </a:pPr>
                      <a:r>
                        <a:rPr lang="en-US"/>
                        <a:t>25</a:t>
                      </a:r>
                    </a:p>
                  </a:txBody>
                  <a:tcPr/>
                </a:tc>
                <a:tc>
                  <a:txBody>
                    <a:bodyPr/>
                    <a:lstStyle/>
                    <a:p>
                      <a:pPr lvl="0">
                        <a:buNone/>
                      </a:pPr>
                      <a:r>
                        <a:rPr lang="en-US"/>
                        <a:t>Contract Cable 2</a:t>
                      </a:r>
                    </a:p>
                  </a:txBody>
                  <a:tcPr/>
                </a:tc>
                <a:extLst>
                  <a:ext uri="{0D108BD9-81ED-4DB2-BD59-A6C34878D82A}">
                    <a16:rowId xmlns:a16="http://schemas.microsoft.com/office/drawing/2014/main" val="3588482226"/>
                  </a:ext>
                </a:extLst>
              </a:tr>
              <a:tr h="370839">
                <a:tc>
                  <a:txBody>
                    <a:bodyPr/>
                    <a:lstStyle/>
                    <a:p>
                      <a:r>
                        <a:rPr lang="en-US"/>
                        <a:t>D-Pad RIGHT</a:t>
                      </a:r>
                    </a:p>
                  </a:txBody>
                  <a:tcPr/>
                </a:tc>
                <a:tc>
                  <a:txBody>
                    <a:bodyPr/>
                    <a:lstStyle/>
                    <a:p>
                      <a:r>
                        <a:rPr lang="en-US"/>
                        <a:t>26</a:t>
                      </a:r>
                    </a:p>
                  </a:txBody>
                  <a:tcPr/>
                </a:tc>
                <a:tc>
                  <a:txBody>
                    <a:bodyPr/>
                    <a:lstStyle/>
                    <a:p>
                      <a:r>
                        <a:rPr lang="en-US"/>
                        <a:t>Contract Cable 3</a:t>
                      </a:r>
                    </a:p>
                  </a:txBody>
                  <a:tcPr/>
                </a:tc>
                <a:extLst>
                  <a:ext uri="{0D108BD9-81ED-4DB2-BD59-A6C34878D82A}">
                    <a16:rowId xmlns:a16="http://schemas.microsoft.com/office/drawing/2014/main" val="777982530"/>
                  </a:ext>
                </a:extLst>
              </a:tr>
              <a:tr h="370839">
                <a:tc>
                  <a:txBody>
                    <a:bodyPr/>
                    <a:lstStyle/>
                    <a:p>
                      <a:pPr lvl="0">
                        <a:buNone/>
                      </a:pPr>
                      <a:r>
                        <a:rPr lang="en-US" sz="1400" b="0" i="0" u="none" strike="noStrike" noProof="0">
                          <a:solidFill>
                            <a:srgbClr val="000000"/>
                          </a:solidFill>
                          <a:latin typeface="Verdana"/>
                        </a:rPr>
                        <a:t>'B' + </a:t>
                      </a:r>
                      <a:r>
                        <a:rPr lang="en-US"/>
                        <a:t>D-Pad LEFT</a:t>
                      </a:r>
                    </a:p>
                  </a:txBody>
                  <a:tcPr/>
                </a:tc>
                <a:tc>
                  <a:txBody>
                    <a:bodyPr/>
                    <a:lstStyle/>
                    <a:p>
                      <a:pPr lvl="0">
                        <a:buNone/>
                      </a:pPr>
                      <a:r>
                        <a:rPr lang="en-US"/>
                        <a:t>18</a:t>
                      </a:r>
                    </a:p>
                  </a:txBody>
                  <a:tcPr/>
                </a:tc>
                <a:tc>
                  <a:txBody>
                    <a:bodyPr/>
                    <a:lstStyle/>
                    <a:p>
                      <a:pPr lvl="0">
                        <a:buNone/>
                      </a:pPr>
                      <a:r>
                        <a:rPr lang="en-US"/>
                        <a:t>Extend Cable 1</a:t>
                      </a:r>
                    </a:p>
                  </a:txBody>
                  <a:tcPr/>
                </a:tc>
                <a:extLst>
                  <a:ext uri="{0D108BD9-81ED-4DB2-BD59-A6C34878D82A}">
                    <a16:rowId xmlns:a16="http://schemas.microsoft.com/office/drawing/2014/main" val="1849674592"/>
                  </a:ext>
                </a:extLst>
              </a:tr>
              <a:tr h="370839">
                <a:tc>
                  <a:txBody>
                    <a:bodyPr/>
                    <a:lstStyle/>
                    <a:p>
                      <a:pPr lvl="0">
                        <a:buNone/>
                      </a:pPr>
                      <a:r>
                        <a:rPr lang="en-US" sz="1400" b="0" i="0" u="none" strike="noStrike" noProof="0">
                          <a:solidFill>
                            <a:srgbClr val="000000"/>
                          </a:solidFill>
                          <a:latin typeface="Verdana"/>
                        </a:rPr>
                        <a:t>'B' + D-Pad DOWN</a:t>
                      </a:r>
                      <a:endParaRPr lang="en-US"/>
                    </a:p>
                  </a:txBody>
                  <a:tcPr/>
                </a:tc>
                <a:tc>
                  <a:txBody>
                    <a:bodyPr/>
                    <a:lstStyle/>
                    <a:p>
                      <a:pPr lvl="0">
                        <a:buNone/>
                      </a:pPr>
                      <a:r>
                        <a:rPr lang="en-US"/>
                        <a:t>19</a:t>
                      </a:r>
                    </a:p>
                  </a:txBody>
                  <a:tcPr/>
                </a:tc>
                <a:tc>
                  <a:txBody>
                    <a:bodyPr/>
                    <a:lstStyle/>
                    <a:p>
                      <a:pPr lvl="0">
                        <a:buNone/>
                      </a:pPr>
                      <a:r>
                        <a:rPr lang="en-US"/>
                        <a:t>Extend Cable 2</a:t>
                      </a:r>
                    </a:p>
                  </a:txBody>
                  <a:tcPr/>
                </a:tc>
                <a:extLst>
                  <a:ext uri="{0D108BD9-81ED-4DB2-BD59-A6C34878D82A}">
                    <a16:rowId xmlns:a16="http://schemas.microsoft.com/office/drawing/2014/main" val="20481390"/>
                  </a:ext>
                </a:extLst>
              </a:tr>
              <a:tr h="370839">
                <a:tc>
                  <a:txBody>
                    <a:bodyPr/>
                    <a:lstStyle/>
                    <a:p>
                      <a:pPr lvl="0">
                        <a:buNone/>
                      </a:pPr>
                      <a:r>
                        <a:rPr lang="en-US" sz="1400" b="0" i="0" u="none" strike="noStrike" noProof="0">
                          <a:solidFill>
                            <a:srgbClr val="000000"/>
                          </a:solidFill>
                          <a:latin typeface="Verdana"/>
                        </a:rPr>
                        <a:t>'B' + D-Pad RIGHT</a:t>
                      </a:r>
                      <a:endParaRPr lang="en-US"/>
                    </a:p>
                  </a:txBody>
                  <a:tcPr/>
                </a:tc>
                <a:tc>
                  <a:txBody>
                    <a:bodyPr/>
                    <a:lstStyle/>
                    <a:p>
                      <a:pPr lvl="0">
                        <a:buNone/>
                      </a:pPr>
                      <a:r>
                        <a:rPr lang="en-US"/>
                        <a:t>20</a:t>
                      </a:r>
                    </a:p>
                  </a:txBody>
                  <a:tcPr/>
                </a:tc>
                <a:tc>
                  <a:txBody>
                    <a:bodyPr/>
                    <a:lstStyle/>
                    <a:p>
                      <a:pPr lvl="0">
                        <a:buNone/>
                      </a:pPr>
                      <a:r>
                        <a:rPr lang="en-US"/>
                        <a:t>Extend Cable 3</a:t>
                      </a:r>
                    </a:p>
                  </a:txBody>
                  <a:tcPr/>
                </a:tc>
                <a:extLst>
                  <a:ext uri="{0D108BD9-81ED-4DB2-BD59-A6C34878D82A}">
                    <a16:rowId xmlns:a16="http://schemas.microsoft.com/office/drawing/2014/main" val="2219577055"/>
                  </a:ext>
                </a:extLst>
              </a:tr>
              <a:tr h="370838">
                <a:tc>
                  <a:txBody>
                    <a:bodyPr/>
                    <a:lstStyle/>
                    <a:p>
                      <a:pPr lvl="0">
                        <a:buNone/>
                      </a:pPr>
                      <a:r>
                        <a:rPr lang="en-US"/>
                        <a:t>'A'</a:t>
                      </a:r>
                    </a:p>
                  </a:txBody>
                  <a:tcPr/>
                </a:tc>
                <a:tc>
                  <a:txBody>
                    <a:bodyPr/>
                    <a:lstStyle/>
                    <a:p>
                      <a:pPr lvl="0">
                        <a:buNone/>
                      </a:pPr>
                      <a:r>
                        <a:rPr lang="en-US"/>
                        <a:t>4</a:t>
                      </a:r>
                    </a:p>
                  </a:txBody>
                  <a:tcPr/>
                </a:tc>
                <a:tc>
                  <a:txBody>
                    <a:bodyPr/>
                    <a:lstStyle/>
                    <a:p>
                      <a:pPr lvl="0">
                        <a:buNone/>
                      </a:pPr>
                      <a:r>
                        <a:rPr lang="en-US"/>
                        <a:t>Expand Front Wheels</a:t>
                      </a:r>
                    </a:p>
                  </a:txBody>
                  <a:tcPr/>
                </a:tc>
                <a:extLst>
                  <a:ext uri="{0D108BD9-81ED-4DB2-BD59-A6C34878D82A}">
                    <a16:rowId xmlns:a16="http://schemas.microsoft.com/office/drawing/2014/main" val="625014194"/>
                  </a:ext>
                </a:extLst>
              </a:tr>
              <a:tr h="370838">
                <a:tc>
                  <a:txBody>
                    <a:bodyPr/>
                    <a:lstStyle/>
                    <a:p>
                      <a:pPr lvl="0">
                        <a:buNone/>
                      </a:pPr>
                      <a:r>
                        <a:rPr lang="en-US"/>
                        <a:t>'Y'</a:t>
                      </a:r>
                    </a:p>
                  </a:txBody>
                  <a:tcPr/>
                </a:tc>
                <a:tc>
                  <a:txBody>
                    <a:bodyPr/>
                    <a:lstStyle/>
                    <a:p>
                      <a:pPr lvl="0">
                        <a:buNone/>
                      </a:pPr>
                      <a:r>
                        <a:rPr lang="en-US"/>
                        <a:t>1</a:t>
                      </a:r>
                    </a:p>
                  </a:txBody>
                  <a:tcPr/>
                </a:tc>
                <a:tc>
                  <a:txBody>
                    <a:bodyPr/>
                    <a:lstStyle/>
                    <a:p>
                      <a:pPr lvl="0">
                        <a:buNone/>
                      </a:pPr>
                      <a:r>
                        <a:rPr lang="en-US"/>
                        <a:t>Contract Front Wheels</a:t>
                      </a:r>
                    </a:p>
                  </a:txBody>
                  <a:tcPr/>
                </a:tc>
                <a:extLst>
                  <a:ext uri="{0D108BD9-81ED-4DB2-BD59-A6C34878D82A}">
                    <a16:rowId xmlns:a16="http://schemas.microsoft.com/office/drawing/2014/main" val="4283070850"/>
                  </a:ext>
                </a:extLst>
              </a:tr>
              <a:tr h="370838">
                <a:tc>
                  <a:txBody>
                    <a:bodyPr/>
                    <a:lstStyle/>
                    <a:p>
                      <a:pPr lvl="0">
                        <a:buNone/>
                      </a:pPr>
                      <a:r>
                        <a:rPr lang="en-US"/>
                        <a:t>'B' + 'A'</a:t>
                      </a:r>
                    </a:p>
                  </a:txBody>
                  <a:tcPr/>
                </a:tc>
                <a:tc>
                  <a:txBody>
                    <a:bodyPr/>
                    <a:lstStyle/>
                    <a:p>
                      <a:pPr lvl="0">
                        <a:buNone/>
                      </a:pPr>
                      <a:r>
                        <a:rPr lang="en-US"/>
                        <a:t>28</a:t>
                      </a:r>
                    </a:p>
                  </a:txBody>
                  <a:tcPr/>
                </a:tc>
                <a:tc>
                  <a:txBody>
                    <a:bodyPr/>
                    <a:lstStyle/>
                    <a:p>
                      <a:pPr lvl="0">
                        <a:buNone/>
                      </a:pPr>
                      <a:r>
                        <a:rPr lang="en-US"/>
                        <a:t>Expand Rear Wheels</a:t>
                      </a:r>
                    </a:p>
                  </a:txBody>
                  <a:tcPr/>
                </a:tc>
                <a:extLst>
                  <a:ext uri="{0D108BD9-81ED-4DB2-BD59-A6C34878D82A}">
                    <a16:rowId xmlns:a16="http://schemas.microsoft.com/office/drawing/2014/main" val="3330208753"/>
                  </a:ext>
                </a:extLst>
              </a:tr>
              <a:tr h="370838">
                <a:tc>
                  <a:txBody>
                    <a:bodyPr/>
                    <a:lstStyle/>
                    <a:p>
                      <a:pPr lvl="0">
                        <a:buNone/>
                      </a:pPr>
                      <a:r>
                        <a:rPr lang="en-US"/>
                        <a:t>'B' + 'Y'</a:t>
                      </a:r>
                    </a:p>
                  </a:txBody>
                  <a:tcPr/>
                </a:tc>
                <a:tc>
                  <a:txBody>
                    <a:bodyPr/>
                    <a:lstStyle/>
                    <a:p>
                      <a:pPr lvl="0">
                        <a:buNone/>
                      </a:pPr>
                      <a:r>
                        <a:rPr lang="en-US"/>
                        <a:t>27</a:t>
                      </a:r>
                    </a:p>
                  </a:txBody>
                  <a:tcPr/>
                </a:tc>
                <a:tc>
                  <a:txBody>
                    <a:bodyPr/>
                    <a:lstStyle/>
                    <a:p>
                      <a:pPr lvl="0">
                        <a:buNone/>
                      </a:pPr>
                      <a:r>
                        <a:rPr lang="en-US"/>
                        <a:t>Contract Rear Wheels</a:t>
                      </a:r>
                    </a:p>
                  </a:txBody>
                  <a:tcPr/>
                </a:tc>
                <a:extLst>
                  <a:ext uri="{0D108BD9-81ED-4DB2-BD59-A6C34878D82A}">
                    <a16:rowId xmlns:a16="http://schemas.microsoft.com/office/drawing/2014/main" val="1532413337"/>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n-US"/>
              <a:t>Presentation Outline</a:t>
            </a:r>
            <a:endParaRPr/>
          </a:p>
        </p:txBody>
      </p:sp>
      <p:sp>
        <p:nvSpPr>
          <p:cNvPr id="153" name="Google Shape;153;p26"/>
          <p:cNvSpPr txBox="1">
            <a:spLocks noGrp="1"/>
          </p:cNvSpPr>
          <p:nvPr>
            <p:ph type="body" idx="1"/>
          </p:nvPr>
        </p:nvSpPr>
        <p:spPr>
          <a:xfrm>
            <a:off x="609600" y="1719423"/>
            <a:ext cx="5007143" cy="4668252"/>
          </a:xfrm>
          <a:prstGeom prst="rect">
            <a:avLst/>
          </a:prstGeom>
          <a:noFill/>
          <a:ln>
            <a:noFill/>
          </a:ln>
        </p:spPr>
        <p:txBody>
          <a:bodyPr spcFirstLastPara="1" wrap="square" lIns="91425" tIns="45700" rIns="91425" bIns="45700" anchor="t" anchorCtr="0">
            <a:normAutofit/>
          </a:bodyPr>
          <a:lstStyle/>
          <a:p>
            <a:pPr marL="274320" lvl="0" indent="-274320" algn="l" rtl="0">
              <a:lnSpc>
                <a:spcPct val="115000"/>
              </a:lnSpc>
              <a:spcBef>
                <a:spcPts val="0"/>
              </a:spcBef>
              <a:spcAft>
                <a:spcPts val="0"/>
              </a:spcAft>
              <a:buSzPts val="2400"/>
              <a:buChar char="•"/>
            </a:pPr>
            <a:r>
              <a:rPr lang="en-US"/>
              <a:t>Background &amp; Motivation</a:t>
            </a:r>
            <a:endParaRPr/>
          </a:p>
          <a:p>
            <a:pPr marL="274320" lvl="0" indent="-274320" algn="l" rtl="0">
              <a:lnSpc>
                <a:spcPct val="115000"/>
              </a:lnSpc>
              <a:spcBef>
                <a:spcPts val="0"/>
              </a:spcBef>
              <a:spcAft>
                <a:spcPts val="0"/>
              </a:spcAft>
              <a:buSzPts val="2400"/>
              <a:buChar char="•"/>
            </a:pPr>
            <a:r>
              <a:rPr lang="en-US"/>
              <a:t>Objectives</a:t>
            </a:r>
            <a:endParaRPr/>
          </a:p>
          <a:p>
            <a:pPr marL="274320" indent="-236220">
              <a:lnSpc>
                <a:spcPct val="115000"/>
              </a:lnSpc>
              <a:spcBef>
                <a:spcPts val="0"/>
              </a:spcBef>
            </a:pPr>
            <a:r>
              <a:rPr lang="en-US"/>
              <a:t>Mechanical Changes</a:t>
            </a:r>
          </a:p>
          <a:p>
            <a:pPr marL="274320" indent="-236220">
              <a:lnSpc>
                <a:spcPct val="115000"/>
              </a:lnSpc>
              <a:spcBef>
                <a:spcPts val="0"/>
              </a:spcBef>
            </a:pPr>
            <a:r>
              <a:rPr lang="en-US"/>
              <a:t>Electrical Changes</a:t>
            </a:r>
          </a:p>
          <a:p>
            <a:pPr marL="274320" indent="-236220">
              <a:lnSpc>
                <a:spcPct val="114999"/>
              </a:lnSpc>
              <a:spcBef>
                <a:spcPts val="0"/>
              </a:spcBef>
            </a:pPr>
            <a:r>
              <a:rPr lang="en-US"/>
              <a:t>Sensors / Control Changes</a:t>
            </a:r>
          </a:p>
          <a:p>
            <a:pPr marL="274320" lvl="0" indent="-274320" algn="l" rtl="0">
              <a:lnSpc>
                <a:spcPct val="115000"/>
              </a:lnSpc>
              <a:spcBef>
                <a:spcPts val="0"/>
              </a:spcBef>
              <a:spcAft>
                <a:spcPts val="0"/>
              </a:spcAft>
              <a:buSzPts val="2400"/>
              <a:buChar char="•"/>
            </a:pPr>
            <a:r>
              <a:rPr lang="en-US"/>
              <a:t>Results and Conclusion</a:t>
            </a:r>
          </a:p>
          <a:p>
            <a:pPr marL="274320" lvl="0" indent="-274320" algn="l" rtl="0">
              <a:lnSpc>
                <a:spcPct val="115000"/>
              </a:lnSpc>
              <a:spcBef>
                <a:spcPts val="0"/>
              </a:spcBef>
              <a:spcAft>
                <a:spcPts val="0"/>
              </a:spcAft>
              <a:buSzPts val="2400"/>
              <a:buChar char="•"/>
            </a:pPr>
            <a:r>
              <a:rPr lang="en-US"/>
              <a:t>Acknowledgements</a:t>
            </a:r>
            <a:endParaRPr/>
          </a:p>
          <a:p>
            <a:pPr marL="274320" lvl="0" indent="0" algn="l" rtl="0">
              <a:lnSpc>
                <a:spcPct val="115000"/>
              </a:lnSpc>
              <a:spcBef>
                <a:spcPts val="0"/>
              </a:spcBef>
              <a:spcAft>
                <a:spcPts val="0"/>
              </a:spcAft>
              <a:buNone/>
            </a:pPr>
            <a:endParaRPr/>
          </a:p>
        </p:txBody>
      </p:sp>
      <p:sp>
        <p:nvSpPr>
          <p:cNvPr id="154" name="Google Shape;154;p26"/>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pic>
        <p:nvPicPr>
          <p:cNvPr id="2" name="Picture 2">
            <a:extLst>
              <a:ext uri="{FF2B5EF4-FFF2-40B4-BE49-F238E27FC236}">
                <a16:creationId xmlns:a16="http://schemas.microsoft.com/office/drawing/2014/main" id="{DAE3DB3D-F0F8-89E5-A396-F2EA4D4029DD}"/>
              </a:ext>
            </a:extLst>
          </p:cNvPr>
          <p:cNvPicPr>
            <a:picLocks noChangeAspect="1"/>
          </p:cNvPicPr>
          <p:nvPr/>
        </p:nvPicPr>
        <p:blipFill>
          <a:blip r:embed="rId3"/>
          <a:stretch>
            <a:fillRect/>
          </a:stretch>
        </p:blipFill>
        <p:spPr>
          <a:xfrm>
            <a:off x="5495807" y="1714970"/>
            <a:ext cx="5998162" cy="400191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0"/>
          <p:cNvSpPr txBox="1">
            <a:spLocks noGrp="1"/>
          </p:cNvSpPr>
          <p:nvPr>
            <p:ph type="ctrTitle"/>
          </p:nvPr>
        </p:nvSpPr>
        <p:spPr>
          <a:xfrm>
            <a:off x="593075" y="2667000"/>
            <a:ext cx="9144000" cy="1524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000"/>
              <a:buFont typeface="Verdana"/>
              <a:buNone/>
            </a:pPr>
            <a:r>
              <a:rPr lang="en-US"/>
              <a:t>Results</a:t>
            </a:r>
            <a:endParaRPr/>
          </a:p>
        </p:txBody>
      </p:sp>
      <p:pic>
        <p:nvPicPr>
          <p:cNvPr id="295" name="Google Shape;295;p4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5753100" cy="1981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txBox="1">
            <a:spLocks noGrp="1"/>
          </p:cNvSpPr>
          <p:nvPr>
            <p:ph type="title"/>
          </p:nvPr>
        </p:nvSpPr>
        <p:spPr>
          <a:xfrm>
            <a:off x="609600" y="351367"/>
            <a:ext cx="10972800" cy="800100"/>
          </a:xfrm>
          <a:prstGeom prst="rect">
            <a:avLst/>
          </a:prstGeom>
        </p:spPr>
        <p:txBody>
          <a:bodyPr spcFirstLastPara="1" wrap="square" lIns="91425" tIns="45700" rIns="91425" bIns="45700" anchor="b" anchorCtr="0">
            <a:noAutofit/>
          </a:bodyPr>
          <a:lstStyle/>
          <a:p>
            <a:r>
              <a:rPr lang="en-US"/>
              <a:t>Results: Yoshimura Metrics</a:t>
            </a:r>
            <a:endParaRPr/>
          </a:p>
        </p:txBody>
      </p:sp>
      <p:sp>
        <p:nvSpPr>
          <p:cNvPr id="303" name="Google Shape;303;p41"/>
          <p:cNvSpPr txBox="1">
            <a:spLocks noGrp="1"/>
          </p:cNvSpPr>
          <p:nvPr>
            <p:ph type="sldNum" idx="12"/>
          </p:nvPr>
        </p:nvSpPr>
        <p:spPr>
          <a:xfrm>
            <a:off x="1" y="6387664"/>
            <a:ext cx="609600" cy="3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21</a:t>
            </a:fld>
            <a:endParaRPr/>
          </a:p>
        </p:txBody>
      </p:sp>
      <p:sp>
        <p:nvSpPr>
          <p:cNvPr id="3" name="Text Placeholder 2">
            <a:extLst>
              <a:ext uri="{FF2B5EF4-FFF2-40B4-BE49-F238E27FC236}">
                <a16:creationId xmlns:a16="http://schemas.microsoft.com/office/drawing/2014/main" id="{3C945BFE-F380-1C0C-8F70-9FBACA2BBBEF}"/>
              </a:ext>
            </a:extLst>
          </p:cNvPr>
          <p:cNvSpPr>
            <a:spLocks noGrp="1"/>
          </p:cNvSpPr>
          <p:nvPr>
            <p:ph type="body" idx="1"/>
          </p:nvPr>
        </p:nvSpPr>
        <p:spPr>
          <a:xfrm>
            <a:off x="1016000" y="1676400"/>
            <a:ext cx="4871361" cy="4495800"/>
          </a:xfrm>
        </p:spPr>
        <p:txBody>
          <a:bodyPr spcFirstLastPara="1" wrap="square" lIns="91425" tIns="45700" rIns="91425" bIns="45700" anchor="t" anchorCtr="0">
            <a:noAutofit/>
          </a:bodyPr>
          <a:lstStyle/>
          <a:p>
            <a:pPr>
              <a:lnSpc>
                <a:spcPct val="150000"/>
              </a:lnSpc>
            </a:pPr>
            <a:r>
              <a:rPr lang="en-US" sz="2000"/>
              <a:t>Maximum expansion / contraction did not change</a:t>
            </a:r>
          </a:p>
          <a:p>
            <a:pPr>
              <a:lnSpc>
                <a:spcPct val="150000"/>
              </a:lnSpc>
            </a:pPr>
            <a:r>
              <a:rPr lang="en-US" sz="2000"/>
              <a:t>Maximum bending angle increased from ~85.8 degrees to ~150 degrees</a:t>
            </a:r>
          </a:p>
        </p:txBody>
      </p:sp>
      <p:pic>
        <p:nvPicPr>
          <p:cNvPr id="2" name="Picture 3">
            <a:extLst>
              <a:ext uri="{FF2B5EF4-FFF2-40B4-BE49-F238E27FC236}">
                <a16:creationId xmlns:a16="http://schemas.microsoft.com/office/drawing/2014/main" id="{2C7CA767-5F4F-DEF9-F2A3-4A7A11AEC9B6}"/>
              </a:ext>
            </a:extLst>
          </p:cNvPr>
          <p:cNvPicPr>
            <a:picLocks noChangeAspect="1"/>
          </p:cNvPicPr>
          <p:nvPr/>
        </p:nvPicPr>
        <p:blipFill rotWithShape="1">
          <a:blip r:embed="rId3"/>
          <a:srcRect l="21044" t="217" r="19250" b="345"/>
          <a:stretch/>
        </p:blipFill>
        <p:spPr>
          <a:xfrm rot="5400000">
            <a:off x="7007684" y="1141953"/>
            <a:ext cx="3441997" cy="429932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609600" y="351367"/>
            <a:ext cx="10972800" cy="800100"/>
          </a:xfrm>
          <a:prstGeom prst="rect">
            <a:avLst/>
          </a:prstGeom>
        </p:spPr>
        <p:txBody>
          <a:bodyPr spcFirstLastPara="1" wrap="square" lIns="91425" tIns="45700" rIns="91425" bIns="45700" anchor="b" anchorCtr="0">
            <a:noAutofit/>
          </a:bodyPr>
          <a:lstStyle/>
          <a:p>
            <a:r>
              <a:rPr lang="en-US"/>
              <a:t>Results: Weight</a:t>
            </a:r>
            <a:endParaRPr/>
          </a:p>
        </p:txBody>
      </p:sp>
      <p:sp>
        <p:nvSpPr>
          <p:cNvPr id="313" name="Google Shape;313;p42"/>
          <p:cNvSpPr txBox="1">
            <a:spLocks noGrp="1"/>
          </p:cNvSpPr>
          <p:nvPr>
            <p:ph type="sldNum" idx="12"/>
          </p:nvPr>
        </p:nvSpPr>
        <p:spPr>
          <a:xfrm>
            <a:off x="1" y="6387664"/>
            <a:ext cx="609600" cy="3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a:p>
        </p:txBody>
      </p:sp>
      <p:sp>
        <p:nvSpPr>
          <p:cNvPr id="3" name="Text Placeholder 2">
            <a:extLst>
              <a:ext uri="{FF2B5EF4-FFF2-40B4-BE49-F238E27FC236}">
                <a16:creationId xmlns:a16="http://schemas.microsoft.com/office/drawing/2014/main" id="{2E11495E-914F-FFC1-7EF3-9186158ECF36}"/>
              </a:ext>
            </a:extLst>
          </p:cNvPr>
          <p:cNvSpPr>
            <a:spLocks noGrp="1"/>
          </p:cNvSpPr>
          <p:nvPr>
            <p:ph type="body" idx="1"/>
          </p:nvPr>
        </p:nvSpPr>
        <p:spPr>
          <a:xfrm>
            <a:off x="1016000" y="1676400"/>
            <a:ext cx="4871361" cy="4495800"/>
          </a:xfrm>
        </p:spPr>
        <p:txBody>
          <a:bodyPr spcFirstLastPara="1" wrap="square" lIns="91425" tIns="45700" rIns="91425" bIns="45700" anchor="t" anchorCtr="0">
            <a:noAutofit/>
          </a:bodyPr>
          <a:lstStyle/>
          <a:p>
            <a:pPr marL="76200" indent="0" algn="ctr">
              <a:lnSpc>
                <a:spcPct val="150000"/>
              </a:lnSpc>
              <a:buNone/>
            </a:pPr>
            <a:r>
              <a:rPr lang="en-US" sz="2000" b="1" dirty="0"/>
              <a:t>Payload Weight</a:t>
            </a:r>
          </a:p>
          <a:p>
            <a:pPr>
              <a:lnSpc>
                <a:spcPct val="150000"/>
              </a:lnSpc>
            </a:pPr>
            <a:r>
              <a:rPr lang="en-US" sz="2000" dirty="0"/>
              <a:t>Maximum recommended payload of around 500g</a:t>
            </a:r>
            <a:endParaRPr lang="en-US" dirty="0"/>
          </a:p>
          <a:p>
            <a:pPr>
              <a:lnSpc>
                <a:spcPct val="150000"/>
              </a:lnSpc>
            </a:pPr>
            <a:r>
              <a:rPr lang="en-US" sz="2000" dirty="0"/>
              <a:t>Above 550g, wheels slip (vertical orientation)</a:t>
            </a:r>
          </a:p>
          <a:p>
            <a:pPr>
              <a:lnSpc>
                <a:spcPct val="150000"/>
              </a:lnSpc>
            </a:pPr>
            <a:r>
              <a:rPr lang="en-US" sz="2000" dirty="0"/>
              <a:t>Payload could be water treatment / testing equipment</a:t>
            </a:r>
          </a:p>
          <a:p>
            <a:pPr>
              <a:lnSpc>
                <a:spcPct val="150000"/>
              </a:lnSpc>
            </a:pPr>
            <a:endParaRPr lang="en-US" sz="2000"/>
          </a:p>
          <a:p>
            <a:pPr>
              <a:lnSpc>
                <a:spcPct val="150000"/>
              </a:lnSpc>
            </a:pPr>
            <a:endParaRPr lang="en-US" sz="2000"/>
          </a:p>
        </p:txBody>
      </p:sp>
      <p:sp>
        <p:nvSpPr>
          <p:cNvPr id="4" name="Text Placeholder 2">
            <a:extLst>
              <a:ext uri="{FF2B5EF4-FFF2-40B4-BE49-F238E27FC236}">
                <a16:creationId xmlns:a16="http://schemas.microsoft.com/office/drawing/2014/main" id="{A0DF864E-5934-76DF-7C13-EC22BE3E92D6}"/>
              </a:ext>
            </a:extLst>
          </p:cNvPr>
          <p:cNvSpPr txBox="1">
            <a:spLocks/>
          </p:cNvSpPr>
          <p:nvPr/>
        </p:nvSpPr>
        <p:spPr>
          <a:xfrm>
            <a:off x="6097881" y="1678281"/>
            <a:ext cx="4871361" cy="4495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95000"/>
              </a:lnSpc>
              <a:spcBef>
                <a:spcPts val="1200"/>
              </a:spcBef>
              <a:spcAft>
                <a:spcPts val="0"/>
              </a:spcAft>
              <a:buClr>
                <a:schemeClr val="lt2"/>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55600" algn="l" rtl="0">
              <a:lnSpc>
                <a:spcPct val="95000"/>
              </a:lnSpc>
              <a:spcBef>
                <a:spcPts val="600"/>
              </a:spcBef>
              <a:spcAft>
                <a:spcPts val="0"/>
              </a:spcAft>
              <a:buClr>
                <a:schemeClr val="lt2"/>
              </a:buClr>
              <a:buSzPts val="2000"/>
              <a:buFont typeface="Verdana"/>
              <a:buChar char="─"/>
              <a:defRPr sz="2000" b="0" i="0" u="none" strike="noStrike" cap="none">
                <a:solidFill>
                  <a:schemeClr val="dk1"/>
                </a:solidFill>
                <a:latin typeface="Verdana"/>
                <a:ea typeface="Verdana"/>
                <a:cs typeface="Verdana"/>
                <a:sym typeface="Verdana"/>
              </a:defRPr>
            </a:lvl2pPr>
            <a:lvl3pPr marL="1371600" marR="0" lvl="2" indent="-342900" algn="l" rtl="0">
              <a:lnSpc>
                <a:spcPct val="95000"/>
              </a:lnSpc>
              <a:spcBef>
                <a:spcPts val="600"/>
              </a:spcBef>
              <a:spcAft>
                <a:spcPts val="0"/>
              </a:spcAft>
              <a:buClr>
                <a:schemeClr val="lt2"/>
              </a:buClr>
              <a:buSzPts val="1800"/>
              <a:buFont typeface="Noto Sans Symbols"/>
              <a:buChar char="▪"/>
              <a:defRPr sz="1800" b="0" i="0" u="none" strike="noStrike" cap="none">
                <a:solidFill>
                  <a:schemeClr val="dk1"/>
                </a:solidFill>
                <a:latin typeface="Verdana"/>
                <a:ea typeface="Verdana"/>
                <a:cs typeface="Verdana"/>
                <a:sym typeface="Verdana"/>
              </a:defRPr>
            </a:lvl3pPr>
            <a:lvl4pPr marL="1828800" marR="0" lvl="3" indent="-330200" algn="l" rtl="0">
              <a:lnSpc>
                <a:spcPct val="95000"/>
              </a:lnSpc>
              <a:spcBef>
                <a:spcPts val="600"/>
              </a:spcBef>
              <a:spcAft>
                <a:spcPts val="0"/>
              </a:spcAft>
              <a:buClr>
                <a:schemeClr val="lt2"/>
              </a:buClr>
              <a:buSzPts val="1600"/>
              <a:buFont typeface="Courier New"/>
              <a:buChar char="o"/>
              <a:defRPr sz="1600" b="0" i="0" u="none" strike="noStrike" cap="none">
                <a:solidFill>
                  <a:schemeClr val="dk1"/>
                </a:solidFill>
                <a:latin typeface="Verdana"/>
                <a:ea typeface="Verdana"/>
                <a:cs typeface="Verdana"/>
                <a:sym typeface="Verdana"/>
              </a:defRPr>
            </a:lvl4pPr>
            <a:lvl5pPr marL="2286000" marR="0" lvl="4" indent="-330200" algn="l" rtl="0">
              <a:lnSpc>
                <a:spcPct val="95000"/>
              </a:lnSpc>
              <a:spcBef>
                <a:spcPts val="600"/>
              </a:spcBef>
              <a:spcAft>
                <a:spcPts val="0"/>
              </a:spcAft>
              <a:buClr>
                <a:schemeClr val="lt2"/>
              </a:buClr>
              <a:buSzPts val="1600"/>
              <a:buFont typeface="Arial"/>
              <a:buChar char="•"/>
              <a:defRPr sz="1600" b="0" i="0" u="none" strike="noStrike" cap="none">
                <a:solidFill>
                  <a:schemeClr val="dk1"/>
                </a:solidFill>
                <a:latin typeface="Verdana"/>
                <a:ea typeface="Verdana"/>
                <a:cs typeface="Verdana"/>
                <a:sym typeface="Verdana"/>
              </a:defRPr>
            </a:lvl5pPr>
            <a:lvl6pPr marL="2743200" marR="0" lvl="5"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2"/>
                </a:solidFill>
                <a:latin typeface="Verdana"/>
                <a:ea typeface="Verdana"/>
                <a:cs typeface="Verdana"/>
                <a:sym typeface="Verdana"/>
              </a:defRPr>
            </a:lvl6pPr>
            <a:lvl7pPr marL="3200400" marR="0" lvl="6"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2"/>
                </a:solidFill>
                <a:latin typeface="Verdana"/>
                <a:ea typeface="Verdana"/>
                <a:cs typeface="Verdana"/>
                <a:sym typeface="Verdana"/>
              </a:defRPr>
            </a:lvl7pPr>
            <a:lvl8pPr marL="3657600" marR="0" lvl="7"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2"/>
                </a:solidFill>
                <a:latin typeface="Verdana"/>
                <a:ea typeface="Verdana"/>
                <a:cs typeface="Verdana"/>
                <a:sym typeface="Verdana"/>
              </a:defRPr>
            </a:lvl8pPr>
            <a:lvl9pPr marL="4114800" marR="0" lvl="8"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2"/>
                </a:solidFill>
                <a:latin typeface="Verdana"/>
                <a:ea typeface="Verdana"/>
                <a:cs typeface="Verdana"/>
                <a:sym typeface="Verdana"/>
              </a:defRPr>
            </a:lvl9pPr>
          </a:lstStyle>
          <a:p>
            <a:pPr marL="76200" indent="0" algn="ctr">
              <a:lnSpc>
                <a:spcPct val="150000"/>
              </a:lnSpc>
              <a:buFont typeface="Arial"/>
              <a:buNone/>
            </a:pPr>
            <a:r>
              <a:rPr lang="en-US" sz="2000" b="1" dirty="0"/>
              <a:t>Robot Weight</a:t>
            </a:r>
          </a:p>
          <a:p>
            <a:pPr>
              <a:lnSpc>
                <a:spcPct val="150000"/>
              </a:lnSpc>
            </a:pPr>
            <a:r>
              <a:rPr lang="en-US" sz="2000" dirty="0"/>
              <a:t>Approx 670g or 1.48 lb.</a:t>
            </a:r>
            <a:endParaRPr lang="en-US"/>
          </a:p>
          <a:p>
            <a:pPr>
              <a:lnSpc>
                <a:spcPct val="150000"/>
              </a:lnSpc>
            </a:pPr>
            <a:r>
              <a:rPr lang="en-US" sz="2000" dirty="0"/>
              <a:t>~35% increase over previous iteration </a:t>
            </a:r>
          </a:p>
          <a:p>
            <a:pPr>
              <a:lnSpc>
                <a:spcPct val="150000"/>
              </a:lnSpc>
            </a:pPr>
            <a:r>
              <a:rPr lang="en-US" sz="2000" dirty="0"/>
              <a:t>Robot can tow nearly its own weight</a:t>
            </a:r>
          </a:p>
          <a:p>
            <a:pPr>
              <a:lnSpc>
                <a:spcPct val="150000"/>
              </a:lnSpc>
            </a:pPr>
            <a:r>
              <a:rPr lang="en-US" sz="2000" dirty="0"/>
              <a:t>Mass increase attributed to new components and casings</a:t>
            </a:r>
          </a:p>
          <a:p>
            <a:pPr>
              <a:lnSpc>
                <a:spcPct val="150000"/>
              </a:lnSpc>
            </a:pPr>
            <a:endParaRPr lang="en-US" sz="2000"/>
          </a:p>
          <a:p>
            <a:pPr>
              <a:lnSpc>
                <a:spcPct val="150000"/>
              </a:lnSpc>
            </a:pPr>
            <a:endParaRPr lang="en-US" sz="2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6"/>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262626"/>
              </a:buClr>
              <a:buSzPts val="3200"/>
              <a:buFont typeface="Verdana"/>
              <a:buNone/>
            </a:pPr>
            <a:r>
              <a:rPr lang="en-US"/>
              <a:t>Fundamental Contributions</a:t>
            </a:r>
            <a:endParaRPr/>
          </a:p>
        </p:txBody>
      </p:sp>
      <p:sp>
        <p:nvSpPr>
          <p:cNvPr id="352" name="Google Shape;352;p46"/>
          <p:cNvSpPr txBox="1">
            <a:spLocks noGrp="1"/>
          </p:cNvSpPr>
          <p:nvPr>
            <p:ph type="sldNum" idx="12"/>
          </p:nvPr>
        </p:nvSpPr>
        <p:spPr>
          <a:xfrm>
            <a:off x="1" y="6387664"/>
            <a:ext cx="609600" cy="39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23</a:t>
            </a:fld>
            <a:endParaRPr/>
          </a:p>
        </p:txBody>
      </p:sp>
      <p:sp>
        <p:nvSpPr>
          <p:cNvPr id="353" name="Google Shape;353;p46"/>
          <p:cNvSpPr txBox="1">
            <a:spLocks noGrp="1"/>
          </p:cNvSpPr>
          <p:nvPr>
            <p:ph type="body" idx="4294967295"/>
          </p:nvPr>
        </p:nvSpPr>
        <p:spPr>
          <a:xfrm>
            <a:off x="811125" y="1442500"/>
            <a:ext cx="10771200" cy="639600"/>
          </a:xfrm>
          <a:prstGeom prst="rect">
            <a:avLst/>
          </a:prstGeom>
        </p:spPr>
        <p:txBody>
          <a:bodyPr spcFirstLastPara="1" wrap="square" lIns="91425" tIns="45700" rIns="91425" bIns="45700" anchor="t" anchorCtr="0">
            <a:noAutofit/>
          </a:bodyPr>
          <a:lstStyle/>
          <a:p>
            <a:pPr marL="0" indent="0" algn="ctr">
              <a:buNone/>
            </a:pPr>
            <a:r>
              <a:rPr lang="en-US" sz="1900" b="1"/>
              <a:t>Goal: </a:t>
            </a:r>
            <a:r>
              <a:rPr lang="en-US" sz="1900"/>
              <a:t>Improve the capabilities of a soft robotic origami module for the inspection and exploration of pipe networks that are unable to be explored by humans.</a:t>
            </a:r>
            <a:endParaRPr sz="1900"/>
          </a:p>
          <a:p>
            <a:pPr marL="0" lvl="0" indent="0" algn="l" rtl="0">
              <a:spcBef>
                <a:spcPts val="1200"/>
              </a:spcBef>
              <a:spcAft>
                <a:spcPts val="0"/>
              </a:spcAft>
              <a:buNone/>
            </a:pPr>
            <a:endParaRPr sz="1700">
              <a:latin typeface="Maven Pro"/>
              <a:ea typeface="Maven Pro"/>
              <a:cs typeface="Maven Pro"/>
              <a:sym typeface="Maven Pro"/>
            </a:endParaRPr>
          </a:p>
          <a:p>
            <a:pPr marL="0" lvl="0" indent="0" algn="l" rtl="0">
              <a:spcBef>
                <a:spcPts val="1200"/>
              </a:spcBef>
              <a:spcAft>
                <a:spcPts val="0"/>
              </a:spcAft>
              <a:buNone/>
            </a:pPr>
            <a:endParaRPr sz="1700" b="1">
              <a:latin typeface="Maven Pro"/>
              <a:ea typeface="Maven Pro"/>
              <a:cs typeface="Maven Pro"/>
              <a:sym typeface="Maven Pro"/>
            </a:endParaRPr>
          </a:p>
          <a:p>
            <a:pPr marL="0" lvl="0" indent="0" algn="l" rtl="0">
              <a:spcBef>
                <a:spcPts val="1200"/>
              </a:spcBef>
              <a:spcAft>
                <a:spcPts val="0"/>
              </a:spcAft>
              <a:buNone/>
            </a:pPr>
            <a:endParaRPr sz="1700" b="1">
              <a:latin typeface="Maven Pro"/>
              <a:ea typeface="Maven Pro"/>
              <a:cs typeface="Maven Pro"/>
              <a:sym typeface="Maven Pro"/>
            </a:endParaRPr>
          </a:p>
        </p:txBody>
      </p:sp>
      <p:sp>
        <p:nvSpPr>
          <p:cNvPr id="2" name="TextBox 1">
            <a:extLst>
              <a:ext uri="{FF2B5EF4-FFF2-40B4-BE49-F238E27FC236}">
                <a16:creationId xmlns:a16="http://schemas.microsoft.com/office/drawing/2014/main" id="{207B53B5-FDFD-14EE-4522-66ED934D7E9C}"/>
              </a:ext>
            </a:extLst>
          </p:cNvPr>
          <p:cNvSpPr txBox="1"/>
          <p:nvPr/>
        </p:nvSpPr>
        <p:spPr>
          <a:xfrm>
            <a:off x="767291" y="2928937"/>
            <a:ext cx="11046354" cy="2239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lnSpc>
                <a:spcPct val="150000"/>
              </a:lnSpc>
              <a:buChar char="•"/>
            </a:pPr>
            <a:r>
              <a:rPr lang="en-US" sz="2400" b="1" dirty="0"/>
              <a:t>Robustness</a:t>
            </a:r>
          </a:p>
          <a:p>
            <a:pPr marL="285750" indent="-285750">
              <a:lnSpc>
                <a:spcPct val="150000"/>
              </a:lnSpc>
              <a:buChar char="•"/>
            </a:pPr>
            <a:r>
              <a:rPr lang="en-US" sz="2400" b="1" dirty="0"/>
              <a:t>Maneuverability </a:t>
            </a:r>
          </a:p>
          <a:p>
            <a:pPr marL="285750" indent="-285750">
              <a:lnSpc>
                <a:spcPct val="150000"/>
              </a:lnSpc>
              <a:buChar char="•"/>
            </a:pPr>
            <a:r>
              <a:rPr lang="en-US" sz="2400" b="1" dirty="0"/>
              <a:t>Vision</a:t>
            </a:r>
          </a:p>
          <a:p>
            <a:pPr marL="285750" indent="-285750">
              <a:lnSpc>
                <a:spcPct val="150000"/>
              </a:lnSpc>
              <a:buChar char="•"/>
            </a:pPr>
            <a:r>
              <a:rPr lang="en-US" sz="2400" b="1" dirty="0"/>
              <a:t>Protected Components</a:t>
            </a:r>
          </a:p>
        </p:txBody>
      </p:sp>
      <p:pic>
        <p:nvPicPr>
          <p:cNvPr id="3" name="Picture 3">
            <a:extLst>
              <a:ext uri="{FF2B5EF4-FFF2-40B4-BE49-F238E27FC236}">
                <a16:creationId xmlns:a16="http://schemas.microsoft.com/office/drawing/2014/main" id="{E58B18F7-F386-8C91-711F-D5B3D018B96B}"/>
              </a:ext>
            </a:extLst>
          </p:cNvPr>
          <p:cNvPicPr>
            <a:picLocks noChangeAspect="1"/>
          </p:cNvPicPr>
          <p:nvPr/>
        </p:nvPicPr>
        <p:blipFill rotWithShape="1">
          <a:blip r:embed="rId3"/>
          <a:srcRect l="7303" t="25070" r="5618" b="8451"/>
          <a:stretch/>
        </p:blipFill>
        <p:spPr>
          <a:xfrm>
            <a:off x="4967818" y="2588685"/>
            <a:ext cx="6521185" cy="33005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262626"/>
              </a:buClr>
              <a:buSzPts val="3200"/>
              <a:buFont typeface="Verdana"/>
              <a:buNone/>
            </a:pPr>
            <a:r>
              <a:rPr lang="en-US"/>
              <a:t>Conclusion</a:t>
            </a:r>
            <a:endParaRPr/>
          </a:p>
        </p:txBody>
      </p:sp>
      <p:graphicFrame>
        <p:nvGraphicFramePr>
          <p:cNvPr id="363" name="Google Shape;363;p47"/>
          <p:cNvGraphicFramePr/>
          <p:nvPr>
            <p:extLst>
              <p:ext uri="{D42A27DB-BD31-4B8C-83A1-F6EECF244321}">
                <p14:modId xmlns:p14="http://schemas.microsoft.com/office/powerpoint/2010/main" val="1826824184"/>
              </p:ext>
            </p:extLst>
          </p:nvPr>
        </p:nvGraphicFramePr>
        <p:xfrm>
          <a:off x="6077415" y="1393902"/>
          <a:ext cx="5144579" cy="4917325"/>
        </p:xfrm>
        <a:graphic>
          <a:graphicData uri="http://schemas.openxmlformats.org/drawingml/2006/table">
            <a:tbl>
              <a:tblPr firstRow="1" bandRow="1">
                <a:noFill/>
                <a:tableStyleId>{E6EA6DC9-28AA-422A-8BDA-A7017275DDD5}</a:tableStyleId>
              </a:tblPr>
              <a:tblGrid>
                <a:gridCol w="2719875">
                  <a:extLst>
                    <a:ext uri="{9D8B030D-6E8A-4147-A177-3AD203B41FA5}">
                      <a16:colId xmlns:a16="http://schemas.microsoft.com/office/drawing/2014/main" val="20000"/>
                    </a:ext>
                  </a:extLst>
                </a:gridCol>
                <a:gridCol w="1200753">
                  <a:extLst>
                    <a:ext uri="{9D8B030D-6E8A-4147-A177-3AD203B41FA5}">
                      <a16:colId xmlns:a16="http://schemas.microsoft.com/office/drawing/2014/main" val="20001"/>
                    </a:ext>
                  </a:extLst>
                </a:gridCol>
                <a:gridCol w="1223951">
                  <a:extLst>
                    <a:ext uri="{9D8B030D-6E8A-4147-A177-3AD203B41FA5}">
                      <a16:colId xmlns:a16="http://schemas.microsoft.com/office/drawing/2014/main" val="20002"/>
                    </a:ext>
                  </a:extLst>
                </a:gridCol>
              </a:tblGrid>
              <a:tr h="483285">
                <a:tc>
                  <a:txBody>
                    <a:bodyPr/>
                    <a:lstStyle/>
                    <a:p>
                      <a:pPr marL="0" marR="0" lvl="0" indent="0" algn="ctr" rtl="0">
                        <a:spcBef>
                          <a:spcPts val="0"/>
                        </a:spcBef>
                        <a:spcAft>
                          <a:spcPts val="0"/>
                        </a:spcAft>
                        <a:buNone/>
                      </a:pPr>
                      <a:r>
                        <a:rPr lang="en-US" sz="1800" dirty="0"/>
                        <a:t>Category</a:t>
                      </a:r>
                      <a:endParaRPr sz="1800" dirty="0"/>
                    </a:p>
                  </a:txBody>
                  <a:tcPr marL="89775" marR="89775" marT="44900" marB="44900" anchor="ctr"/>
                </a:tc>
                <a:tc>
                  <a:txBody>
                    <a:bodyPr/>
                    <a:lstStyle/>
                    <a:p>
                      <a:pPr marL="0" marR="0" lvl="0" indent="0" algn="ctr" rtl="0">
                        <a:spcBef>
                          <a:spcPts val="0"/>
                        </a:spcBef>
                        <a:spcAft>
                          <a:spcPts val="0"/>
                        </a:spcAft>
                        <a:buNone/>
                      </a:pPr>
                      <a:r>
                        <a:rPr lang="en-US" sz="1800" dirty="0"/>
                        <a:t>Value</a:t>
                      </a:r>
                      <a:endParaRPr dirty="0"/>
                    </a:p>
                  </a:txBody>
                  <a:tcPr marL="89775" marR="89775" marT="44900" marB="44900" anchor="ctr"/>
                </a:tc>
                <a:tc>
                  <a:txBody>
                    <a:bodyPr/>
                    <a:lstStyle/>
                    <a:p>
                      <a:pPr marL="0" marR="0" lvl="0" indent="0" algn="ctr" rtl="0">
                        <a:spcBef>
                          <a:spcPts val="0"/>
                        </a:spcBef>
                        <a:spcAft>
                          <a:spcPts val="0"/>
                        </a:spcAft>
                        <a:buNone/>
                      </a:pPr>
                      <a:r>
                        <a:rPr lang="en-US" sz="1800" dirty="0"/>
                        <a:t>Units</a:t>
                      </a:r>
                      <a:endParaRPr dirty="0"/>
                    </a:p>
                  </a:txBody>
                  <a:tcPr marL="89775" marR="89775" marT="44900" marB="44900" anchor="ctr"/>
                </a:tc>
                <a:extLst>
                  <a:ext uri="{0D108BD9-81ED-4DB2-BD59-A6C34878D82A}">
                    <a16:rowId xmlns:a16="http://schemas.microsoft.com/office/drawing/2014/main" val="10000"/>
                  </a:ext>
                </a:extLst>
              </a:tr>
              <a:tr h="483285">
                <a:tc>
                  <a:txBody>
                    <a:bodyPr/>
                    <a:lstStyle/>
                    <a:p>
                      <a:pPr marL="0" marR="0" lvl="0" indent="0" algn="ctr" rtl="0">
                        <a:spcBef>
                          <a:spcPts val="0"/>
                        </a:spcBef>
                        <a:spcAft>
                          <a:spcPts val="0"/>
                        </a:spcAft>
                        <a:buNone/>
                      </a:pPr>
                      <a:r>
                        <a:rPr lang="en-US" sz="1800" dirty="0"/>
                        <a:t>Weight</a:t>
                      </a:r>
                      <a:endParaRPr dirty="0"/>
                    </a:p>
                  </a:txBody>
                  <a:tcPr marL="89775" marR="89775" marT="44900" marB="44900" anchor="ctr"/>
                </a:tc>
                <a:tc>
                  <a:txBody>
                    <a:bodyPr/>
                    <a:lstStyle/>
                    <a:p>
                      <a:pPr marL="0" marR="0" lvl="0" indent="0" algn="ctr" rtl="0">
                        <a:spcBef>
                          <a:spcPts val="0"/>
                        </a:spcBef>
                        <a:spcAft>
                          <a:spcPts val="0"/>
                        </a:spcAft>
                        <a:buNone/>
                      </a:pPr>
                      <a:r>
                        <a:rPr lang="en-US" sz="1800" dirty="0"/>
                        <a:t>1.48</a:t>
                      </a:r>
                      <a:endParaRPr dirty="0"/>
                    </a:p>
                  </a:txBody>
                  <a:tcPr marL="89775" marR="89775" marT="44900" marB="44900" anchor="ctr"/>
                </a:tc>
                <a:tc>
                  <a:txBody>
                    <a:bodyPr/>
                    <a:lstStyle/>
                    <a:p>
                      <a:pPr marL="0" marR="0" lvl="0" indent="0" algn="ctr" rtl="0">
                        <a:spcBef>
                          <a:spcPts val="0"/>
                        </a:spcBef>
                        <a:spcAft>
                          <a:spcPts val="0"/>
                        </a:spcAft>
                        <a:buNone/>
                      </a:pPr>
                      <a:r>
                        <a:rPr lang="en-US" sz="1800" dirty="0"/>
                        <a:t>lbs.</a:t>
                      </a:r>
                      <a:endParaRPr err="1"/>
                    </a:p>
                  </a:txBody>
                  <a:tcPr marL="89775" marR="89775" marT="44900" marB="44900" anchor="ctr"/>
                </a:tc>
                <a:extLst>
                  <a:ext uri="{0D108BD9-81ED-4DB2-BD59-A6C34878D82A}">
                    <a16:rowId xmlns:a16="http://schemas.microsoft.com/office/drawing/2014/main" val="10001"/>
                  </a:ext>
                </a:extLst>
              </a:tr>
              <a:tr h="581452">
                <a:tc>
                  <a:txBody>
                    <a:bodyPr/>
                    <a:lstStyle/>
                    <a:p>
                      <a:pPr marL="0" marR="0" lvl="0" indent="0" algn="ctr" rtl="0">
                        <a:lnSpc>
                          <a:spcPct val="100000"/>
                        </a:lnSpc>
                        <a:spcBef>
                          <a:spcPts val="0"/>
                        </a:spcBef>
                        <a:spcAft>
                          <a:spcPts val="0"/>
                        </a:spcAft>
                        <a:buClr>
                          <a:schemeClr val="dk1"/>
                        </a:buClr>
                        <a:buSzPts val="1800"/>
                        <a:buFont typeface="Verdana"/>
                        <a:buNone/>
                      </a:pPr>
                      <a:r>
                        <a:rPr lang="en-US" sz="1800" dirty="0"/>
                        <a:t>Yoshimura Module Length</a:t>
                      </a:r>
                      <a:endParaRPr dirty="0"/>
                    </a:p>
                  </a:txBody>
                  <a:tcPr marL="89775" marR="89775" marT="44900" marB="44900" anchor="ctr"/>
                </a:tc>
                <a:tc>
                  <a:txBody>
                    <a:bodyPr/>
                    <a:lstStyle/>
                    <a:p>
                      <a:pPr marL="0" marR="0" lvl="0" indent="0" algn="ctr" rtl="0">
                        <a:lnSpc>
                          <a:spcPct val="100000"/>
                        </a:lnSpc>
                        <a:spcBef>
                          <a:spcPts val="0"/>
                        </a:spcBef>
                        <a:spcAft>
                          <a:spcPts val="0"/>
                        </a:spcAft>
                        <a:buClr>
                          <a:schemeClr val="dk1"/>
                        </a:buClr>
                        <a:buSzPts val="1800"/>
                        <a:buFont typeface="Verdana"/>
                        <a:buNone/>
                      </a:pPr>
                      <a:r>
                        <a:rPr lang="en-US" sz="1800" dirty="0"/>
                        <a:t>1.5-6.0</a:t>
                      </a:r>
                      <a:endParaRPr dirty="0"/>
                    </a:p>
                  </a:txBody>
                  <a:tcPr marL="89775" marR="89775" marT="44900" marB="44900" anchor="ctr"/>
                </a:tc>
                <a:tc>
                  <a:txBody>
                    <a:bodyPr/>
                    <a:lstStyle/>
                    <a:p>
                      <a:pPr marL="0" marR="0" lvl="0" indent="0" algn="ctr" rtl="0">
                        <a:lnSpc>
                          <a:spcPct val="100000"/>
                        </a:lnSpc>
                        <a:spcBef>
                          <a:spcPts val="0"/>
                        </a:spcBef>
                        <a:spcAft>
                          <a:spcPts val="0"/>
                        </a:spcAft>
                        <a:buClr>
                          <a:schemeClr val="dk1"/>
                        </a:buClr>
                        <a:buSzPts val="1800"/>
                        <a:buFont typeface="Verdana"/>
                        <a:buNone/>
                      </a:pPr>
                      <a:r>
                        <a:rPr lang="en-US" sz="1800" dirty="0"/>
                        <a:t>in</a:t>
                      </a:r>
                      <a:endParaRPr dirty="0"/>
                    </a:p>
                  </a:txBody>
                  <a:tcPr marL="89775" marR="89775" marT="44900" marB="44900" anchor="ctr"/>
                </a:tc>
                <a:extLst>
                  <a:ext uri="{0D108BD9-81ED-4DB2-BD59-A6C34878D82A}">
                    <a16:rowId xmlns:a16="http://schemas.microsoft.com/office/drawing/2014/main" val="10002"/>
                  </a:ext>
                </a:extLst>
              </a:tr>
              <a:tr h="573901">
                <a:tc>
                  <a:txBody>
                    <a:bodyPr/>
                    <a:lstStyle/>
                    <a:p>
                      <a:pPr marL="0" marR="0" lvl="0" indent="0" algn="ctr" rtl="0">
                        <a:lnSpc>
                          <a:spcPct val="100000"/>
                        </a:lnSpc>
                        <a:spcBef>
                          <a:spcPts val="0"/>
                        </a:spcBef>
                        <a:spcAft>
                          <a:spcPts val="0"/>
                        </a:spcAft>
                        <a:buClr>
                          <a:schemeClr val="dk1"/>
                        </a:buClr>
                        <a:buSzPts val="1800"/>
                        <a:buFont typeface="Verdana"/>
                        <a:buNone/>
                      </a:pPr>
                      <a:r>
                        <a:rPr lang="en-US" sz="1800" dirty="0"/>
                        <a:t>Maximum Bending Angle</a:t>
                      </a:r>
                      <a:endParaRPr dirty="0"/>
                    </a:p>
                  </a:txBody>
                  <a:tcPr marL="89775" marR="89775" marT="44900" marB="44900" anchor="ctr"/>
                </a:tc>
                <a:tc>
                  <a:txBody>
                    <a:bodyPr/>
                    <a:lstStyle/>
                    <a:p>
                      <a:pPr marL="0" marR="0" lvl="0" indent="0" algn="ctr" rtl="0">
                        <a:lnSpc>
                          <a:spcPct val="100000"/>
                        </a:lnSpc>
                        <a:spcBef>
                          <a:spcPts val="0"/>
                        </a:spcBef>
                        <a:spcAft>
                          <a:spcPts val="0"/>
                        </a:spcAft>
                        <a:buClr>
                          <a:schemeClr val="dk1"/>
                        </a:buClr>
                        <a:buSzPts val="1800"/>
                        <a:buFont typeface="Verdana"/>
                        <a:buNone/>
                      </a:pPr>
                      <a:r>
                        <a:rPr lang="en-US" sz="1800" dirty="0"/>
                        <a:t>~150</a:t>
                      </a:r>
                      <a:endParaRPr sz="1800" dirty="0"/>
                    </a:p>
                  </a:txBody>
                  <a:tcPr marL="89775" marR="89775" marT="44900" marB="44900" anchor="ctr"/>
                </a:tc>
                <a:tc>
                  <a:txBody>
                    <a:bodyPr/>
                    <a:lstStyle/>
                    <a:p>
                      <a:pPr marL="0" marR="0" lvl="0" indent="0" algn="ctr" rtl="0">
                        <a:lnSpc>
                          <a:spcPct val="100000"/>
                        </a:lnSpc>
                        <a:spcBef>
                          <a:spcPts val="0"/>
                        </a:spcBef>
                        <a:spcAft>
                          <a:spcPts val="0"/>
                        </a:spcAft>
                        <a:buClr>
                          <a:schemeClr val="dk1"/>
                        </a:buClr>
                        <a:buSzPts val="1800"/>
                        <a:buFont typeface="Verdana"/>
                        <a:buNone/>
                      </a:pPr>
                      <a:r>
                        <a:rPr lang="en-US" sz="1800" dirty="0"/>
                        <a:t>deg</a:t>
                      </a:r>
                      <a:endParaRPr dirty="0"/>
                    </a:p>
                  </a:txBody>
                  <a:tcPr marL="89775" marR="89775" marT="44900" marB="44900" anchor="ctr"/>
                </a:tc>
                <a:extLst>
                  <a:ext uri="{0D108BD9-81ED-4DB2-BD59-A6C34878D82A}">
                    <a16:rowId xmlns:a16="http://schemas.microsoft.com/office/drawing/2014/main" val="10003"/>
                  </a:ext>
                </a:extLst>
              </a:tr>
              <a:tr h="823094">
                <a:tc>
                  <a:txBody>
                    <a:bodyPr/>
                    <a:lstStyle/>
                    <a:p>
                      <a:pPr marL="0" marR="0" lvl="0" indent="0" algn="ctr" rtl="0">
                        <a:lnSpc>
                          <a:spcPct val="100000"/>
                        </a:lnSpc>
                        <a:spcBef>
                          <a:spcPts val="0"/>
                        </a:spcBef>
                        <a:spcAft>
                          <a:spcPts val="0"/>
                        </a:spcAft>
                        <a:buClr>
                          <a:schemeClr val="dk1"/>
                        </a:buClr>
                        <a:buSzPts val="1800"/>
                        <a:buFont typeface="Verdana"/>
                        <a:buNone/>
                      </a:pPr>
                      <a:r>
                        <a:rPr lang="en-US" sz="1800" dirty="0"/>
                        <a:t>Effective Diameter Range</a:t>
                      </a:r>
                      <a:endParaRPr dirty="0"/>
                    </a:p>
                  </a:txBody>
                  <a:tcPr marL="89775" marR="89775" marT="44900" marB="44900" anchor="ctr"/>
                </a:tc>
                <a:tc>
                  <a:txBody>
                    <a:bodyPr/>
                    <a:lstStyle/>
                    <a:p>
                      <a:pPr marL="0" marR="0" lvl="0" indent="0" algn="ctr" rtl="0">
                        <a:lnSpc>
                          <a:spcPct val="100000"/>
                        </a:lnSpc>
                        <a:spcBef>
                          <a:spcPts val="0"/>
                        </a:spcBef>
                        <a:spcAft>
                          <a:spcPts val="0"/>
                        </a:spcAft>
                        <a:buClr>
                          <a:schemeClr val="dk1"/>
                        </a:buClr>
                        <a:buSzPts val="1800"/>
                        <a:buFont typeface="Verdana"/>
                        <a:buNone/>
                      </a:pPr>
                      <a:r>
                        <a:rPr lang="en-US" sz="1800" dirty="0"/>
                        <a:t>~3.5 - 5.1</a:t>
                      </a:r>
                      <a:endParaRPr sz="1800" dirty="0"/>
                    </a:p>
                  </a:txBody>
                  <a:tcPr marL="89775" marR="89775" marT="44900" marB="44900" anchor="ctr"/>
                </a:tc>
                <a:tc>
                  <a:txBody>
                    <a:bodyPr/>
                    <a:lstStyle/>
                    <a:p>
                      <a:pPr marL="0" marR="0" lvl="0" indent="0" algn="ctr" rtl="0">
                        <a:lnSpc>
                          <a:spcPct val="100000"/>
                        </a:lnSpc>
                        <a:spcBef>
                          <a:spcPts val="0"/>
                        </a:spcBef>
                        <a:spcAft>
                          <a:spcPts val="0"/>
                        </a:spcAft>
                        <a:buClr>
                          <a:schemeClr val="dk1"/>
                        </a:buClr>
                        <a:buSzPts val="1800"/>
                        <a:buFont typeface="Verdana"/>
                        <a:buNone/>
                      </a:pPr>
                      <a:r>
                        <a:rPr lang="en-US" sz="1800" dirty="0"/>
                        <a:t>in</a:t>
                      </a:r>
                      <a:endParaRPr dirty="0"/>
                    </a:p>
                  </a:txBody>
                  <a:tcPr marL="89775" marR="89775" marT="44900" marB="44900" anchor="ctr"/>
                </a:tc>
                <a:extLst>
                  <a:ext uri="{0D108BD9-81ED-4DB2-BD59-A6C34878D82A}">
                    <a16:rowId xmlns:a16="http://schemas.microsoft.com/office/drawing/2014/main" val="10004"/>
                  </a:ext>
                </a:extLst>
              </a:tr>
              <a:tr h="573901">
                <a:tc>
                  <a:txBody>
                    <a:bodyPr/>
                    <a:lstStyle/>
                    <a:p>
                      <a:pPr marL="0" marR="0" lvl="0" indent="0" algn="ctr" rtl="0">
                        <a:lnSpc>
                          <a:spcPct val="100000"/>
                        </a:lnSpc>
                        <a:spcBef>
                          <a:spcPts val="0"/>
                        </a:spcBef>
                        <a:spcAft>
                          <a:spcPts val="0"/>
                        </a:spcAft>
                        <a:buNone/>
                      </a:pPr>
                      <a:r>
                        <a:rPr lang="en-US" sz="1800" dirty="0"/>
                        <a:t>Wheel Compression</a:t>
                      </a:r>
                      <a:endParaRPr sz="1800" dirty="0"/>
                    </a:p>
                  </a:txBody>
                  <a:tcPr marL="89775" marR="89775" marT="44900" marB="44900" anchor="ctr"/>
                </a:tc>
                <a:tc>
                  <a:txBody>
                    <a:bodyPr/>
                    <a:lstStyle/>
                    <a:p>
                      <a:pPr marL="0" marR="0" lvl="0" indent="0" algn="ctr" rtl="0">
                        <a:lnSpc>
                          <a:spcPct val="100000"/>
                        </a:lnSpc>
                        <a:spcBef>
                          <a:spcPts val="0"/>
                        </a:spcBef>
                        <a:spcAft>
                          <a:spcPts val="0"/>
                        </a:spcAft>
                        <a:buNone/>
                      </a:pPr>
                      <a:r>
                        <a:rPr lang="en-US" sz="1800" dirty="0"/>
                        <a:t>0.2</a:t>
                      </a:r>
                      <a:endParaRPr sz="1800" dirty="0"/>
                    </a:p>
                  </a:txBody>
                  <a:tcPr marL="89775" marR="89775" marT="44900" marB="44900" anchor="ctr"/>
                </a:tc>
                <a:tc>
                  <a:txBody>
                    <a:bodyPr/>
                    <a:lstStyle/>
                    <a:p>
                      <a:pPr marL="0" marR="0" lvl="0" indent="0" algn="ctr" rtl="0">
                        <a:lnSpc>
                          <a:spcPct val="100000"/>
                        </a:lnSpc>
                        <a:spcBef>
                          <a:spcPts val="0"/>
                        </a:spcBef>
                        <a:spcAft>
                          <a:spcPts val="0"/>
                        </a:spcAft>
                        <a:buNone/>
                      </a:pPr>
                      <a:r>
                        <a:rPr lang="en-US" sz="1800" dirty="0"/>
                        <a:t>in</a:t>
                      </a:r>
                      <a:endParaRPr sz="1800" dirty="0"/>
                    </a:p>
                  </a:txBody>
                  <a:tcPr marL="89775" marR="89775" marT="44900" marB="44900" anchor="ctr"/>
                </a:tc>
                <a:extLst>
                  <a:ext uri="{0D108BD9-81ED-4DB2-BD59-A6C34878D82A}">
                    <a16:rowId xmlns:a16="http://schemas.microsoft.com/office/drawing/2014/main" val="10005"/>
                  </a:ext>
                </a:extLst>
              </a:tr>
              <a:tr h="573901">
                <a:tc>
                  <a:txBody>
                    <a:bodyPr/>
                    <a:lstStyle/>
                    <a:p>
                      <a:pPr marL="0" marR="0" lvl="0" indent="0" algn="ctr" rtl="0">
                        <a:lnSpc>
                          <a:spcPct val="100000"/>
                        </a:lnSpc>
                        <a:spcBef>
                          <a:spcPts val="0"/>
                        </a:spcBef>
                        <a:spcAft>
                          <a:spcPts val="0"/>
                        </a:spcAft>
                        <a:buNone/>
                      </a:pPr>
                      <a:r>
                        <a:rPr lang="en-US" sz="1800" dirty="0"/>
                        <a:t>Maximum Horizontal Speed</a:t>
                      </a:r>
                      <a:endParaRPr sz="1800" dirty="0"/>
                    </a:p>
                  </a:txBody>
                  <a:tcPr marL="89775" marR="89775" marT="44900" marB="44900" anchor="ctr"/>
                </a:tc>
                <a:tc>
                  <a:txBody>
                    <a:bodyPr/>
                    <a:lstStyle/>
                    <a:p>
                      <a:pPr marL="0" marR="0" lvl="0" indent="0" algn="ctr" rtl="0">
                        <a:lnSpc>
                          <a:spcPct val="100000"/>
                        </a:lnSpc>
                        <a:spcBef>
                          <a:spcPts val="0"/>
                        </a:spcBef>
                        <a:spcAft>
                          <a:spcPts val="0"/>
                        </a:spcAft>
                        <a:buNone/>
                      </a:pPr>
                      <a:r>
                        <a:rPr lang="en-US" sz="1800" dirty="0"/>
                        <a:t>6</a:t>
                      </a:r>
                      <a:endParaRPr sz="1800" dirty="0"/>
                    </a:p>
                  </a:txBody>
                  <a:tcPr marL="89775" marR="89775" marT="44900" marB="44900" anchor="ctr"/>
                </a:tc>
                <a:tc>
                  <a:txBody>
                    <a:bodyPr/>
                    <a:lstStyle/>
                    <a:p>
                      <a:pPr marL="0" marR="0" lvl="0" indent="0" algn="ctr" rtl="0">
                        <a:lnSpc>
                          <a:spcPct val="100000"/>
                        </a:lnSpc>
                        <a:spcBef>
                          <a:spcPts val="0"/>
                        </a:spcBef>
                        <a:spcAft>
                          <a:spcPts val="0"/>
                        </a:spcAft>
                        <a:buNone/>
                      </a:pPr>
                      <a:r>
                        <a:rPr lang="en-US" sz="1800" dirty="0"/>
                        <a:t>in/s</a:t>
                      </a:r>
                      <a:endParaRPr sz="1800" dirty="0"/>
                    </a:p>
                  </a:txBody>
                  <a:tcPr marL="89775" marR="89775" marT="44900" marB="44900" anchor="ctr"/>
                </a:tc>
                <a:extLst>
                  <a:ext uri="{0D108BD9-81ED-4DB2-BD59-A6C34878D82A}">
                    <a16:rowId xmlns:a16="http://schemas.microsoft.com/office/drawing/2014/main" val="10006"/>
                  </a:ext>
                </a:extLst>
              </a:tr>
              <a:tr h="573901">
                <a:tc>
                  <a:txBody>
                    <a:bodyPr/>
                    <a:lstStyle/>
                    <a:p>
                      <a:pPr marL="0" lvl="0" indent="0" algn="ctr">
                        <a:lnSpc>
                          <a:spcPct val="100000"/>
                        </a:lnSpc>
                        <a:spcBef>
                          <a:spcPts val="0"/>
                        </a:spcBef>
                        <a:spcAft>
                          <a:spcPts val="0"/>
                        </a:spcAft>
                        <a:buNone/>
                      </a:pPr>
                      <a:r>
                        <a:rPr lang="en-US" sz="1800" dirty="0"/>
                        <a:t>Vertical Speed (Up/Down)</a:t>
                      </a:r>
                      <a:endParaRPr sz="1800" dirty="0"/>
                    </a:p>
                  </a:txBody>
                  <a:tcPr marL="89774" marR="89774" marT="44900" marB="44900" anchor="ctr"/>
                </a:tc>
                <a:tc>
                  <a:txBody>
                    <a:bodyPr/>
                    <a:lstStyle/>
                    <a:p>
                      <a:pPr marL="0" lvl="0" indent="0" algn="ctr">
                        <a:lnSpc>
                          <a:spcPct val="100000"/>
                        </a:lnSpc>
                        <a:spcBef>
                          <a:spcPts val="0"/>
                        </a:spcBef>
                        <a:spcAft>
                          <a:spcPts val="0"/>
                        </a:spcAft>
                        <a:buNone/>
                      </a:pPr>
                      <a:r>
                        <a:rPr lang="en-US" sz="1800" dirty="0"/>
                        <a:t>3 / 6</a:t>
                      </a:r>
                      <a:endParaRPr sz="1800" dirty="0"/>
                    </a:p>
                  </a:txBody>
                  <a:tcPr marL="89774" marR="89774" marT="44900" marB="44900" anchor="ctr"/>
                </a:tc>
                <a:tc>
                  <a:txBody>
                    <a:bodyPr/>
                    <a:lstStyle/>
                    <a:p>
                      <a:pPr marL="0" lvl="0" indent="0" algn="ctr">
                        <a:lnSpc>
                          <a:spcPct val="100000"/>
                        </a:lnSpc>
                        <a:spcBef>
                          <a:spcPts val="0"/>
                        </a:spcBef>
                        <a:spcAft>
                          <a:spcPts val="0"/>
                        </a:spcAft>
                        <a:buNone/>
                      </a:pPr>
                      <a:r>
                        <a:rPr lang="en-US" sz="1800" dirty="0"/>
                        <a:t>in/s</a:t>
                      </a:r>
                      <a:endParaRPr sz="1800" dirty="0"/>
                    </a:p>
                  </a:txBody>
                  <a:tcPr marL="89774" marR="89774" marT="44900" marB="44900" anchor="ctr"/>
                </a:tc>
                <a:extLst>
                  <a:ext uri="{0D108BD9-81ED-4DB2-BD59-A6C34878D82A}">
                    <a16:rowId xmlns:a16="http://schemas.microsoft.com/office/drawing/2014/main" val="2283006732"/>
                  </a:ext>
                </a:extLst>
              </a:tr>
            </a:tbl>
          </a:graphicData>
        </a:graphic>
      </p:graphicFrame>
      <p:sp>
        <p:nvSpPr>
          <p:cNvPr id="364" name="Google Shape;364;p47"/>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24</a:t>
            </a:fld>
            <a:endParaRPr/>
          </a:p>
        </p:txBody>
      </p:sp>
      <p:pic>
        <p:nvPicPr>
          <p:cNvPr id="2" name="Picture 2" descr="A picture containing automaton&#10;&#10;Description automatically generated">
            <a:extLst>
              <a:ext uri="{FF2B5EF4-FFF2-40B4-BE49-F238E27FC236}">
                <a16:creationId xmlns:a16="http://schemas.microsoft.com/office/drawing/2014/main" id="{C3713491-339E-4922-DDB1-B4A99A035179}"/>
              </a:ext>
            </a:extLst>
          </p:cNvPr>
          <p:cNvPicPr>
            <a:picLocks noChangeAspect="1"/>
          </p:cNvPicPr>
          <p:nvPr/>
        </p:nvPicPr>
        <p:blipFill rotWithShape="1">
          <a:blip r:embed="rId3"/>
          <a:srcRect t="8209" r="15321" b="249"/>
          <a:stretch/>
        </p:blipFill>
        <p:spPr>
          <a:xfrm>
            <a:off x="273205" y="2059260"/>
            <a:ext cx="5316990" cy="379901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pPr>
              <a:buSzPts val="3200"/>
            </a:pPr>
            <a:r>
              <a:rPr lang="en-US"/>
              <a:t>Future Work</a:t>
            </a:r>
          </a:p>
        </p:txBody>
      </p:sp>
      <p:sp>
        <p:nvSpPr>
          <p:cNvPr id="364" name="Google Shape;364;p47"/>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25</a:t>
            </a:fld>
            <a:endParaRPr/>
          </a:p>
        </p:txBody>
      </p:sp>
      <p:sp>
        <p:nvSpPr>
          <p:cNvPr id="3" name="Text Placeholder 2">
            <a:extLst>
              <a:ext uri="{FF2B5EF4-FFF2-40B4-BE49-F238E27FC236}">
                <a16:creationId xmlns:a16="http://schemas.microsoft.com/office/drawing/2014/main" id="{532FED7D-6D91-98CA-346C-2C17C45DCD6E}"/>
              </a:ext>
            </a:extLst>
          </p:cNvPr>
          <p:cNvSpPr txBox="1">
            <a:spLocks/>
          </p:cNvSpPr>
          <p:nvPr/>
        </p:nvSpPr>
        <p:spPr>
          <a:xfrm>
            <a:off x="751417" y="1718733"/>
            <a:ext cx="4871361" cy="44958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150000"/>
              </a:lnSpc>
              <a:buChar char="•"/>
            </a:pPr>
            <a:r>
              <a:rPr lang="en-US" sz="2000" dirty="0"/>
              <a:t>Implementation of Payload</a:t>
            </a:r>
          </a:p>
          <a:p>
            <a:pPr marL="342900" indent="-342900">
              <a:lnSpc>
                <a:spcPct val="150000"/>
              </a:lnSpc>
              <a:buChar char="•"/>
            </a:pPr>
            <a:r>
              <a:rPr lang="en-US" sz="2000" dirty="0"/>
              <a:t>Improved control schemes </a:t>
            </a:r>
          </a:p>
          <a:p>
            <a:pPr marL="342900" indent="-342900">
              <a:lnSpc>
                <a:spcPct val="150000"/>
              </a:lnSpc>
              <a:buChar char="•"/>
            </a:pPr>
            <a:r>
              <a:rPr lang="en-US" sz="2000" dirty="0"/>
              <a:t>Motion tracking / live pipe network mapping</a:t>
            </a:r>
          </a:p>
          <a:p>
            <a:pPr marL="342900" indent="-342900">
              <a:lnSpc>
                <a:spcPct val="150000"/>
              </a:lnSpc>
              <a:buChar char="•"/>
            </a:pPr>
            <a:endParaRPr lang="en-US" sz="2000" dirty="0"/>
          </a:p>
        </p:txBody>
      </p:sp>
      <p:pic>
        <p:nvPicPr>
          <p:cNvPr id="4" name="Picture 4" descr="Diagram&#10;&#10;Description automatically generated">
            <a:extLst>
              <a:ext uri="{FF2B5EF4-FFF2-40B4-BE49-F238E27FC236}">
                <a16:creationId xmlns:a16="http://schemas.microsoft.com/office/drawing/2014/main" id="{5F458C79-BC5A-28CA-7BDD-DB24B6E470E1}"/>
              </a:ext>
            </a:extLst>
          </p:cNvPr>
          <p:cNvPicPr>
            <a:picLocks noChangeAspect="1"/>
          </p:cNvPicPr>
          <p:nvPr/>
        </p:nvPicPr>
        <p:blipFill>
          <a:blip r:embed="rId3"/>
          <a:stretch>
            <a:fillRect/>
          </a:stretch>
        </p:blipFill>
        <p:spPr>
          <a:xfrm>
            <a:off x="607484" y="4055137"/>
            <a:ext cx="5653616" cy="1785144"/>
          </a:xfrm>
          <a:prstGeom prst="rect">
            <a:avLst/>
          </a:prstGeom>
        </p:spPr>
      </p:pic>
      <p:sp>
        <p:nvSpPr>
          <p:cNvPr id="6" name="Google Shape;187;p29">
            <a:extLst>
              <a:ext uri="{FF2B5EF4-FFF2-40B4-BE49-F238E27FC236}">
                <a16:creationId xmlns:a16="http://schemas.microsoft.com/office/drawing/2014/main" id="{F072D730-3BFD-8B78-F433-F848A96DCC99}"/>
              </a:ext>
            </a:extLst>
          </p:cNvPr>
          <p:cNvSpPr txBox="1">
            <a:spLocks noGrp="1"/>
          </p:cNvSpPr>
          <p:nvPr>
            <p:ph type="ftr" idx="11"/>
          </p:nvPr>
        </p:nvSpPr>
        <p:spPr>
          <a:xfrm>
            <a:off x="1413934" y="6020858"/>
            <a:ext cx="4062883" cy="507300"/>
          </a:xfrm>
          <a:prstGeom prst="rect">
            <a:avLst/>
          </a:prstGeom>
          <a:noFill/>
          <a:ln>
            <a:noFill/>
          </a:ln>
        </p:spPr>
        <p:txBody>
          <a:bodyPr spcFirstLastPara="1" wrap="square" lIns="91425" tIns="45700" rIns="91425" bIns="45700" anchor="t" anchorCtr="0">
            <a:noAutofit/>
          </a:bodyPr>
          <a:lstStyle/>
          <a:p>
            <a:pPr algn="ctr"/>
            <a:r>
              <a:rPr lang="en-US" sz="1400" dirty="0"/>
              <a:t>SLAM System (Aitken et al., 2021) [3]</a:t>
            </a:r>
            <a:endParaRPr sz="1400" dirty="0"/>
          </a:p>
        </p:txBody>
      </p:sp>
      <p:pic>
        <p:nvPicPr>
          <p:cNvPr id="7" name="Picture 7" descr="Diagram, engineering drawing, schematic&#10;&#10;Description automatically generated">
            <a:extLst>
              <a:ext uri="{FF2B5EF4-FFF2-40B4-BE49-F238E27FC236}">
                <a16:creationId xmlns:a16="http://schemas.microsoft.com/office/drawing/2014/main" id="{7B30718D-2422-85CC-6030-33C3872545FA}"/>
              </a:ext>
            </a:extLst>
          </p:cNvPr>
          <p:cNvPicPr>
            <a:picLocks noChangeAspect="1"/>
          </p:cNvPicPr>
          <p:nvPr/>
        </p:nvPicPr>
        <p:blipFill>
          <a:blip r:embed="rId4"/>
          <a:stretch>
            <a:fillRect/>
          </a:stretch>
        </p:blipFill>
        <p:spPr>
          <a:xfrm>
            <a:off x="8312151" y="1424594"/>
            <a:ext cx="3409950" cy="2844646"/>
          </a:xfrm>
          <a:prstGeom prst="rect">
            <a:avLst/>
          </a:prstGeom>
        </p:spPr>
      </p:pic>
      <p:sp>
        <p:nvSpPr>
          <p:cNvPr id="8" name="TextBox 7">
            <a:extLst>
              <a:ext uri="{FF2B5EF4-FFF2-40B4-BE49-F238E27FC236}">
                <a16:creationId xmlns:a16="http://schemas.microsoft.com/office/drawing/2014/main" id="{219BA017-7189-9391-9C1D-7CFC17C14F87}"/>
              </a:ext>
            </a:extLst>
          </p:cNvPr>
          <p:cNvSpPr txBox="1"/>
          <p:nvPr/>
        </p:nvSpPr>
        <p:spPr>
          <a:xfrm>
            <a:off x="6946901" y="4650317"/>
            <a:ext cx="6034615" cy="1426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800"/>
              </a:spcAft>
              <a:buChar char="•"/>
            </a:pPr>
            <a:r>
              <a:rPr lang="en-US" sz="2000" dirty="0"/>
              <a:t>Development of modular segments for repairability</a:t>
            </a:r>
            <a:endParaRPr lang="en-US" sz="2000"/>
          </a:p>
          <a:p>
            <a:pPr marL="342900" indent="-342900">
              <a:spcAft>
                <a:spcPts val="800"/>
              </a:spcAft>
              <a:buChar char="•"/>
            </a:pPr>
            <a:r>
              <a:rPr lang="en-US" sz="2000" dirty="0"/>
              <a:t>Waterproofing for wet/damp pipes and environments</a:t>
            </a:r>
          </a:p>
        </p:txBody>
      </p:sp>
      <p:sp>
        <p:nvSpPr>
          <p:cNvPr id="10" name="Google Shape;187;p29">
            <a:extLst>
              <a:ext uri="{FF2B5EF4-FFF2-40B4-BE49-F238E27FC236}">
                <a16:creationId xmlns:a16="http://schemas.microsoft.com/office/drawing/2014/main" id="{A0942E3F-70A2-EDF4-A4F8-BD9E0BF13443}"/>
              </a:ext>
            </a:extLst>
          </p:cNvPr>
          <p:cNvSpPr txBox="1">
            <a:spLocks/>
          </p:cNvSpPr>
          <p:nvPr/>
        </p:nvSpPr>
        <p:spPr>
          <a:xfrm>
            <a:off x="6307668" y="2469091"/>
            <a:ext cx="1882716" cy="7507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pPr algn="ctr"/>
            <a:r>
              <a:rPr lang="en-US" sz="1400" dirty="0"/>
              <a:t>In-Pipe Inspection Robot (Thung-Od et al., 2022) [2]</a:t>
            </a:r>
          </a:p>
        </p:txBody>
      </p:sp>
    </p:spTree>
    <p:extLst>
      <p:ext uri="{BB962C8B-B14F-4D97-AF65-F5344CB8AC3E}">
        <p14:creationId xmlns:p14="http://schemas.microsoft.com/office/powerpoint/2010/main" val="601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5753100" cy="1981200"/>
          </a:xfrm>
          <a:prstGeom prst="rect">
            <a:avLst/>
          </a:prstGeom>
          <a:noFill/>
          <a:ln>
            <a:noFill/>
          </a:ln>
        </p:spPr>
      </p:pic>
      <p:sp>
        <p:nvSpPr>
          <p:cNvPr id="372" name="Google Shape;372;p48"/>
          <p:cNvSpPr txBox="1">
            <a:spLocks noGrp="1"/>
          </p:cNvSpPr>
          <p:nvPr>
            <p:ph type="ctrTitle"/>
          </p:nvPr>
        </p:nvSpPr>
        <p:spPr>
          <a:xfrm>
            <a:off x="393900" y="234467"/>
            <a:ext cx="11404200" cy="1120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a:t>Acknowledgements</a:t>
            </a:r>
            <a:endParaRPr/>
          </a:p>
        </p:txBody>
      </p:sp>
      <p:sp>
        <p:nvSpPr>
          <p:cNvPr id="373" name="Google Shape;373;p48"/>
          <p:cNvSpPr txBox="1"/>
          <p:nvPr/>
        </p:nvSpPr>
        <p:spPr>
          <a:xfrm>
            <a:off x="258450" y="1967675"/>
            <a:ext cx="5541000" cy="3794855"/>
          </a:xfrm>
          <a:prstGeom prst="rect">
            <a:avLst/>
          </a:prstGeom>
          <a:noFill/>
          <a:ln>
            <a:noFill/>
          </a:ln>
        </p:spPr>
        <p:txBody>
          <a:bodyPr spcFirstLastPara="1" wrap="square" lIns="91425" tIns="91425" rIns="91425" bIns="91425" anchor="t" anchorCtr="0">
            <a:spAutoFit/>
          </a:bodyPr>
          <a:lstStyle/>
          <a:p>
            <a:pPr algn="ctr">
              <a:lnSpc>
                <a:spcPct val="115000"/>
              </a:lnSpc>
            </a:pPr>
            <a:r>
              <a:rPr lang="en-US" sz="2200" b="1">
                <a:solidFill>
                  <a:schemeClr val="dk1"/>
                </a:solidFill>
                <a:latin typeface="Verdana"/>
                <a:ea typeface="Verdana"/>
                <a:cs typeface="Verdana"/>
                <a:sym typeface="Verdana"/>
              </a:rPr>
              <a:t>  Special thanks to</a:t>
            </a:r>
            <a:r>
              <a:rPr lang="en-US" sz="2200">
                <a:solidFill>
                  <a:schemeClr val="dk1"/>
                </a:solidFill>
                <a:latin typeface="Verdana"/>
                <a:ea typeface="Verdana"/>
                <a:cs typeface="Verdana"/>
                <a:sym typeface="Verdana"/>
              </a:rPr>
              <a:t>:</a:t>
            </a:r>
          </a:p>
          <a:p>
            <a:pPr marL="228600" lvl="0" indent="0" algn="ctr" rtl="0">
              <a:lnSpc>
                <a:spcPct val="115000"/>
              </a:lnSpc>
              <a:spcBef>
                <a:spcPts val="0"/>
              </a:spcBef>
              <a:spcAft>
                <a:spcPts val="0"/>
              </a:spcAft>
              <a:buNone/>
            </a:pPr>
            <a:r>
              <a:rPr lang="en-US" sz="2000">
                <a:solidFill>
                  <a:schemeClr val="dk1"/>
                </a:solidFill>
                <a:latin typeface="Verdana"/>
                <a:ea typeface="Verdana"/>
                <a:cs typeface="Verdana"/>
                <a:sym typeface="Verdana"/>
              </a:rPr>
              <a:t>Professor Onal</a:t>
            </a:r>
            <a:endParaRPr sz="2000">
              <a:solidFill>
                <a:schemeClr val="dk1"/>
              </a:solidFill>
              <a:latin typeface="Verdana"/>
              <a:ea typeface="Verdana"/>
              <a:cs typeface="Verdana"/>
              <a:sym typeface="Verdana"/>
            </a:endParaRPr>
          </a:p>
          <a:p>
            <a:pPr marL="228600" algn="ctr">
              <a:lnSpc>
                <a:spcPct val="114999"/>
              </a:lnSpc>
            </a:pPr>
            <a:endParaRPr lang="en-US" sz="2000">
              <a:solidFill>
                <a:schemeClr val="dk1"/>
              </a:solidFill>
              <a:latin typeface="Verdana"/>
              <a:ea typeface="Verdana"/>
              <a:cs typeface="Verdana"/>
              <a:sym typeface="Verdana"/>
            </a:endParaRPr>
          </a:p>
          <a:p>
            <a:pPr algn="ctr">
              <a:lnSpc>
                <a:spcPct val="115000"/>
              </a:lnSpc>
            </a:pPr>
            <a:r>
              <a:rPr lang="en-US" sz="2200" b="1">
                <a:solidFill>
                  <a:schemeClr val="dk1"/>
                </a:solidFill>
                <a:latin typeface="Verdana"/>
                <a:ea typeface="Verdana"/>
                <a:cs typeface="Verdana"/>
                <a:sym typeface="Verdana"/>
              </a:rPr>
              <a:t>    Additional thanks to: </a:t>
            </a:r>
            <a:endParaRPr sz="2200" b="1">
              <a:solidFill>
                <a:schemeClr val="dk1"/>
              </a:solidFill>
              <a:latin typeface="Verdana"/>
              <a:ea typeface="Verdana"/>
              <a:cs typeface="Verdana"/>
              <a:sym typeface="Verdana"/>
            </a:endParaRPr>
          </a:p>
          <a:p>
            <a:pPr marL="228600" algn="ctr">
              <a:lnSpc>
                <a:spcPct val="115000"/>
              </a:lnSpc>
            </a:pPr>
            <a:r>
              <a:rPr lang="en-US" sz="2000">
                <a:solidFill>
                  <a:schemeClr val="dk1"/>
                </a:solidFill>
                <a:latin typeface="Verdana"/>
                <a:ea typeface="Verdana"/>
                <a:cs typeface="Verdana"/>
                <a:sym typeface="Verdana"/>
              </a:rPr>
              <a:t>Gabby Conard </a:t>
            </a:r>
          </a:p>
          <a:p>
            <a:pPr marL="228600" algn="ctr">
              <a:lnSpc>
                <a:spcPct val="114999"/>
              </a:lnSpc>
            </a:pPr>
            <a:r>
              <a:rPr lang="en-US" sz="2000">
                <a:solidFill>
                  <a:schemeClr val="dk1"/>
                </a:solidFill>
                <a:latin typeface="Verdana"/>
                <a:ea typeface="Verdana"/>
                <a:cs typeface="Verdana"/>
              </a:rPr>
              <a:t>Robin Hall</a:t>
            </a:r>
          </a:p>
          <a:p>
            <a:pPr marL="228600" algn="ctr">
              <a:lnSpc>
                <a:spcPct val="114999"/>
              </a:lnSpc>
            </a:pPr>
            <a:r>
              <a:rPr lang="en-US" sz="2000">
                <a:solidFill>
                  <a:schemeClr val="dk1"/>
                </a:solidFill>
                <a:latin typeface="Verdana"/>
                <a:ea typeface="Verdana"/>
                <a:cs typeface="Verdana"/>
                <a:sym typeface="Verdana"/>
              </a:rPr>
              <a:t>Arnold Muralt</a:t>
            </a:r>
            <a:endParaRPr lang="en-US" sz="2000">
              <a:solidFill>
                <a:schemeClr val="dk1"/>
              </a:solidFill>
              <a:latin typeface="Verdana"/>
              <a:ea typeface="Verdana"/>
              <a:cs typeface="Verdana"/>
            </a:endParaRPr>
          </a:p>
          <a:p>
            <a:pPr marL="228600" lvl="0" indent="0" algn="ctr" rtl="0">
              <a:lnSpc>
                <a:spcPct val="115000"/>
              </a:lnSpc>
              <a:spcBef>
                <a:spcPts val="0"/>
              </a:spcBef>
              <a:spcAft>
                <a:spcPts val="0"/>
              </a:spcAft>
              <a:buNone/>
            </a:pPr>
            <a:r>
              <a:rPr lang="en-US" sz="2000">
                <a:solidFill>
                  <a:schemeClr val="dk1"/>
                </a:solidFill>
                <a:latin typeface="Verdana"/>
                <a:ea typeface="Verdana"/>
                <a:cs typeface="Verdana"/>
                <a:sym typeface="Verdana"/>
              </a:rPr>
              <a:t>Dan Moyer</a:t>
            </a:r>
            <a:endParaRPr sz="2000">
              <a:solidFill>
                <a:schemeClr val="dk1"/>
              </a:solidFill>
              <a:latin typeface="Verdana"/>
              <a:ea typeface="Verdana"/>
              <a:cs typeface="Verdana"/>
              <a:sym typeface="Verdana"/>
            </a:endParaRPr>
          </a:p>
          <a:p>
            <a:pPr marL="228600" algn="ctr">
              <a:lnSpc>
                <a:spcPct val="115000"/>
              </a:lnSpc>
              <a:buClr>
                <a:schemeClr val="dk2"/>
              </a:buClr>
              <a:buSzPts val="1100"/>
            </a:pPr>
            <a:r>
              <a:rPr lang="en-US" sz="2000">
                <a:solidFill>
                  <a:schemeClr val="dk1"/>
                </a:solidFill>
                <a:latin typeface="Verdana"/>
                <a:ea typeface="Verdana"/>
                <a:cs typeface="Verdana"/>
              </a:rPr>
              <a:t>Shou-Shan Chiang</a:t>
            </a:r>
          </a:p>
          <a:p>
            <a:pPr marL="228600" lvl="0" indent="0" algn="ctr" rtl="0">
              <a:lnSpc>
                <a:spcPct val="115000"/>
              </a:lnSpc>
              <a:spcBef>
                <a:spcPts val="0"/>
              </a:spcBef>
              <a:spcAft>
                <a:spcPts val="0"/>
              </a:spcAft>
              <a:buNone/>
            </a:pPr>
            <a:endParaRPr lang="en-US" sz="2000">
              <a:solidFill>
                <a:schemeClr val="dk1"/>
              </a:solidFill>
              <a:latin typeface="Verdana"/>
              <a:ea typeface="Verdana"/>
              <a:cs typeface="Verdana"/>
            </a:endParaRPr>
          </a:p>
        </p:txBody>
      </p:sp>
      <p:pic>
        <p:nvPicPr>
          <p:cNvPr id="375" name="Google Shape;375;p48"/>
          <p:cNvPicPr preferRelativeResize="0"/>
          <p:nvPr/>
        </p:nvPicPr>
        <p:blipFill>
          <a:blip r:embed="rId4">
            <a:alphaModFix/>
          </a:blip>
          <a:stretch>
            <a:fillRect/>
          </a:stretch>
        </p:blipFill>
        <p:spPr>
          <a:xfrm>
            <a:off x="7615450" y="2133600"/>
            <a:ext cx="4576550" cy="4724400"/>
          </a:xfrm>
          <a:prstGeom prst="rect">
            <a:avLst/>
          </a:prstGeom>
          <a:noFill/>
          <a:ln>
            <a:noFill/>
          </a:ln>
        </p:spPr>
      </p:pic>
      <p:sp>
        <p:nvSpPr>
          <p:cNvPr id="376" name="Google Shape;376;p48"/>
          <p:cNvSpPr txBox="1">
            <a:spLocks noGrp="1"/>
          </p:cNvSpPr>
          <p:nvPr>
            <p:ph type="ctrTitle"/>
          </p:nvPr>
        </p:nvSpPr>
        <p:spPr>
          <a:xfrm>
            <a:off x="7102775" y="3457350"/>
            <a:ext cx="4041900" cy="708000"/>
          </a:xfrm>
          <a:prstGeom prst="rect">
            <a:avLst/>
          </a:prstGeom>
          <a:noFill/>
          <a:ln>
            <a:noFill/>
          </a:ln>
        </p:spPr>
        <p:txBody>
          <a:bodyPr spcFirstLastPara="1" wrap="square" lIns="91425" tIns="45700" rIns="91425" bIns="45700" anchor="b" anchorCtr="0">
            <a:spAutoFit/>
          </a:bodyPr>
          <a:lstStyle/>
          <a:p>
            <a:pPr marL="0" lvl="0" indent="0" algn="l" rtl="0">
              <a:spcBef>
                <a:spcPts val="0"/>
              </a:spcBef>
              <a:spcAft>
                <a:spcPts val="0"/>
              </a:spcAft>
              <a:buClr>
                <a:schemeClr val="dk1"/>
              </a:buClr>
              <a:buSzPts val="4000"/>
              <a:buFont typeface="Verdana"/>
              <a:buNone/>
            </a:pPr>
            <a:r>
              <a:rPr lang="en-US" sz="4000"/>
              <a:t>Questions?</a:t>
            </a:r>
            <a:endParaRPr sz="4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9"/>
          <p:cNvSpPr txBox="1">
            <a:spLocks noGrp="1"/>
          </p:cNvSpPr>
          <p:nvPr>
            <p:ph type="title"/>
          </p:nvPr>
        </p:nvSpPr>
        <p:spPr>
          <a:xfrm>
            <a:off x="609600" y="1275250"/>
            <a:ext cx="9144000" cy="757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262626"/>
              </a:buClr>
              <a:buSzPts val="4000"/>
              <a:buFont typeface="Verdana"/>
              <a:buNone/>
            </a:pPr>
            <a:r>
              <a:rPr lang="en-US"/>
              <a:t>Citations</a:t>
            </a:r>
            <a:endParaRPr/>
          </a:p>
        </p:txBody>
      </p:sp>
      <p:sp>
        <p:nvSpPr>
          <p:cNvPr id="383" name="Google Shape;383;p49"/>
          <p:cNvSpPr txBox="1">
            <a:spLocks noGrp="1"/>
          </p:cNvSpPr>
          <p:nvPr>
            <p:ph type="body" idx="1"/>
          </p:nvPr>
        </p:nvSpPr>
        <p:spPr>
          <a:xfrm>
            <a:off x="609600" y="2174850"/>
            <a:ext cx="11098500" cy="3905100"/>
          </a:xfrm>
          <a:prstGeom prst="rect">
            <a:avLst/>
          </a:prstGeom>
          <a:noFill/>
          <a:ln>
            <a:noFill/>
          </a:ln>
        </p:spPr>
        <p:txBody>
          <a:bodyPr spcFirstLastPara="1" wrap="square" lIns="91425" tIns="45700" rIns="91425" bIns="45700" anchor="t" anchorCtr="0">
            <a:normAutofit fontScale="92500" lnSpcReduction="10000"/>
          </a:bodyPr>
          <a:lstStyle/>
          <a:p>
            <a:pPr marL="0" indent="0">
              <a:spcBef>
                <a:spcPts val="0"/>
              </a:spcBef>
              <a:buSzPct val="100000"/>
            </a:pPr>
            <a:r>
              <a:rPr lang="en-US" sz="1400" dirty="0"/>
              <a:t>[1] B. Katz &amp; K. Wheeler, "CLARA: Continuum Locomotive Alternative for Robotic Adaptive-exploration", Worcester Polytechnic Institute MQP project, July 2022.</a:t>
            </a:r>
          </a:p>
          <a:p>
            <a:pPr marL="0" indent="0">
              <a:spcBef>
                <a:spcPts val="0"/>
              </a:spcBef>
            </a:pPr>
            <a:endParaRPr lang="en-US" sz="1400" dirty="0"/>
          </a:p>
          <a:p>
            <a:pPr marL="0" indent="0">
              <a:spcBef>
                <a:spcPts val="0"/>
              </a:spcBef>
            </a:pPr>
            <a:r>
              <a:rPr lang="en-US" sz="1400" dirty="0"/>
              <a:t>[2] Thung-Od, K., </a:t>
            </a:r>
            <a:r>
              <a:rPr lang="en-US" sz="1400" dirty="0" err="1"/>
              <a:t>Kanjanawanishkul</a:t>
            </a:r>
            <a:r>
              <a:rPr lang="en-US" sz="1400" dirty="0"/>
              <a:t>, K., </a:t>
            </a:r>
            <a:r>
              <a:rPr lang="en-US" sz="1400" dirty="0" err="1"/>
              <a:t>Maneewarn</a:t>
            </a:r>
            <a:r>
              <a:rPr lang="en-US" sz="1400" dirty="0"/>
              <a:t>, T., </a:t>
            </a:r>
            <a:r>
              <a:rPr lang="en-US" sz="1400" dirty="0" err="1"/>
              <a:t>Sethaput</a:t>
            </a:r>
            <a:r>
              <a:rPr lang="en-US" sz="1400" dirty="0"/>
              <a:t>, T., &amp; </a:t>
            </a:r>
            <a:r>
              <a:rPr lang="en-US" sz="1400" dirty="0" err="1"/>
              <a:t>Boonyaprapasorn</a:t>
            </a:r>
            <a:r>
              <a:rPr lang="en-US" sz="1400" dirty="0"/>
              <a:t>, A. (2022). An In-Pipe Inspection Robot with Permanent Magnets and Omnidirectional Wheels: Design and Implementation. </a:t>
            </a:r>
            <a:r>
              <a:rPr lang="en-US" sz="1400" i="1" dirty="0"/>
              <a:t>Applied Sciences</a:t>
            </a:r>
            <a:r>
              <a:rPr lang="en-US" sz="1400" dirty="0"/>
              <a:t>, </a:t>
            </a:r>
            <a:r>
              <a:rPr lang="en-US" sz="1400" i="1" dirty="0"/>
              <a:t>12</a:t>
            </a:r>
            <a:r>
              <a:rPr lang="en-US" sz="1400" dirty="0"/>
              <a:t>(3), 1226. </a:t>
            </a:r>
            <a:r>
              <a:rPr lang="en-US" sz="1400" dirty="0">
                <a:hlinkClick r:id="rId3"/>
              </a:rPr>
              <a:t>https://doi.org/10.3390/app12031226</a:t>
            </a:r>
          </a:p>
          <a:p>
            <a:pPr marL="0" indent="0"/>
            <a:r>
              <a:rPr lang="en-US" sz="1400" dirty="0"/>
              <a:t>[3] J. M. Aitken </a:t>
            </a:r>
            <a:r>
              <a:rPr lang="en-US" sz="1400" i="1" dirty="0"/>
              <a:t>et al</a:t>
            </a:r>
            <a:r>
              <a:rPr lang="en-US" sz="1400" dirty="0"/>
              <a:t>., "Simultaneous Localization and Mapping for Inspection Robots in Water and Sewer Pipe Networks: A Review," in </a:t>
            </a:r>
            <a:r>
              <a:rPr lang="en-US" sz="1400" i="1" dirty="0"/>
              <a:t>IEEE Access</a:t>
            </a:r>
            <a:r>
              <a:rPr lang="en-US" sz="1400" dirty="0"/>
              <a:t>, vol. 9, pp. 140173-140198, 2021, </a:t>
            </a:r>
            <a:r>
              <a:rPr lang="en-US" sz="1400" dirty="0" err="1"/>
              <a:t>doi</a:t>
            </a:r>
            <a:r>
              <a:rPr lang="en-US" sz="1400" dirty="0"/>
              <a:t>: 10.1109/ACCESS.2021.3115981.</a:t>
            </a:r>
          </a:p>
          <a:p>
            <a:pPr marL="0" indent="0"/>
            <a:r>
              <a:rPr lang="en-US" sz="1400" dirty="0"/>
              <a:t>[4] J. Santoso, E. H. </a:t>
            </a:r>
            <a:r>
              <a:rPr lang="en-US" sz="1400" dirty="0" err="1"/>
              <a:t>Skorina</a:t>
            </a:r>
            <a:r>
              <a:rPr lang="en-US" sz="1400" dirty="0"/>
              <a:t>, M. Luo, R. Yan and C. D. Onal, "Design and analysis of an origami continuum manipulation module with torsional strength," </a:t>
            </a:r>
            <a:r>
              <a:rPr lang="en-US" sz="1400" i="1" dirty="0"/>
              <a:t>2017 IEEE/RSJ International Conference on Intelligent Robots and Systems (IROS)</a:t>
            </a:r>
            <a:r>
              <a:rPr lang="en-US" sz="1400" dirty="0"/>
              <a:t>, Vancouver, BC, Canada, 2017, pp. 2098-2104, </a:t>
            </a:r>
            <a:r>
              <a:rPr lang="en-US" sz="1400" dirty="0" err="1"/>
              <a:t>doi</a:t>
            </a:r>
            <a:r>
              <a:rPr lang="en-US" sz="1400" dirty="0"/>
              <a:t>: 10.1109/IROS.2017.8206027.</a:t>
            </a:r>
          </a:p>
          <a:p>
            <a:pPr marL="0" indent="0"/>
            <a:r>
              <a:rPr lang="en-US" sz="1400" dirty="0"/>
              <a:t>[5] Y. Qin, Z. Wan, Y. Sun, E. H. </a:t>
            </a:r>
            <a:r>
              <a:rPr lang="en-US" sz="1400" dirty="0" err="1"/>
              <a:t>Skorina</a:t>
            </a:r>
            <a:r>
              <a:rPr lang="en-US" sz="1400" dirty="0"/>
              <a:t>, M. Luo and C. D. Onal, "Design, fabrication and experimental analysis of a 3-D soft robotic snake," </a:t>
            </a:r>
            <a:r>
              <a:rPr lang="en-US" sz="1400" i="1" dirty="0"/>
              <a:t>2018 IEEE International Conference on Soft Robotics (</a:t>
            </a:r>
            <a:r>
              <a:rPr lang="en-US" sz="1400" i="1" dirty="0" err="1"/>
              <a:t>RoboSoft</a:t>
            </a:r>
            <a:r>
              <a:rPr lang="en-US" sz="1400" i="1" dirty="0"/>
              <a:t>)</a:t>
            </a:r>
            <a:r>
              <a:rPr lang="en-US" sz="1400" dirty="0"/>
              <a:t>, Livorno, Italy, 2018, pp. 77-82, </a:t>
            </a:r>
            <a:r>
              <a:rPr lang="en-US" sz="1400" dirty="0" err="1"/>
              <a:t>doi</a:t>
            </a:r>
            <a:r>
              <a:rPr lang="en-US" sz="1400" dirty="0"/>
              <a:t>: 10.1109/ROBOSOFT.2018.8404900.</a:t>
            </a:r>
          </a:p>
          <a:p>
            <a:pPr marL="0" indent="0"/>
            <a:br>
              <a:rPr lang="en-US" dirty="0"/>
            </a:br>
            <a:endParaRPr lang="en-US" dirty="0"/>
          </a:p>
        </p:txBody>
      </p:sp>
      <p:sp>
        <p:nvSpPr>
          <p:cNvPr id="384" name="Google Shape;384;p49"/>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dirty="0"/>
              <a:t>27</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ctrTitle"/>
          </p:nvPr>
        </p:nvSpPr>
        <p:spPr>
          <a:xfrm>
            <a:off x="609600" y="2286000"/>
            <a:ext cx="9144000" cy="1524000"/>
          </a:xfrm>
          <a:prstGeom prst="rect">
            <a:avLst/>
          </a:prstGeom>
          <a:noFill/>
          <a:ln>
            <a:noFill/>
          </a:ln>
        </p:spPr>
        <p:txBody>
          <a:bodyPr spcFirstLastPara="1" wrap="square" lIns="91425" tIns="45700" rIns="91425" bIns="45700" anchor="b" anchorCtr="0">
            <a:noAutofit/>
          </a:bodyPr>
          <a:lstStyle/>
          <a:p>
            <a:r>
              <a:rPr lang="en-US" sz="4800"/>
              <a:t>Background and Motivation</a:t>
            </a:r>
            <a:endParaRPr lang="en-US"/>
          </a:p>
        </p:txBody>
      </p:sp>
      <p:pic>
        <p:nvPicPr>
          <p:cNvPr id="162" name="Google Shape;162;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5753100" cy="1981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262626"/>
              </a:buClr>
              <a:buSzPts val="3200"/>
              <a:buFont typeface="Verdana"/>
              <a:buNone/>
            </a:pPr>
            <a:r>
              <a:rPr lang="en-US"/>
              <a:t>Background</a:t>
            </a:r>
            <a:endParaRPr/>
          </a:p>
        </p:txBody>
      </p:sp>
      <p:sp>
        <p:nvSpPr>
          <p:cNvPr id="183" name="Google Shape;183;p29"/>
          <p:cNvSpPr txBox="1">
            <a:spLocks noGrp="1"/>
          </p:cNvSpPr>
          <p:nvPr>
            <p:ph type="sldNum" idx="12"/>
          </p:nvPr>
        </p:nvSpPr>
        <p:spPr>
          <a:xfrm>
            <a:off x="1" y="6387664"/>
            <a:ext cx="609600" cy="39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a:t>
            </a:fld>
            <a:endParaRPr/>
          </a:p>
        </p:txBody>
      </p:sp>
      <p:pic>
        <p:nvPicPr>
          <p:cNvPr id="6" name="Google Shape;155;p26" descr="A picture containing toy&#10;&#10;Description automatically generated">
            <a:extLst>
              <a:ext uri="{FF2B5EF4-FFF2-40B4-BE49-F238E27FC236}">
                <a16:creationId xmlns:a16="http://schemas.microsoft.com/office/drawing/2014/main" id="{7FAA49C4-03CD-45F8-CC54-A12225445E1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l="2292" t="8909" r="4375" b="4677"/>
          <a:stretch/>
        </p:blipFill>
        <p:spPr>
          <a:xfrm>
            <a:off x="535672" y="1423253"/>
            <a:ext cx="4740957" cy="4105701"/>
          </a:xfrm>
          <a:prstGeom prst="rect">
            <a:avLst/>
          </a:prstGeom>
          <a:noFill/>
          <a:ln>
            <a:noFill/>
          </a:ln>
        </p:spPr>
      </p:pic>
      <p:sp>
        <p:nvSpPr>
          <p:cNvPr id="8" name="Google Shape;169;p28">
            <a:extLst>
              <a:ext uri="{FF2B5EF4-FFF2-40B4-BE49-F238E27FC236}">
                <a16:creationId xmlns:a16="http://schemas.microsoft.com/office/drawing/2014/main" id="{042E71F8-D4AF-A512-2A90-0A3E5CBD2381}"/>
              </a:ext>
            </a:extLst>
          </p:cNvPr>
          <p:cNvSpPr txBox="1">
            <a:spLocks noGrp="1"/>
          </p:cNvSpPr>
          <p:nvPr>
            <p:ph type="body" idx="1"/>
          </p:nvPr>
        </p:nvSpPr>
        <p:spPr>
          <a:xfrm>
            <a:off x="6089539" y="2014051"/>
            <a:ext cx="5480049" cy="4735018"/>
          </a:xfrm>
          <a:prstGeom prst="rect">
            <a:avLst/>
          </a:prstGeom>
          <a:noFill/>
          <a:ln>
            <a:noFill/>
          </a:ln>
        </p:spPr>
        <p:txBody>
          <a:bodyPr spcFirstLastPara="1" wrap="square" lIns="91425" tIns="45700" rIns="91425" bIns="45700" anchor="t" anchorCtr="0">
            <a:normAutofit/>
          </a:bodyPr>
          <a:lstStyle/>
          <a:p>
            <a:pPr marL="274320" indent="-274320">
              <a:lnSpc>
                <a:spcPct val="100000"/>
              </a:lnSpc>
              <a:spcBef>
                <a:spcPts val="0"/>
              </a:spcBef>
              <a:spcAft>
                <a:spcPts val="2000"/>
              </a:spcAft>
            </a:pPr>
            <a:r>
              <a:rPr lang="en-US" dirty="0"/>
              <a:t>Previous iteration served as POC</a:t>
            </a:r>
            <a:endParaRPr lang="en-US"/>
          </a:p>
          <a:p>
            <a:pPr marL="274320" indent="-274320">
              <a:lnSpc>
                <a:spcPct val="100000"/>
              </a:lnSpc>
              <a:spcBef>
                <a:spcPts val="0"/>
              </a:spcBef>
              <a:spcAft>
                <a:spcPts val="2000"/>
              </a:spcAft>
            </a:pPr>
            <a:r>
              <a:rPr lang="en-US" dirty="0"/>
              <a:t>Scaled down version of </a:t>
            </a:r>
            <a:r>
              <a:rPr lang="en-US" err="1"/>
              <a:t>Salamanderbot</a:t>
            </a:r>
            <a:r>
              <a:rPr lang="en-US"/>
              <a:t> </a:t>
            </a:r>
            <a:r>
              <a:rPr lang="en-US" dirty="0"/>
              <a:t>/</a:t>
            </a:r>
            <a:r>
              <a:rPr lang="en-US"/>
              <a:t> </a:t>
            </a:r>
            <a:r>
              <a:rPr lang="en-US" dirty="0" err="1"/>
              <a:t>OriSnake</a:t>
            </a:r>
            <a:endParaRPr lang="en-US" dirty="0"/>
          </a:p>
          <a:p>
            <a:pPr marL="274320" indent="-274320">
              <a:lnSpc>
                <a:spcPct val="100000"/>
              </a:lnSpc>
              <a:spcBef>
                <a:spcPts val="0"/>
              </a:spcBef>
              <a:spcAft>
                <a:spcPts val="2000"/>
              </a:spcAft>
            </a:pPr>
            <a:r>
              <a:rPr lang="en-US" dirty="0"/>
              <a:t>Functional, but fragile</a:t>
            </a:r>
          </a:p>
          <a:p>
            <a:pPr marL="274320" indent="-274320">
              <a:lnSpc>
                <a:spcPct val="100000"/>
              </a:lnSpc>
              <a:spcBef>
                <a:spcPts val="0"/>
              </a:spcBef>
              <a:spcAft>
                <a:spcPts val="2000"/>
              </a:spcAft>
            </a:pPr>
            <a:r>
              <a:rPr lang="en-US" dirty="0"/>
              <a:t>One side with active suspension/locomotion</a:t>
            </a:r>
            <a:r>
              <a:rPr lang="en-US"/>
              <a:t> </a:t>
            </a:r>
            <a:endParaRPr lang="en-US" dirty="0"/>
          </a:p>
        </p:txBody>
      </p:sp>
      <p:sp>
        <p:nvSpPr>
          <p:cNvPr id="187" name="Google Shape;187;p29"/>
          <p:cNvSpPr txBox="1">
            <a:spLocks noGrp="1"/>
          </p:cNvSpPr>
          <p:nvPr>
            <p:ph type="ftr" idx="11"/>
          </p:nvPr>
        </p:nvSpPr>
        <p:spPr>
          <a:xfrm>
            <a:off x="789517" y="4285192"/>
            <a:ext cx="1734550" cy="507300"/>
          </a:xfrm>
          <a:prstGeom prst="rect">
            <a:avLst/>
          </a:prstGeom>
          <a:noFill/>
          <a:ln>
            <a:noFill/>
          </a:ln>
        </p:spPr>
        <p:txBody>
          <a:bodyPr spcFirstLastPara="1" wrap="square" lIns="91425" tIns="45700" rIns="91425" bIns="45700" anchor="t" anchorCtr="0">
            <a:noAutofit/>
          </a:bodyPr>
          <a:lstStyle/>
          <a:p>
            <a:pPr algn="ctr"/>
            <a:r>
              <a:rPr lang="en-US" sz="1400" dirty="0"/>
              <a:t>CLARA (Katz, Wheeler 2022) </a:t>
            </a:r>
            <a:endParaRPr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262626"/>
              </a:buClr>
              <a:buSzPts val="3200"/>
              <a:buFont typeface="Verdana"/>
              <a:buNone/>
            </a:pPr>
            <a:r>
              <a:rPr lang="en-US"/>
              <a:t>Motivation</a:t>
            </a:r>
            <a:endParaRPr/>
          </a:p>
        </p:txBody>
      </p:sp>
      <p:sp>
        <p:nvSpPr>
          <p:cNvPr id="169" name="Google Shape;169;p28"/>
          <p:cNvSpPr txBox="1">
            <a:spLocks noGrp="1"/>
          </p:cNvSpPr>
          <p:nvPr>
            <p:ph type="body" idx="1"/>
          </p:nvPr>
        </p:nvSpPr>
        <p:spPr>
          <a:xfrm>
            <a:off x="609600" y="1643634"/>
            <a:ext cx="5405966" cy="4745601"/>
          </a:xfrm>
          <a:prstGeom prst="rect">
            <a:avLst/>
          </a:prstGeom>
          <a:noFill/>
          <a:ln>
            <a:noFill/>
          </a:ln>
        </p:spPr>
        <p:txBody>
          <a:bodyPr spcFirstLastPara="1" wrap="square" lIns="91425" tIns="45700" rIns="91425" bIns="45700" anchor="t" anchorCtr="0">
            <a:normAutofit/>
          </a:bodyPr>
          <a:lstStyle/>
          <a:p>
            <a:pPr marL="274320" indent="-274320">
              <a:spcBef>
                <a:spcPts val="0"/>
              </a:spcBef>
            </a:pPr>
            <a:r>
              <a:rPr lang="en-US" dirty="0"/>
              <a:t>Decrease frequency of repair and component replacement</a:t>
            </a:r>
          </a:p>
          <a:p>
            <a:pPr marL="274320" indent="-274320">
              <a:spcBef>
                <a:spcPts val="0"/>
              </a:spcBef>
            </a:pPr>
            <a:endParaRPr lang="en-US" dirty="0"/>
          </a:p>
          <a:p>
            <a:pPr marL="274320" indent="-274320">
              <a:spcBef>
                <a:spcPts val="0"/>
              </a:spcBef>
            </a:pPr>
            <a:r>
              <a:rPr lang="en-US" dirty="0"/>
              <a:t>Provide a strong platform for future work</a:t>
            </a:r>
          </a:p>
          <a:p>
            <a:pPr marL="274320" indent="-274320">
              <a:spcBef>
                <a:spcPts val="0"/>
              </a:spcBef>
            </a:pPr>
            <a:endParaRPr lang="en-US" dirty="0"/>
          </a:p>
          <a:p>
            <a:pPr marL="274320" indent="-274320">
              <a:spcBef>
                <a:spcPts val="0"/>
              </a:spcBef>
            </a:pPr>
            <a:r>
              <a:rPr lang="en-US" dirty="0"/>
              <a:t>Strong Physical Build -&gt; Controls work</a:t>
            </a:r>
          </a:p>
          <a:p>
            <a:pPr marL="274320" indent="-274320">
              <a:spcBef>
                <a:spcPts val="0"/>
              </a:spcBef>
            </a:pPr>
            <a:endParaRPr lang="en-US" dirty="0"/>
          </a:p>
          <a:p>
            <a:pPr marL="274320" indent="-274320">
              <a:spcBef>
                <a:spcPts val="0"/>
              </a:spcBef>
            </a:pPr>
            <a:r>
              <a:rPr lang="en-US" dirty="0"/>
              <a:t>Move towards modularity</a:t>
            </a:r>
          </a:p>
          <a:p>
            <a:pPr marL="274320" indent="-274320">
              <a:spcBef>
                <a:spcPts val="0"/>
              </a:spcBef>
            </a:pPr>
            <a:endParaRPr lang="en-US" dirty="0"/>
          </a:p>
          <a:p>
            <a:pPr marL="274320" indent="-274320">
              <a:spcBef>
                <a:spcPts val="0"/>
              </a:spcBef>
            </a:pPr>
            <a:r>
              <a:rPr lang="en-US" dirty="0"/>
              <a:t>Addition of sensors </a:t>
            </a:r>
          </a:p>
        </p:txBody>
      </p:sp>
      <p:sp>
        <p:nvSpPr>
          <p:cNvPr id="170" name="Google Shape;170;p28"/>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ctrTitle"/>
          </p:nvPr>
        </p:nvSpPr>
        <p:spPr>
          <a:xfrm>
            <a:off x="609600" y="2286000"/>
            <a:ext cx="9144000" cy="1524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4000"/>
              <a:buFont typeface="Verdana"/>
              <a:buNone/>
            </a:pPr>
            <a:r>
              <a:rPr lang="en-US" sz="4800"/>
              <a:t>Objectives</a:t>
            </a:r>
            <a:endParaRPr sz="4800"/>
          </a:p>
        </p:txBody>
      </p:sp>
      <p:pic>
        <p:nvPicPr>
          <p:cNvPr id="194" name="Google Shape;194;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5753100" cy="1981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609600" y="351367"/>
            <a:ext cx="10972800" cy="800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262626"/>
              </a:buClr>
              <a:buSzPts val="3200"/>
              <a:buFont typeface="Verdana"/>
              <a:buNone/>
            </a:pPr>
            <a:r>
              <a:rPr lang="en-US"/>
              <a:t>Project Objectives</a:t>
            </a:r>
            <a:endParaRPr/>
          </a:p>
        </p:txBody>
      </p:sp>
      <p:sp>
        <p:nvSpPr>
          <p:cNvPr id="201" name="Google Shape;201;p31"/>
          <p:cNvSpPr txBox="1">
            <a:spLocks noGrp="1"/>
          </p:cNvSpPr>
          <p:nvPr>
            <p:ph type="sldNum" idx="12"/>
          </p:nvPr>
        </p:nvSpPr>
        <p:spPr>
          <a:xfrm>
            <a:off x="1" y="6387664"/>
            <a:ext cx="609600" cy="39413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a:t>
            </a:fld>
            <a:endParaRPr/>
          </a:p>
        </p:txBody>
      </p:sp>
      <p:sp>
        <p:nvSpPr>
          <p:cNvPr id="202" name="Google Shape;202;p31"/>
          <p:cNvSpPr txBox="1">
            <a:spLocks noGrp="1"/>
          </p:cNvSpPr>
          <p:nvPr>
            <p:ph type="body" idx="4294967295"/>
          </p:nvPr>
        </p:nvSpPr>
        <p:spPr>
          <a:xfrm>
            <a:off x="811125" y="1442500"/>
            <a:ext cx="10771200" cy="639600"/>
          </a:xfrm>
          <a:prstGeom prst="rect">
            <a:avLst/>
          </a:prstGeom>
        </p:spPr>
        <p:txBody>
          <a:bodyPr spcFirstLastPara="1" wrap="square" lIns="91425" tIns="45700" rIns="91425" bIns="45700" anchor="t" anchorCtr="0">
            <a:noAutofit/>
          </a:bodyPr>
          <a:lstStyle/>
          <a:p>
            <a:pPr marL="0" indent="0" algn="ctr">
              <a:buNone/>
            </a:pPr>
            <a:r>
              <a:rPr lang="en-US" sz="1900" b="1"/>
              <a:t>Goal: </a:t>
            </a:r>
            <a:r>
              <a:rPr lang="en-US" sz="1900"/>
              <a:t>To improve upon the work of the previous CLARA MQP group and further develop the robot as a platform for pipe network exploration.</a:t>
            </a:r>
            <a:endParaRPr lang="en-US" sz="1900">
              <a:cs typeface="Maven Pro"/>
            </a:endParaRPr>
          </a:p>
          <a:p>
            <a:pPr marL="0" lvl="0" indent="0" algn="l" rtl="0">
              <a:spcBef>
                <a:spcPts val="1200"/>
              </a:spcBef>
              <a:spcAft>
                <a:spcPts val="0"/>
              </a:spcAft>
              <a:buNone/>
            </a:pPr>
            <a:endParaRPr sz="1700" b="1">
              <a:latin typeface="Maven Pro"/>
              <a:ea typeface="Maven Pro"/>
              <a:cs typeface="Maven Pro"/>
              <a:sym typeface="Maven Pro"/>
            </a:endParaRPr>
          </a:p>
          <a:p>
            <a:pPr marL="0" lvl="0" indent="0" algn="l" rtl="0">
              <a:spcBef>
                <a:spcPts val="1200"/>
              </a:spcBef>
              <a:spcAft>
                <a:spcPts val="0"/>
              </a:spcAft>
              <a:buNone/>
            </a:pPr>
            <a:endParaRPr sz="1700" b="1">
              <a:latin typeface="Maven Pro"/>
              <a:ea typeface="Maven Pro"/>
              <a:cs typeface="Maven Pro"/>
              <a:sym typeface="Maven Pro"/>
            </a:endParaRPr>
          </a:p>
        </p:txBody>
      </p:sp>
      <p:sp>
        <p:nvSpPr>
          <p:cNvPr id="2" name="TextBox 1">
            <a:extLst>
              <a:ext uri="{FF2B5EF4-FFF2-40B4-BE49-F238E27FC236}">
                <a16:creationId xmlns:a16="http://schemas.microsoft.com/office/drawing/2014/main" id="{9D65EE42-D837-F4E3-245E-512918C79E72}"/>
              </a:ext>
            </a:extLst>
          </p:cNvPr>
          <p:cNvSpPr txBox="1"/>
          <p:nvPr/>
        </p:nvSpPr>
        <p:spPr>
          <a:xfrm>
            <a:off x="1232855" y="2751259"/>
            <a:ext cx="5212679" cy="30932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5000"/>
              </a:lnSpc>
            </a:pPr>
            <a:r>
              <a:rPr lang="en-US" sz="2200" b="1">
                <a:latin typeface="Verdana"/>
                <a:ea typeface="Verdana"/>
              </a:rPr>
              <a:t>Revisions/Improvements</a:t>
            </a:r>
          </a:p>
          <a:p>
            <a:pPr marL="274320" indent="-274320">
              <a:lnSpc>
                <a:spcPct val="200000"/>
              </a:lnSpc>
              <a:buChar char="•"/>
            </a:pPr>
            <a:r>
              <a:rPr lang="en-US" sz="1800">
                <a:latin typeface="Verdana"/>
                <a:ea typeface="Verdana"/>
              </a:rPr>
              <a:t>Improved Casing Structure</a:t>
            </a:r>
            <a:endParaRPr lang="en-US">
              <a:ea typeface="Verdana"/>
            </a:endParaRPr>
          </a:p>
          <a:p>
            <a:pPr marL="274320" indent="-274320">
              <a:lnSpc>
                <a:spcPct val="200000"/>
              </a:lnSpc>
              <a:buChar char="•"/>
            </a:pPr>
            <a:r>
              <a:rPr lang="en-US" sz="1800">
                <a:latin typeface="Verdana"/>
                <a:ea typeface="Verdana"/>
              </a:rPr>
              <a:t>Redesigned and relocated Flexure Winch </a:t>
            </a:r>
          </a:p>
          <a:p>
            <a:pPr marL="274320" indent="-274320">
              <a:lnSpc>
                <a:spcPct val="200000"/>
              </a:lnSpc>
              <a:buChar char="•"/>
            </a:pPr>
            <a:r>
              <a:rPr lang="en-US" sz="1800">
                <a:latin typeface="Verdana"/>
                <a:ea typeface="Verdana"/>
              </a:rPr>
              <a:t>Explored Wheel Types</a:t>
            </a:r>
          </a:p>
          <a:p>
            <a:pPr marL="274320" indent="-274320">
              <a:lnSpc>
                <a:spcPct val="200000"/>
              </a:lnSpc>
              <a:buChar char="•"/>
            </a:pPr>
            <a:r>
              <a:rPr lang="en-US" sz="1800">
                <a:latin typeface="Verdana"/>
                <a:ea typeface="Verdana"/>
              </a:rPr>
              <a:t>Changes to Wheel Linkage</a:t>
            </a:r>
          </a:p>
          <a:p>
            <a:pPr marL="274320" indent="-274320">
              <a:lnSpc>
                <a:spcPct val="200000"/>
              </a:lnSpc>
              <a:buChar char="•"/>
            </a:pPr>
            <a:endParaRPr lang="en-US" sz="1800">
              <a:latin typeface="Verdana"/>
              <a:ea typeface="Verdana"/>
            </a:endParaRPr>
          </a:p>
        </p:txBody>
      </p:sp>
      <p:sp>
        <p:nvSpPr>
          <p:cNvPr id="6" name="TextBox 5">
            <a:extLst>
              <a:ext uri="{FF2B5EF4-FFF2-40B4-BE49-F238E27FC236}">
                <a16:creationId xmlns:a16="http://schemas.microsoft.com/office/drawing/2014/main" id="{E652EBAB-A5A7-3FED-96DB-011C6CAFCCD7}"/>
              </a:ext>
            </a:extLst>
          </p:cNvPr>
          <p:cNvSpPr txBox="1"/>
          <p:nvPr/>
        </p:nvSpPr>
        <p:spPr>
          <a:xfrm>
            <a:off x="6716797" y="2754977"/>
            <a:ext cx="5540297" cy="2002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latin typeface="Verdana"/>
                <a:cs typeface="Segoe UI"/>
              </a:rPr>
              <a:t>Expansions &amp; Addition​s</a:t>
            </a:r>
          </a:p>
          <a:p>
            <a:pPr marL="285750" indent="-285750">
              <a:lnSpc>
                <a:spcPct val="200000"/>
              </a:lnSpc>
              <a:buChar char="•"/>
            </a:pPr>
            <a:r>
              <a:rPr lang="en-US" sz="1800">
                <a:latin typeface="Verdana"/>
              </a:rPr>
              <a:t>Camera/Live Feed</a:t>
            </a:r>
          </a:p>
          <a:p>
            <a:pPr marL="285750" indent="-285750">
              <a:lnSpc>
                <a:spcPct val="200000"/>
              </a:lnSpc>
              <a:buChar char="•"/>
            </a:pPr>
            <a:r>
              <a:rPr lang="en-US" sz="1800">
                <a:latin typeface="Verdana"/>
              </a:rPr>
              <a:t>Dual Motorized Segments</a:t>
            </a:r>
          </a:p>
          <a:p>
            <a:pPr marL="285750" indent="-285750">
              <a:lnSpc>
                <a:spcPct val="200000"/>
              </a:lnSpc>
              <a:buChar char="•"/>
            </a:pPr>
            <a:r>
              <a:rPr lang="en-US" sz="1800">
                <a:latin typeface="Verdana"/>
              </a:rPr>
              <a:t>Power Switch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txBox="1">
            <a:spLocks noGrp="1"/>
          </p:cNvSpPr>
          <p:nvPr>
            <p:ph type="ctrTitle"/>
          </p:nvPr>
        </p:nvSpPr>
        <p:spPr>
          <a:xfrm>
            <a:off x="609600" y="2286000"/>
            <a:ext cx="9144000" cy="1524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4000"/>
              <a:buFont typeface="Verdana"/>
              <a:buNone/>
            </a:pPr>
            <a:r>
              <a:rPr lang="en-US" sz="4800"/>
              <a:t>Mechanical Updates</a:t>
            </a:r>
            <a:endParaRPr sz="4800"/>
          </a:p>
        </p:txBody>
      </p:sp>
      <p:pic>
        <p:nvPicPr>
          <p:cNvPr id="215" name="Google Shape;215;p3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5753100" cy="1981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3"/>
          <p:cNvSpPr txBox="1">
            <a:spLocks noGrp="1"/>
          </p:cNvSpPr>
          <p:nvPr>
            <p:ph type="title"/>
          </p:nvPr>
        </p:nvSpPr>
        <p:spPr>
          <a:xfrm>
            <a:off x="609600" y="351367"/>
            <a:ext cx="10972800" cy="800100"/>
          </a:xfrm>
          <a:prstGeom prst="rect">
            <a:avLst/>
          </a:prstGeom>
        </p:spPr>
        <p:txBody>
          <a:bodyPr spcFirstLastPara="1" wrap="square" lIns="91425" tIns="45700" rIns="91425" bIns="45700" anchor="b" anchorCtr="0">
            <a:noAutofit/>
          </a:bodyPr>
          <a:lstStyle/>
          <a:p>
            <a:r>
              <a:rPr lang="en-US"/>
              <a:t>Casing / Body Profile Improvements</a:t>
            </a:r>
          </a:p>
        </p:txBody>
      </p:sp>
      <p:sp>
        <p:nvSpPr>
          <p:cNvPr id="222" name="Google Shape;222;p33"/>
          <p:cNvSpPr txBox="1">
            <a:spLocks noGrp="1"/>
          </p:cNvSpPr>
          <p:nvPr>
            <p:ph type="sldNum" idx="12"/>
          </p:nvPr>
        </p:nvSpPr>
        <p:spPr>
          <a:xfrm>
            <a:off x="1" y="6387664"/>
            <a:ext cx="609600" cy="3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a:t>
            </a:fld>
            <a:endParaRPr/>
          </a:p>
        </p:txBody>
      </p:sp>
      <p:sp>
        <p:nvSpPr>
          <p:cNvPr id="225" name="Google Shape;225;p33"/>
          <p:cNvSpPr txBox="1"/>
          <p:nvPr/>
        </p:nvSpPr>
        <p:spPr>
          <a:xfrm>
            <a:off x="6918683" y="1918642"/>
            <a:ext cx="5056800" cy="37394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solidFill>
                  <a:schemeClr val="dk1"/>
                </a:solidFill>
                <a:latin typeface="Verdana"/>
                <a:ea typeface="Verdana"/>
                <a:cs typeface="Verdana"/>
                <a:sym typeface="Verdana"/>
              </a:rPr>
              <a:t>Key Benefits:</a:t>
            </a:r>
            <a:endParaRPr sz="2100" b="1">
              <a:solidFill>
                <a:schemeClr val="dk1"/>
              </a:solidFill>
              <a:latin typeface="Verdana"/>
              <a:ea typeface="Verdana"/>
              <a:cs typeface="Verdana"/>
              <a:sym typeface="Verdana"/>
            </a:endParaRPr>
          </a:p>
          <a:p>
            <a:endParaRPr lang="en-US" sz="2100" b="1">
              <a:solidFill>
                <a:schemeClr val="dk1"/>
              </a:solidFill>
              <a:latin typeface="Verdana"/>
              <a:ea typeface="Verdana"/>
              <a:cs typeface="Verdana"/>
            </a:endParaRPr>
          </a:p>
          <a:p>
            <a:pPr marL="342900" indent="-342900">
              <a:lnSpc>
                <a:spcPct val="150000"/>
              </a:lnSpc>
              <a:buChar char="•"/>
            </a:pPr>
            <a:r>
              <a:rPr lang="en-US" sz="2100">
                <a:solidFill>
                  <a:schemeClr val="dk1"/>
                </a:solidFill>
                <a:latin typeface="Verdana"/>
                <a:ea typeface="Verdana"/>
                <a:cs typeface="Verdana"/>
              </a:rPr>
              <a:t>Consistent Slimmer profile</a:t>
            </a:r>
          </a:p>
          <a:p>
            <a:pPr marL="342900" indent="-342900">
              <a:lnSpc>
                <a:spcPct val="150000"/>
              </a:lnSpc>
              <a:buChar char="•"/>
            </a:pPr>
            <a:r>
              <a:rPr lang="en-US" sz="2100">
                <a:solidFill>
                  <a:schemeClr val="dk1"/>
                </a:solidFill>
                <a:latin typeface="Verdana"/>
                <a:ea typeface="Verdana"/>
                <a:cs typeface="Verdana"/>
              </a:rPr>
              <a:t>Improved appearance</a:t>
            </a:r>
          </a:p>
          <a:p>
            <a:pPr marL="342900" indent="-342900">
              <a:lnSpc>
                <a:spcPct val="150000"/>
              </a:lnSpc>
              <a:buChar char="•"/>
            </a:pPr>
            <a:r>
              <a:rPr lang="en-US" sz="2100">
                <a:solidFill>
                  <a:schemeClr val="dk1"/>
                </a:solidFill>
                <a:latin typeface="Verdana"/>
                <a:ea typeface="Verdana"/>
                <a:cs typeface="Verdana"/>
              </a:rPr>
              <a:t>Fewer exposed wires / boards</a:t>
            </a:r>
          </a:p>
          <a:p>
            <a:pPr marL="342900" indent="-342900">
              <a:lnSpc>
                <a:spcPct val="150000"/>
              </a:lnSpc>
              <a:buChar char="•"/>
            </a:pPr>
            <a:r>
              <a:rPr lang="en-US" sz="2100">
                <a:solidFill>
                  <a:schemeClr val="dk1"/>
                </a:solidFill>
                <a:latin typeface="Verdana"/>
                <a:ea typeface="Verdana"/>
                <a:cs typeface="Verdana"/>
              </a:rPr>
              <a:t>Increased bending angle</a:t>
            </a:r>
          </a:p>
          <a:p>
            <a:pPr marL="342900" indent="-342900">
              <a:lnSpc>
                <a:spcPct val="150000"/>
              </a:lnSpc>
              <a:buChar char="•"/>
            </a:pPr>
            <a:r>
              <a:rPr lang="en-US" sz="2100">
                <a:solidFill>
                  <a:schemeClr val="dk1"/>
                </a:solidFill>
                <a:latin typeface="Verdana"/>
                <a:ea typeface="Verdana"/>
                <a:cs typeface="Verdana"/>
              </a:rPr>
              <a:t>Better protection</a:t>
            </a:r>
          </a:p>
          <a:p>
            <a:pPr marL="342900" indent="-342900">
              <a:lnSpc>
                <a:spcPct val="150000"/>
              </a:lnSpc>
              <a:buChar char="•"/>
            </a:pPr>
            <a:endParaRPr lang="en-US" sz="2100">
              <a:solidFill>
                <a:schemeClr val="dk1"/>
              </a:solidFill>
              <a:latin typeface="Verdana"/>
              <a:ea typeface="Verdana"/>
              <a:cs typeface="Verdana"/>
            </a:endParaRPr>
          </a:p>
        </p:txBody>
      </p:sp>
      <p:pic>
        <p:nvPicPr>
          <p:cNvPr id="2" name="Picture 2" descr="A picture containing diagram&#10;&#10;Description automatically generated">
            <a:extLst>
              <a:ext uri="{FF2B5EF4-FFF2-40B4-BE49-F238E27FC236}">
                <a16:creationId xmlns:a16="http://schemas.microsoft.com/office/drawing/2014/main" id="{7579B7F7-3674-D030-10F1-CEB4E8C3B17A}"/>
              </a:ext>
            </a:extLst>
          </p:cNvPr>
          <p:cNvPicPr>
            <a:picLocks noChangeAspect="1"/>
          </p:cNvPicPr>
          <p:nvPr/>
        </p:nvPicPr>
        <p:blipFill rotWithShape="1">
          <a:blip r:embed="rId3"/>
          <a:srcRect l="35229" t="20667" r="21141" b="8571"/>
          <a:stretch/>
        </p:blipFill>
        <p:spPr>
          <a:xfrm>
            <a:off x="3794057" y="3606758"/>
            <a:ext cx="2611679" cy="2385016"/>
          </a:xfrm>
          <a:prstGeom prst="rect">
            <a:avLst/>
          </a:prstGeom>
        </p:spPr>
      </p:pic>
      <p:pic>
        <p:nvPicPr>
          <p:cNvPr id="3" name="Picture 3" descr="A picture containing camera&#10;&#10;Description automatically generated">
            <a:extLst>
              <a:ext uri="{FF2B5EF4-FFF2-40B4-BE49-F238E27FC236}">
                <a16:creationId xmlns:a16="http://schemas.microsoft.com/office/drawing/2014/main" id="{2BDF9015-013D-D8C5-51C7-475C26E33C0C}"/>
              </a:ext>
            </a:extLst>
          </p:cNvPr>
          <p:cNvPicPr>
            <a:picLocks noChangeAspect="1"/>
          </p:cNvPicPr>
          <p:nvPr/>
        </p:nvPicPr>
        <p:blipFill rotWithShape="1">
          <a:blip r:embed="rId4"/>
          <a:srcRect l="7672" t="6645" r="21239" b="332"/>
          <a:stretch/>
        </p:blipFill>
        <p:spPr>
          <a:xfrm>
            <a:off x="450051" y="3329875"/>
            <a:ext cx="3099935" cy="2698471"/>
          </a:xfrm>
          <a:prstGeom prst="rect">
            <a:avLst/>
          </a:prstGeom>
        </p:spPr>
      </p:pic>
      <p:pic>
        <p:nvPicPr>
          <p:cNvPr id="4" name="Picture 4" descr="A picture containing weapon&#10;&#10;Description automatically generated">
            <a:extLst>
              <a:ext uri="{FF2B5EF4-FFF2-40B4-BE49-F238E27FC236}">
                <a16:creationId xmlns:a16="http://schemas.microsoft.com/office/drawing/2014/main" id="{BCAAC7DB-99D9-142A-737B-DFF78DEC34BF}"/>
              </a:ext>
            </a:extLst>
          </p:cNvPr>
          <p:cNvPicPr>
            <a:picLocks noChangeAspect="1"/>
          </p:cNvPicPr>
          <p:nvPr/>
        </p:nvPicPr>
        <p:blipFill>
          <a:blip r:embed="rId5"/>
          <a:stretch>
            <a:fillRect/>
          </a:stretch>
        </p:blipFill>
        <p:spPr>
          <a:xfrm>
            <a:off x="-233303" y="2822"/>
            <a:ext cx="6553199" cy="4368799"/>
          </a:xfrm>
          <a:prstGeom prst="rect">
            <a:avLst/>
          </a:prstGeom>
        </p:spPr>
      </p:pic>
    </p:spTree>
  </p:cSld>
  <p:clrMapOvr>
    <a:masterClrMapping/>
  </p:clrMapOvr>
</p:sld>
</file>

<file path=ppt/theme/theme1.xml><?xml version="1.0" encoding="utf-8"?>
<a:theme xmlns:a="http://schemas.openxmlformats.org/drawingml/2006/main" name="WPI-White">
  <a:themeElements>
    <a:clrScheme name="Custom 56">
      <a:dk1>
        <a:srgbClr val="000000"/>
      </a:dk1>
      <a:lt1>
        <a:srgbClr val="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PI_Gray">
  <a:themeElements>
    <a:clrScheme name="Custom 57">
      <a:dk1>
        <a:srgbClr val="FFFFFF"/>
      </a:dk1>
      <a:lt1>
        <a:srgbClr val="6D6D6D"/>
      </a:lt1>
      <a:dk2>
        <a:srgbClr val="000000"/>
      </a:dk2>
      <a:lt2>
        <a:srgbClr val="FFFFFF"/>
      </a:lt2>
      <a:accent1>
        <a:srgbClr val="AB192D"/>
      </a:accent1>
      <a:accent2>
        <a:srgbClr val="B2B7BB"/>
      </a:accent2>
      <a:accent3>
        <a:srgbClr val="2C6A8C"/>
      </a:accent3>
      <a:accent4>
        <a:srgbClr val="B7A079"/>
      </a:accent4>
      <a:accent5>
        <a:srgbClr val="46A0DC"/>
      </a:accent5>
      <a:accent6>
        <a:srgbClr val="D9CD95"/>
      </a:accent6>
      <a:hlink>
        <a:srgbClr val="46A0DC"/>
      </a:hlink>
      <a:folHlink>
        <a:srgbClr val="808D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27</Notes>
  <HiddenSlides>0</HiddenSlide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WPI-White</vt:lpstr>
      <vt:lpstr>WPI_Gray</vt:lpstr>
      <vt:lpstr>PowerPoint Presentation</vt:lpstr>
      <vt:lpstr>Presentation Outline</vt:lpstr>
      <vt:lpstr>Background and Motivation</vt:lpstr>
      <vt:lpstr>Background</vt:lpstr>
      <vt:lpstr>Motivation</vt:lpstr>
      <vt:lpstr>Objectives</vt:lpstr>
      <vt:lpstr>Project Objectives</vt:lpstr>
      <vt:lpstr>Mechanical Updates</vt:lpstr>
      <vt:lpstr>Casing / Body Profile Improvements</vt:lpstr>
      <vt:lpstr>Wheel Linkage Changes</vt:lpstr>
      <vt:lpstr>Silicone Wheels + Motorized End Duplication</vt:lpstr>
      <vt:lpstr>Winch Module Redesign</vt:lpstr>
      <vt:lpstr>Electrical Updates</vt:lpstr>
      <vt:lpstr>Power Changes</vt:lpstr>
      <vt:lpstr>Wiring Diagram</vt:lpstr>
      <vt:lpstr>Software / Control Updates</vt:lpstr>
      <vt:lpstr>Camera Implementation</vt:lpstr>
      <vt:lpstr>Updated Control Architecture</vt:lpstr>
      <vt:lpstr>Control Scheme Updates</vt:lpstr>
      <vt:lpstr>Results</vt:lpstr>
      <vt:lpstr>Results: Yoshimura Metrics</vt:lpstr>
      <vt:lpstr>Results: Weight</vt:lpstr>
      <vt:lpstr>Fundamental Contributions</vt:lpstr>
      <vt:lpstr>Conclusion</vt:lpstr>
      <vt:lpstr>Future Work</vt:lpstr>
      <vt:lpstr>Acknowledgements</vt:lpstr>
      <vt:lpstr>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657</cp:revision>
  <dcterms:modified xsi:type="dcterms:W3CDTF">2023-04-27T20:04:19Z</dcterms:modified>
</cp:coreProperties>
</file>