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94" r:id="rId4"/>
    <p:sldMasterId id="2147483695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</p:sldIdLst>
  <p:sldSz cy="5143500" cx="9144000"/>
  <p:notesSz cx="6858000" cy="9144000"/>
  <p:embeddedFontLst>
    <p:embeddedFont>
      <p:font typeface="Alex Brush"/>
      <p:regular r:id="rId23"/>
    </p:embeddedFont>
    <p:embeddedFont>
      <p:font typeface="Lato"/>
      <p:regular r:id="rId24"/>
      <p:bold r:id="rId25"/>
      <p:italic r:id="rId26"/>
      <p:boldItalic r:id="rId27"/>
    </p:embeddedFont>
    <p:embeddedFont>
      <p:font typeface="Bebas Neue"/>
      <p:regular r:id="rId28"/>
    </p:embeddedFont>
    <p:embeddedFont>
      <p:font typeface="Domine"/>
      <p:regular r:id="rId29"/>
      <p:bold r:id="rId30"/>
    </p:embeddedFont>
    <p:embeddedFont>
      <p:font typeface="Barlow Medium"/>
      <p:regular r:id="rId31"/>
      <p:bold r:id="rId32"/>
      <p:italic r:id="rId33"/>
      <p:boldItalic r:id="rId34"/>
    </p:embeddedFont>
    <p:embeddedFont>
      <p:font typeface="Domine Medium"/>
      <p:regular r:id="rId35"/>
      <p:bold r:id="rId36"/>
    </p:embeddedFont>
    <p:embeddedFont>
      <p:font typeface="PT Sans"/>
      <p:regular r:id="rId37"/>
      <p:bold r:id="rId38"/>
      <p:italic r:id="rId39"/>
      <p:boldItalic r:id="rId40"/>
    </p:embeddedFont>
    <p:embeddedFont>
      <p:font typeface="Barlow"/>
      <p:regular r:id="rId41"/>
      <p:bold r:id="rId42"/>
      <p:italic r:id="rId43"/>
      <p:boldItalic r:id="rId44"/>
    </p:embeddedFont>
    <p:embeddedFont>
      <p:font typeface="Noto Serif Bengali"/>
      <p:regular r:id="rId45"/>
      <p:bold r:id="rId46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font" Target="fonts/PTSans-boldItalic.fntdata"/><Relationship Id="rId20" Type="http://schemas.openxmlformats.org/officeDocument/2006/relationships/slide" Target="slides/slide14.xml"/><Relationship Id="rId42" Type="http://schemas.openxmlformats.org/officeDocument/2006/relationships/font" Target="fonts/Barlow-bold.fntdata"/><Relationship Id="rId41" Type="http://schemas.openxmlformats.org/officeDocument/2006/relationships/font" Target="fonts/Barlow-regular.fntdata"/><Relationship Id="rId22" Type="http://schemas.openxmlformats.org/officeDocument/2006/relationships/slide" Target="slides/slide16.xml"/><Relationship Id="rId44" Type="http://schemas.openxmlformats.org/officeDocument/2006/relationships/font" Target="fonts/Barlow-boldItalic.fntdata"/><Relationship Id="rId21" Type="http://schemas.openxmlformats.org/officeDocument/2006/relationships/slide" Target="slides/slide15.xml"/><Relationship Id="rId43" Type="http://schemas.openxmlformats.org/officeDocument/2006/relationships/font" Target="fonts/Barlow-italic.fntdata"/><Relationship Id="rId24" Type="http://schemas.openxmlformats.org/officeDocument/2006/relationships/font" Target="fonts/Lato-regular.fntdata"/><Relationship Id="rId46" Type="http://schemas.openxmlformats.org/officeDocument/2006/relationships/font" Target="fonts/NotoSerifBengali-bold.fntdata"/><Relationship Id="rId23" Type="http://schemas.openxmlformats.org/officeDocument/2006/relationships/font" Target="fonts/AlexBrush-regular.fntdata"/><Relationship Id="rId45" Type="http://schemas.openxmlformats.org/officeDocument/2006/relationships/font" Target="fonts/NotoSerifBengali-regular.fntdata"/><Relationship Id="rId1" Type="http://schemas.openxmlformats.org/officeDocument/2006/relationships/theme" Target="theme/theme2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26" Type="http://schemas.openxmlformats.org/officeDocument/2006/relationships/font" Target="fonts/Lato-italic.fntdata"/><Relationship Id="rId25" Type="http://schemas.openxmlformats.org/officeDocument/2006/relationships/font" Target="fonts/Lato-bold.fntdata"/><Relationship Id="rId28" Type="http://schemas.openxmlformats.org/officeDocument/2006/relationships/font" Target="fonts/BebasNeue-regular.fntdata"/><Relationship Id="rId27" Type="http://schemas.openxmlformats.org/officeDocument/2006/relationships/font" Target="fonts/Lato-boldItalic.fntdata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29" Type="http://schemas.openxmlformats.org/officeDocument/2006/relationships/font" Target="fonts/Domine-regular.fntdata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font" Target="fonts/BarlowMedium-regular.fntdata"/><Relationship Id="rId30" Type="http://schemas.openxmlformats.org/officeDocument/2006/relationships/font" Target="fonts/Domine-bold.fntdata"/><Relationship Id="rId11" Type="http://schemas.openxmlformats.org/officeDocument/2006/relationships/slide" Target="slides/slide5.xml"/><Relationship Id="rId33" Type="http://schemas.openxmlformats.org/officeDocument/2006/relationships/font" Target="fonts/BarlowMedium-italic.fntdata"/><Relationship Id="rId10" Type="http://schemas.openxmlformats.org/officeDocument/2006/relationships/slide" Target="slides/slide4.xml"/><Relationship Id="rId32" Type="http://schemas.openxmlformats.org/officeDocument/2006/relationships/font" Target="fonts/BarlowMedium-bold.fntdata"/><Relationship Id="rId13" Type="http://schemas.openxmlformats.org/officeDocument/2006/relationships/slide" Target="slides/slide7.xml"/><Relationship Id="rId35" Type="http://schemas.openxmlformats.org/officeDocument/2006/relationships/font" Target="fonts/DomineMedium-regular.fntdata"/><Relationship Id="rId12" Type="http://schemas.openxmlformats.org/officeDocument/2006/relationships/slide" Target="slides/slide6.xml"/><Relationship Id="rId34" Type="http://schemas.openxmlformats.org/officeDocument/2006/relationships/font" Target="fonts/BarlowMedium-boldItalic.fntdata"/><Relationship Id="rId15" Type="http://schemas.openxmlformats.org/officeDocument/2006/relationships/slide" Target="slides/slide9.xml"/><Relationship Id="rId37" Type="http://schemas.openxmlformats.org/officeDocument/2006/relationships/font" Target="fonts/PTSans-regular.fntdata"/><Relationship Id="rId14" Type="http://schemas.openxmlformats.org/officeDocument/2006/relationships/slide" Target="slides/slide8.xml"/><Relationship Id="rId36" Type="http://schemas.openxmlformats.org/officeDocument/2006/relationships/font" Target="fonts/DomineMedium-bold.fntdata"/><Relationship Id="rId17" Type="http://schemas.openxmlformats.org/officeDocument/2006/relationships/slide" Target="slides/slide11.xml"/><Relationship Id="rId39" Type="http://schemas.openxmlformats.org/officeDocument/2006/relationships/font" Target="fonts/PTSans-italic.fntdata"/><Relationship Id="rId16" Type="http://schemas.openxmlformats.org/officeDocument/2006/relationships/slide" Target="slides/slide10.xml"/><Relationship Id="rId38" Type="http://schemas.openxmlformats.org/officeDocument/2006/relationships/font" Target="fonts/PTSans-bold.fntdata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docs.google.com/presentation/d/16JMZSr3zHtr8lQF4gUNGmlqoGADItI02SwP8LlGuGu0/edit#slide=id.gf8cf4f0f69_0_36" TargetMode="Externa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advancedsepticservicesfl.com/septic-tanks/" TargetMode="External"/><Relationship Id="rId3" Type="http://schemas.openxmlformats.org/officeDocument/2006/relationships/hyperlink" Target="https://www.metroconnects.org/understanding-sewer-systems/" TargetMode="Externa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399" name="Shape 12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0" name="Google Shape;12400;g27d599a78e2_0_1235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1" name="Google Shape;12401;g27d599a78e2_0_1235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When Talking: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 I am __(introduce ourselves), and this is our project on (read title)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Og presentation / style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https://docs.google.com/presentation/d/16JMZSr3zHtr8lQF4gUNGmlqoGADItI02SwP8LlGuGu0/edit#slide=id.gf8cf4f0f69_0_36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605" name="Shape 12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6" name="Google Shape;12606;g289a3ef500c_0_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07" name="Google Shape;12607;g289a3ef500c_0_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When Talking: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Just read it out loud</a:t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624" name="Shape 12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5" name="Google Shape;12625;g28a2b5f2648_0_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26" name="Google Shape;12626;g28a2b5f2648_0_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chemeClr val="dk1"/>
                </a:solidFill>
              </a:rPr>
              <a:t>When Talking: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Just read it out loud</a:t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636" name="Shape 12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7" name="Google Shape;12637;g289b800a7f7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8" name="Google Shape;12638;g289b800a7f7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chemeClr val="dk1"/>
                </a:solidFill>
              </a:rPr>
              <a:t>When Talking: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Just read it out loud</a:t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652" name="Shape 12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3" name="Google Shape;12653;g24c373958b2_0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54" name="Google Shape;12654;g24c373958b2_0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When Talking: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Funding - </a:t>
            </a:r>
            <a:r>
              <a:rPr lang="en"/>
              <a:t>Need more loan funding for homeowners and towns to upgrading septic systems and afford watershed projects.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Information Access - Requirements for obtaining watershed permit is unclear. General Public has lack of knowledge on new regulations.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Worker </a:t>
            </a:r>
            <a:r>
              <a:rPr lang="en"/>
              <a:t>Availability</a:t>
            </a:r>
            <a:r>
              <a:rPr lang="en"/>
              <a:t> - Not enough workers for implementing septic systems and enforcing requirements from new regulations.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Other Nitrogen Sources - New regulations do not include other sources of nitrogen pollution. Things like cranberry bogs and fertilizer cause excess nitrogen runoff.</a:t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691" name="Shape 1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2" name="Google Shape;12692;g24c373958b2_0_1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93" name="Google Shape;12693;g24c373958b2_0_1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chemeClr val="dk1"/>
                </a:solidFill>
              </a:rPr>
              <a:t>When Talking: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Just read it out loud</a:t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741" name="Shape 12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2" name="Google Shape;12742;g24c65819eac_0_4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43" name="Google Shape;12743;g24c65819eac_0_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chemeClr val="dk1"/>
                </a:solidFill>
              </a:rPr>
              <a:t>When Talking: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Just read it out loud</a:t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765" name="Shape 12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6" name="Google Shape;12766;g28dd2081039_0_249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67" name="Google Shape;12767;g28dd2081039_0_249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chemeClr val="dk1"/>
                </a:solidFill>
              </a:rPr>
              <a:t>When Talking: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Just read it out loud</a:t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08" name="Shape 1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9" name="Google Shape;12409;g28b23f842e9_2_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0" name="Google Shape;12410;g28b23f842e9_2_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40" name="Shape 12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1" name="Google Shape;12441;g288d055c7ce_0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42" name="Google Shape;12442;g288d055c7ce_0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When Talking: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ENVIRONMENT - increases plant growth and reduce biodiversity, harmful especially with algae blooms which Consumes oxygen causing hypoxia and dead zones, Kills aquatic wildlife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ECONOMY - Hurts fishing economy due to dying aquatic wildlife, Damages tourism due to beach closures, Decreases property value since water is not clean</a:t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48" name="Shape 12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9" name="Google Shape;12449;g27d599a78e2_0_2470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50" name="Google Shape;12450;g27d599a78e2_0_2470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When Talking: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Nitrogen pollution is a problem/ MassDEP introduce Title 5 and Watershed Permits (they both help reduce nitrogen pollution, title 5 covers septic tanks, watershed permits cover town projects like sewerage, the towns pick which method they would pursue)/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Final regulations are July 7, 2023/ Municipalities are working on implementing the new regulations/ thats where we come in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95" name="Shape 12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6" name="Google Shape;12496;g28daa127ec7_0_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97" name="Google Shape;12497;g28daa127ec7_0_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When Talking: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Just read it out loud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502" name="Shape 1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3" name="Google Shape;12503;g24c373958b2_0_8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4" name="Google Shape;12504;g24c373958b2_0_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chemeClr val="dk1"/>
                </a:solidFill>
              </a:rPr>
              <a:t>When Talking: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Just point at map and say that the this is cape cod, green is currently affected by regs, pink is possible areas to become designated in the future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509" name="Shape 12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0" name="Google Shape;12510;g28105668b5c_0_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11" name="Google Shape;12511;g28105668b5c_0_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When Talking: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Septic Systems are made of a septic tank and a drainfield. Septic tanks are the filtration system and the drainfield has the wastewater go to the groundwater.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Sewer systems have all of the sewage of the houses connected together and go to a treatment plant before having the water enter the local body of water.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Picture 1: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https://advancedsepticservicesfl.com/septic-tanks/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Picture 2: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https://www.metroconnects.org/understanding-sewer-systems/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Sewer systems are integrated through towns, septic systems are home original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537" name="Shape 12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8" name="Google Shape;12538;g28025b72653_0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39" name="Google Shape;12539;g28025b72653_0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When Talking:</a:t>
            </a:r>
            <a:endParaRPr b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Just read it out loud</a:t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556" name="Shape 1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7" name="Google Shape;12557;g285c163d531_0_8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58" name="Google Shape;12558;g285c163d531_0_8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When Talking: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Go through quickly sections (just say stakeholders, stay brief) </a:t>
            </a:r>
            <a:endParaRPr i="1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 researched the regulations/ sent out surveys to the contacts provided by MassDEP to stakeholders/ here is a sample of our survey questions/ Interviewed people with differing views for in depth feedback/ Consolidated our feedback to main concerns</a:t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hyperlink" Target="https://bit.ly/3A1uf1Q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" name="Google Shape;12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/>
          <p:nvPr>
            <p:ph idx="1" type="body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7" name="Google Shape;47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4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" name="Google Shape;55;p14"/>
          <p:cNvGrpSpPr/>
          <p:nvPr/>
        </p:nvGrpSpPr>
        <p:grpSpPr>
          <a:xfrm>
            <a:off x="-1611546" y="3403209"/>
            <a:ext cx="12548721" cy="2719499"/>
            <a:chOff x="-1951296" y="3403209"/>
            <a:chExt cx="12548721" cy="2719499"/>
          </a:xfrm>
        </p:grpSpPr>
        <p:sp>
          <p:nvSpPr>
            <p:cNvPr id="56" name="Google Shape;56;p14"/>
            <p:cNvSpPr/>
            <p:nvPr/>
          </p:nvSpPr>
          <p:spPr>
            <a:xfrm>
              <a:off x="-1680625" y="3628375"/>
              <a:ext cx="12278050" cy="2143475"/>
            </a:xfrm>
            <a:custGeom>
              <a:rect b="b" l="l" r="r" t="t"/>
              <a:pathLst>
                <a:path extrusionOk="0" h="85739" w="491122">
                  <a:moveTo>
                    <a:pt x="0" y="20226"/>
                  </a:moveTo>
                  <a:lnTo>
                    <a:pt x="89439" y="12641"/>
                  </a:lnTo>
                  <a:lnTo>
                    <a:pt x="117566" y="10113"/>
                  </a:lnTo>
                  <a:lnTo>
                    <a:pt x="143797" y="0"/>
                  </a:lnTo>
                  <a:lnTo>
                    <a:pt x="158019" y="2844"/>
                  </a:lnTo>
                  <a:lnTo>
                    <a:pt x="170660" y="6952"/>
                  </a:lnTo>
                  <a:lnTo>
                    <a:pt x="188674" y="25599"/>
                  </a:lnTo>
                  <a:lnTo>
                    <a:pt x="209533" y="16117"/>
                  </a:lnTo>
                  <a:lnTo>
                    <a:pt x="226915" y="13273"/>
                  </a:lnTo>
                  <a:lnTo>
                    <a:pt x="237660" y="14537"/>
                  </a:lnTo>
                  <a:lnTo>
                    <a:pt x="247457" y="19278"/>
                  </a:lnTo>
                  <a:lnTo>
                    <a:pt x="265471" y="23070"/>
                  </a:lnTo>
                  <a:lnTo>
                    <a:pt x="288858" y="17066"/>
                  </a:lnTo>
                  <a:lnTo>
                    <a:pt x="306240" y="13905"/>
                  </a:lnTo>
                  <a:lnTo>
                    <a:pt x="313825" y="13589"/>
                  </a:lnTo>
                  <a:lnTo>
                    <a:pt x="321726" y="16750"/>
                  </a:lnTo>
                  <a:lnTo>
                    <a:pt x="331207" y="16750"/>
                  </a:lnTo>
                  <a:lnTo>
                    <a:pt x="339108" y="11377"/>
                  </a:lnTo>
                  <a:lnTo>
                    <a:pt x="352697" y="10113"/>
                  </a:lnTo>
                  <a:lnTo>
                    <a:pt x="361230" y="9481"/>
                  </a:lnTo>
                  <a:lnTo>
                    <a:pt x="374504" y="14853"/>
                  </a:lnTo>
                  <a:lnTo>
                    <a:pt x="384617" y="17698"/>
                  </a:lnTo>
                  <a:lnTo>
                    <a:pt x="418117" y="16117"/>
                  </a:lnTo>
                  <a:lnTo>
                    <a:pt x="435183" y="12325"/>
                  </a:lnTo>
                  <a:lnTo>
                    <a:pt x="464890" y="6952"/>
                  </a:lnTo>
                  <a:lnTo>
                    <a:pt x="482905" y="15485"/>
                  </a:lnTo>
                  <a:lnTo>
                    <a:pt x="491122" y="60995"/>
                  </a:lnTo>
                  <a:lnTo>
                    <a:pt x="464258" y="80683"/>
                  </a:lnTo>
                  <a:lnTo>
                    <a:pt x="403579" y="84159"/>
                  </a:lnTo>
                  <a:lnTo>
                    <a:pt x="300867" y="79735"/>
                  </a:lnTo>
                  <a:lnTo>
                    <a:pt x="253462" y="85107"/>
                  </a:lnTo>
                  <a:lnTo>
                    <a:pt x="202264" y="85739"/>
                  </a:lnTo>
                  <a:lnTo>
                    <a:pt x="149170" y="83843"/>
                  </a:lnTo>
                  <a:lnTo>
                    <a:pt x="131156" y="80051"/>
                  </a:lnTo>
                  <a:lnTo>
                    <a:pt x="102396" y="76574"/>
                  </a:lnTo>
                  <a:lnTo>
                    <a:pt x="68264" y="80683"/>
                  </a:lnTo>
                  <a:lnTo>
                    <a:pt x="50566" y="80683"/>
                  </a:lnTo>
                  <a:lnTo>
                    <a:pt x="31604" y="73730"/>
                  </a:lnTo>
                  <a:lnTo>
                    <a:pt x="21807" y="639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57" name="Google Shape;57;p14"/>
            <p:cNvGrpSpPr/>
            <p:nvPr/>
          </p:nvGrpSpPr>
          <p:grpSpPr>
            <a:xfrm>
              <a:off x="-1951296" y="3403209"/>
              <a:ext cx="12277742" cy="2719499"/>
              <a:chOff x="-1951296" y="3403209"/>
              <a:chExt cx="12277742" cy="2719499"/>
            </a:xfrm>
          </p:grpSpPr>
          <p:grpSp>
            <p:nvGrpSpPr>
              <p:cNvPr id="58" name="Google Shape;58;p14"/>
              <p:cNvGrpSpPr/>
              <p:nvPr/>
            </p:nvGrpSpPr>
            <p:grpSpPr>
              <a:xfrm>
                <a:off x="2366597" y="4123544"/>
                <a:ext cx="3902689" cy="1999163"/>
                <a:chOff x="2266783" y="4027842"/>
                <a:chExt cx="4275982" cy="2190383"/>
              </a:xfrm>
            </p:grpSpPr>
            <p:grpSp>
              <p:nvGrpSpPr>
                <p:cNvPr id="59" name="Google Shape;59;p14"/>
                <p:cNvGrpSpPr/>
                <p:nvPr/>
              </p:nvGrpSpPr>
              <p:grpSpPr>
                <a:xfrm>
                  <a:off x="4212859" y="5537808"/>
                  <a:ext cx="1250617" cy="366645"/>
                  <a:chOff x="6597922" y="2714372"/>
                  <a:chExt cx="1091289" cy="319934"/>
                </a:xfrm>
              </p:grpSpPr>
              <p:sp>
                <p:nvSpPr>
                  <p:cNvPr id="60" name="Google Shape;60;p14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" name="Google Shape;61;p14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" name="Google Shape;62;p14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" name="Google Shape;63;p14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" name="Google Shape;64;p14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" name="Google Shape;65;p14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" name="Google Shape;66;p14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" name="Google Shape;67;p14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" name="Google Shape;68;p14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" name="Google Shape;69;p14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" name="Google Shape;70;p14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1" name="Google Shape;71;p14"/>
                <p:cNvGrpSpPr/>
                <p:nvPr/>
              </p:nvGrpSpPr>
              <p:grpSpPr>
                <a:xfrm>
                  <a:off x="2622547" y="4258722"/>
                  <a:ext cx="806391" cy="384376"/>
                  <a:chOff x="5210215" y="1598241"/>
                  <a:chExt cx="703657" cy="335407"/>
                </a:xfrm>
              </p:grpSpPr>
              <p:sp>
                <p:nvSpPr>
                  <p:cNvPr id="72" name="Google Shape;72;p14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" name="Google Shape;73;p14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" name="Google Shape;74;p14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" name="Google Shape;75;p14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" name="Google Shape;76;p14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7" name="Google Shape;77;p14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8" name="Google Shape;78;p14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" name="Google Shape;79;p14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0" name="Google Shape;80;p14"/>
                <p:cNvGrpSpPr/>
                <p:nvPr/>
              </p:nvGrpSpPr>
              <p:grpSpPr>
                <a:xfrm>
                  <a:off x="3431689" y="4040004"/>
                  <a:ext cx="2315607" cy="784112"/>
                  <a:chOff x="5916272" y="1407387"/>
                  <a:chExt cx="2020600" cy="684216"/>
                </a:xfrm>
              </p:grpSpPr>
              <p:sp>
                <p:nvSpPr>
                  <p:cNvPr id="81" name="Google Shape;81;p14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" name="Google Shape;82;p14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" name="Google Shape;83;p14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" name="Google Shape;84;p14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" name="Google Shape;85;p14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" name="Google Shape;86;p14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" name="Google Shape;87;p14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" name="Google Shape;88;p14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9" name="Google Shape;89;p14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" name="Google Shape;90;p14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" name="Google Shape;91;p14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" name="Google Shape;92;p14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" name="Google Shape;93;p14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4" name="Google Shape;94;p14"/>
                <p:cNvSpPr/>
                <p:nvPr/>
              </p:nvSpPr>
              <p:spPr>
                <a:xfrm>
                  <a:off x="4287110" y="4994182"/>
                  <a:ext cx="182813" cy="178844"/>
                </a:xfrm>
                <a:custGeom>
                  <a:rect b="b" l="l" r="r" t="t"/>
                  <a:pathLst>
                    <a:path extrusionOk="0" h="2794" w="2856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" name="Google Shape;95;p14"/>
                <p:cNvSpPr/>
                <p:nvPr/>
              </p:nvSpPr>
              <p:spPr>
                <a:xfrm>
                  <a:off x="4726790" y="5143835"/>
                  <a:ext cx="74892" cy="70859"/>
                </a:xfrm>
                <a:custGeom>
                  <a:rect b="b" l="l" r="r" t="t"/>
                  <a:pathLst>
                    <a:path extrusionOk="0" h="1107" w="117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" name="Google Shape;96;p14"/>
                <p:cNvSpPr/>
                <p:nvPr/>
              </p:nvSpPr>
              <p:spPr>
                <a:xfrm>
                  <a:off x="3989018" y="5027339"/>
                  <a:ext cx="406656" cy="185629"/>
                </a:xfrm>
                <a:custGeom>
                  <a:rect b="b" l="l" r="r" t="t"/>
                  <a:pathLst>
                    <a:path extrusionOk="0" h="2900" w="6353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7" name="Google Shape;97;p14"/>
                <p:cNvSpPr/>
                <p:nvPr/>
              </p:nvSpPr>
              <p:spPr>
                <a:xfrm>
                  <a:off x="3855431" y="5184928"/>
                  <a:ext cx="337525" cy="165082"/>
                </a:xfrm>
                <a:custGeom>
                  <a:rect b="b" l="l" r="r" t="t"/>
                  <a:pathLst>
                    <a:path extrusionOk="0" h="2579" w="5273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8" name="Google Shape;98;p14"/>
                <p:cNvSpPr/>
                <p:nvPr/>
              </p:nvSpPr>
              <p:spPr>
                <a:xfrm>
                  <a:off x="4120365" y="5078738"/>
                  <a:ext cx="454599" cy="257000"/>
                </a:xfrm>
                <a:custGeom>
                  <a:rect b="b" l="l" r="r" t="t"/>
                  <a:pathLst>
                    <a:path extrusionOk="0" h="4015" w="7102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" name="Google Shape;99;p14"/>
                <p:cNvSpPr/>
                <p:nvPr/>
              </p:nvSpPr>
              <p:spPr>
                <a:xfrm>
                  <a:off x="4530921" y="5083858"/>
                  <a:ext cx="101712" cy="142806"/>
                </a:xfrm>
                <a:custGeom>
                  <a:rect b="b" l="l" r="r" t="t"/>
                  <a:pathLst>
                    <a:path extrusionOk="0" h="2231" w="1589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" name="Google Shape;100;p14"/>
                <p:cNvSpPr/>
                <p:nvPr/>
              </p:nvSpPr>
              <p:spPr>
                <a:xfrm>
                  <a:off x="4572079" y="5094164"/>
                  <a:ext cx="175323" cy="133077"/>
                </a:xfrm>
                <a:custGeom>
                  <a:rect b="b" l="l" r="r" t="t"/>
                  <a:pathLst>
                    <a:path extrusionOk="0" h="2079" w="2739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" name="Google Shape;101;p14"/>
                <p:cNvSpPr/>
                <p:nvPr/>
              </p:nvSpPr>
              <p:spPr>
                <a:xfrm>
                  <a:off x="3560156" y="5246633"/>
                  <a:ext cx="470602" cy="136533"/>
                </a:xfrm>
                <a:custGeom>
                  <a:rect b="b" l="l" r="r" t="t"/>
                  <a:pathLst>
                    <a:path extrusionOk="0" h="2133" w="7352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" name="Google Shape;102;p14"/>
                <p:cNvSpPr/>
                <p:nvPr/>
              </p:nvSpPr>
              <p:spPr>
                <a:xfrm>
                  <a:off x="3836548" y="5218597"/>
                  <a:ext cx="282156" cy="145687"/>
                </a:xfrm>
                <a:custGeom>
                  <a:rect b="b" l="l" r="r" t="t"/>
                  <a:pathLst>
                    <a:path extrusionOk="0" h="2276" w="4408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" name="Google Shape;103;p14"/>
                <p:cNvSpPr/>
                <p:nvPr/>
              </p:nvSpPr>
              <p:spPr>
                <a:xfrm>
                  <a:off x="3586464" y="5163805"/>
                  <a:ext cx="241574" cy="73740"/>
                </a:xfrm>
                <a:custGeom>
                  <a:rect b="b" l="l" r="r" t="t"/>
                  <a:pathLst>
                    <a:path extrusionOk="0" h="1152" w="3774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" name="Google Shape;104;p14"/>
                <p:cNvSpPr/>
                <p:nvPr/>
              </p:nvSpPr>
              <p:spPr>
                <a:xfrm>
                  <a:off x="3106201" y="5102677"/>
                  <a:ext cx="218786" cy="111441"/>
                </a:xfrm>
                <a:custGeom>
                  <a:rect b="b" l="l" r="r" t="t"/>
                  <a:pathLst>
                    <a:path extrusionOk="0" h="1741" w="3418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" name="Google Shape;105;p14"/>
                <p:cNvSpPr/>
                <p:nvPr/>
              </p:nvSpPr>
              <p:spPr>
                <a:xfrm>
                  <a:off x="3663531" y="5194657"/>
                  <a:ext cx="45767" cy="46855"/>
                </a:xfrm>
                <a:custGeom>
                  <a:rect b="b" l="l" r="r" t="t"/>
                  <a:pathLst>
                    <a:path extrusionOk="0" h="732" w="715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6" name="Google Shape;106;p14"/>
                <p:cNvSpPr/>
                <p:nvPr/>
              </p:nvSpPr>
              <p:spPr>
                <a:xfrm>
                  <a:off x="3445963" y="5175775"/>
                  <a:ext cx="235941" cy="93711"/>
                </a:xfrm>
                <a:custGeom>
                  <a:rect b="b" l="l" r="r" t="t"/>
                  <a:pathLst>
                    <a:path extrusionOk="0" h="1464" w="3686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7" name="Google Shape;107;p14"/>
                <p:cNvSpPr/>
                <p:nvPr/>
              </p:nvSpPr>
              <p:spPr>
                <a:xfrm>
                  <a:off x="3806272" y="5336245"/>
                  <a:ext cx="103440" cy="135957"/>
                </a:xfrm>
                <a:custGeom>
                  <a:rect b="b" l="l" r="r" t="t"/>
                  <a:pathLst>
                    <a:path extrusionOk="0" h="2124" w="1616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8" name="Google Shape;108;p14"/>
                <p:cNvSpPr/>
                <p:nvPr/>
              </p:nvSpPr>
              <p:spPr>
                <a:xfrm>
                  <a:off x="3270641" y="5104405"/>
                  <a:ext cx="117138" cy="80013"/>
                </a:xfrm>
                <a:custGeom>
                  <a:rect b="b" l="l" r="r" t="t"/>
                  <a:pathLst>
                    <a:path extrusionOk="0" h="1250" w="183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9" name="Google Shape;109;p14"/>
                <p:cNvSpPr/>
                <p:nvPr/>
              </p:nvSpPr>
              <p:spPr>
                <a:xfrm>
                  <a:off x="2914365" y="5131225"/>
                  <a:ext cx="321522" cy="137173"/>
                </a:xfrm>
                <a:custGeom>
                  <a:rect b="b" l="l" r="r" t="t"/>
                  <a:pathLst>
                    <a:path extrusionOk="0" h="2143" w="5023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0" name="Google Shape;110;p14"/>
                <p:cNvSpPr/>
                <p:nvPr/>
              </p:nvSpPr>
              <p:spPr>
                <a:xfrm>
                  <a:off x="3146207" y="5190625"/>
                  <a:ext cx="434628" cy="147415"/>
                </a:xfrm>
                <a:custGeom>
                  <a:rect b="b" l="l" r="r" t="t"/>
                  <a:pathLst>
                    <a:path extrusionOk="0" h="2303" w="679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" name="Google Shape;111;p14"/>
                <p:cNvSpPr/>
                <p:nvPr/>
              </p:nvSpPr>
              <p:spPr>
                <a:xfrm>
                  <a:off x="3741174" y="5315122"/>
                  <a:ext cx="114322" cy="156504"/>
                </a:xfrm>
                <a:custGeom>
                  <a:rect b="b" l="l" r="r" t="t"/>
                  <a:pathLst>
                    <a:path extrusionOk="0" h="2445" w="1786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2" name="Google Shape;112;p14"/>
                <p:cNvSpPr/>
                <p:nvPr/>
              </p:nvSpPr>
              <p:spPr>
                <a:xfrm>
                  <a:off x="3414598" y="5300272"/>
                  <a:ext cx="384316" cy="164506"/>
                </a:xfrm>
                <a:custGeom>
                  <a:rect b="b" l="l" r="r" t="t"/>
                  <a:pathLst>
                    <a:path extrusionOk="0" h="2570" w="6004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13" name="Google Shape;113;p14"/>
                <p:cNvGrpSpPr/>
                <p:nvPr/>
              </p:nvGrpSpPr>
              <p:grpSpPr>
                <a:xfrm>
                  <a:off x="2266783" y="4027842"/>
                  <a:ext cx="4275982" cy="2190383"/>
                  <a:chOff x="4899775" y="1396775"/>
                  <a:chExt cx="3731223" cy="1911329"/>
                </a:xfrm>
              </p:grpSpPr>
              <p:sp>
                <p:nvSpPr>
                  <p:cNvPr id="114" name="Google Shape;114;p14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" name="Google Shape;115;p14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" name="Google Shape;116;p14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" name="Google Shape;117;p14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" name="Google Shape;118;p14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" name="Google Shape;119;p14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" name="Google Shape;120;p14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" name="Google Shape;121;p14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" name="Google Shape;122;p14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" name="Google Shape;123;p14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4" name="Google Shape;124;p14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5" name="Google Shape;125;p14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6" name="Google Shape;126;p14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7" name="Google Shape;127;p14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8" name="Google Shape;128;p14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9" name="Google Shape;129;p14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0" name="Google Shape;130;p14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1" name="Google Shape;131;p14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2" name="Google Shape;132;p14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3" name="Google Shape;133;p14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4" name="Google Shape;134;p14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5" name="Google Shape;135;p14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6" name="Google Shape;136;p14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7" name="Google Shape;137;p14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8" name="Google Shape;138;p14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9" name="Google Shape;139;p14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0" name="Google Shape;140;p14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1" name="Google Shape;141;p14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2" name="Google Shape;142;p14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3" name="Google Shape;143;p14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4" name="Google Shape;144;p14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5" name="Google Shape;145;p14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6" name="Google Shape;146;p14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" name="Google Shape;147;p14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" name="Google Shape;148;p14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" name="Google Shape;149;p14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" name="Google Shape;150;p14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1" name="Google Shape;151;p14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" name="Google Shape;152;p14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3" name="Google Shape;153;p14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4" name="Google Shape;154;p14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" name="Google Shape;155;p14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" name="Google Shape;156;p14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" name="Google Shape;157;p14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" name="Google Shape;158;p14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" name="Google Shape;159;p14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0" name="Google Shape;160;p14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1" name="Google Shape;161;p14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2" name="Google Shape;162;p14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" name="Google Shape;163;p14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" name="Google Shape;164;p14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" name="Google Shape;165;p14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6" name="Google Shape;166;p14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7" name="Google Shape;167;p14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8" name="Google Shape;168;p14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9" name="Google Shape;169;p14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0" name="Google Shape;170;p14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1" name="Google Shape;171;p14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" name="Google Shape;172;p14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" name="Google Shape;173;p14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" name="Google Shape;174;p14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" name="Google Shape;175;p14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" name="Google Shape;176;p14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" name="Google Shape;177;p14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" name="Google Shape;178;p14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9" name="Google Shape;179;p14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0" name="Google Shape;180;p14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1" name="Google Shape;181;p14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2" name="Google Shape;182;p14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83" name="Google Shape;183;p14"/>
              <p:cNvGrpSpPr/>
              <p:nvPr/>
            </p:nvGrpSpPr>
            <p:grpSpPr>
              <a:xfrm>
                <a:off x="5683524" y="3609799"/>
                <a:ext cx="4642922" cy="2487218"/>
                <a:chOff x="5683524" y="3609799"/>
                <a:chExt cx="4642922" cy="2487218"/>
              </a:xfrm>
            </p:grpSpPr>
            <p:grpSp>
              <p:nvGrpSpPr>
                <p:cNvPr id="184" name="Google Shape;184;p14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85" name="Google Shape;185;p1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" name="Google Shape;186;p1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" name="Google Shape;187;p1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" name="Google Shape;188;p1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" name="Google Shape;189;p1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" name="Google Shape;190;p1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" name="Google Shape;191;p1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" name="Google Shape;192;p1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" name="Google Shape;193;p1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" name="Google Shape;194;p1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" name="Google Shape;195;p1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" name="Google Shape;196;p1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" name="Google Shape;197;p1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8" name="Google Shape;198;p1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9" name="Google Shape;199;p1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0" name="Google Shape;200;p1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1" name="Google Shape;201;p1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2" name="Google Shape;202;p1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3" name="Google Shape;203;p1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4" name="Google Shape;204;p1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05" name="Google Shape;205;p14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06" name="Google Shape;206;p1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7" name="Google Shape;207;p1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8" name="Google Shape;208;p1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9" name="Google Shape;209;p1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0" name="Google Shape;210;p1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1" name="Google Shape;211;p1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2" name="Google Shape;212;p1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3" name="Google Shape;213;p1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4" name="Google Shape;214;p1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5" name="Google Shape;215;p1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6" name="Google Shape;216;p1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7" name="Google Shape;217;p1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8" name="Google Shape;218;p1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219" name="Google Shape;219;p14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220" name="Google Shape;220;p14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21" name="Google Shape;221;p1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2" name="Google Shape;222;p1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3" name="Google Shape;223;p1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" name="Google Shape;224;p1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" name="Google Shape;225;p1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" name="Google Shape;226;p1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" name="Google Shape;227;p1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" name="Google Shape;228;p1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" name="Google Shape;229;p1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" name="Google Shape;230;p1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" name="Google Shape;231;p1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" name="Google Shape;232;p1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" name="Google Shape;233;p1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" name="Google Shape;234;p1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" name="Google Shape;235;p1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" name="Google Shape;236;p1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" name="Google Shape;237;p1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8" name="Google Shape;238;p1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9" name="Google Shape;239;p1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" name="Google Shape;240;p1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" name="Google Shape;241;p1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" name="Google Shape;242;p1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" name="Google Shape;243;p1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" name="Google Shape;244;p1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" name="Google Shape;245;p1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" name="Google Shape;246;p1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" name="Google Shape;247;p1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248" name="Google Shape;248;p1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49" name="Google Shape;249;p1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0" name="Google Shape;250;p1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1" name="Google Shape;251;p1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2" name="Google Shape;252;p1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3" name="Google Shape;253;p1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4" name="Google Shape;254;p1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5" name="Google Shape;255;p1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6" name="Google Shape;256;p1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7" name="Google Shape;257;p1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8" name="Google Shape;258;p1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9" name="Google Shape;259;p1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260" name="Google Shape;260;p14"/>
              <p:cNvGrpSpPr/>
              <p:nvPr/>
            </p:nvGrpSpPr>
            <p:grpSpPr>
              <a:xfrm>
                <a:off x="-1951296" y="3403209"/>
                <a:ext cx="4642922" cy="2487218"/>
                <a:chOff x="-1951296" y="3403209"/>
                <a:chExt cx="4642922" cy="2487218"/>
              </a:xfrm>
            </p:grpSpPr>
            <p:grpSp>
              <p:nvGrpSpPr>
                <p:cNvPr id="261" name="Google Shape;261;p14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62" name="Google Shape;262;p1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" name="Google Shape;263;p1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4" name="Google Shape;264;p1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5" name="Google Shape;265;p1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6" name="Google Shape;266;p1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7" name="Google Shape;267;p1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8" name="Google Shape;268;p1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9" name="Google Shape;269;p1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" name="Google Shape;270;p1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" name="Google Shape;271;p1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2" name="Google Shape;272;p1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3" name="Google Shape;273;p1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4" name="Google Shape;274;p1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5" name="Google Shape;275;p1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6" name="Google Shape;276;p1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7" name="Google Shape;277;p1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8" name="Google Shape;278;p1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9" name="Google Shape;279;p1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80" name="Google Shape;280;p1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81" name="Google Shape;281;p1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82" name="Google Shape;282;p14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83" name="Google Shape;283;p1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84" name="Google Shape;284;p1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85" name="Google Shape;285;p1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86" name="Google Shape;286;p1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87" name="Google Shape;287;p1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88" name="Google Shape;288;p1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89" name="Google Shape;289;p1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0" name="Google Shape;290;p1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1" name="Google Shape;291;p1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2" name="Google Shape;292;p1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3" name="Google Shape;293;p1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4" name="Google Shape;294;p1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5" name="Google Shape;295;p1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296" name="Google Shape;296;p14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297" name="Google Shape;297;p14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98" name="Google Shape;298;p1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9" name="Google Shape;299;p1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0" name="Google Shape;300;p1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1" name="Google Shape;301;p1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2" name="Google Shape;302;p1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3" name="Google Shape;303;p1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4" name="Google Shape;304;p1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5" name="Google Shape;305;p1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" name="Google Shape;306;p1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" name="Google Shape;307;p1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" name="Google Shape;308;p1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" name="Google Shape;309;p1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0" name="Google Shape;310;p1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" name="Google Shape;311;p1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" name="Google Shape;312;p1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" name="Google Shape;313;p1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4" name="Google Shape;314;p1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5" name="Google Shape;315;p1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6" name="Google Shape;316;p1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" name="Google Shape;317;p1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" name="Google Shape;318;p1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9" name="Google Shape;319;p1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0" name="Google Shape;320;p1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1" name="Google Shape;321;p1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2" name="Google Shape;322;p1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3" name="Google Shape;323;p1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4" name="Google Shape;324;p1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325" name="Google Shape;325;p1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26" name="Google Shape;326;p1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7" name="Google Shape;327;p1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8" name="Google Shape;328;p1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9" name="Google Shape;329;p1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0" name="Google Shape;330;p1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1" name="Google Shape;331;p1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2" name="Google Shape;332;p1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3" name="Google Shape;333;p1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4" name="Google Shape;334;p1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5" name="Google Shape;335;p1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36" name="Google Shape;336;p1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337" name="Google Shape;337;p14"/>
          <p:cNvSpPr txBox="1"/>
          <p:nvPr>
            <p:ph type="ctrTitle"/>
          </p:nvPr>
        </p:nvSpPr>
        <p:spPr>
          <a:xfrm>
            <a:off x="932400" y="656900"/>
            <a:ext cx="7279200" cy="177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>
                <a:solidFill>
                  <a:srgbClr val="191919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338" name="Google Shape;338;p14"/>
          <p:cNvSpPr txBox="1"/>
          <p:nvPr>
            <p:ph idx="1" type="subTitle"/>
          </p:nvPr>
        </p:nvSpPr>
        <p:spPr>
          <a:xfrm>
            <a:off x="2300700" y="2604550"/>
            <a:ext cx="4542600" cy="4431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339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15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1" name="Google Shape;341;p15"/>
          <p:cNvGrpSpPr/>
          <p:nvPr/>
        </p:nvGrpSpPr>
        <p:grpSpPr>
          <a:xfrm>
            <a:off x="-2661250" y="212575"/>
            <a:ext cx="14801750" cy="5992039"/>
            <a:chOff x="-2661250" y="212575"/>
            <a:chExt cx="14801750" cy="5992039"/>
          </a:xfrm>
        </p:grpSpPr>
        <p:sp>
          <p:nvSpPr>
            <p:cNvPr id="342" name="Google Shape;342;p15"/>
            <p:cNvSpPr/>
            <p:nvPr/>
          </p:nvSpPr>
          <p:spPr>
            <a:xfrm>
              <a:off x="-2661250" y="212575"/>
              <a:ext cx="14801750" cy="5988650"/>
            </a:xfrm>
            <a:custGeom>
              <a:rect b="b" l="l" r="r" t="t"/>
              <a:pathLst>
                <a:path extrusionOk="0" h="239546" w="592070">
                  <a:moveTo>
                    <a:pt x="0" y="174033"/>
                  </a:moveTo>
                  <a:lnTo>
                    <a:pt x="50321" y="118957"/>
                  </a:lnTo>
                  <a:lnTo>
                    <a:pt x="67160" y="0"/>
                  </a:lnTo>
                  <a:lnTo>
                    <a:pt x="92211" y="16764"/>
                  </a:lnTo>
                  <a:lnTo>
                    <a:pt x="104386" y="51557"/>
                  </a:lnTo>
                  <a:lnTo>
                    <a:pt x="124960" y="56129"/>
                  </a:lnTo>
                  <a:lnTo>
                    <a:pt x="160774" y="71369"/>
                  </a:lnTo>
                  <a:lnTo>
                    <a:pt x="187444" y="93467"/>
                  </a:lnTo>
                  <a:lnTo>
                    <a:pt x="223032" y="126492"/>
                  </a:lnTo>
                  <a:lnTo>
                    <a:pt x="246118" y="141276"/>
                  </a:lnTo>
                  <a:lnTo>
                    <a:pt x="296330" y="144018"/>
                  </a:lnTo>
                  <a:lnTo>
                    <a:pt x="319525" y="147828"/>
                  </a:lnTo>
                  <a:lnTo>
                    <a:pt x="351070" y="145542"/>
                  </a:lnTo>
                  <a:lnTo>
                    <a:pt x="371482" y="150114"/>
                  </a:lnTo>
                  <a:lnTo>
                    <a:pt x="396533" y="150114"/>
                  </a:lnTo>
                  <a:lnTo>
                    <a:pt x="425208" y="152882"/>
                  </a:lnTo>
                  <a:lnTo>
                    <a:pt x="441190" y="145283"/>
                  </a:lnTo>
                  <a:lnTo>
                    <a:pt x="454906" y="139187"/>
                  </a:lnTo>
                  <a:lnTo>
                    <a:pt x="471670" y="138425"/>
                  </a:lnTo>
                  <a:lnTo>
                    <a:pt x="483755" y="136988"/>
                  </a:lnTo>
                  <a:lnTo>
                    <a:pt x="506496" y="155053"/>
                  </a:lnTo>
                  <a:lnTo>
                    <a:pt x="541272" y="140970"/>
                  </a:lnTo>
                  <a:lnTo>
                    <a:pt x="532039" y="153641"/>
                  </a:lnTo>
                  <a:lnTo>
                    <a:pt x="546745" y="158939"/>
                  </a:lnTo>
                  <a:lnTo>
                    <a:pt x="560446" y="160759"/>
                  </a:lnTo>
                  <a:lnTo>
                    <a:pt x="582164" y="169292"/>
                  </a:lnTo>
                  <a:lnTo>
                    <a:pt x="592070" y="214802"/>
                  </a:lnTo>
                  <a:lnTo>
                    <a:pt x="559684" y="234490"/>
                  </a:lnTo>
                  <a:lnTo>
                    <a:pt x="486533" y="237966"/>
                  </a:lnTo>
                  <a:lnTo>
                    <a:pt x="362708" y="233542"/>
                  </a:lnTo>
                  <a:lnTo>
                    <a:pt x="305560" y="238914"/>
                  </a:lnTo>
                  <a:lnTo>
                    <a:pt x="243839" y="239546"/>
                  </a:lnTo>
                  <a:lnTo>
                    <a:pt x="179831" y="237650"/>
                  </a:lnTo>
                  <a:lnTo>
                    <a:pt x="158115" y="233858"/>
                  </a:lnTo>
                  <a:lnTo>
                    <a:pt x="123443" y="230381"/>
                  </a:lnTo>
                  <a:lnTo>
                    <a:pt x="82295" y="234490"/>
                  </a:lnTo>
                  <a:lnTo>
                    <a:pt x="60959" y="234490"/>
                  </a:lnTo>
                  <a:lnTo>
                    <a:pt x="38100" y="227537"/>
                  </a:lnTo>
                  <a:lnTo>
                    <a:pt x="26289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343" name="Google Shape;343;p15"/>
            <p:cNvGrpSpPr/>
            <p:nvPr/>
          </p:nvGrpSpPr>
          <p:grpSpPr>
            <a:xfrm>
              <a:off x="-538178" y="3818513"/>
              <a:ext cx="4676371" cy="1571180"/>
              <a:chOff x="5182448" y="4500764"/>
              <a:chExt cx="3648000" cy="1225665"/>
            </a:xfrm>
          </p:grpSpPr>
          <p:grpSp>
            <p:nvGrpSpPr>
              <p:cNvPr id="344" name="Google Shape;344;p15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345" name="Google Shape;345;p15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rect b="b" l="l" r="r" t="t"/>
                  <a:pathLst>
                    <a:path extrusionOk="0" h="2382" w="579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6" name="Google Shape;346;p15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rect b="b" l="l" r="r" t="t"/>
                  <a:pathLst>
                    <a:path extrusionOk="0" h="1143" w="3551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7" name="Google Shape;347;p15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rect b="b" l="l" r="r" t="t"/>
                  <a:pathLst>
                    <a:path extrusionOk="0" h="2543" w="1847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" name="Google Shape;348;p15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rect b="b" l="l" r="r" t="t"/>
                  <a:pathLst>
                    <a:path extrusionOk="0" h="2891" w="2133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" name="Google Shape;349;p15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rect b="b" l="l" r="r" t="t"/>
                  <a:pathLst>
                    <a:path extrusionOk="0" h="2276" w="1482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" name="Google Shape;350;p15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rect b="b" l="l" r="r" t="t"/>
                  <a:pathLst>
                    <a:path extrusionOk="0" h="1562" w="875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" name="Google Shape;351;p15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rect b="b" l="l" r="r" t="t"/>
                  <a:pathLst>
                    <a:path extrusionOk="0" h="3266" w="2802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2" name="Google Shape;352;p15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rect b="b" l="l" r="r" t="t"/>
                  <a:pathLst>
                    <a:path extrusionOk="0" h="2945" w="1785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3" name="Google Shape;353;p15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rect b="b" l="l" r="r" t="t"/>
                  <a:pathLst>
                    <a:path extrusionOk="0" h="3355" w="4524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4" name="Google Shape;354;p15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rect b="b" l="l" r="r" t="t"/>
                  <a:pathLst>
                    <a:path extrusionOk="0" h="1732" w="580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" name="Google Shape;355;p15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rect b="b" l="l" r="r" t="t"/>
                  <a:pathLst>
                    <a:path extrusionOk="0" h="3257" w="4801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6" name="Google Shape;356;p15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357" name="Google Shape;357;p15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rect b="b" l="l" r="r" t="t"/>
                  <a:pathLst>
                    <a:path extrusionOk="0" h="2124" w="5479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8" name="Google Shape;358;p15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9" name="Google Shape;359;p15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rect b="b" l="l" r="r" t="t"/>
                  <a:pathLst>
                    <a:path extrusionOk="0" h="1776" w="1375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0" name="Google Shape;360;p15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361" name="Google Shape;361;p15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rect b="b" l="l" r="r" t="t"/>
                  <a:pathLst>
                    <a:path extrusionOk="0" h="2794" w="2856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2" name="Google Shape;362;p15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rect b="b" l="l" r="r" t="t"/>
                  <a:pathLst>
                    <a:path extrusionOk="0" h="1107" w="117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3" name="Google Shape;363;p15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rect b="b" l="l" r="r" t="t"/>
                  <a:pathLst>
                    <a:path extrusionOk="0" h="2900" w="6353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4" name="Google Shape;364;p15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rect b="b" l="l" r="r" t="t"/>
                  <a:pathLst>
                    <a:path extrusionOk="0" h="2579" w="5273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5" name="Google Shape;365;p15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rect b="b" l="l" r="r" t="t"/>
                  <a:pathLst>
                    <a:path extrusionOk="0" h="4015" w="7102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6" name="Google Shape;366;p15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" name="Google Shape;367;p15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rect b="b" l="l" r="r" t="t"/>
                  <a:pathLst>
                    <a:path extrusionOk="0" h="2079" w="2739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" name="Google Shape;368;p15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rect b="b" l="l" r="r" t="t"/>
                  <a:pathLst>
                    <a:path extrusionOk="0" h="2133" w="7352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9" name="Google Shape;369;p15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rect b="b" l="l" r="r" t="t"/>
                  <a:pathLst>
                    <a:path extrusionOk="0" h="2276" w="4408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0" name="Google Shape;370;p15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rect b="b" l="l" r="r" t="t"/>
                  <a:pathLst>
                    <a:path extrusionOk="0" h="1152" w="3774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1" name="Google Shape;371;p15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rect b="b" l="l" r="r" t="t"/>
                  <a:pathLst>
                    <a:path extrusionOk="0" h="1741" w="3418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2" name="Google Shape;372;p15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rect b="b" l="l" r="r" t="t"/>
                  <a:pathLst>
                    <a:path extrusionOk="0" h="732" w="715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3" name="Google Shape;373;p15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rect b="b" l="l" r="r" t="t"/>
                  <a:pathLst>
                    <a:path extrusionOk="0" h="1464" w="3686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4" name="Google Shape;374;p15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rect b="b" l="l" r="r" t="t"/>
                  <a:pathLst>
                    <a:path extrusionOk="0" h="2124" w="1616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" name="Google Shape;375;p15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rect b="b" l="l" r="r" t="t"/>
                  <a:pathLst>
                    <a:path extrusionOk="0" h="1250" w="183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" name="Google Shape;376;p15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rect b="b" l="l" r="r" t="t"/>
                  <a:pathLst>
                    <a:path extrusionOk="0" h="2143" w="5023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7" name="Google Shape;377;p15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rect b="b" l="l" r="r" t="t"/>
                  <a:pathLst>
                    <a:path extrusionOk="0" h="2303" w="679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8" name="Google Shape;378;p15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rect b="b" l="l" r="r" t="t"/>
                  <a:pathLst>
                    <a:path extrusionOk="0" h="2445" w="1786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" name="Google Shape;379;p15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rect b="b" l="l" r="r" t="t"/>
                  <a:pathLst>
                    <a:path extrusionOk="0" h="2570" w="6004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80" name="Google Shape;380;p15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rect b="b" l="l" r="r" t="t"/>
                <a:pathLst>
                  <a:path extrusionOk="0" h="99" w="224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" name="Google Shape;381;p15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rect b="b" l="l" r="r" t="t"/>
                <a:pathLst>
                  <a:path extrusionOk="0" h="72" w="17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" name="Google Shape;382;p15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rect b="b" l="l" r="r" t="t"/>
                <a:pathLst>
                  <a:path extrusionOk="0" h="117" w="482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" name="Google Shape;383;p15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rect b="b" l="l" r="r" t="t"/>
                <a:pathLst>
                  <a:path extrusionOk="0" h="1198" w="11602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" name="Google Shape;384;p15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rect b="b" l="l" r="r" t="t"/>
                <a:pathLst>
                  <a:path extrusionOk="0" h="567" w="959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" name="Google Shape;385;p15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rect b="b" l="l" r="r" t="t"/>
                <a:pathLst>
                  <a:path extrusionOk="0" h="594" w="5471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" name="Google Shape;386;p15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rect b="b" l="l" r="r" t="t"/>
                <a:pathLst>
                  <a:path extrusionOk="0" h="523" w="1805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" name="Google Shape;387;p15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rect b="b" l="l" r="r" t="t"/>
                <a:pathLst>
                  <a:path extrusionOk="0" h="377" w="1221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" name="Google Shape;388;p15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rect b="b" l="l" r="r" t="t"/>
                <a:pathLst>
                  <a:path extrusionOk="0" h="913" w="2503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" name="Google Shape;389;p15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rect b="b" l="l" r="r" t="t"/>
                <a:pathLst>
                  <a:path extrusionOk="0" h="1122" w="1279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" name="Google Shape;390;p15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rect b="b" l="l" r="r" t="t"/>
                <a:pathLst>
                  <a:path extrusionOk="0" h="854" w="2318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" name="Google Shape;391;p15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rect b="b" l="l" r="r" t="t"/>
                <a:pathLst>
                  <a:path extrusionOk="0" h="1522" w="18969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" name="Google Shape;392;p15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rect b="b" l="l" r="r" t="t"/>
                <a:pathLst>
                  <a:path extrusionOk="0" h="333" w="3138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" name="Google Shape;393;p15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rect b="b" l="l" r="r" t="t"/>
                <a:pathLst>
                  <a:path extrusionOk="0" h="359" w="1131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" name="Google Shape;394;p15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rect b="b" l="l" r="r" t="t"/>
                <a:pathLst>
                  <a:path extrusionOk="0" h="5470" w="15836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" name="Google Shape;395;p15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rect b="b" l="l" r="r" t="t"/>
                <a:pathLst>
                  <a:path extrusionOk="0" h="708" w="2051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" name="Google Shape;396;p15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rect b="b" l="l" r="r" t="t"/>
                <a:pathLst>
                  <a:path extrusionOk="0" h="144" w="661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" name="Google Shape;397;p15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rect b="b" l="l" r="r" t="t"/>
                <a:pathLst>
                  <a:path extrusionOk="0" h="2382" w="12638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" name="Google Shape;398;p15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rect b="b" l="l" r="r" t="t"/>
                <a:pathLst>
                  <a:path extrusionOk="0" h="893" w="166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" name="Google Shape;399;p15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rect b="b" l="l" r="r" t="t"/>
                <a:pathLst>
                  <a:path extrusionOk="0" h="434" w="1028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" name="Google Shape;400;p15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rect b="b" l="l" r="r" t="t"/>
                <a:pathLst>
                  <a:path extrusionOk="0" h="1706" w="11046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" name="Google Shape;401;p15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rect b="b" l="l" r="r" t="t"/>
                <a:pathLst>
                  <a:path extrusionOk="0" h="660" w="1277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2" name="Google Shape;402;p15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rect b="b" l="l" r="r" t="t"/>
                <a:pathLst>
                  <a:path extrusionOk="0" h="3062" w="13865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3" name="Google Shape;403;p15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rect b="b" l="l" r="r" t="t"/>
                <a:pathLst>
                  <a:path extrusionOk="0" h="221" w="1372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" name="Google Shape;404;p15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rect b="b" l="l" r="r" t="t"/>
                <a:pathLst>
                  <a:path extrusionOk="0" h="230" w="602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" name="Google Shape;405;p15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rect b="b" l="l" r="r" t="t"/>
                <a:pathLst>
                  <a:path extrusionOk="0" h="744" w="2048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" name="Google Shape;406;p15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rect b="b" l="l" r="r" t="t"/>
                <a:pathLst>
                  <a:path extrusionOk="0" h="2348" w="9609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" name="Google Shape;407;p15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rect b="b" l="l" r="r" t="t"/>
                <a:pathLst>
                  <a:path extrusionOk="0" h="1126" w="5126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" name="Google Shape;408;p15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rect b="b" l="l" r="r" t="t"/>
                <a:pathLst>
                  <a:path extrusionOk="0" h="537" w="1506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" name="Google Shape;409;p15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rect b="b" l="l" r="r" t="t"/>
                <a:pathLst>
                  <a:path extrusionOk="0" h="4073" w="23798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" name="Google Shape;410;p15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rect b="b" l="l" r="r" t="t"/>
                <a:pathLst>
                  <a:path extrusionOk="0" h="1726" w="4133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" name="Google Shape;411;p15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rect b="b" l="l" r="r" t="t"/>
                <a:pathLst>
                  <a:path extrusionOk="0" h="327" w="904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" name="Google Shape;412;p15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rect b="b" l="l" r="r" t="t"/>
                <a:pathLst>
                  <a:path extrusionOk="0" h="2993" w="12452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" name="Google Shape;413;p15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rect b="b" l="l" r="r" t="t"/>
                <a:pathLst>
                  <a:path extrusionOk="0" h="786" w="4676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" name="Google Shape;414;p15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rect b="b" l="l" r="r" t="t"/>
                <a:pathLst>
                  <a:path extrusionOk="0" h="1165" w="4651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" name="Google Shape;415;p15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rect b="b" l="l" r="r" t="t"/>
                <a:pathLst>
                  <a:path extrusionOk="0" h="2921" w="6067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6" name="Google Shape;416;p15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rect b="b" l="l" r="r" t="t"/>
                <a:pathLst>
                  <a:path extrusionOk="0" h="270" w="1281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" name="Google Shape;417;p15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rect b="b" l="l" r="r" t="t"/>
                <a:pathLst>
                  <a:path extrusionOk="0" h="20455" w="61607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" name="Google Shape;418;p15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rect b="b" l="l" r="r" t="t"/>
                <a:pathLst>
                  <a:path extrusionOk="0" h="1283" w="7885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9" name="Google Shape;419;p15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rect b="b" l="l" r="r" t="t"/>
                <a:pathLst>
                  <a:path extrusionOk="0" h="1160" w="5848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" name="Google Shape;420;p15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rect b="b" l="l" r="r" t="t"/>
                <a:pathLst>
                  <a:path extrusionOk="0" h="699" w="6118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" name="Google Shape;421;p15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rect b="b" l="l" r="r" t="t"/>
                <a:pathLst>
                  <a:path extrusionOk="0" h="438" w="2784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" name="Google Shape;422;p15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rect b="b" l="l" r="r" t="t"/>
                <a:pathLst>
                  <a:path extrusionOk="0" h="1776" w="10496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" name="Google Shape;423;p15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rect b="b" l="l" r="r" t="t"/>
                <a:pathLst>
                  <a:path extrusionOk="0" h="764" w="1662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4" name="Google Shape;424;p15"/>
            <p:cNvGrpSpPr/>
            <p:nvPr/>
          </p:nvGrpSpPr>
          <p:grpSpPr>
            <a:xfrm flipH="1">
              <a:off x="-1458255" y="1963290"/>
              <a:ext cx="4642922" cy="2487218"/>
              <a:chOff x="-1951296" y="3403209"/>
              <a:chExt cx="4642922" cy="2487218"/>
            </a:xfrm>
          </p:grpSpPr>
          <p:grpSp>
            <p:nvGrpSpPr>
              <p:cNvPr id="425" name="Google Shape;425;p15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426" name="Google Shape;426;p15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7" name="Google Shape;427;p15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8" name="Google Shape;428;p15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9" name="Google Shape;429;p15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0" name="Google Shape;430;p15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1" name="Google Shape;431;p15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2" name="Google Shape;432;p15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3" name="Google Shape;433;p15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4" name="Google Shape;434;p15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5" name="Google Shape;435;p15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6" name="Google Shape;436;p15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7" name="Google Shape;437;p15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8" name="Google Shape;438;p15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39" name="Google Shape;439;p15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0" name="Google Shape;440;p15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1" name="Google Shape;441;p15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2" name="Google Shape;442;p15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3" name="Google Shape;443;p15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4" name="Google Shape;444;p15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5" name="Google Shape;445;p15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46" name="Google Shape;446;p15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447" name="Google Shape;447;p15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8" name="Google Shape;448;p15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9" name="Google Shape;449;p15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0" name="Google Shape;450;p15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1" name="Google Shape;451;p15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2" name="Google Shape;452;p15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3" name="Google Shape;453;p15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4" name="Google Shape;454;p15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5" name="Google Shape;455;p15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6" name="Google Shape;456;p15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7" name="Google Shape;457;p15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8" name="Google Shape;458;p15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9" name="Google Shape;459;p15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60" name="Google Shape;460;p15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61" name="Google Shape;461;p15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462" name="Google Shape;462;p15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3" name="Google Shape;463;p15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4" name="Google Shape;464;p15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5" name="Google Shape;465;p15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6" name="Google Shape;466;p15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7" name="Google Shape;467;p15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8" name="Google Shape;468;p15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9" name="Google Shape;469;p15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0" name="Google Shape;470;p15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1" name="Google Shape;471;p15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2" name="Google Shape;472;p15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3" name="Google Shape;473;p15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4" name="Google Shape;474;p15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5" name="Google Shape;475;p15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6" name="Google Shape;476;p15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7" name="Google Shape;477;p15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8" name="Google Shape;478;p15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9" name="Google Shape;479;p15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0" name="Google Shape;480;p15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1" name="Google Shape;481;p15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2" name="Google Shape;482;p15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3" name="Google Shape;483;p15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4" name="Google Shape;484;p15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5" name="Google Shape;485;p15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6" name="Google Shape;486;p15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7" name="Google Shape;487;p15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88" name="Google Shape;488;p15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89" name="Google Shape;489;p15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490" name="Google Shape;490;p15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1" name="Google Shape;491;p15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2" name="Google Shape;492;p15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3" name="Google Shape;493;p15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4" name="Google Shape;494;p15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5" name="Google Shape;495;p15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6" name="Google Shape;496;p15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7" name="Google Shape;497;p15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8" name="Google Shape;498;p15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9" name="Google Shape;499;p15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" name="Google Shape;500;p15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501" name="Google Shape;501;p15"/>
            <p:cNvGrpSpPr/>
            <p:nvPr/>
          </p:nvGrpSpPr>
          <p:grpSpPr>
            <a:xfrm>
              <a:off x="6297254" y="3717396"/>
              <a:ext cx="4642922" cy="2487218"/>
              <a:chOff x="-1951296" y="3403209"/>
              <a:chExt cx="4642922" cy="2487218"/>
            </a:xfrm>
          </p:grpSpPr>
          <p:grpSp>
            <p:nvGrpSpPr>
              <p:cNvPr id="502" name="Google Shape;502;p15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503" name="Google Shape;503;p15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4" name="Google Shape;504;p15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5" name="Google Shape;505;p15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6" name="Google Shape;506;p15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7" name="Google Shape;507;p15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8" name="Google Shape;508;p15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9" name="Google Shape;509;p15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0" name="Google Shape;510;p15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1" name="Google Shape;511;p15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2" name="Google Shape;512;p15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3" name="Google Shape;513;p15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4" name="Google Shape;514;p15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5" name="Google Shape;515;p15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6" name="Google Shape;516;p15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7" name="Google Shape;517;p15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8" name="Google Shape;518;p15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9" name="Google Shape;519;p15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20" name="Google Shape;520;p15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21" name="Google Shape;521;p15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22" name="Google Shape;522;p15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23" name="Google Shape;523;p15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524" name="Google Shape;524;p15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25" name="Google Shape;525;p15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26" name="Google Shape;526;p15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27" name="Google Shape;527;p15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28" name="Google Shape;528;p15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29" name="Google Shape;529;p15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0" name="Google Shape;530;p15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1" name="Google Shape;531;p15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2" name="Google Shape;532;p15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3" name="Google Shape;533;p15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4" name="Google Shape;534;p15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5" name="Google Shape;535;p15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6" name="Google Shape;536;p15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537" name="Google Shape;537;p15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38" name="Google Shape;538;p15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539" name="Google Shape;539;p15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0" name="Google Shape;540;p15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1" name="Google Shape;541;p15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2" name="Google Shape;542;p15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3" name="Google Shape;543;p15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4" name="Google Shape;544;p15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5" name="Google Shape;545;p15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6" name="Google Shape;546;p15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7" name="Google Shape;547;p15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8" name="Google Shape;548;p15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9" name="Google Shape;549;p15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0" name="Google Shape;550;p15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1" name="Google Shape;551;p15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2" name="Google Shape;552;p15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3" name="Google Shape;553;p15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4" name="Google Shape;554;p15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5" name="Google Shape;555;p15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6" name="Google Shape;556;p15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7" name="Google Shape;557;p15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8" name="Google Shape;558;p15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9" name="Google Shape;559;p15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0" name="Google Shape;560;p15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1" name="Google Shape;561;p15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2" name="Google Shape;562;p15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3" name="Google Shape;563;p15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4" name="Google Shape;564;p15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5" name="Google Shape;565;p15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566" name="Google Shape;566;p15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567" name="Google Shape;567;p15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8" name="Google Shape;568;p15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9" name="Google Shape;569;p15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0" name="Google Shape;570;p15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1" name="Google Shape;571;p15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2" name="Google Shape;572;p15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3" name="Google Shape;573;p15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4" name="Google Shape;574;p15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5" name="Google Shape;575;p15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6" name="Google Shape;576;p15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7" name="Google Shape;577;p15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578" name="Google Shape;578;p15"/>
            <p:cNvGrpSpPr/>
            <p:nvPr/>
          </p:nvGrpSpPr>
          <p:grpSpPr>
            <a:xfrm>
              <a:off x="3118278" y="3885224"/>
              <a:ext cx="4200238" cy="2151583"/>
              <a:chOff x="4899775" y="1396775"/>
              <a:chExt cx="3731223" cy="1911329"/>
            </a:xfrm>
          </p:grpSpPr>
          <p:grpSp>
            <p:nvGrpSpPr>
              <p:cNvPr id="579" name="Google Shape;579;p15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580" name="Google Shape;580;p15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rect b="b" l="l" r="r" t="t"/>
                  <a:pathLst>
                    <a:path extrusionOk="0" h="2382" w="579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1" name="Google Shape;581;p15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rect b="b" l="l" r="r" t="t"/>
                  <a:pathLst>
                    <a:path extrusionOk="0" h="1143" w="3551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2" name="Google Shape;582;p15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rect b="b" l="l" r="r" t="t"/>
                  <a:pathLst>
                    <a:path extrusionOk="0" h="2543" w="1847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3" name="Google Shape;583;p15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rect b="b" l="l" r="r" t="t"/>
                  <a:pathLst>
                    <a:path extrusionOk="0" h="2891" w="2133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4" name="Google Shape;584;p15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rect b="b" l="l" r="r" t="t"/>
                  <a:pathLst>
                    <a:path extrusionOk="0" h="2276" w="1482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5" name="Google Shape;585;p15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rect b="b" l="l" r="r" t="t"/>
                  <a:pathLst>
                    <a:path extrusionOk="0" h="1562" w="875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6" name="Google Shape;586;p15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rect b="b" l="l" r="r" t="t"/>
                  <a:pathLst>
                    <a:path extrusionOk="0" h="3266" w="2802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7" name="Google Shape;587;p15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rect b="b" l="l" r="r" t="t"/>
                  <a:pathLst>
                    <a:path extrusionOk="0" h="2945" w="1785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8" name="Google Shape;588;p15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rect b="b" l="l" r="r" t="t"/>
                  <a:pathLst>
                    <a:path extrusionOk="0" h="3355" w="4524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9" name="Google Shape;589;p15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rect b="b" l="l" r="r" t="t"/>
                  <a:pathLst>
                    <a:path extrusionOk="0" h="1732" w="580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0" name="Google Shape;590;p15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rect b="b" l="l" r="r" t="t"/>
                  <a:pathLst>
                    <a:path extrusionOk="0" h="3257" w="4801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91" name="Google Shape;591;p15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592" name="Google Shape;592;p15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3" name="Google Shape;593;p15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4" name="Google Shape;594;p15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5" name="Google Shape;595;p15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6" name="Google Shape;596;p15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7" name="Google Shape;597;p15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8" name="Google Shape;598;p15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9" name="Google Shape;599;p15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00" name="Google Shape;600;p15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601" name="Google Shape;601;p15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02" name="Google Shape;602;p15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03" name="Google Shape;603;p15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04" name="Google Shape;604;p15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05" name="Google Shape;605;p15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06" name="Google Shape;606;p15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07" name="Google Shape;607;p15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08" name="Google Shape;608;p15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09" name="Google Shape;609;p15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0" name="Google Shape;610;p15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1" name="Google Shape;611;p15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2" name="Google Shape;612;p15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3" name="Google Shape;613;p15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14" name="Google Shape;614;p15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615" name="Google Shape;615;p15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rect b="b" l="l" r="r" t="t"/>
                  <a:pathLst>
                    <a:path extrusionOk="0" h="2124" w="5479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6" name="Google Shape;616;p15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17" name="Google Shape;617;p15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rect b="b" l="l" r="r" t="t"/>
                  <a:pathLst>
                    <a:path extrusionOk="0" h="1776" w="1375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18" name="Google Shape;618;p15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619" name="Google Shape;619;p15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rect b="b" l="l" r="r" t="t"/>
                  <a:pathLst>
                    <a:path extrusionOk="0" h="2794" w="2856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0" name="Google Shape;620;p15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rect b="b" l="l" r="r" t="t"/>
                  <a:pathLst>
                    <a:path extrusionOk="0" h="1107" w="117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1" name="Google Shape;621;p15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rect b="b" l="l" r="r" t="t"/>
                  <a:pathLst>
                    <a:path extrusionOk="0" h="2900" w="6353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2" name="Google Shape;622;p15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rect b="b" l="l" r="r" t="t"/>
                  <a:pathLst>
                    <a:path extrusionOk="0" h="2579" w="5273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3" name="Google Shape;623;p15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rect b="b" l="l" r="r" t="t"/>
                  <a:pathLst>
                    <a:path extrusionOk="0" h="4015" w="7102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4" name="Google Shape;624;p15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5" name="Google Shape;625;p15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rect b="b" l="l" r="r" t="t"/>
                  <a:pathLst>
                    <a:path extrusionOk="0" h="2079" w="2739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6" name="Google Shape;626;p15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rect b="b" l="l" r="r" t="t"/>
                  <a:pathLst>
                    <a:path extrusionOk="0" h="2133" w="7352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7" name="Google Shape;627;p15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rect b="b" l="l" r="r" t="t"/>
                  <a:pathLst>
                    <a:path extrusionOk="0" h="2276" w="4408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8" name="Google Shape;628;p15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rect b="b" l="l" r="r" t="t"/>
                  <a:pathLst>
                    <a:path extrusionOk="0" h="1152" w="3774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9" name="Google Shape;629;p15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rect b="b" l="l" r="r" t="t"/>
                  <a:pathLst>
                    <a:path extrusionOk="0" h="1741" w="3418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30" name="Google Shape;630;p15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rect b="b" l="l" r="r" t="t"/>
                  <a:pathLst>
                    <a:path extrusionOk="0" h="732" w="715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31" name="Google Shape;631;p15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rect b="b" l="l" r="r" t="t"/>
                  <a:pathLst>
                    <a:path extrusionOk="0" h="1464" w="3686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32" name="Google Shape;632;p15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rect b="b" l="l" r="r" t="t"/>
                  <a:pathLst>
                    <a:path extrusionOk="0" h="2124" w="1616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33" name="Google Shape;633;p15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rect b="b" l="l" r="r" t="t"/>
                  <a:pathLst>
                    <a:path extrusionOk="0" h="1250" w="183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34" name="Google Shape;634;p15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rect b="b" l="l" r="r" t="t"/>
                  <a:pathLst>
                    <a:path extrusionOk="0" h="2143" w="5023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35" name="Google Shape;635;p15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rect b="b" l="l" r="r" t="t"/>
                  <a:pathLst>
                    <a:path extrusionOk="0" h="2303" w="679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36" name="Google Shape;636;p15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rect b="b" l="l" r="r" t="t"/>
                  <a:pathLst>
                    <a:path extrusionOk="0" h="2445" w="1786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37" name="Google Shape;637;p15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rect b="b" l="l" r="r" t="t"/>
                  <a:pathLst>
                    <a:path extrusionOk="0" h="2570" w="6004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38" name="Google Shape;638;p15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639" name="Google Shape;639;p15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40" name="Google Shape;640;p15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41" name="Google Shape;641;p15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42" name="Google Shape;642;p15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43" name="Google Shape;643;p15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44" name="Google Shape;644;p15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45" name="Google Shape;645;p15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46" name="Google Shape;646;p15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47" name="Google Shape;647;p15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48" name="Google Shape;648;p15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49" name="Google Shape;649;p15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0" name="Google Shape;650;p15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1" name="Google Shape;651;p15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2" name="Google Shape;652;p15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3" name="Google Shape;653;p15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4" name="Google Shape;654;p15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5" name="Google Shape;655;p15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6" name="Google Shape;656;p15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7" name="Google Shape;657;p15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8" name="Google Shape;658;p15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59" name="Google Shape;659;p15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0" name="Google Shape;660;p15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1" name="Google Shape;661;p15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2" name="Google Shape;662;p15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" name="Google Shape;663;p15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4" name="Google Shape;664;p15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5" name="Google Shape;665;p15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" name="Google Shape;666;p15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7" name="Google Shape;667;p15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8" name="Google Shape;668;p15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9" name="Google Shape;669;p15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0" name="Google Shape;670;p15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1" name="Google Shape;671;p15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2" name="Google Shape;672;p15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3" name="Google Shape;673;p15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4" name="Google Shape;674;p15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5" name="Google Shape;675;p15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6" name="Google Shape;676;p15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7" name="Google Shape;677;p15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" name="Google Shape;678;p15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9" name="Google Shape;679;p15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80" name="Google Shape;680;p15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81" name="Google Shape;681;p15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82" name="Google Shape;682;p15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83" name="Google Shape;683;p15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84" name="Google Shape;684;p15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85" name="Google Shape;685;p15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86" name="Google Shape;686;p15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87" name="Google Shape;687;p15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88" name="Google Shape;688;p15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89" name="Google Shape;689;p15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0" name="Google Shape;690;p15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" name="Google Shape;691;p15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" name="Google Shape;692;p15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3" name="Google Shape;693;p15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4" name="Google Shape;694;p15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5" name="Google Shape;695;p15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6" name="Google Shape;696;p15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7" name="Google Shape;697;p15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8" name="Google Shape;698;p15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9" name="Google Shape;699;p15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0" name="Google Shape;700;p15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1" name="Google Shape;701;p15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2" name="Google Shape;702;p15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3" name="Google Shape;703;p15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4" name="Google Shape;704;p15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5" name="Google Shape;705;p15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6" name="Google Shape;706;p15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7" name="Google Shape;707;p15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708" name="Google Shape;708;p15"/>
          <p:cNvSpPr txBox="1"/>
          <p:nvPr>
            <p:ph type="title"/>
          </p:nvPr>
        </p:nvSpPr>
        <p:spPr>
          <a:xfrm>
            <a:off x="3990300" y="1875600"/>
            <a:ext cx="4440600" cy="97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09" name="Google Shape;709;p15"/>
          <p:cNvSpPr txBox="1"/>
          <p:nvPr>
            <p:ph hasCustomPrompt="1" idx="2" type="title"/>
          </p:nvPr>
        </p:nvSpPr>
        <p:spPr>
          <a:xfrm>
            <a:off x="5267000" y="539400"/>
            <a:ext cx="1887300" cy="126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2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10" name="Google Shape;710;p15"/>
          <p:cNvSpPr txBox="1"/>
          <p:nvPr>
            <p:ph idx="1" type="subTitle"/>
          </p:nvPr>
        </p:nvSpPr>
        <p:spPr>
          <a:xfrm>
            <a:off x="3990300" y="2842050"/>
            <a:ext cx="4440600" cy="4614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711" name="Shape 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" name="Google Shape;712;p16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3" name="Google Shape;713;p16"/>
          <p:cNvGrpSpPr/>
          <p:nvPr/>
        </p:nvGrpSpPr>
        <p:grpSpPr>
          <a:xfrm>
            <a:off x="-2962790" y="3983694"/>
            <a:ext cx="15053887" cy="3354731"/>
            <a:chOff x="-2962790" y="4088292"/>
            <a:chExt cx="15053887" cy="3354731"/>
          </a:xfrm>
        </p:grpSpPr>
        <p:sp>
          <p:nvSpPr>
            <p:cNvPr id="714" name="Google Shape;714;p16"/>
            <p:cNvSpPr/>
            <p:nvPr/>
          </p:nvSpPr>
          <p:spPr>
            <a:xfrm>
              <a:off x="-1399750" y="4291350"/>
              <a:ext cx="12278050" cy="2497200"/>
            </a:xfrm>
            <a:custGeom>
              <a:rect b="b" l="l" r="r" t="t"/>
              <a:pathLst>
                <a:path extrusionOk="0" h="99888" w="491122">
                  <a:moveTo>
                    <a:pt x="0" y="34375"/>
                  </a:moveTo>
                  <a:lnTo>
                    <a:pt x="44771" y="5243"/>
                  </a:lnTo>
                  <a:lnTo>
                    <a:pt x="76602" y="15306"/>
                  </a:lnTo>
                  <a:lnTo>
                    <a:pt x="114909" y="15454"/>
                  </a:lnTo>
                  <a:lnTo>
                    <a:pt x="145477" y="21193"/>
                  </a:lnTo>
                  <a:lnTo>
                    <a:pt x="169612" y="20310"/>
                  </a:lnTo>
                  <a:lnTo>
                    <a:pt x="196734" y="13688"/>
                  </a:lnTo>
                  <a:lnTo>
                    <a:pt x="210274" y="14866"/>
                  </a:lnTo>
                  <a:lnTo>
                    <a:pt x="216749" y="18986"/>
                  </a:lnTo>
                  <a:lnTo>
                    <a:pt x="228730" y="22020"/>
                  </a:lnTo>
                  <a:lnTo>
                    <a:pt x="240209" y="24081"/>
                  </a:lnTo>
                  <a:lnTo>
                    <a:pt x="262959" y="20752"/>
                  </a:lnTo>
                  <a:lnTo>
                    <a:pt x="290540" y="17605"/>
                  </a:lnTo>
                  <a:lnTo>
                    <a:pt x="311438" y="24375"/>
                  </a:lnTo>
                  <a:lnTo>
                    <a:pt x="319177" y="18398"/>
                  </a:lnTo>
                  <a:lnTo>
                    <a:pt x="328302" y="16632"/>
                  </a:lnTo>
                  <a:lnTo>
                    <a:pt x="349407" y="23197"/>
                  </a:lnTo>
                  <a:lnTo>
                    <a:pt x="362990" y="17366"/>
                  </a:lnTo>
                  <a:lnTo>
                    <a:pt x="374469" y="13540"/>
                  </a:lnTo>
                  <a:lnTo>
                    <a:pt x="398605" y="11774"/>
                  </a:lnTo>
                  <a:lnTo>
                    <a:pt x="413910" y="1766"/>
                  </a:lnTo>
                  <a:lnTo>
                    <a:pt x="434513" y="0"/>
                  </a:lnTo>
                  <a:lnTo>
                    <a:pt x="441326" y="13983"/>
                  </a:lnTo>
                  <a:lnTo>
                    <a:pt x="453525" y="19281"/>
                  </a:lnTo>
                  <a:lnTo>
                    <a:pt x="464890" y="21101"/>
                  </a:lnTo>
                  <a:lnTo>
                    <a:pt x="482905" y="29634"/>
                  </a:lnTo>
                  <a:lnTo>
                    <a:pt x="491122" y="75144"/>
                  </a:lnTo>
                  <a:lnTo>
                    <a:pt x="464258" y="94832"/>
                  </a:lnTo>
                  <a:lnTo>
                    <a:pt x="403579" y="98308"/>
                  </a:lnTo>
                  <a:lnTo>
                    <a:pt x="300867" y="93884"/>
                  </a:lnTo>
                  <a:lnTo>
                    <a:pt x="253462" y="99256"/>
                  </a:lnTo>
                  <a:lnTo>
                    <a:pt x="202264" y="99888"/>
                  </a:lnTo>
                  <a:lnTo>
                    <a:pt x="149170" y="97992"/>
                  </a:lnTo>
                  <a:lnTo>
                    <a:pt x="131156" y="94200"/>
                  </a:lnTo>
                  <a:lnTo>
                    <a:pt x="102396" y="90723"/>
                  </a:lnTo>
                  <a:lnTo>
                    <a:pt x="68264" y="94832"/>
                  </a:lnTo>
                  <a:lnTo>
                    <a:pt x="50566" y="94832"/>
                  </a:lnTo>
                  <a:lnTo>
                    <a:pt x="31604" y="87879"/>
                  </a:lnTo>
                  <a:lnTo>
                    <a:pt x="21807" y="780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715" name="Google Shape;715;p16"/>
            <p:cNvGrpSpPr/>
            <p:nvPr/>
          </p:nvGrpSpPr>
          <p:grpSpPr>
            <a:xfrm>
              <a:off x="-2962790" y="4088292"/>
              <a:ext cx="15053887" cy="3354731"/>
              <a:chOff x="-2962790" y="4088292"/>
              <a:chExt cx="15053887" cy="3354731"/>
            </a:xfrm>
          </p:grpSpPr>
          <p:grpSp>
            <p:nvGrpSpPr>
              <p:cNvPr id="716" name="Google Shape;716;p16"/>
              <p:cNvGrpSpPr/>
              <p:nvPr/>
            </p:nvGrpSpPr>
            <p:grpSpPr>
              <a:xfrm>
                <a:off x="6861310" y="4088292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717" name="Google Shape;717;p16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18" name="Google Shape;718;p16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" name="Google Shape;719;p16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" name="Google Shape;720;p16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" name="Google Shape;721;p16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" name="Google Shape;722;p16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" name="Google Shape;723;p16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" name="Google Shape;724;p16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" name="Google Shape;725;p16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" name="Google Shape;726;p16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" name="Google Shape;727;p16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" name="Google Shape;728;p16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" name="Google Shape;729;p16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0" name="Google Shape;730;p16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1" name="Google Shape;731;p16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" name="Google Shape;732;p16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" name="Google Shape;733;p16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4" name="Google Shape;734;p16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5" name="Google Shape;735;p16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6" name="Google Shape;736;p16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7" name="Google Shape;737;p16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38" name="Google Shape;738;p16"/>
                <p:cNvGrpSpPr/>
                <p:nvPr/>
              </p:nvGrpSpPr>
              <p:grpSpPr>
                <a:xfrm>
                  <a:off x="7122709" y="3663268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739" name="Google Shape;739;p16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0" name="Google Shape;740;p16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1" name="Google Shape;741;p16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2" name="Google Shape;742;p16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3" name="Google Shape;743;p16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" name="Google Shape;744;p16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" name="Google Shape;745;p16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" name="Google Shape;746;p16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" name="Google Shape;747;p16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" name="Google Shape;748;p16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" name="Google Shape;749;p16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0" name="Google Shape;750;p16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751" name="Google Shape;751;p16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52" name="Google Shape;752;p16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53" name="Google Shape;753;p16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" name="Google Shape;754;p16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" name="Google Shape;755;p16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" name="Google Shape;756;p16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" name="Google Shape;757;p16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8" name="Google Shape;758;p16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" name="Google Shape;759;p16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" name="Google Shape;760;p16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" name="Google Shape;761;p16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" name="Google Shape;762;p16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" name="Google Shape;763;p16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" name="Google Shape;764;p16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" name="Google Shape;765;p16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6" name="Google Shape;766;p16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7" name="Google Shape;767;p16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8" name="Google Shape;768;p16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9" name="Google Shape;769;p16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70" name="Google Shape;770;p16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71" name="Google Shape;771;p16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72" name="Google Shape;772;p16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73" name="Google Shape;773;p16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74" name="Google Shape;774;p16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75" name="Google Shape;775;p16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76" name="Google Shape;776;p16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77" name="Google Shape;777;p16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78" name="Google Shape;778;p16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79" name="Google Shape;779;p16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780" name="Google Shape;780;p16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781" name="Google Shape;781;p16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82" name="Google Shape;782;p16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83" name="Google Shape;783;p16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84" name="Google Shape;784;p16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85" name="Google Shape;785;p16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86" name="Google Shape;786;p16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87" name="Google Shape;787;p16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88" name="Google Shape;788;p16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89" name="Google Shape;789;p16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90" name="Google Shape;790;p16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91" name="Google Shape;791;p16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792" name="Google Shape;792;p16"/>
              <p:cNvGrpSpPr/>
              <p:nvPr/>
            </p:nvGrpSpPr>
            <p:grpSpPr>
              <a:xfrm>
                <a:off x="-2962790" y="4088296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793" name="Google Shape;793;p16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94" name="Google Shape;794;p16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5" name="Google Shape;795;p16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6" name="Google Shape;796;p16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7" name="Google Shape;797;p16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8" name="Google Shape;798;p16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99" name="Google Shape;799;p16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" name="Google Shape;800;p16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" name="Google Shape;801;p16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2" name="Google Shape;802;p16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3" name="Google Shape;803;p16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4" name="Google Shape;804;p16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5" name="Google Shape;805;p16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6" name="Google Shape;806;p16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" name="Google Shape;807;p16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" name="Google Shape;808;p16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" name="Google Shape;809;p16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" name="Google Shape;810;p16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" name="Google Shape;811;p16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" name="Google Shape;812;p16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" name="Google Shape;813;p16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14" name="Google Shape;814;p16"/>
                <p:cNvGrpSpPr/>
                <p:nvPr/>
              </p:nvGrpSpPr>
              <p:grpSpPr>
                <a:xfrm flipH="1">
                  <a:off x="-186745" y="3456677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815" name="Google Shape;815;p16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6" name="Google Shape;816;p16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7" name="Google Shape;817;p16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8" name="Google Shape;818;p16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9" name="Google Shape;819;p16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0" name="Google Shape;820;p16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1" name="Google Shape;821;p16"/>
                  <p:cNvSpPr/>
                  <p:nvPr/>
                </p:nvSpPr>
                <p:spPr>
                  <a:xfrm>
                    <a:off x="2619308" y="1523207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2" name="Google Shape;822;p16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" name="Google Shape;823;p16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4" name="Google Shape;824;p16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" name="Google Shape;825;p16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6" name="Google Shape;826;p16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7" name="Google Shape;827;p16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28" name="Google Shape;828;p16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29" name="Google Shape;829;p16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830" name="Google Shape;830;p16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1" name="Google Shape;831;p16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2" name="Google Shape;832;p16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3" name="Google Shape;833;p16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4" name="Google Shape;834;p16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5" name="Google Shape;835;p16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6" name="Google Shape;836;p16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7" name="Google Shape;837;p16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8" name="Google Shape;838;p16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9" name="Google Shape;839;p16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0" name="Google Shape;840;p16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" name="Google Shape;841;p16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" name="Google Shape;842;p16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" name="Google Shape;843;p16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" name="Google Shape;844;p16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" name="Google Shape;845;p16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" name="Google Shape;846;p16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" name="Google Shape;847;p16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" name="Google Shape;848;p16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" name="Google Shape;849;p16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0" name="Google Shape;850;p16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" name="Google Shape;851;p16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" name="Google Shape;852;p16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" name="Google Shape;853;p16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4" name="Google Shape;854;p16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" name="Google Shape;855;p16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" name="Google Shape;856;p16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57" name="Google Shape;857;p16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858" name="Google Shape;858;p16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9" name="Google Shape;859;p16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0" name="Google Shape;860;p16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1" name="Google Shape;861;p16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2" name="Google Shape;862;p16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3" name="Google Shape;863;p16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4" name="Google Shape;864;p16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5" name="Google Shape;865;p16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6" name="Google Shape;866;p16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7" name="Google Shape;867;p16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8" name="Google Shape;868;p16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869" name="Google Shape;869;p16"/>
              <p:cNvGrpSpPr/>
              <p:nvPr/>
            </p:nvGrpSpPr>
            <p:grpSpPr>
              <a:xfrm>
                <a:off x="3160185" y="4641417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870" name="Google Shape;870;p16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871" name="Google Shape;871;p16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2" name="Google Shape;872;p16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3" name="Google Shape;873;p16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4" name="Google Shape;874;p16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5" name="Google Shape;875;p16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6" name="Google Shape;876;p16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7" name="Google Shape;877;p16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8" name="Google Shape;878;p16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9" name="Google Shape;879;p16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0" name="Google Shape;880;p16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1" name="Google Shape;881;p16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2" name="Google Shape;882;p16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3" name="Google Shape;883;p16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4" name="Google Shape;884;p16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5" name="Google Shape;885;p16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6" name="Google Shape;886;p16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7" name="Google Shape;887;p16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8" name="Google Shape;888;p16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9" name="Google Shape;889;p16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90" name="Google Shape;890;p16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91" name="Google Shape;891;p16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892" name="Google Shape;892;p16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93" name="Google Shape;893;p16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94" name="Google Shape;894;p16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95" name="Google Shape;895;p16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96" name="Google Shape;896;p16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97" name="Google Shape;897;p16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98" name="Google Shape;898;p16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99" name="Google Shape;899;p16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0" name="Google Shape;900;p16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1" name="Google Shape;901;p16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2" name="Google Shape;902;p16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3" name="Google Shape;903;p16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4" name="Google Shape;904;p16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05" name="Google Shape;905;p16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906" name="Google Shape;906;p16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907" name="Google Shape;907;p16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8" name="Google Shape;908;p16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9" name="Google Shape;909;p16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0" name="Google Shape;910;p16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1" name="Google Shape;911;p16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2" name="Google Shape;912;p16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3" name="Google Shape;913;p16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4" name="Google Shape;914;p16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5" name="Google Shape;915;p16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6" name="Google Shape;916;p16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7" name="Google Shape;917;p16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8" name="Google Shape;918;p16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9" name="Google Shape;919;p16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0" name="Google Shape;920;p16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1" name="Google Shape;921;p16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2" name="Google Shape;922;p16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3" name="Google Shape;923;p16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4" name="Google Shape;924;p16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5" name="Google Shape;925;p16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6" name="Google Shape;926;p16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7" name="Google Shape;927;p16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8" name="Google Shape;928;p16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9" name="Google Shape;929;p16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0" name="Google Shape;930;p16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1" name="Google Shape;931;p16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2" name="Google Shape;932;p16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3" name="Google Shape;933;p16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934" name="Google Shape;934;p16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935" name="Google Shape;935;p16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6" name="Google Shape;936;p16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7" name="Google Shape;937;p16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8" name="Google Shape;938;p16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9" name="Google Shape;939;p16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0" name="Google Shape;940;p16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1" name="Google Shape;941;p16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2" name="Google Shape;942;p16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3" name="Google Shape;943;p16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4" name="Google Shape;944;p16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5" name="Google Shape;945;p16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946" name="Google Shape;946;p16"/>
              <p:cNvGrpSpPr/>
              <p:nvPr/>
            </p:nvGrpSpPr>
            <p:grpSpPr>
              <a:xfrm>
                <a:off x="655785" y="4641421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947" name="Google Shape;947;p16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948" name="Google Shape;948;p16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9" name="Google Shape;949;p16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0" name="Google Shape;950;p16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1" name="Google Shape;951;p16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2" name="Google Shape;952;p16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3" name="Google Shape;953;p16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" name="Google Shape;954;p16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" name="Google Shape;955;p16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" name="Google Shape;956;p16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" name="Google Shape;957;p16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" name="Google Shape;958;p16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" name="Google Shape;959;p16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0" name="Google Shape;960;p16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1" name="Google Shape;961;p16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2" name="Google Shape;962;p16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3" name="Google Shape;963;p16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4" name="Google Shape;964;p16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5" name="Google Shape;965;p16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6" name="Google Shape;966;p16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7" name="Google Shape;967;p16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68" name="Google Shape;968;p16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969" name="Google Shape;969;p16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0" name="Google Shape;970;p16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1" name="Google Shape;971;p16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2" name="Google Shape;972;p16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3" name="Google Shape;973;p16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4" name="Google Shape;974;p16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5" name="Google Shape;975;p16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6" name="Google Shape;976;p16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7" name="Google Shape;977;p16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8" name="Google Shape;978;p16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9" name="Google Shape;979;p16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0" name="Google Shape;980;p16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1" name="Google Shape;981;p16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82" name="Google Shape;982;p16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983" name="Google Shape;983;p16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984" name="Google Shape;984;p16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5" name="Google Shape;985;p16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6" name="Google Shape;986;p16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7" name="Google Shape;987;p16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8" name="Google Shape;988;p16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9" name="Google Shape;989;p16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0" name="Google Shape;990;p16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1" name="Google Shape;991;p16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2" name="Google Shape;992;p16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3" name="Google Shape;993;p16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4" name="Google Shape;994;p16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5" name="Google Shape;995;p16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6" name="Google Shape;996;p16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7" name="Google Shape;997;p16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8" name="Google Shape;998;p16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9" name="Google Shape;999;p16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0" name="Google Shape;1000;p16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1" name="Google Shape;1001;p16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2" name="Google Shape;1002;p16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3" name="Google Shape;1003;p16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4" name="Google Shape;1004;p16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5" name="Google Shape;1005;p16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6" name="Google Shape;1006;p16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7" name="Google Shape;1007;p16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8" name="Google Shape;1008;p16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9" name="Google Shape;1009;p16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0" name="Google Shape;1010;p16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011" name="Google Shape;1011;p16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012" name="Google Shape;1012;p16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3" name="Google Shape;1013;p16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4" name="Google Shape;1014;p16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5" name="Google Shape;1015;p16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6" name="Google Shape;1016;p16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7" name="Google Shape;1017;p16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8" name="Google Shape;1018;p16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9" name="Google Shape;1019;p16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20" name="Google Shape;1020;p16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21" name="Google Shape;1021;p16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22" name="Google Shape;1022;p16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1023" name="Google Shape;1023;p16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24" name="Google Shape;1024;p16"/>
          <p:cNvSpPr txBox="1"/>
          <p:nvPr>
            <p:ph idx="1" type="body"/>
          </p:nvPr>
        </p:nvSpPr>
        <p:spPr>
          <a:xfrm>
            <a:off x="720000" y="1215750"/>
            <a:ext cx="7704000" cy="141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"/>
              <a:buChar char="○"/>
              <a:defRPr/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"/>
              <a:buChar char="■"/>
              <a:defRPr/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"/>
              <a:buChar char="●"/>
              <a:defRPr/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"/>
              <a:buChar char="○"/>
              <a:defRPr/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"/>
              <a:buChar char="■"/>
              <a:defRPr/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"/>
              <a:buChar char="●"/>
              <a:defRPr/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"/>
              <a:buChar char="○"/>
              <a:defRPr/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025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Google Shape;1026;p17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7" name="Google Shape;1027;p17"/>
          <p:cNvGrpSpPr/>
          <p:nvPr/>
        </p:nvGrpSpPr>
        <p:grpSpPr>
          <a:xfrm>
            <a:off x="-3486388" y="2153015"/>
            <a:ext cx="15327692" cy="4559085"/>
            <a:chOff x="-3486388" y="2153015"/>
            <a:chExt cx="15327692" cy="4559085"/>
          </a:xfrm>
        </p:grpSpPr>
        <p:sp>
          <p:nvSpPr>
            <p:cNvPr id="1028" name="Google Shape;1028;p17"/>
            <p:cNvSpPr/>
            <p:nvPr/>
          </p:nvSpPr>
          <p:spPr>
            <a:xfrm>
              <a:off x="-1377675" y="3197675"/>
              <a:ext cx="12278050" cy="3514425"/>
            </a:xfrm>
            <a:custGeom>
              <a:rect b="b" l="l" r="r" t="t"/>
              <a:pathLst>
                <a:path extrusionOk="0" h="140577" w="491122">
                  <a:moveTo>
                    <a:pt x="0" y="75064"/>
                  </a:moveTo>
                  <a:lnTo>
                    <a:pt x="53608" y="0"/>
                  </a:lnTo>
                  <a:lnTo>
                    <a:pt x="65800" y="36576"/>
                  </a:lnTo>
                  <a:lnTo>
                    <a:pt x="96280" y="54102"/>
                  </a:lnTo>
                  <a:lnTo>
                    <a:pt x="144286" y="58674"/>
                  </a:lnTo>
                  <a:lnTo>
                    <a:pt x="171127" y="53789"/>
                  </a:lnTo>
                  <a:lnTo>
                    <a:pt x="196734" y="54377"/>
                  </a:lnTo>
                  <a:lnTo>
                    <a:pt x="210274" y="55555"/>
                  </a:lnTo>
                  <a:lnTo>
                    <a:pt x="219724" y="55626"/>
                  </a:lnTo>
                  <a:lnTo>
                    <a:pt x="240298" y="47244"/>
                  </a:lnTo>
                  <a:lnTo>
                    <a:pt x="254425" y="47094"/>
                  </a:lnTo>
                  <a:lnTo>
                    <a:pt x="266199" y="40030"/>
                  </a:lnTo>
                  <a:lnTo>
                    <a:pt x="296221" y="40913"/>
                  </a:lnTo>
                  <a:lnTo>
                    <a:pt x="318590" y="40913"/>
                  </a:lnTo>
                  <a:lnTo>
                    <a:pt x="333307" y="44445"/>
                  </a:lnTo>
                  <a:lnTo>
                    <a:pt x="347141" y="40619"/>
                  </a:lnTo>
                  <a:lnTo>
                    <a:pt x="358031" y="33555"/>
                  </a:lnTo>
                  <a:lnTo>
                    <a:pt x="365684" y="32672"/>
                  </a:lnTo>
                  <a:lnTo>
                    <a:pt x="384227" y="23253"/>
                  </a:lnTo>
                  <a:lnTo>
                    <a:pt x="407185" y="20015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029" name="Google Shape;1029;p17"/>
            <p:cNvGrpSpPr/>
            <p:nvPr/>
          </p:nvGrpSpPr>
          <p:grpSpPr>
            <a:xfrm>
              <a:off x="5173454" y="4377659"/>
              <a:ext cx="3518472" cy="819002"/>
              <a:chOff x="4795000" y="4018475"/>
              <a:chExt cx="3518472" cy="819002"/>
            </a:xfrm>
          </p:grpSpPr>
          <p:grpSp>
            <p:nvGrpSpPr>
              <p:cNvPr id="1030" name="Google Shape;1030;p17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031" name="Google Shape;1031;p17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2" name="Google Shape;1032;p17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3" name="Google Shape;1033;p17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4" name="Google Shape;1034;p17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5" name="Google Shape;1035;p17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6" name="Google Shape;1036;p17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7" name="Google Shape;1037;p17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" name="Google Shape;1038;p17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039" name="Google Shape;1039;p17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040" name="Google Shape;1040;p17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1" name="Google Shape;1041;p17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2" name="Google Shape;1042;p17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3" name="Google Shape;1043;p17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4" name="Google Shape;1044;p17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5" name="Google Shape;1045;p17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6" name="Google Shape;1046;p17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7" name="Google Shape;1047;p17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8" name="Google Shape;1048;p17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9" name="Google Shape;1049;p17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0" name="Google Shape;1050;p17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" name="Google Shape;1051;p17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2" name="Google Shape;1052;p17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053" name="Google Shape;1053;p17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rect b="b" l="l" r="r" t="t"/>
                <a:pathLst>
                  <a:path extrusionOk="0" h="1191" w="5946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" name="Google Shape;1054;p17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rect b="b" l="l" r="r" t="t"/>
                <a:pathLst>
                  <a:path extrusionOk="0" h="5750" w="20054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" name="Google Shape;1055;p17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rect b="b" l="l" r="r" t="t"/>
                <a:pathLst>
                  <a:path extrusionOk="0" h="2422" w="13415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" name="Google Shape;1056;p17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rect b="b" l="l" r="r" t="t"/>
                <a:pathLst>
                  <a:path extrusionOk="0" h="1811" w="3513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" name="Google Shape;1057;p17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rect b="b" l="l" r="r" t="t"/>
                <a:pathLst>
                  <a:path extrusionOk="0" h="1091" w="1668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" name="Google Shape;1058;p17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rect b="b" l="l" r="r" t="t"/>
                <a:pathLst>
                  <a:path extrusionOk="0" h="507" w="856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" name="Google Shape;1059;p17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rect b="b" l="l" r="r" t="t"/>
                <a:pathLst>
                  <a:path extrusionOk="0" h="3978" w="8273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" name="Google Shape;1060;p17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rect b="b" l="l" r="r" t="t"/>
                <a:pathLst>
                  <a:path extrusionOk="0" h="2138" w="5542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" name="Google Shape;1061;p17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rect b="b" l="l" r="r" t="t"/>
                <a:pathLst>
                  <a:path extrusionOk="0" h="244" w="1116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" name="Google Shape;1062;p17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rect b="b" l="l" r="r" t="t"/>
                <a:pathLst>
                  <a:path extrusionOk="0" h="4869" w="19051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" name="Google Shape;1063;p17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rect b="b" l="l" r="r" t="t"/>
                <a:pathLst>
                  <a:path extrusionOk="0" h="2071" w="5458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" name="Google Shape;1064;p17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rect b="b" l="l" r="r" t="t"/>
                <a:pathLst>
                  <a:path extrusionOk="0" h="206" w="133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" name="Google Shape;1065;p17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rect b="b" l="l" r="r" t="t"/>
                <a:pathLst>
                  <a:path extrusionOk="0" h="1304" w="9907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" name="Google Shape;1066;p17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rect b="b" l="l" r="r" t="t"/>
                <a:pathLst>
                  <a:path extrusionOk="0" h="3102" w="17477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" name="Google Shape;1067;p17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rect b="b" l="l" r="r" t="t"/>
                <a:pathLst>
                  <a:path extrusionOk="0" h="1100" w="4646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" name="Google Shape;1068;p17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rect b="b" l="l" r="r" t="t"/>
                <a:pathLst>
                  <a:path extrusionOk="0" h="14663" w="57681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" name="Google Shape;1069;p17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rect b="b" l="l" r="r" t="t"/>
                <a:pathLst>
                  <a:path extrusionOk="0" h="713" w="1081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" name="Google Shape;1070;p17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rect b="b" l="l" r="r" t="t"/>
                <a:pathLst>
                  <a:path extrusionOk="0" h="602" w="6252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" name="Google Shape;1071;p17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rect b="b" l="l" r="r" t="t"/>
                <a:pathLst>
                  <a:path extrusionOk="0" h="267" w="536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" name="Google Shape;1072;p17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rect b="b" l="l" r="r" t="t"/>
                <a:pathLst>
                  <a:path extrusionOk="0" h="1816" w="9876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" name="Google Shape;1073;p17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rect b="b" l="l" r="r" t="t"/>
                <a:pathLst>
                  <a:path extrusionOk="0" h="986" w="3063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" name="Google Shape;1074;p17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rect b="b" l="l" r="r" t="t"/>
                <a:pathLst>
                  <a:path extrusionOk="0" h="196" w="2512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" name="Google Shape;1075;p17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rect b="b" l="l" r="r" t="t"/>
                <a:pathLst>
                  <a:path extrusionOk="0" h="665" w="833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" name="Google Shape;1076;p17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rect b="b" l="l" r="r" t="t"/>
                <a:pathLst>
                  <a:path extrusionOk="0" h="152" w="2829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7" name="Google Shape;1077;p17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rect b="b" l="l" r="r" t="t"/>
                <a:pathLst>
                  <a:path extrusionOk="0" h="104" w="626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78" name="Google Shape;1078;p17"/>
            <p:cNvGrpSpPr/>
            <p:nvPr/>
          </p:nvGrpSpPr>
          <p:grpSpPr>
            <a:xfrm>
              <a:off x="-3486388" y="2153015"/>
              <a:ext cx="15327692" cy="4161030"/>
              <a:chOff x="-3486388" y="2153015"/>
              <a:chExt cx="15327692" cy="4161030"/>
            </a:xfrm>
          </p:grpSpPr>
          <p:grpSp>
            <p:nvGrpSpPr>
              <p:cNvPr id="1079" name="Google Shape;1079;p17"/>
              <p:cNvGrpSpPr/>
              <p:nvPr/>
            </p:nvGrpSpPr>
            <p:grpSpPr>
              <a:xfrm>
                <a:off x="259080" y="47477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080" name="Google Shape;1080;p17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081" name="Google Shape;1081;p1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" name="Google Shape;1082;p1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3" name="Google Shape;1083;p1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4" name="Google Shape;1084;p1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" name="Google Shape;1085;p1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6" name="Google Shape;1086;p1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7" name="Google Shape;1087;p1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8" name="Google Shape;1088;p1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89" name="Google Shape;1089;p17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090" name="Google Shape;1090;p1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1" name="Google Shape;1091;p1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2" name="Google Shape;1092;p1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3" name="Google Shape;1093;p1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4" name="Google Shape;1094;p1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5" name="Google Shape;1095;p1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6" name="Google Shape;1096;p1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" name="Google Shape;1097;p1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8" name="Google Shape;1098;p1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" name="Google Shape;1099;p1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" name="Google Shape;1100;p1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" name="Google Shape;1101;p1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" name="Google Shape;1102;p1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03" name="Google Shape;1103;p17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04" name="Google Shape;1104;p17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05" name="Google Shape;1105;p17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06" name="Google Shape;1106;p17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07" name="Google Shape;1107;p17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08" name="Google Shape;1108;p17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09" name="Google Shape;1109;p17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0" name="Google Shape;1110;p17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1" name="Google Shape;1111;p17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2" name="Google Shape;1112;p17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3" name="Google Shape;1113;p17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4" name="Google Shape;1114;p17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5" name="Google Shape;1115;p17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6" name="Google Shape;1116;p17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7" name="Google Shape;1117;p17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8" name="Google Shape;1118;p17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19" name="Google Shape;1119;p17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20" name="Google Shape;1120;p17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21" name="Google Shape;1121;p17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22" name="Google Shape;1122;p17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23" name="Google Shape;1123;p17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24" name="Google Shape;1124;p17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25" name="Google Shape;1125;p17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26" name="Google Shape;1126;p17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27" name="Google Shape;1127;p17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128" name="Google Shape;1128;p17"/>
              <p:cNvGrpSpPr/>
              <p:nvPr/>
            </p:nvGrpSpPr>
            <p:grpSpPr>
              <a:xfrm rot="1440716">
                <a:off x="-3181248" y="2990004"/>
                <a:ext cx="4642614" cy="2487053"/>
                <a:chOff x="-1951296" y="3403209"/>
                <a:chExt cx="4642922" cy="2487218"/>
              </a:xfrm>
            </p:grpSpPr>
            <p:grpSp>
              <p:nvGrpSpPr>
                <p:cNvPr id="1129" name="Google Shape;1129;p1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30" name="Google Shape;1130;p1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" name="Google Shape;1131;p1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2" name="Google Shape;1132;p1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3" name="Google Shape;1133;p1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4" name="Google Shape;1134;p1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" name="Google Shape;1135;p1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6" name="Google Shape;1136;p1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" name="Google Shape;1137;p1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8" name="Google Shape;1138;p1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" name="Google Shape;1139;p1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" name="Google Shape;1140;p1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1" name="Google Shape;1141;p1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2" name="Google Shape;1142;p1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3" name="Google Shape;1143;p1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4" name="Google Shape;1144;p1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5" name="Google Shape;1145;p1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6" name="Google Shape;1146;p1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7" name="Google Shape;1147;p1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" name="Google Shape;1148;p1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9" name="Google Shape;1149;p1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50" name="Google Shape;1150;p1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51" name="Google Shape;1151;p1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" name="Google Shape;1152;p1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3" name="Google Shape;1153;p1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4" name="Google Shape;1154;p1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5" name="Google Shape;1155;p1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6" name="Google Shape;1156;p1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7" name="Google Shape;1157;p1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8" name="Google Shape;1158;p1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9" name="Google Shape;1159;p1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" name="Google Shape;1160;p1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" name="Google Shape;1161;p1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2" name="Google Shape;1162;p1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3" name="Google Shape;1163;p1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64" name="Google Shape;1164;p1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165" name="Google Shape;1165;p1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66" name="Google Shape;1166;p1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7" name="Google Shape;1167;p1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8" name="Google Shape;1168;p1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9" name="Google Shape;1169;p1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0" name="Google Shape;1170;p1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1" name="Google Shape;1171;p1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2" name="Google Shape;1172;p1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3" name="Google Shape;1173;p1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4" name="Google Shape;1174;p1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" name="Google Shape;1175;p1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" name="Google Shape;1176;p1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" name="Google Shape;1177;p1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" name="Google Shape;1178;p1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" name="Google Shape;1179;p1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" name="Google Shape;1180;p1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1" name="Google Shape;1181;p1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2" name="Google Shape;1182;p1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3" name="Google Shape;1183;p1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4" name="Google Shape;1184;p1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5" name="Google Shape;1185;p1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" name="Google Shape;1186;p1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7" name="Google Shape;1187;p1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8" name="Google Shape;1188;p1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" name="Google Shape;1189;p1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" name="Google Shape;1190;p1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" name="Google Shape;1191;p1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" name="Google Shape;1192;p1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193" name="Google Shape;1193;p1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94" name="Google Shape;1194;p1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95" name="Google Shape;1195;p1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96" name="Google Shape;1196;p1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97" name="Google Shape;1197;p1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98" name="Google Shape;1198;p1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99" name="Google Shape;1199;p1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0" name="Google Shape;1200;p1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1" name="Google Shape;1201;p1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2" name="Google Shape;1202;p1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3" name="Google Shape;1203;p1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4" name="Google Shape;1204;p1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205" name="Google Shape;1205;p17"/>
              <p:cNvGrpSpPr/>
              <p:nvPr/>
            </p:nvGrpSpPr>
            <p:grpSpPr>
              <a:xfrm>
                <a:off x="1937942" y="492011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206" name="Google Shape;1206;p17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207" name="Google Shape;1207;p1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8" name="Google Shape;1208;p1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9" name="Google Shape;1209;p1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0" name="Google Shape;1210;p1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1" name="Google Shape;1211;p1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2" name="Google Shape;1212;p1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3" name="Google Shape;1213;p1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4" name="Google Shape;1214;p1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215" name="Google Shape;1215;p17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216" name="Google Shape;1216;p1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7" name="Google Shape;1217;p1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8" name="Google Shape;1218;p1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19" name="Google Shape;1219;p1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0" name="Google Shape;1220;p1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1" name="Google Shape;1221;p1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2" name="Google Shape;1222;p1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3" name="Google Shape;1223;p1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4" name="Google Shape;1224;p1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5" name="Google Shape;1225;p1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6" name="Google Shape;1226;p1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7" name="Google Shape;1227;p1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8" name="Google Shape;1228;p1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229" name="Google Shape;1229;p17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" name="Google Shape;1230;p17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1" name="Google Shape;1231;p17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" name="Google Shape;1232;p17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3" name="Google Shape;1233;p17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4" name="Google Shape;1234;p17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5" name="Google Shape;1235;p17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6" name="Google Shape;1236;p17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7" name="Google Shape;1237;p17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8" name="Google Shape;1238;p17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9" name="Google Shape;1239;p17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0" name="Google Shape;1240;p17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1" name="Google Shape;1241;p17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2" name="Google Shape;1242;p17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3" name="Google Shape;1243;p17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4" name="Google Shape;1244;p17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5" name="Google Shape;1245;p17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6" name="Google Shape;1246;p17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7" name="Google Shape;1247;p17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8" name="Google Shape;1248;p17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9" name="Google Shape;1249;p17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0" name="Google Shape;1250;p17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1" name="Google Shape;1251;p17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2" name="Google Shape;1252;p17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3" name="Google Shape;1253;p17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54" name="Google Shape;1254;p17"/>
              <p:cNvGrpSpPr/>
              <p:nvPr/>
            </p:nvGrpSpPr>
            <p:grpSpPr>
              <a:xfrm rot="-401405">
                <a:off x="7069266" y="3270709"/>
                <a:ext cx="4642965" cy="2487241"/>
                <a:chOff x="5683524" y="3609799"/>
                <a:chExt cx="4642922" cy="2487218"/>
              </a:xfrm>
            </p:grpSpPr>
            <p:grpSp>
              <p:nvGrpSpPr>
                <p:cNvPr id="1255" name="Google Shape;1255;p17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256" name="Google Shape;1256;p1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57" name="Google Shape;1257;p1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58" name="Google Shape;1258;p1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59" name="Google Shape;1259;p1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60" name="Google Shape;1260;p1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61" name="Google Shape;1261;p1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62" name="Google Shape;1262;p1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63" name="Google Shape;1263;p1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64" name="Google Shape;1264;p1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65" name="Google Shape;1265;p1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66" name="Google Shape;1266;p1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67" name="Google Shape;1267;p1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68" name="Google Shape;1268;p1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69" name="Google Shape;1269;p1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70" name="Google Shape;1270;p1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71" name="Google Shape;1271;p1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72" name="Google Shape;1272;p1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73" name="Google Shape;1273;p1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74" name="Google Shape;1274;p1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75" name="Google Shape;1275;p1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276" name="Google Shape;1276;p17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277" name="Google Shape;1277;p1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78" name="Google Shape;1278;p1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79" name="Google Shape;1279;p1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80" name="Google Shape;1280;p1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81" name="Google Shape;1281;p1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82" name="Google Shape;1282;p1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83" name="Google Shape;1283;p1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84" name="Google Shape;1284;p1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85" name="Google Shape;1285;p1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86" name="Google Shape;1286;p1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87" name="Google Shape;1287;p1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88" name="Google Shape;1288;p1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89" name="Google Shape;1289;p1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290" name="Google Shape;1290;p17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291" name="Google Shape;1291;p17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292" name="Google Shape;1292;p1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93" name="Google Shape;1293;p1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94" name="Google Shape;1294;p1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95" name="Google Shape;1295;p1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96" name="Google Shape;1296;p1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97" name="Google Shape;1297;p1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98" name="Google Shape;1298;p1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99" name="Google Shape;1299;p1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00" name="Google Shape;1300;p1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01" name="Google Shape;1301;p1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02" name="Google Shape;1302;p1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03" name="Google Shape;1303;p1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04" name="Google Shape;1304;p1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05" name="Google Shape;1305;p1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06" name="Google Shape;1306;p1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07" name="Google Shape;1307;p1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08" name="Google Shape;1308;p1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09" name="Google Shape;1309;p1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10" name="Google Shape;1310;p1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11" name="Google Shape;1311;p1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12" name="Google Shape;1312;p1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13" name="Google Shape;1313;p1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14" name="Google Shape;1314;p1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15" name="Google Shape;1315;p1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16" name="Google Shape;1316;p1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17" name="Google Shape;1317;p1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18" name="Google Shape;1318;p1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319" name="Google Shape;1319;p1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320" name="Google Shape;1320;p1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321" name="Google Shape;1321;p1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322" name="Google Shape;1322;p1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323" name="Google Shape;1323;p1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324" name="Google Shape;1324;p1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325" name="Google Shape;1325;p1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326" name="Google Shape;1326;p1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327" name="Google Shape;1327;p1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328" name="Google Shape;1328;p1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329" name="Google Shape;1329;p1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330" name="Google Shape;1330;p1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  <p:grpSp>
          <p:nvGrpSpPr>
            <p:cNvPr id="1331" name="Google Shape;1331;p17"/>
            <p:cNvGrpSpPr/>
            <p:nvPr/>
          </p:nvGrpSpPr>
          <p:grpSpPr>
            <a:xfrm>
              <a:off x="3599842" y="4303236"/>
              <a:ext cx="3518472" cy="819002"/>
              <a:chOff x="4795000" y="4018475"/>
              <a:chExt cx="3518472" cy="819002"/>
            </a:xfrm>
          </p:grpSpPr>
          <p:grpSp>
            <p:nvGrpSpPr>
              <p:cNvPr id="1332" name="Google Shape;1332;p17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333" name="Google Shape;1333;p17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34" name="Google Shape;1334;p17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35" name="Google Shape;1335;p17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36" name="Google Shape;1336;p17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37" name="Google Shape;1337;p17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38" name="Google Shape;1338;p17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39" name="Google Shape;1339;p17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0" name="Google Shape;1340;p17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41" name="Google Shape;1341;p17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342" name="Google Shape;1342;p17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3" name="Google Shape;1343;p17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4" name="Google Shape;1344;p17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5" name="Google Shape;1345;p17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6" name="Google Shape;1346;p17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7" name="Google Shape;1347;p17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8" name="Google Shape;1348;p17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9" name="Google Shape;1349;p17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0" name="Google Shape;1350;p17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1" name="Google Shape;1351;p17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2" name="Google Shape;1352;p17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3" name="Google Shape;1353;p17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54" name="Google Shape;1354;p17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355" name="Google Shape;1355;p17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rect b="b" l="l" r="r" t="t"/>
                <a:pathLst>
                  <a:path extrusionOk="0" h="1191" w="5946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" name="Google Shape;1356;p17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rect b="b" l="l" r="r" t="t"/>
                <a:pathLst>
                  <a:path extrusionOk="0" h="5750" w="20054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7" name="Google Shape;1357;p17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rect b="b" l="l" r="r" t="t"/>
                <a:pathLst>
                  <a:path extrusionOk="0" h="2422" w="13415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8" name="Google Shape;1358;p17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rect b="b" l="l" r="r" t="t"/>
                <a:pathLst>
                  <a:path extrusionOk="0" h="1811" w="3513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9" name="Google Shape;1359;p17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rect b="b" l="l" r="r" t="t"/>
                <a:pathLst>
                  <a:path extrusionOk="0" h="1091" w="1668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0" name="Google Shape;1360;p17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rect b="b" l="l" r="r" t="t"/>
                <a:pathLst>
                  <a:path extrusionOk="0" h="507" w="856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1" name="Google Shape;1361;p17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rect b="b" l="l" r="r" t="t"/>
                <a:pathLst>
                  <a:path extrusionOk="0" h="3978" w="8273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2" name="Google Shape;1362;p17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rect b="b" l="l" r="r" t="t"/>
                <a:pathLst>
                  <a:path extrusionOk="0" h="2138" w="5542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3" name="Google Shape;1363;p17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rect b="b" l="l" r="r" t="t"/>
                <a:pathLst>
                  <a:path extrusionOk="0" h="244" w="1116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4" name="Google Shape;1364;p17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rect b="b" l="l" r="r" t="t"/>
                <a:pathLst>
                  <a:path extrusionOk="0" h="4869" w="19051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5" name="Google Shape;1365;p17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rect b="b" l="l" r="r" t="t"/>
                <a:pathLst>
                  <a:path extrusionOk="0" h="2071" w="5458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" name="Google Shape;1366;p17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rect b="b" l="l" r="r" t="t"/>
                <a:pathLst>
                  <a:path extrusionOk="0" h="206" w="133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7" name="Google Shape;1367;p17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rect b="b" l="l" r="r" t="t"/>
                <a:pathLst>
                  <a:path extrusionOk="0" h="1304" w="9907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8" name="Google Shape;1368;p17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rect b="b" l="l" r="r" t="t"/>
                <a:pathLst>
                  <a:path extrusionOk="0" h="3102" w="17477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9" name="Google Shape;1369;p17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rect b="b" l="l" r="r" t="t"/>
                <a:pathLst>
                  <a:path extrusionOk="0" h="1100" w="4646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0" name="Google Shape;1370;p17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rect b="b" l="l" r="r" t="t"/>
                <a:pathLst>
                  <a:path extrusionOk="0" h="14663" w="57681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1" name="Google Shape;1371;p17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rect b="b" l="l" r="r" t="t"/>
                <a:pathLst>
                  <a:path extrusionOk="0" h="713" w="1081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2" name="Google Shape;1372;p17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rect b="b" l="l" r="r" t="t"/>
                <a:pathLst>
                  <a:path extrusionOk="0" h="602" w="6252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3" name="Google Shape;1373;p17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rect b="b" l="l" r="r" t="t"/>
                <a:pathLst>
                  <a:path extrusionOk="0" h="267" w="536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" name="Google Shape;1374;p17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rect b="b" l="l" r="r" t="t"/>
                <a:pathLst>
                  <a:path extrusionOk="0" h="1816" w="9876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" name="Google Shape;1375;p17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rect b="b" l="l" r="r" t="t"/>
                <a:pathLst>
                  <a:path extrusionOk="0" h="986" w="3063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" name="Google Shape;1376;p17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rect b="b" l="l" r="r" t="t"/>
                <a:pathLst>
                  <a:path extrusionOk="0" h="196" w="2512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" name="Google Shape;1377;p17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rect b="b" l="l" r="r" t="t"/>
                <a:pathLst>
                  <a:path extrusionOk="0" h="665" w="833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" name="Google Shape;1378;p17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rect b="b" l="l" r="r" t="t"/>
                <a:pathLst>
                  <a:path extrusionOk="0" h="152" w="2829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" name="Google Shape;1379;p17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rect b="b" l="l" r="r" t="t"/>
                <a:pathLst>
                  <a:path extrusionOk="0" h="104" w="626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380" name="Google Shape;1380;p17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381" name="Google Shape;1381;p17"/>
          <p:cNvSpPr txBox="1"/>
          <p:nvPr>
            <p:ph idx="1" type="subTitle"/>
          </p:nvPr>
        </p:nvSpPr>
        <p:spPr>
          <a:xfrm>
            <a:off x="773950" y="3323137"/>
            <a:ext cx="3617100" cy="93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382" name="Google Shape;1382;p17"/>
          <p:cNvSpPr txBox="1"/>
          <p:nvPr>
            <p:ph idx="2" type="subTitle"/>
          </p:nvPr>
        </p:nvSpPr>
        <p:spPr>
          <a:xfrm>
            <a:off x="4752963" y="2752231"/>
            <a:ext cx="3617100" cy="93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383" name="Google Shape;1383;p17"/>
          <p:cNvSpPr txBox="1"/>
          <p:nvPr>
            <p:ph idx="3" type="subTitle"/>
          </p:nvPr>
        </p:nvSpPr>
        <p:spPr>
          <a:xfrm>
            <a:off x="773938" y="3004475"/>
            <a:ext cx="3617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1384" name="Google Shape;1384;p17"/>
          <p:cNvSpPr txBox="1"/>
          <p:nvPr>
            <p:ph idx="4" type="subTitle"/>
          </p:nvPr>
        </p:nvSpPr>
        <p:spPr>
          <a:xfrm>
            <a:off x="4752963" y="2433650"/>
            <a:ext cx="3617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385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p18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87" name="Google Shape;1387;p18"/>
          <p:cNvGrpSpPr/>
          <p:nvPr/>
        </p:nvGrpSpPr>
        <p:grpSpPr>
          <a:xfrm>
            <a:off x="-1377675" y="4595200"/>
            <a:ext cx="13433866" cy="2228575"/>
            <a:chOff x="-1377675" y="4595200"/>
            <a:chExt cx="13433866" cy="2228575"/>
          </a:xfrm>
        </p:grpSpPr>
        <p:sp>
          <p:nvSpPr>
            <p:cNvPr id="1388" name="Google Shape;1388;p18"/>
            <p:cNvSpPr/>
            <p:nvPr/>
          </p:nvSpPr>
          <p:spPr>
            <a:xfrm>
              <a:off x="-1377675" y="4595200"/>
              <a:ext cx="12278050" cy="2228575"/>
            </a:xfrm>
            <a:custGeom>
              <a:rect b="b" l="l" r="r" t="t"/>
              <a:pathLst>
                <a:path extrusionOk="0" h="89143" w="491122">
                  <a:moveTo>
                    <a:pt x="0" y="23630"/>
                  </a:moveTo>
                  <a:lnTo>
                    <a:pt x="44269" y="883"/>
                  </a:lnTo>
                  <a:lnTo>
                    <a:pt x="81944" y="10890"/>
                  </a:lnTo>
                  <a:lnTo>
                    <a:pt x="114909" y="4709"/>
                  </a:lnTo>
                  <a:lnTo>
                    <a:pt x="153173" y="5004"/>
                  </a:lnTo>
                  <a:lnTo>
                    <a:pt x="171127" y="2355"/>
                  </a:lnTo>
                  <a:lnTo>
                    <a:pt x="196734" y="2943"/>
                  </a:lnTo>
                  <a:lnTo>
                    <a:pt x="210274" y="4121"/>
                  </a:lnTo>
                  <a:lnTo>
                    <a:pt x="216749" y="8241"/>
                  </a:lnTo>
                  <a:lnTo>
                    <a:pt x="231760" y="2943"/>
                  </a:lnTo>
                  <a:lnTo>
                    <a:pt x="247948" y="3532"/>
                  </a:lnTo>
                  <a:lnTo>
                    <a:pt x="262959" y="10007"/>
                  </a:lnTo>
                  <a:lnTo>
                    <a:pt x="286212" y="2060"/>
                  </a:lnTo>
                  <a:lnTo>
                    <a:pt x="308287" y="2355"/>
                  </a:lnTo>
                  <a:lnTo>
                    <a:pt x="319177" y="7653"/>
                  </a:lnTo>
                  <a:lnTo>
                    <a:pt x="328302" y="5887"/>
                  </a:lnTo>
                  <a:lnTo>
                    <a:pt x="342136" y="3238"/>
                  </a:lnTo>
                  <a:lnTo>
                    <a:pt x="357735" y="5004"/>
                  </a:lnTo>
                  <a:lnTo>
                    <a:pt x="370980" y="5887"/>
                  </a:lnTo>
                  <a:lnTo>
                    <a:pt x="382459" y="6770"/>
                  </a:lnTo>
                  <a:lnTo>
                    <a:pt x="396587" y="4121"/>
                  </a:lnTo>
                  <a:lnTo>
                    <a:pt x="425138" y="0"/>
                  </a:lnTo>
                  <a:lnTo>
                    <a:pt x="441326" y="3238"/>
                  </a:lnTo>
                  <a:lnTo>
                    <a:pt x="453525" y="8536"/>
                  </a:lnTo>
                  <a:lnTo>
                    <a:pt x="464890" y="10356"/>
                  </a:lnTo>
                  <a:lnTo>
                    <a:pt x="482905" y="18889"/>
                  </a:lnTo>
                  <a:lnTo>
                    <a:pt x="491122" y="64399"/>
                  </a:lnTo>
                  <a:lnTo>
                    <a:pt x="464258" y="84087"/>
                  </a:lnTo>
                  <a:lnTo>
                    <a:pt x="403579" y="87563"/>
                  </a:lnTo>
                  <a:lnTo>
                    <a:pt x="300867" y="83139"/>
                  </a:lnTo>
                  <a:lnTo>
                    <a:pt x="253462" y="88511"/>
                  </a:lnTo>
                  <a:lnTo>
                    <a:pt x="202264" y="89143"/>
                  </a:lnTo>
                  <a:lnTo>
                    <a:pt x="149170" y="87247"/>
                  </a:lnTo>
                  <a:lnTo>
                    <a:pt x="131156" y="83455"/>
                  </a:lnTo>
                  <a:lnTo>
                    <a:pt x="102396" y="79978"/>
                  </a:lnTo>
                  <a:lnTo>
                    <a:pt x="68264" y="84087"/>
                  </a:lnTo>
                  <a:lnTo>
                    <a:pt x="50566" y="84087"/>
                  </a:lnTo>
                  <a:lnTo>
                    <a:pt x="31604" y="77134"/>
                  </a:lnTo>
                  <a:lnTo>
                    <a:pt x="21807" y="673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389" name="Google Shape;1389;p18"/>
            <p:cNvGrpSpPr/>
            <p:nvPr/>
          </p:nvGrpSpPr>
          <p:grpSpPr>
            <a:xfrm>
              <a:off x="-955227" y="4680289"/>
              <a:ext cx="13011418" cy="1225665"/>
              <a:chOff x="-955227" y="4680289"/>
              <a:chExt cx="13011418" cy="1225665"/>
            </a:xfrm>
          </p:grpSpPr>
          <p:grpSp>
            <p:nvGrpSpPr>
              <p:cNvPr id="1390" name="Google Shape;1390;p18"/>
              <p:cNvGrpSpPr/>
              <p:nvPr/>
            </p:nvGrpSpPr>
            <p:grpSpPr>
              <a:xfrm>
                <a:off x="-955227" y="4680289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1391" name="Google Shape;1391;p18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392" name="Google Shape;1392;p1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93" name="Google Shape;1393;p1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94" name="Google Shape;1394;p1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95" name="Google Shape;1395;p1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96" name="Google Shape;1396;p1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97" name="Google Shape;1397;p1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98" name="Google Shape;1398;p1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99" name="Google Shape;1399;p1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00" name="Google Shape;1400;p1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01" name="Google Shape;1401;p1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02" name="Google Shape;1402;p1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03" name="Google Shape;1403;p18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404" name="Google Shape;1404;p1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05" name="Google Shape;1405;p1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06" name="Google Shape;1406;p1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07" name="Google Shape;1407;p18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408" name="Google Shape;1408;p1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09" name="Google Shape;1409;p1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10" name="Google Shape;1410;p1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11" name="Google Shape;1411;p1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12" name="Google Shape;1412;p1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13" name="Google Shape;1413;p1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14" name="Google Shape;1414;p1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15" name="Google Shape;1415;p1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16" name="Google Shape;1416;p1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17" name="Google Shape;1417;p1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18" name="Google Shape;1418;p1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19" name="Google Shape;1419;p1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20" name="Google Shape;1420;p1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21" name="Google Shape;1421;p1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22" name="Google Shape;1422;p1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23" name="Google Shape;1423;p1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24" name="Google Shape;1424;p1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25" name="Google Shape;1425;p1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26" name="Google Shape;1426;p1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427" name="Google Shape;1427;p18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8" name="Google Shape;1428;p18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9" name="Google Shape;1429;p18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" name="Google Shape;1430;p18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1" name="Google Shape;1431;p18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2" name="Google Shape;1432;p18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3" name="Google Shape;1433;p18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4" name="Google Shape;1434;p18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5" name="Google Shape;1435;p18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6" name="Google Shape;1436;p18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7" name="Google Shape;1437;p18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8" name="Google Shape;1438;p18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9" name="Google Shape;1439;p18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40" name="Google Shape;1440;p18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41" name="Google Shape;1441;p18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42" name="Google Shape;1442;p18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43" name="Google Shape;1443;p18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44" name="Google Shape;1444;p18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45" name="Google Shape;1445;p18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46" name="Google Shape;1446;p18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47" name="Google Shape;1447;p18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48" name="Google Shape;1448;p18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49" name="Google Shape;1449;p18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50" name="Google Shape;1450;p18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51" name="Google Shape;1451;p18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52" name="Google Shape;1452;p18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53" name="Google Shape;1453;p18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54" name="Google Shape;1454;p18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55" name="Google Shape;1455;p18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56" name="Google Shape;1456;p18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57" name="Google Shape;1457;p18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58" name="Google Shape;1458;p18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59" name="Google Shape;1459;p18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60" name="Google Shape;1460;p18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61" name="Google Shape;1461;p18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62" name="Google Shape;1462;p18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63" name="Google Shape;1463;p18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64" name="Google Shape;1464;p18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65" name="Google Shape;1465;p18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66" name="Google Shape;1466;p18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67" name="Google Shape;1467;p18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68" name="Google Shape;1468;p18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69" name="Google Shape;1469;p18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0" name="Google Shape;1470;p18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71" name="Google Shape;1471;p18"/>
              <p:cNvGrpSpPr/>
              <p:nvPr/>
            </p:nvGrpSpPr>
            <p:grpSpPr>
              <a:xfrm>
                <a:off x="2181473" y="4680289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1472" name="Google Shape;1472;p18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473" name="Google Shape;1473;p1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4" name="Google Shape;1474;p1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5" name="Google Shape;1475;p1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6" name="Google Shape;1476;p1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7" name="Google Shape;1477;p1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8" name="Google Shape;1478;p1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79" name="Google Shape;1479;p1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0" name="Google Shape;1480;p1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1" name="Google Shape;1481;p1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2" name="Google Shape;1482;p1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3" name="Google Shape;1483;p1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84" name="Google Shape;1484;p18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485" name="Google Shape;1485;p1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6" name="Google Shape;1486;p1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87" name="Google Shape;1487;p1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488" name="Google Shape;1488;p18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489" name="Google Shape;1489;p1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0" name="Google Shape;1490;p1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1" name="Google Shape;1491;p1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2" name="Google Shape;1492;p1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3" name="Google Shape;1493;p1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4" name="Google Shape;1494;p1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5" name="Google Shape;1495;p1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6" name="Google Shape;1496;p1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7" name="Google Shape;1497;p1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8" name="Google Shape;1498;p1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9" name="Google Shape;1499;p1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0" name="Google Shape;1500;p1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1" name="Google Shape;1501;p1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2" name="Google Shape;1502;p1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3" name="Google Shape;1503;p1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4" name="Google Shape;1504;p1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5" name="Google Shape;1505;p1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6" name="Google Shape;1506;p1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07" name="Google Shape;1507;p1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508" name="Google Shape;1508;p18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9" name="Google Shape;1509;p18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0" name="Google Shape;1510;p18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1" name="Google Shape;1511;p18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2" name="Google Shape;1512;p18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3" name="Google Shape;1513;p18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4" name="Google Shape;1514;p18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5" name="Google Shape;1515;p18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6" name="Google Shape;1516;p18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7" name="Google Shape;1517;p18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8" name="Google Shape;1518;p18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9" name="Google Shape;1519;p18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0" name="Google Shape;1520;p18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1" name="Google Shape;1521;p18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2" name="Google Shape;1522;p18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3" name="Google Shape;1523;p18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4" name="Google Shape;1524;p18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5" name="Google Shape;1525;p18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6" name="Google Shape;1526;p18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7" name="Google Shape;1527;p18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8" name="Google Shape;1528;p18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9" name="Google Shape;1529;p18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0" name="Google Shape;1530;p18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1" name="Google Shape;1531;p18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2" name="Google Shape;1532;p18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3" name="Google Shape;1533;p18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4" name="Google Shape;1534;p18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5" name="Google Shape;1535;p18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6" name="Google Shape;1536;p18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7" name="Google Shape;1537;p18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" name="Google Shape;1538;p18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" name="Google Shape;1539;p18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" name="Google Shape;1540;p18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1" name="Google Shape;1541;p18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2" name="Google Shape;1542;p18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3" name="Google Shape;1543;p18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4" name="Google Shape;1544;p18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5" name="Google Shape;1545;p18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6" name="Google Shape;1546;p18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7" name="Google Shape;1547;p18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8" name="Google Shape;1548;p18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9" name="Google Shape;1549;p18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0" name="Google Shape;1550;p18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1" name="Google Shape;1551;p18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2" name="Google Shape;1552;p18"/>
              <p:cNvGrpSpPr/>
              <p:nvPr/>
            </p:nvGrpSpPr>
            <p:grpSpPr>
              <a:xfrm>
                <a:off x="5286518" y="4680289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1553" name="Google Shape;1553;p18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554" name="Google Shape;1554;p1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5" name="Google Shape;1555;p1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6" name="Google Shape;1556;p1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7" name="Google Shape;1557;p1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8" name="Google Shape;1558;p1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59" name="Google Shape;1559;p1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0" name="Google Shape;1560;p1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1" name="Google Shape;1561;p1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2" name="Google Shape;1562;p1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3" name="Google Shape;1563;p1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4" name="Google Shape;1564;p1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65" name="Google Shape;1565;p18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566" name="Google Shape;1566;p1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7" name="Google Shape;1567;p1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68" name="Google Shape;1568;p1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69" name="Google Shape;1569;p18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570" name="Google Shape;1570;p1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1" name="Google Shape;1571;p1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2" name="Google Shape;1572;p1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3" name="Google Shape;1573;p1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4" name="Google Shape;1574;p1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5" name="Google Shape;1575;p1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6" name="Google Shape;1576;p1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7" name="Google Shape;1577;p1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8" name="Google Shape;1578;p1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79" name="Google Shape;1579;p1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0" name="Google Shape;1580;p1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1" name="Google Shape;1581;p1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2" name="Google Shape;1582;p1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3" name="Google Shape;1583;p1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4" name="Google Shape;1584;p1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5" name="Google Shape;1585;p1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6" name="Google Shape;1586;p1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7" name="Google Shape;1587;p1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8" name="Google Shape;1588;p1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589" name="Google Shape;1589;p18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90" name="Google Shape;1590;p18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91" name="Google Shape;1591;p18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92" name="Google Shape;1592;p18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93" name="Google Shape;1593;p18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94" name="Google Shape;1594;p18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95" name="Google Shape;1595;p18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96" name="Google Shape;1596;p18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97" name="Google Shape;1597;p18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98" name="Google Shape;1598;p18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99" name="Google Shape;1599;p18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0" name="Google Shape;1600;p18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1" name="Google Shape;1601;p18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2" name="Google Shape;1602;p18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3" name="Google Shape;1603;p18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4" name="Google Shape;1604;p18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5" name="Google Shape;1605;p18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6" name="Google Shape;1606;p18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7" name="Google Shape;1607;p18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8" name="Google Shape;1608;p18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9" name="Google Shape;1609;p18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0" name="Google Shape;1610;p18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1" name="Google Shape;1611;p18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2" name="Google Shape;1612;p18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3" name="Google Shape;1613;p18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4" name="Google Shape;1614;p18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5" name="Google Shape;1615;p18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6" name="Google Shape;1616;p18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7" name="Google Shape;1617;p18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8" name="Google Shape;1618;p18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9" name="Google Shape;1619;p18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0" name="Google Shape;1620;p18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1" name="Google Shape;1621;p18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2" name="Google Shape;1622;p18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3" name="Google Shape;1623;p18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4" name="Google Shape;1624;p18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5" name="Google Shape;1625;p18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6" name="Google Shape;1626;p18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7" name="Google Shape;1627;p18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8" name="Google Shape;1628;p18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29" name="Google Shape;1629;p18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30" name="Google Shape;1630;p18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31" name="Google Shape;1631;p18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32" name="Google Shape;1632;p18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33" name="Google Shape;1633;p18"/>
              <p:cNvGrpSpPr/>
              <p:nvPr/>
            </p:nvGrpSpPr>
            <p:grpSpPr>
              <a:xfrm>
                <a:off x="8408191" y="4680289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1634" name="Google Shape;1634;p18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635" name="Google Shape;1635;p1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6" name="Google Shape;1636;p1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7" name="Google Shape;1637;p1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8" name="Google Shape;1638;p1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9" name="Google Shape;1639;p1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0" name="Google Shape;1640;p1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1" name="Google Shape;1641;p1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2" name="Google Shape;1642;p1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3" name="Google Shape;1643;p1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4" name="Google Shape;1644;p1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5" name="Google Shape;1645;p1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46" name="Google Shape;1646;p18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647" name="Google Shape;1647;p1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8" name="Google Shape;1648;p1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49" name="Google Shape;1649;p1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650" name="Google Shape;1650;p18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651" name="Google Shape;1651;p1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2" name="Google Shape;1652;p1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3" name="Google Shape;1653;p1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4" name="Google Shape;1654;p1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5" name="Google Shape;1655;p1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6" name="Google Shape;1656;p1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7" name="Google Shape;1657;p1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8" name="Google Shape;1658;p1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59" name="Google Shape;1659;p1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60" name="Google Shape;1660;p1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61" name="Google Shape;1661;p1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62" name="Google Shape;1662;p1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63" name="Google Shape;1663;p1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64" name="Google Shape;1664;p1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65" name="Google Shape;1665;p1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66" name="Google Shape;1666;p1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67" name="Google Shape;1667;p1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68" name="Google Shape;1668;p1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69" name="Google Shape;1669;p1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670" name="Google Shape;1670;p18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71" name="Google Shape;1671;p18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72" name="Google Shape;1672;p18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73" name="Google Shape;1673;p18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74" name="Google Shape;1674;p18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75" name="Google Shape;1675;p18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76" name="Google Shape;1676;p18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77" name="Google Shape;1677;p18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78" name="Google Shape;1678;p18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79" name="Google Shape;1679;p18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0" name="Google Shape;1680;p18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1" name="Google Shape;1681;p18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2" name="Google Shape;1682;p18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3" name="Google Shape;1683;p18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4" name="Google Shape;1684;p18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5" name="Google Shape;1685;p18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6" name="Google Shape;1686;p18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7" name="Google Shape;1687;p18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8" name="Google Shape;1688;p18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9" name="Google Shape;1689;p18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0" name="Google Shape;1690;p18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1" name="Google Shape;1691;p18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2" name="Google Shape;1692;p18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3" name="Google Shape;1693;p18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4" name="Google Shape;1694;p18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5" name="Google Shape;1695;p18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6" name="Google Shape;1696;p18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7" name="Google Shape;1697;p18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8" name="Google Shape;1698;p18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9" name="Google Shape;1699;p18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00" name="Google Shape;1700;p18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01" name="Google Shape;1701;p18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02" name="Google Shape;1702;p18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03" name="Google Shape;1703;p18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04" name="Google Shape;1704;p18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05" name="Google Shape;1705;p18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06" name="Google Shape;1706;p18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07" name="Google Shape;1707;p18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08" name="Google Shape;1708;p18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09" name="Google Shape;1709;p18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10" name="Google Shape;1710;p18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11" name="Google Shape;1711;p18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12" name="Google Shape;1712;p18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13" name="Google Shape;1713;p18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1714" name="Google Shape;1714;p18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715" name="Shape 1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6" name="Google Shape;1716;p19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17" name="Google Shape;1717;p19"/>
          <p:cNvGrpSpPr/>
          <p:nvPr/>
        </p:nvGrpSpPr>
        <p:grpSpPr>
          <a:xfrm>
            <a:off x="-3004950" y="841225"/>
            <a:ext cx="15641761" cy="5988650"/>
            <a:chOff x="-3004950" y="688825"/>
            <a:chExt cx="15641761" cy="5988650"/>
          </a:xfrm>
        </p:grpSpPr>
        <p:sp>
          <p:nvSpPr>
            <p:cNvPr id="1718" name="Google Shape;1718;p19"/>
            <p:cNvSpPr/>
            <p:nvPr/>
          </p:nvSpPr>
          <p:spPr>
            <a:xfrm>
              <a:off x="-3004950" y="688825"/>
              <a:ext cx="15488550" cy="5988650"/>
            </a:xfrm>
            <a:custGeom>
              <a:rect b="b" l="l" r="r" t="t"/>
              <a:pathLst>
                <a:path extrusionOk="0" h="239546" w="619542">
                  <a:moveTo>
                    <a:pt x="619542" y="174033"/>
                  </a:moveTo>
                  <a:lnTo>
                    <a:pt x="566886" y="118957"/>
                  </a:lnTo>
                  <a:lnTo>
                    <a:pt x="549266" y="0"/>
                  </a:lnTo>
                  <a:lnTo>
                    <a:pt x="523052" y="16764"/>
                  </a:lnTo>
                  <a:lnTo>
                    <a:pt x="510312" y="51557"/>
                  </a:lnTo>
                  <a:lnTo>
                    <a:pt x="487704" y="97560"/>
                  </a:lnTo>
                  <a:lnTo>
                    <a:pt x="428268" y="103656"/>
                  </a:lnTo>
                  <a:lnTo>
                    <a:pt x="415314" y="115848"/>
                  </a:lnTo>
                  <a:lnTo>
                    <a:pt x="383310" y="123468"/>
                  </a:lnTo>
                  <a:lnTo>
                    <a:pt x="362004" y="141276"/>
                  </a:lnTo>
                  <a:lnTo>
                    <a:pt x="309462" y="144018"/>
                  </a:lnTo>
                  <a:lnTo>
                    <a:pt x="285191" y="147828"/>
                  </a:lnTo>
                  <a:lnTo>
                    <a:pt x="252182" y="145542"/>
                  </a:lnTo>
                  <a:lnTo>
                    <a:pt x="230823" y="150114"/>
                  </a:lnTo>
                  <a:lnTo>
                    <a:pt x="204610" y="150114"/>
                  </a:lnTo>
                  <a:lnTo>
                    <a:pt x="174604" y="152882"/>
                  </a:lnTo>
                  <a:lnTo>
                    <a:pt x="157881" y="145283"/>
                  </a:lnTo>
                  <a:lnTo>
                    <a:pt x="143528" y="139187"/>
                  </a:lnTo>
                  <a:lnTo>
                    <a:pt x="125987" y="138425"/>
                  </a:lnTo>
                  <a:lnTo>
                    <a:pt x="113341" y="136988"/>
                  </a:lnTo>
                  <a:lnTo>
                    <a:pt x="89545" y="155053"/>
                  </a:lnTo>
                  <a:lnTo>
                    <a:pt x="53155" y="140970"/>
                  </a:lnTo>
                  <a:lnTo>
                    <a:pt x="62816" y="153641"/>
                  </a:lnTo>
                  <a:lnTo>
                    <a:pt x="47428" y="158939"/>
                  </a:lnTo>
                  <a:lnTo>
                    <a:pt x="33091" y="160759"/>
                  </a:lnTo>
                  <a:lnTo>
                    <a:pt x="10366" y="169292"/>
                  </a:lnTo>
                  <a:lnTo>
                    <a:pt x="0" y="214802"/>
                  </a:lnTo>
                  <a:lnTo>
                    <a:pt x="33889" y="234490"/>
                  </a:lnTo>
                  <a:lnTo>
                    <a:pt x="110434" y="237966"/>
                  </a:lnTo>
                  <a:lnTo>
                    <a:pt x="240004" y="233542"/>
                  </a:lnTo>
                  <a:lnTo>
                    <a:pt x="299804" y="238914"/>
                  </a:lnTo>
                  <a:lnTo>
                    <a:pt x="364389" y="239546"/>
                  </a:lnTo>
                  <a:lnTo>
                    <a:pt x="431367" y="237650"/>
                  </a:lnTo>
                  <a:lnTo>
                    <a:pt x="454090" y="233858"/>
                  </a:lnTo>
                  <a:lnTo>
                    <a:pt x="490371" y="230381"/>
                  </a:lnTo>
                  <a:lnTo>
                    <a:pt x="533429" y="234490"/>
                  </a:lnTo>
                  <a:lnTo>
                    <a:pt x="555755" y="234490"/>
                  </a:lnTo>
                  <a:lnTo>
                    <a:pt x="579674" y="227537"/>
                  </a:lnTo>
                  <a:lnTo>
                    <a:pt x="592033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719" name="Google Shape;1719;p19"/>
            <p:cNvGrpSpPr/>
            <p:nvPr/>
          </p:nvGrpSpPr>
          <p:grpSpPr>
            <a:xfrm>
              <a:off x="-271761" y="2705754"/>
              <a:ext cx="12908572" cy="3830995"/>
              <a:chOff x="-271761" y="2705754"/>
              <a:chExt cx="12908572" cy="3830995"/>
            </a:xfrm>
          </p:grpSpPr>
          <p:grpSp>
            <p:nvGrpSpPr>
              <p:cNvPr id="1720" name="Google Shape;1720;p19"/>
              <p:cNvGrpSpPr/>
              <p:nvPr/>
            </p:nvGrpSpPr>
            <p:grpSpPr>
              <a:xfrm>
                <a:off x="4261346" y="3827671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1721" name="Google Shape;1721;p19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722" name="Google Shape;1722;p19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3" name="Google Shape;1723;p19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4" name="Google Shape;1724;p19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5" name="Google Shape;1725;p19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6" name="Google Shape;1726;p19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7" name="Google Shape;1727;p19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8" name="Google Shape;1728;p19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9" name="Google Shape;1729;p19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0" name="Google Shape;1730;p19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1" name="Google Shape;1731;p19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2" name="Google Shape;1732;p19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3" name="Google Shape;1733;p19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4" name="Google Shape;1734;p19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5" name="Google Shape;1735;p19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6" name="Google Shape;1736;p19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7" name="Google Shape;1737;p19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8" name="Google Shape;1738;p19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9" name="Google Shape;1739;p19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0" name="Google Shape;1740;p19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1" name="Google Shape;1741;p19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42" name="Google Shape;1742;p19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743" name="Google Shape;1743;p19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4" name="Google Shape;1744;p19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5" name="Google Shape;1745;p19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6" name="Google Shape;1746;p19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7" name="Google Shape;1747;p19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8" name="Google Shape;1748;p19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9" name="Google Shape;1749;p19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0" name="Google Shape;1750;p19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1" name="Google Shape;1751;p19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2" name="Google Shape;1752;p19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3" name="Google Shape;1753;p19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4" name="Google Shape;1754;p19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" name="Google Shape;1755;p19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756" name="Google Shape;1756;p19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757" name="Google Shape;1757;p19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758" name="Google Shape;1758;p19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9" name="Google Shape;1759;p19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0" name="Google Shape;1760;p19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1" name="Google Shape;1761;p19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2" name="Google Shape;1762;p19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3" name="Google Shape;1763;p19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4" name="Google Shape;1764;p19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5" name="Google Shape;1765;p19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6" name="Google Shape;1766;p19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7" name="Google Shape;1767;p19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8" name="Google Shape;1768;p19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69" name="Google Shape;1769;p19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0" name="Google Shape;1770;p19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1" name="Google Shape;1771;p19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2" name="Google Shape;1772;p19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3" name="Google Shape;1773;p19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4" name="Google Shape;1774;p19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5" name="Google Shape;1775;p19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6" name="Google Shape;1776;p19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7" name="Google Shape;1777;p19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8" name="Google Shape;1778;p19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79" name="Google Shape;1779;p19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0" name="Google Shape;1780;p19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1" name="Google Shape;1781;p19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2" name="Google Shape;1782;p19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3" name="Google Shape;1783;p19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4" name="Google Shape;1784;p19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785" name="Google Shape;1785;p19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786" name="Google Shape;1786;p19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87" name="Google Shape;1787;p19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88" name="Google Shape;1788;p19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89" name="Google Shape;1789;p19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90" name="Google Shape;1790;p19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91" name="Google Shape;1791;p19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92" name="Google Shape;1792;p19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93" name="Google Shape;1793;p19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94" name="Google Shape;1794;p19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95" name="Google Shape;1795;p19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796" name="Google Shape;1796;p19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797" name="Google Shape;1797;p19"/>
              <p:cNvGrpSpPr/>
              <p:nvPr/>
            </p:nvGrpSpPr>
            <p:grpSpPr>
              <a:xfrm>
                <a:off x="-271761" y="4241451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1798" name="Google Shape;1798;p19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799" name="Google Shape;1799;p19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00" name="Google Shape;1800;p19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01" name="Google Shape;1801;p19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02" name="Google Shape;1802;p19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03" name="Google Shape;1803;p19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04" name="Google Shape;1804;p19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05" name="Google Shape;1805;p19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06" name="Google Shape;1806;p19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07" name="Google Shape;1807;p19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08" name="Google Shape;1808;p19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09" name="Google Shape;1809;p19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10" name="Google Shape;1810;p19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811" name="Google Shape;1811;p19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12" name="Google Shape;1812;p19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13" name="Google Shape;1813;p19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14" name="Google Shape;1814;p19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15" name="Google Shape;1815;p19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16" name="Google Shape;1816;p19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17" name="Google Shape;1817;p19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18" name="Google Shape;1818;p19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19" name="Google Shape;1819;p19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820" name="Google Shape;1820;p19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21" name="Google Shape;1821;p19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22" name="Google Shape;1822;p19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23" name="Google Shape;1823;p19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24" name="Google Shape;1824;p19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25" name="Google Shape;1825;p19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26" name="Google Shape;1826;p19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27" name="Google Shape;1827;p19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28" name="Google Shape;1828;p19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29" name="Google Shape;1829;p19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30" name="Google Shape;1830;p19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31" name="Google Shape;1831;p19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32" name="Google Shape;1832;p19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33" name="Google Shape;1833;p19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834" name="Google Shape;1834;p19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35" name="Google Shape;1835;p19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36" name="Google Shape;1836;p19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37" name="Google Shape;1837;p19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838" name="Google Shape;1838;p19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39" name="Google Shape;1839;p19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0" name="Google Shape;1840;p19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1" name="Google Shape;1841;p19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2" name="Google Shape;1842;p19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3" name="Google Shape;1843;p19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4" name="Google Shape;1844;p19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5" name="Google Shape;1845;p19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6" name="Google Shape;1846;p19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7" name="Google Shape;1847;p19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8" name="Google Shape;1848;p19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9" name="Google Shape;1849;p19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0" name="Google Shape;1850;p19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1" name="Google Shape;1851;p19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2" name="Google Shape;1852;p19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3" name="Google Shape;1853;p19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4" name="Google Shape;1854;p19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5" name="Google Shape;1855;p19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6" name="Google Shape;1856;p19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57" name="Google Shape;1857;p19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1858" name="Google Shape;1858;p19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9" name="Google Shape;1859;p19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0" name="Google Shape;1860;p19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1" name="Google Shape;1861;p19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2" name="Google Shape;1862;p19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3" name="Google Shape;1863;p19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4" name="Google Shape;1864;p19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5" name="Google Shape;1865;p19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6" name="Google Shape;1866;p19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7" name="Google Shape;1867;p19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8" name="Google Shape;1868;p19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9" name="Google Shape;1869;p19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0" name="Google Shape;1870;p19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1" name="Google Shape;1871;p19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2" name="Google Shape;1872;p19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3" name="Google Shape;1873;p19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4" name="Google Shape;1874;p19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5" name="Google Shape;1875;p19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6" name="Google Shape;1876;p19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7" name="Google Shape;1877;p19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8" name="Google Shape;1878;p19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79" name="Google Shape;1879;p19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0" name="Google Shape;1880;p19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1" name="Google Shape;1881;p19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2" name="Google Shape;1882;p19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3" name="Google Shape;1883;p19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4" name="Google Shape;1884;p19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5" name="Google Shape;1885;p19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6" name="Google Shape;1886;p19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7" name="Google Shape;1887;p19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8" name="Google Shape;1888;p19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89" name="Google Shape;1889;p19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0" name="Google Shape;1890;p19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1" name="Google Shape;1891;p19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2" name="Google Shape;1892;p19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3" name="Google Shape;1893;p19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4" name="Google Shape;1894;p19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5" name="Google Shape;1895;p19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6" name="Google Shape;1896;p19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7" name="Google Shape;1897;p19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8" name="Google Shape;1898;p19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99" name="Google Shape;1899;p19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0" name="Google Shape;1900;p19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1" name="Google Shape;1901;p19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2" name="Google Shape;1902;p19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3" name="Google Shape;1903;p19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4" name="Google Shape;1904;p19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5" name="Google Shape;1905;p19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6" name="Google Shape;1906;p19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7" name="Google Shape;1907;p19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8" name="Google Shape;1908;p19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09" name="Google Shape;1909;p19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0" name="Google Shape;1910;p19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1" name="Google Shape;1911;p19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2" name="Google Shape;1912;p19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3" name="Google Shape;1913;p19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4" name="Google Shape;1914;p19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5" name="Google Shape;1915;p19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6" name="Google Shape;1916;p19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7" name="Google Shape;1917;p19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8" name="Google Shape;1918;p19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9" name="Google Shape;1919;p19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0" name="Google Shape;1920;p19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1" name="Google Shape;1921;p19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2" name="Google Shape;1922;p19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3" name="Google Shape;1923;p19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4" name="Google Shape;1924;p19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5" name="Google Shape;1925;p19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26" name="Google Shape;1926;p19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927" name="Google Shape;1927;p19"/>
              <p:cNvGrpSpPr/>
              <p:nvPr/>
            </p:nvGrpSpPr>
            <p:grpSpPr>
              <a:xfrm flipH="1">
                <a:off x="2461928" y="424145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1928" name="Google Shape;1928;p19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929" name="Google Shape;1929;p19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0" name="Google Shape;1930;p19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1" name="Google Shape;1931;p19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2" name="Google Shape;1932;p19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3" name="Google Shape;1933;p19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4" name="Google Shape;1934;p19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5" name="Google Shape;1935;p19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6" name="Google Shape;1936;p19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7" name="Google Shape;1937;p19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8" name="Google Shape;1938;p19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39" name="Google Shape;1939;p19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40" name="Google Shape;1940;p19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941" name="Google Shape;1941;p19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2" name="Google Shape;1942;p19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3" name="Google Shape;1943;p19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4" name="Google Shape;1944;p19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5" name="Google Shape;1945;p19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6" name="Google Shape;1946;p19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7" name="Google Shape;1947;p19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48" name="Google Shape;1948;p19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49" name="Google Shape;1949;p19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950" name="Google Shape;1950;p19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1" name="Google Shape;1951;p19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2" name="Google Shape;1952;p19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3" name="Google Shape;1953;p19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4" name="Google Shape;1954;p19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5" name="Google Shape;1955;p19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6" name="Google Shape;1956;p19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7" name="Google Shape;1957;p19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8" name="Google Shape;1958;p19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59" name="Google Shape;1959;p19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0" name="Google Shape;1960;p19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1" name="Google Shape;1961;p19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2" name="Google Shape;1962;p19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63" name="Google Shape;1963;p19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964" name="Google Shape;1964;p19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5" name="Google Shape;1965;p19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6" name="Google Shape;1966;p19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67" name="Google Shape;1967;p19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968" name="Google Shape;1968;p19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69" name="Google Shape;1969;p19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0" name="Google Shape;1970;p19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1" name="Google Shape;1971;p19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2" name="Google Shape;1972;p19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3" name="Google Shape;1973;p19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4" name="Google Shape;1974;p19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5" name="Google Shape;1975;p19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6" name="Google Shape;1976;p19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7" name="Google Shape;1977;p19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8" name="Google Shape;1978;p19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79" name="Google Shape;1979;p19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80" name="Google Shape;1980;p19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81" name="Google Shape;1981;p19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82" name="Google Shape;1982;p19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83" name="Google Shape;1983;p19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84" name="Google Shape;1984;p19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85" name="Google Shape;1985;p19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86" name="Google Shape;1986;p19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987" name="Google Shape;1987;p19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1988" name="Google Shape;1988;p19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89" name="Google Shape;1989;p19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90" name="Google Shape;1990;p19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91" name="Google Shape;1991;p19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92" name="Google Shape;1992;p19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93" name="Google Shape;1993;p19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94" name="Google Shape;1994;p19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95" name="Google Shape;1995;p19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96" name="Google Shape;1996;p19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97" name="Google Shape;1997;p19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98" name="Google Shape;1998;p19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99" name="Google Shape;1999;p19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00" name="Google Shape;2000;p19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01" name="Google Shape;2001;p19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02" name="Google Shape;2002;p19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03" name="Google Shape;2003;p19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04" name="Google Shape;2004;p19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05" name="Google Shape;2005;p19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06" name="Google Shape;2006;p19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07" name="Google Shape;2007;p19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08" name="Google Shape;2008;p19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09" name="Google Shape;2009;p19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10" name="Google Shape;2010;p19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11" name="Google Shape;2011;p19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12" name="Google Shape;2012;p19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13" name="Google Shape;2013;p19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14" name="Google Shape;2014;p19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15" name="Google Shape;2015;p19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16" name="Google Shape;2016;p19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17" name="Google Shape;2017;p19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18" name="Google Shape;2018;p19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19" name="Google Shape;2019;p19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20" name="Google Shape;2020;p19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21" name="Google Shape;2021;p19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22" name="Google Shape;2022;p19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23" name="Google Shape;2023;p19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24" name="Google Shape;2024;p19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25" name="Google Shape;2025;p19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26" name="Google Shape;2026;p19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27" name="Google Shape;2027;p19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28" name="Google Shape;2028;p19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29" name="Google Shape;2029;p19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30" name="Google Shape;2030;p19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31" name="Google Shape;2031;p19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32" name="Google Shape;2032;p19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33" name="Google Shape;2033;p19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34" name="Google Shape;2034;p19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35" name="Google Shape;2035;p19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36" name="Google Shape;2036;p19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37" name="Google Shape;2037;p19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38" name="Google Shape;2038;p19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39" name="Google Shape;2039;p19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40" name="Google Shape;2040;p19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41" name="Google Shape;2041;p19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42" name="Google Shape;2042;p19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43" name="Google Shape;2043;p19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44" name="Google Shape;2044;p19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45" name="Google Shape;2045;p19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46" name="Google Shape;2046;p19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47" name="Google Shape;2047;p19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48" name="Google Shape;2048;p19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49" name="Google Shape;2049;p19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50" name="Google Shape;2050;p19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51" name="Google Shape;2051;p19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52" name="Google Shape;2052;p19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53" name="Google Shape;2053;p19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54" name="Google Shape;2054;p19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55" name="Google Shape;2055;p19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56" name="Google Shape;2056;p19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057" name="Google Shape;2057;p19"/>
              <p:cNvGrpSpPr/>
              <p:nvPr/>
            </p:nvGrpSpPr>
            <p:grpSpPr>
              <a:xfrm flipH="1">
                <a:off x="7579740" y="2705754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2058" name="Google Shape;2058;p19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059" name="Google Shape;2059;p19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60" name="Google Shape;2060;p19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61" name="Google Shape;2061;p19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62" name="Google Shape;2062;p19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63" name="Google Shape;2063;p19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64" name="Google Shape;2064;p19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65" name="Google Shape;2065;p19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66" name="Google Shape;2066;p19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67" name="Google Shape;2067;p19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68" name="Google Shape;2068;p19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69" name="Google Shape;2069;p19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70" name="Google Shape;2070;p19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71" name="Google Shape;2071;p19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72" name="Google Shape;2072;p19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73" name="Google Shape;2073;p19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74" name="Google Shape;2074;p19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75" name="Google Shape;2075;p19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76" name="Google Shape;2076;p19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77" name="Google Shape;2077;p19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78" name="Google Shape;2078;p19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079" name="Google Shape;2079;p19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080" name="Google Shape;2080;p19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81" name="Google Shape;2081;p19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82" name="Google Shape;2082;p19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83" name="Google Shape;2083;p19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84" name="Google Shape;2084;p19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85" name="Google Shape;2085;p19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86" name="Google Shape;2086;p19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87" name="Google Shape;2087;p19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88" name="Google Shape;2088;p19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89" name="Google Shape;2089;p19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90" name="Google Shape;2090;p19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91" name="Google Shape;2091;p19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92" name="Google Shape;2092;p19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2093" name="Google Shape;2093;p19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2094" name="Google Shape;2094;p19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095" name="Google Shape;2095;p19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96" name="Google Shape;2096;p19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97" name="Google Shape;2097;p19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98" name="Google Shape;2098;p19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099" name="Google Shape;2099;p19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00" name="Google Shape;2100;p19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01" name="Google Shape;2101;p19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02" name="Google Shape;2102;p19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03" name="Google Shape;2103;p19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04" name="Google Shape;2104;p19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05" name="Google Shape;2105;p19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06" name="Google Shape;2106;p19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07" name="Google Shape;2107;p19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08" name="Google Shape;2108;p19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09" name="Google Shape;2109;p19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10" name="Google Shape;2110;p19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11" name="Google Shape;2111;p19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12" name="Google Shape;2112;p19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13" name="Google Shape;2113;p19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14" name="Google Shape;2114;p19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15" name="Google Shape;2115;p19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16" name="Google Shape;2116;p19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17" name="Google Shape;2117;p19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18" name="Google Shape;2118;p19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19" name="Google Shape;2119;p19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20" name="Google Shape;2120;p19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21" name="Google Shape;2121;p19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2122" name="Google Shape;2122;p19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123" name="Google Shape;2123;p19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124" name="Google Shape;2124;p19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125" name="Google Shape;2125;p19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126" name="Google Shape;2126;p19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127" name="Google Shape;2127;p19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128" name="Google Shape;2128;p19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129" name="Google Shape;2129;p19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130" name="Google Shape;2130;p19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131" name="Google Shape;2131;p19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132" name="Google Shape;2132;p19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133" name="Google Shape;2133;p19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2134" name="Google Shape;2134;p19"/>
          <p:cNvSpPr txBox="1"/>
          <p:nvPr>
            <p:ph idx="1" type="body"/>
          </p:nvPr>
        </p:nvSpPr>
        <p:spPr>
          <a:xfrm>
            <a:off x="4071700" y="1426625"/>
            <a:ext cx="4266900" cy="230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135" name="Google Shape;2135;p19"/>
          <p:cNvSpPr txBox="1"/>
          <p:nvPr>
            <p:ph type="title"/>
          </p:nvPr>
        </p:nvSpPr>
        <p:spPr>
          <a:xfrm>
            <a:off x="4071700" y="764525"/>
            <a:ext cx="4266900" cy="66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136" name="Google Shape;2136;p19"/>
          <p:cNvSpPr/>
          <p:nvPr>
            <p:ph idx="2" type="pic"/>
          </p:nvPr>
        </p:nvSpPr>
        <p:spPr>
          <a:xfrm>
            <a:off x="820225" y="751175"/>
            <a:ext cx="2667900" cy="2990100"/>
          </a:xfrm>
          <a:prstGeom prst="rect">
            <a:avLst/>
          </a:prstGeom>
          <a:noFill/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2137" name="Shape 2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8" name="Google Shape;2138;p20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39" name="Google Shape;2139;p20"/>
          <p:cNvGrpSpPr/>
          <p:nvPr/>
        </p:nvGrpSpPr>
        <p:grpSpPr>
          <a:xfrm>
            <a:off x="-2381509" y="1868400"/>
            <a:ext cx="14071227" cy="4254777"/>
            <a:chOff x="-2381509" y="1868400"/>
            <a:chExt cx="14071227" cy="4254777"/>
          </a:xfrm>
        </p:grpSpPr>
        <p:sp>
          <p:nvSpPr>
            <p:cNvPr id="2140" name="Google Shape;2140;p20"/>
            <p:cNvSpPr/>
            <p:nvPr/>
          </p:nvSpPr>
          <p:spPr>
            <a:xfrm>
              <a:off x="-1399750" y="1868400"/>
              <a:ext cx="12278050" cy="4254700"/>
            </a:xfrm>
            <a:custGeom>
              <a:rect b="b" l="l" r="r" t="t"/>
              <a:pathLst>
                <a:path extrusionOk="0" h="170188" w="491122">
                  <a:moveTo>
                    <a:pt x="0" y="92805"/>
                  </a:moveTo>
                  <a:lnTo>
                    <a:pt x="49719" y="0"/>
                  </a:lnTo>
                  <a:lnTo>
                    <a:pt x="77386" y="15992"/>
                  </a:lnTo>
                  <a:lnTo>
                    <a:pt x="94752" y="36505"/>
                  </a:lnTo>
                  <a:lnTo>
                    <a:pt x="117122" y="36852"/>
                  </a:lnTo>
                  <a:lnTo>
                    <a:pt x="139886" y="51264"/>
                  </a:lnTo>
                  <a:lnTo>
                    <a:pt x="162549" y="63037"/>
                  </a:lnTo>
                  <a:lnTo>
                    <a:pt x="163138" y="80992"/>
                  </a:lnTo>
                  <a:lnTo>
                    <a:pt x="195221" y="88644"/>
                  </a:lnTo>
                  <a:lnTo>
                    <a:pt x="222888" y="78637"/>
                  </a:lnTo>
                  <a:lnTo>
                    <a:pt x="240548" y="84229"/>
                  </a:lnTo>
                  <a:lnTo>
                    <a:pt x="263112" y="91437"/>
                  </a:lnTo>
                  <a:lnTo>
                    <a:pt x="290540" y="72996"/>
                  </a:lnTo>
                  <a:lnTo>
                    <a:pt x="311438" y="80993"/>
                  </a:lnTo>
                  <a:lnTo>
                    <a:pt x="319177" y="73932"/>
                  </a:lnTo>
                  <a:lnTo>
                    <a:pt x="328302" y="71846"/>
                  </a:lnTo>
                  <a:lnTo>
                    <a:pt x="340522" y="49368"/>
                  </a:lnTo>
                  <a:lnTo>
                    <a:pt x="360537" y="49368"/>
                  </a:lnTo>
                  <a:lnTo>
                    <a:pt x="370838" y="40677"/>
                  </a:lnTo>
                  <a:lnTo>
                    <a:pt x="385555" y="32680"/>
                  </a:lnTo>
                  <a:lnTo>
                    <a:pt x="424475" y="6231"/>
                  </a:lnTo>
                  <a:lnTo>
                    <a:pt x="440890" y="16688"/>
                  </a:lnTo>
                  <a:lnTo>
                    <a:pt x="441326" y="68717"/>
                  </a:lnTo>
                  <a:lnTo>
                    <a:pt x="453525" y="74975"/>
                  </a:lnTo>
                  <a:lnTo>
                    <a:pt x="464890" y="77125"/>
                  </a:lnTo>
                  <a:lnTo>
                    <a:pt x="482905" y="87204"/>
                  </a:lnTo>
                  <a:lnTo>
                    <a:pt x="491122" y="140961"/>
                  </a:lnTo>
                  <a:lnTo>
                    <a:pt x="464258" y="164216"/>
                  </a:lnTo>
                  <a:lnTo>
                    <a:pt x="403579" y="168322"/>
                  </a:lnTo>
                  <a:lnTo>
                    <a:pt x="300867" y="163097"/>
                  </a:lnTo>
                  <a:lnTo>
                    <a:pt x="253462" y="169442"/>
                  </a:lnTo>
                  <a:lnTo>
                    <a:pt x="202264" y="170188"/>
                  </a:lnTo>
                  <a:lnTo>
                    <a:pt x="149170" y="167949"/>
                  </a:lnTo>
                  <a:lnTo>
                    <a:pt x="131156" y="163470"/>
                  </a:lnTo>
                  <a:lnTo>
                    <a:pt x="102396" y="159363"/>
                  </a:lnTo>
                  <a:lnTo>
                    <a:pt x="68264" y="164216"/>
                  </a:lnTo>
                  <a:lnTo>
                    <a:pt x="50566" y="164216"/>
                  </a:lnTo>
                  <a:lnTo>
                    <a:pt x="31604" y="156003"/>
                  </a:lnTo>
                  <a:lnTo>
                    <a:pt x="21807" y="14443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141" name="Google Shape;2141;p20"/>
            <p:cNvGrpSpPr/>
            <p:nvPr/>
          </p:nvGrpSpPr>
          <p:grpSpPr>
            <a:xfrm>
              <a:off x="-2381509" y="2434429"/>
              <a:ext cx="14071227" cy="3688748"/>
              <a:chOff x="-2381509" y="2434429"/>
              <a:chExt cx="14071227" cy="3688748"/>
            </a:xfrm>
          </p:grpSpPr>
          <p:grpSp>
            <p:nvGrpSpPr>
              <p:cNvPr id="2142" name="Google Shape;2142;p20"/>
              <p:cNvGrpSpPr/>
              <p:nvPr/>
            </p:nvGrpSpPr>
            <p:grpSpPr>
              <a:xfrm>
                <a:off x="-2381509" y="2434429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2143" name="Google Shape;2143;p20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144" name="Google Shape;2144;p20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45" name="Google Shape;2145;p20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46" name="Google Shape;2146;p20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47" name="Google Shape;2147;p20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48" name="Google Shape;2148;p20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49" name="Google Shape;2149;p20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50" name="Google Shape;2150;p20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51" name="Google Shape;2151;p20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52" name="Google Shape;2152;p20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53" name="Google Shape;2153;p20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54" name="Google Shape;2154;p20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55" name="Google Shape;2155;p20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56" name="Google Shape;2156;p20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57" name="Google Shape;2157;p20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58" name="Google Shape;2158;p20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59" name="Google Shape;2159;p20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60" name="Google Shape;2160;p20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61" name="Google Shape;2161;p20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62" name="Google Shape;2162;p20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63" name="Google Shape;2163;p20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164" name="Google Shape;2164;p20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165" name="Google Shape;2165;p20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66" name="Google Shape;2166;p20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67" name="Google Shape;2167;p20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68" name="Google Shape;2168;p20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69" name="Google Shape;2169;p20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70" name="Google Shape;2170;p20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71" name="Google Shape;2171;p20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72" name="Google Shape;2172;p20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73" name="Google Shape;2173;p20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74" name="Google Shape;2174;p20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75" name="Google Shape;2175;p20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76" name="Google Shape;2176;p20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77" name="Google Shape;2177;p20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2178" name="Google Shape;2178;p20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2179" name="Google Shape;2179;p20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180" name="Google Shape;2180;p20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81" name="Google Shape;2181;p20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82" name="Google Shape;2182;p20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83" name="Google Shape;2183;p20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84" name="Google Shape;2184;p20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85" name="Google Shape;2185;p20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86" name="Google Shape;2186;p20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87" name="Google Shape;2187;p20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88" name="Google Shape;2188;p20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89" name="Google Shape;2189;p20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90" name="Google Shape;2190;p20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91" name="Google Shape;2191;p20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92" name="Google Shape;2192;p20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93" name="Google Shape;2193;p20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94" name="Google Shape;2194;p20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95" name="Google Shape;2195;p20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96" name="Google Shape;2196;p20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97" name="Google Shape;2197;p20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98" name="Google Shape;2198;p20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199" name="Google Shape;2199;p20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00" name="Google Shape;2200;p20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01" name="Google Shape;2201;p20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02" name="Google Shape;2202;p20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03" name="Google Shape;2203;p20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04" name="Google Shape;2204;p20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05" name="Google Shape;2205;p20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06" name="Google Shape;2206;p20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2207" name="Google Shape;2207;p20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208" name="Google Shape;2208;p20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09" name="Google Shape;2209;p20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10" name="Google Shape;2210;p20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11" name="Google Shape;2211;p20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12" name="Google Shape;2212;p20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13" name="Google Shape;2213;p20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14" name="Google Shape;2214;p20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15" name="Google Shape;2215;p20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16" name="Google Shape;2216;p20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17" name="Google Shape;2217;p20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18" name="Google Shape;2218;p20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2219" name="Google Shape;2219;p20"/>
              <p:cNvGrpSpPr/>
              <p:nvPr/>
            </p:nvGrpSpPr>
            <p:grpSpPr>
              <a:xfrm flipH="1">
                <a:off x="6598290" y="2434429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2220" name="Google Shape;2220;p20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221" name="Google Shape;2221;p20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22" name="Google Shape;2222;p20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23" name="Google Shape;2223;p20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24" name="Google Shape;2224;p20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25" name="Google Shape;2225;p20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26" name="Google Shape;2226;p20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27" name="Google Shape;2227;p20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28" name="Google Shape;2228;p20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29" name="Google Shape;2229;p20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30" name="Google Shape;2230;p20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31" name="Google Shape;2231;p20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32" name="Google Shape;2232;p20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33" name="Google Shape;2233;p20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34" name="Google Shape;2234;p20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35" name="Google Shape;2235;p20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36" name="Google Shape;2236;p20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37" name="Google Shape;2237;p20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38" name="Google Shape;2238;p20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39" name="Google Shape;2239;p20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0" name="Google Shape;2240;p20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241" name="Google Shape;2241;p20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242" name="Google Shape;2242;p20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3" name="Google Shape;2243;p20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4" name="Google Shape;2244;p20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5" name="Google Shape;2245;p20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6" name="Google Shape;2246;p20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7" name="Google Shape;2247;p20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8" name="Google Shape;2248;p20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49" name="Google Shape;2249;p20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0" name="Google Shape;2250;p20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1" name="Google Shape;2251;p20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2" name="Google Shape;2252;p20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3" name="Google Shape;2253;p20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4" name="Google Shape;2254;p20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2255" name="Google Shape;2255;p20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2256" name="Google Shape;2256;p20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257" name="Google Shape;2257;p20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8" name="Google Shape;2258;p20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9" name="Google Shape;2259;p20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0" name="Google Shape;2260;p20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1" name="Google Shape;2261;p20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2" name="Google Shape;2262;p20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3" name="Google Shape;2263;p20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4" name="Google Shape;2264;p20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5" name="Google Shape;2265;p20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6" name="Google Shape;2266;p20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7" name="Google Shape;2267;p20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8" name="Google Shape;2268;p20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69" name="Google Shape;2269;p20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0" name="Google Shape;2270;p20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1" name="Google Shape;2271;p20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2" name="Google Shape;2272;p20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3" name="Google Shape;2273;p20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4" name="Google Shape;2274;p20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5" name="Google Shape;2275;p20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6" name="Google Shape;2276;p20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7" name="Google Shape;2277;p20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8" name="Google Shape;2278;p20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79" name="Google Shape;2279;p20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0" name="Google Shape;2280;p20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1" name="Google Shape;2281;p20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2" name="Google Shape;2282;p20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3" name="Google Shape;2283;p20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2284" name="Google Shape;2284;p20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285" name="Google Shape;2285;p20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86" name="Google Shape;2286;p20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87" name="Google Shape;2287;p20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88" name="Google Shape;2288;p20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89" name="Google Shape;2289;p20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90" name="Google Shape;2290;p20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91" name="Google Shape;2291;p20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92" name="Google Shape;2292;p20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93" name="Google Shape;2293;p20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94" name="Google Shape;2294;p20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295" name="Google Shape;2295;p20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2296" name="Google Shape;2296;p20"/>
              <p:cNvGrpSpPr/>
              <p:nvPr/>
            </p:nvGrpSpPr>
            <p:grpSpPr>
              <a:xfrm>
                <a:off x="497139" y="403581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297" name="Google Shape;2297;p20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298" name="Google Shape;2298;p20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99" name="Google Shape;2299;p20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0" name="Google Shape;2300;p20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1" name="Google Shape;2301;p20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2" name="Google Shape;2302;p20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3" name="Google Shape;2303;p20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4" name="Google Shape;2304;p20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5" name="Google Shape;2305;p20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6" name="Google Shape;2306;p20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7" name="Google Shape;2307;p20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08" name="Google Shape;2308;p20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309" name="Google Shape;2309;p20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310" name="Google Shape;2310;p20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1" name="Google Shape;2311;p20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2" name="Google Shape;2312;p20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3" name="Google Shape;2313;p20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4" name="Google Shape;2314;p20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5" name="Google Shape;2315;p20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6" name="Google Shape;2316;p20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17" name="Google Shape;2317;p20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318" name="Google Shape;2318;p20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319" name="Google Shape;2319;p20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0" name="Google Shape;2320;p20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1" name="Google Shape;2321;p20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2" name="Google Shape;2322;p20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3" name="Google Shape;2323;p20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4" name="Google Shape;2324;p20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5" name="Google Shape;2325;p20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6" name="Google Shape;2326;p20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7" name="Google Shape;2327;p20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8" name="Google Shape;2328;p20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29" name="Google Shape;2329;p20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0" name="Google Shape;2330;p20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1" name="Google Shape;2331;p20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332" name="Google Shape;2332;p20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333" name="Google Shape;2333;p20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4" name="Google Shape;2334;p20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5" name="Google Shape;2335;p20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336" name="Google Shape;2336;p20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337" name="Google Shape;2337;p20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8" name="Google Shape;2338;p20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39" name="Google Shape;2339;p20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0" name="Google Shape;2340;p20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1" name="Google Shape;2341;p20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2" name="Google Shape;2342;p20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3" name="Google Shape;2343;p20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4" name="Google Shape;2344;p20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5" name="Google Shape;2345;p20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6" name="Google Shape;2346;p20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7" name="Google Shape;2347;p20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8" name="Google Shape;2348;p20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49" name="Google Shape;2349;p20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0" name="Google Shape;2350;p20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1" name="Google Shape;2351;p20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2" name="Google Shape;2352;p20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3" name="Google Shape;2353;p20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4" name="Google Shape;2354;p20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5" name="Google Shape;2355;p20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356" name="Google Shape;2356;p20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357" name="Google Shape;2357;p20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8" name="Google Shape;2358;p20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59" name="Google Shape;2359;p20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0" name="Google Shape;2360;p20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1" name="Google Shape;2361;p20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2" name="Google Shape;2362;p20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3" name="Google Shape;2363;p20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4" name="Google Shape;2364;p20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5" name="Google Shape;2365;p20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6" name="Google Shape;2366;p20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7" name="Google Shape;2367;p20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8" name="Google Shape;2368;p20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69" name="Google Shape;2369;p20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0" name="Google Shape;2370;p20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1" name="Google Shape;2371;p20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2" name="Google Shape;2372;p20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3" name="Google Shape;2373;p20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4" name="Google Shape;2374;p20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5" name="Google Shape;2375;p20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6" name="Google Shape;2376;p20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7" name="Google Shape;2377;p20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8" name="Google Shape;2378;p20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79" name="Google Shape;2379;p20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80" name="Google Shape;2380;p20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81" name="Google Shape;2381;p20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82" name="Google Shape;2382;p20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83" name="Google Shape;2383;p20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84" name="Google Shape;2384;p20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85" name="Google Shape;2385;p20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86" name="Google Shape;2386;p20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87" name="Google Shape;2387;p20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88" name="Google Shape;2388;p20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89" name="Google Shape;2389;p20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90" name="Google Shape;2390;p20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91" name="Google Shape;2391;p20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92" name="Google Shape;2392;p20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93" name="Google Shape;2393;p20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94" name="Google Shape;2394;p20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95" name="Google Shape;2395;p20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96" name="Google Shape;2396;p20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97" name="Google Shape;2397;p20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98" name="Google Shape;2398;p20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399" name="Google Shape;2399;p20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0" name="Google Shape;2400;p20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1" name="Google Shape;2401;p20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2" name="Google Shape;2402;p20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3" name="Google Shape;2403;p20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4" name="Google Shape;2404;p20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5" name="Google Shape;2405;p20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6" name="Google Shape;2406;p20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7" name="Google Shape;2407;p20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8" name="Google Shape;2408;p20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09" name="Google Shape;2409;p20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0" name="Google Shape;2410;p20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1" name="Google Shape;2411;p20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2" name="Google Shape;2412;p20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3" name="Google Shape;2413;p20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4" name="Google Shape;2414;p20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5" name="Google Shape;2415;p20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6" name="Google Shape;2416;p20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7" name="Google Shape;2417;p20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8" name="Google Shape;2418;p20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19" name="Google Shape;2419;p20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0" name="Google Shape;2420;p20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1" name="Google Shape;2421;p20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2" name="Google Shape;2422;p20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3" name="Google Shape;2423;p20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4" name="Google Shape;2424;p20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5" name="Google Shape;2425;p20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426" name="Google Shape;2426;p20"/>
              <p:cNvGrpSpPr/>
              <p:nvPr/>
            </p:nvGrpSpPr>
            <p:grpSpPr>
              <a:xfrm flipH="1">
                <a:off x="3530541" y="372062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427" name="Google Shape;2427;p20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428" name="Google Shape;2428;p20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29" name="Google Shape;2429;p20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0" name="Google Shape;2430;p20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1" name="Google Shape;2431;p20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2" name="Google Shape;2432;p20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3" name="Google Shape;2433;p20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4" name="Google Shape;2434;p20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5" name="Google Shape;2435;p20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6" name="Google Shape;2436;p20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7" name="Google Shape;2437;p20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38" name="Google Shape;2438;p20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439" name="Google Shape;2439;p20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440" name="Google Shape;2440;p20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1" name="Google Shape;2441;p20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2" name="Google Shape;2442;p20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3" name="Google Shape;2443;p20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4" name="Google Shape;2444;p20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5" name="Google Shape;2445;p20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6" name="Google Shape;2446;p20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47" name="Google Shape;2447;p20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448" name="Google Shape;2448;p20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449" name="Google Shape;2449;p20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0" name="Google Shape;2450;p20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1" name="Google Shape;2451;p20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2" name="Google Shape;2452;p20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3" name="Google Shape;2453;p20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4" name="Google Shape;2454;p20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5" name="Google Shape;2455;p20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6" name="Google Shape;2456;p20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7" name="Google Shape;2457;p20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8" name="Google Shape;2458;p20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59" name="Google Shape;2459;p20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0" name="Google Shape;2460;p20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1" name="Google Shape;2461;p20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462" name="Google Shape;2462;p20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463" name="Google Shape;2463;p20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4" name="Google Shape;2464;p20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5" name="Google Shape;2465;p20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466" name="Google Shape;2466;p20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467" name="Google Shape;2467;p20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8" name="Google Shape;2468;p20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69" name="Google Shape;2469;p20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0" name="Google Shape;2470;p20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1" name="Google Shape;2471;p20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2" name="Google Shape;2472;p20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3" name="Google Shape;2473;p20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4" name="Google Shape;2474;p20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5" name="Google Shape;2475;p20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6" name="Google Shape;2476;p20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7" name="Google Shape;2477;p20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8" name="Google Shape;2478;p20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79" name="Google Shape;2479;p20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0" name="Google Shape;2480;p20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1" name="Google Shape;2481;p20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2" name="Google Shape;2482;p20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3" name="Google Shape;2483;p20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4" name="Google Shape;2484;p20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5" name="Google Shape;2485;p20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486" name="Google Shape;2486;p20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487" name="Google Shape;2487;p20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8" name="Google Shape;2488;p20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89" name="Google Shape;2489;p20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90" name="Google Shape;2490;p20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91" name="Google Shape;2491;p20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92" name="Google Shape;2492;p20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93" name="Google Shape;2493;p20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94" name="Google Shape;2494;p20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95" name="Google Shape;2495;p20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96" name="Google Shape;2496;p20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97" name="Google Shape;2497;p20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98" name="Google Shape;2498;p20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499" name="Google Shape;2499;p20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00" name="Google Shape;2500;p20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01" name="Google Shape;2501;p20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02" name="Google Shape;2502;p20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03" name="Google Shape;2503;p20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04" name="Google Shape;2504;p20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05" name="Google Shape;2505;p20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06" name="Google Shape;2506;p20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07" name="Google Shape;2507;p20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08" name="Google Shape;2508;p20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09" name="Google Shape;2509;p20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10" name="Google Shape;2510;p20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11" name="Google Shape;2511;p20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12" name="Google Shape;2512;p20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13" name="Google Shape;2513;p20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14" name="Google Shape;2514;p20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15" name="Google Shape;2515;p20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16" name="Google Shape;2516;p20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17" name="Google Shape;2517;p20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18" name="Google Shape;2518;p20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19" name="Google Shape;2519;p20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20" name="Google Shape;2520;p20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21" name="Google Shape;2521;p20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22" name="Google Shape;2522;p20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23" name="Google Shape;2523;p20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24" name="Google Shape;2524;p20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25" name="Google Shape;2525;p20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26" name="Google Shape;2526;p20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27" name="Google Shape;2527;p20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28" name="Google Shape;2528;p20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29" name="Google Shape;2529;p20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30" name="Google Shape;2530;p20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31" name="Google Shape;2531;p20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32" name="Google Shape;2532;p20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33" name="Google Shape;2533;p20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34" name="Google Shape;2534;p20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35" name="Google Shape;2535;p20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36" name="Google Shape;2536;p20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37" name="Google Shape;2537;p20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38" name="Google Shape;2538;p20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39" name="Google Shape;2539;p20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40" name="Google Shape;2540;p20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41" name="Google Shape;2541;p20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42" name="Google Shape;2542;p20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43" name="Google Shape;2543;p20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44" name="Google Shape;2544;p20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45" name="Google Shape;2545;p20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46" name="Google Shape;2546;p20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47" name="Google Shape;2547;p20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48" name="Google Shape;2548;p20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49" name="Google Shape;2549;p20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50" name="Google Shape;2550;p20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51" name="Google Shape;2551;p20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52" name="Google Shape;2552;p20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53" name="Google Shape;2553;p20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54" name="Google Shape;2554;p20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55" name="Google Shape;2555;p20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2556" name="Google Shape;2556;p20"/>
          <p:cNvSpPr txBox="1"/>
          <p:nvPr>
            <p:ph type="title"/>
          </p:nvPr>
        </p:nvSpPr>
        <p:spPr>
          <a:xfrm>
            <a:off x="2317950" y="539400"/>
            <a:ext cx="4508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557" name="Shape 2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" name="Google Shape;2558;p21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59" name="Google Shape;2559;p21"/>
          <p:cNvGrpSpPr/>
          <p:nvPr/>
        </p:nvGrpSpPr>
        <p:grpSpPr>
          <a:xfrm>
            <a:off x="-2300951" y="3524725"/>
            <a:ext cx="13746090" cy="2624767"/>
            <a:chOff x="-2300951" y="3524725"/>
            <a:chExt cx="13746090" cy="2624767"/>
          </a:xfrm>
        </p:grpSpPr>
        <p:sp>
          <p:nvSpPr>
            <p:cNvPr id="2560" name="Google Shape;2560;p21"/>
            <p:cNvSpPr/>
            <p:nvPr/>
          </p:nvSpPr>
          <p:spPr>
            <a:xfrm>
              <a:off x="-1399750" y="3524725"/>
              <a:ext cx="12278050" cy="2366125"/>
            </a:xfrm>
            <a:custGeom>
              <a:rect b="b" l="l" r="r" t="t"/>
              <a:pathLst>
                <a:path extrusionOk="0" h="94645" w="491122">
                  <a:moveTo>
                    <a:pt x="0" y="29132"/>
                  </a:moveTo>
                  <a:lnTo>
                    <a:pt x="44771" y="0"/>
                  </a:lnTo>
                  <a:lnTo>
                    <a:pt x="77442" y="12656"/>
                  </a:lnTo>
                  <a:lnTo>
                    <a:pt x="114909" y="10211"/>
                  </a:lnTo>
                  <a:lnTo>
                    <a:pt x="153173" y="10506"/>
                  </a:lnTo>
                  <a:lnTo>
                    <a:pt x="171127" y="7857"/>
                  </a:lnTo>
                  <a:lnTo>
                    <a:pt x="196734" y="8445"/>
                  </a:lnTo>
                  <a:lnTo>
                    <a:pt x="210274" y="9623"/>
                  </a:lnTo>
                  <a:lnTo>
                    <a:pt x="216749" y="13743"/>
                  </a:lnTo>
                  <a:lnTo>
                    <a:pt x="228730" y="16777"/>
                  </a:lnTo>
                  <a:lnTo>
                    <a:pt x="240209" y="18838"/>
                  </a:lnTo>
                  <a:lnTo>
                    <a:pt x="262959" y="15509"/>
                  </a:lnTo>
                  <a:lnTo>
                    <a:pt x="290540" y="12362"/>
                  </a:lnTo>
                  <a:lnTo>
                    <a:pt x="311438" y="19132"/>
                  </a:lnTo>
                  <a:lnTo>
                    <a:pt x="319177" y="13155"/>
                  </a:lnTo>
                  <a:lnTo>
                    <a:pt x="328302" y="11389"/>
                  </a:lnTo>
                  <a:lnTo>
                    <a:pt x="349407" y="17954"/>
                  </a:lnTo>
                  <a:lnTo>
                    <a:pt x="365007" y="19132"/>
                  </a:lnTo>
                  <a:lnTo>
                    <a:pt x="379723" y="18249"/>
                  </a:lnTo>
                  <a:lnTo>
                    <a:pt x="393557" y="16483"/>
                  </a:lnTo>
                  <a:lnTo>
                    <a:pt x="408863" y="9124"/>
                  </a:lnTo>
                  <a:lnTo>
                    <a:pt x="425138" y="5502"/>
                  </a:lnTo>
                  <a:lnTo>
                    <a:pt x="441326" y="8740"/>
                  </a:lnTo>
                  <a:lnTo>
                    <a:pt x="453525" y="14038"/>
                  </a:lnTo>
                  <a:lnTo>
                    <a:pt x="464890" y="15858"/>
                  </a:lnTo>
                  <a:lnTo>
                    <a:pt x="482905" y="24391"/>
                  </a:lnTo>
                  <a:lnTo>
                    <a:pt x="491122" y="69901"/>
                  </a:lnTo>
                  <a:lnTo>
                    <a:pt x="464258" y="89589"/>
                  </a:lnTo>
                  <a:lnTo>
                    <a:pt x="403579" y="93065"/>
                  </a:lnTo>
                  <a:lnTo>
                    <a:pt x="300867" y="88641"/>
                  </a:lnTo>
                  <a:lnTo>
                    <a:pt x="253462" y="94013"/>
                  </a:lnTo>
                  <a:lnTo>
                    <a:pt x="202264" y="94645"/>
                  </a:lnTo>
                  <a:lnTo>
                    <a:pt x="149170" y="92749"/>
                  </a:lnTo>
                  <a:lnTo>
                    <a:pt x="131156" y="88957"/>
                  </a:lnTo>
                  <a:lnTo>
                    <a:pt x="102396" y="85480"/>
                  </a:lnTo>
                  <a:lnTo>
                    <a:pt x="68264" y="89589"/>
                  </a:lnTo>
                  <a:lnTo>
                    <a:pt x="50566" y="89589"/>
                  </a:lnTo>
                  <a:lnTo>
                    <a:pt x="31604" y="82636"/>
                  </a:lnTo>
                  <a:lnTo>
                    <a:pt x="21807" y="7283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561" name="Google Shape;2561;p21"/>
            <p:cNvGrpSpPr/>
            <p:nvPr/>
          </p:nvGrpSpPr>
          <p:grpSpPr>
            <a:xfrm>
              <a:off x="-2300951" y="3662274"/>
              <a:ext cx="4642922" cy="2487218"/>
              <a:chOff x="5683524" y="3609799"/>
              <a:chExt cx="4642922" cy="2487218"/>
            </a:xfrm>
          </p:grpSpPr>
          <p:grpSp>
            <p:nvGrpSpPr>
              <p:cNvPr id="2562" name="Google Shape;2562;p21"/>
              <p:cNvGrpSpPr/>
              <p:nvPr/>
            </p:nvGrpSpPr>
            <p:grpSpPr>
              <a:xfrm>
                <a:off x="6411213" y="365053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2563" name="Google Shape;2563;p21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64" name="Google Shape;2564;p21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65" name="Google Shape;2565;p21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66" name="Google Shape;2566;p21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67" name="Google Shape;2567;p21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68" name="Google Shape;2568;p21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69" name="Google Shape;2569;p21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70" name="Google Shape;2570;p21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71" name="Google Shape;2571;p21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72" name="Google Shape;2572;p21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73" name="Google Shape;2573;p21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74" name="Google Shape;2574;p21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75" name="Google Shape;2575;p21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76" name="Google Shape;2576;p21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77" name="Google Shape;2577;p21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78" name="Google Shape;2578;p21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79" name="Google Shape;2579;p21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80" name="Google Shape;2580;p21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81" name="Google Shape;2581;p21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82" name="Google Shape;2582;p21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583" name="Google Shape;2583;p21"/>
              <p:cNvGrpSpPr/>
              <p:nvPr/>
            </p:nvGrpSpPr>
            <p:grpSpPr>
              <a:xfrm>
                <a:off x="6934600" y="3663268"/>
                <a:ext cx="1627295" cy="608831"/>
                <a:chOff x="2445982" y="1216407"/>
                <a:chExt cx="1389782" cy="519968"/>
              </a:xfrm>
            </p:grpSpPr>
            <p:sp>
              <p:nvSpPr>
                <p:cNvPr id="2584" name="Google Shape;2584;p21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85" name="Google Shape;2585;p21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86" name="Google Shape;2586;p21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87" name="Google Shape;2587;p21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88" name="Google Shape;2588;p21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89" name="Google Shape;2589;p21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90" name="Google Shape;2590;p21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91" name="Google Shape;2591;p21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92" name="Google Shape;2592;p21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93" name="Google Shape;2593;p21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94" name="Google Shape;2594;p21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95" name="Google Shape;2595;p21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596" name="Google Shape;2596;p21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597" name="Google Shape;2597;p21"/>
              <p:cNvSpPr/>
              <p:nvPr/>
            </p:nvSpPr>
            <p:spPr>
              <a:xfrm>
                <a:off x="5683524" y="360979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598" name="Google Shape;2598;p21"/>
              <p:cNvGrpSpPr/>
              <p:nvPr/>
            </p:nvGrpSpPr>
            <p:grpSpPr>
              <a:xfrm>
                <a:off x="5687088" y="362670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2599" name="Google Shape;2599;p21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00" name="Google Shape;2600;p21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01" name="Google Shape;2601;p21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02" name="Google Shape;2602;p21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03" name="Google Shape;2603;p21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04" name="Google Shape;2604;p21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05" name="Google Shape;2605;p21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06" name="Google Shape;2606;p21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07" name="Google Shape;2607;p21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08" name="Google Shape;2608;p21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09" name="Google Shape;2609;p21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10" name="Google Shape;2610;p21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11" name="Google Shape;2611;p21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12" name="Google Shape;2612;p21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13" name="Google Shape;2613;p21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14" name="Google Shape;2614;p21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15" name="Google Shape;2615;p21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16" name="Google Shape;2616;p21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17" name="Google Shape;2617;p21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18" name="Google Shape;2618;p21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19" name="Google Shape;2619;p21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0" name="Google Shape;2620;p21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1" name="Google Shape;2621;p21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2" name="Google Shape;2622;p21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3" name="Google Shape;2623;p21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4" name="Google Shape;2624;p21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25" name="Google Shape;2625;p21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2626" name="Google Shape;2626;p21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2627" name="Google Shape;2627;p21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8" name="Google Shape;2628;p21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29" name="Google Shape;2629;p21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0" name="Google Shape;2630;p21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1" name="Google Shape;2631;p21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2" name="Google Shape;2632;p21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3" name="Google Shape;2633;p21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4" name="Google Shape;2634;p21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5" name="Google Shape;2635;p21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6" name="Google Shape;2636;p21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637" name="Google Shape;2637;p21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2638" name="Google Shape;2638;p21"/>
            <p:cNvGrpSpPr/>
            <p:nvPr/>
          </p:nvGrpSpPr>
          <p:grpSpPr>
            <a:xfrm>
              <a:off x="6802217" y="3662270"/>
              <a:ext cx="4642922" cy="2487218"/>
              <a:chOff x="-1951296" y="3403209"/>
              <a:chExt cx="4642922" cy="2487218"/>
            </a:xfrm>
          </p:grpSpPr>
          <p:grpSp>
            <p:nvGrpSpPr>
              <p:cNvPr id="2639" name="Google Shape;2639;p21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2640" name="Google Shape;2640;p21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1" name="Google Shape;2641;p21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2" name="Google Shape;2642;p21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3" name="Google Shape;2643;p21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4" name="Google Shape;2644;p21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5" name="Google Shape;2645;p21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6" name="Google Shape;2646;p21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7" name="Google Shape;2647;p21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8" name="Google Shape;2648;p21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49" name="Google Shape;2649;p21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0" name="Google Shape;2650;p21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1" name="Google Shape;2651;p21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2" name="Google Shape;2652;p21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3" name="Google Shape;2653;p21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4" name="Google Shape;2654;p21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5" name="Google Shape;2655;p21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6" name="Google Shape;2656;p21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7" name="Google Shape;2657;p21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8" name="Google Shape;2658;p21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59" name="Google Shape;2659;p21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660" name="Google Shape;2660;p21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2661" name="Google Shape;2661;p21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2" name="Google Shape;2662;p21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3" name="Google Shape;2663;p21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4" name="Google Shape;2664;p21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5" name="Google Shape;2665;p21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6" name="Google Shape;2666;p21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7" name="Google Shape;2667;p21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8" name="Google Shape;2668;p21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69" name="Google Shape;2669;p21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0" name="Google Shape;2670;p21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1" name="Google Shape;2671;p21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2" name="Google Shape;2672;p21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3" name="Google Shape;2673;p21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674" name="Google Shape;2674;p21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675" name="Google Shape;2675;p21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2676" name="Google Shape;2676;p21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7" name="Google Shape;2677;p21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8" name="Google Shape;2678;p21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79" name="Google Shape;2679;p21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80" name="Google Shape;2680;p21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81" name="Google Shape;2681;p21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82" name="Google Shape;2682;p21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83" name="Google Shape;2683;p21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84" name="Google Shape;2684;p21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85" name="Google Shape;2685;p21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86" name="Google Shape;2686;p21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87" name="Google Shape;2687;p21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88" name="Google Shape;2688;p21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89" name="Google Shape;2689;p21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90" name="Google Shape;2690;p21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91" name="Google Shape;2691;p21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92" name="Google Shape;2692;p21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93" name="Google Shape;2693;p21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94" name="Google Shape;2694;p21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95" name="Google Shape;2695;p21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96" name="Google Shape;2696;p21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97" name="Google Shape;2697;p21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98" name="Google Shape;2698;p21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699" name="Google Shape;2699;p21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00" name="Google Shape;2700;p21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01" name="Google Shape;2701;p21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02" name="Google Shape;2702;p21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2703" name="Google Shape;2703;p21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2704" name="Google Shape;2704;p21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5" name="Google Shape;2705;p21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6" name="Google Shape;2706;p21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7" name="Google Shape;2707;p21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8" name="Google Shape;2708;p21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09" name="Google Shape;2709;p21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0" name="Google Shape;2710;p21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1" name="Google Shape;2711;p21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2" name="Google Shape;2712;p21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3" name="Google Shape;2713;p21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714" name="Google Shape;2714;p21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2715" name="Google Shape;2715;p21"/>
            <p:cNvGrpSpPr/>
            <p:nvPr/>
          </p:nvGrpSpPr>
          <p:grpSpPr>
            <a:xfrm>
              <a:off x="1110889" y="3862201"/>
              <a:ext cx="4074869" cy="2087363"/>
              <a:chOff x="4899775" y="1396775"/>
              <a:chExt cx="3731223" cy="1911329"/>
            </a:xfrm>
          </p:grpSpPr>
          <p:grpSp>
            <p:nvGrpSpPr>
              <p:cNvPr id="2716" name="Google Shape;2716;p21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2717" name="Google Shape;2717;p21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rect b="b" l="l" r="r" t="t"/>
                  <a:pathLst>
                    <a:path extrusionOk="0" h="2382" w="579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8" name="Google Shape;2718;p21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rect b="b" l="l" r="r" t="t"/>
                  <a:pathLst>
                    <a:path extrusionOk="0" h="1143" w="3551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19" name="Google Shape;2719;p21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rect b="b" l="l" r="r" t="t"/>
                  <a:pathLst>
                    <a:path extrusionOk="0" h="2543" w="1847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20" name="Google Shape;2720;p21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rect b="b" l="l" r="r" t="t"/>
                  <a:pathLst>
                    <a:path extrusionOk="0" h="2891" w="2133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21" name="Google Shape;2721;p21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rect b="b" l="l" r="r" t="t"/>
                  <a:pathLst>
                    <a:path extrusionOk="0" h="2276" w="1482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22" name="Google Shape;2722;p21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rect b="b" l="l" r="r" t="t"/>
                  <a:pathLst>
                    <a:path extrusionOk="0" h="1562" w="875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23" name="Google Shape;2723;p21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rect b="b" l="l" r="r" t="t"/>
                  <a:pathLst>
                    <a:path extrusionOk="0" h="3266" w="2802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24" name="Google Shape;2724;p21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rect b="b" l="l" r="r" t="t"/>
                  <a:pathLst>
                    <a:path extrusionOk="0" h="2945" w="1785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25" name="Google Shape;2725;p21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rect b="b" l="l" r="r" t="t"/>
                  <a:pathLst>
                    <a:path extrusionOk="0" h="3355" w="4524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26" name="Google Shape;2726;p21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rect b="b" l="l" r="r" t="t"/>
                  <a:pathLst>
                    <a:path extrusionOk="0" h="1732" w="580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27" name="Google Shape;2727;p21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rect b="b" l="l" r="r" t="t"/>
                  <a:pathLst>
                    <a:path extrusionOk="0" h="3257" w="4801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728" name="Google Shape;2728;p21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2729" name="Google Shape;2729;p21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30" name="Google Shape;2730;p21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31" name="Google Shape;2731;p21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32" name="Google Shape;2732;p21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33" name="Google Shape;2733;p21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34" name="Google Shape;2734;p21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35" name="Google Shape;2735;p21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36" name="Google Shape;2736;p21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737" name="Google Shape;2737;p21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2738" name="Google Shape;2738;p21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39" name="Google Shape;2739;p21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40" name="Google Shape;2740;p21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41" name="Google Shape;2741;p21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42" name="Google Shape;2742;p21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43" name="Google Shape;2743;p21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44" name="Google Shape;2744;p21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45" name="Google Shape;2745;p21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46" name="Google Shape;2746;p21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47" name="Google Shape;2747;p21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48" name="Google Shape;2748;p21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49" name="Google Shape;2749;p21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50" name="Google Shape;2750;p21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751" name="Google Shape;2751;p21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2752" name="Google Shape;2752;p21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rect b="b" l="l" r="r" t="t"/>
                  <a:pathLst>
                    <a:path extrusionOk="0" h="2124" w="5479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53" name="Google Shape;2753;p21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54" name="Google Shape;2754;p21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rect b="b" l="l" r="r" t="t"/>
                  <a:pathLst>
                    <a:path extrusionOk="0" h="1776" w="1375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755" name="Google Shape;2755;p21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2756" name="Google Shape;2756;p21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rect b="b" l="l" r="r" t="t"/>
                  <a:pathLst>
                    <a:path extrusionOk="0" h="2794" w="2856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57" name="Google Shape;2757;p21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rect b="b" l="l" r="r" t="t"/>
                  <a:pathLst>
                    <a:path extrusionOk="0" h="1107" w="117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58" name="Google Shape;2758;p21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rect b="b" l="l" r="r" t="t"/>
                  <a:pathLst>
                    <a:path extrusionOk="0" h="2900" w="6353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59" name="Google Shape;2759;p21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rect b="b" l="l" r="r" t="t"/>
                  <a:pathLst>
                    <a:path extrusionOk="0" h="2579" w="5273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60" name="Google Shape;2760;p21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rect b="b" l="l" r="r" t="t"/>
                  <a:pathLst>
                    <a:path extrusionOk="0" h="4015" w="7102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61" name="Google Shape;2761;p21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62" name="Google Shape;2762;p21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rect b="b" l="l" r="r" t="t"/>
                  <a:pathLst>
                    <a:path extrusionOk="0" h="2079" w="2739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63" name="Google Shape;2763;p21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rect b="b" l="l" r="r" t="t"/>
                  <a:pathLst>
                    <a:path extrusionOk="0" h="2133" w="7352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64" name="Google Shape;2764;p21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rect b="b" l="l" r="r" t="t"/>
                  <a:pathLst>
                    <a:path extrusionOk="0" h="2276" w="4408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65" name="Google Shape;2765;p21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rect b="b" l="l" r="r" t="t"/>
                  <a:pathLst>
                    <a:path extrusionOk="0" h="1152" w="3774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66" name="Google Shape;2766;p21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rect b="b" l="l" r="r" t="t"/>
                  <a:pathLst>
                    <a:path extrusionOk="0" h="1741" w="3418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67" name="Google Shape;2767;p21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rect b="b" l="l" r="r" t="t"/>
                  <a:pathLst>
                    <a:path extrusionOk="0" h="732" w="715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68" name="Google Shape;2768;p21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rect b="b" l="l" r="r" t="t"/>
                  <a:pathLst>
                    <a:path extrusionOk="0" h="1464" w="3686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69" name="Google Shape;2769;p21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rect b="b" l="l" r="r" t="t"/>
                  <a:pathLst>
                    <a:path extrusionOk="0" h="2124" w="1616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70" name="Google Shape;2770;p21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rect b="b" l="l" r="r" t="t"/>
                  <a:pathLst>
                    <a:path extrusionOk="0" h="1250" w="183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71" name="Google Shape;2771;p21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rect b="b" l="l" r="r" t="t"/>
                  <a:pathLst>
                    <a:path extrusionOk="0" h="2143" w="5023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72" name="Google Shape;2772;p21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rect b="b" l="l" r="r" t="t"/>
                  <a:pathLst>
                    <a:path extrusionOk="0" h="2303" w="679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73" name="Google Shape;2773;p21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rect b="b" l="l" r="r" t="t"/>
                  <a:pathLst>
                    <a:path extrusionOk="0" h="2445" w="1786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74" name="Google Shape;2774;p21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rect b="b" l="l" r="r" t="t"/>
                  <a:pathLst>
                    <a:path extrusionOk="0" h="2570" w="6004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775" name="Google Shape;2775;p21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2776" name="Google Shape;2776;p21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77" name="Google Shape;2777;p21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78" name="Google Shape;2778;p21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79" name="Google Shape;2779;p21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80" name="Google Shape;2780;p21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81" name="Google Shape;2781;p21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82" name="Google Shape;2782;p21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83" name="Google Shape;2783;p21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84" name="Google Shape;2784;p21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85" name="Google Shape;2785;p21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86" name="Google Shape;2786;p21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87" name="Google Shape;2787;p21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88" name="Google Shape;2788;p21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89" name="Google Shape;2789;p21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90" name="Google Shape;2790;p21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91" name="Google Shape;2791;p21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92" name="Google Shape;2792;p21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93" name="Google Shape;2793;p21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94" name="Google Shape;2794;p21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95" name="Google Shape;2795;p21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96" name="Google Shape;2796;p21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97" name="Google Shape;2797;p21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98" name="Google Shape;2798;p21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799" name="Google Shape;2799;p21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0" name="Google Shape;2800;p21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1" name="Google Shape;2801;p21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2" name="Google Shape;2802;p21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3" name="Google Shape;2803;p21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4" name="Google Shape;2804;p21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5" name="Google Shape;2805;p21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6" name="Google Shape;2806;p21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7" name="Google Shape;2807;p21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8" name="Google Shape;2808;p21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09" name="Google Shape;2809;p21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0" name="Google Shape;2810;p21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1" name="Google Shape;2811;p21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2" name="Google Shape;2812;p21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3" name="Google Shape;2813;p21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4" name="Google Shape;2814;p21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5" name="Google Shape;2815;p21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6" name="Google Shape;2816;p21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7" name="Google Shape;2817;p21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8" name="Google Shape;2818;p21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19" name="Google Shape;2819;p21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20" name="Google Shape;2820;p21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21" name="Google Shape;2821;p21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22" name="Google Shape;2822;p21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23" name="Google Shape;2823;p21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24" name="Google Shape;2824;p21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25" name="Google Shape;2825;p21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26" name="Google Shape;2826;p21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27" name="Google Shape;2827;p21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28" name="Google Shape;2828;p21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29" name="Google Shape;2829;p21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30" name="Google Shape;2830;p21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31" name="Google Shape;2831;p21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32" name="Google Shape;2832;p21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33" name="Google Shape;2833;p21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34" name="Google Shape;2834;p21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35" name="Google Shape;2835;p21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36" name="Google Shape;2836;p21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37" name="Google Shape;2837;p21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38" name="Google Shape;2838;p21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39" name="Google Shape;2839;p21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40" name="Google Shape;2840;p21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41" name="Google Shape;2841;p21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42" name="Google Shape;2842;p21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43" name="Google Shape;2843;p21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44" name="Google Shape;2844;p21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2845" name="Google Shape;2845;p21"/>
            <p:cNvGrpSpPr/>
            <p:nvPr/>
          </p:nvGrpSpPr>
          <p:grpSpPr>
            <a:xfrm flipH="1">
              <a:off x="4010478" y="3862191"/>
              <a:ext cx="4074869" cy="2087363"/>
              <a:chOff x="4899775" y="1396775"/>
              <a:chExt cx="3731223" cy="1911329"/>
            </a:xfrm>
          </p:grpSpPr>
          <p:grpSp>
            <p:nvGrpSpPr>
              <p:cNvPr id="2846" name="Google Shape;2846;p21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2847" name="Google Shape;2847;p21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rect b="b" l="l" r="r" t="t"/>
                  <a:pathLst>
                    <a:path extrusionOk="0" h="2382" w="579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48" name="Google Shape;2848;p21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rect b="b" l="l" r="r" t="t"/>
                  <a:pathLst>
                    <a:path extrusionOk="0" h="1143" w="3551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49" name="Google Shape;2849;p21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rect b="b" l="l" r="r" t="t"/>
                  <a:pathLst>
                    <a:path extrusionOk="0" h="2543" w="1847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50" name="Google Shape;2850;p21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rect b="b" l="l" r="r" t="t"/>
                  <a:pathLst>
                    <a:path extrusionOk="0" h="2891" w="2133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51" name="Google Shape;2851;p21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rect b="b" l="l" r="r" t="t"/>
                  <a:pathLst>
                    <a:path extrusionOk="0" h="2276" w="1482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52" name="Google Shape;2852;p21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rect b="b" l="l" r="r" t="t"/>
                  <a:pathLst>
                    <a:path extrusionOk="0" h="1562" w="875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53" name="Google Shape;2853;p21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rect b="b" l="l" r="r" t="t"/>
                  <a:pathLst>
                    <a:path extrusionOk="0" h="3266" w="2802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54" name="Google Shape;2854;p21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rect b="b" l="l" r="r" t="t"/>
                  <a:pathLst>
                    <a:path extrusionOk="0" h="2945" w="1785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55" name="Google Shape;2855;p21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rect b="b" l="l" r="r" t="t"/>
                  <a:pathLst>
                    <a:path extrusionOk="0" h="3355" w="4524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56" name="Google Shape;2856;p21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rect b="b" l="l" r="r" t="t"/>
                  <a:pathLst>
                    <a:path extrusionOk="0" h="1732" w="580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57" name="Google Shape;2857;p21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rect b="b" l="l" r="r" t="t"/>
                  <a:pathLst>
                    <a:path extrusionOk="0" h="3257" w="4801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858" name="Google Shape;2858;p21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2859" name="Google Shape;2859;p21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60" name="Google Shape;2860;p21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61" name="Google Shape;2861;p21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62" name="Google Shape;2862;p21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63" name="Google Shape;2863;p21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64" name="Google Shape;2864;p21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65" name="Google Shape;2865;p21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66" name="Google Shape;2866;p21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867" name="Google Shape;2867;p21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2868" name="Google Shape;2868;p21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69" name="Google Shape;2869;p21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70" name="Google Shape;2870;p21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71" name="Google Shape;2871;p21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72" name="Google Shape;2872;p21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73" name="Google Shape;2873;p21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74" name="Google Shape;2874;p21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75" name="Google Shape;2875;p21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76" name="Google Shape;2876;p21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77" name="Google Shape;2877;p21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78" name="Google Shape;2878;p21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79" name="Google Shape;2879;p21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80" name="Google Shape;2880;p21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881" name="Google Shape;2881;p21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2882" name="Google Shape;2882;p21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rect b="b" l="l" r="r" t="t"/>
                  <a:pathLst>
                    <a:path extrusionOk="0" h="2124" w="5479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83" name="Google Shape;2883;p21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84" name="Google Shape;2884;p21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rect b="b" l="l" r="r" t="t"/>
                  <a:pathLst>
                    <a:path extrusionOk="0" h="1776" w="1375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885" name="Google Shape;2885;p21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2886" name="Google Shape;2886;p21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rect b="b" l="l" r="r" t="t"/>
                  <a:pathLst>
                    <a:path extrusionOk="0" h="2794" w="2856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87" name="Google Shape;2887;p21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rect b="b" l="l" r="r" t="t"/>
                  <a:pathLst>
                    <a:path extrusionOk="0" h="1107" w="117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88" name="Google Shape;2888;p21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rect b="b" l="l" r="r" t="t"/>
                  <a:pathLst>
                    <a:path extrusionOk="0" h="2900" w="6353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89" name="Google Shape;2889;p21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rect b="b" l="l" r="r" t="t"/>
                  <a:pathLst>
                    <a:path extrusionOk="0" h="2579" w="5273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90" name="Google Shape;2890;p21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rect b="b" l="l" r="r" t="t"/>
                  <a:pathLst>
                    <a:path extrusionOk="0" h="4015" w="7102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91" name="Google Shape;2891;p21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92" name="Google Shape;2892;p21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rect b="b" l="l" r="r" t="t"/>
                  <a:pathLst>
                    <a:path extrusionOk="0" h="2079" w="2739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93" name="Google Shape;2893;p21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rect b="b" l="l" r="r" t="t"/>
                  <a:pathLst>
                    <a:path extrusionOk="0" h="2133" w="7352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94" name="Google Shape;2894;p21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rect b="b" l="l" r="r" t="t"/>
                  <a:pathLst>
                    <a:path extrusionOk="0" h="2276" w="4408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95" name="Google Shape;2895;p21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rect b="b" l="l" r="r" t="t"/>
                  <a:pathLst>
                    <a:path extrusionOk="0" h="1152" w="3774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96" name="Google Shape;2896;p21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rect b="b" l="l" r="r" t="t"/>
                  <a:pathLst>
                    <a:path extrusionOk="0" h="1741" w="3418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97" name="Google Shape;2897;p21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rect b="b" l="l" r="r" t="t"/>
                  <a:pathLst>
                    <a:path extrusionOk="0" h="732" w="715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98" name="Google Shape;2898;p21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rect b="b" l="l" r="r" t="t"/>
                  <a:pathLst>
                    <a:path extrusionOk="0" h="1464" w="3686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99" name="Google Shape;2899;p21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rect b="b" l="l" r="r" t="t"/>
                  <a:pathLst>
                    <a:path extrusionOk="0" h="2124" w="1616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0" name="Google Shape;2900;p21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rect b="b" l="l" r="r" t="t"/>
                  <a:pathLst>
                    <a:path extrusionOk="0" h="1250" w="183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1" name="Google Shape;2901;p21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rect b="b" l="l" r="r" t="t"/>
                  <a:pathLst>
                    <a:path extrusionOk="0" h="2143" w="5023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2" name="Google Shape;2902;p21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rect b="b" l="l" r="r" t="t"/>
                  <a:pathLst>
                    <a:path extrusionOk="0" h="2303" w="679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3" name="Google Shape;2903;p21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rect b="b" l="l" r="r" t="t"/>
                  <a:pathLst>
                    <a:path extrusionOk="0" h="2445" w="1786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4" name="Google Shape;2904;p21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rect b="b" l="l" r="r" t="t"/>
                  <a:pathLst>
                    <a:path extrusionOk="0" h="2570" w="6004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905" name="Google Shape;2905;p21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2906" name="Google Shape;2906;p21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7" name="Google Shape;2907;p21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8" name="Google Shape;2908;p21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09" name="Google Shape;2909;p21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0" name="Google Shape;2910;p21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1" name="Google Shape;2911;p21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2" name="Google Shape;2912;p21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3" name="Google Shape;2913;p21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4" name="Google Shape;2914;p21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5" name="Google Shape;2915;p21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6" name="Google Shape;2916;p21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7" name="Google Shape;2917;p21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8" name="Google Shape;2918;p21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9" name="Google Shape;2919;p21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0" name="Google Shape;2920;p21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1" name="Google Shape;2921;p21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2" name="Google Shape;2922;p21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3" name="Google Shape;2923;p21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4" name="Google Shape;2924;p21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5" name="Google Shape;2925;p21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6" name="Google Shape;2926;p21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7" name="Google Shape;2927;p21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8" name="Google Shape;2928;p21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29" name="Google Shape;2929;p21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0" name="Google Shape;2930;p21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1" name="Google Shape;2931;p21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2" name="Google Shape;2932;p21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3" name="Google Shape;2933;p21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4" name="Google Shape;2934;p21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5" name="Google Shape;2935;p21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6" name="Google Shape;2936;p21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7" name="Google Shape;2937;p21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8" name="Google Shape;2938;p21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9" name="Google Shape;2939;p21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40" name="Google Shape;2940;p21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41" name="Google Shape;2941;p21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42" name="Google Shape;2942;p21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43" name="Google Shape;2943;p21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44" name="Google Shape;2944;p21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45" name="Google Shape;2945;p21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46" name="Google Shape;2946;p21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47" name="Google Shape;2947;p21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48" name="Google Shape;2948;p21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49" name="Google Shape;2949;p21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50" name="Google Shape;2950;p21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51" name="Google Shape;2951;p21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52" name="Google Shape;2952;p21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53" name="Google Shape;2953;p21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54" name="Google Shape;2954;p21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55" name="Google Shape;2955;p21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56" name="Google Shape;2956;p21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57" name="Google Shape;2957;p21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58" name="Google Shape;2958;p21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59" name="Google Shape;2959;p21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60" name="Google Shape;2960;p21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61" name="Google Shape;2961;p21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62" name="Google Shape;2962;p21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63" name="Google Shape;2963;p21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64" name="Google Shape;2964;p21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65" name="Google Shape;2965;p21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66" name="Google Shape;2966;p21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67" name="Google Shape;2967;p21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68" name="Google Shape;2968;p21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69" name="Google Shape;2969;p21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70" name="Google Shape;2970;p21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71" name="Google Shape;2971;p21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72" name="Google Shape;2972;p21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73" name="Google Shape;2973;p21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74" name="Google Shape;2974;p21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2975" name="Google Shape;2975;p21"/>
          <p:cNvSpPr txBox="1"/>
          <p:nvPr>
            <p:ph type="title"/>
          </p:nvPr>
        </p:nvSpPr>
        <p:spPr>
          <a:xfrm>
            <a:off x="2241450" y="1074050"/>
            <a:ext cx="46611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976" name="Google Shape;2976;p21"/>
          <p:cNvSpPr txBox="1"/>
          <p:nvPr>
            <p:ph idx="1" type="subTitle"/>
          </p:nvPr>
        </p:nvSpPr>
        <p:spPr>
          <a:xfrm>
            <a:off x="2241550" y="1915850"/>
            <a:ext cx="4661100" cy="126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" name="Google Shape;15;p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2977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2"/>
          <p:cNvSpPr/>
          <p:nvPr>
            <p:ph idx="2" type="pic"/>
          </p:nvPr>
        </p:nvSpPr>
        <p:spPr>
          <a:xfrm>
            <a:off x="-50" y="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979" name="Google Shape;2979;p22"/>
          <p:cNvSpPr txBox="1"/>
          <p:nvPr>
            <p:ph type="title"/>
          </p:nvPr>
        </p:nvSpPr>
        <p:spPr>
          <a:xfrm>
            <a:off x="720000" y="539400"/>
            <a:ext cx="7704000" cy="7092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2980" name="Shape 2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1" name="Google Shape;2981;p23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82" name="Google Shape;2982;p23"/>
          <p:cNvSpPr txBox="1"/>
          <p:nvPr>
            <p:ph hasCustomPrompt="1" type="title"/>
          </p:nvPr>
        </p:nvSpPr>
        <p:spPr>
          <a:xfrm>
            <a:off x="2402400" y="1210550"/>
            <a:ext cx="4339200" cy="1310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983" name="Google Shape;2983;p23"/>
          <p:cNvSpPr txBox="1"/>
          <p:nvPr>
            <p:ph idx="1" type="subTitle"/>
          </p:nvPr>
        </p:nvSpPr>
        <p:spPr>
          <a:xfrm>
            <a:off x="2402400" y="2521425"/>
            <a:ext cx="4339200" cy="437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9pPr>
          </a:lstStyle>
          <a:p/>
        </p:txBody>
      </p:sp>
      <p:grpSp>
        <p:nvGrpSpPr>
          <p:cNvPr id="2984" name="Google Shape;2984;p23"/>
          <p:cNvGrpSpPr/>
          <p:nvPr/>
        </p:nvGrpSpPr>
        <p:grpSpPr>
          <a:xfrm>
            <a:off x="-2837263" y="1858252"/>
            <a:ext cx="14316617" cy="4161030"/>
            <a:chOff x="-2837263" y="1858252"/>
            <a:chExt cx="14316617" cy="4161030"/>
          </a:xfrm>
        </p:grpSpPr>
        <p:sp>
          <p:nvSpPr>
            <p:cNvPr id="2985" name="Google Shape;2985;p23"/>
            <p:cNvSpPr/>
            <p:nvPr/>
          </p:nvSpPr>
          <p:spPr>
            <a:xfrm>
              <a:off x="-1399750" y="2826225"/>
              <a:ext cx="12278050" cy="3116100"/>
            </a:xfrm>
            <a:custGeom>
              <a:rect b="b" l="l" r="r" t="t"/>
              <a:pathLst>
                <a:path extrusionOk="0" h="124644" w="491122">
                  <a:moveTo>
                    <a:pt x="0" y="59131"/>
                  </a:moveTo>
                  <a:lnTo>
                    <a:pt x="41741" y="4055"/>
                  </a:lnTo>
                  <a:lnTo>
                    <a:pt x="64524" y="4415"/>
                  </a:lnTo>
                  <a:lnTo>
                    <a:pt x="94752" y="11468"/>
                  </a:lnTo>
                  <a:lnTo>
                    <a:pt x="105023" y="24364"/>
                  </a:lnTo>
                  <a:lnTo>
                    <a:pt x="113973" y="40324"/>
                  </a:lnTo>
                  <a:lnTo>
                    <a:pt x="138108" y="47977"/>
                  </a:lnTo>
                  <a:lnTo>
                    <a:pt x="164773" y="50560"/>
                  </a:lnTo>
                  <a:lnTo>
                    <a:pt x="184613" y="57984"/>
                  </a:lnTo>
                  <a:lnTo>
                    <a:pt x="216107" y="42679"/>
                  </a:lnTo>
                  <a:lnTo>
                    <a:pt x="242597" y="44739"/>
                  </a:lnTo>
                  <a:lnTo>
                    <a:pt x="263495" y="40030"/>
                  </a:lnTo>
                  <a:lnTo>
                    <a:pt x="290540" y="42361"/>
                  </a:lnTo>
                  <a:lnTo>
                    <a:pt x="306468" y="45916"/>
                  </a:lnTo>
                  <a:lnTo>
                    <a:pt x="315886" y="42384"/>
                  </a:lnTo>
                  <a:lnTo>
                    <a:pt x="329131" y="45033"/>
                  </a:lnTo>
                  <a:lnTo>
                    <a:pt x="351206" y="33849"/>
                  </a:lnTo>
                  <a:lnTo>
                    <a:pt x="366217" y="24724"/>
                  </a:lnTo>
                  <a:lnTo>
                    <a:pt x="383878" y="12656"/>
                  </a:lnTo>
                  <a:lnTo>
                    <a:pt x="395651" y="0"/>
                  </a:lnTo>
                  <a:lnTo>
                    <a:pt x="419198" y="1177"/>
                  </a:lnTo>
                  <a:lnTo>
                    <a:pt x="442037" y="9353"/>
                  </a:lnTo>
                  <a:lnTo>
                    <a:pt x="441326" y="38739"/>
                  </a:lnTo>
                  <a:lnTo>
                    <a:pt x="453525" y="44037"/>
                  </a:lnTo>
                  <a:lnTo>
                    <a:pt x="464890" y="45857"/>
                  </a:lnTo>
                  <a:lnTo>
                    <a:pt x="482905" y="54390"/>
                  </a:lnTo>
                  <a:lnTo>
                    <a:pt x="491122" y="99900"/>
                  </a:lnTo>
                  <a:lnTo>
                    <a:pt x="464258" y="119588"/>
                  </a:lnTo>
                  <a:lnTo>
                    <a:pt x="403579" y="123064"/>
                  </a:lnTo>
                  <a:lnTo>
                    <a:pt x="300867" y="118640"/>
                  </a:lnTo>
                  <a:lnTo>
                    <a:pt x="253462" y="124012"/>
                  </a:lnTo>
                  <a:lnTo>
                    <a:pt x="202264" y="124644"/>
                  </a:lnTo>
                  <a:lnTo>
                    <a:pt x="149170" y="122748"/>
                  </a:lnTo>
                  <a:lnTo>
                    <a:pt x="131156" y="118956"/>
                  </a:lnTo>
                  <a:lnTo>
                    <a:pt x="102396" y="115479"/>
                  </a:lnTo>
                  <a:lnTo>
                    <a:pt x="68264" y="119588"/>
                  </a:lnTo>
                  <a:lnTo>
                    <a:pt x="50566" y="119588"/>
                  </a:lnTo>
                  <a:lnTo>
                    <a:pt x="31604" y="112635"/>
                  </a:lnTo>
                  <a:lnTo>
                    <a:pt x="21807" y="1028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986" name="Google Shape;2986;p23"/>
            <p:cNvGrpSpPr/>
            <p:nvPr/>
          </p:nvGrpSpPr>
          <p:grpSpPr>
            <a:xfrm>
              <a:off x="-2837263" y="1858252"/>
              <a:ext cx="14316617" cy="4161030"/>
              <a:chOff x="-2837263" y="1858252"/>
              <a:chExt cx="14316617" cy="4161030"/>
            </a:xfrm>
          </p:grpSpPr>
          <p:grpSp>
            <p:nvGrpSpPr>
              <p:cNvPr id="2987" name="Google Shape;2987;p23"/>
              <p:cNvGrpSpPr/>
              <p:nvPr/>
            </p:nvGrpSpPr>
            <p:grpSpPr>
              <a:xfrm>
                <a:off x="259080" y="42539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2988" name="Google Shape;2988;p2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989" name="Google Shape;2989;p2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90" name="Google Shape;2990;p2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91" name="Google Shape;2991;p2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92" name="Google Shape;2992;p2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93" name="Google Shape;2993;p2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94" name="Google Shape;2994;p2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95" name="Google Shape;2995;p2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96" name="Google Shape;2996;p2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2997" name="Google Shape;2997;p2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998" name="Google Shape;2998;p2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99" name="Google Shape;2999;p2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00" name="Google Shape;3000;p2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01" name="Google Shape;3001;p2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02" name="Google Shape;3002;p2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03" name="Google Shape;3003;p2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04" name="Google Shape;3004;p2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05" name="Google Shape;3005;p2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06" name="Google Shape;3006;p2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07" name="Google Shape;3007;p2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08" name="Google Shape;3008;p2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09" name="Google Shape;3009;p2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10" name="Google Shape;3010;p2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011" name="Google Shape;3011;p2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2" name="Google Shape;3012;p2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3" name="Google Shape;3013;p2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4" name="Google Shape;3014;p2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5" name="Google Shape;3015;p2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6" name="Google Shape;3016;p2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7" name="Google Shape;3017;p2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8" name="Google Shape;3018;p2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9" name="Google Shape;3019;p2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0" name="Google Shape;3020;p2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1" name="Google Shape;3021;p2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2" name="Google Shape;3022;p2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3" name="Google Shape;3023;p2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4" name="Google Shape;3024;p2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5" name="Google Shape;3025;p2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6" name="Google Shape;3026;p2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7" name="Google Shape;3027;p2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8" name="Google Shape;3028;p2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9" name="Google Shape;3029;p2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0" name="Google Shape;3030;p2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1" name="Google Shape;3031;p2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2" name="Google Shape;3032;p2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3" name="Google Shape;3033;p2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4" name="Google Shape;3034;p2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35" name="Google Shape;3035;p2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36" name="Google Shape;3036;p23"/>
              <p:cNvGrpSpPr/>
              <p:nvPr/>
            </p:nvGrpSpPr>
            <p:grpSpPr>
              <a:xfrm rot="1440716">
                <a:off x="-2532123" y="2695241"/>
                <a:ext cx="4642614" cy="2487053"/>
                <a:chOff x="-1951296" y="3403209"/>
                <a:chExt cx="4642922" cy="2487218"/>
              </a:xfrm>
            </p:grpSpPr>
            <p:grpSp>
              <p:nvGrpSpPr>
                <p:cNvPr id="3037" name="Google Shape;3037;p23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038" name="Google Shape;3038;p2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39" name="Google Shape;3039;p2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40" name="Google Shape;3040;p2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41" name="Google Shape;3041;p2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42" name="Google Shape;3042;p2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43" name="Google Shape;3043;p2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44" name="Google Shape;3044;p2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45" name="Google Shape;3045;p2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46" name="Google Shape;3046;p2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47" name="Google Shape;3047;p2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48" name="Google Shape;3048;p2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49" name="Google Shape;3049;p2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50" name="Google Shape;3050;p2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51" name="Google Shape;3051;p2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52" name="Google Shape;3052;p2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53" name="Google Shape;3053;p2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54" name="Google Shape;3054;p2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55" name="Google Shape;3055;p2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56" name="Google Shape;3056;p2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57" name="Google Shape;3057;p2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058" name="Google Shape;3058;p23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059" name="Google Shape;3059;p2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0" name="Google Shape;3060;p2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1" name="Google Shape;3061;p2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2" name="Google Shape;3062;p2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3" name="Google Shape;3063;p2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4" name="Google Shape;3064;p2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5" name="Google Shape;3065;p2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6" name="Google Shape;3066;p2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7" name="Google Shape;3067;p2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8" name="Google Shape;3068;p2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9" name="Google Shape;3069;p2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0" name="Google Shape;3070;p2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1" name="Google Shape;3071;p2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072" name="Google Shape;3072;p23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073" name="Google Shape;3073;p23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074" name="Google Shape;3074;p2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5" name="Google Shape;3075;p2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6" name="Google Shape;3076;p2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7" name="Google Shape;3077;p2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8" name="Google Shape;3078;p2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79" name="Google Shape;3079;p2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0" name="Google Shape;3080;p2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1" name="Google Shape;3081;p2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2" name="Google Shape;3082;p2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3" name="Google Shape;3083;p2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4" name="Google Shape;3084;p2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5" name="Google Shape;3085;p2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6" name="Google Shape;3086;p2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7" name="Google Shape;3087;p2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8" name="Google Shape;3088;p2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89" name="Google Shape;3089;p2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0" name="Google Shape;3090;p2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1" name="Google Shape;3091;p2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2" name="Google Shape;3092;p2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3" name="Google Shape;3093;p2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4" name="Google Shape;3094;p2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5" name="Google Shape;3095;p2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6" name="Google Shape;3096;p2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7" name="Google Shape;3097;p2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8" name="Google Shape;3098;p2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99" name="Google Shape;3099;p2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00" name="Google Shape;3100;p2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3101" name="Google Shape;3101;p2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102" name="Google Shape;3102;p2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03" name="Google Shape;3103;p2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04" name="Google Shape;3104;p2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05" name="Google Shape;3105;p2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06" name="Google Shape;3106;p2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07" name="Google Shape;3107;p2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08" name="Google Shape;3108;p2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09" name="Google Shape;3109;p2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10" name="Google Shape;3110;p2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11" name="Google Shape;3111;p2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112" name="Google Shape;3112;p2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3113" name="Google Shape;3113;p23"/>
              <p:cNvGrpSpPr/>
              <p:nvPr/>
            </p:nvGrpSpPr>
            <p:grpSpPr>
              <a:xfrm>
                <a:off x="4912429" y="4324509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114" name="Google Shape;3114;p2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115" name="Google Shape;3115;p2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6" name="Google Shape;3116;p2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7" name="Google Shape;3117;p2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8" name="Google Shape;3118;p2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19" name="Google Shape;3119;p2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0" name="Google Shape;3120;p2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1" name="Google Shape;3121;p2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2" name="Google Shape;3122;p2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123" name="Google Shape;3123;p2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124" name="Google Shape;3124;p2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5" name="Google Shape;3125;p2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6" name="Google Shape;3126;p2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7" name="Google Shape;3127;p2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8" name="Google Shape;3128;p2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29" name="Google Shape;3129;p2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0" name="Google Shape;3130;p2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1" name="Google Shape;3131;p2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2" name="Google Shape;3132;p2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3" name="Google Shape;3133;p2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4" name="Google Shape;3134;p2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5" name="Google Shape;3135;p2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36" name="Google Shape;3136;p2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137" name="Google Shape;3137;p2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38" name="Google Shape;3138;p2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39" name="Google Shape;3139;p2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0" name="Google Shape;3140;p2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1" name="Google Shape;3141;p2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2" name="Google Shape;3142;p2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3" name="Google Shape;3143;p2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4" name="Google Shape;3144;p2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5" name="Google Shape;3145;p2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6" name="Google Shape;3146;p2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7" name="Google Shape;3147;p2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8" name="Google Shape;3148;p2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9" name="Google Shape;3149;p2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0" name="Google Shape;3150;p2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1" name="Google Shape;3151;p2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2" name="Google Shape;3152;p2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3" name="Google Shape;3153;p2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4" name="Google Shape;3154;p2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5" name="Google Shape;3155;p2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6" name="Google Shape;3156;p2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7" name="Google Shape;3157;p2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8" name="Google Shape;3158;p2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9" name="Google Shape;3159;p2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60" name="Google Shape;3160;p2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61" name="Google Shape;3161;p2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162" name="Google Shape;3162;p23"/>
              <p:cNvGrpSpPr/>
              <p:nvPr/>
            </p:nvGrpSpPr>
            <p:grpSpPr>
              <a:xfrm>
                <a:off x="1937942" y="473111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163" name="Google Shape;3163;p2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164" name="Google Shape;3164;p2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65" name="Google Shape;3165;p2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66" name="Google Shape;3166;p2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67" name="Google Shape;3167;p2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68" name="Google Shape;3168;p2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69" name="Google Shape;3169;p2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0" name="Google Shape;3170;p2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1" name="Google Shape;3171;p2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172" name="Google Shape;3172;p2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173" name="Google Shape;3173;p2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4" name="Google Shape;3174;p2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5" name="Google Shape;3175;p2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6" name="Google Shape;3176;p2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7" name="Google Shape;3177;p2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8" name="Google Shape;3178;p2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79" name="Google Shape;3179;p2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0" name="Google Shape;3180;p2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1" name="Google Shape;3181;p2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2" name="Google Shape;3182;p2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3" name="Google Shape;3183;p2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4" name="Google Shape;3184;p2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185" name="Google Shape;3185;p2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186" name="Google Shape;3186;p2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87" name="Google Shape;3187;p2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88" name="Google Shape;3188;p2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89" name="Google Shape;3189;p2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90" name="Google Shape;3190;p2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91" name="Google Shape;3191;p2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92" name="Google Shape;3192;p2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93" name="Google Shape;3193;p2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94" name="Google Shape;3194;p2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95" name="Google Shape;3195;p2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96" name="Google Shape;3196;p2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97" name="Google Shape;3197;p2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98" name="Google Shape;3198;p2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99" name="Google Shape;3199;p2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00" name="Google Shape;3200;p2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01" name="Google Shape;3201;p2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02" name="Google Shape;3202;p2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03" name="Google Shape;3203;p2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04" name="Google Shape;3204;p2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05" name="Google Shape;3205;p2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06" name="Google Shape;3206;p2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07" name="Google Shape;3207;p2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08" name="Google Shape;3208;p2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09" name="Google Shape;3209;p2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10" name="Google Shape;3210;p2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211" name="Google Shape;3211;p23"/>
              <p:cNvGrpSpPr/>
              <p:nvPr/>
            </p:nvGrpSpPr>
            <p:grpSpPr>
              <a:xfrm rot="-401405">
                <a:off x="6707316" y="2972346"/>
                <a:ext cx="4642965" cy="2487241"/>
                <a:chOff x="5683524" y="3609799"/>
                <a:chExt cx="4642922" cy="2487218"/>
              </a:xfrm>
            </p:grpSpPr>
            <p:grpSp>
              <p:nvGrpSpPr>
                <p:cNvPr id="3212" name="Google Shape;3212;p23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213" name="Google Shape;3213;p2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14" name="Google Shape;3214;p2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15" name="Google Shape;3215;p2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16" name="Google Shape;3216;p2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17" name="Google Shape;3217;p2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18" name="Google Shape;3218;p2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19" name="Google Shape;3219;p2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20" name="Google Shape;3220;p2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21" name="Google Shape;3221;p2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22" name="Google Shape;3222;p2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23" name="Google Shape;3223;p2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24" name="Google Shape;3224;p2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25" name="Google Shape;3225;p2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26" name="Google Shape;3226;p2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27" name="Google Shape;3227;p2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28" name="Google Shape;3228;p2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29" name="Google Shape;3229;p2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30" name="Google Shape;3230;p2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31" name="Google Shape;3231;p2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32" name="Google Shape;3232;p2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233" name="Google Shape;3233;p23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234" name="Google Shape;3234;p2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35" name="Google Shape;3235;p2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36" name="Google Shape;3236;p2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37" name="Google Shape;3237;p2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38" name="Google Shape;3238;p2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39" name="Google Shape;3239;p2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40" name="Google Shape;3240;p2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41" name="Google Shape;3241;p2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42" name="Google Shape;3242;p2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43" name="Google Shape;3243;p2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44" name="Google Shape;3244;p2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45" name="Google Shape;3245;p2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46" name="Google Shape;3246;p2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247" name="Google Shape;3247;p23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248" name="Google Shape;3248;p23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249" name="Google Shape;3249;p2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50" name="Google Shape;3250;p2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51" name="Google Shape;3251;p2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52" name="Google Shape;3252;p2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53" name="Google Shape;3253;p2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54" name="Google Shape;3254;p2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55" name="Google Shape;3255;p2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56" name="Google Shape;3256;p2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57" name="Google Shape;3257;p2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58" name="Google Shape;3258;p2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59" name="Google Shape;3259;p2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60" name="Google Shape;3260;p2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61" name="Google Shape;3261;p2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62" name="Google Shape;3262;p2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63" name="Google Shape;3263;p2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64" name="Google Shape;3264;p2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65" name="Google Shape;3265;p2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66" name="Google Shape;3266;p2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67" name="Google Shape;3267;p2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68" name="Google Shape;3268;p2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69" name="Google Shape;3269;p2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70" name="Google Shape;3270;p2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71" name="Google Shape;3271;p2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72" name="Google Shape;3272;p2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73" name="Google Shape;3273;p2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74" name="Google Shape;3274;p2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75" name="Google Shape;3275;p2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3276" name="Google Shape;3276;p2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277" name="Google Shape;3277;p2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78" name="Google Shape;3278;p2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79" name="Google Shape;3279;p2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80" name="Google Shape;3280;p2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81" name="Google Shape;3281;p2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82" name="Google Shape;3282;p2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83" name="Google Shape;3283;p2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84" name="Google Shape;3284;p2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85" name="Google Shape;3285;p2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86" name="Google Shape;3286;p2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287" name="Google Shape;3287;p2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3288" name="Google Shape;3288;p23"/>
              <p:cNvGrpSpPr/>
              <p:nvPr/>
            </p:nvGrpSpPr>
            <p:grpSpPr>
              <a:xfrm>
                <a:off x="3150817" y="38707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289" name="Google Shape;3289;p2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290" name="Google Shape;3290;p2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91" name="Google Shape;3291;p2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92" name="Google Shape;3292;p2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93" name="Google Shape;3293;p2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94" name="Google Shape;3294;p2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95" name="Google Shape;3295;p2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96" name="Google Shape;3296;p2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297" name="Google Shape;3297;p2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298" name="Google Shape;3298;p2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299" name="Google Shape;3299;p2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00" name="Google Shape;3300;p2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01" name="Google Shape;3301;p2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02" name="Google Shape;3302;p2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03" name="Google Shape;3303;p2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04" name="Google Shape;3304;p2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05" name="Google Shape;3305;p2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06" name="Google Shape;3306;p2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07" name="Google Shape;3307;p2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08" name="Google Shape;3308;p2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09" name="Google Shape;3309;p2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10" name="Google Shape;3310;p2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11" name="Google Shape;3311;p2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312" name="Google Shape;3312;p2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13" name="Google Shape;3313;p2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14" name="Google Shape;3314;p2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15" name="Google Shape;3315;p2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16" name="Google Shape;3316;p2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17" name="Google Shape;3317;p2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18" name="Google Shape;3318;p2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19" name="Google Shape;3319;p2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20" name="Google Shape;3320;p2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21" name="Google Shape;3321;p2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22" name="Google Shape;3322;p2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23" name="Google Shape;3323;p2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24" name="Google Shape;3324;p2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25" name="Google Shape;3325;p2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26" name="Google Shape;3326;p2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27" name="Google Shape;3327;p2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28" name="Google Shape;3328;p2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29" name="Google Shape;3329;p2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30" name="Google Shape;3330;p2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31" name="Google Shape;3331;p2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32" name="Google Shape;3332;p2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33" name="Google Shape;3333;p2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34" name="Google Shape;3334;p2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35" name="Google Shape;3335;p2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36" name="Google Shape;3336;p2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accent5"/>
        </a:solidFill>
      </p:bgPr>
    </p:bg>
    <p:spTree>
      <p:nvGrpSpPr>
        <p:cNvPr id="3337" name="Shape 33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3338" name="Shape 3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9" name="Google Shape;3339;p25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40" name="Google Shape;3340;p25"/>
          <p:cNvGrpSpPr/>
          <p:nvPr/>
        </p:nvGrpSpPr>
        <p:grpSpPr>
          <a:xfrm>
            <a:off x="-2837263" y="2066302"/>
            <a:ext cx="14316617" cy="4161030"/>
            <a:chOff x="-2837263" y="2066302"/>
            <a:chExt cx="14316617" cy="4161030"/>
          </a:xfrm>
        </p:grpSpPr>
        <p:sp>
          <p:nvSpPr>
            <p:cNvPr id="3341" name="Google Shape;3341;p25"/>
            <p:cNvSpPr/>
            <p:nvPr/>
          </p:nvSpPr>
          <p:spPr>
            <a:xfrm>
              <a:off x="-1567025" y="2818075"/>
              <a:ext cx="12278050" cy="3359725"/>
            </a:xfrm>
            <a:custGeom>
              <a:rect b="b" l="l" r="r" t="t"/>
              <a:pathLst>
                <a:path extrusionOk="0" h="134389" w="491122">
                  <a:moveTo>
                    <a:pt x="0" y="68876"/>
                  </a:moveTo>
                  <a:lnTo>
                    <a:pt x="45544" y="0"/>
                  </a:lnTo>
                  <a:lnTo>
                    <a:pt x="76786" y="14478"/>
                  </a:lnTo>
                  <a:lnTo>
                    <a:pt x="94312" y="13716"/>
                  </a:lnTo>
                  <a:lnTo>
                    <a:pt x="114719" y="40386"/>
                  </a:lnTo>
                  <a:lnTo>
                    <a:pt x="136055" y="57912"/>
                  </a:lnTo>
                  <a:lnTo>
                    <a:pt x="152986" y="54102"/>
                  </a:lnTo>
                  <a:lnTo>
                    <a:pt x="175084" y="60198"/>
                  </a:lnTo>
                  <a:lnTo>
                    <a:pt x="200230" y="63246"/>
                  </a:lnTo>
                  <a:lnTo>
                    <a:pt x="216232" y="56388"/>
                  </a:lnTo>
                  <a:lnTo>
                    <a:pt x="238330" y="58674"/>
                  </a:lnTo>
                  <a:lnTo>
                    <a:pt x="261190" y="56388"/>
                  </a:lnTo>
                  <a:lnTo>
                    <a:pt x="295480" y="60960"/>
                  </a:lnTo>
                  <a:lnTo>
                    <a:pt x="308434" y="54102"/>
                  </a:lnTo>
                  <a:lnTo>
                    <a:pt x="320626" y="59436"/>
                  </a:lnTo>
                  <a:lnTo>
                    <a:pt x="335866" y="51816"/>
                  </a:lnTo>
                  <a:lnTo>
                    <a:pt x="347296" y="36576"/>
                  </a:lnTo>
                  <a:lnTo>
                    <a:pt x="363893" y="32004"/>
                  </a:lnTo>
                  <a:lnTo>
                    <a:pt x="370838" y="24745"/>
                  </a:lnTo>
                  <a:lnTo>
                    <a:pt x="385555" y="17975"/>
                  </a:lnTo>
                  <a:lnTo>
                    <a:pt x="397034" y="5908"/>
                  </a:lnTo>
                  <a:lnTo>
                    <a:pt x="442546" y="11430"/>
                  </a:lnTo>
                  <a:lnTo>
                    <a:pt x="441326" y="48484"/>
                  </a:lnTo>
                  <a:lnTo>
                    <a:pt x="453525" y="53782"/>
                  </a:lnTo>
                  <a:lnTo>
                    <a:pt x="464890" y="55602"/>
                  </a:lnTo>
                  <a:lnTo>
                    <a:pt x="482905" y="64135"/>
                  </a:lnTo>
                  <a:lnTo>
                    <a:pt x="491122" y="109645"/>
                  </a:lnTo>
                  <a:lnTo>
                    <a:pt x="464258" y="129333"/>
                  </a:lnTo>
                  <a:lnTo>
                    <a:pt x="403579" y="132809"/>
                  </a:lnTo>
                  <a:lnTo>
                    <a:pt x="300867" y="128385"/>
                  </a:lnTo>
                  <a:lnTo>
                    <a:pt x="253462" y="133757"/>
                  </a:lnTo>
                  <a:lnTo>
                    <a:pt x="202264" y="134389"/>
                  </a:lnTo>
                  <a:lnTo>
                    <a:pt x="149170" y="132493"/>
                  </a:lnTo>
                  <a:lnTo>
                    <a:pt x="131156" y="128701"/>
                  </a:lnTo>
                  <a:lnTo>
                    <a:pt x="102396" y="125224"/>
                  </a:lnTo>
                  <a:lnTo>
                    <a:pt x="68264" y="129333"/>
                  </a:lnTo>
                  <a:lnTo>
                    <a:pt x="50566" y="129333"/>
                  </a:lnTo>
                  <a:lnTo>
                    <a:pt x="31604" y="122380"/>
                  </a:lnTo>
                  <a:lnTo>
                    <a:pt x="21807" y="1125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3342" name="Google Shape;3342;p25"/>
            <p:cNvGrpSpPr/>
            <p:nvPr/>
          </p:nvGrpSpPr>
          <p:grpSpPr>
            <a:xfrm>
              <a:off x="-2837263" y="2066302"/>
              <a:ext cx="14316617" cy="4161030"/>
              <a:chOff x="-2837263" y="2066302"/>
              <a:chExt cx="14316617" cy="4161030"/>
            </a:xfrm>
          </p:grpSpPr>
          <p:grpSp>
            <p:nvGrpSpPr>
              <p:cNvPr id="3343" name="Google Shape;3343;p25"/>
              <p:cNvGrpSpPr/>
              <p:nvPr/>
            </p:nvGrpSpPr>
            <p:grpSpPr>
              <a:xfrm>
                <a:off x="259080" y="44429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344" name="Google Shape;3344;p2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345" name="Google Shape;3345;p2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46" name="Google Shape;3346;p2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47" name="Google Shape;3347;p2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48" name="Google Shape;3348;p2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49" name="Google Shape;3349;p2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50" name="Google Shape;3350;p2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51" name="Google Shape;3351;p2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52" name="Google Shape;3352;p2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353" name="Google Shape;3353;p2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354" name="Google Shape;3354;p2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55" name="Google Shape;3355;p2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56" name="Google Shape;3356;p2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57" name="Google Shape;3357;p2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58" name="Google Shape;3358;p2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59" name="Google Shape;3359;p2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60" name="Google Shape;3360;p2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61" name="Google Shape;3361;p2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62" name="Google Shape;3362;p2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63" name="Google Shape;3363;p2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64" name="Google Shape;3364;p2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65" name="Google Shape;3365;p2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66" name="Google Shape;3366;p2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367" name="Google Shape;3367;p2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68" name="Google Shape;3368;p2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69" name="Google Shape;3369;p2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70" name="Google Shape;3370;p2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71" name="Google Shape;3371;p2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72" name="Google Shape;3372;p2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73" name="Google Shape;3373;p2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74" name="Google Shape;3374;p2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75" name="Google Shape;3375;p2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76" name="Google Shape;3376;p2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77" name="Google Shape;3377;p2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78" name="Google Shape;3378;p2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79" name="Google Shape;3379;p2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0" name="Google Shape;3380;p2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1" name="Google Shape;3381;p2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2" name="Google Shape;3382;p2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3" name="Google Shape;3383;p2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4" name="Google Shape;3384;p2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5" name="Google Shape;3385;p2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6" name="Google Shape;3386;p2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7" name="Google Shape;3387;p2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8" name="Google Shape;3388;p2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9" name="Google Shape;3389;p2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90" name="Google Shape;3390;p2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91" name="Google Shape;3391;p2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392" name="Google Shape;3392;p25"/>
              <p:cNvGrpSpPr/>
              <p:nvPr/>
            </p:nvGrpSpPr>
            <p:grpSpPr>
              <a:xfrm rot="1440716">
                <a:off x="-2532123" y="2903291"/>
                <a:ext cx="4642614" cy="2487053"/>
                <a:chOff x="-1951296" y="3403209"/>
                <a:chExt cx="4642922" cy="2487218"/>
              </a:xfrm>
            </p:grpSpPr>
            <p:grpSp>
              <p:nvGrpSpPr>
                <p:cNvPr id="3393" name="Google Shape;3393;p2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394" name="Google Shape;3394;p2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95" name="Google Shape;3395;p2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96" name="Google Shape;3396;p2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97" name="Google Shape;3397;p2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98" name="Google Shape;3398;p2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399" name="Google Shape;3399;p2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00" name="Google Shape;3400;p2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01" name="Google Shape;3401;p2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02" name="Google Shape;3402;p2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03" name="Google Shape;3403;p2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04" name="Google Shape;3404;p2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05" name="Google Shape;3405;p2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06" name="Google Shape;3406;p2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07" name="Google Shape;3407;p2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08" name="Google Shape;3408;p2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09" name="Google Shape;3409;p2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10" name="Google Shape;3410;p2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11" name="Google Shape;3411;p2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12" name="Google Shape;3412;p2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13" name="Google Shape;3413;p2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414" name="Google Shape;3414;p25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415" name="Google Shape;3415;p2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16" name="Google Shape;3416;p2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17" name="Google Shape;3417;p2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18" name="Google Shape;3418;p2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19" name="Google Shape;3419;p2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20" name="Google Shape;3420;p2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21" name="Google Shape;3421;p2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22" name="Google Shape;3422;p2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23" name="Google Shape;3423;p2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24" name="Google Shape;3424;p2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25" name="Google Shape;3425;p2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26" name="Google Shape;3426;p2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27" name="Google Shape;3427;p2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428" name="Google Shape;3428;p2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429" name="Google Shape;3429;p2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430" name="Google Shape;3430;p2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31" name="Google Shape;3431;p2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32" name="Google Shape;3432;p2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33" name="Google Shape;3433;p2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34" name="Google Shape;3434;p2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35" name="Google Shape;3435;p2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36" name="Google Shape;3436;p2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37" name="Google Shape;3437;p2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38" name="Google Shape;3438;p2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39" name="Google Shape;3439;p2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40" name="Google Shape;3440;p2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41" name="Google Shape;3441;p2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42" name="Google Shape;3442;p2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43" name="Google Shape;3443;p2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44" name="Google Shape;3444;p2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45" name="Google Shape;3445;p2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46" name="Google Shape;3446;p2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47" name="Google Shape;3447;p2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48" name="Google Shape;3448;p2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49" name="Google Shape;3449;p2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50" name="Google Shape;3450;p2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51" name="Google Shape;3451;p2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52" name="Google Shape;3452;p2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53" name="Google Shape;3453;p2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54" name="Google Shape;3454;p2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55" name="Google Shape;3455;p2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56" name="Google Shape;3456;p2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3457" name="Google Shape;3457;p2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458" name="Google Shape;3458;p2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59" name="Google Shape;3459;p2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60" name="Google Shape;3460;p2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61" name="Google Shape;3461;p2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62" name="Google Shape;3462;p2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63" name="Google Shape;3463;p2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64" name="Google Shape;3464;p2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65" name="Google Shape;3465;p2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66" name="Google Shape;3466;p2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67" name="Google Shape;3467;p2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468" name="Google Shape;3468;p2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3469" name="Google Shape;3469;p25"/>
              <p:cNvGrpSpPr/>
              <p:nvPr/>
            </p:nvGrpSpPr>
            <p:grpSpPr>
              <a:xfrm>
                <a:off x="5173454" y="4377659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470" name="Google Shape;3470;p2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471" name="Google Shape;3471;p2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72" name="Google Shape;3472;p2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73" name="Google Shape;3473;p2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74" name="Google Shape;3474;p2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75" name="Google Shape;3475;p2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76" name="Google Shape;3476;p2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77" name="Google Shape;3477;p2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78" name="Google Shape;3478;p2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479" name="Google Shape;3479;p2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480" name="Google Shape;3480;p2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81" name="Google Shape;3481;p2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82" name="Google Shape;3482;p2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83" name="Google Shape;3483;p2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84" name="Google Shape;3484;p2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85" name="Google Shape;3485;p2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86" name="Google Shape;3486;p2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87" name="Google Shape;3487;p2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88" name="Google Shape;3488;p2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89" name="Google Shape;3489;p2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90" name="Google Shape;3490;p2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91" name="Google Shape;3491;p2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92" name="Google Shape;3492;p2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493" name="Google Shape;3493;p2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4" name="Google Shape;3494;p2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5" name="Google Shape;3495;p2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6" name="Google Shape;3496;p2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7" name="Google Shape;3497;p2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8" name="Google Shape;3498;p2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99" name="Google Shape;3499;p2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0" name="Google Shape;3500;p2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1" name="Google Shape;3501;p2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2" name="Google Shape;3502;p2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3" name="Google Shape;3503;p2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4" name="Google Shape;3504;p2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5" name="Google Shape;3505;p2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6" name="Google Shape;3506;p2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7" name="Google Shape;3507;p2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8" name="Google Shape;3508;p2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09" name="Google Shape;3509;p2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0" name="Google Shape;3510;p2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1" name="Google Shape;3511;p2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2" name="Google Shape;3512;p2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3" name="Google Shape;3513;p2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4" name="Google Shape;3514;p2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5" name="Google Shape;3515;p2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6" name="Google Shape;3516;p2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17" name="Google Shape;3517;p2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18" name="Google Shape;3518;p25"/>
              <p:cNvGrpSpPr/>
              <p:nvPr/>
            </p:nvGrpSpPr>
            <p:grpSpPr>
              <a:xfrm>
                <a:off x="1937942" y="492011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519" name="Google Shape;3519;p2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520" name="Google Shape;3520;p2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21" name="Google Shape;3521;p2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22" name="Google Shape;3522;p2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23" name="Google Shape;3523;p2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24" name="Google Shape;3524;p2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25" name="Google Shape;3525;p2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26" name="Google Shape;3526;p2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27" name="Google Shape;3527;p2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528" name="Google Shape;3528;p2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529" name="Google Shape;3529;p2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30" name="Google Shape;3530;p2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31" name="Google Shape;3531;p2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32" name="Google Shape;3532;p2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33" name="Google Shape;3533;p2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34" name="Google Shape;3534;p2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35" name="Google Shape;3535;p2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36" name="Google Shape;3536;p2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37" name="Google Shape;3537;p2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38" name="Google Shape;3538;p2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39" name="Google Shape;3539;p2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40" name="Google Shape;3540;p2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41" name="Google Shape;3541;p2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542" name="Google Shape;3542;p2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43" name="Google Shape;3543;p2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44" name="Google Shape;3544;p2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45" name="Google Shape;3545;p2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46" name="Google Shape;3546;p2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47" name="Google Shape;3547;p2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48" name="Google Shape;3548;p2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49" name="Google Shape;3549;p2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0" name="Google Shape;3550;p2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1" name="Google Shape;3551;p2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2" name="Google Shape;3552;p2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3" name="Google Shape;3553;p2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4" name="Google Shape;3554;p2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5" name="Google Shape;3555;p2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6" name="Google Shape;3556;p2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7" name="Google Shape;3557;p2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8" name="Google Shape;3558;p2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59" name="Google Shape;3559;p2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60" name="Google Shape;3560;p2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61" name="Google Shape;3561;p2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62" name="Google Shape;3562;p2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63" name="Google Shape;3563;p2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64" name="Google Shape;3564;p2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65" name="Google Shape;3565;p2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66" name="Google Shape;3566;p2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67" name="Google Shape;3567;p25"/>
              <p:cNvGrpSpPr/>
              <p:nvPr/>
            </p:nvGrpSpPr>
            <p:grpSpPr>
              <a:xfrm rot="-401405">
                <a:off x="6707316" y="2989896"/>
                <a:ext cx="4642965" cy="2487241"/>
                <a:chOff x="5683524" y="3609799"/>
                <a:chExt cx="4642922" cy="2487218"/>
              </a:xfrm>
            </p:grpSpPr>
            <p:grpSp>
              <p:nvGrpSpPr>
                <p:cNvPr id="3568" name="Google Shape;3568;p25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569" name="Google Shape;3569;p2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70" name="Google Shape;3570;p2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71" name="Google Shape;3571;p2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72" name="Google Shape;3572;p2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73" name="Google Shape;3573;p2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74" name="Google Shape;3574;p2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75" name="Google Shape;3575;p2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76" name="Google Shape;3576;p2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77" name="Google Shape;3577;p2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78" name="Google Shape;3578;p2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79" name="Google Shape;3579;p2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80" name="Google Shape;3580;p2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81" name="Google Shape;3581;p2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82" name="Google Shape;3582;p2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83" name="Google Shape;3583;p2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84" name="Google Shape;3584;p2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85" name="Google Shape;3585;p2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86" name="Google Shape;3586;p2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87" name="Google Shape;3587;p2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88" name="Google Shape;3588;p2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589" name="Google Shape;3589;p25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590" name="Google Shape;3590;p2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1" name="Google Shape;3591;p2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2" name="Google Shape;3592;p2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3" name="Google Shape;3593;p2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4" name="Google Shape;3594;p2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5" name="Google Shape;3595;p2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6" name="Google Shape;3596;p2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7" name="Google Shape;3597;p2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8" name="Google Shape;3598;p2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9" name="Google Shape;3599;p2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00" name="Google Shape;3600;p2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01" name="Google Shape;3601;p2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02" name="Google Shape;3602;p2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603" name="Google Shape;3603;p25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604" name="Google Shape;3604;p25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605" name="Google Shape;3605;p2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06" name="Google Shape;3606;p2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07" name="Google Shape;3607;p2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08" name="Google Shape;3608;p2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09" name="Google Shape;3609;p2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10" name="Google Shape;3610;p2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11" name="Google Shape;3611;p2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12" name="Google Shape;3612;p2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13" name="Google Shape;3613;p2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14" name="Google Shape;3614;p2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15" name="Google Shape;3615;p2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16" name="Google Shape;3616;p2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17" name="Google Shape;3617;p2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18" name="Google Shape;3618;p2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19" name="Google Shape;3619;p2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0" name="Google Shape;3620;p2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1" name="Google Shape;3621;p2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2" name="Google Shape;3622;p2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3" name="Google Shape;3623;p2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4" name="Google Shape;3624;p2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5" name="Google Shape;3625;p2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6" name="Google Shape;3626;p2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7" name="Google Shape;3627;p2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8" name="Google Shape;3628;p2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9" name="Google Shape;3629;p2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30" name="Google Shape;3630;p2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31" name="Google Shape;3631;p2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3632" name="Google Shape;3632;p2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633" name="Google Shape;3633;p2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634" name="Google Shape;3634;p2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635" name="Google Shape;3635;p2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636" name="Google Shape;3636;p2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637" name="Google Shape;3637;p2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638" name="Google Shape;3638;p2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639" name="Google Shape;3639;p2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640" name="Google Shape;3640;p2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641" name="Google Shape;3641;p2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642" name="Google Shape;3642;p2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3643" name="Google Shape;3643;p2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3644" name="Google Shape;3644;p25"/>
              <p:cNvGrpSpPr/>
              <p:nvPr/>
            </p:nvGrpSpPr>
            <p:grpSpPr>
              <a:xfrm>
                <a:off x="3150817" y="4192811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645" name="Google Shape;3645;p2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646" name="Google Shape;3646;p2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47" name="Google Shape;3647;p2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48" name="Google Shape;3648;p2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49" name="Google Shape;3649;p2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50" name="Google Shape;3650;p2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51" name="Google Shape;3651;p2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52" name="Google Shape;3652;p2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53" name="Google Shape;3653;p2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3654" name="Google Shape;3654;p2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655" name="Google Shape;3655;p2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56" name="Google Shape;3656;p2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57" name="Google Shape;3657;p2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58" name="Google Shape;3658;p2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59" name="Google Shape;3659;p2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60" name="Google Shape;3660;p2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61" name="Google Shape;3661;p2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62" name="Google Shape;3662;p2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63" name="Google Shape;3663;p2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64" name="Google Shape;3664;p2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65" name="Google Shape;3665;p2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66" name="Google Shape;3666;p2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67" name="Google Shape;3667;p2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668" name="Google Shape;3668;p2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69" name="Google Shape;3669;p2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0" name="Google Shape;3670;p2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1" name="Google Shape;3671;p2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2" name="Google Shape;3672;p2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3" name="Google Shape;3673;p2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4" name="Google Shape;3674;p2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5" name="Google Shape;3675;p2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6" name="Google Shape;3676;p2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7" name="Google Shape;3677;p2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8" name="Google Shape;3678;p2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79" name="Google Shape;3679;p2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0" name="Google Shape;3680;p2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1" name="Google Shape;3681;p2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2" name="Google Shape;3682;p2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3" name="Google Shape;3683;p2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4" name="Google Shape;3684;p2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5" name="Google Shape;3685;p2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6" name="Google Shape;3686;p2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7" name="Google Shape;3687;p2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8" name="Google Shape;3688;p2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89" name="Google Shape;3689;p2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90" name="Google Shape;3690;p2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91" name="Google Shape;3691;p2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92" name="Google Shape;3692;p2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3693" name="Google Shape;3693;p25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694" name="Google Shape;3694;p25"/>
          <p:cNvSpPr txBox="1"/>
          <p:nvPr>
            <p:ph idx="1" type="subTitle"/>
          </p:nvPr>
        </p:nvSpPr>
        <p:spPr>
          <a:xfrm>
            <a:off x="1000719" y="2320089"/>
            <a:ext cx="2327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95" name="Google Shape;3695;p25"/>
          <p:cNvSpPr txBox="1"/>
          <p:nvPr>
            <p:ph idx="2" type="subTitle"/>
          </p:nvPr>
        </p:nvSpPr>
        <p:spPr>
          <a:xfrm>
            <a:off x="3408444" y="3322752"/>
            <a:ext cx="2327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96" name="Google Shape;3696;p25"/>
          <p:cNvSpPr txBox="1"/>
          <p:nvPr>
            <p:ph idx="3" type="subTitle"/>
          </p:nvPr>
        </p:nvSpPr>
        <p:spPr>
          <a:xfrm>
            <a:off x="5816169" y="2320075"/>
            <a:ext cx="2327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97" name="Google Shape;3697;p25"/>
          <p:cNvSpPr txBox="1"/>
          <p:nvPr>
            <p:ph hasCustomPrompt="1" idx="4" type="title"/>
          </p:nvPr>
        </p:nvSpPr>
        <p:spPr>
          <a:xfrm>
            <a:off x="1641825" y="1393613"/>
            <a:ext cx="1044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36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698" name="Google Shape;3698;p25"/>
          <p:cNvSpPr txBox="1"/>
          <p:nvPr>
            <p:ph hasCustomPrompt="1" idx="5" type="title"/>
          </p:nvPr>
        </p:nvSpPr>
        <p:spPr>
          <a:xfrm>
            <a:off x="6457275" y="1393625"/>
            <a:ext cx="1044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36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699" name="Google Shape;3699;p25"/>
          <p:cNvSpPr txBox="1"/>
          <p:nvPr>
            <p:ph hasCustomPrompt="1" idx="6" type="title"/>
          </p:nvPr>
        </p:nvSpPr>
        <p:spPr>
          <a:xfrm>
            <a:off x="4049550" y="2396275"/>
            <a:ext cx="1044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36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700" name="Google Shape;3700;p25"/>
          <p:cNvSpPr txBox="1"/>
          <p:nvPr>
            <p:ph idx="7" type="subTitle"/>
          </p:nvPr>
        </p:nvSpPr>
        <p:spPr>
          <a:xfrm>
            <a:off x="1000719" y="2066288"/>
            <a:ext cx="2327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3701" name="Google Shape;3701;p25"/>
          <p:cNvSpPr txBox="1"/>
          <p:nvPr>
            <p:ph idx="8" type="subTitle"/>
          </p:nvPr>
        </p:nvSpPr>
        <p:spPr>
          <a:xfrm>
            <a:off x="5816169" y="2066275"/>
            <a:ext cx="2327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3702" name="Google Shape;3702;p25"/>
          <p:cNvSpPr txBox="1"/>
          <p:nvPr>
            <p:ph idx="9" type="subTitle"/>
          </p:nvPr>
        </p:nvSpPr>
        <p:spPr>
          <a:xfrm>
            <a:off x="3408444" y="3068950"/>
            <a:ext cx="2327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Bebas Neue"/>
              <a:buNone/>
              <a:defRPr sz="20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3703" name="Shape 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4" name="Google Shape;3704;p26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05" name="Google Shape;3705;p26"/>
          <p:cNvSpPr txBox="1"/>
          <p:nvPr>
            <p:ph type="title"/>
          </p:nvPr>
        </p:nvSpPr>
        <p:spPr>
          <a:xfrm>
            <a:off x="2075844" y="2213675"/>
            <a:ext cx="4992300" cy="53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3706" name="Google Shape;3706;p26"/>
          <p:cNvSpPr txBox="1"/>
          <p:nvPr>
            <p:ph idx="1" type="subTitle"/>
          </p:nvPr>
        </p:nvSpPr>
        <p:spPr>
          <a:xfrm>
            <a:off x="2075856" y="1162425"/>
            <a:ext cx="4992300" cy="1114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/>
        </p:txBody>
      </p:sp>
      <p:grpSp>
        <p:nvGrpSpPr>
          <p:cNvPr id="3707" name="Google Shape;3707;p26"/>
          <p:cNvGrpSpPr/>
          <p:nvPr/>
        </p:nvGrpSpPr>
        <p:grpSpPr>
          <a:xfrm>
            <a:off x="-2686754" y="2571750"/>
            <a:ext cx="13222109" cy="3918664"/>
            <a:chOff x="-2686754" y="2571750"/>
            <a:chExt cx="13222109" cy="3918664"/>
          </a:xfrm>
        </p:grpSpPr>
        <p:sp>
          <p:nvSpPr>
            <p:cNvPr id="3708" name="Google Shape;3708;p26"/>
            <p:cNvSpPr/>
            <p:nvPr/>
          </p:nvSpPr>
          <p:spPr>
            <a:xfrm flipH="1">
              <a:off x="-2686754" y="2571750"/>
              <a:ext cx="12278050" cy="3263550"/>
            </a:xfrm>
            <a:custGeom>
              <a:rect b="b" l="l" r="r" t="t"/>
              <a:pathLst>
                <a:path extrusionOk="0" h="130542" w="491122">
                  <a:moveTo>
                    <a:pt x="0" y="65029"/>
                  </a:moveTo>
                  <a:lnTo>
                    <a:pt x="41741" y="9953"/>
                  </a:lnTo>
                  <a:lnTo>
                    <a:pt x="77386" y="0"/>
                  </a:lnTo>
                  <a:lnTo>
                    <a:pt x="94752" y="17366"/>
                  </a:lnTo>
                  <a:lnTo>
                    <a:pt x="105023" y="30262"/>
                  </a:lnTo>
                  <a:lnTo>
                    <a:pt x="127393" y="36149"/>
                  </a:lnTo>
                  <a:lnTo>
                    <a:pt x="143875" y="45274"/>
                  </a:lnTo>
                  <a:lnTo>
                    <a:pt x="164773" y="56458"/>
                  </a:lnTo>
                  <a:lnTo>
                    <a:pt x="183611" y="69409"/>
                  </a:lnTo>
                  <a:lnTo>
                    <a:pt x="223965" y="62105"/>
                  </a:lnTo>
                  <a:lnTo>
                    <a:pt x="242803" y="69758"/>
                  </a:lnTo>
                  <a:lnTo>
                    <a:pt x="263112" y="63871"/>
                  </a:lnTo>
                  <a:lnTo>
                    <a:pt x="290540" y="48259"/>
                  </a:lnTo>
                  <a:lnTo>
                    <a:pt x="307231" y="38504"/>
                  </a:lnTo>
                  <a:lnTo>
                    <a:pt x="316061" y="32911"/>
                  </a:lnTo>
                  <a:lnTo>
                    <a:pt x="326363" y="24376"/>
                  </a:lnTo>
                  <a:lnTo>
                    <a:pt x="340522" y="28256"/>
                  </a:lnTo>
                  <a:lnTo>
                    <a:pt x="352265" y="18489"/>
                  </a:lnTo>
                  <a:lnTo>
                    <a:pt x="367276" y="8187"/>
                  </a:lnTo>
                  <a:lnTo>
                    <a:pt x="386407" y="4361"/>
                  </a:lnTo>
                  <a:lnTo>
                    <a:pt x="416724" y="6421"/>
                  </a:lnTo>
                  <a:lnTo>
                    <a:pt x="442037" y="15251"/>
                  </a:lnTo>
                  <a:lnTo>
                    <a:pt x="441326" y="44637"/>
                  </a:lnTo>
                  <a:lnTo>
                    <a:pt x="453525" y="49935"/>
                  </a:lnTo>
                  <a:lnTo>
                    <a:pt x="464890" y="51755"/>
                  </a:lnTo>
                  <a:lnTo>
                    <a:pt x="482905" y="60288"/>
                  </a:lnTo>
                  <a:lnTo>
                    <a:pt x="491122" y="105798"/>
                  </a:lnTo>
                  <a:lnTo>
                    <a:pt x="464258" y="125486"/>
                  </a:lnTo>
                  <a:lnTo>
                    <a:pt x="403579" y="128962"/>
                  </a:lnTo>
                  <a:lnTo>
                    <a:pt x="300867" y="124538"/>
                  </a:lnTo>
                  <a:lnTo>
                    <a:pt x="253462" y="129910"/>
                  </a:lnTo>
                  <a:lnTo>
                    <a:pt x="202264" y="130542"/>
                  </a:lnTo>
                  <a:lnTo>
                    <a:pt x="149170" y="128646"/>
                  </a:lnTo>
                  <a:lnTo>
                    <a:pt x="131156" y="124854"/>
                  </a:lnTo>
                  <a:lnTo>
                    <a:pt x="102396" y="121377"/>
                  </a:lnTo>
                  <a:lnTo>
                    <a:pt x="68264" y="125486"/>
                  </a:lnTo>
                  <a:lnTo>
                    <a:pt x="50566" y="125486"/>
                  </a:lnTo>
                  <a:lnTo>
                    <a:pt x="31604" y="118533"/>
                  </a:lnTo>
                  <a:lnTo>
                    <a:pt x="21807" y="1087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3709" name="Google Shape;3709;p26"/>
            <p:cNvGrpSpPr/>
            <p:nvPr/>
          </p:nvGrpSpPr>
          <p:grpSpPr>
            <a:xfrm flipH="1">
              <a:off x="5478284" y="2943879"/>
              <a:ext cx="5057071" cy="2709078"/>
              <a:chOff x="-1951296" y="3403209"/>
              <a:chExt cx="4642922" cy="2487218"/>
            </a:xfrm>
          </p:grpSpPr>
          <p:grpSp>
            <p:nvGrpSpPr>
              <p:cNvPr id="3710" name="Google Shape;3710;p26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3711" name="Google Shape;3711;p26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12" name="Google Shape;3712;p26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13" name="Google Shape;3713;p26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14" name="Google Shape;3714;p26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15" name="Google Shape;3715;p26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16" name="Google Shape;3716;p26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17" name="Google Shape;3717;p26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18" name="Google Shape;3718;p26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19" name="Google Shape;3719;p26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20" name="Google Shape;3720;p26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21" name="Google Shape;3721;p26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22" name="Google Shape;3722;p26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23" name="Google Shape;3723;p26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24" name="Google Shape;3724;p26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25" name="Google Shape;3725;p26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26" name="Google Shape;3726;p26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27" name="Google Shape;3727;p26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28" name="Google Shape;3728;p26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29" name="Google Shape;3729;p26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30" name="Google Shape;3730;p26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731" name="Google Shape;3731;p26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3732" name="Google Shape;3732;p26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33" name="Google Shape;3733;p26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34" name="Google Shape;3734;p26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35" name="Google Shape;3735;p26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36" name="Google Shape;3736;p26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37" name="Google Shape;3737;p26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38" name="Google Shape;3738;p26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39" name="Google Shape;3739;p26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40" name="Google Shape;3740;p26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41" name="Google Shape;3741;p26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42" name="Google Shape;3742;p26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43" name="Google Shape;3743;p26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44" name="Google Shape;3744;p26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745" name="Google Shape;3745;p26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746" name="Google Shape;3746;p26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3747" name="Google Shape;3747;p26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48" name="Google Shape;3748;p26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49" name="Google Shape;3749;p26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0" name="Google Shape;3750;p26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1" name="Google Shape;3751;p26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2" name="Google Shape;3752;p26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3" name="Google Shape;3753;p26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4" name="Google Shape;3754;p26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5" name="Google Shape;3755;p26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6" name="Google Shape;3756;p26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7" name="Google Shape;3757;p26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8" name="Google Shape;3758;p26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9" name="Google Shape;3759;p26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0" name="Google Shape;3760;p26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1" name="Google Shape;3761;p26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2" name="Google Shape;3762;p26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3" name="Google Shape;3763;p26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4" name="Google Shape;3764;p26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5" name="Google Shape;3765;p26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6" name="Google Shape;3766;p26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7" name="Google Shape;3767;p26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8" name="Google Shape;3768;p26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9" name="Google Shape;3769;p26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70" name="Google Shape;3770;p26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71" name="Google Shape;3771;p26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72" name="Google Shape;3772;p26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73" name="Google Shape;3773;p26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774" name="Google Shape;3774;p26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3775" name="Google Shape;3775;p26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76" name="Google Shape;3776;p26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77" name="Google Shape;3777;p26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78" name="Google Shape;3778;p26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79" name="Google Shape;3779;p26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80" name="Google Shape;3780;p26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81" name="Google Shape;3781;p26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82" name="Google Shape;3782;p26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83" name="Google Shape;3783;p26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84" name="Google Shape;3784;p26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785" name="Google Shape;3785;p26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3786" name="Google Shape;3786;p26"/>
            <p:cNvGrpSpPr/>
            <p:nvPr/>
          </p:nvGrpSpPr>
          <p:grpSpPr>
            <a:xfrm flipH="1" rot="452737">
              <a:off x="-1832608" y="3365067"/>
              <a:ext cx="5091409" cy="2709147"/>
              <a:chOff x="-1951296" y="3403209"/>
              <a:chExt cx="4642922" cy="2487218"/>
            </a:xfrm>
          </p:grpSpPr>
          <p:grpSp>
            <p:nvGrpSpPr>
              <p:cNvPr id="3787" name="Google Shape;3787;p26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3788" name="Google Shape;3788;p26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89" name="Google Shape;3789;p26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0" name="Google Shape;3790;p26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1" name="Google Shape;3791;p26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2" name="Google Shape;3792;p26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3" name="Google Shape;3793;p26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4" name="Google Shape;3794;p26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5" name="Google Shape;3795;p26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6" name="Google Shape;3796;p26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7" name="Google Shape;3797;p26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8" name="Google Shape;3798;p26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99" name="Google Shape;3799;p26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0" name="Google Shape;3800;p26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1" name="Google Shape;3801;p26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2" name="Google Shape;3802;p26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3" name="Google Shape;3803;p26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4" name="Google Shape;3804;p26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5" name="Google Shape;3805;p26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6" name="Google Shape;3806;p26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07" name="Google Shape;3807;p26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08" name="Google Shape;3808;p26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3809" name="Google Shape;3809;p26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0" name="Google Shape;3810;p26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1" name="Google Shape;3811;p26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2" name="Google Shape;3812;p26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3" name="Google Shape;3813;p26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4" name="Google Shape;3814;p26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5" name="Google Shape;3815;p26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6" name="Google Shape;3816;p26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7" name="Google Shape;3817;p26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8" name="Google Shape;3818;p26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19" name="Google Shape;3819;p26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20" name="Google Shape;3820;p26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21" name="Google Shape;3821;p26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822" name="Google Shape;3822;p26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823" name="Google Shape;3823;p26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3824" name="Google Shape;3824;p26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25" name="Google Shape;3825;p26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26" name="Google Shape;3826;p26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27" name="Google Shape;3827;p26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28" name="Google Shape;3828;p26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29" name="Google Shape;3829;p26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0" name="Google Shape;3830;p26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1" name="Google Shape;3831;p26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2" name="Google Shape;3832;p26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3" name="Google Shape;3833;p26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4" name="Google Shape;3834;p26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5" name="Google Shape;3835;p26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6" name="Google Shape;3836;p26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7" name="Google Shape;3837;p26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8" name="Google Shape;3838;p26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39" name="Google Shape;3839;p26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0" name="Google Shape;3840;p26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1" name="Google Shape;3841;p26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2" name="Google Shape;3842;p26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3" name="Google Shape;3843;p26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4" name="Google Shape;3844;p26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5" name="Google Shape;3845;p26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6" name="Google Shape;3846;p26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7" name="Google Shape;3847;p26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8" name="Google Shape;3848;p26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49" name="Google Shape;3849;p26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50" name="Google Shape;3850;p26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851" name="Google Shape;3851;p26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3852" name="Google Shape;3852;p26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53" name="Google Shape;3853;p26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54" name="Google Shape;3854;p26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55" name="Google Shape;3855;p26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56" name="Google Shape;3856;p26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57" name="Google Shape;3857;p26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58" name="Google Shape;3858;p26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59" name="Google Shape;3859;p26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60" name="Google Shape;3860;p26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61" name="Google Shape;3861;p26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862" name="Google Shape;3862;p26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3863" name="Google Shape;3863;p26"/>
            <p:cNvGrpSpPr/>
            <p:nvPr/>
          </p:nvGrpSpPr>
          <p:grpSpPr>
            <a:xfrm flipH="1">
              <a:off x="4046712" y="4403051"/>
              <a:ext cx="4074869" cy="2087363"/>
              <a:chOff x="4899775" y="1396775"/>
              <a:chExt cx="3731223" cy="1911329"/>
            </a:xfrm>
          </p:grpSpPr>
          <p:grpSp>
            <p:nvGrpSpPr>
              <p:cNvPr id="3864" name="Google Shape;3864;p26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3865" name="Google Shape;3865;p2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rect b="b" l="l" r="r" t="t"/>
                  <a:pathLst>
                    <a:path extrusionOk="0" h="2382" w="579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66" name="Google Shape;3866;p2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rect b="b" l="l" r="r" t="t"/>
                  <a:pathLst>
                    <a:path extrusionOk="0" h="1143" w="3551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67" name="Google Shape;3867;p2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rect b="b" l="l" r="r" t="t"/>
                  <a:pathLst>
                    <a:path extrusionOk="0" h="2543" w="1847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68" name="Google Shape;3868;p2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rect b="b" l="l" r="r" t="t"/>
                  <a:pathLst>
                    <a:path extrusionOk="0" h="2891" w="2133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69" name="Google Shape;3869;p2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rect b="b" l="l" r="r" t="t"/>
                  <a:pathLst>
                    <a:path extrusionOk="0" h="2276" w="1482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70" name="Google Shape;3870;p2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rect b="b" l="l" r="r" t="t"/>
                  <a:pathLst>
                    <a:path extrusionOk="0" h="1562" w="875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71" name="Google Shape;3871;p2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rect b="b" l="l" r="r" t="t"/>
                  <a:pathLst>
                    <a:path extrusionOk="0" h="3266" w="2802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72" name="Google Shape;3872;p2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rect b="b" l="l" r="r" t="t"/>
                  <a:pathLst>
                    <a:path extrusionOk="0" h="2945" w="1785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73" name="Google Shape;3873;p2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rect b="b" l="l" r="r" t="t"/>
                  <a:pathLst>
                    <a:path extrusionOk="0" h="3355" w="4524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74" name="Google Shape;3874;p2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rect b="b" l="l" r="r" t="t"/>
                  <a:pathLst>
                    <a:path extrusionOk="0" h="1732" w="580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75" name="Google Shape;3875;p2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rect b="b" l="l" r="r" t="t"/>
                  <a:pathLst>
                    <a:path extrusionOk="0" h="3257" w="4801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76" name="Google Shape;3876;p26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3877" name="Google Shape;3877;p26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78" name="Google Shape;3878;p26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79" name="Google Shape;3879;p26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80" name="Google Shape;3880;p26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81" name="Google Shape;3881;p26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82" name="Google Shape;3882;p26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83" name="Google Shape;3883;p26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84" name="Google Shape;3884;p26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85" name="Google Shape;3885;p26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3886" name="Google Shape;3886;p26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87" name="Google Shape;3887;p26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88" name="Google Shape;3888;p26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89" name="Google Shape;3889;p26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0" name="Google Shape;3890;p26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1" name="Google Shape;3891;p26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2" name="Google Shape;3892;p26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3" name="Google Shape;3893;p26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4" name="Google Shape;3894;p26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5" name="Google Shape;3895;p26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6" name="Google Shape;3896;p26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7" name="Google Shape;3897;p26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898" name="Google Shape;3898;p26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899" name="Google Shape;3899;p26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3900" name="Google Shape;3900;p2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rect b="b" l="l" r="r" t="t"/>
                  <a:pathLst>
                    <a:path extrusionOk="0" h="2124" w="5479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01" name="Google Shape;3901;p2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02" name="Google Shape;3902;p2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rect b="b" l="l" r="r" t="t"/>
                  <a:pathLst>
                    <a:path extrusionOk="0" h="1776" w="1375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03" name="Google Shape;3903;p26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3904" name="Google Shape;3904;p2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rect b="b" l="l" r="r" t="t"/>
                  <a:pathLst>
                    <a:path extrusionOk="0" h="2794" w="2856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05" name="Google Shape;3905;p2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rect b="b" l="l" r="r" t="t"/>
                  <a:pathLst>
                    <a:path extrusionOk="0" h="1107" w="117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06" name="Google Shape;3906;p2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rect b="b" l="l" r="r" t="t"/>
                  <a:pathLst>
                    <a:path extrusionOk="0" h="2900" w="6353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07" name="Google Shape;3907;p2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rect b="b" l="l" r="r" t="t"/>
                  <a:pathLst>
                    <a:path extrusionOk="0" h="2579" w="5273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08" name="Google Shape;3908;p2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rect b="b" l="l" r="r" t="t"/>
                  <a:pathLst>
                    <a:path extrusionOk="0" h="4015" w="7102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09" name="Google Shape;3909;p2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0" name="Google Shape;3910;p2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rect b="b" l="l" r="r" t="t"/>
                  <a:pathLst>
                    <a:path extrusionOk="0" h="2079" w="2739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1" name="Google Shape;3911;p2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rect b="b" l="l" r="r" t="t"/>
                  <a:pathLst>
                    <a:path extrusionOk="0" h="2133" w="7352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2" name="Google Shape;3912;p2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rect b="b" l="l" r="r" t="t"/>
                  <a:pathLst>
                    <a:path extrusionOk="0" h="2276" w="4408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3" name="Google Shape;3913;p2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rect b="b" l="l" r="r" t="t"/>
                  <a:pathLst>
                    <a:path extrusionOk="0" h="1152" w="3774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4" name="Google Shape;3914;p2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rect b="b" l="l" r="r" t="t"/>
                  <a:pathLst>
                    <a:path extrusionOk="0" h="1741" w="3418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5" name="Google Shape;3915;p2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rect b="b" l="l" r="r" t="t"/>
                  <a:pathLst>
                    <a:path extrusionOk="0" h="732" w="715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6" name="Google Shape;3916;p2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rect b="b" l="l" r="r" t="t"/>
                  <a:pathLst>
                    <a:path extrusionOk="0" h="1464" w="3686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7" name="Google Shape;3917;p2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rect b="b" l="l" r="r" t="t"/>
                  <a:pathLst>
                    <a:path extrusionOk="0" h="2124" w="1616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8" name="Google Shape;3918;p2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rect b="b" l="l" r="r" t="t"/>
                  <a:pathLst>
                    <a:path extrusionOk="0" h="1250" w="183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19" name="Google Shape;3919;p2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rect b="b" l="l" r="r" t="t"/>
                  <a:pathLst>
                    <a:path extrusionOk="0" h="2143" w="5023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0" name="Google Shape;3920;p2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rect b="b" l="l" r="r" t="t"/>
                  <a:pathLst>
                    <a:path extrusionOk="0" h="2303" w="679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1" name="Google Shape;3921;p2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rect b="b" l="l" r="r" t="t"/>
                  <a:pathLst>
                    <a:path extrusionOk="0" h="2445" w="1786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2" name="Google Shape;3922;p2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rect b="b" l="l" r="r" t="t"/>
                  <a:pathLst>
                    <a:path extrusionOk="0" h="2570" w="6004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923" name="Google Shape;3923;p26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3924" name="Google Shape;3924;p26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5" name="Google Shape;3925;p26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6" name="Google Shape;3926;p26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7" name="Google Shape;3927;p26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8" name="Google Shape;3928;p26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29" name="Google Shape;3929;p26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0" name="Google Shape;3930;p26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1" name="Google Shape;3931;p26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2" name="Google Shape;3932;p26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3" name="Google Shape;3933;p26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4" name="Google Shape;3934;p26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5" name="Google Shape;3935;p26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6" name="Google Shape;3936;p26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7" name="Google Shape;3937;p26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8" name="Google Shape;3938;p26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39" name="Google Shape;3939;p26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0" name="Google Shape;3940;p26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1" name="Google Shape;3941;p26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2" name="Google Shape;3942;p26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3" name="Google Shape;3943;p26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4" name="Google Shape;3944;p26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5" name="Google Shape;3945;p26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6" name="Google Shape;3946;p26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7" name="Google Shape;3947;p26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8" name="Google Shape;3948;p26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49" name="Google Shape;3949;p26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0" name="Google Shape;3950;p26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1" name="Google Shape;3951;p26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2" name="Google Shape;3952;p26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3" name="Google Shape;3953;p26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4" name="Google Shape;3954;p26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5" name="Google Shape;3955;p26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6" name="Google Shape;3956;p26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7" name="Google Shape;3957;p26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8" name="Google Shape;3958;p26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59" name="Google Shape;3959;p26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0" name="Google Shape;3960;p26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1" name="Google Shape;3961;p26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2" name="Google Shape;3962;p26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3" name="Google Shape;3963;p26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4" name="Google Shape;3964;p26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5" name="Google Shape;3965;p26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6" name="Google Shape;3966;p26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7" name="Google Shape;3967;p26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8" name="Google Shape;3968;p26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69" name="Google Shape;3969;p26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0" name="Google Shape;3970;p26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1" name="Google Shape;3971;p26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2" name="Google Shape;3972;p26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3" name="Google Shape;3973;p26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4" name="Google Shape;3974;p26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5" name="Google Shape;3975;p26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6" name="Google Shape;3976;p26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7" name="Google Shape;3977;p26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8" name="Google Shape;3978;p26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79" name="Google Shape;3979;p26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0" name="Google Shape;3980;p26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1" name="Google Shape;3981;p26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2" name="Google Shape;3982;p26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3" name="Google Shape;3983;p26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4" name="Google Shape;3984;p26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5" name="Google Shape;3985;p26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6" name="Google Shape;3986;p26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7" name="Google Shape;3987;p26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8" name="Google Shape;3988;p26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89" name="Google Shape;3989;p26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90" name="Google Shape;3990;p26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91" name="Google Shape;3991;p26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92" name="Google Shape;3992;p26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993" name="Google Shape;3993;p26"/>
            <p:cNvGrpSpPr/>
            <p:nvPr/>
          </p:nvGrpSpPr>
          <p:grpSpPr>
            <a:xfrm>
              <a:off x="1123398" y="4158154"/>
              <a:ext cx="4074869" cy="2087363"/>
              <a:chOff x="4899775" y="1396775"/>
              <a:chExt cx="3731223" cy="1911329"/>
            </a:xfrm>
          </p:grpSpPr>
          <p:grpSp>
            <p:nvGrpSpPr>
              <p:cNvPr id="3994" name="Google Shape;3994;p26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3995" name="Google Shape;3995;p2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rect b="b" l="l" r="r" t="t"/>
                  <a:pathLst>
                    <a:path extrusionOk="0" h="2382" w="579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96" name="Google Shape;3996;p2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rect b="b" l="l" r="r" t="t"/>
                  <a:pathLst>
                    <a:path extrusionOk="0" h="1143" w="3551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97" name="Google Shape;3997;p2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rect b="b" l="l" r="r" t="t"/>
                  <a:pathLst>
                    <a:path extrusionOk="0" h="2543" w="1847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98" name="Google Shape;3998;p2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rect b="b" l="l" r="r" t="t"/>
                  <a:pathLst>
                    <a:path extrusionOk="0" h="2891" w="2133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999" name="Google Shape;3999;p2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rect b="b" l="l" r="r" t="t"/>
                  <a:pathLst>
                    <a:path extrusionOk="0" h="2276" w="1482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0" name="Google Shape;4000;p2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rect b="b" l="l" r="r" t="t"/>
                  <a:pathLst>
                    <a:path extrusionOk="0" h="1562" w="875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1" name="Google Shape;4001;p2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rect b="b" l="l" r="r" t="t"/>
                  <a:pathLst>
                    <a:path extrusionOk="0" h="3266" w="2802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2" name="Google Shape;4002;p2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rect b="b" l="l" r="r" t="t"/>
                  <a:pathLst>
                    <a:path extrusionOk="0" h="2945" w="1785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3" name="Google Shape;4003;p2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rect b="b" l="l" r="r" t="t"/>
                  <a:pathLst>
                    <a:path extrusionOk="0" h="3355" w="4524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4" name="Google Shape;4004;p2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rect b="b" l="l" r="r" t="t"/>
                  <a:pathLst>
                    <a:path extrusionOk="0" h="1732" w="580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5" name="Google Shape;4005;p2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rect b="b" l="l" r="r" t="t"/>
                  <a:pathLst>
                    <a:path extrusionOk="0" h="3257" w="4801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06" name="Google Shape;4006;p26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4007" name="Google Shape;4007;p26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8" name="Google Shape;4008;p26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09" name="Google Shape;4009;p26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0" name="Google Shape;4010;p26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1" name="Google Shape;4011;p26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2" name="Google Shape;4012;p26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3" name="Google Shape;4013;p26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4" name="Google Shape;4014;p26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15" name="Google Shape;4015;p26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4016" name="Google Shape;4016;p26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7" name="Google Shape;4017;p26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8" name="Google Shape;4018;p26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19" name="Google Shape;4019;p26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0" name="Google Shape;4020;p26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1" name="Google Shape;4021;p26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2" name="Google Shape;4022;p26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3" name="Google Shape;4023;p26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4" name="Google Shape;4024;p26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5" name="Google Shape;4025;p26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6" name="Google Shape;4026;p26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7" name="Google Shape;4027;p26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28" name="Google Shape;4028;p26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29" name="Google Shape;4029;p26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4030" name="Google Shape;4030;p2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rect b="b" l="l" r="r" t="t"/>
                  <a:pathLst>
                    <a:path extrusionOk="0" h="2124" w="5479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31" name="Google Shape;4031;p2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32" name="Google Shape;4032;p2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rect b="b" l="l" r="r" t="t"/>
                  <a:pathLst>
                    <a:path extrusionOk="0" h="1776" w="1375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33" name="Google Shape;4033;p26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4034" name="Google Shape;4034;p2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rect b="b" l="l" r="r" t="t"/>
                  <a:pathLst>
                    <a:path extrusionOk="0" h="2794" w="2856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35" name="Google Shape;4035;p2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rect b="b" l="l" r="r" t="t"/>
                  <a:pathLst>
                    <a:path extrusionOk="0" h="1107" w="117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36" name="Google Shape;4036;p2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rect b="b" l="l" r="r" t="t"/>
                  <a:pathLst>
                    <a:path extrusionOk="0" h="2900" w="6353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37" name="Google Shape;4037;p2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rect b="b" l="l" r="r" t="t"/>
                  <a:pathLst>
                    <a:path extrusionOk="0" h="2579" w="5273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38" name="Google Shape;4038;p2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rect b="b" l="l" r="r" t="t"/>
                  <a:pathLst>
                    <a:path extrusionOk="0" h="4015" w="7102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39" name="Google Shape;4039;p2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0" name="Google Shape;4040;p2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rect b="b" l="l" r="r" t="t"/>
                  <a:pathLst>
                    <a:path extrusionOk="0" h="2079" w="2739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1" name="Google Shape;4041;p2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rect b="b" l="l" r="r" t="t"/>
                  <a:pathLst>
                    <a:path extrusionOk="0" h="2133" w="7352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2" name="Google Shape;4042;p2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rect b="b" l="l" r="r" t="t"/>
                  <a:pathLst>
                    <a:path extrusionOk="0" h="2276" w="4408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3" name="Google Shape;4043;p2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rect b="b" l="l" r="r" t="t"/>
                  <a:pathLst>
                    <a:path extrusionOk="0" h="1152" w="3774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4" name="Google Shape;4044;p2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rect b="b" l="l" r="r" t="t"/>
                  <a:pathLst>
                    <a:path extrusionOk="0" h="1741" w="3418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5" name="Google Shape;4045;p2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rect b="b" l="l" r="r" t="t"/>
                  <a:pathLst>
                    <a:path extrusionOk="0" h="732" w="715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6" name="Google Shape;4046;p2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rect b="b" l="l" r="r" t="t"/>
                  <a:pathLst>
                    <a:path extrusionOk="0" h="1464" w="3686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7" name="Google Shape;4047;p2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rect b="b" l="l" r="r" t="t"/>
                  <a:pathLst>
                    <a:path extrusionOk="0" h="2124" w="1616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8" name="Google Shape;4048;p2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rect b="b" l="l" r="r" t="t"/>
                  <a:pathLst>
                    <a:path extrusionOk="0" h="1250" w="183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49" name="Google Shape;4049;p2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rect b="b" l="l" r="r" t="t"/>
                  <a:pathLst>
                    <a:path extrusionOk="0" h="2143" w="5023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50" name="Google Shape;4050;p2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rect b="b" l="l" r="r" t="t"/>
                  <a:pathLst>
                    <a:path extrusionOk="0" h="2303" w="679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51" name="Google Shape;4051;p2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rect b="b" l="l" r="r" t="t"/>
                  <a:pathLst>
                    <a:path extrusionOk="0" h="2445" w="1786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52" name="Google Shape;4052;p2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rect b="b" l="l" r="r" t="t"/>
                  <a:pathLst>
                    <a:path extrusionOk="0" h="2570" w="6004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053" name="Google Shape;4053;p26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4054" name="Google Shape;4054;p26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55" name="Google Shape;4055;p26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56" name="Google Shape;4056;p26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57" name="Google Shape;4057;p26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58" name="Google Shape;4058;p26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59" name="Google Shape;4059;p26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0" name="Google Shape;4060;p26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1" name="Google Shape;4061;p26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2" name="Google Shape;4062;p26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3" name="Google Shape;4063;p26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4" name="Google Shape;4064;p26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5" name="Google Shape;4065;p26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6" name="Google Shape;4066;p26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7" name="Google Shape;4067;p26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8" name="Google Shape;4068;p26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69" name="Google Shape;4069;p26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0" name="Google Shape;4070;p26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1" name="Google Shape;4071;p26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2" name="Google Shape;4072;p26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3" name="Google Shape;4073;p26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4" name="Google Shape;4074;p26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5" name="Google Shape;4075;p26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6" name="Google Shape;4076;p26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7" name="Google Shape;4077;p26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8" name="Google Shape;4078;p26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79" name="Google Shape;4079;p26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0" name="Google Shape;4080;p26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1" name="Google Shape;4081;p26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2" name="Google Shape;4082;p26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3" name="Google Shape;4083;p26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4" name="Google Shape;4084;p26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5" name="Google Shape;4085;p26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6" name="Google Shape;4086;p26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7" name="Google Shape;4087;p26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8" name="Google Shape;4088;p26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89" name="Google Shape;4089;p26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0" name="Google Shape;4090;p26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1" name="Google Shape;4091;p26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2" name="Google Shape;4092;p26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3" name="Google Shape;4093;p26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4" name="Google Shape;4094;p26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5" name="Google Shape;4095;p26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6" name="Google Shape;4096;p26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7" name="Google Shape;4097;p26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8" name="Google Shape;4098;p26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099" name="Google Shape;4099;p26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0" name="Google Shape;4100;p26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1" name="Google Shape;4101;p26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2" name="Google Shape;4102;p26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3" name="Google Shape;4103;p26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4" name="Google Shape;4104;p26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5" name="Google Shape;4105;p26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6" name="Google Shape;4106;p26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7" name="Google Shape;4107;p26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8" name="Google Shape;4108;p26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09" name="Google Shape;4109;p26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0" name="Google Shape;4110;p26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1" name="Google Shape;4111;p26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2" name="Google Shape;4112;p26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3" name="Google Shape;4113;p26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4" name="Google Shape;4114;p26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5" name="Google Shape;4115;p26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6" name="Google Shape;4116;p26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7" name="Google Shape;4117;p26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8" name="Google Shape;4118;p26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19" name="Google Shape;4119;p26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0" name="Google Shape;4120;p26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1" name="Google Shape;4121;p26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22" name="Google Shape;4122;p26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10">
    <p:spTree>
      <p:nvGrpSpPr>
        <p:cNvPr id="4123" name="Shape 4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4" name="Google Shape;4124;p27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25" name="Google Shape;4125;p27"/>
          <p:cNvGrpSpPr/>
          <p:nvPr/>
        </p:nvGrpSpPr>
        <p:grpSpPr>
          <a:xfrm>
            <a:off x="-3172517" y="-655058"/>
            <a:ext cx="15413580" cy="7090408"/>
            <a:chOff x="-3172517" y="-655058"/>
            <a:chExt cx="15413580" cy="7090408"/>
          </a:xfrm>
        </p:grpSpPr>
        <p:sp>
          <p:nvSpPr>
            <p:cNvPr id="4126" name="Google Shape;4126;p27"/>
            <p:cNvSpPr/>
            <p:nvPr/>
          </p:nvSpPr>
          <p:spPr>
            <a:xfrm>
              <a:off x="-1338725" y="446700"/>
              <a:ext cx="12156500" cy="5988650"/>
            </a:xfrm>
            <a:custGeom>
              <a:rect b="b" l="l" r="r" t="t"/>
              <a:pathLst>
                <a:path extrusionOk="0" h="239546" w="486260">
                  <a:moveTo>
                    <a:pt x="486260" y="174033"/>
                  </a:moveTo>
                  <a:lnTo>
                    <a:pt x="444932" y="118957"/>
                  </a:lnTo>
                  <a:lnTo>
                    <a:pt x="431102" y="0"/>
                  </a:lnTo>
                  <a:lnTo>
                    <a:pt x="410528" y="16764"/>
                  </a:lnTo>
                  <a:lnTo>
                    <a:pt x="402908" y="64770"/>
                  </a:lnTo>
                  <a:lnTo>
                    <a:pt x="398954" y="80659"/>
                  </a:lnTo>
                  <a:lnTo>
                    <a:pt x="363140" y="107329"/>
                  </a:lnTo>
                  <a:lnTo>
                    <a:pt x="344090" y="124093"/>
                  </a:lnTo>
                  <a:lnTo>
                    <a:pt x="305990" y="155335"/>
                  </a:lnTo>
                  <a:lnTo>
                    <a:pt x="272606" y="144018"/>
                  </a:lnTo>
                  <a:lnTo>
                    <a:pt x="242888" y="144018"/>
                  </a:lnTo>
                  <a:lnTo>
                    <a:pt x="223838" y="147828"/>
                  </a:lnTo>
                  <a:lnTo>
                    <a:pt x="197930" y="145542"/>
                  </a:lnTo>
                  <a:lnTo>
                    <a:pt x="174164" y="147715"/>
                  </a:lnTo>
                  <a:lnTo>
                    <a:pt x="156638" y="148477"/>
                  </a:lnTo>
                  <a:lnTo>
                    <a:pt x="141398" y="133237"/>
                  </a:lnTo>
                  <a:lnTo>
                    <a:pt x="114728" y="124093"/>
                  </a:lnTo>
                  <a:lnTo>
                    <a:pt x="101012" y="109615"/>
                  </a:lnTo>
                  <a:lnTo>
                    <a:pt x="91868" y="98947"/>
                  </a:lnTo>
                  <a:lnTo>
                    <a:pt x="84248" y="89041"/>
                  </a:lnTo>
                  <a:lnTo>
                    <a:pt x="75866" y="82183"/>
                  </a:lnTo>
                  <a:lnTo>
                    <a:pt x="69008" y="45607"/>
                  </a:lnTo>
                  <a:lnTo>
                    <a:pt x="33194" y="34177"/>
                  </a:lnTo>
                  <a:lnTo>
                    <a:pt x="37225" y="158939"/>
                  </a:lnTo>
                  <a:lnTo>
                    <a:pt x="25972" y="160759"/>
                  </a:lnTo>
                  <a:lnTo>
                    <a:pt x="8136" y="169292"/>
                  </a:lnTo>
                  <a:lnTo>
                    <a:pt x="0" y="214802"/>
                  </a:lnTo>
                  <a:lnTo>
                    <a:pt x="26598" y="234490"/>
                  </a:lnTo>
                  <a:lnTo>
                    <a:pt x="86676" y="237966"/>
                  </a:lnTo>
                  <a:lnTo>
                    <a:pt x="188372" y="233542"/>
                  </a:lnTo>
                  <a:lnTo>
                    <a:pt x="235307" y="238914"/>
                  </a:lnTo>
                  <a:lnTo>
                    <a:pt x="285998" y="239546"/>
                  </a:lnTo>
                  <a:lnTo>
                    <a:pt x="338567" y="237650"/>
                  </a:lnTo>
                  <a:lnTo>
                    <a:pt x="356402" y="233858"/>
                  </a:lnTo>
                  <a:lnTo>
                    <a:pt x="384878" y="230381"/>
                  </a:lnTo>
                  <a:lnTo>
                    <a:pt x="418672" y="234490"/>
                  </a:lnTo>
                  <a:lnTo>
                    <a:pt x="436195" y="234490"/>
                  </a:lnTo>
                  <a:lnTo>
                    <a:pt x="454969" y="227537"/>
                  </a:lnTo>
                  <a:lnTo>
                    <a:pt x="464669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4127" name="Google Shape;4127;p27"/>
            <p:cNvGrpSpPr/>
            <p:nvPr/>
          </p:nvGrpSpPr>
          <p:grpSpPr>
            <a:xfrm>
              <a:off x="-3172517" y="-655058"/>
              <a:ext cx="15413580" cy="7015499"/>
              <a:chOff x="-3172517" y="-655058"/>
              <a:chExt cx="15413580" cy="7015499"/>
            </a:xfrm>
          </p:grpSpPr>
          <p:grpSp>
            <p:nvGrpSpPr>
              <p:cNvPr id="4128" name="Google Shape;4128;p27"/>
              <p:cNvGrpSpPr/>
              <p:nvPr/>
            </p:nvGrpSpPr>
            <p:grpSpPr>
              <a:xfrm flipH="1" rot="3660530">
                <a:off x="-3299616" y="1217234"/>
                <a:ext cx="5091482" cy="2709031"/>
                <a:chOff x="-1951296" y="3403209"/>
                <a:chExt cx="4642922" cy="2487218"/>
              </a:xfrm>
            </p:grpSpPr>
            <p:grpSp>
              <p:nvGrpSpPr>
                <p:cNvPr id="4129" name="Google Shape;4129;p2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4130" name="Google Shape;4130;p2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1" name="Google Shape;4131;p2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2" name="Google Shape;4132;p2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3" name="Google Shape;4133;p2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4" name="Google Shape;4134;p2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5" name="Google Shape;4135;p2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6" name="Google Shape;4136;p2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7" name="Google Shape;4137;p2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8" name="Google Shape;4138;p2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39" name="Google Shape;4139;p2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0" name="Google Shape;4140;p2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1" name="Google Shape;4141;p2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2" name="Google Shape;4142;p2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3" name="Google Shape;4143;p2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4" name="Google Shape;4144;p2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5" name="Google Shape;4145;p2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6" name="Google Shape;4146;p2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7" name="Google Shape;4147;p2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8" name="Google Shape;4148;p2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49" name="Google Shape;4149;p2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150" name="Google Shape;4150;p2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4151" name="Google Shape;4151;p2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2" name="Google Shape;4152;p2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3" name="Google Shape;4153;p2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4" name="Google Shape;4154;p2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5" name="Google Shape;4155;p2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6" name="Google Shape;4156;p2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7" name="Google Shape;4157;p2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8" name="Google Shape;4158;p2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59" name="Google Shape;4159;p2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0" name="Google Shape;4160;p2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1" name="Google Shape;4161;p2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2" name="Google Shape;4162;p2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3" name="Google Shape;4163;p2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4164" name="Google Shape;4164;p2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165" name="Google Shape;4165;p2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4166" name="Google Shape;4166;p2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7" name="Google Shape;4167;p2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8" name="Google Shape;4168;p2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69" name="Google Shape;4169;p2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0" name="Google Shape;4170;p2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1" name="Google Shape;4171;p2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2" name="Google Shape;4172;p2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3" name="Google Shape;4173;p2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4" name="Google Shape;4174;p2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5" name="Google Shape;4175;p2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6" name="Google Shape;4176;p2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7" name="Google Shape;4177;p2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8" name="Google Shape;4178;p2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79" name="Google Shape;4179;p2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0" name="Google Shape;4180;p2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1" name="Google Shape;4181;p2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2" name="Google Shape;4182;p2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3" name="Google Shape;4183;p2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4" name="Google Shape;4184;p2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5" name="Google Shape;4185;p2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6" name="Google Shape;4186;p2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7" name="Google Shape;4187;p2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8" name="Google Shape;4188;p2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89" name="Google Shape;4189;p2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0" name="Google Shape;4190;p2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1" name="Google Shape;4191;p2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192" name="Google Shape;4192;p2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193" name="Google Shape;4193;p2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4194" name="Google Shape;4194;p2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195" name="Google Shape;4195;p2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196" name="Google Shape;4196;p2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197" name="Google Shape;4197;p2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198" name="Google Shape;4198;p2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199" name="Google Shape;4199;p2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00" name="Google Shape;4200;p2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01" name="Google Shape;4201;p2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02" name="Google Shape;4202;p2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03" name="Google Shape;4203;p2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04" name="Google Shape;4204;p2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4205" name="Google Shape;4205;p27"/>
              <p:cNvGrpSpPr/>
              <p:nvPr/>
            </p:nvGrpSpPr>
            <p:grpSpPr>
              <a:xfrm rot="-3857729">
                <a:off x="7393190" y="857657"/>
                <a:ext cx="5060081" cy="2709130"/>
                <a:chOff x="-1951296" y="3403209"/>
                <a:chExt cx="4642922" cy="2487218"/>
              </a:xfrm>
            </p:grpSpPr>
            <p:grpSp>
              <p:nvGrpSpPr>
                <p:cNvPr id="4206" name="Google Shape;4206;p2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4207" name="Google Shape;4207;p2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08" name="Google Shape;4208;p2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09" name="Google Shape;4209;p2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0" name="Google Shape;4210;p2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1" name="Google Shape;4211;p2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2" name="Google Shape;4212;p2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3" name="Google Shape;4213;p2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4" name="Google Shape;4214;p2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5" name="Google Shape;4215;p2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6" name="Google Shape;4216;p2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7" name="Google Shape;4217;p2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8" name="Google Shape;4218;p2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19" name="Google Shape;4219;p2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20" name="Google Shape;4220;p2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21" name="Google Shape;4221;p2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22" name="Google Shape;4222;p2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23" name="Google Shape;4223;p2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24" name="Google Shape;4224;p2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25" name="Google Shape;4225;p2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26" name="Google Shape;4226;p2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227" name="Google Shape;4227;p2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4228" name="Google Shape;4228;p2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29" name="Google Shape;4229;p2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30" name="Google Shape;4230;p2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31" name="Google Shape;4231;p2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32" name="Google Shape;4232;p2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33" name="Google Shape;4233;p2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34" name="Google Shape;4234;p2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35" name="Google Shape;4235;p2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36" name="Google Shape;4236;p2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37" name="Google Shape;4237;p2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38" name="Google Shape;4238;p2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39" name="Google Shape;4239;p2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40" name="Google Shape;4240;p2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4241" name="Google Shape;4241;p2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242" name="Google Shape;4242;p2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4243" name="Google Shape;4243;p2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44" name="Google Shape;4244;p2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45" name="Google Shape;4245;p2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46" name="Google Shape;4246;p2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47" name="Google Shape;4247;p2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48" name="Google Shape;4248;p2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49" name="Google Shape;4249;p2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50" name="Google Shape;4250;p2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51" name="Google Shape;4251;p2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52" name="Google Shape;4252;p2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53" name="Google Shape;4253;p2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54" name="Google Shape;4254;p2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55" name="Google Shape;4255;p2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56" name="Google Shape;4256;p2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57" name="Google Shape;4257;p2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58" name="Google Shape;4258;p2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59" name="Google Shape;4259;p2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60" name="Google Shape;4260;p2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61" name="Google Shape;4261;p2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62" name="Google Shape;4262;p2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63" name="Google Shape;4263;p2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64" name="Google Shape;4264;p2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65" name="Google Shape;4265;p2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66" name="Google Shape;4266;p2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67" name="Google Shape;4267;p2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68" name="Google Shape;4268;p2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69" name="Google Shape;4269;p2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270" name="Google Shape;4270;p2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4271" name="Google Shape;4271;p2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72" name="Google Shape;4272;p2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73" name="Google Shape;4273;p2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74" name="Google Shape;4274;p2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75" name="Google Shape;4275;p2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76" name="Google Shape;4276;p2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77" name="Google Shape;4277;p2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78" name="Google Shape;4278;p2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79" name="Google Shape;4279;p2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80" name="Google Shape;4280;p2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281" name="Google Shape;4281;p2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4282" name="Google Shape;4282;p27"/>
              <p:cNvGrpSpPr/>
              <p:nvPr/>
            </p:nvGrpSpPr>
            <p:grpSpPr>
              <a:xfrm>
                <a:off x="-2705359" y="2719079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4283" name="Google Shape;4283;p2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4284" name="Google Shape;4284;p2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85" name="Google Shape;4285;p2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86" name="Google Shape;4286;p2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87" name="Google Shape;4287;p2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88" name="Google Shape;4288;p2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89" name="Google Shape;4289;p2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90" name="Google Shape;4290;p2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91" name="Google Shape;4291;p2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92" name="Google Shape;4292;p2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93" name="Google Shape;4293;p2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94" name="Google Shape;4294;p2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95" name="Google Shape;4295;p2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96" name="Google Shape;4296;p2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97" name="Google Shape;4297;p2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98" name="Google Shape;4298;p2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299" name="Google Shape;4299;p2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00" name="Google Shape;4300;p2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01" name="Google Shape;4301;p2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02" name="Google Shape;4302;p2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03" name="Google Shape;4303;p2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304" name="Google Shape;4304;p2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4305" name="Google Shape;4305;p2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06" name="Google Shape;4306;p2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07" name="Google Shape;4307;p2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08" name="Google Shape;4308;p2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09" name="Google Shape;4309;p2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10" name="Google Shape;4310;p2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11" name="Google Shape;4311;p2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12" name="Google Shape;4312;p2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13" name="Google Shape;4313;p2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14" name="Google Shape;4314;p2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15" name="Google Shape;4315;p2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16" name="Google Shape;4316;p2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17" name="Google Shape;4317;p2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4318" name="Google Shape;4318;p2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319" name="Google Shape;4319;p2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4320" name="Google Shape;4320;p2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21" name="Google Shape;4321;p2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22" name="Google Shape;4322;p2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23" name="Google Shape;4323;p2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24" name="Google Shape;4324;p2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25" name="Google Shape;4325;p2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26" name="Google Shape;4326;p2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27" name="Google Shape;4327;p2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28" name="Google Shape;4328;p2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29" name="Google Shape;4329;p2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30" name="Google Shape;4330;p2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31" name="Google Shape;4331;p2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32" name="Google Shape;4332;p2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33" name="Google Shape;4333;p2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34" name="Google Shape;4334;p2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35" name="Google Shape;4335;p2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36" name="Google Shape;4336;p2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37" name="Google Shape;4337;p2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38" name="Google Shape;4338;p2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39" name="Google Shape;4339;p2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40" name="Google Shape;4340;p2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41" name="Google Shape;4341;p2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42" name="Google Shape;4342;p2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43" name="Google Shape;4343;p2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44" name="Google Shape;4344;p2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45" name="Google Shape;4345;p2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46" name="Google Shape;4346;p2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347" name="Google Shape;4347;p2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4348" name="Google Shape;4348;p2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349" name="Google Shape;4349;p2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350" name="Google Shape;4350;p2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351" name="Google Shape;4351;p2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352" name="Google Shape;4352;p2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353" name="Google Shape;4353;p2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354" name="Google Shape;4354;p2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355" name="Google Shape;4355;p2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356" name="Google Shape;4356;p2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357" name="Google Shape;4357;p2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358" name="Google Shape;4358;p2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4359" name="Google Shape;4359;p27"/>
              <p:cNvGrpSpPr/>
              <p:nvPr/>
            </p:nvGrpSpPr>
            <p:grpSpPr>
              <a:xfrm flipH="1">
                <a:off x="6527540" y="2833854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4360" name="Google Shape;4360;p2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4361" name="Google Shape;4361;p2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62" name="Google Shape;4362;p2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63" name="Google Shape;4363;p2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64" name="Google Shape;4364;p2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65" name="Google Shape;4365;p2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66" name="Google Shape;4366;p2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67" name="Google Shape;4367;p2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68" name="Google Shape;4368;p2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69" name="Google Shape;4369;p2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70" name="Google Shape;4370;p2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71" name="Google Shape;4371;p2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72" name="Google Shape;4372;p2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73" name="Google Shape;4373;p2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74" name="Google Shape;4374;p2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75" name="Google Shape;4375;p2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76" name="Google Shape;4376;p2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77" name="Google Shape;4377;p2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78" name="Google Shape;4378;p2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79" name="Google Shape;4379;p2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80" name="Google Shape;4380;p2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381" name="Google Shape;4381;p2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4382" name="Google Shape;4382;p2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83" name="Google Shape;4383;p2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84" name="Google Shape;4384;p2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85" name="Google Shape;4385;p2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86" name="Google Shape;4386;p2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87" name="Google Shape;4387;p2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88" name="Google Shape;4388;p2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89" name="Google Shape;4389;p2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90" name="Google Shape;4390;p2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91" name="Google Shape;4391;p2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92" name="Google Shape;4392;p2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93" name="Google Shape;4393;p2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94" name="Google Shape;4394;p2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4395" name="Google Shape;4395;p2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396" name="Google Shape;4396;p2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4397" name="Google Shape;4397;p2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98" name="Google Shape;4398;p2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399" name="Google Shape;4399;p2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00" name="Google Shape;4400;p2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01" name="Google Shape;4401;p2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02" name="Google Shape;4402;p2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03" name="Google Shape;4403;p2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04" name="Google Shape;4404;p2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05" name="Google Shape;4405;p2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06" name="Google Shape;4406;p2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07" name="Google Shape;4407;p2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08" name="Google Shape;4408;p2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09" name="Google Shape;4409;p2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10" name="Google Shape;4410;p2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11" name="Google Shape;4411;p2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12" name="Google Shape;4412;p2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13" name="Google Shape;4413;p2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14" name="Google Shape;4414;p2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15" name="Google Shape;4415;p2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16" name="Google Shape;4416;p2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17" name="Google Shape;4417;p2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18" name="Google Shape;4418;p2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19" name="Google Shape;4419;p2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20" name="Google Shape;4420;p2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21" name="Google Shape;4421;p2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22" name="Google Shape;4422;p2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23" name="Google Shape;4423;p2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424" name="Google Shape;4424;p2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4425" name="Google Shape;4425;p2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426" name="Google Shape;4426;p2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427" name="Google Shape;4427;p2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428" name="Google Shape;4428;p2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429" name="Google Shape;4429;p2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430" name="Google Shape;4430;p2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431" name="Google Shape;4431;p2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432" name="Google Shape;4432;p2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433" name="Google Shape;4433;p2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434" name="Google Shape;4434;p2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435" name="Google Shape;4435;p2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4436" name="Google Shape;4436;p27"/>
              <p:cNvGrpSpPr/>
              <p:nvPr/>
            </p:nvGrpSpPr>
            <p:grpSpPr>
              <a:xfrm>
                <a:off x="655164" y="4209876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4437" name="Google Shape;4437;p2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4438" name="Google Shape;4438;p2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39" name="Google Shape;4439;p2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40" name="Google Shape;4440;p2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41" name="Google Shape;4441;p2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42" name="Google Shape;4442;p2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43" name="Google Shape;4443;p2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44" name="Google Shape;4444;p2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45" name="Google Shape;4445;p2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46" name="Google Shape;4446;p2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47" name="Google Shape;4447;p2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48" name="Google Shape;4448;p2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449" name="Google Shape;4449;p2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4450" name="Google Shape;4450;p2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51" name="Google Shape;4451;p2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52" name="Google Shape;4452;p2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53" name="Google Shape;4453;p2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54" name="Google Shape;4454;p2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55" name="Google Shape;4455;p2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56" name="Google Shape;4456;p2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57" name="Google Shape;4457;p2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458" name="Google Shape;4458;p2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4459" name="Google Shape;4459;p2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60" name="Google Shape;4460;p2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61" name="Google Shape;4461;p2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62" name="Google Shape;4462;p2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63" name="Google Shape;4463;p2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64" name="Google Shape;4464;p2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65" name="Google Shape;4465;p2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66" name="Google Shape;4466;p2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67" name="Google Shape;4467;p2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68" name="Google Shape;4468;p2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69" name="Google Shape;4469;p2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70" name="Google Shape;4470;p2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71" name="Google Shape;4471;p2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472" name="Google Shape;4472;p2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4473" name="Google Shape;4473;p2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74" name="Google Shape;4474;p2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75" name="Google Shape;4475;p2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476" name="Google Shape;4476;p2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4477" name="Google Shape;4477;p2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78" name="Google Shape;4478;p2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79" name="Google Shape;4479;p2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80" name="Google Shape;4480;p2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81" name="Google Shape;4481;p2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82" name="Google Shape;4482;p2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83" name="Google Shape;4483;p2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84" name="Google Shape;4484;p2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85" name="Google Shape;4485;p2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86" name="Google Shape;4486;p2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87" name="Google Shape;4487;p2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88" name="Google Shape;4488;p2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89" name="Google Shape;4489;p2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90" name="Google Shape;4490;p2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91" name="Google Shape;4491;p2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92" name="Google Shape;4492;p2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93" name="Google Shape;4493;p2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94" name="Google Shape;4494;p2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95" name="Google Shape;4495;p2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496" name="Google Shape;4496;p2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4497" name="Google Shape;4497;p2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98" name="Google Shape;4498;p2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499" name="Google Shape;4499;p2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00" name="Google Shape;4500;p2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01" name="Google Shape;4501;p2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02" name="Google Shape;4502;p2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03" name="Google Shape;4503;p2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04" name="Google Shape;4504;p2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05" name="Google Shape;4505;p2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06" name="Google Shape;4506;p2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07" name="Google Shape;4507;p2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08" name="Google Shape;4508;p2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09" name="Google Shape;4509;p2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10" name="Google Shape;4510;p2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11" name="Google Shape;4511;p2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12" name="Google Shape;4512;p2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13" name="Google Shape;4513;p2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14" name="Google Shape;4514;p2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15" name="Google Shape;4515;p2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16" name="Google Shape;4516;p2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17" name="Google Shape;4517;p2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18" name="Google Shape;4518;p2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19" name="Google Shape;4519;p2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20" name="Google Shape;4520;p2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21" name="Google Shape;4521;p2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22" name="Google Shape;4522;p2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23" name="Google Shape;4523;p2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24" name="Google Shape;4524;p2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25" name="Google Shape;4525;p2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26" name="Google Shape;4526;p2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27" name="Google Shape;4527;p2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28" name="Google Shape;4528;p2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29" name="Google Shape;4529;p2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30" name="Google Shape;4530;p2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31" name="Google Shape;4531;p2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32" name="Google Shape;4532;p2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33" name="Google Shape;4533;p2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34" name="Google Shape;4534;p2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35" name="Google Shape;4535;p2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36" name="Google Shape;4536;p2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37" name="Google Shape;4537;p2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38" name="Google Shape;4538;p2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39" name="Google Shape;4539;p2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40" name="Google Shape;4540;p2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41" name="Google Shape;4541;p2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42" name="Google Shape;4542;p2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43" name="Google Shape;4543;p2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44" name="Google Shape;4544;p2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45" name="Google Shape;4545;p2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46" name="Google Shape;4546;p2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47" name="Google Shape;4547;p2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48" name="Google Shape;4548;p2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49" name="Google Shape;4549;p2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50" name="Google Shape;4550;p2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51" name="Google Shape;4551;p2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52" name="Google Shape;4552;p2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53" name="Google Shape;4553;p2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54" name="Google Shape;4554;p2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55" name="Google Shape;4555;p2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56" name="Google Shape;4556;p2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57" name="Google Shape;4557;p2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58" name="Google Shape;4558;p2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59" name="Google Shape;4559;p2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60" name="Google Shape;4560;p2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61" name="Google Shape;4561;p2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62" name="Google Shape;4562;p2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63" name="Google Shape;4563;p2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64" name="Google Shape;4564;p2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65" name="Google Shape;4565;p2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4566" name="Google Shape;4566;p27"/>
              <p:cNvGrpSpPr/>
              <p:nvPr/>
            </p:nvGrpSpPr>
            <p:grpSpPr>
              <a:xfrm flipH="1">
                <a:off x="3530528" y="427307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4567" name="Google Shape;4567;p2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4568" name="Google Shape;4568;p2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69" name="Google Shape;4569;p2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70" name="Google Shape;4570;p2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71" name="Google Shape;4571;p2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72" name="Google Shape;4572;p2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73" name="Google Shape;4573;p2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74" name="Google Shape;4574;p2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75" name="Google Shape;4575;p2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76" name="Google Shape;4576;p2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77" name="Google Shape;4577;p2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78" name="Google Shape;4578;p2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579" name="Google Shape;4579;p2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4580" name="Google Shape;4580;p2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1" name="Google Shape;4581;p2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2" name="Google Shape;4582;p2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3" name="Google Shape;4583;p2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4" name="Google Shape;4584;p2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5" name="Google Shape;4585;p2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6" name="Google Shape;4586;p2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87" name="Google Shape;4587;p2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588" name="Google Shape;4588;p2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4589" name="Google Shape;4589;p2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0" name="Google Shape;4590;p2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1" name="Google Shape;4591;p2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2" name="Google Shape;4592;p2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3" name="Google Shape;4593;p2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4" name="Google Shape;4594;p2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5" name="Google Shape;4595;p2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6" name="Google Shape;4596;p2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7" name="Google Shape;4597;p2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8" name="Google Shape;4598;p2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599" name="Google Shape;4599;p2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00" name="Google Shape;4600;p2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01" name="Google Shape;4601;p2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602" name="Google Shape;4602;p2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4603" name="Google Shape;4603;p2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04" name="Google Shape;4604;p2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05" name="Google Shape;4605;p2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606" name="Google Shape;4606;p2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4607" name="Google Shape;4607;p2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08" name="Google Shape;4608;p2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09" name="Google Shape;4609;p2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10" name="Google Shape;4610;p2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11" name="Google Shape;4611;p2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12" name="Google Shape;4612;p2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13" name="Google Shape;4613;p2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14" name="Google Shape;4614;p2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15" name="Google Shape;4615;p2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16" name="Google Shape;4616;p2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17" name="Google Shape;4617;p2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18" name="Google Shape;4618;p2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19" name="Google Shape;4619;p2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20" name="Google Shape;4620;p2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21" name="Google Shape;4621;p2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22" name="Google Shape;4622;p2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23" name="Google Shape;4623;p2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24" name="Google Shape;4624;p2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25" name="Google Shape;4625;p2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626" name="Google Shape;4626;p2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4627" name="Google Shape;4627;p2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28" name="Google Shape;4628;p2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29" name="Google Shape;4629;p2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30" name="Google Shape;4630;p2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31" name="Google Shape;4631;p2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32" name="Google Shape;4632;p2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33" name="Google Shape;4633;p2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34" name="Google Shape;4634;p2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35" name="Google Shape;4635;p2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36" name="Google Shape;4636;p2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37" name="Google Shape;4637;p2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38" name="Google Shape;4638;p2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39" name="Google Shape;4639;p2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0" name="Google Shape;4640;p2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1" name="Google Shape;4641;p2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2" name="Google Shape;4642;p2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3" name="Google Shape;4643;p2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4" name="Google Shape;4644;p2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5" name="Google Shape;4645;p2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6" name="Google Shape;4646;p2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7" name="Google Shape;4647;p2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8" name="Google Shape;4648;p2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49" name="Google Shape;4649;p2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0" name="Google Shape;4650;p2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1" name="Google Shape;4651;p2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2" name="Google Shape;4652;p2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3" name="Google Shape;4653;p2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4" name="Google Shape;4654;p2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5" name="Google Shape;4655;p2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6" name="Google Shape;4656;p2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7" name="Google Shape;4657;p2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8" name="Google Shape;4658;p2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59" name="Google Shape;4659;p2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0" name="Google Shape;4660;p2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1" name="Google Shape;4661;p2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2" name="Google Shape;4662;p2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3" name="Google Shape;4663;p2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4" name="Google Shape;4664;p2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5" name="Google Shape;4665;p2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6" name="Google Shape;4666;p2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7" name="Google Shape;4667;p2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8" name="Google Shape;4668;p2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9" name="Google Shape;4669;p2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70" name="Google Shape;4670;p2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71" name="Google Shape;4671;p2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72" name="Google Shape;4672;p2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73" name="Google Shape;4673;p2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74" name="Google Shape;4674;p2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75" name="Google Shape;4675;p2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76" name="Google Shape;4676;p2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77" name="Google Shape;4677;p2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78" name="Google Shape;4678;p2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79" name="Google Shape;4679;p2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0" name="Google Shape;4680;p2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1" name="Google Shape;4681;p2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2" name="Google Shape;4682;p2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3" name="Google Shape;4683;p2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4" name="Google Shape;4684;p2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5" name="Google Shape;4685;p2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6" name="Google Shape;4686;p2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7" name="Google Shape;4687;p2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8" name="Google Shape;4688;p2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89" name="Google Shape;4689;p2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90" name="Google Shape;4690;p2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91" name="Google Shape;4691;p2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92" name="Google Shape;4692;p2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93" name="Google Shape;4693;p2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94" name="Google Shape;4694;p2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95" name="Google Shape;4695;p2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4696" name="Google Shape;4696;p27"/>
          <p:cNvSpPr txBox="1"/>
          <p:nvPr>
            <p:ph type="title"/>
          </p:nvPr>
        </p:nvSpPr>
        <p:spPr>
          <a:xfrm>
            <a:off x="2351700" y="1848150"/>
            <a:ext cx="4440600" cy="1006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697" name="Google Shape;4697;p27"/>
          <p:cNvSpPr txBox="1"/>
          <p:nvPr>
            <p:ph hasCustomPrompt="1" idx="2" type="title"/>
          </p:nvPr>
        </p:nvSpPr>
        <p:spPr>
          <a:xfrm>
            <a:off x="3628400" y="539400"/>
            <a:ext cx="1887300" cy="126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200">
                <a:solidFill>
                  <a:schemeClr val="lt2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98" name="Google Shape;4698;p27"/>
          <p:cNvSpPr txBox="1"/>
          <p:nvPr>
            <p:ph idx="1" type="subTitle"/>
          </p:nvPr>
        </p:nvSpPr>
        <p:spPr>
          <a:xfrm>
            <a:off x="2351700" y="2842050"/>
            <a:ext cx="4440600" cy="4614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10_1">
    <p:spTree>
      <p:nvGrpSpPr>
        <p:cNvPr id="4699" name="Shape 4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" name="Google Shape;4700;p28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01" name="Google Shape;4701;p28"/>
          <p:cNvGrpSpPr/>
          <p:nvPr/>
        </p:nvGrpSpPr>
        <p:grpSpPr>
          <a:xfrm>
            <a:off x="-1338725" y="-1002104"/>
            <a:ext cx="13712642" cy="7538852"/>
            <a:chOff x="-1338725" y="-1002104"/>
            <a:chExt cx="13712642" cy="7538852"/>
          </a:xfrm>
        </p:grpSpPr>
        <p:sp>
          <p:nvSpPr>
            <p:cNvPr id="4702" name="Google Shape;4702;p28"/>
            <p:cNvSpPr/>
            <p:nvPr/>
          </p:nvSpPr>
          <p:spPr>
            <a:xfrm>
              <a:off x="-1338725" y="446700"/>
              <a:ext cx="12156500" cy="5988650"/>
            </a:xfrm>
            <a:custGeom>
              <a:rect b="b" l="l" r="r" t="t"/>
              <a:pathLst>
                <a:path extrusionOk="0" h="239546" w="486260">
                  <a:moveTo>
                    <a:pt x="486260" y="174033"/>
                  </a:moveTo>
                  <a:lnTo>
                    <a:pt x="444932" y="118957"/>
                  </a:lnTo>
                  <a:lnTo>
                    <a:pt x="431102" y="0"/>
                  </a:lnTo>
                  <a:lnTo>
                    <a:pt x="410528" y="16764"/>
                  </a:lnTo>
                  <a:lnTo>
                    <a:pt x="402908" y="64770"/>
                  </a:lnTo>
                  <a:lnTo>
                    <a:pt x="392240" y="80010"/>
                  </a:lnTo>
                  <a:lnTo>
                    <a:pt x="359474" y="89916"/>
                  </a:lnTo>
                  <a:lnTo>
                    <a:pt x="335090" y="105918"/>
                  </a:lnTo>
                  <a:lnTo>
                    <a:pt x="303086" y="126492"/>
                  </a:lnTo>
                  <a:lnTo>
                    <a:pt x="272606" y="144018"/>
                  </a:lnTo>
                  <a:lnTo>
                    <a:pt x="242888" y="144018"/>
                  </a:lnTo>
                  <a:lnTo>
                    <a:pt x="223838" y="147828"/>
                  </a:lnTo>
                  <a:lnTo>
                    <a:pt x="197930" y="145542"/>
                  </a:lnTo>
                  <a:lnTo>
                    <a:pt x="181166" y="150114"/>
                  </a:lnTo>
                  <a:lnTo>
                    <a:pt x="160592" y="150114"/>
                  </a:lnTo>
                  <a:lnTo>
                    <a:pt x="137042" y="152882"/>
                  </a:lnTo>
                  <a:lnTo>
                    <a:pt x="121596" y="151410"/>
                  </a:lnTo>
                  <a:lnTo>
                    <a:pt x="109648" y="148761"/>
                  </a:lnTo>
                  <a:lnTo>
                    <a:pt x="101488" y="144052"/>
                  </a:lnTo>
                  <a:lnTo>
                    <a:pt x="88958" y="136988"/>
                  </a:lnTo>
                  <a:lnTo>
                    <a:pt x="70281" y="155053"/>
                  </a:lnTo>
                  <a:lnTo>
                    <a:pt x="41720" y="140970"/>
                  </a:lnTo>
                  <a:lnTo>
                    <a:pt x="49303" y="153641"/>
                  </a:lnTo>
                  <a:lnTo>
                    <a:pt x="37225" y="158939"/>
                  </a:lnTo>
                  <a:lnTo>
                    <a:pt x="25972" y="160759"/>
                  </a:lnTo>
                  <a:lnTo>
                    <a:pt x="8136" y="169292"/>
                  </a:lnTo>
                  <a:lnTo>
                    <a:pt x="0" y="214802"/>
                  </a:lnTo>
                  <a:lnTo>
                    <a:pt x="26598" y="234490"/>
                  </a:lnTo>
                  <a:lnTo>
                    <a:pt x="86676" y="237966"/>
                  </a:lnTo>
                  <a:lnTo>
                    <a:pt x="188372" y="233542"/>
                  </a:lnTo>
                  <a:lnTo>
                    <a:pt x="235307" y="238914"/>
                  </a:lnTo>
                  <a:lnTo>
                    <a:pt x="285998" y="239546"/>
                  </a:lnTo>
                  <a:lnTo>
                    <a:pt x="338567" y="237650"/>
                  </a:lnTo>
                  <a:lnTo>
                    <a:pt x="356402" y="233858"/>
                  </a:lnTo>
                  <a:lnTo>
                    <a:pt x="384878" y="230381"/>
                  </a:lnTo>
                  <a:lnTo>
                    <a:pt x="418672" y="234490"/>
                  </a:lnTo>
                  <a:lnTo>
                    <a:pt x="436195" y="234490"/>
                  </a:lnTo>
                  <a:lnTo>
                    <a:pt x="454969" y="227537"/>
                  </a:lnTo>
                  <a:lnTo>
                    <a:pt x="464669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4703" name="Google Shape;4703;p28"/>
            <p:cNvGrpSpPr/>
            <p:nvPr/>
          </p:nvGrpSpPr>
          <p:grpSpPr>
            <a:xfrm>
              <a:off x="-1109961" y="-1002104"/>
              <a:ext cx="13483878" cy="7538852"/>
              <a:chOff x="-1109961" y="-1002104"/>
              <a:chExt cx="13483878" cy="7538852"/>
            </a:xfrm>
          </p:grpSpPr>
          <p:grpSp>
            <p:nvGrpSpPr>
              <p:cNvPr id="4704" name="Google Shape;4704;p28"/>
              <p:cNvGrpSpPr/>
              <p:nvPr/>
            </p:nvGrpSpPr>
            <p:grpSpPr>
              <a:xfrm rot="-3383172">
                <a:off x="7731584" y="376044"/>
                <a:ext cx="4642989" cy="2487254"/>
                <a:chOff x="5683524" y="3609799"/>
                <a:chExt cx="4642922" cy="2487218"/>
              </a:xfrm>
            </p:grpSpPr>
            <p:grpSp>
              <p:nvGrpSpPr>
                <p:cNvPr id="4705" name="Google Shape;4705;p28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4706" name="Google Shape;4706;p2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07" name="Google Shape;4707;p2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08" name="Google Shape;4708;p2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09" name="Google Shape;4709;p2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10" name="Google Shape;4710;p2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11" name="Google Shape;4711;p2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12" name="Google Shape;4712;p2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13" name="Google Shape;4713;p2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14" name="Google Shape;4714;p2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15" name="Google Shape;4715;p2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16" name="Google Shape;4716;p2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17" name="Google Shape;4717;p2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18" name="Google Shape;4718;p2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19" name="Google Shape;4719;p2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20" name="Google Shape;4720;p2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21" name="Google Shape;4721;p2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22" name="Google Shape;4722;p2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23" name="Google Shape;4723;p2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24" name="Google Shape;4724;p2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25" name="Google Shape;4725;p2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726" name="Google Shape;4726;p28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4727" name="Google Shape;4727;p2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28" name="Google Shape;4728;p2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29" name="Google Shape;4729;p2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30" name="Google Shape;4730;p2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31" name="Google Shape;4731;p2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32" name="Google Shape;4732;p2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33" name="Google Shape;4733;p2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34" name="Google Shape;4734;p2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35" name="Google Shape;4735;p2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36" name="Google Shape;4736;p2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37" name="Google Shape;4737;p2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38" name="Google Shape;4738;p2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39" name="Google Shape;4739;p2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4740" name="Google Shape;4740;p28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741" name="Google Shape;4741;p28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4742" name="Google Shape;4742;p2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43" name="Google Shape;4743;p2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44" name="Google Shape;4744;p2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45" name="Google Shape;4745;p2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46" name="Google Shape;4746;p2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47" name="Google Shape;4747;p2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48" name="Google Shape;4748;p2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49" name="Google Shape;4749;p2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50" name="Google Shape;4750;p2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51" name="Google Shape;4751;p2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52" name="Google Shape;4752;p2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53" name="Google Shape;4753;p2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54" name="Google Shape;4754;p2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55" name="Google Shape;4755;p2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56" name="Google Shape;4756;p2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57" name="Google Shape;4757;p2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58" name="Google Shape;4758;p2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59" name="Google Shape;4759;p2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60" name="Google Shape;4760;p2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61" name="Google Shape;4761;p2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62" name="Google Shape;4762;p2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63" name="Google Shape;4763;p2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64" name="Google Shape;4764;p2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65" name="Google Shape;4765;p2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66" name="Google Shape;4766;p2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67" name="Google Shape;4767;p2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68" name="Google Shape;4768;p2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769" name="Google Shape;4769;p2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4770" name="Google Shape;4770;p2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771" name="Google Shape;4771;p2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772" name="Google Shape;4772;p2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773" name="Google Shape;4773;p2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774" name="Google Shape;4774;p2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775" name="Google Shape;4775;p2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776" name="Google Shape;4776;p2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777" name="Google Shape;4777;p2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778" name="Google Shape;4778;p2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779" name="Google Shape;4779;p2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780" name="Google Shape;4780;p2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4781" name="Google Shape;4781;p28"/>
              <p:cNvGrpSpPr/>
              <p:nvPr/>
            </p:nvGrpSpPr>
            <p:grpSpPr>
              <a:xfrm flipH="1">
                <a:off x="6227190" y="2571754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4782" name="Google Shape;4782;p2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4783" name="Google Shape;4783;p2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84" name="Google Shape;4784;p2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85" name="Google Shape;4785;p2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86" name="Google Shape;4786;p2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87" name="Google Shape;4787;p2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88" name="Google Shape;4788;p2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89" name="Google Shape;4789;p2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90" name="Google Shape;4790;p2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91" name="Google Shape;4791;p2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92" name="Google Shape;4792;p2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93" name="Google Shape;4793;p2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94" name="Google Shape;4794;p2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95" name="Google Shape;4795;p2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96" name="Google Shape;4796;p2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97" name="Google Shape;4797;p2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98" name="Google Shape;4798;p2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799" name="Google Shape;4799;p2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00" name="Google Shape;4800;p2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01" name="Google Shape;4801;p2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02" name="Google Shape;4802;p2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803" name="Google Shape;4803;p2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4804" name="Google Shape;4804;p2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05" name="Google Shape;4805;p2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06" name="Google Shape;4806;p2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07" name="Google Shape;4807;p2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08" name="Google Shape;4808;p2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09" name="Google Shape;4809;p2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10" name="Google Shape;4810;p2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11" name="Google Shape;4811;p2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12" name="Google Shape;4812;p2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13" name="Google Shape;4813;p2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14" name="Google Shape;4814;p2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15" name="Google Shape;4815;p2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16" name="Google Shape;4816;p2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4817" name="Google Shape;4817;p2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818" name="Google Shape;4818;p2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4819" name="Google Shape;4819;p2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20" name="Google Shape;4820;p2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21" name="Google Shape;4821;p2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22" name="Google Shape;4822;p2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23" name="Google Shape;4823;p2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24" name="Google Shape;4824;p2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25" name="Google Shape;4825;p2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26" name="Google Shape;4826;p2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27" name="Google Shape;4827;p2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28" name="Google Shape;4828;p2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29" name="Google Shape;4829;p2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30" name="Google Shape;4830;p2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31" name="Google Shape;4831;p2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32" name="Google Shape;4832;p2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33" name="Google Shape;4833;p2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34" name="Google Shape;4834;p2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35" name="Google Shape;4835;p2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36" name="Google Shape;4836;p2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37" name="Google Shape;4837;p2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38" name="Google Shape;4838;p2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39" name="Google Shape;4839;p2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40" name="Google Shape;4840;p2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41" name="Google Shape;4841;p2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42" name="Google Shape;4842;p2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43" name="Google Shape;4843;p2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44" name="Google Shape;4844;p2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45" name="Google Shape;4845;p2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846" name="Google Shape;4846;p2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4847" name="Google Shape;4847;p2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848" name="Google Shape;4848;p2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849" name="Google Shape;4849;p2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850" name="Google Shape;4850;p2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851" name="Google Shape;4851;p2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852" name="Google Shape;4852;p2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853" name="Google Shape;4853;p2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854" name="Google Shape;4854;p2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855" name="Google Shape;4855;p2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856" name="Google Shape;4856;p2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857" name="Google Shape;4857;p2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4858" name="Google Shape;4858;p28"/>
              <p:cNvGrpSpPr/>
              <p:nvPr/>
            </p:nvGrpSpPr>
            <p:grpSpPr>
              <a:xfrm>
                <a:off x="3423146" y="3827671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4859" name="Google Shape;4859;p2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4860" name="Google Shape;4860;p2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61" name="Google Shape;4861;p2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62" name="Google Shape;4862;p2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63" name="Google Shape;4863;p2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64" name="Google Shape;4864;p2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65" name="Google Shape;4865;p2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66" name="Google Shape;4866;p2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67" name="Google Shape;4867;p2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68" name="Google Shape;4868;p2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69" name="Google Shape;4869;p2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70" name="Google Shape;4870;p2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71" name="Google Shape;4871;p2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72" name="Google Shape;4872;p2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73" name="Google Shape;4873;p2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74" name="Google Shape;4874;p2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75" name="Google Shape;4875;p2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76" name="Google Shape;4876;p2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77" name="Google Shape;4877;p2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78" name="Google Shape;4878;p2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79" name="Google Shape;4879;p2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880" name="Google Shape;4880;p2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4881" name="Google Shape;4881;p2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2" name="Google Shape;4882;p2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3" name="Google Shape;4883;p2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4" name="Google Shape;4884;p2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5" name="Google Shape;4885;p2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6" name="Google Shape;4886;p2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7" name="Google Shape;4887;p2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8" name="Google Shape;4888;p2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89" name="Google Shape;4889;p2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0" name="Google Shape;4890;p2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1" name="Google Shape;4891;p2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2" name="Google Shape;4892;p2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3" name="Google Shape;4893;p2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4894" name="Google Shape;4894;p2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895" name="Google Shape;4895;p2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4896" name="Google Shape;4896;p2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7" name="Google Shape;4897;p2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8" name="Google Shape;4898;p2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899" name="Google Shape;4899;p2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00" name="Google Shape;4900;p2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01" name="Google Shape;4901;p2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02" name="Google Shape;4902;p2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03" name="Google Shape;4903;p2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04" name="Google Shape;4904;p2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05" name="Google Shape;4905;p2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06" name="Google Shape;4906;p2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07" name="Google Shape;4907;p2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08" name="Google Shape;4908;p2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09" name="Google Shape;4909;p2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10" name="Google Shape;4910;p2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11" name="Google Shape;4911;p2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12" name="Google Shape;4912;p2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13" name="Google Shape;4913;p2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14" name="Google Shape;4914;p2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15" name="Google Shape;4915;p2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16" name="Google Shape;4916;p2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17" name="Google Shape;4917;p2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18" name="Google Shape;4918;p2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19" name="Google Shape;4919;p2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20" name="Google Shape;4920;p2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21" name="Google Shape;4921;p2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22" name="Google Shape;4922;p2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4923" name="Google Shape;4923;p2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4924" name="Google Shape;4924;p2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25" name="Google Shape;4925;p2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26" name="Google Shape;4926;p2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27" name="Google Shape;4927;p2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28" name="Google Shape;4928;p2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29" name="Google Shape;4929;p2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30" name="Google Shape;4930;p2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31" name="Google Shape;4931;p2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32" name="Google Shape;4932;p2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33" name="Google Shape;4933;p2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4934" name="Google Shape;4934;p2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4935" name="Google Shape;4935;p28"/>
              <p:cNvGrpSpPr/>
              <p:nvPr/>
            </p:nvGrpSpPr>
            <p:grpSpPr>
              <a:xfrm>
                <a:off x="-1109961" y="4241451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4936" name="Google Shape;4936;p2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4937" name="Google Shape;4937;p2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38" name="Google Shape;4938;p2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39" name="Google Shape;4939;p2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40" name="Google Shape;4940;p2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41" name="Google Shape;4941;p2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42" name="Google Shape;4942;p2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43" name="Google Shape;4943;p2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44" name="Google Shape;4944;p2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45" name="Google Shape;4945;p2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46" name="Google Shape;4946;p2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47" name="Google Shape;4947;p2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948" name="Google Shape;4948;p2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4949" name="Google Shape;4949;p2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50" name="Google Shape;4950;p2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51" name="Google Shape;4951;p2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52" name="Google Shape;4952;p2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53" name="Google Shape;4953;p2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54" name="Google Shape;4954;p2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55" name="Google Shape;4955;p2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56" name="Google Shape;4956;p2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957" name="Google Shape;4957;p2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4958" name="Google Shape;4958;p2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59" name="Google Shape;4959;p2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60" name="Google Shape;4960;p2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61" name="Google Shape;4961;p2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62" name="Google Shape;4962;p2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63" name="Google Shape;4963;p2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64" name="Google Shape;4964;p2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65" name="Google Shape;4965;p2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66" name="Google Shape;4966;p2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67" name="Google Shape;4967;p2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68" name="Google Shape;4968;p2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69" name="Google Shape;4969;p2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70" name="Google Shape;4970;p2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971" name="Google Shape;4971;p2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4972" name="Google Shape;4972;p2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73" name="Google Shape;4973;p2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74" name="Google Shape;4974;p2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975" name="Google Shape;4975;p2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4976" name="Google Shape;4976;p2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77" name="Google Shape;4977;p2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78" name="Google Shape;4978;p2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79" name="Google Shape;4979;p2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80" name="Google Shape;4980;p2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81" name="Google Shape;4981;p2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82" name="Google Shape;4982;p2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83" name="Google Shape;4983;p2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84" name="Google Shape;4984;p2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85" name="Google Shape;4985;p2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86" name="Google Shape;4986;p2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87" name="Google Shape;4987;p2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88" name="Google Shape;4988;p2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89" name="Google Shape;4989;p2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90" name="Google Shape;4990;p2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91" name="Google Shape;4991;p2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92" name="Google Shape;4992;p2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93" name="Google Shape;4993;p2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94" name="Google Shape;4994;p2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4995" name="Google Shape;4995;p2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4996" name="Google Shape;4996;p2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97" name="Google Shape;4997;p2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98" name="Google Shape;4998;p2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999" name="Google Shape;4999;p2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0" name="Google Shape;5000;p2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1" name="Google Shape;5001;p2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2" name="Google Shape;5002;p2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3" name="Google Shape;5003;p2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4" name="Google Shape;5004;p2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5" name="Google Shape;5005;p2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6" name="Google Shape;5006;p2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7" name="Google Shape;5007;p2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8" name="Google Shape;5008;p2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09" name="Google Shape;5009;p2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0" name="Google Shape;5010;p2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1" name="Google Shape;5011;p2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2" name="Google Shape;5012;p2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3" name="Google Shape;5013;p2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4" name="Google Shape;5014;p2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5" name="Google Shape;5015;p2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6" name="Google Shape;5016;p2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7" name="Google Shape;5017;p2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8" name="Google Shape;5018;p2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19" name="Google Shape;5019;p2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0" name="Google Shape;5020;p2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1" name="Google Shape;5021;p2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2" name="Google Shape;5022;p2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3" name="Google Shape;5023;p2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4" name="Google Shape;5024;p2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5" name="Google Shape;5025;p2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6" name="Google Shape;5026;p2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7" name="Google Shape;5027;p2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8" name="Google Shape;5028;p2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29" name="Google Shape;5029;p2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0" name="Google Shape;5030;p2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1" name="Google Shape;5031;p2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2" name="Google Shape;5032;p2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3" name="Google Shape;5033;p2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4" name="Google Shape;5034;p2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5" name="Google Shape;5035;p2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6" name="Google Shape;5036;p2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7" name="Google Shape;5037;p2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8" name="Google Shape;5038;p2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39" name="Google Shape;5039;p2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0" name="Google Shape;5040;p2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1" name="Google Shape;5041;p2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2" name="Google Shape;5042;p2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3" name="Google Shape;5043;p2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4" name="Google Shape;5044;p2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5" name="Google Shape;5045;p2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6" name="Google Shape;5046;p2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7" name="Google Shape;5047;p2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8" name="Google Shape;5048;p2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49" name="Google Shape;5049;p2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0" name="Google Shape;5050;p2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1" name="Google Shape;5051;p2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2" name="Google Shape;5052;p2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3" name="Google Shape;5053;p2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4" name="Google Shape;5054;p2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5" name="Google Shape;5055;p2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6" name="Google Shape;5056;p2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7" name="Google Shape;5057;p2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8" name="Google Shape;5058;p2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59" name="Google Shape;5059;p2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60" name="Google Shape;5060;p2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61" name="Google Shape;5061;p2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62" name="Google Shape;5062;p2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63" name="Google Shape;5063;p2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64" name="Google Shape;5064;p2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5065" name="Google Shape;5065;p28"/>
              <p:cNvGrpSpPr/>
              <p:nvPr/>
            </p:nvGrpSpPr>
            <p:grpSpPr>
              <a:xfrm flipH="1">
                <a:off x="1623728" y="424145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5066" name="Google Shape;5066;p2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5067" name="Google Shape;5067;p2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68" name="Google Shape;5068;p2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69" name="Google Shape;5069;p2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70" name="Google Shape;5070;p2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71" name="Google Shape;5071;p2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72" name="Google Shape;5072;p2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73" name="Google Shape;5073;p2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74" name="Google Shape;5074;p2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75" name="Google Shape;5075;p2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76" name="Google Shape;5076;p2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77" name="Google Shape;5077;p2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078" name="Google Shape;5078;p2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5079" name="Google Shape;5079;p2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80" name="Google Shape;5080;p2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81" name="Google Shape;5081;p2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82" name="Google Shape;5082;p2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83" name="Google Shape;5083;p2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84" name="Google Shape;5084;p2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85" name="Google Shape;5085;p2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86" name="Google Shape;5086;p2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087" name="Google Shape;5087;p2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5088" name="Google Shape;5088;p2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89" name="Google Shape;5089;p2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90" name="Google Shape;5090;p2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91" name="Google Shape;5091;p2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92" name="Google Shape;5092;p2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93" name="Google Shape;5093;p2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94" name="Google Shape;5094;p2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95" name="Google Shape;5095;p2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96" name="Google Shape;5096;p2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97" name="Google Shape;5097;p2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98" name="Google Shape;5098;p2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99" name="Google Shape;5099;p2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00" name="Google Shape;5100;p2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101" name="Google Shape;5101;p2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5102" name="Google Shape;5102;p2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03" name="Google Shape;5103;p2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04" name="Google Shape;5104;p2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105" name="Google Shape;5105;p2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5106" name="Google Shape;5106;p2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07" name="Google Shape;5107;p2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08" name="Google Shape;5108;p2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09" name="Google Shape;5109;p2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10" name="Google Shape;5110;p2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11" name="Google Shape;5111;p2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12" name="Google Shape;5112;p2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13" name="Google Shape;5113;p2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14" name="Google Shape;5114;p2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15" name="Google Shape;5115;p2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16" name="Google Shape;5116;p2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17" name="Google Shape;5117;p2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18" name="Google Shape;5118;p2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19" name="Google Shape;5119;p2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20" name="Google Shape;5120;p2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21" name="Google Shape;5121;p2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22" name="Google Shape;5122;p2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23" name="Google Shape;5123;p2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24" name="Google Shape;5124;p2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125" name="Google Shape;5125;p2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5126" name="Google Shape;5126;p2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27" name="Google Shape;5127;p2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28" name="Google Shape;5128;p2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29" name="Google Shape;5129;p2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30" name="Google Shape;5130;p2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31" name="Google Shape;5131;p2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32" name="Google Shape;5132;p2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33" name="Google Shape;5133;p2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34" name="Google Shape;5134;p2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35" name="Google Shape;5135;p2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36" name="Google Shape;5136;p2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37" name="Google Shape;5137;p2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38" name="Google Shape;5138;p2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39" name="Google Shape;5139;p2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40" name="Google Shape;5140;p2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41" name="Google Shape;5141;p2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42" name="Google Shape;5142;p2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43" name="Google Shape;5143;p2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44" name="Google Shape;5144;p2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45" name="Google Shape;5145;p2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46" name="Google Shape;5146;p2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47" name="Google Shape;5147;p2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48" name="Google Shape;5148;p2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49" name="Google Shape;5149;p2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50" name="Google Shape;5150;p2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51" name="Google Shape;5151;p2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52" name="Google Shape;5152;p2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53" name="Google Shape;5153;p2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54" name="Google Shape;5154;p2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55" name="Google Shape;5155;p2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56" name="Google Shape;5156;p2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57" name="Google Shape;5157;p2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58" name="Google Shape;5158;p2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59" name="Google Shape;5159;p2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60" name="Google Shape;5160;p2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61" name="Google Shape;5161;p2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62" name="Google Shape;5162;p2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63" name="Google Shape;5163;p2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64" name="Google Shape;5164;p2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65" name="Google Shape;5165;p2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66" name="Google Shape;5166;p2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67" name="Google Shape;5167;p2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68" name="Google Shape;5168;p2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69" name="Google Shape;5169;p2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70" name="Google Shape;5170;p2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71" name="Google Shape;5171;p2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72" name="Google Shape;5172;p2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73" name="Google Shape;5173;p2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74" name="Google Shape;5174;p2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75" name="Google Shape;5175;p2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76" name="Google Shape;5176;p2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77" name="Google Shape;5177;p2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78" name="Google Shape;5178;p2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79" name="Google Shape;5179;p2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80" name="Google Shape;5180;p2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81" name="Google Shape;5181;p2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82" name="Google Shape;5182;p2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83" name="Google Shape;5183;p2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84" name="Google Shape;5184;p2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85" name="Google Shape;5185;p2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86" name="Google Shape;5186;p2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87" name="Google Shape;5187;p2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88" name="Google Shape;5188;p2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89" name="Google Shape;5189;p2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90" name="Google Shape;5190;p2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91" name="Google Shape;5191;p2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92" name="Google Shape;5192;p2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93" name="Google Shape;5193;p2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194" name="Google Shape;5194;p2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5195" name="Google Shape;5195;p28"/>
          <p:cNvSpPr txBox="1"/>
          <p:nvPr>
            <p:ph type="title"/>
          </p:nvPr>
        </p:nvSpPr>
        <p:spPr>
          <a:xfrm>
            <a:off x="713100" y="1936925"/>
            <a:ext cx="4440600" cy="905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196" name="Google Shape;5196;p28"/>
          <p:cNvSpPr txBox="1"/>
          <p:nvPr>
            <p:ph hasCustomPrompt="1" idx="2" type="title"/>
          </p:nvPr>
        </p:nvSpPr>
        <p:spPr>
          <a:xfrm>
            <a:off x="1989800" y="539400"/>
            <a:ext cx="1887300" cy="126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200">
                <a:solidFill>
                  <a:schemeClr val="lt2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197" name="Google Shape;5197;p28"/>
          <p:cNvSpPr txBox="1"/>
          <p:nvPr>
            <p:ph idx="1" type="subTitle"/>
          </p:nvPr>
        </p:nvSpPr>
        <p:spPr>
          <a:xfrm>
            <a:off x="713100" y="2842050"/>
            <a:ext cx="4440600" cy="4614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">
    <p:spTree>
      <p:nvGrpSpPr>
        <p:cNvPr id="5198" name="Shape 5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9" name="Google Shape;5199;p29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00" name="Google Shape;5200;p29"/>
          <p:cNvGrpSpPr/>
          <p:nvPr/>
        </p:nvGrpSpPr>
        <p:grpSpPr>
          <a:xfrm>
            <a:off x="-3010215" y="2575775"/>
            <a:ext cx="15030187" cy="4355569"/>
            <a:chOff x="-3010215" y="2575775"/>
            <a:chExt cx="15030187" cy="4355569"/>
          </a:xfrm>
        </p:grpSpPr>
        <p:sp>
          <p:nvSpPr>
            <p:cNvPr id="5201" name="Google Shape;5201;p29"/>
            <p:cNvSpPr/>
            <p:nvPr/>
          </p:nvSpPr>
          <p:spPr>
            <a:xfrm>
              <a:off x="-1399750" y="2575775"/>
              <a:ext cx="12278050" cy="3602025"/>
            </a:xfrm>
            <a:custGeom>
              <a:rect b="b" l="l" r="r" t="t"/>
              <a:pathLst>
                <a:path extrusionOk="0" h="144081" w="491122">
                  <a:moveTo>
                    <a:pt x="0" y="78568"/>
                  </a:moveTo>
                  <a:lnTo>
                    <a:pt x="49719" y="0"/>
                  </a:lnTo>
                  <a:lnTo>
                    <a:pt x="77386" y="13539"/>
                  </a:lnTo>
                  <a:lnTo>
                    <a:pt x="94752" y="30905"/>
                  </a:lnTo>
                  <a:lnTo>
                    <a:pt x="117122" y="31199"/>
                  </a:lnTo>
                  <a:lnTo>
                    <a:pt x="135665" y="43561"/>
                  </a:lnTo>
                  <a:lnTo>
                    <a:pt x="154797" y="56512"/>
                  </a:lnTo>
                  <a:lnTo>
                    <a:pt x="172457" y="61516"/>
                  </a:lnTo>
                  <a:lnTo>
                    <a:pt x="200124" y="65342"/>
                  </a:lnTo>
                  <a:lnTo>
                    <a:pt x="223965" y="75644"/>
                  </a:lnTo>
                  <a:lnTo>
                    <a:pt x="242803" y="83297"/>
                  </a:lnTo>
                  <a:lnTo>
                    <a:pt x="263112" y="77410"/>
                  </a:lnTo>
                  <a:lnTo>
                    <a:pt x="290540" y="61798"/>
                  </a:lnTo>
                  <a:lnTo>
                    <a:pt x="311438" y="68568"/>
                  </a:lnTo>
                  <a:lnTo>
                    <a:pt x="319177" y="62591"/>
                  </a:lnTo>
                  <a:lnTo>
                    <a:pt x="328302" y="60825"/>
                  </a:lnTo>
                  <a:lnTo>
                    <a:pt x="340522" y="41795"/>
                  </a:lnTo>
                  <a:lnTo>
                    <a:pt x="360537" y="41795"/>
                  </a:lnTo>
                  <a:lnTo>
                    <a:pt x="370838" y="34437"/>
                  </a:lnTo>
                  <a:lnTo>
                    <a:pt x="385555" y="27667"/>
                  </a:lnTo>
                  <a:lnTo>
                    <a:pt x="397034" y="15600"/>
                  </a:lnTo>
                  <a:lnTo>
                    <a:pt x="440890" y="14128"/>
                  </a:lnTo>
                  <a:lnTo>
                    <a:pt x="441326" y="58176"/>
                  </a:lnTo>
                  <a:lnTo>
                    <a:pt x="453525" y="63474"/>
                  </a:lnTo>
                  <a:lnTo>
                    <a:pt x="464890" y="65294"/>
                  </a:lnTo>
                  <a:lnTo>
                    <a:pt x="482905" y="73827"/>
                  </a:lnTo>
                  <a:lnTo>
                    <a:pt x="491122" y="119337"/>
                  </a:lnTo>
                  <a:lnTo>
                    <a:pt x="464258" y="139025"/>
                  </a:lnTo>
                  <a:lnTo>
                    <a:pt x="403579" y="142501"/>
                  </a:lnTo>
                  <a:lnTo>
                    <a:pt x="300867" y="138077"/>
                  </a:lnTo>
                  <a:lnTo>
                    <a:pt x="253462" y="143449"/>
                  </a:lnTo>
                  <a:lnTo>
                    <a:pt x="202264" y="144081"/>
                  </a:lnTo>
                  <a:lnTo>
                    <a:pt x="149170" y="142185"/>
                  </a:lnTo>
                  <a:lnTo>
                    <a:pt x="131156" y="138393"/>
                  </a:lnTo>
                  <a:lnTo>
                    <a:pt x="102396" y="134916"/>
                  </a:lnTo>
                  <a:lnTo>
                    <a:pt x="68264" y="139025"/>
                  </a:lnTo>
                  <a:lnTo>
                    <a:pt x="50566" y="139025"/>
                  </a:lnTo>
                  <a:lnTo>
                    <a:pt x="31604" y="132072"/>
                  </a:lnTo>
                  <a:lnTo>
                    <a:pt x="21807" y="1222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5202" name="Google Shape;5202;p29"/>
            <p:cNvGrpSpPr/>
            <p:nvPr/>
          </p:nvGrpSpPr>
          <p:grpSpPr>
            <a:xfrm>
              <a:off x="-3010215" y="2634571"/>
              <a:ext cx="15030187" cy="4296773"/>
              <a:chOff x="-3010215" y="2634571"/>
              <a:chExt cx="15030187" cy="4296773"/>
            </a:xfrm>
          </p:grpSpPr>
          <p:grpSp>
            <p:nvGrpSpPr>
              <p:cNvPr id="5203" name="Google Shape;5203;p29"/>
              <p:cNvGrpSpPr/>
              <p:nvPr/>
            </p:nvGrpSpPr>
            <p:grpSpPr>
              <a:xfrm>
                <a:off x="6790185" y="2770817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5204" name="Google Shape;5204;p29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205" name="Google Shape;5205;p29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06" name="Google Shape;5206;p29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07" name="Google Shape;5207;p29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08" name="Google Shape;5208;p29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09" name="Google Shape;5209;p29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10" name="Google Shape;5210;p29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11" name="Google Shape;5211;p29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12" name="Google Shape;5212;p29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13" name="Google Shape;5213;p29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14" name="Google Shape;5214;p29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15" name="Google Shape;5215;p29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16" name="Google Shape;5216;p29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17" name="Google Shape;5217;p29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18" name="Google Shape;5218;p29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19" name="Google Shape;5219;p29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20" name="Google Shape;5220;p29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21" name="Google Shape;5221;p29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22" name="Google Shape;5222;p29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23" name="Google Shape;5223;p29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24" name="Google Shape;5224;p29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225" name="Google Shape;5225;p29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226" name="Google Shape;5226;p29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27" name="Google Shape;5227;p29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28" name="Google Shape;5228;p29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29" name="Google Shape;5229;p29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30" name="Google Shape;5230;p29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31" name="Google Shape;5231;p29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32" name="Google Shape;5232;p29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33" name="Google Shape;5233;p29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34" name="Google Shape;5234;p29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35" name="Google Shape;5235;p29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36" name="Google Shape;5236;p29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37" name="Google Shape;5237;p29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38" name="Google Shape;5238;p29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5239" name="Google Shape;5239;p29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5240" name="Google Shape;5240;p29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241" name="Google Shape;5241;p29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42" name="Google Shape;5242;p29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43" name="Google Shape;5243;p29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44" name="Google Shape;5244;p29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45" name="Google Shape;5245;p29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46" name="Google Shape;5246;p29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47" name="Google Shape;5247;p29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48" name="Google Shape;5248;p29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49" name="Google Shape;5249;p29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50" name="Google Shape;5250;p29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51" name="Google Shape;5251;p29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52" name="Google Shape;5252;p29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53" name="Google Shape;5253;p29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54" name="Google Shape;5254;p29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55" name="Google Shape;5255;p29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56" name="Google Shape;5256;p29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57" name="Google Shape;5257;p29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58" name="Google Shape;5258;p29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59" name="Google Shape;5259;p29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60" name="Google Shape;5260;p29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61" name="Google Shape;5261;p29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62" name="Google Shape;5262;p29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63" name="Google Shape;5263;p29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64" name="Google Shape;5264;p29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65" name="Google Shape;5265;p29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66" name="Google Shape;5266;p29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67" name="Google Shape;5267;p29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5268" name="Google Shape;5268;p29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269" name="Google Shape;5269;p29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70" name="Google Shape;5270;p29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71" name="Google Shape;5271;p29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72" name="Google Shape;5272;p29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73" name="Google Shape;5273;p29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74" name="Google Shape;5274;p29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75" name="Google Shape;5275;p29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76" name="Google Shape;5276;p29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77" name="Google Shape;5277;p29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78" name="Google Shape;5278;p29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279" name="Google Shape;5279;p29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5280" name="Google Shape;5280;p29"/>
              <p:cNvGrpSpPr/>
              <p:nvPr/>
            </p:nvGrpSpPr>
            <p:grpSpPr>
              <a:xfrm>
                <a:off x="-3010215" y="2634571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5281" name="Google Shape;5281;p29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282" name="Google Shape;5282;p29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83" name="Google Shape;5283;p29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84" name="Google Shape;5284;p29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85" name="Google Shape;5285;p29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86" name="Google Shape;5286;p29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87" name="Google Shape;5287;p29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88" name="Google Shape;5288;p29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89" name="Google Shape;5289;p29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90" name="Google Shape;5290;p29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91" name="Google Shape;5291;p29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92" name="Google Shape;5292;p29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93" name="Google Shape;5293;p29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94" name="Google Shape;5294;p29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95" name="Google Shape;5295;p29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96" name="Google Shape;5296;p29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97" name="Google Shape;5297;p29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98" name="Google Shape;5298;p29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299" name="Google Shape;5299;p29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0" name="Google Shape;5300;p29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1" name="Google Shape;5301;p29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302" name="Google Shape;5302;p29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303" name="Google Shape;5303;p29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4" name="Google Shape;5304;p29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5" name="Google Shape;5305;p29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6" name="Google Shape;5306;p29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7" name="Google Shape;5307;p29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8" name="Google Shape;5308;p29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09" name="Google Shape;5309;p29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0" name="Google Shape;5310;p29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1" name="Google Shape;5311;p29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2" name="Google Shape;5312;p29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3" name="Google Shape;5313;p29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4" name="Google Shape;5314;p29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5" name="Google Shape;5315;p29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5316" name="Google Shape;5316;p29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5317" name="Google Shape;5317;p29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318" name="Google Shape;5318;p29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19" name="Google Shape;5319;p29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0" name="Google Shape;5320;p29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1" name="Google Shape;5321;p29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2" name="Google Shape;5322;p29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3" name="Google Shape;5323;p29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4" name="Google Shape;5324;p29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5" name="Google Shape;5325;p29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6" name="Google Shape;5326;p29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7" name="Google Shape;5327;p29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8" name="Google Shape;5328;p29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29" name="Google Shape;5329;p29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0" name="Google Shape;5330;p29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1" name="Google Shape;5331;p29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2" name="Google Shape;5332;p29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3" name="Google Shape;5333;p29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4" name="Google Shape;5334;p29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5" name="Google Shape;5335;p29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6" name="Google Shape;5336;p29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7" name="Google Shape;5337;p29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8" name="Google Shape;5338;p29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39" name="Google Shape;5339;p29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0" name="Google Shape;5340;p29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1" name="Google Shape;5341;p29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2" name="Google Shape;5342;p29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3" name="Google Shape;5343;p29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44" name="Google Shape;5344;p29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5345" name="Google Shape;5345;p29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346" name="Google Shape;5346;p29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347" name="Google Shape;5347;p29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348" name="Google Shape;5348;p29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349" name="Google Shape;5349;p29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350" name="Google Shape;5350;p29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351" name="Google Shape;5351;p29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352" name="Google Shape;5352;p29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353" name="Google Shape;5353;p29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354" name="Google Shape;5354;p29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355" name="Google Shape;5355;p29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356" name="Google Shape;5356;p29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5357" name="Google Shape;5357;p29"/>
              <p:cNvGrpSpPr/>
              <p:nvPr/>
            </p:nvGrpSpPr>
            <p:grpSpPr>
              <a:xfrm>
                <a:off x="3555235" y="4129742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5358" name="Google Shape;5358;p29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359" name="Google Shape;5359;p29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0" name="Google Shape;5360;p29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1" name="Google Shape;5361;p29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2" name="Google Shape;5362;p29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3" name="Google Shape;5363;p29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4" name="Google Shape;5364;p29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5" name="Google Shape;5365;p29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6" name="Google Shape;5366;p29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7" name="Google Shape;5367;p29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8" name="Google Shape;5368;p29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69" name="Google Shape;5369;p29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0" name="Google Shape;5370;p29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1" name="Google Shape;5371;p29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2" name="Google Shape;5372;p29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3" name="Google Shape;5373;p29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4" name="Google Shape;5374;p29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5" name="Google Shape;5375;p29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6" name="Google Shape;5376;p29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7" name="Google Shape;5377;p29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78" name="Google Shape;5378;p29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379" name="Google Shape;5379;p29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380" name="Google Shape;5380;p29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1" name="Google Shape;5381;p29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2" name="Google Shape;5382;p29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3" name="Google Shape;5383;p29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4" name="Google Shape;5384;p29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5" name="Google Shape;5385;p29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6" name="Google Shape;5386;p29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7" name="Google Shape;5387;p29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8" name="Google Shape;5388;p29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89" name="Google Shape;5389;p29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0" name="Google Shape;5390;p29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1" name="Google Shape;5391;p29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2" name="Google Shape;5392;p29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5393" name="Google Shape;5393;p29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5394" name="Google Shape;5394;p29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395" name="Google Shape;5395;p29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6" name="Google Shape;5396;p29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7" name="Google Shape;5397;p29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8" name="Google Shape;5398;p29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399" name="Google Shape;5399;p29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0" name="Google Shape;5400;p29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1" name="Google Shape;5401;p29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2" name="Google Shape;5402;p29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3" name="Google Shape;5403;p29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4" name="Google Shape;5404;p29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5" name="Google Shape;5405;p29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6" name="Google Shape;5406;p29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7" name="Google Shape;5407;p29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8" name="Google Shape;5408;p29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09" name="Google Shape;5409;p29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0" name="Google Shape;5410;p29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1" name="Google Shape;5411;p29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2" name="Google Shape;5412;p29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3" name="Google Shape;5413;p29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4" name="Google Shape;5414;p29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5" name="Google Shape;5415;p29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6" name="Google Shape;5416;p29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7" name="Google Shape;5417;p29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8" name="Google Shape;5418;p29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19" name="Google Shape;5419;p29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20" name="Google Shape;5420;p29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21" name="Google Shape;5421;p29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5422" name="Google Shape;5422;p29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423" name="Google Shape;5423;p29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424" name="Google Shape;5424;p29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425" name="Google Shape;5425;p29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426" name="Google Shape;5426;p29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427" name="Google Shape;5427;p29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428" name="Google Shape;5428;p29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429" name="Google Shape;5429;p29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430" name="Google Shape;5430;p29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431" name="Google Shape;5431;p29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432" name="Google Shape;5432;p29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433" name="Google Shape;5433;p29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5434" name="Google Shape;5434;p29"/>
              <p:cNvGrpSpPr/>
              <p:nvPr/>
            </p:nvGrpSpPr>
            <p:grpSpPr>
              <a:xfrm>
                <a:off x="-205415" y="4080446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5435" name="Google Shape;5435;p29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436" name="Google Shape;5436;p29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7" name="Google Shape;5437;p29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8" name="Google Shape;5438;p29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39" name="Google Shape;5439;p29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0" name="Google Shape;5440;p29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1" name="Google Shape;5441;p29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2" name="Google Shape;5442;p29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3" name="Google Shape;5443;p29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4" name="Google Shape;5444;p29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5" name="Google Shape;5445;p29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6" name="Google Shape;5446;p29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7" name="Google Shape;5447;p29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8" name="Google Shape;5448;p29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49" name="Google Shape;5449;p29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0" name="Google Shape;5450;p29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1" name="Google Shape;5451;p29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2" name="Google Shape;5452;p29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3" name="Google Shape;5453;p29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4" name="Google Shape;5454;p29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5" name="Google Shape;5455;p29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456" name="Google Shape;5456;p29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457" name="Google Shape;5457;p29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8" name="Google Shape;5458;p29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59" name="Google Shape;5459;p29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0" name="Google Shape;5460;p29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1" name="Google Shape;5461;p29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2" name="Google Shape;5462;p29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3" name="Google Shape;5463;p29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4" name="Google Shape;5464;p29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5" name="Google Shape;5465;p29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6" name="Google Shape;5466;p29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7" name="Google Shape;5467;p29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8" name="Google Shape;5468;p29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69" name="Google Shape;5469;p29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5470" name="Google Shape;5470;p29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5471" name="Google Shape;5471;p29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472" name="Google Shape;5472;p29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3" name="Google Shape;5473;p29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4" name="Google Shape;5474;p29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5" name="Google Shape;5475;p29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6" name="Google Shape;5476;p29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7" name="Google Shape;5477;p29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8" name="Google Shape;5478;p29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79" name="Google Shape;5479;p29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0" name="Google Shape;5480;p29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1" name="Google Shape;5481;p29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2" name="Google Shape;5482;p29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3" name="Google Shape;5483;p29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4" name="Google Shape;5484;p29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5" name="Google Shape;5485;p29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6" name="Google Shape;5486;p29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7" name="Google Shape;5487;p29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8" name="Google Shape;5488;p29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89" name="Google Shape;5489;p29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90" name="Google Shape;5490;p29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91" name="Google Shape;5491;p29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92" name="Google Shape;5492;p29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93" name="Google Shape;5493;p29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94" name="Google Shape;5494;p29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95" name="Google Shape;5495;p29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96" name="Google Shape;5496;p29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97" name="Google Shape;5497;p29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498" name="Google Shape;5498;p29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5499" name="Google Shape;5499;p29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500" name="Google Shape;5500;p29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501" name="Google Shape;5501;p29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502" name="Google Shape;5502;p29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503" name="Google Shape;5503;p29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504" name="Google Shape;5504;p29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505" name="Google Shape;5505;p29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506" name="Google Shape;5506;p29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507" name="Google Shape;5507;p29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508" name="Google Shape;5508;p29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509" name="Google Shape;5509;p29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510" name="Google Shape;5510;p29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5511" name="Google Shape;5511;p29"/>
          <p:cNvSpPr txBox="1"/>
          <p:nvPr>
            <p:ph type="title"/>
          </p:nvPr>
        </p:nvSpPr>
        <p:spPr>
          <a:xfrm>
            <a:off x="2266975" y="1002775"/>
            <a:ext cx="4610100" cy="1162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512" name="Google Shape;5512;p29"/>
          <p:cNvSpPr txBox="1"/>
          <p:nvPr>
            <p:ph idx="1" type="subTitle"/>
          </p:nvPr>
        </p:nvSpPr>
        <p:spPr>
          <a:xfrm>
            <a:off x="2266975" y="2165650"/>
            <a:ext cx="4610100" cy="7374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13_1">
    <p:spTree>
      <p:nvGrpSpPr>
        <p:cNvPr id="5513" name="Shape 5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4" name="Google Shape;5514;p30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15" name="Google Shape;5515;p30"/>
          <p:cNvGrpSpPr/>
          <p:nvPr/>
        </p:nvGrpSpPr>
        <p:grpSpPr>
          <a:xfrm>
            <a:off x="-2133859" y="3381175"/>
            <a:ext cx="14324327" cy="3514425"/>
            <a:chOff x="-2133859" y="3381175"/>
            <a:chExt cx="14324327" cy="3514425"/>
          </a:xfrm>
        </p:grpSpPr>
        <p:sp>
          <p:nvSpPr>
            <p:cNvPr id="5516" name="Google Shape;5516;p30"/>
            <p:cNvSpPr/>
            <p:nvPr/>
          </p:nvSpPr>
          <p:spPr>
            <a:xfrm>
              <a:off x="-1377675" y="3381175"/>
              <a:ext cx="12278050" cy="3514425"/>
            </a:xfrm>
            <a:custGeom>
              <a:rect b="b" l="l" r="r" t="t"/>
              <a:pathLst>
                <a:path extrusionOk="0" h="140577" w="491122">
                  <a:moveTo>
                    <a:pt x="0" y="75064"/>
                  </a:moveTo>
                  <a:lnTo>
                    <a:pt x="53608" y="0"/>
                  </a:lnTo>
                  <a:lnTo>
                    <a:pt x="80101" y="25005"/>
                  </a:lnTo>
                  <a:lnTo>
                    <a:pt x="96878" y="44431"/>
                  </a:lnTo>
                  <a:lnTo>
                    <a:pt x="144855" y="48846"/>
                  </a:lnTo>
                  <a:lnTo>
                    <a:pt x="169873" y="45019"/>
                  </a:lnTo>
                  <a:lnTo>
                    <a:pt x="195480" y="48846"/>
                  </a:lnTo>
                  <a:lnTo>
                    <a:pt x="210274" y="55555"/>
                  </a:lnTo>
                  <a:lnTo>
                    <a:pt x="219724" y="55626"/>
                  </a:lnTo>
                  <a:lnTo>
                    <a:pt x="240298" y="47244"/>
                  </a:lnTo>
                  <a:lnTo>
                    <a:pt x="254425" y="47094"/>
                  </a:lnTo>
                  <a:lnTo>
                    <a:pt x="273479" y="46491"/>
                  </a:lnTo>
                  <a:lnTo>
                    <a:pt x="298792" y="43548"/>
                  </a:lnTo>
                  <a:lnTo>
                    <a:pt x="320867" y="49140"/>
                  </a:lnTo>
                  <a:lnTo>
                    <a:pt x="333307" y="44445"/>
                  </a:lnTo>
                  <a:lnTo>
                    <a:pt x="356481" y="48846"/>
                  </a:lnTo>
                  <a:lnTo>
                    <a:pt x="367077" y="41193"/>
                  </a:lnTo>
                  <a:lnTo>
                    <a:pt x="378556" y="39721"/>
                  </a:lnTo>
                  <a:lnTo>
                    <a:pt x="400043" y="32952"/>
                  </a:lnTo>
                  <a:lnTo>
                    <a:pt x="407185" y="20015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5517" name="Google Shape;5517;p30"/>
            <p:cNvGrpSpPr/>
            <p:nvPr/>
          </p:nvGrpSpPr>
          <p:grpSpPr>
            <a:xfrm>
              <a:off x="-2133859" y="3873929"/>
              <a:ext cx="14324327" cy="2772263"/>
              <a:chOff x="-2705359" y="3054779"/>
              <a:chExt cx="14324327" cy="2772263"/>
            </a:xfrm>
          </p:grpSpPr>
          <p:grpSp>
            <p:nvGrpSpPr>
              <p:cNvPr id="5518" name="Google Shape;5518;p30"/>
              <p:cNvGrpSpPr/>
              <p:nvPr/>
            </p:nvGrpSpPr>
            <p:grpSpPr>
              <a:xfrm>
                <a:off x="1496927" y="3676476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5519" name="Google Shape;5519;p30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5520" name="Google Shape;5520;p30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21" name="Google Shape;5521;p30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22" name="Google Shape;5522;p30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23" name="Google Shape;5523;p30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24" name="Google Shape;5524;p30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25" name="Google Shape;5525;p30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26" name="Google Shape;5526;p30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27" name="Google Shape;5527;p30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28" name="Google Shape;5528;p30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29" name="Google Shape;5529;p30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30" name="Google Shape;5530;p30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531" name="Google Shape;5531;p30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5532" name="Google Shape;5532;p30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33" name="Google Shape;5533;p30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34" name="Google Shape;5534;p30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35" name="Google Shape;5535;p30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36" name="Google Shape;5536;p30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37" name="Google Shape;5537;p30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38" name="Google Shape;5538;p30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39" name="Google Shape;5539;p30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540" name="Google Shape;5540;p30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5541" name="Google Shape;5541;p30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42" name="Google Shape;5542;p30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43" name="Google Shape;5543;p30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44" name="Google Shape;5544;p30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45" name="Google Shape;5545;p30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46" name="Google Shape;5546;p30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47" name="Google Shape;5547;p30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48" name="Google Shape;5548;p30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49" name="Google Shape;5549;p30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50" name="Google Shape;5550;p30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51" name="Google Shape;5551;p30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52" name="Google Shape;5552;p30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53" name="Google Shape;5553;p30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554" name="Google Shape;5554;p30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5555" name="Google Shape;5555;p30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56" name="Google Shape;5556;p30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57" name="Google Shape;5557;p30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558" name="Google Shape;5558;p30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5559" name="Google Shape;5559;p30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60" name="Google Shape;5560;p30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61" name="Google Shape;5561;p30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62" name="Google Shape;5562;p30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63" name="Google Shape;5563;p30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64" name="Google Shape;5564;p30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65" name="Google Shape;5565;p30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66" name="Google Shape;5566;p30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67" name="Google Shape;5567;p30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68" name="Google Shape;5568;p30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69" name="Google Shape;5569;p30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70" name="Google Shape;5570;p30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71" name="Google Shape;5571;p30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72" name="Google Shape;5572;p30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73" name="Google Shape;5573;p30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74" name="Google Shape;5574;p30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75" name="Google Shape;5575;p30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76" name="Google Shape;5576;p30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77" name="Google Shape;5577;p30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578" name="Google Shape;5578;p30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5579" name="Google Shape;5579;p30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80" name="Google Shape;5580;p30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81" name="Google Shape;5581;p30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82" name="Google Shape;5582;p30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83" name="Google Shape;5583;p30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84" name="Google Shape;5584;p30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85" name="Google Shape;5585;p30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86" name="Google Shape;5586;p30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87" name="Google Shape;5587;p30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88" name="Google Shape;5588;p30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89" name="Google Shape;5589;p30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90" name="Google Shape;5590;p30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91" name="Google Shape;5591;p30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92" name="Google Shape;5592;p30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93" name="Google Shape;5593;p30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94" name="Google Shape;5594;p30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95" name="Google Shape;5595;p30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96" name="Google Shape;5596;p30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97" name="Google Shape;5597;p30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98" name="Google Shape;5598;p30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599" name="Google Shape;5599;p30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00" name="Google Shape;5600;p30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01" name="Google Shape;5601;p30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02" name="Google Shape;5602;p30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03" name="Google Shape;5603;p30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04" name="Google Shape;5604;p30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05" name="Google Shape;5605;p30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06" name="Google Shape;5606;p30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07" name="Google Shape;5607;p30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08" name="Google Shape;5608;p30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09" name="Google Shape;5609;p30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10" name="Google Shape;5610;p30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11" name="Google Shape;5611;p30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12" name="Google Shape;5612;p30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13" name="Google Shape;5613;p30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14" name="Google Shape;5614;p30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15" name="Google Shape;5615;p30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16" name="Google Shape;5616;p30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17" name="Google Shape;5617;p30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18" name="Google Shape;5618;p30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19" name="Google Shape;5619;p30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20" name="Google Shape;5620;p30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21" name="Google Shape;5621;p30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22" name="Google Shape;5622;p30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23" name="Google Shape;5623;p30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24" name="Google Shape;5624;p30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25" name="Google Shape;5625;p30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26" name="Google Shape;5626;p30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27" name="Google Shape;5627;p30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28" name="Google Shape;5628;p30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29" name="Google Shape;5629;p30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30" name="Google Shape;5630;p30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31" name="Google Shape;5631;p30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32" name="Google Shape;5632;p30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33" name="Google Shape;5633;p30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34" name="Google Shape;5634;p30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35" name="Google Shape;5635;p30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36" name="Google Shape;5636;p30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37" name="Google Shape;5637;p30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38" name="Google Shape;5638;p30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39" name="Google Shape;5639;p30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40" name="Google Shape;5640;p30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41" name="Google Shape;5641;p30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42" name="Google Shape;5642;p30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43" name="Google Shape;5643;p30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44" name="Google Shape;5644;p30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45" name="Google Shape;5645;p30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46" name="Google Shape;5646;p30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47" name="Google Shape;5647;p30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5648" name="Google Shape;5648;p30"/>
              <p:cNvGrpSpPr/>
              <p:nvPr/>
            </p:nvGrpSpPr>
            <p:grpSpPr>
              <a:xfrm flipH="1">
                <a:off x="3572191" y="373967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5649" name="Google Shape;5649;p30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5650" name="Google Shape;5650;p30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51" name="Google Shape;5651;p30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52" name="Google Shape;5652;p30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53" name="Google Shape;5653;p30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54" name="Google Shape;5654;p30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55" name="Google Shape;5655;p30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56" name="Google Shape;5656;p30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57" name="Google Shape;5657;p30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58" name="Google Shape;5658;p30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59" name="Google Shape;5659;p30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60" name="Google Shape;5660;p30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661" name="Google Shape;5661;p30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5662" name="Google Shape;5662;p30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63" name="Google Shape;5663;p30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64" name="Google Shape;5664;p30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65" name="Google Shape;5665;p30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66" name="Google Shape;5666;p30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67" name="Google Shape;5667;p30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68" name="Google Shape;5668;p30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69" name="Google Shape;5669;p30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670" name="Google Shape;5670;p30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5671" name="Google Shape;5671;p30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72" name="Google Shape;5672;p30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73" name="Google Shape;5673;p30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74" name="Google Shape;5674;p30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75" name="Google Shape;5675;p30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76" name="Google Shape;5676;p30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77" name="Google Shape;5677;p30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78" name="Google Shape;5678;p30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79" name="Google Shape;5679;p30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80" name="Google Shape;5680;p30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81" name="Google Shape;5681;p30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82" name="Google Shape;5682;p30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83" name="Google Shape;5683;p30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684" name="Google Shape;5684;p30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5685" name="Google Shape;5685;p30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86" name="Google Shape;5686;p30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87" name="Google Shape;5687;p30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688" name="Google Shape;5688;p30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5689" name="Google Shape;5689;p30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90" name="Google Shape;5690;p30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91" name="Google Shape;5691;p30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92" name="Google Shape;5692;p30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93" name="Google Shape;5693;p30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94" name="Google Shape;5694;p30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95" name="Google Shape;5695;p30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96" name="Google Shape;5696;p30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97" name="Google Shape;5697;p30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98" name="Google Shape;5698;p30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699" name="Google Shape;5699;p30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00" name="Google Shape;5700;p30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01" name="Google Shape;5701;p30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02" name="Google Shape;5702;p30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03" name="Google Shape;5703;p30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04" name="Google Shape;5704;p30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05" name="Google Shape;5705;p30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06" name="Google Shape;5706;p30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07" name="Google Shape;5707;p30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708" name="Google Shape;5708;p30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5709" name="Google Shape;5709;p30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10" name="Google Shape;5710;p30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11" name="Google Shape;5711;p30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12" name="Google Shape;5712;p30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13" name="Google Shape;5713;p30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14" name="Google Shape;5714;p30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15" name="Google Shape;5715;p30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16" name="Google Shape;5716;p30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17" name="Google Shape;5717;p30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18" name="Google Shape;5718;p30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19" name="Google Shape;5719;p30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20" name="Google Shape;5720;p30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21" name="Google Shape;5721;p30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22" name="Google Shape;5722;p30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23" name="Google Shape;5723;p30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24" name="Google Shape;5724;p30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25" name="Google Shape;5725;p30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26" name="Google Shape;5726;p30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27" name="Google Shape;5727;p30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28" name="Google Shape;5728;p30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29" name="Google Shape;5729;p30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30" name="Google Shape;5730;p30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31" name="Google Shape;5731;p30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32" name="Google Shape;5732;p30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33" name="Google Shape;5733;p30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34" name="Google Shape;5734;p30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35" name="Google Shape;5735;p30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36" name="Google Shape;5736;p30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37" name="Google Shape;5737;p30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38" name="Google Shape;5738;p30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39" name="Google Shape;5739;p30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40" name="Google Shape;5740;p30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41" name="Google Shape;5741;p30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42" name="Google Shape;5742;p30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43" name="Google Shape;5743;p30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44" name="Google Shape;5744;p30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45" name="Google Shape;5745;p30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46" name="Google Shape;5746;p30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47" name="Google Shape;5747;p30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48" name="Google Shape;5748;p30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49" name="Google Shape;5749;p30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50" name="Google Shape;5750;p30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51" name="Google Shape;5751;p30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52" name="Google Shape;5752;p30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53" name="Google Shape;5753;p30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54" name="Google Shape;5754;p30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55" name="Google Shape;5755;p30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56" name="Google Shape;5756;p30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57" name="Google Shape;5757;p30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58" name="Google Shape;5758;p30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59" name="Google Shape;5759;p30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60" name="Google Shape;5760;p30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61" name="Google Shape;5761;p30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62" name="Google Shape;5762;p30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63" name="Google Shape;5763;p30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64" name="Google Shape;5764;p30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65" name="Google Shape;5765;p30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66" name="Google Shape;5766;p30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67" name="Google Shape;5767;p30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68" name="Google Shape;5768;p30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69" name="Google Shape;5769;p30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70" name="Google Shape;5770;p30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71" name="Google Shape;5771;p30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72" name="Google Shape;5772;p30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73" name="Google Shape;5773;p30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74" name="Google Shape;5774;p30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75" name="Google Shape;5775;p30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76" name="Google Shape;5776;p30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77" name="Google Shape;5777;p30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5778" name="Google Shape;5778;p30"/>
              <p:cNvGrpSpPr/>
              <p:nvPr/>
            </p:nvGrpSpPr>
            <p:grpSpPr>
              <a:xfrm>
                <a:off x="-2705359" y="3054779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5779" name="Google Shape;5779;p30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780" name="Google Shape;5780;p30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81" name="Google Shape;5781;p30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82" name="Google Shape;5782;p30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83" name="Google Shape;5783;p30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84" name="Google Shape;5784;p30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85" name="Google Shape;5785;p30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86" name="Google Shape;5786;p30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87" name="Google Shape;5787;p30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88" name="Google Shape;5788;p30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89" name="Google Shape;5789;p30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90" name="Google Shape;5790;p30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91" name="Google Shape;5791;p30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92" name="Google Shape;5792;p30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93" name="Google Shape;5793;p30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94" name="Google Shape;5794;p30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95" name="Google Shape;5795;p30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96" name="Google Shape;5796;p30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97" name="Google Shape;5797;p30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98" name="Google Shape;5798;p30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799" name="Google Shape;5799;p30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800" name="Google Shape;5800;p30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801" name="Google Shape;5801;p30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02" name="Google Shape;5802;p30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03" name="Google Shape;5803;p30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04" name="Google Shape;5804;p30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05" name="Google Shape;5805;p30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06" name="Google Shape;5806;p30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07" name="Google Shape;5807;p30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08" name="Google Shape;5808;p30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09" name="Google Shape;5809;p30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10" name="Google Shape;5810;p30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11" name="Google Shape;5811;p30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12" name="Google Shape;5812;p30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13" name="Google Shape;5813;p30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5814" name="Google Shape;5814;p30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5815" name="Google Shape;5815;p30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816" name="Google Shape;5816;p30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17" name="Google Shape;5817;p30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18" name="Google Shape;5818;p30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19" name="Google Shape;5819;p30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20" name="Google Shape;5820;p30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21" name="Google Shape;5821;p30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22" name="Google Shape;5822;p30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23" name="Google Shape;5823;p30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24" name="Google Shape;5824;p30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25" name="Google Shape;5825;p30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26" name="Google Shape;5826;p30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27" name="Google Shape;5827;p30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28" name="Google Shape;5828;p30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29" name="Google Shape;5829;p30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0" name="Google Shape;5830;p30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1" name="Google Shape;5831;p30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2" name="Google Shape;5832;p30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3" name="Google Shape;5833;p30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4" name="Google Shape;5834;p30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5" name="Google Shape;5835;p30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6" name="Google Shape;5836;p30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7" name="Google Shape;5837;p30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8" name="Google Shape;5838;p30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9" name="Google Shape;5839;p30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40" name="Google Shape;5840;p30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41" name="Google Shape;5841;p30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42" name="Google Shape;5842;p30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5843" name="Google Shape;5843;p30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844" name="Google Shape;5844;p30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45" name="Google Shape;5845;p30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46" name="Google Shape;5846;p30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47" name="Google Shape;5847;p30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48" name="Google Shape;5848;p30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49" name="Google Shape;5849;p30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50" name="Google Shape;5850;p30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51" name="Google Shape;5851;p30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52" name="Google Shape;5852;p30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53" name="Google Shape;5853;p30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854" name="Google Shape;5854;p30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5855" name="Google Shape;5855;p30"/>
              <p:cNvGrpSpPr/>
              <p:nvPr/>
            </p:nvGrpSpPr>
            <p:grpSpPr>
              <a:xfrm flipH="1">
                <a:off x="6527540" y="3054779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5856" name="Google Shape;5856;p30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857" name="Google Shape;5857;p30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58" name="Google Shape;5858;p30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59" name="Google Shape;5859;p30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0" name="Google Shape;5860;p30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1" name="Google Shape;5861;p30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2" name="Google Shape;5862;p30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3" name="Google Shape;5863;p30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4" name="Google Shape;5864;p30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5" name="Google Shape;5865;p30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6" name="Google Shape;5866;p30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7" name="Google Shape;5867;p30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8" name="Google Shape;5868;p30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69" name="Google Shape;5869;p30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0" name="Google Shape;5870;p30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1" name="Google Shape;5871;p30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2" name="Google Shape;5872;p30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3" name="Google Shape;5873;p30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4" name="Google Shape;5874;p30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5" name="Google Shape;5875;p30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6" name="Google Shape;5876;p30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877" name="Google Shape;5877;p30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5878" name="Google Shape;5878;p30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79" name="Google Shape;5879;p30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0" name="Google Shape;5880;p30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1" name="Google Shape;5881;p30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2" name="Google Shape;5882;p30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3" name="Google Shape;5883;p30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4" name="Google Shape;5884;p30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5" name="Google Shape;5885;p30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6" name="Google Shape;5886;p30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7" name="Google Shape;5887;p30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8" name="Google Shape;5888;p30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89" name="Google Shape;5889;p30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90" name="Google Shape;5890;p30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5891" name="Google Shape;5891;p30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5892" name="Google Shape;5892;p30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893" name="Google Shape;5893;p30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94" name="Google Shape;5894;p30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95" name="Google Shape;5895;p30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96" name="Google Shape;5896;p30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97" name="Google Shape;5897;p30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98" name="Google Shape;5898;p30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99" name="Google Shape;5899;p30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00" name="Google Shape;5900;p30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01" name="Google Shape;5901;p30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02" name="Google Shape;5902;p30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03" name="Google Shape;5903;p30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04" name="Google Shape;5904;p30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05" name="Google Shape;5905;p30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06" name="Google Shape;5906;p30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07" name="Google Shape;5907;p30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08" name="Google Shape;5908;p30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09" name="Google Shape;5909;p30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10" name="Google Shape;5910;p30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11" name="Google Shape;5911;p30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12" name="Google Shape;5912;p30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13" name="Google Shape;5913;p30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14" name="Google Shape;5914;p30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15" name="Google Shape;5915;p30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16" name="Google Shape;5916;p30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17" name="Google Shape;5917;p30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18" name="Google Shape;5918;p30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19" name="Google Shape;5919;p30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5920" name="Google Shape;5920;p30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5921" name="Google Shape;5921;p30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922" name="Google Shape;5922;p30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923" name="Google Shape;5923;p30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924" name="Google Shape;5924;p30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925" name="Google Shape;5925;p30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926" name="Google Shape;5926;p30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927" name="Google Shape;5927;p30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928" name="Google Shape;5928;p30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929" name="Google Shape;5929;p30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930" name="Google Shape;5930;p30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5931" name="Google Shape;5931;p30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5932" name="Google Shape;5932;p30"/>
          <p:cNvSpPr txBox="1"/>
          <p:nvPr>
            <p:ph type="title"/>
          </p:nvPr>
        </p:nvSpPr>
        <p:spPr>
          <a:xfrm>
            <a:off x="713100" y="1354100"/>
            <a:ext cx="4559100" cy="1203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933" name="Google Shape;5933;p30"/>
          <p:cNvSpPr txBox="1"/>
          <p:nvPr>
            <p:ph idx="1" type="subTitle"/>
          </p:nvPr>
        </p:nvSpPr>
        <p:spPr>
          <a:xfrm>
            <a:off x="713100" y="2557925"/>
            <a:ext cx="4559100" cy="92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5934" name="Google Shape;5934;p30"/>
          <p:cNvSpPr/>
          <p:nvPr>
            <p:ph idx="2" type="pic"/>
          </p:nvPr>
        </p:nvSpPr>
        <p:spPr>
          <a:xfrm>
            <a:off x="5334600" y="871275"/>
            <a:ext cx="3096300" cy="3096300"/>
          </a:xfrm>
          <a:prstGeom prst="rect">
            <a:avLst/>
          </a:prstGeom>
          <a:noFill/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4">
    <p:spTree>
      <p:nvGrpSpPr>
        <p:cNvPr id="5935" name="Shape 5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6" name="Google Shape;5936;p31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37" name="Google Shape;5937;p31"/>
          <p:cNvGrpSpPr/>
          <p:nvPr/>
        </p:nvGrpSpPr>
        <p:grpSpPr>
          <a:xfrm>
            <a:off x="-3172340" y="3322300"/>
            <a:ext cx="14672913" cy="3930219"/>
            <a:chOff x="-3172340" y="3322300"/>
            <a:chExt cx="14672913" cy="3930219"/>
          </a:xfrm>
        </p:grpSpPr>
        <p:sp>
          <p:nvSpPr>
            <p:cNvPr id="5938" name="Google Shape;5938;p31"/>
            <p:cNvSpPr/>
            <p:nvPr/>
          </p:nvSpPr>
          <p:spPr>
            <a:xfrm>
              <a:off x="-1377675" y="3322300"/>
              <a:ext cx="12278050" cy="3514425"/>
            </a:xfrm>
            <a:custGeom>
              <a:rect b="b" l="l" r="r" t="t"/>
              <a:pathLst>
                <a:path extrusionOk="0" h="140577" w="491122">
                  <a:moveTo>
                    <a:pt x="0" y="75064"/>
                  </a:moveTo>
                  <a:lnTo>
                    <a:pt x="53608" y="0"/>
                  </a:lnTo>
                  <a:lnTo>
                    <a:pt x="73614" y="18911"/>
                  </a:lnTo>
                  <a:lnTo>
                    <a:pt x="97749" y="30096"/>
                  </a:lnTo>
                  <a:lnTo>
                    <a:pt x="136602" y="40986"/>
                  </a:lnTo>
                  <a:lnTo>
                    <a:pt x="172805" y="33334"/>
                  </a:lnTo>
                  <a:lnTo>
                    <a:pt x="194586" y="36277"/>
                  </a:lnTo>
                  <a:lnTo>
                    <a:pt x="209302" y="49228"/>
                  </a:lnTo>
                  <a:lnTo>
                    <a:pt x="225785" y="57175"/>
                  </a:lnTo>
                  <a:lnTo>
                    <a:pt x="243445" y="60707"/>
                  </a:lnTo>
                  <a:lnTo>
                    <a:pt x="254425" y="47094"/>
                  </a:lnTo>
                  <a:lnTo>
                    <a:pt x="266199" y="40030"/>
                  </a:lnTo>
                  <a:lnTo>
                    <a:pt x="296221" y="40913"/>
                  </a:lnTo>
                  <a:lnTo>
                    <a:pt x="317323" y="48345"/>
                  </a:lnTo>
                  <a:lnTo>
                    <a:pt x="333307" y="44445"/>
                  </a:lnTo>
                  <a:lnTo>
                    <a:pt x="347141" y="40619"/>
                  </a:lnTo>
                  <a:lnTo>
                    <a:pt x="360885" y="41281"/>
                  </a:lnTo>
                  <a:lnTo>
                    <a:pt x="373835" y="35394"/>
                  </a:lnTo>
                  <a:lnTo>
                    <a:pt x="393850" y="31568"/>
                  </a:lnTo>
                  <a:lnTo>
                    <a:pt x="407185" y="20015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5939" name="Google Shape;5939;p31"/>
            <p:cNvGrpSpPr/>
            <p:nvPr/>
          </p:nvGrpSpPr>
          <p:grpSpPr>
            <a:xfrm>
              <a:off x="-3172340" y="3592996"/>
              <a:ext cx="14672913" cy="3659523"/>
              <a:chOff x="-3172340" y="3592996"/>
              <a:chExt cx="14672913" cy="3659523"/>
            </a:xfrm>
          </p:grpSpPr>
          <p:grpSp>
            <p:nvGrpSpPr>
              <p:cNvPr id="5940" name="Google Shape;5940;p31"/>
              <p:cNvGrpSpPr/>
              <p:nvPr/>
            </p:nvGrpSpPr>
            <p:grpSpPr>
              <a:xfrm flipH="1">
                <a:off x="6270786" y="3972003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5941" name="Google Shape;5941;p31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5942" name="Google Shape;5942;p3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43" name="Google Shape;5943;p3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44" name="Google Shape;5944;p3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45" name="Google Shape;5945;p3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46" name="Google Shape;5946;p3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47" name="Google Shape;5947;p3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48" name="Google Shape;5948;p3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49" name="Google Shape;5949;p3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50" name="Google Shape;5950;p3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51" name="Google Shape;5951;p3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52" name="Google Shape;5952;p3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53" name="Google Shape;5953;p3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54" name="Google Shape;5954;p3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55" name="Google Shape;5955;p3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56" name="Google Shape;5956;p3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57" name="Google Shape;5957;p3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58" name="Google Shape;5958;p3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59" name="Google Shape;5959;p3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60" name="Google Shape;5960;p3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61" name="Google Shape;5961;p3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5962" name="Google Shape;5962;p31"/>
                <p:cNvGrpSpPr/>
                <p:nvPr/>
              </p:nvGrpSpPr>
              <p:grpSpPr>
                <a:xfrm>
                  <a:off x="7122709" y="3663268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5963" name="Google Shape;5963;p3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64" name="Google Shape;5964;p3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65" name="Google Shape;5965;p3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66" name="Google Shape;5966;p3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67" name="Google Shape;5967;p3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68" name="Google Shape;5968;p3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69" name="Google Shape;5969;p3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70" name="Google Shape;5970;p3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71" name="Google Shape;5971;p3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72" name="Google Shape;5972;p3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73" name="Google Shape;5973;p3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74" name="Google Shape;5974;p3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5975" name="Google Shape;5975;p31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5976" name="Google Shape;5976;p31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5977" name="Google Shape;5977;p3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78" name="Google Shape;5978;p3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79" name="Google Shape;5979;p3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80" name="Google Shape;5980;p3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81" name="Google Shape;5981;p3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82" name="Google Shape;5982;p3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83" name="Google Shape;5983;p3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84" name="Google Shape;5984;p3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85" name="Google Shape;5985;p3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86" name="Google Shape;5986;p3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87" name="Google Shape;5987;p3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88" name="Google Shape;5988;p3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89" name="Google Shape;5989;p3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90" name="Google Shape;5990;p3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91" name="Google Shape;5991;p3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92" name="Google Shape;5992;p3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93" name="Google Shape;5993;p3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94" name="Google Shape;5994;p3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95" name="Google Shape;5995;p3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96" name="Google Shape;5996;p3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97" name="Google Shape;5997;p3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98" name="Google Shape;5998;p3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999" name="Google Shape;5999;p3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00" name="Google Shape;6000;p3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01" name="Google Shape;6001;p3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02" name="Google Shape;6002;p3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03" name="Google Shape;6003;p3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6004" name="Google Shape;6004;p3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005" name="Google Shape;6005;p3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06" name="Google Shape;6006;p3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07" name="Google Shape;6007;p3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08" name="Google Shape;6008;p3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09" name="Google Shape;6009;p3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10" name="Google Shape;6010;p3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11" name="Google Shape;6011;p3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12" name="Google Shape;6012;p3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13" name="Google Shape;6013;p3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14" name="Google Shape;6014;p3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15" name="Google Shape;6015;p3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6016" name="Google Shape;6016;p31"/>
              <p:cNvGrpSpPr/>
              <p:nvPr/>
            </p:nvGrpSpPr>
            <p:grpSpPr>
              <a:xfrm>
                <a:off x="-3172340" y="3592996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6017" name="Google Shape;6017;p3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018" name="Google Shape;6018;p3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19" name="Google Shape;6019;p3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20" name="Google Shape;6020;p3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21" name="Google Shape;6021;p3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22" name="Google Shape;6022;p3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23" name="Google Shape;6023;p3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24" name="Google Shape;6024;p3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25" name="Google Shape;6025;p3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26" name="Google Shape;6026;p3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27" name="Google Shape;6027;p3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28" name="Google Shape;6028;p3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29" name="Google Shape;6029;p3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30" name="Google Shape;6030;p3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31" name="Google Shape;6031;p3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32" name="Google Shape;6032;p3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33" name="Google Shape;6033;p3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34" name="Google Shape;6034;p3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35" name="Google Shape;6035;p3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36" name="Google Shape;6036;p3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37" name="Google Shape;6037;p3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038" name="Google Shape;6038;p31"/>
                <p:cNvGrpSpPr/>
                <p:nvPr/>
              </p:nvGrpSpPr>
              <p:grpSpPr>
                <a:xfrm flipH="1">
                  <a:off x="-186745" y="3456677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6039" name="Google Shape;6039;p3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40" name="Google Shape;6040;p3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41" name="Google Shape;6041;p3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42" name="Google Shape;6042;p3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43" name="Google Shape;6043;p3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44" name="Google Shape;6044;p3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45" name="Google Shape;6045;p31"/>
                  <p:cNvSpPr/>
                  <p:nvPr/>
                </p:nvSpPr>
                <p:spPr>
                  <a:xfrm>
                    <a:off x="2619308" y="1523207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46" name="Google Shape;6046;p3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47" name="Google Shape;6047;p3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48" name="Google Shape;6048;p3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49" name="Google Shape;6049;p3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50" name="Google Shape;6050;p3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51" name="Google Shape;6051;p3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6052" name="Google Shape;6052;p3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053" name="Google Shape;6053;p3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054" name="Google Shape;6054;p3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55" name="Google Shape;6055;p3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56" name="Google Shape;6056;p3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57" name="Google Shape;6057;p3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58" name="Google Shape;6058;p3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59" name="Google Shape;6059;p3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60" name="Google Shape;6060;p3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61" name="Google Shape;6061;p3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62" name="Google Shape;6062;p3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63" name="Google Shape;6063;p3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64" name="Google Shape;6064;p3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65" name="Google Shape;6065;p3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66" name="Google Shape;6066;p3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67" name="Google Shape;6067;p3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68" name="Google Shape;6068;p3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69" name="Google Shape;6069;p3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70" name="Google Shape;6070;p3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71" name="Google Shape;6071;p3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72" name="Google Shape;6072;p3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73" name="Google Shape;6073;p3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74" name="Google Shape;6074;p3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75" name="Google Shape;6075;p3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76" name="Google Shape;6076;p3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77" name="Google Shape;6077;p3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78" name="Google Shape;6078;p3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79" name="Google Shape;6079;p3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80" name="Google Shape;6080;p3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6081" name="Google Shape;6081;p3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082" name="Google Shape;6082;p3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83" name="Google Shape;6083;p3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84" name="Google Shape;6084;p3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85" name="Google Shape;6085;p3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86" name="Google Shape;6086;p3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87" name="Google Shape;6087;p3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88" name="Google Shape;6088;p3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89" name="Google Shape;6089;p3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90" name="Google Shape;6090;p3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91" name="Google Shape;6091;p3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092" name="Google Shape;6092;p3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6093" name="Google Shape;6093;p31"/>
              <p:cNvGrpSpPr/>
              <p:nvPr/>
            </p:nvGrpSpPr>
            <p:grpSpPr>
              <a:xfrm>
                <a:off x="3464985" y="4450917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6094" name="Google Shape;6094;p31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095" name="Google Shape;6095;p3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96" name="Google Shape;6096;p3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97" name="Google Shape;6097;p3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98" name="Google Shape;6098;p3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099" name="Google Shape;6099;p3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00" name="Google Shape;6100;p3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01" name="Google Shape;6101;p3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02" name="Google Shape;6102;p3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03" name="Google Shape;6103;p3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04" name="Google Shape;6104;p3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05" name="Google Shape;6105;p3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06" name="Google Shape;6106;p3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07" name="Google Shape;6107;p3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08" name="Google Shape;6108;p3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09" name="Google Shape;6109;p3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10" name="Google Shape;6110;p3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11" name="Google Shape;6111;p3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12" name="Google Shape;6112;p3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13" name="Google Shape;6113;p3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14" name="Google Shape;6114;p3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115" name="Google Shape;6115;p31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116" name="Google Shape;6116;p3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17" name="Google Shape;6117;p3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18" name="Google Shape;6118;p3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19" name="Google Shape;6119;p3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20" name="Google Shape;6120;p3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21" name="Google Shape;6121;p3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22" name="Google Shape;6122;p3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23" name="Google Shape;6123;p3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24" name="Google Shape;6124;p3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25" name="Google Shape;6125;p3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26" name="Google Shape;6126;p3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27" name="Google Shape;6127;p3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28" name="Google Shape;6128;p3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6129" name="Google Shape;6129;p31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130" name="Google Shape;6130;p31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131" name="Google Shape;6131;p3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32" name="Google Shape;6132;p3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33" name="Google Shape;6133;p3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34" name="Google Shape;6134;p3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35" name="Google Shape;6135;p3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36" name="Google Shape;6136;p3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37" name="Google Shape;6137;p3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38" name="Google Shape;6138;p3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39" name="Google Shape;6139;p3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40" name="Google Shape;6140;p3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41" name="Google Shape;6141;p3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42" name="Google Shape;6142;p3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43" name="Google Shape;6143;p3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44" name="Google Shape;6144;p3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45" name="Google Shape;6145;p3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46" name="Google Shape;6146;p3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47" name="Google Shape;6147;p3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48" name="Google Shape;6148;p3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49" name="Google Shape;6149;p3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50" name="Google Shape;6150;p3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51" name="Google Shape;6151;p3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52" name="Google Shape;6152;p3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53" name="Google Shape;6153;p3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54" name="Google Shape;6154;p3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55" name="Google Shape;6155;p3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56" name="Google Shape;6156;p3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57" name="Google Shape;6157;p3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6158" name="Google Shape;6158;p3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159" name="Google Shape;6159;p3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160" name="Google Shape;6160;p3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161" name="Google Shape;6161;p3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162" name="Google Shape;6162;p3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163" name="Google Shape;6163;p3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164" name="Google Shape;6164;p3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165" name="Google Shape;6165;p3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166" name="Google Shape;6166;p3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167" name="Google Shape;6167;p3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168" name="Google Shape;6168;p3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169" name="Google Shape;6169;p3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6170" name="Google Shape;6170;p31"/>
              <p:cNvGrpSpPr/>
              <p:nvPr/>
            </p:nvGrpSpPr>
            <p:grpSpPr>
              <a:xfrm>
                <a:off x="860" y="4241371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6171" name="Google Shape;6171;p3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172" name="Google Shape;6172;p3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73" name="Google Shape;6173;p3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74" name="Google Shape;6174;p3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75" name="Google Shape;6175;p3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76" name="Google Shape;6176;p3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77" name="Google Shape;6177;p3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78" name="Google Shape;6178;p3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79" name="Google Shape;6179;p3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80" name="Google Shape;6180;p3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81" name="Google Shape;6181;p3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82" name="Google Shape;6182;p3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83" name="Google Shape;6183;p3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84" name="Google Shape;6184;p3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85" name="Google Shape;6185;p3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86" name="Google Shape;6186;p3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87" name="Google Shape;6187;p3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88" name="Google Shape;6188;p3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89" name="Google Shape;6189;p3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90" name="Google Shape;6190;p3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91" name="Google Shape;6191;p3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192" name="Google Shape;6192;p31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193" name="Google Shape;6193;p3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94" name="Google Shape;6194;p3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95" name="Google Shape;6195;p3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96" name="Google Shape;6196;p3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97" name="Google Shape;6197;p3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98" name="Google Shape;6198;p3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199" name="Google Shape;6199;p3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00" name="Google Shape;6200;p3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01" name="Google Shape;6201;p3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02" name="Google Shape;6202;p3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03" name="Google Shape;6203;p3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04" name="Google Shape;6204;p3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05" name="Google Shape;6205;p3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6206" name="Google Shape;6206;p3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207" name="Google Shape;6207;p3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208" name="Google Shape;6208;p3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09" name="Google Shape;6209;p3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10" name="Google Shape;6210;p3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11" name="Google Shape;6211;p3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12" name="Google Shape;6212;p3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13" name="Google Shape;6213;p3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14" name="Google Shape;6214;p3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15" name="Google Shape;6215;p3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16" name="Google Shape;6216;p3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17" name="Google Shape;6217;p3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18" name="Google Shape;6218;p3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19" name="Google Shape;6219;p3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20" name="Google Shape;6220;p3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21" name="Google Shape;6221;p3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22" name="Google Shape;6222;p3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23" name="Google Shape;6223;p3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24" name="Google Shape;6224;p3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25" name="Google Shape;6225;p3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26" name="Google Shape;6226;p3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27" name="Google Shape;6227;p3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28" name="Google Shape;6228;p3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29" name="Google Shape;6229;p3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30" name="Google Shape;6230;p3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31" name="Google Shape;6231;p3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32" name="Google Shape;6232;p3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33" name="Google Shape;6233;p3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34" name="Google Shape;6234;p3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6235" name="Google Shape;6235;p3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236" name="Google Shape;6236;p3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237" name="Google Shape;6237;p3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238" name="Google Shape;6238;p3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239" name="Google Shape;6239;p3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240" name="Google Shape;6240;p3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241" name="Google Shape;6241;p3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242" name="Google Shape;6242;p3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243" name="Google Shape;6243;p3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244" name="Google Shape;6244;p3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245" name="Google Shape;6245;p3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246" name="Google Shape;6246;p3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6247" name="Google Shape;6247;p31"/>
          <p:cNvSpPr txBox="1"/>
          <p:nvPr>
            <p:ph type="title"/>
          </p:nvPr>
        </p:nvSpPr>
        <p:spPr>
          <a:xfrm>
            <a:off x="910538" y="1684050"/>
            <a:ext cx="3410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248" name="Google Shape;6248;p31"/>
          <p:cNvSpPr txBox="1"/>
          <p:nvPr>
            <p:ph idx="1" type="subTitle"/>
          </p:nvPr>
        </p:nvSpPr>
        <p:spPr>
          <a:xfrm>
            <a:off x="910538" y="2180550"/>
            <a:ext cx="3410400" cy="8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" name="Google Shape;18;p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" name="Google Shape;19;p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4_1">
    <p:spTree>
      <p:nvGrpSpPr>
        <p:cNvPr id="6249" name="Shape 6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0" name="Google Shape;6250;p32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51" name="Google Shape;6251;p32"/>
          <p:cNvGrpSpPr/>
          <p:nvPr/>
        </p:nvGrpSpPr>
        <p:grpSpPr>
          <a:xfrm>
            <a:off x="-2971171" y="3249566"/>
            <a:ext cx="14800577" cy="3587159"/>
            <a:chOff x="-2971171" y="3249566"/>
            <a:chExt cx="14800577" cy="3587159"/>
          </a:xfrm>
        </p:grpSpPr>
        <p:sp>
          <p:nvSpPr>
            <p:cNvPr id="6252" name="Google Shape;6252;p32"/>
            <p:cNvSpPr/>
            <p:nvPr/>
          </p:nvSpPr>
          <p:spPr>
            <a:xfrm>
              <a:off x="-1377675" y="3322300"/>
              <a:ext cx="12278050" cy="3514425"/>
            </a:xfrm>
            <a:custGeom>
              <a:rect b="b" l="l" r="r" t="t"/>
              <a:pathLst>
                <a:path extrusionOk="0" h="140577" w="491122">
                  <a:moveTo>
                    <a:pt x="0" y="75064"/>
                  </a:moveTo>
                  <a:lnTo>
                    <a:pt x="53608" y="0"/>
                  </a:lnTo>
                  <a:lnTo>
                    <a:pt x="73279" y="31186"/>
                  </a:lnTo>
                  <a:lnTo>
                    <a:pt x="95136" y="47374"/>
                  </a:lnTo>
                  <a:lnTo>
                    <a:pt x="133694" y="53555"/>
                  </a:lnTo>
                  <a:lnTo>
                    <a:pt x="171127" y="53789"/>
                  </a:lnTo>
                  <a:lnTo>
                    <a:pt x="192855" y="48846"/>
                  </a:lnTo>
                  <a:lnTo>
                    <a:pt x="210274" y="55555"/>
                  </a:lnTo>
                  <a:lnTo>
                    <a:pt x="219724" y="55626"/>
                  </a:lnTo>
                  <a:lnTo>
                    <a:pt x="240298" y="47244"/>
                  </a:lnTo>
                  <a:lnTo>
                    <a:pt x="254425" y="47094"/>
                  </a:lnTo>
                  <a:lnTo>
                    <a:pt x="266199" y="40030"/>
                  </a:lnTo>
                  <a:lnTo>
                    <a:pt x="296221" y="40913"/>
                  </a:lnTo>
                  <a:lnTo>
                    <a:pt x="318590" y="40913"/>
                  </a:lnTo>
                  <a:lnTo>
                    <a:pt x="329426" y="36190"/>
                  </a:lnTo>
                  <a:lnTo>
                    <a:pt x="340905" y="28831"/>
                  </a:lnTo>
                  <a:lnTo>
                    <a:pt x="352090" y="20001"/>
                  </a:lnTo>
                  <a:lnTo>
                    <a:pt x="367101" y="17941"/>
                  </a:lnTo>
                  <a:lnTo>
                    <a:pt x="387116" y="15292"/>
                  </a:lnTo>
                  <a:lnTo>
                    <a:pt x="406248" y="4696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253" name="Google Shape;6253;p32"/>
            <p:cNvGrpSpPr/>
            <p:nvPr/>
          </p:nvGrpSpPr>
          <p:grpSpPr>
            <a:xfrm>
              <a:off x="-2971171" y="3249566"/>
              <a:ext cx="14800577" cy="3441898"/>
              <a:chOff x="-2971171" y="3249566"/>
              <a:chExt cx="14800577" cy="3441898"/>
            </a:xfrm>
          </p:grpSpPr>
          <p:grpSp>
            <p:nvGrpSpPr>
              <p:cNvPr id="6254" name="Google Shape;6254;p32"/>
              <p:cNvGrpSpPr/>
              <p:nvPr/>
            </p:nvGrpSpPr>
            <p:grpSpPr>
              <a:xfrm flipH="1">
                <a:off x="6737978" y="3249566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6255" name="Google Shape;6255;p32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256" name="Google Shape;6256;p32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57" name="Google Shape;6257;p32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58" name="Google Shape;6258;p32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59" name="Google Shape;6259;p32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60" name="Google Shape;6260;p32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61" name="Google Shape;6261;p32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62" name="Google Shape;6262;p32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63" name="Google Shape;6263;p32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64" name="Google Shape;6264;p32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65" name="Google Shape;6265;p32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66" name="Google Shape;6266;p32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67" name="Google Shape;6267;p32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68" name="Google Shape;6268;p32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69" name="Google Shape;6269;p32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70" name="Google Shape;6270;p32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71" name="Google Shape;6271;p32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72" name="Google Shape;6272;p32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73" name="Google Shape;6273;p32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74" name="Google Shape;6274;p32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75" name="Google Shape;6275;p32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276" name="Google Shape;6276;p32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277" name="Google Shape;6277;p32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78" name="Google Shape;6278;p32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79" name="Google Shape;6279;p32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80" name="Google Shape;6280;p32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81" name="Google Shape;6281;p32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82" name="Google Shape;6282;p32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83" name="Google Shape;6283;p32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84" name="Google Shape;6284;p32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85" name="Google Shape;6285;p32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86" name="Google Shape;6286;p32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87" name="Google Shape;6287;p32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88" name="Google Shape;6288;p32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89" name="Google Shape;6289;p32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6290" name="Google Shape;6290;p32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291" name="Google Shape;6291;p32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292" name="Google Shape;6292;p32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93" name="Google Shape;6293;p32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94" name="Google Shape;6294;p32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95" name="Google Shape;6295;p32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96" name="Google Shape;6296;p32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97" name="Google Shape;6297;p32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98" name="Google Shape;6298;p32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299" name="Google Shape;6299;p32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00" name="Google Shape;6300;p32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01" name="Google Shape;6301;p32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02" name="Google Shape;6302;p32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03" name="Google Shape;6303;p32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04" name="Google Shape;6304;p32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05" name="Google Shape;6305;p32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06" name="Google Shape;6306;p32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07" name="Google Shape;6307;p32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08" name="Google Shape;6308;p32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09" name="Google Shape;6309;p32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10" name="Google Shape;6310;p32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11" name="Google Shape;6311;p32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12" name="Google Shape;6312;p32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13" name="Google Shape;6313;p32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14" name="Google Shape;6314;p32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15" name="Google Shape;6315;p32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16" name="Google Shape;6316;p32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17" name="Google Shape;6317;p32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18" name="Google Shape;6318;p32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6319" name="Google Shape;6319;p32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320" name="Google Shape;6320;p32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321" name="Google Shape;6321;p32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322" name="Google Shape;6322;p32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323" name="Google Shape;6323;p32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324" name="Google Shape;6324;p32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325" name="Google Shape;6325;p32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326" name="Google Shape;6326;p32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327" name="Google Shape;6327;p32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328" name="Google Shape;6328;p32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329" name="Google Shape;6329;p32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330" name="Google Shape;6330;p32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6331" name="Google Shape;6331;p32"/>
              <p:cNvGrpSpPr/>
              <p:nvPr/>
            </p:nvGrpSpPr>
            <p:grpSpPr>
              <a:xfrm>
                <a:off x="1021564" y="4604101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6332" name="Google Shape;6332;p32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6333" name="Google Shape;6333;p3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34" name="Google Shape;6334;p3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35" name="Google Shape;6335;p3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36" name="Google Shape;6336;p3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37" name="Google Shape;6337;p3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38" name="Google Shape;6338;p3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39" name="Google Shape;6339;p3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40" name="Google Shape;6340;p3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41" name="Google Shape;6341;p3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42" name="Google Shape;6342;p3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43" name="Google Shape;6343;p3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344" name="Google Shape;6344;p32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345" name="Google Shape;6345;p32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46" name="Google Shape;6346;p32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47" name="Google Shape;6347;p32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48" name="Google Shape;6348;p32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49" name="Google Shape;6349;p32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50" name="Google Shape;6350;p32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51" name="Google Shape;6351;p32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52" name="Google Shape;6352;p32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353" name="Google Shape;6353;p32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354" name="Google Shape;6354;p32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55" name="Google Shape;6355;p32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56" name="Google Shape;6356;p32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57" name="Google Shape;6357;p32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58" name="Google Shape;6358;p32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59" name="Google Shape;6359;p32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60" name="Google Shape;6360;p32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61" name="Google Shape;6361;p32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62" name="Google Shape;6362;p32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63" name="Google Shape;6363;p32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64" name="Google Shape;6364;p32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65" name="Google Shape;6365;p32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66" name="Google Shape;6366;p32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367" name="Google Shape;6367;p32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6368" name="Google Shape;6368;p32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69" name="Google Shape;6369;p32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70" name="Google Shape;6370;p32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371" name="Google Shape;6371;p32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6372" name="Google Shape;6372;p32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73" name="Google Shape;6373;p32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74" name="Google Shape;6374;p32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75" name="Google Shape;6375;p32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76" name="Google Shape;6376;p32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77" name="Google Shape;6377;p32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78" name="Google Shape;6378;p32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79" name="Google Shape;6379;p32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80" name="Google Shape;6380;p32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81" name="Google Shape;6381;p32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82" name="Google Shape;6382;p32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83" name="Google Shape;6383;p32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84" name="Google Shape;6384;p32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85" name="Google Shape;6385;p32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86" name="Google Shape;6386;p32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87" name="Google Shape;6387;p32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88" name="Google Shape;6388;p32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89" name="Google Shape;6389;p32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90" name="Google Shape;6390;p32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391" name="Google Shape;6391;p32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6392" name="Google Shape;6392;p32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93" name="Google Shape;6393;p32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94" name="Google Shape;6394;p32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95" name="Google Shape;6395;p32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96" name="Google Shape;6396;p32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97" name="Google Shape;6397;p32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98" name="Google Shape;6398;p32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399" name="Google Shape;6399;p32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00" name="Google Shape;6400;p32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01" name="Google Shape;6401;p32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02" name="Google Shape;6402;p32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03" name="Google Shape;6403;p32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04" name="Google Shape;6404;p32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05" name="Google Shape;6405;p32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06" name="Google Shape;6406;p32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07" name="Google Shape;6407;p32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08" name="Google Shape;6408;p32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09" name="Google Shape;6409;p32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10" name="Google Shape;6410;p32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11" name="Google Shape;6411;p32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12" name="Google Shape;6412;p32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13" name="Google Shape;6413;p32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14" name="Google Shape;6414;p32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15" name="Google Shape;6415;p32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16" name="Google Shape;6416;p32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17" name="Google Shape;6417;p32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18" name="Google Shape;6418;p32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19" name="Google Shape;6419;p32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20" name="Google Shape;6420;p32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21" name="Google Shape;6421;p32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22" name="Google Shape;6422;p32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23" name="Google Shape;6423;p32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24" name="Google Shape;6424;p32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25" name="Google Shape;6425;p32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26" name="Google Shape;6426;p32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27" name="Google Shape;6427;p32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28" name="Google Shape;6428;p32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29" name="Google Shape;6429;p32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30" name="Google Shape;6430;p32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31" name="Google Shape;6431;p32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32" name="Google Shape;6432;p32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33" name="Google Shape;6433;p32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34" name="Google Shape;6434;p32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35" name="Google Shape;6435;p32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36" name="Google Shape;6436;p32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37" name="Google Shape;6437;p32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38" name="Google Shape;6438;p32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39" name="Google Shape;6439;p32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40" name="Google Shape;6440;p32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41" name="Google Shape;6441;p32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42" name="Google Shape;6442;p32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43" name="Google Shape;6443;p32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44" name="Google Shape;6444;p32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45" name="Google Shape;6445;p32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46" name="Google Shape;6446;p32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47" name="Google Shape;6447;p32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48" name="Google Shape;6448;p32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49" name="Google Shape;6449;p32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50" name="Google Shape;6450;p32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51" name="Google Shape;6451;p32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52" name="Google Shape;6452;p32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53" name="Google Shape;6453;p32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54" name="Google Shape;6454;p32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55" name="Google Shape;6455;p32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56" name="Google Shape;6456;p32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57" name="Google Shape;6457;p32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58" name="Google Shape;6458;p32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59" name="Google Shape;6459;p32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60" name="Google Shape;6460;p32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6461" name="Google Shape;6461;p32"/>
              <p:cNvGrpSpPr/>
              <p:nvPr/>
            </p:nvGrpSpPr>
            <p:grpSpPr>
              <a:xfrm flipH="1">
                <a:off x="3861828" y="437480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6462" name="Google Shape;6462;p32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6463" name="Google Shape;6463;p3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64" name="Google Shape;6464;p3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65" name="Google Shape;6465;p3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66" name="Google Shape;6466;p3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67" name="Google Shape;6467;p3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68" name="Google Shape;6468;p3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69" name="Google Shape;6469;p3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70" name="Google Shape;6470;p3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71" name="Google Shape;6471;p3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72" name="Google Shape;6472;p3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73" name="Google Shape;6473;p3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474" name="Google Shape;6474;p32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475" name="Google Shape;6475;p32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76" name="Google Shape;6476;p32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77" name="Google Shape;6477;p32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78" name="Google Shape;6478;p32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79" name="Google Shape;6479;p32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80" name="Google Shape;6480;p32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81" name="Google Shape;6481;p32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82" name="Google Shape;6482;p32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483" name="Google Shape;6483;p32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484" name="Google Shape;6484;p32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85" name="Google Shape;6485;p32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86" name="Google Shape;6486;p32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87" name="Google Shape;6487;p32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88" name="Google Shape;6488;p32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89" name="Google Shape;6489;p32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90" name="Google Shape;6490;p32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91" name="Google Shape;6491;p32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92" name="Google Shape;6492;p32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93" name="Google Shape;6493;p32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94" name="Google Shape;6494;p32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95" name="Google Shape;6495;p32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96" name="Google Shape;6496;p32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497" name="Google Shape;6497;p32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6498" name="Google Shape;6498;p32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499" name="Google Shape;6499;p32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00" name="Google Shape;6500;p32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501" name="Google Shape;6501;p32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6502" name="Google Shape;6502;p32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03" name="Google Shape;6503;p32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04" name="Google Shape;6504;p32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05" name="Google Shape;6505;p32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06" name="Google Shape;6506;p32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07" name="Google Shape;6507;p32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08" name="Google Shape;6508;p32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09" name="Google Shape;6509;p32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10" name="Google Shape;6510;p32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11" name="Google Shape;6511;p32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12" name="Google Shape;6512;p32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13" name="Google Shape;6513;p32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14" name="Google Shape;6514;p32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15" name="Google Shape;6515;p32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16" name="Google Shape;6516;p32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17" name="Google Shape;6517;p32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18" name="Google Shape;6518;p32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19" name="Google Shape;6519;p32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20" name="Google Shape;6520;p32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521" name="Google Shape;6521;p32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6522" name="Google Shape;6522;p32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23" name="Google Shape;6523;p32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24" name="Google Shape;6524;p32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25" name="Google Shape;6525;p32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26" name="Google Shape;6526;p32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27" name="Google Shape;6527;p32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28" name="Google Shape;6528;p32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29" name="Google Shape;6529;p32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30" name="Google Shape;6530;p32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31" name="Google Shape;6531;p32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32" name="Google Shape;6532;p32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33" name="Google Shape;6533;p32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34" name="Google Shape;6534;p32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35" name="Google Shape;6535;p32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36" name="Google Shape;6536;p32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37" name="Google Shape;6537;p32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38" name="Google Shape;6538;p32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39" name="Google Shape;6539;p32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40" name="Google Shape;6540;p32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41" name="Google Shape;6541;p32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42" name="Google Shape;6542;p32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43" name="Google Shape;6543;p32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44" name="Google Shape;6544;p32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45" name="Google Shape;6545;p32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46" name="Google Shape;6546;p32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47" name="Google Shape;6547;p32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48" name="Google Shape;6548;p32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49" name="Google Shape;6549;p32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50" name="Google Shape;6550;p32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51" name="Google Shape;6551;p32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52" name="Google Shape;6552;p32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53" name="Google Shape;6553;p32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54" name="Google Shape;6554;p32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55" name="Google Shape;6555;p32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56" name="Google Shape;6556;p32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57" name="Google Shape;6557;p32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58" name="Google Shape;6558;p32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59" name="Google Shape;6559;p32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60" name="Google Shape;6560;p32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61" name="Google Shape;6561;p32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62" name="Google Shape;6562;p32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63" name="Google Shape;6563;p32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64" name="Google Shape;6564;p32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65" name="Google Shape;6565;p32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66" name="Google Shape;6566;p32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67" name="Google Shape;6567;p32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68" name="Google Shape;6568;p32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69" name="Google Shape;6569;p32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70" name="Google Shape;6570;p32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71" name="Google Shape;6571;p32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72" name="Google Shape;6572;p32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73" name="Google Shape;6573;p32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74" name="Google Shape;6574;p32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75" name="Google Shape;6575;p32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76" name="Google Shape;6576;p32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77" name="Google Shape;6577;p32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78" name="Google Shape;6578;p32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79" name="Google Shape;6579;p32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80" name="Google Shape;6580;p32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81" name="Google Shape;6581;p32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82" name="Google Shape;6582;p32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83" name="Google Shape;6583;p32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84" name="Google Shape;6584;p32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85" name="Google Shape;6585;p32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86" name="Google Shape;6586;p32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87" name="Google Shape;6587;p32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88" name="Google Shape;6588;p32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89" name="Google Shape;6589;p32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90" name="Google Shape;6590;p32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6591" name="Google Shape;6591;p32"/>
              <p:cNvGrpSpPr/>
              <p:nvPr/>
            </p:nvGrpSpPr>
            <p:grpSpPr>
              <a:xfrm>
                <a:off x="-2971171" y="3874104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6592" name="Google Shape;6592;p32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593" name="Google Shape;6593;p32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94" name="Google Shape;6594;p32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95" name="Google Shape;6595;p32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96" name="Google Shape;6596;p32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97" name="Google Shape;6597;p32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98" name="Google Shape;6598;p32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599" name="Google Shape;6599;p32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00" name="Google Shape;6600;p32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01" name="Google Shape;6601;p32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02" name="Google Shape;6602;p32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03" name="Google Shape;6603;p32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04" name="Google Shape;6604;p32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05" name="Google Shape;6605;p32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06" name="Google Shape;6606;p32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07" name="Google Shape;6607;p32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08" name="Google Shape;6608;p32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09" name="Google Shape;6609;p32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10" name="Google Shape;6610;p32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11" name="Google Shape;6611;p32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12" name="Google Shape;6612;p32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613" name="Google Shape;6613;p32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614" name="Google Shape;6614;p32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15" name="Google Shape;6615;p32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16" name="Google Shape;6616;p32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17" name="Google Shape;6617;p32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18" name="Google Shape;6618;p32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19" name="Google Shape;6619;p32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20" name="Google Shape;6620;p32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21" name="Google Shape;6621;p32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22" name="Google Shape;6622;p32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23" name="Google Shape;6623;p32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24" name="Google Shape;6624;p32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25" name="Google Shape;6625;p32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26" name="Google Shape;6626;p32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6627" name="Google Shape;6627;p32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628" name="Google Shape;6628;p32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629" name="Google Shape;6629;p32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30" name="Google Shape;6630;p32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31" name="Google Shape;6631;p32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32" name="Google Shape;6632;p32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33" name="Google Shape;6633;p32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34" name="Google Shape;6634;p32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35" name="Google Shape;6635;p32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36" name="Google Shape;6636;p32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37" name="Google Shape;6637;p32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38" name="Google Shape;6638;p32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39" name="Google Shape;6639;p32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40" name="Google Shape;6640;p32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41" name="Google Shape;6641;p32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42" name="Google Shape;6642;p32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43" name="Google Shape;6643;p32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44" name="Google Shape;6644;p32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45" name="Google Shape;6645;p32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46" name="Google Shape;6646;p32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47" name="Google Shape;6647;p32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48" name="Google Shape;6648;p32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49" name="Google Shape;6649;p32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50" name="Google Shape;6650;p32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51" name="Google Shape;6651;p32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52" name="Google Shape;6652;p32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53" name="Google Shape;6653;p32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54" name="Google Shape;6654;p32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55" name="Google Shape;6655;p32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6656" name="Google Shape;6656;p32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657" name="Google Shape;6657;p32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658" name="Google Shape;6658;p32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659" name="Google Shape;6659;p32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660" name="Google Shape;6660;p32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661" name="Google Shape;6661;p32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662" name="Google Shape;6662;p32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663" name="Google Shape;6663;p32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664" name="Google Shape;6664;p32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665" name="Google Shape;6665;p32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666" name="Google Shape;6666;p32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667" name="Google Shape;6667;p32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6668" name="Google Shape;6668;p32"/>
          <p:cNvSpPr txBox="1"/>
          <p:nvPr>
            <p:ph type="title"/>
          </p:nvPr>
        </p:nvSpPr>
        <p:spPr>
          <a:xfrm>
            <a:off x="4526300" y="1684050"/>
            <a:ext cx="3410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669" name="Google Shape;6669;p32"/>
          <p:cNvSpPr txBox="1"/>
          <p:nvPr>
            <p:ph idx="1" type="subTitle"/>
          </p:nvPr>
        </p:nvSpPr>
        <p:spPr>
          <a:xfrm>
            <a:off x="4526300" y="2180550"/>
            <a:ext cx="3410400" cy="8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CUSTOM_4_1_1">
    <p:spTree>
      <p:nvGrpSpPr>
        <p:cNvPr id="6670" name="Shape 6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1" name="Google Shape;6671;p33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72" name="Google Shape;6672;p33"/>
          <p:cNvGrpSpPr/>
          <p:nvPr/>
        </p:nvGrpSpPr>
        <p:grpSpPr>
          <a:xfrm>
            <a:off x="-3049069" y="1144240"/>
            <a:ext cx="15346786" cy="5655885"/>
            <a:chOff x="-3049069" y="1144240"/>
            <a:chExt cx="15346786" cy="5655885"/>
          </a:xfrm>
        </p:grpSpPr>
        <p:sp>
          <p:nvSpPr>
            <p:cNvPr id="6673" name="Google Shape;6673;p33"/>
            <p:cNvSpPr/>
            <p:nvPr/>
          </p:nvSpPr>
          <p:spPr>
            <a:xfrm>
              <a:off x="-832500" y="2485350"/>
              <a:ext cx="11732875" cy="4314775"/>
            </a:xfrm>
            <a:custGeom>
              <a:rect b="b" l="l" r="r" t="t"/>
              <a:pathLst>
                <a:path extrusionOk="0" h="172591" w="469315">
                  <a:moveTo>
                    <a:pt x="13970" y="0"/>
                  </a:moveTo>
                  <a:lnTo>
                    <a:pt x="52985" y="30532"/>
                  </a:lnTo>
                  <a:lnTo>
                    <a:pt x="55634" y="50920"/>
                  </a:lnTo>
                  <a:lnTo>
                    <a:pt x="64170" y="64086"/>
                  </a:lnTo>
                  <a:lnTo>
                    <a:pt x="79181" y="63203"/>
                  </a:lnTo>
                  <a:lnTo>
                    <a:pt x="102139" y="51724"/>
                  </a:lnTo>
                  <a:lnTo>
                    <a:pt x="144229" y="62026"/>
                  </a:lnTo>
                  <a:lnTo>
                    <a:pt x="160712" y="76743"/>
                  </a:lnTo>
                  <a:lnTo>
                    <a:pt x="183670" y="83218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37533" y="81158"/>
                  </a:lnTo>
                  <a:lnTo>
                    <a:pt x="263729" y="89399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674" name="Google Shape;6674;p33"/>
            <p:cNvGrpSpPr/>
            <p:nvPr/>
          </p:nvGrpSpPr>
          <p:grpSpPr>
            <a:xfrm>
              <a:off x="-3049069" y="1144240"/>
              <a:ext cx="15346786" cy="5258873"/>
              <a:chOff x="-3049069" y="1144240"/>
              <a:chExt cx="15346786" cy="5258873"/>
            </a:xfrm>
          </p:grpSpPr>
          <p:grpSp>
            <p:nvGrpSpPr>
              <p:cNvPr id="6675" name="Google Shape;6675;p33"/>
              <p:cNvGrpSpPr/>
              <p:nvPr/>
            </p:nvGrpSpPr>
            <p:grpSpPr>
              <a:xfrm rot="3519946">
                <a:off x="-3101073" y="2530138"/>
                <a:ext cx="4642659" cy="2487077"/>
                <a:chOff x="-1951296" y="3403209"/>
                <a:chExt cx="4642922" cy="2487218"/>
              </a:xfrm>
            </p:grpSpPr>
            <p:grpSp>
              <p:nvGrpSpPr>
                <p:cNvPr id="6676" name="Google Shape;6676;p33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677" name="Google Shape;6677;p3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78" name="Google Shape;6678;p3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79" name="Google Shape;6679;p3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80" name="Google Shape;6680;p3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81" name="Google Shape;6681;p3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82" name="Google Shape;6682;p3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83" name="Google Shape;6683;p3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84" name="Google Shape;6684;p3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85" name="Google Shape;6685;p3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86" name="Google Shape;6686;p3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87" name="Google Shape;6687;p3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88" name="Google Shape;6688;p3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89" name="Google Shape;6689;p3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90" name="Google Shape;6690;p3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91" name="Google Shape;6691;p3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92" name="Google Shape;6692;p3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93" name="Google Shape;6693;p3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94" name="Google Shape;6694;p3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95" name="Google Shape;6695;p3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96" name="Google Shape;6696;p3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697" name="Google Shape;6697;p33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698" name="Google Shape;6698;p3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699" name="Google Shape;6699;p3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00" name="Google Shape;6700;p3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01" name="Google Shape;6701;p3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02" name="Google Shape;6702;p3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03" name="Google Shape;6703;p3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04" name="Google Shape;6704;p3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05" name="Google Shape;6705;p3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06" name="Google Shape;6706;p3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07" name="Google Shape;6707;p3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08" name="Google Shape;6708;p3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09" name="Google Shape;6709;p3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10" name="Google Shape;6710;p3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6711" name="Google Shape;6711;p33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712" name="Google Shape;6712;p33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713" name="Google Shape;6713;p3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14" name="Google Shape;6714;p3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15" name="Google Shape;6715;p3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16" name="Google Shape;6716;p3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17" name="Google Shape;6717;p3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18" name="Google Shape;6718;p3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19" name="Google Shape;6719;p3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20" name="Google Shape;6720;p3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21" name="Google Shape;6721;p3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22" name="Google Shape;6722;p3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23" name="Google Shape;6723;p3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24" name="Google Shape;6724;p3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25" name="Google Shape;6725;p3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26" name="Google Shape;6726;p3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27" name="Google Shape;6727;p3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28" name="Google Shape;6728;p3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29" name="Google Shape;6729;p3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30" name="Google Shape;6730;p3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31" name="Google Shape;6731;p3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32" name="Google Shape;6732;p3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33" name="Google Shape;6733;p3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34" name="Google Shape;6734;p3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35" name="Google Shape;6735;p3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36" name="Google Shape;6736;p3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37" name="Google Shape;6737;p3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38" name="Google Shape;6738;p3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39" name="Google Shape;6739;p3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6740" name="Google Shape;6740;p3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741" name="Google Shape;6741;p3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742" name="Google Shape;6742;p3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743" name="Google Shape;6743;p3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744" name="Google Shape;6744;p3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745" name="Google Shape;6745;p3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746" name="Google Shape;6746;p3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747" name="Google Shape;6747;p3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748" name="Google Shape;6748;p3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749" name="Google Shape;6749;p3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750" name="Google Shape;6750;p3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751" name="Google Shape;6751;p3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6752" name="Google Shape;6752;p33"/>
              <p:cNvGrpSpPr/>
              <p:nvPr/>
            </p:nvGrpSpPr>
            <p:grpSpPr>
              <a:xfrm>
                <a:off x="5306004" y="4669996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6753" name="Google Shape;6753;p3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754" name="Google Shape;6754;p3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55" name="Google Shape;6755;p3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56" name="Google Shape;6756;p3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57" name="Google Shape;6757;p3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58" name="Google Shape;6758;p3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59" name="Google Shape;6759;p3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60" name="Google Shape;6760;p3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61" name="Google Shape;6761;p3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762" name="Google Shape;6762;p3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763" name="Google Shape;6763;p3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64" name="Google Shape;6764;p3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65" name="Google Shape;6765;p3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66" name="Google Shape;6766;p3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67" name="Google Shape;6767;p3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68" name="Google Shape;6768;p3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69" name="Google Shape;6769;p3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70" name="Google Shape;6770;p3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71" name="Google Shape;6771;p3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72" name="Google Shape;6772;p3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73" name="Google Shape;6773;p3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74" name="Google Shape;6774;p3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775" name="Google Shape;6775;p3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6776" name="Google Shape;6776;p3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77" name="Google Shape;6777;p3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78" name="Google Shape;6778;p3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79" name="Google Shape;6779;p3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0" name="Google Shape;6780;p3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1" name="Google Shape;6781;p3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2" name="Google Shape;6782;p3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3" name="Google Shape;6783;p3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4" name="Google Shape;6784;p3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5" name="Google Shape;6785;p3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6" name="Google Shape;6786;p3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7" name="Google Shape;6787;p3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8" name="Google Shape;6788;p3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89" name="Google Shape;6789;p3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90" name="Google Shape;6790;p3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91" name="Google Shape;6791;p3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92" name="Google Shape;6792;p3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93" name="Google Shape;6793;p3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94" name="Google Shape;6794;p3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95" name="Google Shape;6795;p3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96" name="Google Shape;6796;p3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97" name="Google Shape;6797;p3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98" name="Google Shape;6798;p3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799" name="Google Shape;6799;p3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800" name="Google Shape;6800;p3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801" name="Google Shape;6801;p33"/>
              <p:cNvGrpSpPr/>
              <p:nvPr/>
            </p:nvGrpSpPr>
            <p:grpSpPr>
              <a:xfrm rot="-3383172">
                <a:off x="7655384" y="2530044"/>
                <a:ext cx="4642989" cy="2487254"/>
                <a:chOff x="5683524" y="3609799"/>
                <a:chExt cx="4642922" cy="2487218"/>
              </a:xfrm>
            </p:grpSpPr>
            <p:grpSp>
              <p:nvGrpSpPr>
                <p:cNvPr id="6802" name="Google Shape;6802;p33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803" name="Google Shape;6803;p3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04" name="Google Shape;6804;p3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05" name="Google Shape;6805;p3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06" name="Google Shape;6806;p3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07" name="Google Shape;6807;p3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08" name="Google Shape;6808;p3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09" name="Google Shape;6809;p3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0" name="Google Shape;6810;p3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1" name="Google Shape;6811;p3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2" name="Google Shape;6812;p3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3" name="Google Shape;6813;p3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4" name="Google Shape;6814;p3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5" name="Google Shape;6815;p3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6" name="Google Shape;6816;p3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7" name="Google Shape;6817;p3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8" name="Google Shape;6818;p3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19" name="Google Shape;6819;p3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0" name="Google Shape;6820;p3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1" name="Google Shape;6821;p3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2" name="Google Shape;6822;p3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823" name="Google Shape;6823;p33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824" name="Google Shape;6824;p3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5" name="Google Shape;6825;p3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6" name="Google Shape;6826;p3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7" name="Google Shape;6827;p3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8" name="Google Shape;6828;p3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29" name="Google Shape;6829;p3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0" name="Google Shape;6830;p3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1" name="Google Shape;6831;p3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2" name="Google Shape;6832;p3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3" name="Google Shape;6833;p3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4" name="Google Shape;6834;p3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5" name="Google Shape;6835;p3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36" name="Google Shape;6836;p3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6837" name="Google Shape;6837;p33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838" name="Google Shape;6838;p33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839" name="Google Shape;6839;p3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0" name="Google Shape;6840;p3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1" name="Google Shape;6841;p3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2" name="Google Shape;6842;p3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3" name="Google Shape;6843;p3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4" name="Google Shape;6844;p3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5" name="Google Shape;6845;p3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6" name="Google Shape;6846;p3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7" name="Google Shape;6847;p3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8" name="Google Shape;6848;p3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49" name="Google Shape;6849;p3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0" name="Google Shape;6850;p3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1" name="Google Shape;6851;p3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2" name="Google Shape;6852;p3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3" name="Google Shape;6853;p3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4" name="Google Shape;6854;p3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5" name="Google Shape;6855;p3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6" name="Google Shape;6856;p3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7" name="Google Shape;6857;p3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8" name="Google Shape;6858;p3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59" name="Google Shape;6859;p3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0" name="Google Shape;6860;p3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1" name="Google Shape;6861;p3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2" name="Google Shape;6862;p3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3" name="Google Shape;6863;p3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4" name="Google Shape;6864;p3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65" name="Google Shape;6865;p3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6866" name="Google Shape;6866;p3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867" name="Google Shape;6867;p3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868" name="Google Shape;6868;p3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869" name="Google Shape;6869;p3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870" name="Google Shape;6870;p3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871" name="Google Shape;6871;p3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872" name="Google Shape;6872;p3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873" name="Google Shape;6873;p3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874" name="Google Shape;6874;p3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875" name="Google Shape;6875;p3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876" name="Google Shape;6876;p3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877" name="Google Shape;6877;p3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6878" name="Google Shape;6878;p33"/>
              <p:cNvGrpSpPr/>
              <p:nvPr/>
            </p:nvGrpSpPr>
            <p:grpSpPr>
              <a:xfrm>
                <a:off x="3150817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6879" name="Google Shape;6879;p3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880" name="Google Shape;6880;p3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1" name="Google Shape;6881;p3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2" name="Google Shape;6882;p3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3" name="Google Shape;6883;p3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4" name="Google Shape;6884;p3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5" name="Google Shape;6885;p3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6" name="Google Shape;6886;p3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87" name="Google Shape;6887;p3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888" name="Google Shape;6888;p3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889" name="Google Shape;6889;p3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0" name="Google Shape;6890;p3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1" name="Google Shape;6891;p3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2" name="Google Shape;6892;p3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3" name="Google Shape;6893;p3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4" name="Google Shape;6894;p3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5" name="Google Shape;6895;p3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6" name="Google Shape;6896;p3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7" name="Google Shape;6897;p3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8" name="Google Shape;6898;p3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899" name="Google Shape;6899;p3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0" name="Google Shape;6900;p3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01" name="Google Shape;6901;p3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6902" name="Google Shape;6902;p3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03" name="Google Shape;6903;p3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04" name="Google Shape;6904;p3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05" name="Google Shape;6905;p3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06" name="Google Shape;6906;p3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07" name="Google Shape;6907;p3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08" name="Google Shape;6908;p3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09" name="Google Shape;6909;p3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0" name="Google Shape;6910;p3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1" name="Google Shape;6911;p3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2" name="Google Shape;6912;p3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3" name="Google Shape;6913;p3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4" name="Google Shape;6914;p3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5" name="Google Shape;6915;p3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6" name="Google Shape;6916;p3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7" name="Google Shape;6917;p3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8" name="Google Shape;6918;p3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19" name="Google Shape;6919;p3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0" name="Google Shape;6920;p3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1" name="Google Shape;6921;p3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2" name="Google Shape;6922;p3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3" name="Google Shape;6923;p3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4" name="Google Shape;6924;p3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5" name="Google Shape;6925;p3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926" name="Google Shape;6926;p3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6927" name="Google Shape;6927;p33"/>
              <p:cNvGrpSpPr/>
              <p:nvPr/>
            </p:nvGrpSpPr>
            <p:grpSpPr>
              <a:xfrm>
                <a:off x="-685800" y="3836015"/>
                <a:ext cx="4642458" cy="2486969"/>
                <a:chOff x="-1951296" y="3403209"/>
                <a:chExt cx="4642922" cy="2487218"/>
              </a:xfrm>
            </p:grpSpPr>
            <p:grpSp>
              <p:nvGrpSpPr>
                <p:cNvPr id="6928" name="Google Shape;6928;p33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929" name="Google Shape;6929;p3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0" name="Google Shape;6930;p3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1" name="Google Shape;6931;p3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2" name="Google Shape;6932;p3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3" name="Google Shape;6933;p3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4" name="Google Shape;6934;p3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5" name="Google Shape;6935;p3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6" name="Google Shape;6936;p3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7" name="Google Shape;6937;p3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8" name="Google Shape;6938;p3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39" name="Google Shape;6939;p3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0" name="Google Shape;6940;p3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1" name="Google Shape;6941;p3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2" name="Google Shape;6942;p3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3" name="Google Shape;6943;p3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4" name="Google Shape;6944;p3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5" name="Google Shape;6945;p3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6" name="Google Shape;6946;p3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7" name="Google Shape;6947;p3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48" name="Google Shape;6948;p3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6949" name="Google Shape;6949;p33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950" name="Google Shape;6950;p3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1" name="Google Shape;6951;p3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2" name="Google Shape;6952;p3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3" name="Google Shape;6953;p3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4" name="Google Shape;6954;p3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5" name="Google Shape;6955;p3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6" name="Google Shape;6956;p3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7" name="Google Shape;6957;p3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8" name="Google Shape;6958;p3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59" name="Google Shape;6959;p3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0" name="Google Shape;6960;p3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1" name="Google Shape;6961;p3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2" name="Google Shape;6962;p3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6963" name="Google Shape;6963;p33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6964" name="Google Shape;6964;p33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965" name="Google Shape;6965;p3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6" name="Google Shape;6966;p3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7" name="Google Shape;6967;p3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8" name="Google Shape;6968;p3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69" name="Google Shape;6969;p3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0" name="Google Shape;6970;p3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1" name="Google Shape;6971;p3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2" name="Google Shape;6972;p3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3" name="Google Shape;6973;p3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4" name="Google Shape;6974;p3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5" name="Google Shape;6975;p3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6" name="Google Shape;6976;p3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7" name="Google Shape;6977;p3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8" name="Google Shape;6978;p3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79" name="Google Shape;6979;p3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0" name="Google Shape;6980;p3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1" name="Google Shape;6981;p3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2" name="Google Shape;6982;p3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3" name="Google Shape;6983;p3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4" name="Google Shape;6984;p3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5" name="Google Shape;6985;p3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6" name="Google Shape;6986;p3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7" name="Google Shape;6987;p3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8" name="Google Shape;6988;p3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89" name="Google Shape;6989;p3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90" name="Google Shape;6990;p3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6991" name="Google Shape;6991;p3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6992" name="Google Shape;6992;p3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993" name="Google Shape;6993;p3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94" name="Google Shape;6994;p3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95" name="Google Shape;6995;p3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96" name="Google Shape;6996;p3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97" name="Google Shape;6997;p3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98" name="Google Shape;6998;p3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6999" name="Google Shape;6999;p3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00" name="Google Shape;7000;p3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01" name="Google Shape;7001;p3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02" name="Google Shape;7002;p3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03" name="Google Shape;7003;p3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7004" name="Google Shape;7004;p33"/>
          <p:cNvSpPr txBox="1"/>
          <p:nvPr>
            <p:ph type="title"/>
          </p:nvPr>
        </p:nvSpPr>
        <p:spPr>
          <a:xfrm>
            <a:off x="1645438" y="1684050"/>
            <a:ext cx="3410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005" name="Google Shape;7005;p33"/>
          <p:cNvSpPr txBox="1"/>
          <p:nvPr>
            <p:ph idx="1" type="subTitle"/>
          </p:nvPr>
        </p:nvSpPr>
        <p:spPr>
          <a:xfrm>
            <a:off x="1645438" y="2180550"/>
            <a:ext cx="3410400" cy="8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">
    <p:spTree>
      <p:nvGrpSpPr>
        <p:cNvPr id="7006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" name="Google Shape;7007;p34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08" name="Google Shape;7008;p34"/>
          <p:cNvGrpSpPr/>
          <p:nvPr/>
        </p:nvGrpSpPr>
        <p:grpSpPr>
          <a:xfrm>
            <a:off x="-1377675" y="3439700"/>
            <a:ext cx="12278050" cy="3397025"/>
            <a:chOff x="-1377675" y="3439700"/>
            <a:chExt cx="12278050" cy="3397025"/>
          </a:xfrm>
        </p:grpSpPr>
        <p:sp>
          <p:nvSpPr>
            <p:cNvPr id="7009" name="Google Shape;7009;p34"/>
            <p:cNvSpPr/>
            <p:nvPr/>
          </p:nvSpPr>
          <p:spPr>
            <a:xfrm>
              <a:off x="-1377675" y="3439700"/>
              <a:ext cx="12278050" cy="3397025"/>
            </a:xfrm>
            <a:custGeom>
              <a:rect b="b" l="l" r="r" t="t"/>
              <a:pathLst>
                <a:path extrusionOk="0" h="135881" w="491122">
                  <a:moveTo>
                    <a:pt x="0" y="70368"/>
                  </a:moveTo>
                  <a:lnTo>
                    <a:pt x="51519" y="48372"/>
                  </a:lnTo>
                  <a:lnTo>
                    <a:pt x="72855" y="45324"/>
                  </a:lnTo>
                  <a:lnTo>
                    <a:pt x="95136" y="42678"/>
                  </a:lnTo>
                  <a:lnTo>
                    <a:pt x="133694" y="48859"/>
                  </a:lnTo>
                  <a:lnTo>
                    <a:pt x="171127" y="49093"/>
                  </a:lnTo>
                  <a:lnTo>
                    <a:pt x="192855" y="44150"/>
                  </a:lnTo>
                  <a:lnTo>
                    <a:pt x="206967" y="35418"/>
                  </a:lnTo>
                  <a:lnTo>
                    <a:pt x="217635" y="35418"/>
                  </a:lnTo>
                  <a:lnTo>
                    <a:pt x="242019" y="31608"/>
                  </a:lnTo>
                  <a:lnTo>
                    <a:pt x="254425" y="42398"/>
                  </a:lnTo>
                  <a:lnTo>
                    <a:pt x="266199" y="35334"/>
                  </a:lnTo>
                  <a:lnTo>
                    <a:pt x="296221" y="36217"/>
                  </a:lnTo>
                  <a:lnTo>
                    <a:pt x="318590" y="36217"/>
                  </a:lnTo>
                  <a:lnTo>
                    <a:pt x="329426" y="31494"/>
                  </a:lnTo>
                  <a:lnTo>
                    <a:pt x="340905" y="24135"/>
                  </a:lnTo>
                  <a:lnTo>
                    <a:pt x="352090" y="15305"/>
                  </a:lnTo>
                  <a:lnTo>
                    <a:pt x="367101" y="13245"/>
                  </a:lnTo>
                  <a:lnTo>
                    <a:pt x="387116" y="10596"/>
                  </a:lnTo>
                  <a:lnTo>
                    <a:pt x="406248" y="0"/>
                  </a:lnTo>
                  <a:lnTo>
                    <a:pt x="426023" y="1780"/>
                  </a:lnTo>
                  <a:lnTo>
                    <a:pt x="425138" y="46738"/>
                  </a:lnTo>
                  <a:lnTo>
                    <a:pt x="441326" y="49976"/>
                  </a:lnTo>
                  <a:lnTo>
                    <a:pt x="453525" y="55274"/>
                  </a:lnTo>
                  <a:lnTo>
                    <a:pt x="464890" y="57094"/>
                  </a:lnTo>
                  <a:lnTo>
                    <a:pt x="482905" y="65627"/>
                  </a:lnTo>
                  <a:lnTo>
                    <a:pt x="491122" y="111137"/>
                  </a:lnTo>
                  <a:lnTo>
                    <a:pt x="464258" y="130825"/>
                  </a:lnTo>
                  <a:lnTo>
                    <a:pt x="403579" y="134301"/>
                  </a:lnTo>
                  <a:lnTo>
                    <a:pt x="300867" y="129877"/>
                  </a:lnTo>
                  <a:lnTo>
                    <a:pt x="253462" y="135249"/>
                  </a:lnTo>
                  <a:lnTo>
                    <a:pt x="202264" y="135881"/>
                  </a:lnTo>
                  <a:lnTo>
                    <a:pt x="149170" y="133985"/>
                  </a:lnTo>
                  <a:lnTo>
                    <a:pt x="131156" y="130193"/>
                  </a:lnTo>
                  <a:lnTo>
                    <a:pt x="102396" y="126716"/>
                  </a:lnTo>
                  <a:lnTo>
                    <a:pt x="68264" y="130825"/>
                  </a:lnTo>
                  <a:lnTo>
                    <a:pt x="50566" y="130825"/>
                  </a:lnTo>
                  <a:lnTo>
                    <a:pt x="31604" y="123872"/>
                  </a:lnTo>
                  <a:lnTo>
                    <a:pt x="21807" y="11407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7010" name="Google Shape;7010;p34"/>
            <p:cNvGrpSpPr/>
            <p:nvPr/>
          </p:nvGrpSpPr>
          <p:grpSpPr>
            <a:xfrm>
              <a:off x="-271761" y="3724958"/>
              <a:ext cx="10838527" cy="2927781"/>
              <a:chOff x="-271761" y="3724958"/>
              <a:chExt cx="10838527" cy="2927781"/>
            </a:xfrm>
          </p:grpSpPr>
          <p:grpSp>
            <p:nvGrpSpPr>
              <p:cNvPr id="7011" name="Google Shape;7011;p34"/>
              <p:cNvGrpSpPr/>
              <p:nvPr/>
            </p:nvGrpSpPr>
            <p:grpSpPr>
              <a:xfrm>
                <a:off x="5509696" y="3724958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7012" name="Google Shape;7012;p34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013" name="Google Shape;7013;p3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4" name="Google Shape;7014;p3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5" name="Google Shape;7015;p3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6" name="Google Shape;7016;p3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7" name="Google Shape;7017;p3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8" name="Google Shape;7018;p3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19" name="Google Shape;7019;p3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0" name="Google Shape;7020;p3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1" name="Google Shape;7021;p3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2" name="Google Shape;7022;p3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3" name="Google Shape;7023;p3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4" name="Google Shape;7024;p3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5" name="Google Shape;7025;p3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6" name="Google Shape;7026;p3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7" name="Google Shape;7027;p3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8" name="Google Shape;7028;p3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29" name="Google Shape;7029;p3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30" name="Google Shape;7030;p3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31" name="Google Shape;7031;p3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32" name="Google Shape;7032;p3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033" name="Google Shape;7033;p34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7034" name="Google Shape;7034;p3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35" name="Google Shape;7035;p3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36" name="Google Shape;7036;p3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37" name="Google Shape;7037;p3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38" name="Google Shape;7038;p3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39" name="Google Shape;7039;p3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40" name="Google Shape;7040;p3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41" name="Google Shape;7041;p3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42" name="Google Shape;7042;p3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43" name="Google Shape;7043;p3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44" name="Google Shape;7044;p3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45" name="Google Shape;7045;p3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46" name="Google Shape;7046;p3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7047" name="Google Shape;7047;p34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048" name="Google Shape;7048;p34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049" name="Google Shape;7049;p3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50" name="Google Shape;7050;p3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51" name="Google Shape;7051;p3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52" name="Google Shape;7052;p3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53" name="Google Shape;7053;p3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54" name="Google Shape;7054;p3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55" name="Google Shape;7055;p3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56" name="Google Shape;7056;p3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57" name="Google Shape;7057;p3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58" name="Google Shape;7058;p3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59" name="Google Shape;7059;p3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60" name="Google Shape;7060;p3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61" name="Google Shape;7061;p3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62" name="Google Shape;7062;p3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63" name="Google Shape;7063;p3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64" name="Google Shape;7064;p3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65" name="Google Shape;7065;p3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66" name="Google Shape;7066;p3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67" name="Google Shape;7067;p3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68" name="Google Shape;7068;p3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69" name="Google Shape;7069;p3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70" name="Google Shape;7070;p3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71" name="Google Shape;7071;p3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72" name="Google Shape;7072;p3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73" name="Google Shape;7073;p3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74" name="Google Shape;7074;p3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75" name="Google Shape;7075;p3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7076" name="Google Shape;7076;p3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7077" name="Google Shape;7077;p3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78" name="Google Shape;7078;p3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79" name="Google Shape;7079;p3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80" name="Google Shape;7080;p3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81" name="Google Shape;7081;p3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82" name="Google Shape;7082;p3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83" name="Google Shape;7083;p3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84" name="Google Shape;7084;p3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85" name="Google Shape;7085;p3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86" name="Google Shape;7086;p3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087" name="Google Shape;7087;p3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7088" name="Google Shape;7088;p34"/>
              <p:cNvGrpSpPr/>
              <p:nvPr/>
            </p:nvGrpSpPr>
            <p:grpSpPr>
              <a:xfrm>
                <a:off x="-271761" y="4565376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7089" name="Google Shape;7089;p34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7090" name="Google Shape;7090;p34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91" name="Google Shape;7091;p34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92" name="Google Shape;7092;p34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93" name="Google Shape;7093;p34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94" name="Google Shape;7094;p34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95" name="Google Shape;7095;p34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96" name="Google Shape;7096;p34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97" name="Google Shape;7097;p34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98" name="Google Shape;7098;p34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099" name="Google Shape;7099;p34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00" name="Google Shape;7100;p34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101" name="Google Shape;7101;p34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7102" name="Google Shape;7102;p34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03" name="Google Shape;7103;p34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04" name="Google Shape;7104;p34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05" name="Google Shape;7105;p34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06" name="Google Shape;7106;p34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07" name="Google Shape;7107;p34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08" name="Google Shape;7108;p34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09" name="Google Shape;7109;p34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110" name="Google Shape;7110;p34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7111" name="Google Shape;7111;p34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12" name="Google Shape;7112;p34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13" name="Google Shape;7113;p34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14" name="Google Shape;7114;p34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15" name="Google Shape;7115;p34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16" name="Google Shape;7116;p34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17" name="Google Shape;7117;p34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18" name="Google Shape;7118;p34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19" name="Google Shape;7119;p34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20" name="Google Shape;7120;p34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21" name="Google Shape;7121;p34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22" name="Google Shape;7122;p34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23" name="Google Shape;7123;p34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124" name="Google Shape;7124;p34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7125" name="Google Shape;7125;p34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26" name="Google Shape;7126;p34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27" name="Google Shape;7127;p34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128" name="Google Shape;7128;p34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7129" name="Google Shape;7129;p34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30" name="Google Shape;7130;p34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31" name="Google Shape;7131;p34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32" name="Google Shape;7132;p34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33" name="Google Shape;7133;p34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34" name="Google Shape;7134;p34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35" name="Google Shape;7135;p34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36" name="Google Shape;7136;p34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37" name="Google Shape;7137;p34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38" name="Google Shape;7138;p34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39" name="Google Shape;7139;p34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40" name="Google Shape;7140;p34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41" name="Google Shape;7141;p34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42" name="Google Shape;7142;p34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43" name="Google Shape;7143;p34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44" name="Google Shape;7144;p34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45" name="Google Shape;7145;p34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46" name="Google Shape;7146;p34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47" name="Google Shape;7147;p34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148" name="Google Shape;7148;p34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7149" name="Google Shape;7149;p34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50" name="Google Shape;7150;p34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51" name="Google Shape;7151;p34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52" name="Google Shape;7152;p34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53" name="Google Shape;7153;p34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54" name="Google Shape;7154;p34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55" name="Google Shape;7155;p34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56" name="Google Shape;7156;p34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57" name="Google Shape;7157;p34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58" name="Google Shape;7158;p34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59" name="Google Shape;7159;p34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60" name="Google Shape;7160;p34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61" name="Google Shape;7161;p34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62" name="Google Shape;7162;p34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63" name="Google Shape;7163;p34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64" name="Google Shape;7164;p34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65" name="Google Shape;7165;p34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66" name="Google Shape;7166;p34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67" name="Google Shape;7167;p34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68" name="Google Shape;7168;p34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69" name="Google Shape;7169;p34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70" name="Google Shape;7170;p34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71" name="Google Shape;7171;p34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72" name="Google Shape;7172;p34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73" name="Google Shape;7173;p34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74" name="Google Shape;7174;p34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75" name="Google Shape;7175;p34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76" name="Google Shape;7176;p34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77" name="Google Shape;7177;p34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78" name="Google Shape;7178;p34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79" name="Google Shape;7179;p34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0" name="Google Shape;7180;p34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1" name="Google Shape;7181;p34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2" name="Google Shape;7182;p34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3" name="Google Shape;7183;p34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4" name="Google Shape;7184;p34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5" name="Google Shape;7185;p34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6" name="Google Shape;7186;p34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7" name="Google Shape;7187;p34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8" name="Google Shape;7188;p34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89" name="Google Shape;7189;p34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0" name="Google Shape;7190;p34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1" name="Google Shape;7191;p34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2" name="Google Shape;7192;p34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3" name="Google Shape;7193;p34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4" name="Google Shape;7194;p34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5" name="Google Shape;7195;p34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6" name="Google Shape;7196;p34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7" name="Google Shape;7197;p34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8" name="Google Shape;7198;p34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199" name="Google Shape;7199;p34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0" name="Google Shape;7200;p34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1" name="Google Shape;7201;p34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2" name="Google Shape;7202;p34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3" name="Google Shape;7203;p34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4" name="Google Shape;7204;p34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5" name="Google Shape;7205;p34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6" name="Google Shape;7206;p34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7" name="Google Shape;7207;p34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8" name="Google Shape;7208;p34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09" name="Google Shape;7209;p34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0" name="Google Shape;7210;p34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1" name="Google Shape;7211;p34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2" name="Google Shape;7212;p34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3" name="Google Shape;7213;p34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4" name="Google Shape;7214;p34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5" name="Google Shape;7215;p34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6" name="Google Shape;7216;p34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17" name="Google Shape;7217;p34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7218" name="Google Shape;7218;p34"/>
              <p:cNvGrpSpPr/>
              <p:nvPr/>
            </p:nvGrpSpPr>
            <p:grpSpPr>
              <a:xfrm flipH="1">
                <a:off x="2651553" y="432047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7219" name="Google Shape;7219;p34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7220" name="Google Shape;7220;p34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1" name="Google Shape;7221;p34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2" name="Google Shape;7222;p34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3" name="Google Shape;7223;p34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4" name="Google Shape;7224;p34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5" name="Google Shape;7225;p34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6" name="Google Shape;7226;p34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7" name="Google Shape;7227;p34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8" name="Google Shape;7228;p34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29" name="Google Shape;7229;p34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0" name="Google Shape;7230;p34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231" name="Google Shape;7231;p34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7232" name="Google Shape;7232;p34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3" name="Google Shape;7233;p34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4" name="Google Shape;7234;p34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5" name="Google Shape;7235;p34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6" name="Google Shape;7236;p34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7" name="Google Shape;7237;p34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8" name="Google Shape;7238;p34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39" name="Google Shape;7239;p34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240" name="Google Shape;7240;p34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7241" name="Google Shape;7241;p34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2" name="Google Shape;7242;p34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3" name="Google Shape;7243;p34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4" name="Google Shape;7244;p34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5" name="Google Shape;7245;p34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6" name="Google Shape;7246;p34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7" name="Google Shape;7247;p34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8" name="Google Shape;7248;p34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49" name="Google Shape;7249;p34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0" name="Google Shape;7250;p34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1" name="Google Shape;7251;p34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2" name="Google Shape;7252;p34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3" name="Google Shape;7253;p34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254" name="Google Shape;7254;p34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7255" name="Google Shape;7255;p34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6" name="Google Shape;7256;p34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57" name="Google Shape;7257;p34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258" name="Google Shape;7258;p34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7259" name="Google Shape;7259;p34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0" name="Google Shape;7260;p34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1" name="Google Shape;7261;p34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2" name="Google Shape;7262;p34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3" name="Google Shape;7263;p34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4" name="Google Shape;7264;p34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5" name="Google Shape;7265;p34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6" name="Google Shape;7266;p34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7" name="Google Shape;7267;p34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8" name="Google Shape;7268;p34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69" name="Google Shape;7269;p34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0" name="Google Shape;7270;p34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1" name="Google Shape;7271;p34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2" name="Google Shape;7272;p34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3" name="Google Shape;7273;p34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4" name="Google Shape;7274;p34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5" name="Google Shape;7275;p34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6" name="Google Shape;7276;p34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77" name="Google Shape;7277;p34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278" name="Google Shape;7278;p34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7279" name="Google Shape;7279;p34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0" name="Google Shape;7280;p34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1" name="Google Shape;7281;p34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2" name="Google Shape;7282;p34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3" name="Google Shape;7283;p34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4" name="Google Shape;7284;p34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5" name="Google Shape;7285;p34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6" name="Google Shape;7286;p34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7" name="Google Shape;7287;p34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8" name="Google Shape;7288;p34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9" name="Google Shape;7289;p34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0" name="Google Shape;7290;p34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1" name="Google Shape;7291;p34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2" name="Google Shape;7292;p34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3" name="Google Shape;7293;p34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4" name="Google Shape;7294;p34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5" name="Google Shape;7295;p34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6" name="Google Shape;7296;p34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7" name="Google Shape;7297;p34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8" name="Google Shape;7298;p34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99" name="Google Shape;7299;p34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00" name="Google Shape;7300;p34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01" name="Google Shape;7301;p34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02" name="Google Shape;7302;p34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03" name="Google Shape;7303;p34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04" name="Google Shape;7304;p34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05" name="Google Shape;7305;p34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06" name="Google Shape;7306;p34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07" name="Google Shape;7307;p34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08" name="Google Shape;7308;p34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09" name="Google Shape;7309;p34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10" name="Google Shape;7310;p34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11" name="Google Shape;7311;p34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12" name="Google Shape;7312;p34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13" name="Google Shape;7313;p34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14" name="Google Shape;7314;p34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15" name="Google Shape;7315;p34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16" name="Google Shape;7316;p34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17" name="Google Shape;7317;p34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18" name="Google Shape;7318;p34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19" name="Google Shape;7319;p34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0" name="Google Shape;7320;p34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1" name="Google Shape;7321;p34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2" name="Google Shape;7322;p34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3" name="Google Shape;7323;p34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4" name="Google Shape;7324;p34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5" name="Google Shape;7325;p34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6" name="Google Shape;7326;p34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7" name="Google Shape;7327;p34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8" name="Google Shape;7328;p34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29" name="Google Shape;7329;p34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0" name="Google Shape;7330;p34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1" name="Google Shape;7331;p34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2" name="Google Shape;7332;p34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3" name="Google Shape;7333;p34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4" name="Google Shape;7334;p34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5" name="Google Shape;7335;p34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6" name="Google Shape;7336;p34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7" name="Google Shape;7337;p34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8" name="Google Shape;7338;p34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39" name="Google Shape;7339;p34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40" name="Google Shape;7340;p34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41" name="Google Shape;7341;p34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42" name="Google Shape;7342;p34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43" name="Google Shape;7343;p34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44" name="Google Shape;7344;p34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45" name="Google Shape;7345;p34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46" name="Google Shape;7346;p34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47" name="Google Shape;7347;p34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7348" name="Google Shape;7348;p34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349" name="Google Shape;7349;p34"/>
          <p:cNvSpPr txBox="1"/>
          <p:nvPr>
            <p:ph idx="1" type="subTitle"/>
          </p:nvPr>
        </p:nvSpPr>
        <p:spPr>
          <a:xfrm>
            <a:off x="872475" y="3480000"/>
            <a:ext cx="21753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50" name="Google Shape;7350;p34"/>
          <p:cNvSpPr txBox="1"/>
          <p:nvPr>
            <p:ph idx="2" type="subTitle"/>
          </p:nvPr>
        </p:nvSpPr>
        <p:spPr>
          <a:xfrm>
            <a:off x="3484425" y="3043663"/>
            <a:ext cx="21753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51" name="Google Shape;7351;p34"/>
          <p:cNvSpPr txBox="1"/>
          <p:nvPr>
            <p:ph idx="3" type="subTitle"/>
          </p:nvPr>
        </p:nvSpPr>
        <p:spPr>
          <a:xfrm>
            <a:off x="6096375" y="2607325"/>
            <a:ext cx="21753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52" name="Google Shape;7352;p34"/>
          <p:cNvSpPr txBox="1"/>
          <p:nvPr>
            <p:ph idx="4" type="subTitle"/>
          </p:nvPr>
        </p:nvSpPr>
        <p:spPr>
          <a:xfrm>
            <a:off x="872475" y="3161375"/>
            <a:ext cx="21753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7353" name="Google Shape;7353;p34"/>
          <p:cNvSpPr txBox="1"/>
          <p:nvPr>
            <p:ph idx="5" type="subTitle"/>
          </p:nvPr>
        </p:nvSpPr>
        <p:spPr>
          <a:xfrm>
            <a:off x="3484350" y="2725038"/>
            <a:ext cx="21753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7354" name="Google Shape;7354;p34"/>
          <p:cNvSpPr txBox="1"/>
          <p:nvPr>
            <p:ph idx="6" type="subTitle"/>
          </p:nvPr>
        </p:nvSpPr>
        <p:spPr>
          <a:xfrm>
            <a:off x="6096375" y="2288700"/>
            <a:ext cx="21753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_1_1_1">
    <p:spTree>
      <p:nvGrpSpPr>
        <p:cNvPr id="7355" name="Shape 7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6" name="Google Shape;7356;p35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57" name="Google Shape;7357;p35"/>
          <p:cNvGrpSpPr/>
          <p:nvPr/>
        </p:nvGrpSpPr>
        <p:grpSpPr>
          <a:xfrm>
            <a:off x="-2962790" y="4059894"/>
            <a:ext cx="15053887" cy="3354731"/>
            <a:chOff x="-2962790" y="4088292"/>
            <a:chExt cx="15053887" cy="3354731"/>
          </a:xfrm>
        </p:grpSpPr>
        <p:sp>
          <p:nvSpPr>
            <p:cNvPr id="7358" name="Google Shape;7358;p35"/>
            <p:cNvSpPr/>
            <p:nvPr/>
          </p:nvSpPr>
          <p:spPr>
            <a:xfrm>
              <a:off x="-1399750" y="4291350"/>
              <a:ext cx="12278050" cy="2497200"/>
            </a:xfrm>
            <a:custGeom>
              <a:rect b="b" l="l" r="r" t="t"/>
              <a:pathLst>
                <a:path extrusionOk="0" h="99888" w="491122">
                  <a:moveTo>
                    <a:pt x="0" y="34375"/>
                  </a:moveTo>
                  <a:lnTo>
                    <a:pt x="44771" y="5243"/>
                  </a:lnTo>
                  <a:lnTo>
                    <a:pt x="76602" y="15306"/>
                  </a:lnTo>
                  <a:lnTo>
                    <a:pt x="114909" y="15454"/>
                  </a:lnTo>
                  <a:lnTo>
                    <a:pt x="145477" y="21193"/>
                  </a:lnTo>
                  <a:lnTo>
                    <a:pt x="169612" y="20310"/>
                  </a:lnTo>
                  <a:lnTo>
                    <a:pt x="196734" y="13688"/>
                  </a:lnTo>
                  <a:lnTo>
                    <a:pt x="210274" y="14866"/>
                  </a:lnTo>
                  <a:lnTo>
                    <a:pt x="216749" y="18986"/>
                  </a:lnTo>
                  <a:lnTo>
                    <a:pt x="228730" y="22020"/>
                  </a:lnTo>
                  <a:lnTo>
                    <a:pt x="240209" y="24081"/>
                  </a:lnTo>
                  <a:lnTo>
                    <a:pt x="262959" y="20752"/>
                  </a:lnTo>
                  <a:lnTo>
                    <a:pt x="290540" y="17605"/>
                  </a:lnTo>
                  <a:lnTo>
                    <a:pt x="311438" y="24375"/>
                  </a:lnTo>
                  <a:lnTo>
                    <a:pt x="319177" y="18398"/>
                  </a:lnTo>
                  <a:lnTo>
                    <a:pt x="328302" y="16632"/>
                  </a:lnTo>
                  <a:lnTo>
                    <a:pt x="349407" y="23197"/>
                  </a:lnTo>
                  <a:lnTo>
                    <a:pt x="362990" y="17366"/>
                  </a:lnTo>
                  <a:lnTo>
                    <a:pt x="374469" y="13540"/>
                  </a:lnTo>
                  <a:lnTo>
                    <a:pt x="398605" y="11774"/>
                  </a:lnTo>
                  <a:lnTo>
                    <a:pt x="413910" y="1766"/>
                  </a:lnTo>
                  <a:lnTo>
                    <a:pt x="434513" y="0"/>
                  </a:lnTo>
                  <a:lnTo>
                    <a:pt x="441326" y="13983"/>
                  </a:lnTo>
                  <a:lnTo>
                    <a:pt x="453525" y="19281"/>
                  </a:lnTo>
                  <a:lnTo>
                    <a:pt x="464890" y="21101"/>
                  </a:lnTo>
                  <a:lnTo>
                    <a:pt x="482905" y="29634"/>
                  </a:lnTo>
                  <a:lnTo>
                    <a:pt x="491122" y="75144"/>
                  </a:lnTo>
                  <a:lnTo>
                    <a:pt x="464258" y="94832"/>
                  </a:lnTo>
                  <a:lnTo>
                    <a:pt x="403579" y="98308"/>
                  </a:lnTo>
                  <a:lnTo>
                    <a:pt x="300867" y="93884"/>
                  </a:lnTo>
                  <a:lnTo>
                    <a:pt x="253462" y="99256"/>
                  </a:lnTo>
                  <a:lnTo>
                    <a:pt x="202264" y="99888"/>
                  </a:lnTo>
                  <a:lnTo>
                    <a:pt x="149170" y="97992"/>
                  </a:lnTo>
                  <a:lnTo>
                    <a:pt x="131156" y="94200"/>
                  </a:lnTo>
                  <a:lnTo>
                    <a:pt x="102396" y="90723"/>
                  </a:lnTo>
                  <a:lnTo>
                    <a:pt x="68264" y="94832"/>
                  </a:lnTo>
                  <a:lnTo>
                    <a:pt x="50566" y="94832"/>
                  </a:lnTo>
                  <a:lnTo>
                    <a:pt x="31604" y="87879"/>
                  </a:lnTo>
                  <a:lnTo>
                    <a:pt x="21807" y="780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7359" name="Google Shape;7359;p35"/>
            <p:cNvGrpSpPr/>
            <p:nvPr/>
          </p:nvGrpSpPr>
          <p:grpSpPr>
            <a:xfrm>
              <a:off x="-2962790" y="4088292"/>
              <a:ext cx="15053887" cy="3354731"/>
              <a:chOff x="-2962790" y="4088292"/>
              <a:chExt cx="15053887" cy="3354731"/>
            </a:xfrm>
          </p:grpSpPr>
          <p:grpSp>
            <p:nvGrpSpPr>
              <p:cNvPr id="7360" name="Google Shape;7360;p35"/>
              <p:cNvGrpSpPr/>
              <p:nvPr/>
            </p:nvGrpSpPr>
            <p:grpSpPr>
              <a:xfrm>
                <a:off x="6861310" y="4088292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7361" name="Google Shape;7361;p35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362" name="Google Shape;7362;p3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63" name="Google Shape;7363;p3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64" name="Google Shape;7364;p3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65" name="Google Shape;7365;p3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66" name="Google Shape;7366;p3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67" name="Google Shape;7367;p3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68" name="Google Shape;7368;p3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69" name="Google Shape;7369;p3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70" name="Google Shape;7370;p3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71" name="Google Shape;7371;p3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72" name="Google Shape;7372;p3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73" name="Google Shape;7373;p3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74" name="Google Shape;7374;p3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75" name="Google Shape;7375;p3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76" name="Google Shape;7376;p3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77" name="Google Shape;7377;p3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78" name="Google Shape;7378;p3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79" name="Google Shape;7379;p3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80" name="Google Shape;7380;p3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81" name="Google Shape;7381;p3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382" name="Google Shape;7382;p35"/>
                <p:cNvGrpSpPr/>
                <p:nvPr/>
              </p:nvGrpSpPr>
              <p:grpSpPr>
                <a:xfrm>
                  <a:off x="7122709" y="3663268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7383" name="Google Shape;7383;p3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84" name="Google Shape;7384;p3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85" name="Google Shape;7385;p3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86" name="Google Shape;7386;p3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87" name="Google Shape;7387;p3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88" name="Google Shape;7388;p3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89" name="Google Shape;7389;p3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90" name="Google Shape;7390;p3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91" name="Google Shape;7391;p3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92" name="Google Shape;7392;p3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93" name="Google Shape;7393;p3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94" name="Google Shape;7394;p3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7395" name="Google Shape;7395;p35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396" name="Google Shape;7396;p35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397" name="Google Shape;7397;p3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98" name="Google Shape;7398;p3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399" name="Google Shape;7399;p3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00" name="Google Shape;7400;p3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01" name="Google Shape;7401;p3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02" name="Google Shape;7402;p3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03" name="Google Shape;7403;p3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04" name="Google Shape;7404;p3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05" name="Google Shape;7405;p3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06" name="Google Shape;7406;p3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07" name="Google Shape;7407;p3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08" name="Google Shape;7408;p3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09" name="Google Shape;7409;p3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10" name="Google Shape;7410;p3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11" name="Google Shape;7411;p3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12" name="Google Shape;7412;p3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13" name="Google Shape;7413;p3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14" name="Google Shape;7414;p3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15" name="Google Shape;7415;p3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16" name="Google Shape;7416;p3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17" name="Google Shape;7417;p3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18" name="Google Shape;7418;p3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19" name="Google Shape;7419;p3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20" name="Google Shape;7420;p3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21" name="Google Shape;7421;p3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22" name="Google Shape;7422;p3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23" name="Google Shape;7423;p3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7424" name="Google Shape;7424;p3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7425" name="Google Shape;7425;p3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26" name="Google Shape;7426;p3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27" name="Google Shape;7427;p3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28" name="Google Shape;7428;p3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29" name="Google Shape;7429;p3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30" name="Google Shape;7430;p3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31" name="Google Shape;7431;p3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32" name="Google Shape;7432;p3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33" name="Google Shape;7433;p3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34" name="Google Shape;7434;p3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35" name="Google Shape;7435;p3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7436" name="Google Shape;7436;p35"/>
              <p:cNvGrpSpPr/>
              <p:nvPr/>
            </p:nvGrpSpPr>
            <p:grpSpPr>
              <a:xfrm>
                <a:off x="-2962790" y="4088296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7437" name="Google Shape;7437;p3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438" name="Google Shape;7438;p3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39" name="Google Shape;7439;p3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0" name="Google Shape;7440;p3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1" name="Google Shape;7441;p3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2" name="Google Shape;7442;p3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3" name="Google Shape;7443;p3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4" name="Google Shape;7444;p3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5" name="Google Shape;7445;p3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6" name="Google Shape;7446;p3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7" name="Google Shape;7447;p3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8" name="Google Shape;7448;p3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9" name="Google Shape;7449;p3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0" name="Google Shape;7450;p3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1" name="Google Shape;7451;p3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2" name="Google Shape;7452;p3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3" name="Google Shape;7453;p3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4" name="Google Shape;7454;p3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5" name="Google Shape;7455;p3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6" name="Google Shape;7456;p3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57" name="Google Shape;7457;p3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458" name="Google Shape;7458;p35"/>
                <p:cNvGrpSpPr/>
                <p:nvPr/>
              </p:nvGrpSpPr>
              <p:grpSpPr>
                <a:xfrm flipH="1">
                  <a:off x="-186745" y="3456677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7459" name="Google Shape;7459;p3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0" name="Google Shape;7460;p3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1" name="Google Shape;7461;p3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2" name="Google Shape;7462;p3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3" name="Google Shape;7463;p3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4" name="Google Shape;7464;p3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5" name="Google Shape;7465;p35"/>
                  <p:cNvSpPr/>
                  <p:nvPr/>
                </p:nvSpPr>
                <p:spPr>
                  <a:xfrm>
                    <a:off x="2619308" y="1523207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6" name="Google Shape;7466;p3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7" name="Google Shape;7467;p3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8" name="Google Shape;7468;p3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69" name="Google Shape;7469;p3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0" name="Google Shape;7470;p3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1" name="Google Shape;7471;p3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7472" name="Google Shape;7472;p3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473" name="Google Shape;7473;p3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474" name="Google Shape;7474;p3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5" name="Google Shape;7475;p3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6" name="Google Shape;7476;p3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7" name="Google Shape;7477;p3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8" name="Google Shape;7478;p3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79" name="Google Shape;7479;p3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0" name="Google Shape;7480;p3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1" name="Google Shape;7481;p3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2" name="Google Shape;7482;p3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3" name="Google Shape;7483;p3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4" name="Google Shape;7484;p3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5" name="Google Shape;7485;p3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6" name="Google Shape;7486;p3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7" name="Google Shape;7487;p3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8" name="Google Shape;7488;p3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89" name="Google Shape;7489;p3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0" name="Google Shape;7490;p3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1" name="Google Shape;7491;p3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2" name="Google Shape;7492;p3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3" name="Google Shape;7493;p3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4" name="Google Shape;7494;p3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5" name="Google Shape;7495;p3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6" name="Google Shape;7496;p3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7" name="Google Shape;7497;p3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8" name="Google Shape;7498;p3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99" name="Google Shape;7499;p3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00" name="Google Shape;7500;p3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7501" name="Google Shape;7501;p3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7502" name="Google Shape;7502;p3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03" name="Google Shape;7503;p3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04" name="Google Shape;7504;p3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05" name="Google Shape;7505;p3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06" name="Google Shape;7506;p3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07" name="Google Shape;7507;p3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08" name="Google Shape;7508;p3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09" name="Google Shape;7509;p3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10" name="Google Shape;7510;p3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11" name="Google Shape;7511;p3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12" name="Google Shape;7512;p3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7513" name="Google Shape;7513;p35"/>
              <p:cNvGrpSpPr/>
              <p:nvPr/>
            </p:nvGrpSpPr>
            <p:grpSpPr>
              <a:xfrm>
                <a:off x="3160185" y="4641417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7514" name="Google Shape;7514;p35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515" name="Google Shape;7515;p3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16" name="Google Shape;7516;p3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17" name="Google Shape;7517;p3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18" name="Google Shape;7518;p3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19" name="Google Shape;7519;p3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0" name="Google Shape;7520;p3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1" name="Google Shape;7521;p3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2" name="Google Shape;7522;p3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3" name="Google Shape;7523;p3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4" name="Google Shape;7524;p3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5" name="Google Shape;7525;p3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6" name="Google Shape;7526;p3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7" name="Google Shape;7527;p3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8" name="Google Shape;7528;p3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29" name="Google Shape;7529;p3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0" name="Google Shape;7530;p3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1" name="Google Shape;7531;p3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2" name="Google Shape;7532;p3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3" name="Google Shape;7533;p3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4" name="Google Shape;7534;p3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535" name="Google Shape;7535;p35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7536" name="Google Shape;7536;p3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7" name="Google Shape;7537;p3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8" name="Google Shape;7538;p3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39" name="Google Shape;7539;p3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0" name="Google Shape;7540;p3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1" name="Google Shape;7541;p3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2" name="Google Shape;7542;p3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3" name="Google Shape;7543;p3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4" name="Google Shape;7544;p3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5" name="Google Shape;7545;p3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6" name="Google Shape;7546;p3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7" name="Google Shape;7547;p3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48" name="Google Shape;7548;p3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7549" name="Google Shape;7549;p35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550" name="Google Shape;7550;p35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551" name="Google Shape;7551;p3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2" name="Google Shape;7552;p3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3" name="Google Shape;7553;p3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4" name="Google Shape;7554;p3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5" name="Google Shape;7555;p3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6" name="Google Shape;7556;p3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7" name="Google Shape;7557;p3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8" name="Google Shape;7558;p3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59" name="Google Shape;7559;p3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0" name="Google Shape;7560;p3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1" name="Google Shape;7561;p3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2" name="Google Shape;7562;p3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3" name="Google Shape;7563;p3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4" name="Google Shape;7564;p3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5" name="Google Shape;7565;p3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6" name="Google Shape;7566;p3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7" name="Google Shape;7567;p3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8" name="Google Shape;7568;p3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69" name="Google Shape;7569;p3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0" name="Google Shape;7570;p3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1" name="Google Shape;7571;p3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2" name="Google Shape;7572;p3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3" name="Google Shape;7573;p3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4" name="Google Shape;7574;p3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5" name="Google Shape;7575;p3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6" name="Google Shape;7576;p3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77" name="Google Shape;7577;p3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7578" name="Google Shape;7578;p3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7579" name="Google Shape;7579;p3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80" name="Google Shape;7580;p3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81" name="Google Shape;7581;p3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82" name="Google Shape;7582;p3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83" name="Google Shape;7583;p3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84" name="Google Shape;7584;p3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85" name="Google Shape;7585;p3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86" name="Google Shape;7586;p3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87" name="Google Shape;7587;p3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88" name="Google Shape;7588;p3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589" name="Google Shape;7589;p3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7590" name="Google Shape;7590;p35"/>
              <p:cNvGrpSpPr/>
              <p:nvPr/>
            </p:nvGrpSpPr>
            <p:grpSpPr>
              <a:xfrm>
                <a:off x="655785" y="4641421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7591" name="Google Shape;7591;p3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7592" name="Google Shape;7592;p3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3" name="Google Shape;7593;p3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4" name="Google Shape;7594;p3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5" name="Google Shape;7595;p3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6" name="Google Shape;7596;p3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7" name="Google Shape;7597;p3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8" name="Google Shape;7598;p3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599" name="Google Shape;7599;p3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0" name="Google Shape;7600;p3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1" name="Google Shape;7601;p3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2" name="Google Shape;7602;p3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3" name="Google Shape;7603;p3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4" name="Google Shape;7604;p3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5" name="Google Shape;7605;p3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6" name="Google Shape;7606;p3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7" name="Google Shape;7607;p3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8" name="Google Shape;7608;p3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09" name="Google Shape;7609;p3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0" name="Google Shape;7610;p3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1" name="Google Shape;7611;p3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7612" name="Google Shape;7612;p35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7613" name="Google Shape;7613;p3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4" name="Google Shape;7614;p3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5" name="Google Shape;7615;p3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6" name="Google Shape;7616;p3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7" name="Google Shape;7617;p3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8" name="Google Shape;7618;p3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19" name="Google Shape;7619;p3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0" name="Google Shape;7620;p3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1" name="Google Shape;7621;p3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2" name="Google Shape;7622;p3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3" name="Google Shape;7623;p3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4" name="Google Shape;7624;p3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5" name="Google Shape;7625;p3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7626" name="Google Shape;7626;p3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627" name="Google Shape;7627;p3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7628" name="Google Shape;7628;p3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29" name="Google Shape;7629;p3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0" name="Google Shape;7630;p3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1" name="Google Shape;7631;p3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2" name="Google Shape;7632;p3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3" name="Google Shape;7633;p3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4" name="Google Shape;7634;p3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5" name="Google Shape;7635;p3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6" name="Google Shape;7636;p3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7" name="Google Shape;7637;p3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8" name="Google Shape;7638;p3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39" name="Google Shape;7639;p3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0" name="Google Shape;7640;p3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1" name="Google Shape;7641;p3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2" name="Google Shape;7642;p3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3" name="Google Shape;7643;p3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4" name="Google Shape;7644;p3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5" name="Google Shape;7645;p3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6" name="Google Shape;7646;p3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7" name="Google Shape;7647;p3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8" name="Google Shape;7648;p3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49" name="Google Shape;7649;p3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0" name="Google Shape;7650;p3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1" name="Google Shape;7651;p3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2" name="Google Shape;7652;p3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3" name="Google Shape;7653;p3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54" name="Google Shape;7654;p3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7655" name="Google Shape;7655;p3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7656" name="Google Shape;7656;p3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657" name="Google Shape;7657;p3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658" name="Google Shape;7658;p3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659" name="Google Shape;7659;p3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660" name="Google Shape;7660;p3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661" name="Google Shape;7661;p3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662" name="Google Shape;7662;p3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663" name="Google Shape;7663;p3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664" name="Google Shape;7664;p3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665" name="Google Shape;7665;p3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666" name="Google Shape;7666;p3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7667" name="Google Shape;7667;p35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668" name="Google Shape;7668;p35"/>
          <p:cNvSpPr txBox="1"/>
          <p:nvPr>
            <p:ph idx="1" type="subTitle"/>
          </p:nvPr>
        </p:nvSpPr>
        <p:spPr>
          <a:xfrm>
            <a:off x="712950" y="1446300"/>
            <a:ext cx="3858900" cy="267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b="0"/>
            </a:lvl1pPr>
            <a:lvl2pPr lvl="1" rtl="0" algn="ctr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669" name="Google Shape;7669;p35"/>
          <p:cNvSpPr txBox="1"/>
          <p:nvPr>
            <p:ph idx="2" type="subTitle"/>
          </p:nvPr>
        </p:nvSpPr>
        <p:spPr>
          <a:xfrm>
            <a:off x="4572000" y="1446300"/>
            <a:ext cx="3858900" cy="267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b="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6_2_1">
    <p:spTree>
      <p:nvGrpSpPr>
        <p:cNvPr id="7670" name="Shape 7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1" name="Google Shape;7671;p36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72" name="Google Shape;7672;p36"/>
          <p:cNvGrpSpPr/>
          <p:nvPr/>
        </p:nvGrpSpPr>
        <p:grpSpPr>
          <a:xfrm>
            <a:off x="-2787509" y="3610575"/>
            <a:ext cx="14719002" cy="3213200"/>
            <a:chOff x="-2787509" y="3610575"/>
            <a:chExt cx="14719002" cy="3213200"/>
          </a:xfrm>
        </p:grpSpPr>
        <p:sp>
          <p:nvSpPr>
            <p:cNvPr id="7673" name="Google Shape;7673;p36"/>
            <p:cNvSpPr/>
            <p:nvPr/>
          </p:nvSpPr>
          <p:spPr>
            <a:xfrm>
              <a:off x="-1377675" y="3610575"/>
              <a:ext cx="12278050" cy="3213200"/>
            </a:xfrm>
            <a:custGeom>
              <a:rect b="b" l="l" r="r" t="t"/>
              <a:pathLst>
                <a:path extrusionOk="0" h="128528" w="491122">
                  <a:moveTo>
                    <a:pt x="0" y="63015"/>
                  </a:moveTo>
                  <a:lnTo>
                    <a:pt x="40094" y="17954"/>
                  </a:lnTo>
                  <a:lnTo>
                    <a:pt x="63641" y="15305"/>
                  </a:lnTo>
                  <a:lnTo>
                    <a:pt x="83655" y="43856"/>
                  </a:lnTo>
                  <a:lnTo>
                    <a:pt x="137519" y="51214"/>
                  </a:lnTo>
                  <a:lnTo>
                    <a:pt x="171127" y="41740"/>
                  </a:lnTo>
                  <a:lnTo>
                    <a:pt x="197269" y="40324"/>
                  </a:lnTo>
                  <a:lnTo>
                    <a:pt x="210274" y="43506"/>
                  </a:lnTo>
                  <a:lnTo>
                    <a:pt x="216749" y="47626"/>
                  </a:lnTo>
                  <a:lnTo>
                    <a:pt x="231760" y="42328"/>
                  </a:lnTo>
                  <a:lnTo>
                    <a:pt x="247948" y="42917"/>
                  </a:lnTo>
                  <a:lnTo>
                    <a:pt x="262959" y="49392"/>
                  </a:lnTo>
                  <a:lnTo>
                    <a:pt x="286212" y="41445"/>
                  </a:lnTo>
                  <a:lnTo>
                    <a:pt x="304112" y="49743"/>
                  </a:lnTo>
                  <a:lnTo>
                    <a:pt x="319177" y="47038"/>
                  </a:lnTo>
                  <a:lnTo>
                    <a:pt x="328302" y="45272"/>
                  </a:lnTo>
                  <a:lnTo>
                    <a:pt x="342136" y="42623"/>
                  </a:lnTo>
                  <a:lnTo>
                    <a:pt x="357735" y="44389"/>
                  </a:lnTo>
                  <a:lnTo>
                    <a:pt x="370980" y="45272"/>
                  </a:lnTo>
                  <a:lnTo>
                    <a:pt x="382459" y="46155"/>
                  </a:lnTo>
                  <a:lnTo>
                    <a:pt x="396587" y="43506"/>
                  </a:lnTo>
                  <a:lnTo>
                    <a:pt x="411250" y="28256"/>
                  </a:lnTo>
                  <a:lnTo>
                    <a:pt x="424201" y="0"/>
                  </a:lnTo>
                  <a:lnTo>
                    <a:pt x="453525" y="47921"/>
                  </a:lnTo>
                  <a:lnTo>
                    <a:pt x="464890" y="49741"/>
                  </a:lnTo>
                  <a:lnTo>
                    <a:pt x="482905" y="58274"/>
                  </a:lnTo>
                  <a:lnTo>
                    <a:pt x="491122" y="103784"/>
                  </a:lnTo>
                  <a:lnTo>
                    <a:pt x="464258" y="123472"/>
                  </a:lnTo>
                  <a:lnTo>
                    <a:pt x="403579" y="126948"/>
                  </a:lnTo>
                  <a:lnTo>
                    <a:pt x="300867" y="122524"/>
                  </a:lnTo>
                  <a:lnTo>
                    <a:pt x="253462" y="127896"/>
                  </a:lnTo>
                  <a:lnTo>
                    <a:pt x="202264" y="128528"/>
                  </a:lnTo>
                  <a:lnTo>
                    <a:pt x="149170" y="126632"/>
                  </a:lnTo>
                  <a:lnTo>
                    <a:pt x="131156" y="122840"/>
                  </a:lnTo>
                  <a:lnTo>
                    <a:pt x="102396" y="119363"/>
                  </a:lnTo>
                  <a:lnTo>
                    <a:pt x="68264" y="123472"/>
                  </a:lnTo>
                  <a:lnTo>
                    <a:pt x="50566" y="123472"/>
                  </a:lnTo>
                  <a:lnTo>
                    <a:pt x="31604" y="116519"/>
                  </a:lnTo>
                  <a:lnTo>
                    <a:pt x="21807" y="1067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7674" name="Google Shape;7674;p36"/>
            <p:cNvGrpSpPr/>
            <p:nvPr/>
          </p:nvGrpSpPr>
          <p:grpSpPr>
            <a:xfrm>
              <a:off x="1809452" y="4648026"/>
              <a:ext cx="4074869" cy="2087363"/>
              <a:chOff x="4899775" y="1396775"/>
              <a:chExt cx="3731223" cy="1911329"/>
            </a:xfrm>
          </p:grpSpPr>
          <p:grpSp>
            <p:nvGrpSpPr>
              <p:cNvPr id="7675" name="Google Shape;7675;p36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7676" name="Google Shape;7676;p3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rect b="b" l="l" r="r" t="t"/>
                  <a:pathLst>
                    <a:path extrusionOk="0" h="2382" w="579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7" name="Google Shape;7677;p3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rect b="b" l="l" r="r" t="t"/>
                  <a:pathLst>
                    <a:path extrusionOk="0" h="1143" w="3551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8" name="Google Shape;7678;p3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rect b="b" l="l" r="r" t="t"/>
                  <a:pathLst>
                    <a:path extrusionOk="0" h="2543" w="1847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9" name="Google Shape;7679;p3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rect b="b" l="l" r="r" t="t"/>
                  <a:pathLst>
                    <a:path extrusionOk="0" h="2891" w="2133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0" name="Google Shape;7680;p3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rect b="b" l="l" r="r" t="t"/>
                  <a:pathLst>
                    <a:path extrusionOk="0" h="2276" w="1482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1" name="Google Shape;7681;p3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rect b="b" l="l" r="r" t="t"/>
                  <a:pathLst>
                    <a:path extrusionOk="0" h="1562" w="875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2" name="Google Shape;7682;p3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rect b="b" l="l" r="r" t="t"/>
                  <a:pathLst>
                    <a:path extrusionOk="0" h="3266" w="2802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3" name="Google Shape;7683;p3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rect b="b" l="l" r="r" t="t"/>
                  <a:pathLst>
                    <a:path extrusionOk="0" h="2945" w="1785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4" name="Google Shape;7684;p3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rect b="b" l="l" r="r" t="t"/>
                  <a:pathLst>
                    <a:path extrusionOk="0" h="3355" w="4524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5" name="Google Shape;7685;p3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rect b="b" l="l" r="r" t="t"/>
                  <a:pathLst>
                    <a:path extrusionOk="0" h="1732" w="580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6" name="Google Shape;7686;p3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rect b="b" l="l" r="r" t="t"/>
                  <a:pathLst>
                    <a:path extrusionOk="0" h="3257" w="4801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7" name="Google Shape;7687;p36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7688" name="Google Shape;7688;p36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9" name="Google Shape;7689;p36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0" name="Google Shape;7690;p36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1" name="Google Shape;7691;p36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2" name="Google Shape;7692;p36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3" name="Google Shape;7693;p36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4" name="Google Shape;7694;p36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5" name="Google Shape;7695;p36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96" name="Google Shape;7696;p36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7697" name="Google Shape;7697;p36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8" name="Google Shape;7698;p36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9" name="Google Shape;7699;p36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0" name="Google Shape;7700;p36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1" name="Google Shape;7701;p36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2" name="Google Shape;7702;p36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3" name="Google Shape;7703;p36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4" name="Google Shape;7704;p36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5" name="Google Shape;7705;p36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6" name="Google Shape;7706;p36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7" name="Google Shape;7707;p36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8" name="Google Shape;7708;p36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9" name="Google Shape;7709;p36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10" name="Google Shape;7710;p36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7711" name="Google Shape;7711;p3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rect b="b" l="l" r="r" t="t"/>
                  <a:pathLst>
                    <a:path extrusionOk="0" h="2124" w="5479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2" name="Google Shape;7712;p3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3" name="Google Shape;7713;p3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rect b="b" l="l" r="r" t="t"/>
                  <a:pathLst>
                    <a:path extrusionOk="0" h="1776" w="1375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14" name="Google Shape;7714;p36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7715" name="Google Shape;7715;p3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rect b="b" l="l" r="r" t="t"/>
                  <a:pathLst>
                    <a:path extrusionOk="0" h="2794" w="2856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6" name="Google Shape;7716;p3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rect b="b" l="l" r="r" t="t"/>
                  <a:pathLst>
                    <a:path extrusionOk="0" h="1107" w="117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7" name="Google Shape;7717;p3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rect b="b" l="l" r="r" t="t"/>
                  <a:pathLst>
                    <a:path extrusionOk="0" h="2900" w="6353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8" name="Google Shape;7718;p3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rect b="b" l="l" r="r" t="t"/>
                  <a:pathLst>
                    <a:path extrusionOk="0" h="2579" w="5273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9" name="Google Shape;7719;p3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rect b="b" l="l" r="r" t="t"/>
                  <a:pathLst>
                    <a:path extrusionOk="0" h="4015" w="7102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0" name="Google Shape;7720;p3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1" name="Google Shape;7721;p3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rect b="b" l="l" r="r" t="t"/>
                  <a:pathLst>
                    <a:path extrusionOk="0" h="2079" w="2739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2" name="Google Shape;7722;p3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rect b="b" l="l" r="r" t="t"/>
                  <a:pathLst>
                    <a:path extrusionOk="0" h="2133" w="7352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3" name="Google Shape;7723;p3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rect b="b" l="l" r="r" t="t"/>
                  <a:pathLst>
                    <a:path extrusionOk="0" h="2276" w="4408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4" name="Google Shape;7724;p3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rect b="b" l="l" r="r" t="t"/>
                  <a:pathLst>
                    <a:path extrusionOk="0" h="1152" w="3774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5" name="Google Shape;7725;p3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rect b="b" l="l" r="r" t="t"/>
                  <a:pathLst>
                    <a:path extrusionOk="0" h="1741" w="3418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6" name="Google Shape;7726;p3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rect b="b" l="l" r="r" t="t"/>
                  <a:pathLst>
                    <a:path extrusionOk="0" h="732" w="715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7" name="Google Shape;7727;p3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rect b="b" l="l" r="r" t="t"/>
                  <a:pathLst>
                    <a:path extrusionOk="0" h="1464" w="3686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8" name="Google Shape;7728;p3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rect b="b" l="l" r="r" t="t"/>
                  <a:pathLst>
                    <a:path extrusionOk="0" h="2124" w="1616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9" name="Google Shape;7729;p3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rect b="b" l="l" r="r" t="t"/>
                  <a:pathLst>
                    <a:path extrusionOk="0" h="1250" w="183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0" name="Google Shape;7730;p3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rect b="b" l="l" r="r" t="t"/>
                  <a:pathLst>
                    <a:path extrusionOk="0" h="2143" w="5023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1" name="Google Shape;7731;p3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rect b="b" l="l" r="r" t="t"/>
                  <a:pathLst>
                    <a:path extrusionOk="0" h="2303" w="679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2" name="Google Shape;7732;p3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rect b="b" l="l" r="r" t="t"/>
                  <a:pathLst>
                    <a:path extrusionOk="0" h="2445" w="1786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3" name="Google Shape;7733;p3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rect b="b" l="l" r="r" t="t"/>
                  <a:pathLst>
                    <a:path extrusionOk="0" h="2570" w="6004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34" name="Google Shape;7734;p36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7735" name="Google Shape;7735;p36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6" name="Google Shape;7736;p36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7" name="Google Shape;7737;p36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8" name="Google Shape;7738;p36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9" name="Google Shape;7739;p36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0" name="Google Shape;7740;p36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1" name="Google Shape;7741;p36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2" name="Google Shape;7742;p36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3" name="Google Shape;7743;p36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4" name="Google Shape;7744;p36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5" name="Google Shape;7745;p36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6" name="Google Shape;7746;p36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7" name="Google Shape;7747;p36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8" name="Google Shape;7748;p36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9" name="Google Shape;7749;p36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0" name="Google Shape;7750;p36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1" name="Google Shape;7751;p36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2" name="Google Shape;7752;p36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3" name="Google Shape;7753;p36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4" name="Google Shape;7754;p36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5" name="Google Shape;7755;p36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6" name="Google Shape;7756;p36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7" name="Google Shape;7757;p36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8" name="Google Shape;7758;p36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9" name="Google Shape;7759;p36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0" name="Google Shape;7760;p36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1" name="Google Shape;7761;p36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2" name="Google Shape;7762;p36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3" name="Google Shape;7763;p36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4" name="Google Shape;7764;p36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5" name="Google Shape;7765;p36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6" name="Google Shape;7766;p36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7" name="Google Shape;7767;p36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8" name="Google Shape;7768;p36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9" name="Google Shape;7769;p36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0" name="Google Shape;7770;p36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1" name="Google Shape;7771;p36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2" name="Google Shape;7772;p36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3" name="Google Shape;7773;p36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4" name="Google Shape;7774;p36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5" name="Google Shape;7775;p36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6" name="Google Shape;7776;p36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7" name="Google Shape;7777;p36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8" name="Google Shape;7778;p36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9" name="Google Shape;7779;p36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0" name="Google Shape;7780;p36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1" name="Google Shape;7781;p36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2" name="Google Shape;7782;p36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3" name="Google Shape;7783;p36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4" name="Google Shape;7784;p36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5" name="Google Shape;7785;p36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6" name="Google Shape;7786;p36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7" name="Google Shape;7787;p36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8" name="Google Shape;7788;p36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9" name="Google Shape;7789;p36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0" name="Google Shape;7790;p36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1" name="Google Shape;7791;p36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2" name="Google Shape;7792;p36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3" name="Google Shape;7793;p36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4" name="Google Shape;7794;p36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5" name="Google Shape;7795;p36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6" name="Google Shape;7796;p36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7" name="Google Shape;7797;p36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8" name="Google Shape;7798;p36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9" name="Google Shape;7799;p36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0" name="Google Shape;7800;p36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1" name="Google Shape;7801;p36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2" name="Google Shape;7802;p36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3" name="Google Shape;7803;p36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804" name="Google Shape;7804;p36"/>
            <p:cNvGrpSpPr/>
            <p:nvPr/>
          </p:nvGrpSpPr>
          <p:grpSpPr>
            <a:xfrm flipH="1">
              <a:off x="3884716" y="4711229"/>
              <a:ext cx="4074869" cy="2087363"/>
              <a:chOff x="4899775" y="1396775"/>
              <a:chExt cx="3731223" cy="1911329"/>
            </a:xfrm>
          </p:grpSpPr>
          <p:grpSp>
            <p:nvGrpSpPr>
              <p:cNvPr id="7805" name="Google Shape;7805;p36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7806" name="Google Shape;7806;p3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rect b="b" l="l" r="r" t="t"/>
                  <a:pathLst>
                    <a:path extrusionOk="0" h="2382" w="579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7" name="Google Shape;7807;p3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rect b="b" l="l" r="r" t="t"/>
                  <a:pathLst>
                    <a:path extrusionOk="0" h="1143" w="3551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8" name="Google Shape;7808;p3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rect b="b" l="l" r="r" t="t"/>
                  <a:pathLst>
                    <a:path extrusionOk="0" h="2543" w="1847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9" name="Google Shape;7809;p3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rect b="b" l="l" r="r" t="t"/>
                  <a:pathLst>
                    <a:path extrusionOk="0" h="2891" w="2133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0" name="Google Shape;7810;p3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rect b="b" l="l" r="r" t="t"/>
                  <a:pathLst>
                    <a:path extrusionOk="0" h="2276" w="1482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1" name="Google Shape;7811;p3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rect b="b" l="l" r="r" t="t"/>
                  <a:pathLst>
                    <a:path extrusionOk="0" h="1562" w="875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2" name="Google Shape;7812;p3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rect b="b" l="l" r="r" t="t"/>
                  <a:pathLst>
                    <a:path extrusionOk="0" h="3266" w="2802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3" name="Google Shape;7813;p3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rect b="b" l="l" r="r" t="t"/>
                  <a:pathLst>
                    <a:path extrusionOk="0" h="2945" w="1785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4" name="Google Shape;7814;p3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rect b="b" l="l" r="r" t="t"/>
                  <a:pathLst>
                    <a:path extrusionOk="0" h="3355" w="4524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5" name="Google Shape;7815;p3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rect b="b" l="l" r="r" t="t"/>
                  <a:pathLst>
                    <a:path extrusionOk="0" h="1732" w="580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6" name="Google Shape;7816;p3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rect b="b" l="l" r="r" t="t"/>
                  <a:pathLst>
                    <a:path extrusionOk="0" h="3257" w="4801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7" name="Google Shape;7817;p36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7818" name="Google Shape;7818;p36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9" name="Google Shape;7819;p36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0" name="Google Shape;7820;p36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1" name="Google Shape;7821;p36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2" name="Google Shape;7822;p36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3" name="Google Shape;7823;p36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4" name="Google Shape;7824;p36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5" name="Google Shape;7825;p36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26" name="Google Shape;7826;p36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7827" name="Google Shape;7827;p36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8" name="Google Shape;7828;p36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9" name="Google Shape;7829;p36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0" name="Google Shape;7830;p36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1" name="Google Shape;7831;p36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2" name="Google Shape;7832;p36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3" name="Google Shape;7833;p36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4" name="Google Shape;7834;p36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5" name="Google Shape;7835;p36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6" name="Google Shape;7836;p36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7" name="Google Shape;7837;p36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8" name="Google Shape;7838;p36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9" name="Google Shape;7839;p36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0" name="Google Shape;7840;p36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7841" name="Google Shape;7841;p3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rect b="b" l="l" r="r" t="t"/>
                  <a:pathLst>
                    <a:path extrusionOk="0" h="2124" w="5479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2" name="Google Shape;7842;p3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3" name="Google Shape;7843;p3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rect b="b" l="l" r="r" t="t"/>
                  <a:pathLst>
                    <a:path extrusionOk="0" h="1776" w="1375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4" name="Google Shape;7844;p36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7845" name="Google Shape;7845;p3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rect b="b" l="l" r="r" t="t"/>
                  <a:pathLst>
                    <a:path extrusionOk="0" h="2794" w="2856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6" name="Google Shape;7846;p3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rect b="b" l="l" r="r" t="t"/>
                  <a:pathLst>
                    <a:path extrusionOk="0" h="1107" w="117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7" name="Google Shape;7847;p3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rect b="b" l="l" r="r" t="t"/>
                  <a:pathLst>
                    <a:path extrusionOk="0" h="2900" w="6353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8" name="Google Shape;7848;p3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rect b="b" l="l" r="r" t="t"/>
                  <a:pathLst>
                    <a:path extrusionOk="0" h="2579" w="5273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9" name="Google Shape;7849;p3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rect b="b" l="l" r="r" t="t"/>
                  <a:pathLst>
                    <a:path extrusionOk="0" h="4015" w="7102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0" name="Google Shape;7850;p3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1" name="Google Shape;7851;p3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rect b="b" l="l" r="r" t="t"/>
                  <a:pathLst>
                    <a:path extrusionOk="0" h="2079" w="2739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2" name="Google Shape;7852;p3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rect b="b" l="l" r="r" t="t"/>
                  <a:pathLst>
                    <a:path extrusionOk="0" h="2133" w="7352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3" name="Google Shape;7853;p3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rect b="b" l="l" r="r" t="t"/>
                  <a:pathLst>
                    <a:path extrusionOk="0" h="2276" w="4408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4" name="Google Shape;7854;p3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rect b="b" l="l" r="r" t="t"/>
                  <a:pathLst>
                    <a:path extrusionOk="0" h="1152" w="3774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5" name="Google Shape;7855;p3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rect b="b" l="l" r="r" t="t"/>
                  <a:pathLst>
                    <a:path extrusionOk="0" h="1741" w="3418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6" name="Google Shape;7856;p3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rect b="b" l="l" r="r" t="t"/>
                  <a:pathLst>
                    <a:path extrusionOk="0" h="732" w="715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7" name="Google Shape;7857;p3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rect b="b" l="l" r="r" t="t"/>
                  <a:pathLst>
                    <a:path extrusionOk="0" h="1464" w="3686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8" name="Google Shape;7858;p3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rect b="b" l="l" r="r" t="t"/>
                  <a:pathLst>
                    <a:path extrusionOk="0" h="2124" w="1616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9" name="Google Shape;7859;p3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rect b="b" l="l" r="r" t="t"/>
                  <a:pathLst>
                    <a:path extrusionOk="0" h="1250" w="183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0" name="Google Shape;7860;p3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rect b="b" l="l" r="r" t="t"/>
                  <a:pathLst>
                    <a:path extrusionOk="0" h="2143" w="5023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1" name="Google Shape;7861;p3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rect b="b" l="l" r="r" t="t"/>
                  <a:pathLst>
                    <a:path extrusionOk="0" h="2303" w="679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2" name="Google Shape;7862;p3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rect b="b" l="l" r="r" t="t"/>
                  <a:pathLst>
                    <a:path extrusionOk="0" h="2445" w="1786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3" name="Google Shape;7863;p3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rect b="b" l="l" r="r" t="t"/>
                  <a:pathLst>
                    <a:path extrusionOk="0" h="2570" w="6004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64" name="Google Shape;7864;p36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7865" name="Google Shape;7865;p36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6" name="Google Shape;7866;p36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7" name="Google Shape;7867;p36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8" name="Google Shape;7868;p36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9" name="Google Shape;7869;p36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0" name="Google Shape;7870;p36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1" name="Google Shape;7871;p36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2" name="Google Shape;7872;p36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3" name="Google Shape;7873;p36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4" name="Google Shape;7874;p36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5" name="Google Shape;7875;p36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6" name="Google Shape;7876;p36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7" name="Google Shape;7877;p36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8" name="Google Shape;7878;p36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9" name="Google Shape;7879;p36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0" name="Google Shape;7880;p36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1" name="Google Shape;7881;p36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2" name="Google Shape;7882;p36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3" name="Google Shape;7883;p36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4" name="Google Shape;7884;p36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5" name="Google Shape;7885;p36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6" name="Google Shape;7886;p36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7" name="Google Shape;7887;p36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8" name="Google Shape;7888;p36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9" name="Google Shape;7889;p36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0" name="Google Shape;7890;p36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1" name="Google Shape;7891;p36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2" name="Google Shape;7892;p36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3" name="Google Shape;7893;p36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4" name="Google Shape;7894;p36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5" name="Google Shape;7895;p36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6" name="Google Shape;7896;p36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7" name="Google Shape;7897;p36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8" name="Google Shape;7898;p36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9" name="Google Shape;7899;p36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0" name="Google Shape;7900;p36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1" name="Google Shape;7901;p36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2" name="Google Shape;7902;p36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3" name="Google Shape;7903;p36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4" name="Google Shape;7904;p36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5" name="Google Shape;7905;p36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6" name="Google Shape;7906;p36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7" name="Google Shape;7907;p36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8" name="Google Shape;7908;p36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9" name="Google Shape;7909;p36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0" name="Google Shape;7910;p36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1" name="Google Shape;7911;p36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2" name="Google Shape;7912;p36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3" name="Google Shape;7913;p36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4" name="Google Shape;7914;p36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5" name="Google Shape;7915;p36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6" name="Google Shape;7916;p36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7" name="Google Shape;7917;p36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8" name="Google Shape;7918;p36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9" name="Google Shape;7919;p36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0" name="Google Shape;7920;p36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1" name="Google Shape;7921;p36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2" name="Google Shape;7922;p36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3" name="Google Shape;7923;p36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4" name="Google Shape;7924;p36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5" name="Google Shape;7925;p36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6" name="Google Shape;7926;p36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7" name="Google Shape;7927;p36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8" name="Google Shape;7928;p36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9" name="Google Shape;7929;p36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0" name="Google Shape;7930;p36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1" name="Google Shape;7931;p36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2" name="Google Shape;7932;p36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3" name="Google Shape;7933;p36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934" name="Google Shape;7934;p36"/>
            <p:cNvGrpSpPr/>
            <p:nvPr/>
          </p:nvGrpSpPr>
          <p:grpSpPr>
            <a:xfrm>
              <a:off x="-2787509" y="4026329"/>
              <a:ext cx="5057071" cy="2709078"/>
              <a:chOff x="-1951296" y="3403209"/>
              <a:chExt cx="4642922" cy="2487218"/>
            </a:xfrm>
          </p:grpSpPr>
          <p:grpSp>
            <p:nvGrpSpPr>
              <p:cNvPr id="7935" name="Google Shape;7935;p36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7936" name="Google Shape;7936;p36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7" name="Google Shape;7937;p36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8" name="Google Shape;7938;p36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9" name="Google Shape;7939;p36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0" name="Google Shape;7940;p36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1" name="Google Shape;7941;p36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2" name="Google Shape;7942;p36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3" name="Google Shape;7943;p36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4" name="Google Shape;7944;p36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5" name="Google Shape;7945;p36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6" name="Google Shape;7946;p36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7" name="Google Shape;7947;p36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8" name="Google Shape;7948;p36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9" name="Google Shape;7949;p36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0" name="Google Shape;7950;p36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1" name="Google Shape;7951;p36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2" name="Google Shape;7952;p36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3" name="Google Shape;7953;p36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4" name="Google Shape;7954;p36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5" name="Google Shape;7955;p36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56" name="Google Shape;7956;p36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7957" name="Google Shape;7957;p36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8" name="Google Shape;7958;p36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9" name="Google Shape;7959;p36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0" name="Google Shape;7960;p36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1" name="Google Shape;7961;p36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2" name="Google Shape;7962;p36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3" name="Google Shape;7963;p36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4" name="Google Shape;7964;p36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5" name="Google Shape;7965;p36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6" name="Google Shape;7966;p36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7" name="Google Shape;7967;p36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8" name="Google Shape;7968;p36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9" name="Google Shape;7969;p36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970" name="Google Shape;7970;p36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971" name="Google Shape;7971;p36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7972" name="Google Shape;7972;p36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3" name="Google Shape;7973;p36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4" name="Google Shape;7974;p36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5" name="Google Shape;7975;p36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6" name="Google Shape;7976;p36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7" name="Google Shape;7977;p36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8" name="Google Shape;7978;p36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9" name="Google Shape;7979;p36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0" name="Google Shape;7980;p36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1" name="Google Shape;7981;p36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2" name="Google Shape;7982;p36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3" name="Google Shape;7983;p36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4" name="Google Shape;7984;p36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5" name="Google Shape;7985;p36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6" name="Google Shape;7986;p36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7" name="Google Shape;7987;p36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8" name="Google Shape;7988;p36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9" name="Google Shape;7989;p36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0" name="Google Shape;7990;p36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1" name="Google Shape;7991;p36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2" name="Google Shape;7992;p36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3" name="Google Shape;7993;p36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4" name="Google Shape;7994;p36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5" name="Google Shape;7995;p36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6" name="Google Shape;7996;p36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7" name="Google Shape;7997;p36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8" name="Google Shape;7998;p36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999" name="Google Shape;7999;p36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8000" name="Google Shape;8000;p36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1" name="Google Shape;8001;p36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2" name="Google Shape;8002;p36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3" name="Google Shape;8003;p36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4" name="Google Shape;8004;p36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5" name="Google Shape;8005;p36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6" name="Google Shape;8006;p36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7" name="Google Shape;8007;p36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8" name="Google Shape;8008;p36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09" name="Google Shape;8009;p36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10" name="Google Shape;8010;p36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8011" name="Google Shape;8011;p36"/>
            <p:cNvGrpSpPr/>
            <p:nvPr/>
          </p:nvGrpSpPr>
          <p:grpSpPr>
            <a:xfrm flipH="1">
              <a:off x="6840065" y="4026329"/>
              <a:ext cx="5091428" cy="2709078"/>
              <a:chOff x="-1951296" y="3403209"/>
              <a:chExt cx="4642922" cy="2487218"/>
            </a:xfrm>
          </p:grpSpPr>
          <p:grpSp>
            <p:nvGrpSpPr>
              <p:cNvPr id="8012" name="Google Shape;8012;p36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8013" name="Google Shape;8013;p36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4" name="Google Shape;8014;p36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5" name="Google Shape;8015;p36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6" name="Google Shape;8016;p36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7" name="Google Shape;8017;p36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8" name="Google Shape;8018;p36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9" name="Google Shape;8019;p36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0" name="Google Shape;8020;p36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1" name="Google Shape;8021;p36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2" name="Google Shape;8022;p36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3" name="Google Shape;8023;p36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4" name="Google Shape;8024;p36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5" name="Google Shape;8025;p36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6" name="Google Shape;8026;p36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7" name="Google Shape;8027;p36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8" name="Google Shape;8028;p36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9" name="Google Shape;8029;p36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0" name="Google Shape;8030;p36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1" name="Google Shape;8031;p36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2" name="Google Shape;8032;p36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33" name="Google Shape;8033;p36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8034" name="Google Shape;8034;p36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5" name="Google Shape;8035;p36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6" name="Google Shape;8036;p36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7" name="Google Shape;8037;p36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8" name="Google Shape;8038;p36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9" name="Google Shape;8039;p36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0" name="Google Shape;8040;p36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1" name="Google Shape;8041;p36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2" name="Google Shape;8042;p36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3" name="Google Shape;8043;p36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4" name="Google Shape;8044;p36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5" name="Google Shape;8045;p36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6" name="Google Shape;8046;p36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047" name="Google Shape;8047;p36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048" name="Google Shape;8048;p36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8049" name="Google Shape;8049;p36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0" name="Google Shape;8050;p36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1" name="Google Shape;8051;p36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2" name="Google Shape;8052;p36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3" name="Google Shape;8053;p36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4" name="Google Shape;8054;p36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5" name="Google Shape;8055;p36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6" name="Google Shape;8056;p36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7" name="Google Shape;8057;p36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8" name="Google Shape;8058;p36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9" name="Google Shape;8059;p36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0" name="Google Shape;8060;p36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1" name="Google Shape;8061;p36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2" name="Google Shape;8062;p36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3" name="Google Shape;8063;p36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4" name="Google Shape;8064;p36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5" name="Google Shape;8065;p36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6" name="Google Shape;8066;p36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7" name="Google Shape;8067;p36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8" name="Google Shape;8068;p36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9" name="Google Shape;8069;p36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70" name="Google Shape;8070;p36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71" name="Google Shape;8071;p36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72" name="Google Shape;8072;p36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73" name="Google Shape;8073;p36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74" name="Google Shape;8074;p36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75" name="Google Shape;8075;p36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076" name="Google Shape;8076;p36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8077" name="Google Shape;8077;p36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8" name="Google Shape;8078;p36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79" name="Google Shape;8079;p36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0" name="Google Shape;8080;p36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1" name="Google Shape;8081;p36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2" name="Google Shape;8082;p36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3" name="Google Shape;8083;p36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4" name="Google Shape;8084;p36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5" name="Google Shape;8085;p36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6" name="Google Shape;8086;p36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87" name="Google Shape;8087;p36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sp>
        <p:nvSpPr>
          <p:cNvPr id="8088" name="Google Shape;8088;p36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089" name="Google Shape;8089;p36"/>
          <p:cNvSpPr txBox="1"/>
          <p:nvPr>
            <p:ph idx="1" type="body"/>
          </p:nvPr>
        </p:nvSpPr>
        <p:spPr>
          <a:xfrm>
            <a:off x="713100" y="1224575"/>
            <a:ext cx="3858900" cy="337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>
                <a:solidFill>
                  <a:schemeClr val="dk1"/>
                </a:solidFill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○"/>
              <a:defRPr>
                <a:solidFill>
                  <a:schemeClr val="dk1"/>
                </a:solidFill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■"/>
              <a:defRPr>
                <a:solidFill>
                  <a:schemeClr val="dk1"/>
                </a:solidFill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●"/>
              <a:defRPr>
                <a:solidFill>
                  <a:schemeClr val="dk1"/>
                </a:solidFill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○"/>
              <a:defRPr>
                <a:solidFill>
                  <a:schemeClr val="dk1"/>
                </a:solidFill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■"/>
              <a:defRPr>
                <a:solidFill>
                  <a:schemeClr val="dk1"/>
                </a:solidFill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●"/>
              <a:defRPr>
                <a:solidFill>
                  <a:schemeClr val="dk1"/>
                </a:solidFill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○"/>
              <a:defRPr>
                <a:solidFill>
                  <a:schemeClr val="dk1"/>
                </a:solidFill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Roboto Condensed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8090" name="Google Shape;8090;p36"/>
          <p:cNvSpPr txBox="1"/>
          <p:nvPr>
            <p:ph idx="2" type="body"/>
          </p:nvPr>
        </p:nvSpPr>
        <p:spPr>
          <a:xfrm>
            <a:off x="4572000" y="1224575"/>
            <a:ext cx="3858900" cy="337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>
                <a:solidFill>
                  <a:schemeClr val="dk1"/>
                </a:solidFill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○"/>
              <a:defRPr>
                <a:solidFill>
                  <a:schemeClr val="dk1"/>
                </a:solidFill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■"/>
              <a:defRPr>
                <a:solidFill>
                  <a:schemeClr val="dk1"/>
                </a:solidFill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●"/>
              <a:defRPr>
                <a:solidFill>
                  <a:schemeClr val="dk1"/>
                </a:solidFill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○"/>
              <a:defRPr>
                <a:solidFill>
                  <a:schemeClr val="dk1"/>
                </a:solidFill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■"/>
              <a:defRPr>
                <a:solidFill>
                  <a:schemeClr val="dk1"/>
                </a:solidFill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●"/>
              <a:defRPr>
                <a:solidFill>
                  <a:schemeClr val="dk1"/>
                </a:solidFill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"/>
              <a:buChar char="○"/>
              <a:defRPr>
                <a:solidFill>
                  <a:schemeClr val="dk1"/>
                </a:solidFill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Roboto Condensed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CUSTOM_6_2_2_1">
    <p:spTree>
      <p:nvGrpSpPr>
        <p:cNvPr id="8091" name="Shape 8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2" name="Google Shape;8092;p37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93" name="Google Shape;8093;p37"/>
          <p:cNvGrpSpPr/>
          <p:nvPr/>
        </p:nvGrpSpPr>
        <p:grpSpPr>
          <a:xfrm>
            <a:off x="-3210440" y="3265550"/>
            <a:ext cx="15396787" cy="4101273"/>
            <a:chOff x="-3210440" y="3494150"/>
            <a:chExt cx="15396787" cy="4101273"/>
          </a:xfrm>
        </p:grpSpPr>
        <p:sp>
          <p:nvSpPr>
            <p:cNvPr id="8094" name="Google Shape;8094;p37"/>
            <p:cNvSpPr/>
            <p:nvPr/>
          </p:nvSpPr>
          <p:spPr>
            <a:xfrm>
              <a:off x="-1377675" y="3494150"/>
              <a:ext cx="12278050" cy="3514425"/>
            </a:xfrm>
            <a:custGeom>
              <a:rect b="b" l="l" r="r" t="t"/>
              <a:pathLst>
                <a:path extrusionOk="0" h="140577" w="491122">
                  <a:moveTo>
                    <a:pt x="0" y="75064"/>
                  </a:moveTo>
                  <a:lnTo>
                    <a:pt x="53608" y="0"/>
                  </a:lnTo>
                  <a:lnTo>
                    <a:pt x="65800" y="36576"/>
                  </a:lnTo>
                  <a:lnTo>
                    <a:pt x="93978" y="48138"/>
                  </a:lnTo>
                  <a:lnTo>
                    <a:pt x="144286" y="58674"/>
                  </a:lnTo>
                  <a:lnTo>
                    <a:pt x="166973" y="60794"/>
                  </a:lnTo>
                  <a:lnTo>
                    <a:pt x="187282" y="48727"/>
                  </a:lnTo>
                  <a:lnTo>
                    <a:pt x="209945" y="49610"/>
                  </a:lnTo>
                  <a:lnTo>
                    <a:pt x="219724" y="55626"/>
                  </a:lnTo>
                  <a:lnTo>
                    <a:pt x="240298" y="47244"/>
                  </a:lnTo>
                  <a:lnTo>
                    <a:pt x="254425" y="47094"/>
                  </a:lnTo>
                  <a:lnTo>
                    <a:pt x="277054" y="48727"/>
                  </a:lnTo>
                  <a:lnTo>
                    <a:pt x="309136" y="60500"/>
                  </a:lnTo>
                  <a:lnTo>
                    <a:pt x="325325" y="58145"/>
                  </a:lnTo>
                  <a:lnTo>
                    <a:pt x="340924" y="51376"/>
                  </a:lnTo>
                  <a:lnTo>
                    <a:pt x="360351" y="50198"/>
                  </a:lnTo>
                  <a:lnTo>
                    <a:pt x="378305" y="46666"/>
                  </a:lnTo>
                  <a:lnTo>
                    <a:pt x="389784" y="43134"/>
                  </a:lnTo>
                  <a:lnTo>
                    <a:pt x="400969" y="32832"/>
                  </a:lnTo>
                  <a:lnTo>
                    <a:pt x="407185" y="20015"/>
                  </a:lnTo>
                  <a:lnTo>
                    <a:pt x="425987" y="251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8095" name="Google Shape;8095;p37"/>
            <p:cNvGrpSpPr/>
            <p:nvPr/>
          </p:nvGrpSpPr>
          <p:grpSpPr>
            <a:xfrm>
              <a:off x="-3210440" y="3831092"/>
              <a:ext cx="15396787" cy="3764331"/>
              <a:chOff x="-3210440" y="3754892"/>
              <a:chExt cx="15396787" cy="3764331"/>
            </a:xfrm>
          </p:grpSpPr>
          <p:grpSp>
            <p:nvGrpSpPr>
              <p:cNvPr id="8096" name="Google Shape;8096;p37"/>
              <p:cNvGrpSpPr/>
              <p:nvPr/>
            </p:nvGrpSpPr>
            <p:grpSpPr>
              <a:xfrm>
                <a:off x="6956560" y="3754892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8097" name="Google Shape;8097;p37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8098" name="Google Shape;8098;p3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099" name="Google Shape;8099;p3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0" name="Google Shape;8100;p3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1" name="Google Shape;8101;p3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2" name="Google Shape;8102;p3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3" name="Google Shape;8103;p3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4" name="Google Shape;8104;p3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5" name="Google Shape;8105;p3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6" name="Google Shape;8106;p3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7" name="Google Shape;8107;p3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8" name="Google Shape;8108;p3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09" name="Google Shape;8109;p3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0" name="Google Shape;8110;p3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1" name="Google Shape;8111;p3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2" name="Google Shape;8112;p3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3" name="Google Shape;8113;p3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4" name="Google Shape;8114;p3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5" name="Google Shape;8115;p3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6" name="Google Shape;8116;p3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17" name="Google Shape;8117;p3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118" name="Google Shape;8118;p37"/>
                <p:cNvGrpSpPr/>
                <p:nvPr/>
              </p:nvGrpSpPr>
              <p:grpSpPr>
                <a:xfrm>
                  <a:off x="7122709" y="3663268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8119" name="Google Shape;8119;p3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0" name="Google Shape;8120;p3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1" name="Google Shape;8121;p3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2" name="Google Shape;8122;p3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3" name="Google Shape;8123;p3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4" name="Google Shape;8124;p3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5" name="Google Shape;8125;p3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6" name="Google Shape;8126;p3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7" name="Google Shape;8127;p3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8" name="Google Shape;8128;p3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29" name="Google Shape;8129;p3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0" name="Google Shape;8130;p3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131" name="Google Shape;8131;p37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132" name="Google Shape;8132;p37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8133" name="Google Shape;8133;p3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4" name="Google Shape;8134;p3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5" name="Google Shape;8135;p3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6" name="Google Shape;8136;p3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7" name="Google Shape;8137;p3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8" name="Google Shape;8138;p3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39" name="Google Shape;8139;p3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0" name="Google Shape;8140;p3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1" name="Google Shape;8141;p3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2" name="Google Shape;8142;p3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3" name="Google Shape;8143;p3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4" name="Google Shape;8144;p3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5" name="Google Shape;8145;p3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6" name="Google Shape;8146;p3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7" name="Google Shape;8147;p3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8" name="Google Shape;8148;p3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49" name="Google Shape;8149;p3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0" name="Google Shape;8150;p3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1" name="Google Shape;8151;p3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2" name="Google Shape;8152;p3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3" name="Google Shape;8153;p3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4" name="Google Shape;8154;p3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5" name="Google Shape;8155;p3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6" name="Google Shape;8156;p3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7" name="Google Shape;8157;p3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8" name="Google Shape;8158;p3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59" name="Google Shape;8159;p3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160" name="Google Shape;8160;p3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8161" name="Google Shape;8161;p3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162" name="Google Shape;8162;p3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163" name="Google Shape;8163;p3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164" name="Google Shape;8164;p3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165" name="Google Shape;8165;p3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166" name="Google Shape;8166;p3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167" name="Google Shape;8167;p3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168" name="Google Shape;8168;p3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169" name="Google Shape;8169;p3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170" name="Google Shape;8170;p3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171" name="Google Shape;8171;p3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8172" name="Google Shape;8172;p37"/>
              <p:cNvGrpSpPr/>
              <p:nvPr/>
            </p:nvGrpSpPr>
            <p:grpSpPr>
              <a:xfrm>
                <a:off x="-3210440" y="3821596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8173" name="Google Shape;8173;p3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8174" name="Google Shape;8174;p3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75" name="Google Shape;8175;p3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76" name="Google Shape;8176;p3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77" name="Google Shape;8177;p3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78" name="Google Shape;8178;p3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79" name="Google Shape;8179;p3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80" name="Google Shape;8180;p3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81" name="Google Shape;8181;p3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82" name="Google Shape;8182;p3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83" name="Google Shape;8183;p3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84" name="Google Shape;8184;p3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85" name="Google Shape;8185;p3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86" name="Google Shape;8186;p3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87" name="Google Shape;8187;p3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88" name="Google Shape;8188;p3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89" name="Google Shape;8189;p3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90" name="Google Shape;8190;p3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91" name="Google Shape;8191;p3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92" name="Google Shape;8192;p3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93" name="Google Shape;8193;p3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194" name="Google Shape;8194;p37"/>
                <p:cNvGrpSpPr/>
                <p:nvPr/>
              </p:nvGrpSpPr>
              <p:grpSpPr>
                <a:xfrm flipH="1">
                  <a:off x="-186745" y="3456677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8195" name="Google Shape;8195;p3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96" name="Google Shape;8196;p3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97" name="Google Shape;8197;p3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98" name="Google Shape;8198;p3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199" name="Google Shape;8199;p3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00" name="Google Shape;8200;p3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01" name="Google Shape;8201;p37"/>
                  <p:cNvSpPr/>
                  <p:nvPr/>
                </p:nvSpPr>
                <p:spPr>
                  <a:xfrm>
                    <a:off x="2619308" y="1523207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02" name="Google Shape;8202;p3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03" name="Google Shape;8203;p3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04" name="Google Shape;8204;p3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05" name="Google Shape;8205;p3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06" name="Google Shape;8206;p3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07" name="Google Shape;8207;p3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208" name="Google Shape;8208;p3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209" name="Google Shape;8209;p3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8210" name="Google Shape;8210;p3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11" name="Google Shape;8211;p3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12" name="Google Shape;8212;p3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13" name="Google Shape;8213;p3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14" name="Google Shape;8214;p3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15" name="Google Shape;8215;p3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16" name="Google Shape;8216;p3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17" name="Google Shape;8217;p3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18" name="Google Shape;8218;p3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19" name="Google Shape;8219;p3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20" name="Google Shape;8220;p3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21" name="Google Shape;8221;p3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22" name="Google Shape;8222;p3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23" name="Google Shape;8223;p3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24" name="Google Shape;8224;p3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25" name="Google Shape;8225;p3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26" name="Google Shape;8226;p3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27" name="Google Shape;8227;p3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28" name="Google Shape;8228;p3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29" name="Google Shape;8229;p3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0" name="Google Shape;8230;p3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1" name="Google Shape;8231;p3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2" name="Google Shape;8232;p3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3" name="Google Shape;8233;p3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4" name="Google Shape;8234;p3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5" name="Google Shape;8235;p3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6" name="Google Shape;8236;p3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237" name="Google Shape;8237;p3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8238" name="Google Shape;8238;p3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239" name="Google Shape;8239;p3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240" name="Google Shape;8240;p3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241" name="Google Shape;8241;p3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242" name="Google Shape;8242;p3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243" name="Google Shape;8243;p3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244" name="Google Shape;8244;p3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245" name="Google Shape;8245;p3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246" name="Google Shape;8246;p3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247" name="Google Shape;8247;p3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248" name="Google Shape;8248;p3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8249" name="Google Shape;8249;p37"/>
              <p:cNvGrpSpPr/>
              <p:nvPr/>
            </p:nvGrpSpPr>
            <p:grpSpPr>
              <a:xfrm>
                <a:off x="3160185" y="4717617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8250" name="Google Shape;8250;p37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8251" name="Google Shape;8251;p3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2" name="Google Shape;8252;p3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3" name="Google Shape;8253;p3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4" name="Google Shape;8254;p3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5" name="Google Shape;8255;p3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6" name="Google Shape;8256;p3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7" name="Google Shape;8257;p3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8" name="Google Shape;8258;p3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9" name="Google Shape;8259;p3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60" name="Google Shape;8260;p3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61" name="Google Shape;8261;p3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62" name="Google Shape;8262;p3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63" name="Google Shape;8263;p3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64" name="Google Shape;8264;p3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65" name="Google Shape;8265;p3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66" name="Google Shape;8266;p3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67" name="Google Shape;8267;p3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68" name="Google Shape;8268;p3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69" name="Google Shape;8269;p3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70" name="Google Shape;8270;p3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271" name="Google Shape;8271;p37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8272" name="Google Shape;8272;p3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73" name="Google Shape;8273;p3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74" name="Google Shape;8274;p3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75" name="Google Shape;8275;p3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76" name="Google Shape;8276;p3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77" name="Google Shape;8277;p3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78" name="Google Shape;8278;p3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79" name="Google Shape;8279;p3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80" name="Google Shape;8280;p3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81" name="Google Shape;8281;p3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82" name="Google Shape;8282;p3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83" name="Google Shape;8283;p3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84" name="Google Shape;8284;p3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285" name="Google Shape;8285;p37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286" name="Google Shape;8286;p37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8287" name="Google Shape;8287;p3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88" name="Google Shape;8288;p3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89" name="Google Shape;8289;p3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0" name="Google Shape;8290;p3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1" name="Google Shape;8291;p3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2" name="Google Shape;8292;p3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3" name="Google Shape;8293;p3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4" name="Google Shape;8294;p3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5" name="Google Shape;8295;p3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6" name="Google Shape;8296;p3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7" name="Google Shape;8297;p3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8" name="Google Shape;8298;p3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9" name="Google Shape;8299;p3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0" name="Google Shape;8300;p3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1" name="Google Shape;8301;p3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2" name="Google Shape;8302;p3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3" name="Google Shape;8303;p3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4" name="Google Shape;8304;p3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5" name="Google Shape;8305;p3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6" name="Google Shape;8306;p3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7" name="Google Shape;8307;p3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8" name="Google Shape;8308;p3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9" name="Google Shape;8309;p3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10" name="Google Shape;8310;p3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11" name="Google Shape;8311;p3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12" name="Google Shape;8312;p3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13" name="Google Shape;8313;p3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314" name="Google Shape;8314;p3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8315" name="Google Shape;8315;p3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16" name="Google Shape;8316;p3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17" name="Google Shape;8317;p3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18" name="Google Shape;8318;p3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19" name="Google Shape;8319;p3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20" name="Google Shape;8320;p3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21" name="Google Shape;8321;p3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22" name="Google Shape;8322;p3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23" name="Google Shape;8323;p3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24" name="Google Shape;8324;p3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25" name="Google Shape;8325;p3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8326" name="Google Shape;8326;p37"/>
              <p:cNvGrpSpPr/>
              <p:nvPr/>
            </p:nvGrpSpPr>
            <p:grpSpPr>
              <a:xfrm>
                <a:off x="655785" y="4717621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8327" name="Google Shape;8327;p3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8328" name="Google Shape;8328;p3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29" name="Google Shape;8329;p3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30" name="Google Shape;8330;p3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31" name="Google Shape;8331;p3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32" name="Google Shape;8332;p3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33" name="Google Shape;8333;p3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34" name="Google Shape;8334;p3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35" name="Google Shape;8335;p3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36" name="Google Shape;8336;p3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37" name="Google Shape;8337;p3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38" name="Google Shape;8338;p3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39" name="Google Shape;8339;p3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40" name="Google Shape;8340;p3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41" name="Google Shape;8341;p3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42" name="Google Shape;8342;p3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43" name="Google Shape;8343;p3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44" name="Google Shape;8344;p3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45" name="Google Shape;8345;p3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46" name="Google Shape;8346;p3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47" name="Google Shape;8347;p3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348" name="Google Shape;8348;p3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8349" name="Google Shape;8349;p3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50" name="Google Shape;8350;p3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51" name="Google Shape;8351;p3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52" name="Google Shape;8352;p3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53" name="Google Shape;8353;p3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54" name="Google Shape;8354;p3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55" name="Google Shape;8355;p3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56" name="Google Shape;8356;p3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57" name="Google Shape;8357;p3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58" name="Google Shape;8358;p3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59" name="Google Shape;8359;p3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60" name="Google Shape;8360;p3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61" name="Google Shape;8361;p3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362" name="Google Shape;8362;p3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363" name="Google Shape;8363;p3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8364" name="Google Shape;8364;p3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65" name="Google Shape;8365;p3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66" name="Google Shape;8366;p3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67" name="Google Shape;8367;p3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68" name="Google Shape;8368;p3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69" name="Google Shape;8369;p3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70" name="Google Shape;8370;p3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71" name="Google Shape;8371;p3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72" name="Google Shape;8372;p3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73" name="Google Shape;8373;p3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74" name="Google Shape;8374;p3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75" name="Google Shape;8375;p3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76" name="Google Shape;8376;p3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77" name="Google Shape;8377;p3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78" name="Google Shape;8378;p3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79" name="Google Shape;8379;p3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80" name="Google Shape;8380;p3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81" name="Google Shape;8381;p3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82" name="Google Shape;8382;p3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83" name="Google Shape;8383;p3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84" name="Google Shape;8384;p3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85" name="Google Shape;8385;p3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86" name="Google Shape;8386;p3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87" name="Google Shape;8387;p3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88" name="Google Shape;8388;p3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89" name="Google Shape;8389;p3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90" name="Google Shape;8390;p3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391" name="Google Shape;8391;p3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8392" name="Google Shape;8392;p3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93" name="Google Shape;8393;p3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94" name="Google Shape;8394;p3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95" name="Google Shape;8395;p3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96" name="Google Shape;8396;p3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97" name="Google Shape;8397;p3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98" name="Google Shape;8398;p3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399" name="Google Shape;8399;p3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400" name="Google Shape;8400;p3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401" name="Google Shape;8401;p3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402" name="Google Shape;8402;p3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8403" name="Google Shape;8403;p37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404" name="Google Shape;8404;p37"/>
          <p:cNvSpPr txBox="1"/>
          <p:nvPr>
            <p:ph idx="1" type="subTitle"/>
          </p:nvPr>
        </p:nvSpPr>
        <p:spPr>
          <a:xfrm>
            <a:off x="1715975" y="3919292"/>
            <a:ext cx="2175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05" name="Google Shape;8405;p37"/>
          <p:cNvSpPr txBox="1"/>
          <p:nvPr>
            <p:ph idx="2" type="subTitle"/>
          </p:nvPr>
        </p:nvSpPr>
        <p:spPr>
          <a:xfrm>
            <a:off x="5252875" y="3919292"/>
            <a:ext cx="2175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406" name="Google Shape;8406;p37"/>
          <p:cNvSpPr txBox="1"/>
          <p:nvPr>
            <p:ph idx="3" type="subTitle"/>
          </p:nvPr>
        </p:nvSpPr>
        <p:spPr>
          <a:xfrm>
            <a:off x="1715975" y="1231142"/>
            <a:ext cx="21753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8407" name="Google Shape;8407;p37"/>
          <p:cNvSpPr txBox="1"/>
          <p:nvPr>
            <p:ph idx="4" type="subTitle"/>
          </p:nvPr>
        </p:nvSpPr>
        <p:spPr>
          <a:xfrm>
            <a:off x="5252875" y="1231142"/>
            <a:ext cx="21753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8408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p38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10" name="Google Shape;8410;p38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411" name="Google Shape;8411;p38"/>
          <p:cNvSpPr txBox="1"/>
          <p:nvPr>
            <p:ph idx="1" type="subTitle"/>
          </p:nvPr>
        </p:nvSpPr>
        <p:spPr>
          <a:xfrm>
            <a:off x="2367350" y="2289200"/>
            <a:ext cx="2754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8412" name="Google Shape;8412;p38"/>
          <p:cNvSpPr txBox="1"/>
          <p:nvPr>
            <p:ph idx="2" type="subTitle"/>
          </p:nvPr>
        </p:nvSpPr>
        <p:spPr>
          <a:xfrm>
            <a:off x="5676150" y="2289200"/>
            <a:ext cx="2754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8413" name="Google Shape;8413;p38"/>
          <p:cNvSpPr txBox="1"/>
          <p:nvPr>
            <p:ph idx="3" type="subTitle"/>
          </p:nvPr>
        </p:nvSpPr>
        <p:spPr>
          <a:xfrm>
            <a:off x="712950" y="3955203"/>
            <a:ext cx="2754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8414" name="Google Shape;8414;p38"/>
          <p:cNvSpPr txBox="1"/>
          <p:nvPr>
            <p:ph idx="4" type="subTitle"/>
          </p:nvPr>
        </p:nvSpPr>
        <p:spPr>
          <a:xfrm>
            <a:off x="4021750" y="3955203"/>
            <a:ext cx="2754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8415" name="Google Shape;8415;p38"/>
          <p:cNvSpPr txBox="1"/>
          <p:nvPr>
            <p:ph idx="5" type="subTitle"/>
          </p:nvPr>
        </p:nvSpPr>
        <p:spPr>
          <a:xfrm>
            <a:off x="2376750" y="1970600"/>
            <a:ext cx="27549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8416" name="Google Shape;8416;p38"/>
          <p:cNvSpPr txBox="1"/>
          <p:nvPr>
            <p:ph idx="6" type="subTitle"/>
          </p:nvPr>
        </p:nvSpPr>
        <p:spPr>
          <a:xfrm>
            <a:off x="5676150" y="1970600"/>
            <a:ext cx="27549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8417" name="Google Shape;8417;p38"/>
          <p:cNvSpPr txBox="1"/>
          <p:nvPr>
            <p:ph idx="7" type="subTitle"/>
          </p:nvPr>
        </p:nvSpPr>
        <p:spPr>
          <a:xfrm>
            <a:off x="712950" y="3636600"/>
            <a:ext cx="27549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8418" name="Google Shape;8418;p38"/>
          <p:cNvSpPr txBox="1"/>
          <p:nvPr>
            <p:ph idx="8" type="subTitle"/>
          </p:nvPr>
        </p:nvSpPr>
        <p:spPr>
          <a:xfrm>
            <a:off x="4012350" y="3636600"/>
            <a:ext cx="27549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grpSp>
        <p:nvGrpSpPr>
          <p:cNvPr id="8419" name="Google Shape;8419;p38"/>
          <p:cNvGrpSpPr/>
          <p:nvPr/>
        </p:nvGrpSpPr>
        <p:grpSpPr>
          <a:xfrm>
            <a:off x="-2962169" y="1317403"/>
            <a:ext cx="14605886" cy="5582572"/>
            <a:chOff x="-2962169" y="1241203"/>
            <a:chExt cx="14605886" cy="5582572"/>
          </a:xfrm>
        </p:grpSpPr>
        <p:sp>
          <p:nvSpPr>
            <p:cNvPr id="8420" name="Google Shape;8420;p38"/>
            <p:cNvSpPr/>
            <p:nvPr/>
          </p:nvSpPr>
          <p:spPr>
            <a:xfrm>
              <a:off x="-832500" y="2509000"/>
              <a:ext cx="11732875" cy="4314775"/>
            </a:xfrm>
            <a:custGeom>
              <a:rect b="b" l="l" r="r" t="t"/>
              <a:pathLst>
                <a:path extrusionOk="0" h="172591" w="469315">
                  <a:moveTo>
                    <a:pt x="13970" y="0"/>
                  </a:moveTo>
                  <a:lnTo>
                    <a:pt x="40166" y="24430"/>
                  </a:lnTo>
                  <a:lnTo>
                    <a:pt x="45071" y="58867"/>
                  </a:lnTo>
                  <a:lnTo>
                    <a:pt x="52724" y="82119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5126" y="31494"/>
                  </a:lnTo>
                  <a:lnTo>
                    <a:pt x="404127" y="0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8421" name="Google Shape;8421;p38"/>
            <p:cNvGrpSpPr/>
            <p:nvPr/>
          </p:nvGrpSpPr>
          <p:grpSpPr>
            <a:xfrm>
              <a:off x="-2962169" y="1241203"/>
              <a:ext cx="14605886" cy="5296468"/>
              <a:chOff x="-2962169" y="1241203"/>
              <a:chExt cx="14605886" cy="5296468"/>
            </a:xfrm>
          </p:grpSpPr>
          <p:grpSp>
            <p:nvGrpSpPr>
              <p:cNvPr id="8422" name="Google Shape;8422;p38"/>
              <p:cNvGrpSpPr/>
              <p:nvPr/>
            </p:nvGrpSpPr>
            <p:grpSpPr>
              <a:xfrm>
                <a:off x="259080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8423" name="Google Shape;8423;p38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8424" name="Google Shape;8424;p3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5" name="Google Shape;8425;p3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6" name="Google Shape;8426;p3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7" name="Google Shape;8427;p3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8" name="Google Shape;8428;p3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29" name="Google Shape;8429;p3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0" name="Google Shape;8430;p3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1" name="Google Shape;8431;p3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32" name="Google Shape;8432;p38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8433" name="Google Shape;8433;p3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4" name="Google Shape;8434;p3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5" name="Google Shape;8435;p3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6" name="Google Shape;8436;p3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7" name="Google Shape;8437;p3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8" name="Google Shape;8438;p3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9" name="Google Shape;8439;p3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0" name="Google Shape;8440;p3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1" name="Google Shape;8441;p3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2" name="Google Shape;8442;p3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3" name="Google Shape;8443;p3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4" name="Google Shape;8444;p3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5" name="Google Shape;8445;p3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446" name="Google Shape;8446;p38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47" name="Google Shape;8447;p38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48" name="Google Shape;8448;p38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49" name="Google Shape;8449;p38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50" name="Google Shape;8450;p38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51" name="Google Shape;8451;p38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52" name="Google Shape;8452;p38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53" name="Google Shape;8453;p38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54" name="Google Shape;8454;p38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55" name="Google Shape;8455;p38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56" name="Google Shape;8456;p38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57" name="Google Shape;8457;p38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58" name="Google Shape;8458;p38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59" name="Google Shape;8459;p38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60" name="Google Shape;8460;p38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61" name="Google Shape;8461;p38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62" name="Google Shape;8462;p38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63" name="Google Shape;8463;p38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64" name="Google Shape;8464;p38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65" name="Google Shape;8465;p38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66" name="Google Shape;8466;p38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67" name="Google Shape;8467;p38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68" name="Google Shape;8468;p38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69" name="Google Shape;8469;p38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70" name="Google Shape;8470;p38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471" name="Google Shape;8471;p38"/>
              <p:cNvGrpSpPr/>
              <p:nvPr/>
            </p:nvGrpSpPr>
            <p:grpSpPr>
              <a:xfrm rot="3519946">
                <a:off x="-3014173" y="2627101"/>
                <a:ext cx="4642659" cy="2487077"/>
                <a:chOff x="-1951296" y="3403209"/>
                <a:chExt cx="4642922" cy="2487218"/>
              </a:xfrm>
            </p:grpSpPr>
            <p:grpSp>
              <p:nvGrpSpPr>
                <p:cNvPr id="8472" name="Google Shape;8472;p3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8473" name="Google Shape;8473;p3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4" name="Google Shape;8474;p3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5" name="Google Shape;8475;p3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6" name="Google Shape;8476;p3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7" name="Google Shape;8477;p3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8" name="Google Shape;8478;p3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9" name="Google Shape;8479;p3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0" name="Google Shape;8480;p3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1" name="Google Shape;8481;p3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2" name="Google Shape;8482;p3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3" name="Google Shape;8483;p3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4" name="Google Shape;8484;p3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5" name="Google Shape;8485;p3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6" name="Google Shape;8486;p3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7" name="Google Shape;8487;p3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8" name="Google Shape;8488;p3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9" name="Google Shape;8489;p3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0" name="Google Shape;8490;p3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1" name="Google Shape;8491;p3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2" name="Google Shape;8492;p3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93" name="Google Shape;8493;p3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8494" name="Google Shape;8494;p3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5" name="Google Shape;8495;p3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6" name="Google Shape;8496;p3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7" name="Google Shape;8497;p3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8" name="Google Shape;8498;p3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99" name="Google Shape;8499;p3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00" name="Google Shape;8500;p3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01" name="Google Shape;8501;p3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02" name="Google Shape;8502;p3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03" name="Google Shape;8503;p3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04" name="Google Shape;8504;p3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05" name="Google Shape;8505;p3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06" name="Google Shape;8506;p3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507" name="Google Shape;8507;p3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508" name="Google Shape;8508;p3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8509" name="Google Shape;8509;p3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0" name="Google Shape;8510;p3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1" name="Google Shape;8511;p3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2" name="Google Shape;8512;p3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3" name="Google Shape;8513;p3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4" name="Google Shape;8514;p3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5" name="Google Shape;8515;p3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6" name="Google Shape;8516;p3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7" name="Google Shape;8517;p3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8" name="Google Shape;8518;p3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19" name="Google Shape;8519;p3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0" name="Google Shape;8520;p3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1" name="Google Shape;8521;p3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2" name="Google Shape;8522;p3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3" name="Google Shape;8523;p3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4" name="Google Shape;8524;p3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5" name="Google Shape;8525;p3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6" name="Google Shape;8526;p3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7" name="Google Shape;8527;p3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8" name="Google Shape;8528;p3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29" name="Google Shape;8529;p3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0" name="Google Shape;8530;p3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1" name="Google Shape;8531;p3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2" name="Google Shape;8532;p3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3" name="Google Shape;8533;p3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4" name="Google Shape;8534;p3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35" name="Google Shape;8535;p3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536" name="Google Shape;8536;p3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8537" name="Google Shape;8537;p3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38" name="Google Shape;8538;p3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39" name="Google Shape;8539;p3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40" name="Google Shape;8540;p3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41" name="Google Shape;8541;p3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42" name="Google Shape;8542;p3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43" name="Google Shape;8543;p3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44" name="Google Shape;8544;p3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45" name="Google Shape;8545;p3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46" name="Google Shape;8546;p3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47" name="Google Shape;8547;p3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8548" name="Google Shape;8548;p38"/>
              <p:cNvGrpSpPr/>
              <p:nvPr/>
            </p:nvGrpSpPr>
            <p:grpSpPr>
              <a:xfrm>
                <a:off x="5173454" y="4669996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8549" name="Google Shape;8549;p38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8550" name="Google Shape;8550;p3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1" name="Google Shape;8551;p3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2" name="Google Shape;8552;p3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3" name="Google Shape;8553;p3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4" name="Google Shape;8554;p3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5" name="Google Shape;8555;p3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6" name="Google Shape;8556;p3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57" name="Google Shape;8557;p3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558" name="Google Shape;8558;p38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8559" name="Google Shape;8559;p3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0" name="Google Shape;8560;p3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1" name="Google Shape;8561;p3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2" name="Google Shape;8562;p3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3" name="Google Shape;8563;p3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4" name="Google Shape;8564;p3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5" name="Google Shape;8565;p3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6" name="Google Shape;8566;p3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7" name="Google Shape;8567;p3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8" name="Google Shape;8568;p3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9" name="Google Shape;8569;p3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70" name="Google Shape;8570;p3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71" name="Google Shape;8571;p3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572" name="Google Shape;8572;p38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73" name="Google Shape;8573;p38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74" name="Google Shape;8574;p38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75" name="Google Shape;8575;p38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76" name="Google Shape;8576;p38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77" name="Google Shape;8577;p38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78" name="Google Shape;8578;p38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79" name="Google Shape;8579;p38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80" name="Google Shape;8580;p38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81" name="Google Shape;8581;p38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82" name="Google Shape;8582;p38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83" name="Google Shape;8583;p38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84" name="Google Shape;8584;p38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85" name="Google Shape;8585;p38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86" name="Google Shape;8586;p38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87" name="Google Shape;8587;p38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88" name="Google Shape;8588;p38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89" name="Google Shape;8589;p38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90" name="Google Shape;8590;p38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91" name="Google Shape;8591;p38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92" name="Google Shape;8592;p38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93" name="Google Shape;8593;p38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94" name="Google Shape;8594;p38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95" name="Google Shape;8595;p38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96" name="Google Shape;8596;p38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597" name="Google Shape;8597;p38"/>
              <p:cNvGrpSpPr/>
              <p:nvPr/>
            </p:nvGrpSpPr>
            <p:grpSpPr>
              <a:xfrm rot="-3383172">
                <a:off x="7001384" y="2672269"/>
                <a:ext cx="4642989" cy="2487254"/>
                <a:chOff x="5683524" y="3609799"/>
                <a:chExt cx="4642922" cy="2487218"/>
              </a:xfrm>
            </p:grpSpPr>
            <p:grpSp>
              <p:nvGrpSpPr>
                <p:cNvPr id="8598" name="Google Shape;8598;p38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8599" name="Google Shape;8599;p3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0" name="Google Shape;8600;p3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1" name="Google Shape;8601;p3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2" name="Google Shape;8602;p3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3" name="Google Shape;8603;p3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4" name="Google Shape;8604;p3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5" name="Google Shape;8605;p3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6" name="Google Shape;8606;p3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7" name="Google Shape;8607;p3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8" name="Google Shape;8608;p3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9" name="Google Shape;8609;p3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0" name="Google Shape;8610;p3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1" name="Google Shape;8611;p3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2" name="Google Shape;8612;p3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3" name="Google Shape;8613;p3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4" name="Google Shape;8614;p3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5" name="Google Shape;8615;p3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6" name="Google Shape;8616;p3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7" name="Google Shape;8617;p3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18" name="Google Shape;8618;p3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19" name="Google Shape;8619;p38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8620" name="Google Shape;8620;p3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1" name="Google Shape;8621;p3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2" name="Google Shape;8622;p3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3" name="Google Shape;8623;p3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4" name="Google Shape;8624;p3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5" name="Google Shape;8625;p3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6" name="Google Shape;8626;p3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7" name="Google Shape;8627;p3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8" name="Google Shape;8628;p3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29" name="Google Shape;8629;p3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0" name="Google Shape;8630;p3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1" name="Google Shape;8631;p3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2" name="Google Shape;8632;p3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633" name="Google Shape;8633;p38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634" name="Google Shape;8634;p38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8635" name="Google Shape;8635;p3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6" name="Google Shape;8636;p3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7" name="Google Shape;8637;p3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8" name="Google Shape;8638;p3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9" name="Google Shape;8639;p3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0" name="Google Shape;8640;p3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1" name="Google Shape;8641;p3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2" name="Google Shape;8642;p3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3" name="Google Shape;8643;p3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4" name="Google Shape;8644;p3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5" name="Google Shape;8645;p3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6" name="Google Shape;8646;p3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7" name="Google Shape;8647;p3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8" name="Google Shape;8648;p3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9" name="Google Shape;8649;p3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0" name="Google Shape;8650;p3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1" name="Google Shape;8651;p3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2" name="Google Shape;8652;p3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3" name="Google Shape;8653;p3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4" name="Google Shape;8654;p3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5" name="Google Shape;8655;p3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6" name="Google Shape;8656;p3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7" name="Google Shape;8657;p3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8" name="Google Shape;8658;p3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9" name="Google Shape;8659;p3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60" name="Google Shape;8660;p3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61" name="Google Shape;8661;p3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662" name="Google Shape;8662;p3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8663" name="Google Shape;8663;p3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64" name="Google Shape;8664;p3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65" name="Google Shape;8665;p3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66" name="Google Shape;8666;p3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67" name="Google Shape;8667;p3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68" name="Google Shape;8668;p3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69" name="Google Shape;8669;p3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70" name="Google Shape;8670;p3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71" name="Google Shape;8671;p3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72" name="Google Shape;8672;p3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73" name="Google Shape;8673;p3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8674" name="Google Shape;8674;p38"/>
              <p:cNvGrpSpPr/>
              <p:nvPr/>
            </p:nvGrpSpPr>
            <p:grpSpPr>
              <a:xfrm>
                <a:off x="3150817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8675" name="Google Shape;8675;p38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8676" name="Google Shape;8676;p3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77" name="Google Shape;8677;p3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78" name="Google Shape;8678;p3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79" name="Google Shape;8679;p3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80" name="Google Shape;8680;p3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81" name="Google Shape;8681;p3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82" name="Google Shape;8682;p3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83" name="Google Shape;8683;p3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84" name="Google Shape;8684;p38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8685" name="Google Shape;8685;p3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86" name="Google Shape;8686;p3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87" name="Google Shape;8687;p3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88" name="Google Shape;8688;p3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89" name="Google Shape;8689;p3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90" name="Google Shape;8690;p3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91" name="Google Shape;8691;p3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92" name="Google Shape;8692;p3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93" name="Google Shape;8693;p3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94" name="Google Shape;8694;p3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95" name="Google Shape;8695;p3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96" name="Google Shape;8696;p3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97" name="Google Shape;8697;p3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698" name="Google Shape;8698;p38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699" name="Google Shape;8699;p38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00" name="Google Shape;8700;p38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01" name="Google Shape;8701;p38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02" name="Google Shape;8702;p38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03" name="Google Shape;8703;p38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04" name="Google Shape;8704;p38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05" name="Google Shape;8705;p38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06" name="Google Shape;8706;p38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07" name="Google Shape;8707;p38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08" name="Google Shape;8708;p38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09" name="Google Shape;8709;p38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10" name="Google Shape;8710;p38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11" name="Google Shape;8711;p38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12" name="Google Shape;8712;p38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13" name="Google Shape;8713;p38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14" name="Google Shape;8714;p38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15" name="Google Shape;8715;p38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16" name="Google Shape;8716;p38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17" name="Google Shape;8717;p38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18" name="Google Shape;8718;p38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19" name="Google Shape;8719;p38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20" name="Google Shape;8720;p38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21" name="Google Shape;8721;p38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22" name="Google Shape;8722;p38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">
  <p:cSld name="CUSTOM_7_1">
    <p:spTree>
      <p:nvGrpSpPr>
        <p:cNvPr id="8723" name="Shape 8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" name="Google Shape;8724;p39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25" name="Google Shape;8725;p39"/>
          <p:cNvGrpSpPr/>
          <p:nvPr/>
        </p:nvGrpSpPr>
        <p:grpSpPr>
          <a:xfrm>
            <a:off x="-2922534" y="3344425"/>
            <a:ext cx="15127402" cy="3612616"/>
            <a:chOff x="-2922534" y="3420625"/>
            <a:chExt cx="15127402" cy="3612616"/>
          </a:xfrm>
        </p:grpSpPr>
        <p:sp>
          <p:nvSpPr>
            <p:cNvPr id="8726" name="Google Shape;8726;p39"/>
            <p:cNvSpPr/>
            <p:nvPr/>
          </p:nvSpPr>
          <p:spPr>
            <a:xfrm>
              <a:off x="-1399750" y="3420625"/>
              <a:ext cx="12278050" cy="3014725"/>
            </a:xfrm>
            <a:custGeom>
              <a:rect b="b" l="l" r="r" t="t"/>
              <a:pathLst>
                <a:path extrusionOk="0" h="120589" w="491122">
                  <a:moveTo>
                    <a:pt x="0" y="55076"/>
                  </a:moveTo>
                  <a:lnTo>
                    <a:pt x="41741" y="0"/>
                  </a:lnTo>
                  <a:lnTo>
                    <a:pt x="53960" y="3019"/>
                  </a:lnTo>
                  <a:lnTo>
                    <a:pt x="76624" y="10966"/>
                  </a:lnTo>
                  <a:lnTo>
                    <a:pt x="91341" y="28038"/>
                  </a:lnTo>
                  <a:lnTo>
                    <a:pt x="109590" y="36574"/>
                  </a:lnTo>
                  <a:lnTo>
                    <a:pt x="128427" y="45109"/>
                  </a:lnTo>
                  <a:lnTo>
                    <a:pt x="150208" y="57766"/>
                  </a:lnTo>
                  <a:lnTo>
                    <a:pt x="183611" y="59456"/>
                  </a:lnTo>
                  <a:lnTo>
                    <a:pt x="223965" y="52152"/>
                  </a:lnTo>
                  <a:lnTo>
                    <a:pt x="242803" y="59805"/>
                  </a:lnTo>
                  <a:lnTo>
                    <a:pt x="263112" y="53918"/>
                  </a:lnTo>
                  <a:lnTo>
                    <a:pt x="290311" y="53645"/>
                  </a:lnTo>
                  <a:lnTo>
                    <a:pt x="307677" y="55411"/>
                  </a:lnTo>
                  <a:lnTo>
                    <a:pt x="327986" y="56883"/>
                  </a:lnTo>
                  <a:lnTo>
                    <a:pt x="352710" y="33925"/>
                  </a:lnTo>
                  <a:lnTo>
                    <a:pt x="368310" y="32453"/>
                  </a:lnTo>
                  <a:lnTo>
                    <a:pt x="380378" y="29804"/>
                  </a:lnTo>
                  <a:lnTo>
                    <a:pt x="388619" y="25095"/>
                  </a:lnTo>
                  <a:lnTo>
                    <a:pt x="401275" y="18031"/>
                  </a:lnTo>
                  <a:lnTo>
                    <a:pt x="411577" y="2136"/>
                  </a:lnTo>
                  <a:lnTo>
                    <a:pt x="442037" y="5298"/>
                  </a:lnTo>
                  <a:lnTo>
                    <a:pt x="441326" y="34684"/>
                  </a:lnTo>
                  <a:lnTo>
                    <a:pt x="453525" y="39982"/>
                  </a:lnTo>
                  <a:lnTo>
                    <a:pt x="464890" y="41802"/>
                  </a:lnTo>
                  <a:lnTo>
                    <a:pt x="482905" y="50335"/>
                  </a:lnTo>
                  <a:lnTo>
                    <a:pt x="491122" y="95845"/>
                  </a:lnTo>
                  <a:lnTo>
                    <a:pt x="464258" y="115533"/>
                  </a:lnTo>
                  <a:lnTo>
                    <a:pt x="403579" y="119009"/>
                  </a:lnTo>
                  <a:lnTo>
                    <a:pt x="300867" y="114585"/>
                  </a:lnTo>
                  <a:lnTo>
                    <a:pt x="253462" y="119957"/>
                  </a:lnTo>
                  <a:lnTo>
                    <a:pt x="202264" y="120589"/>
                  </a:lnTo>
                  <a:lnTo>
                    <a:pt x="149170" y="118693"/>
                  </a:lnTo>
                  <a:lnTo>
                    <a:pt x="131156" y="114901"/>
                  </a:lnTo>
                  <a:lnTo>
                    <a:pt x="102396" y="111424"/>
                  </a:lnTo>
                  <a:lnTo>
                    <a:pt x="68264" y="115533"/>
                  </a:lnTo>
                  <a:lnTo>
                    <a:pt x="50566" y="115533"/>
                  </a:lnTo>
                  <a:lnTo>
                    <a:pt x="31604" y="108580"/>
                  </a:lnTo>
                  <a:lnTo>
                    <a:pt x="21807" y="987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8727" name="Google Shape;8727;p39"/>
            <p:cNvGrpSpPr/>
            <p:nvPr/>
          </p:nvGrpSpPr>
          <p:grpSpPr>
            <a:xfrm>
              <a:off x="-2922534" y="3492029"/>
              <a:ext cx="5057071" cy="2709078"/>
              <a:chOff x="-1951296" y="3403209"/>
              <a:chExt cx="4642922" cy="2487218"/>
            </a:xfrm>
          </p:grpSpPr>
          <p:grpSp>
            <p:nvGrpSpPr>
              <p:cNvPr id="8728" name="Google Shape;8728;p39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8729" name="Google Shape;8729;p39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30" name="Google Shape;8730;p39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31" name="Google Shape;8731;p39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32" name="Google Shape;8732;p39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33" name="Google Shape;8733;p39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34" name="Google Shape;8734;p39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35" name="Google Shape;8735;p39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36" name="Google Shape;8736;p39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37" name="Google Shape;8737;p39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38" name="Google Shape;8738;p39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39" name="Google Shape;8739;p39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40" name="Google Shape;8740;p39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41" name="Google Shape;8741;p39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42" name="Google Shape;8742;p39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43" name="Google Shape;8743;p39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44" name="Google Shape;8744;p39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45" name="Google Shape;8745;p39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46" name="Google Shape;8746;p39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47" name="Google Shape;8747;p39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48" name="Google Shape;8748;p39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749" name="Google Shape;8749;p39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8750" name="Google Shape;8750;p39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1" name="Google Shape;8751;p39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2" name="Google Shape;8752;p39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3" name="Google Shape;8753;p39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4" name="Google Shape;8754;p39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5" name="Google Shape;8755;p39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6" name="Google Shape;8756;p39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7" name="Google Shape;8757;p39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8" name="Google Shape;8758;p39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9" name="Google Shape;8759;p39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0" name="Google Shape;8760;p39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1" name="Google Shape;8761;p39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2" name="Google Shape;8762;p39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763" name="Google Shape;8763;p39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764" name="Google Shape;8764;p39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8765" name="Google Shape;8765;p39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6" name="Google Shape;8766;p39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7" name="Google Shape;8767;p39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8" name="Google Shape;8768;p39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9" name="Google Shape;8769;p39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70" name="Google Shape;8770;p39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71" name="Google Shape;8771;p39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72" name="Google Shape;8772;p39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73" name="Google Shape;8773;p39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74" name="Google Shape;8774;p39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75" name="Google Shape;8775;p39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76" name="Google Shape;8776;p39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77" name="Google Shape;8777;p39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78" name="Google Shape;8778;p39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79" name="Google Shape;8779;p39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80" name="Google Shape;8780;p39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81" name="Google Shape;8781;p39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82" name="Google Shape;8782;p39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83" name="Google Shape;8783;p39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84" name="Google Shape;8784;p39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85" name="Google Shape;8785;p39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86" name="Google Shape;8786;p39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87" name="Google Shape;8787;p39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88" name="Google Shape;8788;p39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89" name="Google Shape;8789;p39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90" name="Google Shape;8790;p39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91" name="Google Shape;8791;p39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792" name="Google Shape;8792;p39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8793" name="Google Shape;8793;p39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94" name="Google Shape;8794;p39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95" name="Google Shape;8795;p39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96" name="Google Shape;8796;p39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97" name="Google Shape;8797;p39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98" name="Google Shape;8798;p39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799" name="Google Shape;8799;p39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00" name="Google Shape;8800;p39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01" name="Google Shape;8801;p39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02" name="Google Shape;8802;p39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03" name="Google Shape;8803;p39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8804" name="Google Shape;8804;p39"/>
            <p:cNvGrpSpPr/>
            <p:nvPr/>
          </p:nvGrpSpPr>
          <p:grpSpPr>
            <a:xfrm flipH="1">
              <a:off x="7113440" y="3492016"/>
              <a:ext cx="5091428" cy="2709078"/>
              <a:chOff x="-1951296" y="3403209"/>
              <a:chExt cx="4642922" cy="2487218"/>
            </a:xfrm>
          </p:grpSpPr>
          <p:grpSp>
            <p:nvGrpSpPr>
              <p:cNvPr id="8805" name="Google Shape;8805;p39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8806" name="Google Shape;8806;p39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07" name="Google Shape;8807;p39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08" name="Google Shape;8808;p39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09" name="Google Shape;8809;p39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10" name="Google Shape;8810;p39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11" name="Google Shape;8811;p39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12" name="Google Shape;8812;p39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13" name="Google Shape;8813;p39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14" name="Google Shape;8814;p39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15" name="Google Shape;8815;p39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16" name="Google Shape;8816;p39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17" name="Google Shape;8817;p39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18" name="Google Shape;8818;p39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19" name="Google Shape;8819;p39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20" name="Google Shape;8820;p39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21" name="Google Shape;8821;p39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22" name="Google Shape;8822;p39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23" name="Google Shape;8823;p39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24" name="Google Shape;8824;p39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25" name="Google Shape;8825;p39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26" name="Google Shape;8826;p39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8827" name="Google Shape;8827;p39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28" name="Google Shape;8828;p39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29" name="Google Shape;8829;p39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30" name="Google Shape;8830;p39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31" name="Google Shape;8831;p39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32" name="Google Shape;8832;p39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33" name="Google Shape;8833;p39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34" name="Google Shape;8834;p39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35" name="Google Shape;8835;p39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36" name="Google Shape;8836;p39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37" name="Google Shape;8837;p39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38" name="Google Shape;8838;p39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39" name="Google Shape;8839;p39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840" name="Google Shape;8840;p39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841" name="Google Shape;8841;p39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8842" name="Google Shape;8842;p39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43" name="Google Shape;8843;p39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44" name="Google Shape;8844;p39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45" name="Google Shape;8845;p39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46" name="Google Shape;8846;p39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47" name="Google Shape;8847;p39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48" name="Google Shape;8848;p39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49" name="Google Shape;8849;p39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50" name="Google Shape;8850;p39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51" name="Google Shape;8851;p39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52" name="Google Shape;8852;p39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53" name="Google Shape;8853;p39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54" name="Google Shape;8854;p39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55" name="Google Shape;8855;p39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56" name="Google Shape;8856;p39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57" name="Google Shape;8857;p39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58" name="Google Shape;8858;p39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59" name="Google Shape;8859;p39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60" name="Google Shape;8860;p39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61" name="Google Shape;8861;p39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62" name="Google Shape;8862;p39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63" name="Google Shape;8863;p39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64" name="Google Shape;8864;p39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65" name="Google Shape;8865;p39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66" name="Google Shape;8866;p39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67" name="Google Shape;8867;p39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68" name="Google Shape;8868;p39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869" name="Google Shape;8869;p39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8870" name="Google Shape;8870;p39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71" name="Google Shape;8871;p39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72" name="Google Shape;8872;p39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73" name="Google Shape;8873;p39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74" name="Google Shape;8874;p39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75" name="Google Shape;8875;p39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76" name="Google Shape;8876;p39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77" name="Google Shape;8877;p39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78" name="Google Shape;8878;p39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79" name="Google Shape;8879;p39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880" name="Google Shape;8880;p39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8881" name="Google Shape;8881;p39"/>
            <p:cNvGrpSpPr/>
            <p:nvPr/>
          </p:nvGrpSpPr>
          <p:grpSpPr>
            <a:xfrm>
              <a:off x="1067239" y="4882676"/>
              <a:ext cx="4074869" cy="2087363"/>
              <a:chOff x="4899775" y="1396775"/>
              <a:chExt cx="3731223" cy="1911329"/>
            </a:xfrm>
          </p:grpSpPr>
          <p:grpSp>
            <p:nvGrpSpPr>
              <p:cNvPr id="8882" name="Google Shape;8882;p39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8883" name="Google Shape;8883;p39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rect b="b" l="l" r="r" t="t"/>
                  <a:pathLst>
                    <a:path extrusionOk="0" h="2382" w="579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4" name="Google Shape;8884;p39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rect b="b" l="l" r="r" t="t"/>
                  <a:pathLst>
                    <a:path extrusionOk="0" h="1143" w="3551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5" name="Google Shape;8885;p39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rect b="b" l="l" r="r" t="t"/>
                  <a:pathLst>
                    <a:path extrusionOk="0" h="2543" w="1847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6" name="Google Shape;8886;p39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rect b="b" l="l" r="r" t="t"/>
                  <a:pathLst>
                    <a:path extrusionOk="0" h="2891" w="2133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7" name="Google Shape;8887;p39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rect b="b" l="l" r="r" t="t"/>
                  <a:pathLst>
                    <a:path extrusionOk="0" h="2276" w="1482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8" name="Google Shape;8888;p39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rect b="b" l="l" r="r" t="t"/>
                  <a:pathLst>
                    <a:path extrusionOk="0" h="1562" w="875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9" name="Google Shape;8889;p39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rect b="b" l="l" r="r" t="t"/>
                  <a:pathLst>
                    <a:path extrusionOk="0" h="3266" w="2802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90" name="Google Shape;8890;p39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rect b="b" l="l" r="r" t="t"/>
                  <a:pathLst>
                    <a:path extrusionOk="0" h="2945" w="1785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91" name="Google Shape;8891;p39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rect b="b" l="l" r="r" t="t"/>
                  <a:pathLst>
                    <a:path extrusionOk="0" h="3355" w="4524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92" name="Google Shape;8892;p39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rect b="b" l="l" r="r" t="t"/>
                  <a:pathLst>
                    <a:path extrusionOk="0" h="1732" w="580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93" name="Google Shape;8893;p39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rect b="b" l="l" r="r" t="t"/>
                  <a:pathLst>
                    <a:path extrusionOk="0" h="3257" w="4801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94" name="Google Shape;8894;p39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8895" name="Google Shape;8895;p39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96" name="Google Shape;8896;p39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97" name="Google Shape;8897;p39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98" name="Google Shape;8898;p39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99" name="Google Shape;8899;p39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00" name="Google Shape;8900;p39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01" name="Google Shape;8901;p39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02" name="Google Shape;8902;p39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903" name="Google Shape;8903;p39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8904" name="Google Shape;8904;p39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05" name="Google Shape;8905;p39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06" name="Google Shape;8906;p39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07" name="Google Shape;8907;p39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08" name="Google Shape;8908;p39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09" name="Google Shape;8909;p39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0" name="Google Shape;8910;p39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1" name="Google Shape;8911;p39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2" name="Google Shape;8912;p39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3" name="Google Shape;8913;p39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4" name="Google Shape;8914;p39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5" name="Google Shape;8915;p39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6" name="Google Shape;8916;p39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917" name="Google Shape;8917;p39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8918" name="Google Shape;8918;p39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rect b="b" l="l" r="r" t="t"/>
                  <a:pathLst>
                    <a:path extrusionOk="0" h="2124" w="5479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9" name="Google Shape;8919;p39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20" name="Google Shape;8920;p39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rect b="b" l="l" r="r" t="t"/>
                  <a:pathLst>
                    <a:path extrusionOk="0" h="1776" w="1375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921" name="Google Shape;8921;p39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8922" name="Google Shape;8922;p39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rect b="b" l="l" r="r" t="t"/>
                  <a:pathLst>
                    <a:path extrusionOk="0" h="2794" w="2856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23" name="Google Shape;8923;p39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rect b="b" l="l" r="r" t="t"/>
                  <a:pathLst>
                    <a:path extrusionOk="0" h="1107" w="117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24" name="Google Shape;8924;p39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rect b="b" l="l" r="r" t="t"/>
                  <a:pathLst>
                    <a:path extrusionOk="0" h="2900" w="6353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25" name="Google Shape;8925;p39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rect b="b" l="l" r="r" t="t"/>
                  <a:pathLst>
                    <a:path extrusionOk="0" h="2579" w="5273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26" name="Google Shape;8926;p39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rect b="b" l="l" r="r" t="t"/>
                  <a:pathLst>
                    <a:path extrusionOk="0" h="4015" w="7102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27" name="Google Shape;8927;p39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28" name="Google Shape;8928;p39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rect b="b" l="l" r="r" t="t"/>
                  <a:pathLst>
                    <a:path extrusionOk="0" h="2079" w="2739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29" name="Google Shape;8929;p39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rect b="b" l="l" r="r" t="t"/>
                  <a:pathLst>
                    <a:path extrusionOk="0" h="2133" w="7352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30" name="Google Shape;8930;p39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rect b="b" l="l" r="r" t="t"/>
                  <a:pathLst>
                    <a:path extrusionOk="0" h="2276" w="4408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31" name="Google Shape;8931;p39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rect b="b" l="l" r="r" t="t"/>
                  <a:pathLst>
                    <a:path extrusionOk="0" h="1152" w="3774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32" name="Google Shape;8932;p39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rect b="b" l="l" r="r" t="t"/>
                  <a:pathLst>
                    <a:path extrusionOk="0" h="1741" w="3418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33" name="Google Shape;8933;p39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rect b="b" l="l" r="r" t="t"/>
                  <a:pathLst>
                    <a:path extrusionOk="0" h="732" w="715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34" name="Google Shape;8934;p39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rect b="b" l="l" r="r" t="t"/>
                  <a:pathLst>
                    <a:path extrusionOk="0" h="1464" w="3686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35" name="Google Shape;8935;p39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rect b="b" l="l" r="r" t="t"/>
                  <a:pathLst>
                    <a:path extrusionOk="0" h="2124" w="1616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36" name="Google Shape;8936;p39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rect b="b" l="l" r="r" t="t"/>
                  <a:pathLst>
                    <a:path extrusionOk="0" h="1250" w="183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37" name="Google Shape;8937;p39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rect b="b" l="l" r="r" t="t"/>
                  <a:pathLst>
                    <a:path extrusionOk="0" h="2143" w="5023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38" name="Google Shape;8938;p39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rect b="b" l="l" r="r" t="t"/>
                  <a:pathLst>
                    <a:path extrusionOk="0" h="2303" w="679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39" name="Google Shape;8939;p39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rect b="b" l="l" r="r" t="t"/>
                  <a:pathLst>
                    <a:path extrusionOk="0" h="2445" w="1786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40" name="Google Shape;8940;p39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rect b="b" l="l" r="r" t="t"/>
                  <a:pathLst>
                    <a:path extrusionOk="0" h="2570" w="6004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941" name="Google Shape;8941;p39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8942" name="Google Shape;8942;p39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43" name="Google Shape;8943;p39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44" name="Google Shape;8944;p39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45" name="Google Shape;8945;p39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46" name="Google Shape;8946;p39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47" name="Google Shape;8947;p39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48" name="Google Shape;8948;p39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49" name="Google Shape;8949;p39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50" name="Google Shape;8950;p39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51" name="Google Shape;8951;p39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52" name="Google Shape;8952;p39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53" name="Google Shape;8953;p39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54" name="Google Shape;8954;p39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55" name="Google Shape;8955;p39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56" name="Google Shape;8956;p39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57" name="Google Shape;8957;p39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58" name="Google Shape;8958;p39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59" name="Google Shape;8959;p39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60" name="Google Shape;8960;p39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61" name="Google Shape;8961;p39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62" name="Google Shape;8962;p39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63" name="Google Shape;8963;p39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64" name="Google Shape;8964;p39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65" name="Google Shape;8965;p39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66" name="Google Shape;8966;p39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67" name="Google Shape;8967;p39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68" name="Google Shape;8968;p39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69" name="Google Shape;8969;p39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70" name="Google Shape;8970;p39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71" name="Google Shape;8971;p39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72" name="Google Shape;8972;p39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73" name="Google Shape;8973;p39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74" name="Google Shape;8974;p39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75" name="Google Shape;8975;p39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76" name="Google Shape;8976;p39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77" name="Google Shape;8977;p39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78" name="Google Shape;8978;p39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79" name="Google Shape;8979;p39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80" name="Google Shape;8980;p39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81" name="Google Shape;8981;p39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82" name="Google Shape;8982;p39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83" name="Google Shape;8983;p39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84" name="Google Shape;8984;p39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85" name="Google Shape;8985;p39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86" name="Google Shape;8986;p39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87" name="Google Shape;8987;p39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88" name="Google Shape;8988;p39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89" name="Google Shape;8989;p39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90" name="Google Shape;8990;p39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91" name="Google Shape;8991;p39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92" name="Google Shape;8992;p39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93" name="Google Shape;8993;p39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94" name="Google Shape;8994;p39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95" name="Google Shape;8995;p39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96" name="Google Shape;8996;p39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97" name="Google Shape;8997;p39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98" name="Google Shape;8998;p39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99" name="Google Shape;8999;p39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0" name="Google Shape;9000;p39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1" name="Google Shape;9001;p39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2" name="Google Shape;9002;p39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3" name="Google Shape;9003;p39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4" name="Google Shape;9004;p39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5" name="Google Shape;9005;p39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6" name="Google Shape;9006;p39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7" name="Google Shape;9007;p39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8" name="Google Shape;9008;p39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09" name="Google Shape;9009;p39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0" name="Google Shape;9010;p39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9011" name="Google Shape;9011;p39"/>
            <p:cNvGrpSpPr/>
            <p:nvPr/>
          </p:nvGrpSpPr>
          <p:grpSpPr>
            <a:xfrm flipH="1">
              <a:off x="3942603" y="4945879"/>
              <a:ext cx="4074869" cy="2087363"/>
              <a:chOff x="4899775" y="1396775"/>
              <a:chExt cx="3731223" cy="1911329"/>
            </a:xfrm>
          </p:grpSpPr>
          <p:grpSp>
            <p:nvGrpSpPr>
              <p:cNvPr id="9012" name="Google Shape;9012;p39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9013" name="Google Shape;9013;p39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rect b="b" l="l" r="r" t="t"/>
                  <a:pathLst>
                    <a:path extrusionOk="0" h="2382" w="579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4" name="Google Shape;9014;p39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rect b="b" l="l" r="r" t="t"/>
                  <a:pathLst>
                    <a:path extrusionOk="0" h="1143" w="3551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5" name="Google Shape;9015;p39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rect b="b" l="l" r="r" t="t"/>
                  <a:pathLst>
                    <a:path extrusionOk="0" h="2543" w="1847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6" name="Google Shape;9016;p39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rect b="b" l="l" r="r" t="t"/>
                  <a:pathLst>
                    <a:path extrusionOk="0" h="2891" w="2133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7" name="Google Shape;9017;p39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rect b="b" l="l" r="r" t="t"/>
                  <a:pathLst>
                    <a:path extrusionOk="0" h="2276" w="1482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8" name="Google Shape;9018;p39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rect b="b" l="l" r="r" t="t"/>
                  <a:pathLst>
                    <a:path extrusionOk="0" h="1562" w="875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19" name="Google Shape;9019;p39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rect b="b" l="l" r="r" t="t"/>
                  <a:pathLst>
                    <a:path extrusionOk="0" h="3266" w="2802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0" name="Google Shape;9020;p39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rect b="b" l="l" r="r" t="t"/>
                  <a:pathLst>
                    <a:path extrusionOk="0" h="2945" w="1785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1" name="Google Shape;9021;p39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rect b="b" l="l" r="r" t="t"/>
                  <a:pathLst>
                    <a:path extrusionOk="0" h="3355" w="4524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2" name="Google Shape;9022;p39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rect b="b" l="l" r="r" t="t"/>
                  <a:pathLst>
                    <a:path extrusionOk="0" h="1732" w="580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3" name="Google Shape;9023;p39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rect b="b" l="l" r="r" t="t"/>
                  <a:pathLst>
                    <a:path extrusionOk="0" h="3257" w="4801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24" name="Google Shape;9024;p39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9025" name="Google Shape;9025;p39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6" name="Google Shape;9026;p39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7" name="Google Shape;9027;p39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8" name="Google Shape;9028;p39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29" name="Google Shape;9029;p39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0" name="Google Shape;9030;p39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1" name="Google Shape;9031;p39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2" name="Google Shape;9032;p39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33" name="Google Shape;9033;p39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9034" name="Google Shape;9034;p39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5" name="Google Shape;9035;p39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6" name="Google Shape;9036;p39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7" name="Google Shape;9037;p39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8" name="Google Shape;9038;p39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39" name="Google Shape;9039;p39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0" name="Google Shape;9040;p39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1" name="Google Shape;9041;p39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2" name="Google Shape;9042;p39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3" name="Google Shape;9043;p39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4" name="Google Shape;9044;p39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5" name="Google Shape;9045;p39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6" name="Google Shape;9046;p39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47" name="Google Shape;9047;p39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9048" name="Google Shape;9048;p39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rect b="b" l="l" r="r" t="t"/>
                  <a:pathLst>
                    <a:path extrusionOk="0" h="2124" w="5479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49" name="Google Shape;9049;p39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0" name="Google Shape;9050;p39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rect b="b" l="l" r="r" t="t"/>
                  <a:pathLst>
                    <a:path extrusionOk="0" h="1776" w="1375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51" name="Google Shape;9051;p39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9052" name="Google Shape;9052;p39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rect b="b" l="l" r="r" t="t"/>
                  <a:pathLst>
                    <a:path extrusionOk="0" h="2794" w="2856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3" name="Google Shape;9053;p39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rect b="b" l="l" r="r" t="t"/>
                  <a:pathLst>
                    <a:path extrusionOk="0" h="1107" w="117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4" name="Google Shape;9054;p39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rect b="b" l="l" r="r" t="t"/>
                  <a:pathLst>
                    <a:path extrusionOk="0" h="2900" w="6353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5" name="Google Shape;9055;p39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rect b="b" l="l" r="r" t="t"/>
                  <a:pathLst>
                    <a:path extrusionOk="0" h="2579" w="5273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6" name="Google Shape;9056;p39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rect b="b" l="l" r="r" t="t"/>
                  <a:pathLst>
                    <a:path extrusionOk="0" h="4015" w="7102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7" name="Google Shape;9057;p39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rect b="b" l="l" r="r" t="t"/>
                  <a:pathLst>
                    <a:path extrusionOk="0" h="2231" w="1589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8" name="Google Shape;9058;p39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rect b="b" l="l" r="r" t="t"/>
                  <a:pathLst>
                    <a:path extrusionOk="0" h="2079" w="2739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59" name="Google Shape;9059;p39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rect b="b" l="l" r="r" t="t"/>
                  <a:pathLst>
                    <a:path extrusionOk="0" h="2133" w="7352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0" name="Google Shape;9060;p39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rect b="b" l="l" r="r" t="t"/>
                  <a:pathLst>
                    <a:path extrusionOk="0" h="2276" w="4408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1" name="Google Shape;9061;p39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rect b="b" l="l" r="r" t="t"/>
                  <a:pathLst>
                    <a:path extrusionOk="0" h="1152" w="3774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2" name="Google Shape;9062;p39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rect b="b" l="l" r="r" t="t"/>
                  <a:pathLst>
                    <a:path extrusionOk="0" h="1741" w="3418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3" name="Google Shape;9063;p39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rect b="b" l="l" r="r" t="t"/>
                  <a:pathLst>
                    <a:path extrusionOk="0" h="732" w="715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4" name="Google Shape;9064;p39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rect b="b" l="l" r="r" t="t"/>
                  <a:pathLst>
                    <a:path extrusionOk="0" h="1464" w="3686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5" name="Google Shape;9065;p39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rect b="b" l="l" r="r" t="t"/>
                  <a:pathLst>
                    <a:path extrusionOk="0" h="2124" w="1616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6" name="Google Shape;9066;p39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rect b="b" l="l" r="r" t="t"/>
                  <a:pathLst>
                    <a:path extrusionOk="0" h="1250" w="183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7" name="Google Shape;9067;p39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rect b="b" l="l" r="r" t="t"/>
                  <a:pathLst>
                    <a:path extrusionOk="0" h="2143" w="5023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8" name="Google Shape;9068;p39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rect b="b" l="l" r="r" t="t"/>
                  <a:pathLst>
                    <a:path extrusionOk="0" h="2303" w="679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9" name="Google Shape;9069;p39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rect b="b" l="l" r="r" t="t"/>
                  <a:pathLst>
                    <a:path extrusionOk="0" h="2445" w="1786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0" name="Google Shape;9070;p39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rect b="b" l="l" r="r" t="t"/>
                  <a:pathLst>
                    <a:path extrusionOk="0" h="2570" w="6004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071" name="Google Shape;9071;p39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9072" name="Google Shape;9072;p39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rect b="b" l="l" r="r" t="t"/>
                  <a:pathLst>
                    <a:path extrusionOk="0" h="99" w="224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3" name="Google Shape;9073;p39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rect b="b" l="l" r="r" t="t"/>
                  <a:pathLst>
                    <a:path extrusionOk="0" h="72" w="17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4" name="Google Shape;9074;p39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rect b="b" l="l" r="r" t="t"/>
                  <a:pathLst>
                    <a:path extrusionOk="0" h="117" w="482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5" name="Google Shape;9075;p39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6" name="Google Shape;9076;p39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7" name="Google Shape;9077;p39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8" name="Google Shape;9078;p39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79" name="Google Shape;9079;p39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0" name="Google Shape;9080;p39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1" name="Google Shape;9081;p39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2" name="Google Shape;9082;p39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3" name="Google Shape;9083;p39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4" name="Google Shape;9084;p39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5" name="Google Shape;9085;p39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6" name="Google Shape;9086;p39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rect b="b" l="l" r="r" t="t"/>
                  <a:pathLst>
                    <a:path extrusionOk="0" h="1198" w="11602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7" name="Google Shape;9087;p39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rect b="b" l="l" r="r" t="t"/>
                  <a:pathLst>
                    <a:path extrusionOk="0" h="567" w="959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8" name="Google Shape;9088;p39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rect b="b" l="l" r="r" t="t"/>
                  <a:pathLst>
                    <a:path extrusionOk="0" h="594" w="5471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89" name="Google Shape;9089;p39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rect b="b" l="l" r="r" t="t"/>
                  <a:pathLst>
                    <a:path extrusionOk="0" h="523" w="1805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0" name="Google Shape;9090;p39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rect b="b" l="l" r="r" t="t"/>
                  <a:pathLst>
                    <a:path extrusionOk="0" h="377" w="1221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1" name="Google Shape;9091;p39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rect b="b" l="l" r="r" t="t"/>
                  <a:pathLst>
                    <a:path extrusionOk="0" h="913" w="2503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2" name="Google Shape;9092;p39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rect b="b" l="l" r="r" t="t"/>
                  <a:pathLst>
                    <a:path extrusionOk="0" h="1122" w="1279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3" name="Google Shape;9093;p39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rect b="b" l="l" r="r" t="t"/>
                  <a:pathLst>
                    <a:path extrusionOk="0" h="854" w="2318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4" name="Google Shape;9094;p39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rect b="b" l="l" r="r" t="t"/>
                  <a:pathLst>
                    <a:path extrusionOk="0" h="1522" w="18969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5" name="Google Shape;9095;p39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6" name="Google Shape;9096;p39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7" name="Google Shape;9097;p39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rect b="b" l="l" r="r" t="t"/>
                  <a:pathLst>
                    <a:path extrusionOk="0" h="333" w="3138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8" name="Google Shape;9098;p39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rect b="b" l="l" r="r" t="t"/>
                  <a:pathLst>
                    <a:path extrusionOk="0" h="359" w="1131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99" name="Google Shape;9099;p39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rect b="b" l="l" r="r" t="t"/>
                  <a:pathLst>
                    <a:path extrusionOk="0" h="5470" w="15836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0" name="Google Shape;9100;p39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rect b="b" l="l" r="r" t="t"/>
                  <a:pathLst>
                    <a:path extrusionOk="0" h="708" w="2051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1" name="Google Shape;9101;p39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rect b="b" l="l" r="r" t="t"/>
                  <a:pathLst>
                    <a:path extrusionOk="0" h="144" w="661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2" name="Google Shape;9102;p39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rect b="b" l="l" r="r" t="t"/>
                  <a:pathLst>
                    <a:path extrusionOk="0" h="2382" w="12638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3" name="Google Shape;9103;p39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rect b="b" l="l" r="r" t="t"/>
                  <a:pathLst>
                    <a:path extrusionOk="0" h="893" w="166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4" name="Google Shape;9104;p39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rect b="b" l="l" r="r" t="t"/>
                  <a:pathLst>
                    <a:path extrusionOk="0" h="434" w="1028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5" name="Google Shape;9105;p39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rect b="b" l="l" r="r" t="t"/>
                  <a:pathLst>
                    <a:path extrusionOk="0" h="1706" w="11046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6" name="Google Shape;9106;p39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rect b="b" l="l" r="r" t="t"/>
                  <a:pathLst>
                    <a:path extrusionOk="0" h="660" w="1277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7" name="Google Shape;9107;p39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rect b="b" l="l" r="r" t="t"/>
                  <a:pathLst>
                    <a:path extrusionOk="0" h="3062" w="13865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8" name="Google Shape;9108;p39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rect b="b" l="l" r="r" t="t"/>
                  <a:pathLst>
                    <a:path extrusionOk="0" h="221" w="1372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09" name="Google Shape;9109;p39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rect b="b" l="l" r="r" t="t"/>
                  <a:pathLst>
                    <a:path extrusionOk="0" h="230" w="602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0" name="Google Shape;9110;p39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rect b="b" l="l" r="r" t="t"/>
                  <a:pathLst>
                    <a:path extrusionOk="0" h="744" w="2048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1" name="Google Shape;9111;p39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rect b="b" l="l" r="r" t="t"/>
                  <a:pathLst>
                    <a:path extrusionOk="0" h="2348" w="9609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2" name="Google Shape;9112;p39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rect b="b" l="l" r="r" t="t"/>
                  <a:pathLst>
                    <a:path extrusionOk="0" h="1126" w="5126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3" name="Google Shape;9113;p39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rect b="b" l="l" r="r" t="t"/>
                  <a:pathLst>
                    <a:path extrusionOk="0" h="537" w="1506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4" name="Google Shape;9114;p39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rect b="b" l="l" r="r" t="t"/>
                  <a:pathLst>
                    <a:path extrusionOk="0" h="4073" w="23798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5" name="Google Shape;9115;p39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rect b="b" l="l" r="r" t="t"/>
                  <a:pathLst>
                    <a:path extrusionOk="0" h="1726" w="4133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6" name="Google Shape;9116;p39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rect b="b" l="l" r="r" t="t"/>
                  <a:pathLst>
                    <a:path extrusionOk="0" h="327" w="904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7" name="Google Shape;9117;p39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rect b="b" l="l" r="r" t="t"/>
                  <a:pathLst>
                    <a:path extrusionOk="0" h="2993" w="12452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8" name="Google Shape;9118;p39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19" name="Google Shape;9119;p39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rect b="b" l="l" r="r" t="t"/>
                  <a:pathLst>
                    <a:path extrusionOk="0" h="786" w="4676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0" name="Google Shape;9120;p39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1" name="Google Shape;9121;p39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2" name="Google Shape;9122;p39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3" name="Google Shape;9123;p39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4" name="Google Shape;9124;p39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5" name="Google Shape;9125;p39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6" name="Google Shape;9126;p39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7" name="Google Shape;9127;p39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8" name="Google Shape;9128;p39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29" name="Google Shape;9129;p39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0" name="Google Shape;9130;p39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1" name="Google Shape;9131;p39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rect b="b" l="l" r="r" t="t"/>
                  <a:pathLst>
                    <a:path extrusionOk="0" h="1165" w="4651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2" name="Google Shape;9132;p39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rect b="b" l="l" r="r" t="t"/>
                  <a:pathLst>
                    <a:path extrusionOk="0" h="2921" w="6067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3" name="Google Shape;9133;p39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rect b="b" l="l" r="r" t="t"/>
                  <a:pathLst>
                    <a:path extrusionOk="0" h="270" w="1281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4" name="Google Shape;9134;p39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rect b="b" l="l" r="r" t="t"/>
                  <a:pathLst>
                    <a:path extrusionOk="0" h="20455" w="61607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5" name="Google Shape;9135;p39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rect b="b" l="l" r="r" t="t"/>
                  <a:pathLst>
                    <a:path extrusionOk="0" h="1283" w="7885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6" name="Google Shape;9136;p39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rect b="b" l="l" r="r" t="t"/>
                  <a:pathLst>
                    <a:path extrusionOk="0" h="1160" w="5848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7" name="Google Shape;9137;p39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rect b="b" l="l" r="r" t="t"/>
                  <a:pathLst>
                    <a:path extrusionOk="0" h="699" w="6118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8" name="Google Shape;9138;p39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rect b="b" l="l" r="r" t="t"/>
                  <a:pathLst>
                    <a:path extrusionOk="0" h="438" w="2784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9" name="Google Shape;9139;p39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rect b="b" l="l" r="r" t="t"/>
                  <a:pathLst>
                    <a:path extrusionOk="0" h="1776" w="10496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40" name="Google Shape;9140;p39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rect b="b" l="l" r="r" t="t"/>
                  <a:pathLst>
                    <a:path extrusionOk="0" h="764" w="1662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9141" name="Google Shape;9141;p39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142" name="Google Shape;9142;p39"/>
          <p:cNvSpPr txBox="1"/>
          <p:nvPr>
            <p:ph idx="1" type="subTitle"/>
          </p:nvPr>
        </p:nvSpPr>
        <p:spPr>
          <a:xfrm>
            <a:off x="1028050" y="2293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143" name="Google Shape;9143;p39"/>
          <p:cNvSpPr txBox="1"/>
          <p:nvPr>
            <p:ph idx="2" type="subTitle"/>
          </p:nvPr>
        </p:nvSpPr>
        <p:spPr>
          <a:xfrm>
            <a:off x="3505903" y="2293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144" name="Google Shape;9144;p39"/>
          <p:cNvSpPr txBox="1"/>
          <p:nvPr>
            <p:ph idx="3" type="subTitle"/>
          </p:nvPr>
        </p:nvSpPr>
        <p:spPr>
          <a:xfrm>
            <a:off x="2267041" y="3955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145" name="Google Shape;9145;p39"/>
          <p:cNvSpPr txBox="1"/>
          <p:nvPr>
            <p:ph idx="4" type="subTitle"/>
          </p:nvPr>
        </p:nvSpPr>
        <p:spPr>
          <a:xfrm>
            <a:off x="5983700" y="2293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146" name="Google Shape;9146;p39"/>
          <p:cNvSpPr txBox="1"/>
          <p:nvPr>
            <p:ph idx="5" type="subTitle"/>
          </p:nvPr>
        </p:nvSpPr>
        <p:spPr>
          <a:xfrm>
            <a:off x="4744895" y="3955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147" name="Google Shape;9147;p39"/>
          <p:cNvSpPr txBox="1"/>
          <p:nvPr>
            <p:ph idx="6" type="subTitle"/>
          </p:nvPr>
        </p:nvSpPr>
        <p:spPr>
          <a:xfrm>
            <a:off x="3505875" y="1974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9148" name="Google Shape;9148;p39"/>
          <p:cNvSpPr txBox="1"/>
          <p:nvPr>
            <p:ph idx="7" type="subTitle"/>
          </p:nvPr>
        </p:nvSpPr>
        <p:spPr>
          <a:xfrm>
            <a:off x="2266963" y="3636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9149" name="Google Shape;9149;p39"/>
          <p:cNvSpPr txBox="1"/>
          <p:nvPr>
            <p:ph idx="8" type="subTitle"/>
          </p:nvPr>
        </p:nvSpPr>
        <p:spPr>
          <a:xfrm>
            <a:off x="5983850" y="1974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9150" name="Google Shape;9150;p39"/>
          <p:cNvSpPr txBox="1"/>
          <p:nvPr>
            <p:ph idx="9" type="subTitle"/>
          </p:nvPr>
        </p:nvSpPr>
        <p:spPr>
          <a:xfrm>
            <a:off x="4744938" y="3636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9151" name="Google Shape;9151;p39"/>
          <p:cNvSpPr txBox="1"/>
          <p:nvPr>
            <p:ph idx="13" type="subTitle"/>
          </p:nvPr>
        </p:nvSpPr>
        <p:spPr>
          <a:xfrm>
            <a:off x="1028050" y="1974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9152" name="Shape 9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3" name="Google Shape;9153;p40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54" name="Google Shape;9154;p40"/>
          <p:cNvGrpSpPr/>
          <p:nvPr/>
        </p:nvGrpSpPr>
        <p:grpSpPr>
          <a:xfrm>
            <a:off x="-2962790" y="3559459"/>
            <a:ext cx="15053887" cy="3832448"/>
            <a:chOff x="-2962790" y="3610575"/>
            <a:chExt cx="15053887" cy="3832448"/>
          </a:xfrm>
        </p:grpSpPr>
        <p:sp>
          <p:nvSpPr>
            <p:cNvPr id="9155" name="Google Shape;9155;p40"/>
            <p:cNvSpPr/>
            <p:nvPr/>
          </p:nvSpPr>
          <p:spPr>
            <a:xfrm>
              <a:off x="-1377675" y="3610575"/>
              <a:ext cx="12278050" cy="3213200"/>
            </a:xfrm>
            <a:custGeom>
              <a:rect b="b" l="l" r="r" t="t"/>
              <a:pathLst>
                <a:path extrusionOk="0" h="128528" w="491122">
                  <a:moveTo>
                    <a:pt x="0" y="63015"/>
                  </a:moveTo>
                  <a:lnTo>
                    <a:pt x="40094" y="17954"/>
                  </a:lnTo>
                  <a:lnTo>
                    <a:pt x="63641" y="15305"/>
                  </a:lnTo>
                  <a:lnTo>
                    <a:pt x="83655" y="43856"/>
                  </a:lnTo>
                  <a:lnTo>
                    <a:pt x="137519" y="51214"/>
                  </a:lnTo>
                  <a:lnTo>
                    <a:pt x="171127" y="41740"/>
                  </a:lnTo>
                  <a:lnTo>
                    <a:pt x="197269" y="40324"/>
                  </a:lnTo>
                  <a:lnTo>
                    <a:pt x="210274" y="43506"/>
                  </a:lnTo>
                  <a:lnTo>
                    <a:pt x="216749" y="47626"/>
                  </a:lnTo>
                  <a:lnTo>
                    <a:pt x="231760" y="42328"/>
                  </a:lnTo>
                  <a:lnTo>
                    <a:pt x="247948" y="42917"/>
                  </a:lnTo>
                  <a:lnTo>
                    <a:pt x="262959" y="49392"/>
                  </a:lnTo>
                  <a:lnTo>
                    <a:pt x="286212" y="41445"/>
                  </a:lnTo>
                  <a:lnTo>
                    <a:pt x="304112" y="49743"/>
                  </a:lnTo>
                  <a:lnTo>
                    <a:pt x="319177" y="47038"/>
                  </a:lnTo>
                  <a:lnTo>
                    <a:pt x="328302" y="45272"/>
                  </a:lnTo>
                  <a:lnTo>
                    <a:pt x="342136" y="42623"/>
                  </a:lnTo>
                  <a:lnTo>
                    <a:pt x="357735" y="44389"/>
                  </a:lnTo>
                  <a:lnTo>
                    <a:pt x="370980" y="45272"/>
                  </a:lnTo>
                  <a:lnTo>
                    <a:pt x="382459" y="46155"/>
                  </a:lnTo>
                  <a:lnTo>
                    <a:pt x="396587" y="43506"/>
                  </a:lnTo>
                  <a:lnTo>
                    <a:pt x="411250" y="28256"/>
                  </a:lnTo>
                  <a:lnTo>
                    <a:pt x="424201" y="0"/>
                  </a:lnTo>
                  <a:lnTo>
                    <a:pt x="453525" y="47921"/>
                  </a:lnTo>
                  <a:lnTo>
                    <a:pt x="464890" y="49741"/>
                  </a:lnTo>
                  <a:lnTo>
                    <a:pt x="482905" y="58274"/>
                  </a:lnTo>
                  <a:lnTo>
                    <a:pt x="491122" y="103784"/>
                  </a:lnTo>
                  <a:lnTo>
                    <a:pt x="464258" y="123472"/>
                  </a:lnTo>
                  <a:lnTo>
                    <a:pt x="403579" y="126948"/>
                  </a:lnTo>
                  <a:lnTo>
                    <a:pt x="300867" y="122524"/>
                  </a:lnTo>
                  <a:lnTo>
                    <a:pt x="253462" y="127896"/>
                  </a:lnTo>
                  <a:lnTo>
                    <a:pt x="202264" y="128528"/>
                  </a:lnTo>
                  <a:lnTo>
                    <a:pt x="149170" y="126632"/>
                  </a:lnTo>
                  <a:lnTo>
                    <a:pt x="131156" y="122840"/>
                  </a:lnTo>
                  <a:lnTo>
                    <a:pt x="102396" y="119363"/>
                  </a:lnTo>
                  <a:lnTo>
                    <a:pt x="68264" y="123472"/>
                  </a:lnTo>
                  <a:lnTo>
                    <a:pt x="50566" y="123472"/>
                  </a:lnTo>
                  <a:lnTo>
                    <a:pt x="31604" y="116519"/>
                  </a:lnTo>
                  <a:lnTo>
                    <a:pt x="21807" y="1067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9156" name="Google Shape;9156;p40"/>
            <p:cNvGrpSpPr/>
            <p:nvPr/>
          </p:nvGrpSpPr>
          <p:grpSpPr>
            <a:xfrm>
              <a:off x="-2962790" y="3935892"/>
              <a:ext cx="15053887" cy="3507131"/>
              <a:chOff x="-2962790" y="3935892"/>
              <a:chExt cx="15053887" cy="3507131"/>
            </a:xfrm>
          </p:grpSpPr>
          <p:grpSp>
            <p:nvGrpSpPr>
              <p:cNvPr id="9157" name="Google Shape;9157;p40"/>
              <p:cNvGrpSpPr/>
              <p:nvPr/>
            </p:nvGrpSpPr>
            <p:grpSpPr>
              <a:xfrm>
                <a:off x="6861310" y="3935892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9158" name="Google Shape;9158;p40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9159" name="Google Shape;9159;p40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60" name="Google Shape;9160;p40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61" name="Google Shape;9161;p40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62" name="Google Shape;9162;p40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63" name="Google Shape;9163;p40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64" name="Google Shape;9164;p40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65" name="Google Shape;9165;p40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66" name="Google Shape;9166;p40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67" name="Google Shape;9167;p40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68" name="Google Shape;9168;p40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69" name="Google Shape;9169;p40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70" name="Google Shape;9170;p40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71" name="Google Shape;9171;p40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72" name="Google Shape;9172;p40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73" name="Google Shape;9173;p40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74" name="Google Shape;9174;p40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75" name="Google Shape;9175;p40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76" name="Google Shape;9176;p40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77" name="Google Shape;9177;p40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78" name="Google Shape;9178;p40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179" name="Google Shape;9179;p40"/>
                <p:cNvGrpSpPr/>
                <p:nvPr/>
              </p:nvGrpSpPr>
              <p:grpSpPr>
                <a:xfrm>
                  <a:off x="7122709" y="3663268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9180" name="Google Shape;9180;p40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81" name="Google Shape;9181;p40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82" name="Google Shape;9182;p40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83" name="Google Shape;9183;p40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84" name="Google Shape;9184;p40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85" name="Google Shape;9185;p40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86" name="Google Shape;9186;p40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87" name="Google Shape;9187;p40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88" name="Google Shape;9188;p40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89" name="Google Shape;9189;p40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90" name="Google Shape;9190;p40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91" name="Google Shape;9191;p40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192" name="Google Shape;9192;p40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9193" name="Google Shape;9193;p40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9194" name="Google Shape;9194;p40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95" name="Google Shape;9195;p40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96" name="Google Shape;9196;p40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97" name="Google Shape;9197;p40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98" name="Google Shape;9198;p40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199" name="Google Shape;9199;p40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00" name="Google Shape;9200;p40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01" name="Google Shape;9201;p40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02" name="Google Shape;9202;p40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03" name="Google Shape;9203;p40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04" name="Google Shape;9204;p40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05" name="Google Shape;9205;p40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06" name="Google Shape;9206;p40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07" name="Google Shape;9207;p40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08" name="Google Shape;9208;p40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09" name="Google Shape;9209;p40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10" name="Google Shape;9210;p40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11" name="Google Shape;9211;p40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12" name="Google Shape;9212;p40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13" name="Google Shape;9213;p40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14" name="Google Shape;9214;p40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15" name="Google Shape;9215;p40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16" name="Google Shape;9216;p40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17" name="Google Shape;9217;p40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18" name="Google Shape;9218;p40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19" name="Google Shape;9219;p40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20" name="Google Shape;9220;p40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9221" name="Google Shape;9221;p40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9222" name="Google Shape;9222;p40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23" name="Google Shape;9223;p40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24" name="Google Shape;9224;p40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25" name="Google Shape;9225;p40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26" name="Google Shape;9226;p40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27" name="Google Shape;9227;p40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28" name="Google Shape;9228;p40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29" name="Google Shape;9229;p40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30" name="Google Shape;9230;p40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31" name="Google Shape;9231;p40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32" name="Google Shape;9232;p40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9233" name="Google Shape;9233;p40"/>
              <p:cNvGrpSpPr/>
              <p:nvPr/>
            </p:nvGrpSpPr>
            <p:grpSpPr>
              <a:xfrm>
                <a:off x="-2962790" y="4164496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9234" name="Google Shape;9234;p40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9235" name="Google Shape;9235;p40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36" name="Google Shape;9236;p40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37" name="Google Shape;9237;p40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38" name="Google Shape;9238;p40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39" name="Google Shape;9239;p40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40" name="Google Shape;9240;p40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41" name="Google Shape;9241;p40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42" name="Google Shape;9242;p40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43" name="Google Shape;9243;p40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44" name="Google Shape;9244;p40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45" name="Google Shape;9245;p40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46" name="Google Shape;9246;p40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47" name="Google Shape;9247;p40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48" name="Google Shape;9248;p40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49" name="Google Shape;9249;p40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50" name="Google Shape;9250;p40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51" name="Google Shape;9251;p40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52" name="Google Shape;9252;p40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53" name="Google Shape;9253;p40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54" name="Google Shape;9254;p40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255" name="Google Shape;9255;p40"/>
                <p:cNvGrpSpPr/>
                <p:nvPr/>
              </p:nvGrpSpPr>
              <p:grpSpPr>
                <a:xfrm flipH="1">
                  <a:off x="-186745" y="3456677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9256" name="Google Shape;9256;p40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57" name="Google Shape;9257;p40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58" name="Google Shape;9258;p40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59" name="Google Shape;9259;p40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60" name="Google Shape;9260;p40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61" name="Google Shape;9261;p40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62" name="Google Shape;9262;p40"/>
                  <p:cNvSpPr/>
                  <p:nvPr/>
                </p:nvSpPr>
                <p:spPr>
                  <a:xfrm>
                    <a:off x="2619308" y="1523207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63" name="Google Shape;9263;p40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64" name="Google Shape;9264;p40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65" name="Google Shape;9265;p40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66" name="Google Shape;9266;p40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67" name="Google Shape;9267;p40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68" name="Google Shape;9268;p40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269" name="Google Shape;9269;p40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9270" name="Google Shape;9270;p40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9271" name="Google Shape;9271;p40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72" name="Google Shape;9272;p40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73" name="Google Shape;9273;p40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74" name="Google Shape;9274;p40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75" name="Google Shape;9275;p40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76" name="Google Shape;9276;p40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77" name="Google Shape;9277;p40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78" name="Google Shape;9278;p40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79" name="Google Shape;9279;p40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80" name="Google Shape;9280;p40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81" name="Google Shape;9281;p40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82" name="Google Shape;9282;p40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83" name="Google Shape;9283;p40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84" name="Google Shape;9284;p40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85" name="Google Shape;9285;p40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86" name="Google Shape;9286;p40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87" name="Google Shape;9287;p40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88" name="Google Shape;9288;p40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89" name="Google Shape;9289;p40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90" name="Google Shape;9290;p40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91" name="Google Shape;9291;p40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92" name="Google Shape;9292;p40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93" name="Google Shape;9293;p40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94" name="Google Shape;9294;p40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95" name="Google Shape;9295;p40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96" name="Google Shape;9296;p40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297" name="Google Shape;9297;p40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9298" name="Google Shape;9298;p40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9299" name="Google Shape;9299;p40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00" name="Google Shape;9300;p40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01" name="Google Shape;9301;p40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02" name="Google Shape;9302;p40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03" name="Google Shape;9303;p40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04" name="Google Shape;9304;p40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05" name="Google Shape;9305;p40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06" name="Google Shape;9306;p40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07" name="Google Shape;9307;p40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08" name="Google Shape;9308;p40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09" name="Google Shape;9309;p40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9310" name="Google Shape;9310;p40"/>
              <p:cNvGrpSpPr/>
              <p:nvPr/>
            </p:nvGrpSpPr>
            <p:grpSpPr>
              <a:xfrm>
                <a:off x="3160185" y="4641417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9311" name="Google Shape;9311;p40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9312" name="Google Shape;9312;p40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13" name="Google Shape;9313;p40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14" name="Google Shape;9314;p40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15" name="Google Shape;9315;p40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16" name="Google Shape;9316;p40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17" name="Google Shape;9317;p40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18" name="Google Shape;9318;p40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19" name="Google Shape;9319;p40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20" name="Google Shape;9320;p40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21" name="Google Shape;9321;p40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22" name="Google Shape;9322;p40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23" name="Google Shape;9323;p40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24" name="Google Shape;9324;p40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25" name="Google Shape;9325;p40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26" name="Google Shape;9326;p40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27" name="Google Shape;9327;p40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28" name="Google Shape;9328;p40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29" name="Google Shape;9329;p40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30" name="Google Shape;9330;p40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31" name="Google Shape;9331;p40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332" name="Google Shape;9332;p40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9333" name="Google Shape;9333;p40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34" name="Google Shape;9334;p40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35" name="Google Shape;9335;p40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36" name="Google Shape;9336;p40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37" name="Google Shape;9337;p40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38" name="Google Shape;9338;p40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39" name="Google Shape;9339;p40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40" name="Google Shape;9340;p40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41" name="Google Shape;9341;p40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42" name="Google Shape;9342;p40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43" name="Google Shape;9343;p40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44" name="Google Shape;9344;p40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45" name="Google Shape;9345;p40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346" name="Google Shape;9346;p40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9347" name="Google Shape;9347;p40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9348" name="Google Shape;9348;p40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49" name="Google Shape;9349;p40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50" name="Google Shape;9350;p40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51" name="Google Shape;9351;p40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52" name="Google Shape;9352;p40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53" name="Google Shape;9353;p40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54" name="Google Shape;9354;p40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55" name="Google Shape;9355;p40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56" name="Google Shape;9356;p40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57" name="Google Shape;9357;p40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58" name="Google Shape;9358;p40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59" name="Google Shape;9359;p40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60" name="Google Shape;9360;p40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61" name="Google Shape;9361;p40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62" name="Google Shape;9362;p40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63" name="Google Shape;9363;p40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64" name="Google Shape;9364;p40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65" name="Google Shape;9365;p40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66" name="Google Shape;9366;p40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67" name="Google Shape;9367;p40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68" name="Google Shape;9368;p40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69" name="Google Shape;9369;p40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70" name="Google Shape;9370;p40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71" name="Google Shape;9371;p40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72" name="Google Shape;9372;p40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73" name="Google Shape;9373;p40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74" name="Google Shape;9374;p40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9375" name="Google Shape;9375;p40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9376" name="Google Shape;9376;p40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77" name="Google Shape;9377;p40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78" name="Google Shape;9378;p40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79" name="Google Shape;9379;p40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80" name="Google Shape;9380;p40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81" name="Google Shape;9381;p40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82" name="Google Shape;9382;p40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83" name="Google Shape;9383;p40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84" name="Google Shape;9384;p40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85" name="Google Shape;9385;p40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386" name="Google Shape;9386;p40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9387" name="Google Shape;9387;p40"/>
              <p:cNvGrpSpPr/>
              <p:nvPr/>
            </p:nvGrpSpPr>
            <p:grpSpPr>
              <a:xfrm>
                <a:off x="655785" y="4641421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9388" name="Google Shape;9388;p40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9389" name="Google Shape;9389;p40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90" name="Google Shape;9390;p40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91" name="Google Shape;9391;p40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92" name="Google Shape;9392;p40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93" name="Google Shape;9393;p40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94" name="Google Shape;9394;p40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95" name="Google Shape;9395;p40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96" name="Google Shape;9396;p40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97" name="Google Shape;9397;p40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98" name="Google Shape;9398;p40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399" name="Google Shape;9399;p40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00" name="Google Shape;9400;p40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01" name="Google Shape;9401;p40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02" name="Google Shape;9402;p40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03" name="Google Shape;9403;p40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04" name="Google Shape;9404;p40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05" name="Google Shape;9405;p40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06" name="Google Shape;9406;p40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07" name="Google Shape;9407;p40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08" name="Google Shape;9408;p40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409" name="Google Shape;9409;p40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9410" name="Google Shape;9410;p40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11" name="Google Shape;9411;p40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12" name="Google Shape;9412;p40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13" name="Google Shape;9413;p40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14" name="Google Shape;9414;p40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15" name="Google Shape;9415;p40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16" name="Google Shape;9416;p40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17" name="Google Shape;9417;p40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18" name="Google Shape;9418;p40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19" name="Google Shape;9419;p40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20" name="Google Shape;9420;p40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21" name="Google Shape;9421;p40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22" name="Google Shape;9422;p40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423" name="Google Shape;9423;p40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9424" name="Google Shape;9424;p40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9425" name="Google Shape;9425;p40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26" name="Google Shape;9426;p40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27" name="Google Shape;9427;p40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28" name="Google Shape;9428;p40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29" name="Google Shape;9429;p40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30" name="Google Shape;9430;p40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31" name="Google Shape;9431;p40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32" name="Google Shape;9432;p40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33" name="Google Shape;9433;p40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34" name="Google Shape;9434;p40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35" name="Google Shape;9435;p40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36" name="Google Shape;9436;p40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37" name="Google Shape;9437;p40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38" name="Google Shape;9438;p40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39" name="Google Shape;9439;p40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40" name="Google Shape;9440;p40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41" name="Google Shape;9441;p40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42" name="Google Shape;9442;p40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43" name="Google Shape;9443;p40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44" name="Google Shape;9444;p40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45" name="Google Shape;9445;p40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46" name="Google Shape;9446;p40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47" name="Google Shape;9447;p40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48" name="Google Shape;9448;p40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49" name="Google Shape;9449;p40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50" name="Google Shape;9450;p40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51" name="Google Shape;9451;p40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9452" name="Google Shape;9452;p40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9453" name="Google Shape;9453;p40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54" name="Google Shape;9454;p40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55" name="Google Shape;9455;p40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56" name="Google Shape;9456;p40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57" name="Google Shape;9457;p40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58" name="Google Shape;9458;p40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59" name="Google Shape;9459;p40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60" name="Google Shape;9460;p40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61" name="Google Shape;9461;p40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62" name="Google Shape;9462;p40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463" name="Google Shape;9463;p40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9464" name="Google Shape;9464;p40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465" name="Google Shape;9465;p40"/>
          <p:cNvSpPr txBox="1"/>
          <p:nvPr>
            <p:ph idx="1" type="subTitle"/>
          </p:nvPr>
        </p:nvSpPr>
        <p:spPr>
          <a:xfrm>
            <a:off x="1336100" y="22098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466" name="Google Shape;9466;p40"/>
          <p:cNvSpPr txBox="1"/>
          <p:nvPr>
            <p:ph idx="2" type="subTitle"/>
          </p:nvPr>
        </p:nvSpPr>
        <p:spPr>
          <a:xfrm>
            <a:off x="3813953" y="22098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467" name="Google Shape;9467;p40"/>
          <p:cNvSpPr txBox="1"/>
          <p:nvPr>
            <p:ph idx="3" type="subTitle"/>
          </p:nvPr>
        </p:nvSpPr>
        <p:spPr>
          <a:xfrm>
            <a:off x="713100" y="3955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468" name="Google Shape;9468;p40"/>
          <p:cNvSpPr txBox="1"/>
          <p:nvPr>
            <p:ph idx="4" type="subTitle"/>
          </p:nvPr>
        </p:nvSpPr>
        <p:spPr>
          <a:xfrm>
            <a:off x="3191004" y="3955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469" name="Google Shape;9469;p40"/>
          <p:cNvSpPr txBox="1"/>
          <p:nvPr>
            <p:ph idx="5" type="subTitle"/>
          </p:nvPr>
        </p:nvSpPr>
        <p:spPr>
          <a:xfrm>
            <a:off x="6291750" y="22098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470" name="Google Shape;9470;p40"/>
          <p:cNvSpPr txBox="1"/>
          <p:nvPr>
            <p:ph idx="6" type="subTitle"/>
          </p:nvPr>
        </p:nvSpPr>
        <p:spPr>
          <a:xfrm>
            <a:off x="5668857" y="3955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471" name="Google Shape;9471;p40"/>
          <p:cNvSpPr txBox="1"/>
          <p:nvPr>
            <p:ph idx="7" type="subTitle"/>
          </p:nvPr>
        </p:nvSpPr>
        <p:spPr>
          <a:xfrm>
            <a:off x="3813925" y="18984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9472" name="Google Shape;9472;p40"/>
          <p:cNvSpPr txBox="1"/>
          <p:nvPr>
            <p:ph idx="8" type="subTitle"/>
          </p:nvPr>
        </p:nvSpPr>
        <p:spPr>
          <a:xfrm>
            <a:off x="3190925" y="3636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9473" name="Google Shape;9473;p40"/>
          <p:cNvSpPr txBox="1"/>
          <p:nvPr>
            <p:ph idx="9" type="subTitle"/>
          </p:nvPr>
        </p:nvSpPr>
        <p:spPr>
          <a:xfrm>
            <a:off x="6291900" y="18984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9474" name="Google Shape;9474;p40"/>
          <p:cNvSpPr txBox="1"/>
          <p:nvPr>
            <p:ph idx="13" type="subTitle"/>
          </p:nvPr>
        </p:nvSpPr>
        <p:spPr>
          <a:xfrm>
            <a:off x="5668900" y="3636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9475" name="Google Shape;9475;p40"/>
          <p:cNvSpPr txBox="1"/>
          <p:nvPr>
            <p:ph idx="14" type="subTitle"/>
          </p:nvPr>
        </p:nvSpPr>
        <p:spPr>
          <a:xfrm>
            <a:off x="1336100" y="18984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9476" name="Google Shape;9476;p40"/>
          <p:cNvSpPr txBox="1"/>
          <p:nvPr>
            <p:ph idx="15" type="subTitle"/>
          </p:nvPr>
        </p:nvSpPr>
        <p:spPr>
          <a:xfrm>
            <a:off x="713100" y="3636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9477" name="Google Shape;9477;p40"/>
          <p:cNvSpPr txBox="1"/>
          <p:nvPr>
            <p:ph hasCustomPrompt="1" idx="16" type="title"/>
          </p:nvPr>
        </p:nvSpPr>
        <p:spPr>
          <a:xfrm>
            <a:off x="1993600" y="1324301"/>
            <a:ext cx="817200" cy="466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3600">
                <a:solidFill>
                  <a:schemeClr val="lt2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478" name="Google Shape;9478;p40"/>
          <p:cNvSpPr txBox="1"/>
          <p:nvPr>
            <p:ph hasCustomPrompt="1" idx="17" type="title"/>
          </p:nvPr>
        </p:nvSpPr>
        <p:spPr>
          <a:xfrm>
            <a:off x="4471375" y="1324301"/>
            <a:ext cx="817200" cy="466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>
                <a:solidFill>
                  <a:schemeClr val="lt2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479" name="Google Shape;9479;p40"/>
          <p:cNvSpPr txBox="1"/>
          <p:nvPr>
            <p:ph hasCustomPrompt="1" idx="18" type="title"/>
          </p:nvPr>
        </p:nvSpPr>
        <p:spPr>
          <a:xfrm>
            <a:off x="6949200" y="1324301"/>
            <a:ext cx="817200" cy="466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>
                <a:solidFill>
                  <a:schemeClr val="lt2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480" name="Google Shape;9480;p40"/>
          <p:cNvSpPr txBox="1"/>
          <p:nvPr>
            <p:ph hasCustomPrompt="1" idx="19" type="title"/>
          </p:nvPr>
        </p:nvSpPr>
        <p:spPr>
          <a:xfrm>
            <a:off x="1370550" y="3061351"/>
            <a:ext cx="817200" cy="466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3600">
                <a:solidFill>
                  <a:schemeClr val="lt2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481" name="Google Shape;9481;p40"/>
          <p:cNvSpPr txBox="1"/>
          <p:nvPr>
            <p:ph hasCustomPrompt="1" idx="20" type="title"/>
          </p:nvPr>
        </p:nvSpPr>
        <p:spPr>
          <a:xfrm>
            <a:off x="3848375" y="3061351"/>
            <a:ext cx="817200" cy="466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>
                <a:solidFill>
                  <a:schemeClr val="lt2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482" name="Google Shape;9482;p40"/>
          <p:cNvSpPr txBox="1"/>
          <p:nvPr>
            <p:ph hasCustomPrompt="1" idx="21" type="title"/>
          </p:nvPr>
        </p:nvSpPr>
        <p:spPr>
          <a:xfrm>
            <a:off x="6326200" y="3061351"/>
            <a:ext cx="817200" cy="466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>
                <a:solidFill>
                  <a:schemeClr val="lt2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">
    <p:spTree>
      <p:nvGrpSpPr>
        <p:cNvPr id="9483" name="Shape 9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4" name="Google Shape;9484;p41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85" name="Google Shape;9485;p41"/>
          <p:cNvSpPr txBox="1"/>
          <p:nvPr>
            <p:ph hasCustomPrompt="1" type="title"/>
          </p:nvPr>
        </p:nvSpPr>
        <p:spPr>
          <a:xfrm>
            <a:off x="713103" y="1082851"/>
            <a:ext cx="3790200" cy="720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2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486" name="Google Shape;9486;p41"/>
          <p:cNvSpPr txBox="1"/>
          <p:nvPr>
            <p:ph idx="1" type="subTitle"/>
          </p:nvPr>
        </p:nvSpPr>
        <p:spPr>
          <a:xfrm>
            <a:off x="713103" y="1802775"/>
            <a:ext cx="3790200" cy="4056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Font typeface="PT Sans"/>
              <a:buNone/>
              <a:defRPr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None/>
              <a:defRPr sz="21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None/>
              <a:defRPr sz="21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9487" name="Google Shape;9487;p41"/>
          <p:cNvSpPr txBox="1"/>
          <p:nvPr>
            <p:ph hasCustomPrompt="1" idx="2" type="title"/>
          </p:nvPr>
        </p:nvSpPr>
        <p:spPr>
          <a:xfrm>
            <a:off x="4640697" y="1083312"/>
            <a:ext cx="3790200" cy="720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2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488" name="Google Shape;9488;p41"/>
          <p:cNvSpPr txBox="1"/>
          <p:nvPr>
            <p:ph idx="3" type="subTitle"/>
          </p:nvPr>
        </p:nvSpPr>
        <p:spPr>
          <a:xfrm>
            <a:off x="4640691" y="1802375"/>
            <a:ext cx="3790200" cy="4056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Font typeface="PT Sans"/>
              <a:buNone/>
              <a:defRPr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None/>
              <a:defRPr sz="21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None/>
              <a:defRPr sz="21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100"/>
              <a:buFont typeface="PT Sans"/>
              <a:buNone/>
              <a:defRPr sz="2100">
                <a:solidFill>
                  <a:schemeClr val="accent5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grpSp>
        <p:nvGrpSpPr>
          <p:cNvPr id="9489" name="Google Shape;9489;p41"/>
          <p:cNvGrpSpPr/>
          <p:nvPr/>
        </p:nvGrpSpPr>
        <p:grpSpPr>
          <a:xfrm>
            <a:off x="-2705359" y="2428875"/>
            <a:ext cx="14324327" cy="2998116"/>
            <a:chOff x="-2705359" y="2428875"/>
            <a:chExt cx="14324327" cy="2998116"/>
          </a:xfrm>
        </p:grpSpPr>
        <p:sp>
          <p:nvSpPr>
            <p:cNvPr id="9490" name="Google Shape;9490;p41"/>
            <p:cNvSpPr/>
            <p:nvPr/>
          </p:nvSpPr>
          <p:spPr>
            <a:xfrm>
              <a:off x="-1399750" y="2428875"/>
              <a:ext cx="12278050" cy="2910075"/>
            </a:xfrm>
            <a:custGeom>
              <a:rect b="b" l="l" r="r" t="t"/>
              <a:pathLst>
                <a:path extrusionOk="0" h="116403" w="491122">
                  <a:moveTo>
                    <a:pt x="0" y="50890"/>
                  </a:moveTo>
                  <a:lnTo>
                    <a:pt x="38099" y="5004"/>
                  </a:lnTo>
                  <a:lnTo>
                    <a:pt x="82543" y="14128"/>
                  </a:lnTo>
                  <a:lnTo>
                    <a:pt x="107856" y="28550"/>
                  </a:lnTo>
                  <a:lnTo>
                    <a:pt x="153173" y="32264"/>
                  </a:lnTo>
                  <a:lnTo>
                    <a:pt x="171127" y="29615"/>
                  </a:lnTo>
                  <a:lnTo>
                    <a:pt x="196734" y="30203"/>
                  </a:lnTo>
                  <a:lnTo>
                    <a:pt x="210274" y="31381"/>
                  </a:lnTo>
                  <a:lnTo>
                    <a:pt x="216749" y="35501"/>
                  </a:lnTo>
                  <a:lnTo>
                    <a:pt x="228730" y="38535"/>
                  </a:lnTo>
                  <a:lnTo>
                    <a:pt x="240209" y="40596"/>
                  </a:lnTo>
                  <a:lnTo>
                    <a:pt x="262959" y="37267"/>
                  </a:lnTo>
                  <a:lnTo>
                    <a:pt x="290540" y="34120"/>
                  </a:lnTo>
                  <a:lnTo>
                    <a:pt x="311438" y="40890"/>
                  </a:lnTo>
                  <a:lnTo>
                    <a:pt x="319177" y="34913"/>
                  </a:lnTo>
                  <a:lnTo>
                    <a:pt x="328302" y="33147"/>
                  </a:lnTo>
                  <a:lnTo>
                    <a:pt x="341852" y="28550"/>
                  </a:lnTo>
                  <a:lnTo>
                    <a:pt x="352154" y="27079"/>
                  </a:lnTo>
                  <a:lnTo>
                    <a:pt x="360984" y="22369"/>
                  </a:lnTo>
                  <a:lnTo>
                    <a:pt x="377173" y="17954"/>
                  </a:lnTo>
                  <a:lnTo>
                    <a:pt x="407489" y="1177"/>
                  </a:lnTo>
                  <a:lnTo>
                    <a:pt x="433685" y="0"/>
                  </a:lnTo>
                  <a:lnTo>
                    <a:pt x="441326" y="30498"/>
                  </a:lnTo>
                  <a:lnTo>
                    <a:pt x="453525" y="35796"/>
                  </a:lnTo>
                  <a:lnTo>
                    <a:pt x="464890" y="37616"/>
                  </a:lnTo>
                  <a:lnTo>
                    <a:pt x="482905" y="46149"/>
                  </a:lnTo>
                  <a:lnTo>
                    <a:pt x="491122" y="91659"/>
                  </a:lnTo>
                  <a:lnTo>
                    <a:pt x="464258" y="111347"/>
                  </a:lnTo>
                  <a:lnTo>
                    <a:pt x="403579" y="114823"/>
                  </a:lnTo>
                  <a:lnTo>
                    <a:pt x="300867" y="110399"/>
                  </a:lnTo>
                  <a:lnTo>
                    <a:pt x="253462" y="115771"/>
                  </a:lnTo>
                  <a:lnTo>
                    <a:pt x="202264" y="116403"/>
                  </a:lnTo>
                  <a:lnTo>
                    <a:pt x="149170" y="114507"/>
                  </a:lnTo>
                  <a:lnTo>
                    <a:pt x="131156" y="110715"/>
                  </a:lnTo>
                  <a:lnTo>
                    <a:pt x="102396" y="107238"/>
                  </a:lnTo>
                  <a:lnTo>
                    <a:pt x="68264" y="111347"/>
                  </a:lnTo>
                  <a:lnTo>
                    <a:pt x="50566" y="111347"/>
                  </a:lnTo>
                  <a:lnTo>
                    <a:pt x="31604" y="104394"/>
                  </a:lnTo>
                  <a:lnTo>
                    <a:pt x="21807" y="945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9491" name="Google Shape;9491;p41"/>
            <p:cNvGrpSpPr/>
            <p:nvPr/>
          </p:nvGrpSpPr>
          <p:grpSpPr>
            <a:xfrm>
              <a:off x="-2705359" y="2654729"/>
              <a:ext cx="14324327" cy="2772263"/>
              <a:chOff x="-2705359" y="3054779"/>
              <a:chExt cx="14324327" cy="2772263"/>
            </a:xfrm>
          </p:grpSpPr>
          <p:grpSp>
            <p:nvGrpSpPr>
              <p:cNvPr id="9492" name="Google Shape;9492;p41"/>
              <p:cNvGrpSpPr/>
              <p:nvPr/>
            </p:nvGrpSpPr>
            <p:grpSpPr>
              <a:xfrm>
                <a:off x="1496927" y="3676476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9493" name="Google Shape;9493;p41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9494" name="Google Shape;9494;p41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95" name="Google Shape;9495;p41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96" name="Google Shape;9496;p41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97" name="Google Shape;9497;p41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98" name="Google Shape;9498;p41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499" name="Google Shape;9499;p41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00" name="Google Shape;9500;p41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01" name="Google Shape;9501;p41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02" name="Google Shape;9502;p41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03" name="Google Shape;9503;p41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04" name="Google Shape;9504;p41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505" name="Google Shape;9505;p41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9506" name="Google Shape;9506;p4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07" name="Google Shape;9507;p4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08" name="Google Shape;9508;p4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09" name="Google Shape;9509;p4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10" name="Google Shape;9510;p4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11" name="Google Shape;9511;p4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12" name="Google Shape;9512;p4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13" name="Google Shape;9513;p4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514" name="Google Shape;9514;p41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9515" name="Google Shape;9515;p4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16" name="Google Shape;9516;p4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17" name="Google Shape;9517;p4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18" name="Google Shape;9518;p4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19" name="Google Shape;9519;p4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20" name="Google Shape;9520;p4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21" name="Google Shape;9521;p4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22" name="Google Shape;9522;p4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23" name="Google Shape;9523;p4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24" name="Google Shape;9524;p4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25" name="Google Shape;9525;p4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26" name="Google Shape;9526;p4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27" name="Google Shape;9527;p4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528" name="Google Shape;9528;p41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9529" name="Google Shape;9529;p41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30" name="Google Shape;9530;p41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31" name="Google Shape;9531;p41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532" name="Google Shape;9532;p41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9533" name="Google Shape;9533;p41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34" name="Google Shape;9534;p41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35" name="Google Shape;9535;p41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36" name="Google Shape;9536;p41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37" name="Google Shape;9537;p41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38" name="Google Shape;9538;p41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39" name="Google Shape;9539;p41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0" name="Google Shape;9540;p41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1" name="Google Shape;9541;p41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2" name="Google Shape;9542;p41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3" name="Google Shape;9543;p41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4" name="Google Shape;9544;p41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5" name="Google Shape;9545;p41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6" name="Google Shape;9546;p41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7" name="Google Shape;9547;p41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8" name="Google Shape;9548;p41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49" name="Google Shape;9549;p41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0" name="Google Shape;9550;p41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1" name="Google Shape;9551;p41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552" name="Google Shape;9552;p41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9553" name="Google Shape;9553;p41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4" name="Google Shape;9554;p41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5" name="Google Shape;9555;p41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6" name="Google Shape;9556;p41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7" name="Google Shape;9557;p41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8" name="Google Shape;9558;p41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59" name="Google Shape;9559;p41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0" name="Google Shape;9560;p41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1" name="Google Shape;9561;p41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2" name="Google Shape;9562;p41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3" name="Google Shape;9563;p41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4" name="Google Shape;9564;p41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5" name="Google Shape;9565;p41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6" name="Google Shape;9566;p41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7" name="Google Shape;9567;p41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8" name="Google Shape;9568;p41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69" name="Google Shape;9569;p41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0" name="Google Shape;9570;p41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1" name="Google Shape;9571;p41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2" name="Google Shape;9572;p41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3" name="Google Shape;9573;p41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4" name="Google Shape;9574;p41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5" name="Google Shape;9575;p41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6" name="Google Shape;9576;p41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7" name="Google Shape;9577;p41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8" name="Google Shape;9578;p41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79" name="Google Shape;9579;p41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0" name="Google Shape;9580;p41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1" name="Google Shape;9581;p41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2" name="Google Shape;9582;p41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3" name="Google Shape;9583;p41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4" name="Google Shape;9584;p41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5" name="Google Shape;9585;p41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6" name="Google Shape;9586;p41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7" name="Google Shape;9587;p41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8" name="Google Shape;9588;p41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89" name="Google Shape;9589;p41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0" name="Google Shape;9590;p41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1" name="Google Shape;9591;p41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2" name="Google Shape;9592;p41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3" name="Google Shape;9593;p41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4" name="Google Shape;9594;p41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5" name="Google Shape;9595;p41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6" name="Google Shape;9596;p41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7" name="Google Shape;9597;p41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8" name="Google Shape;9598;p41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599" name="Google Shape;9599;p41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00" name="Google Shape;9600;p41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01" name="Google Shape;9601;p41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02" name="Google Shape;9602;p41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03" name="Google Shape;9603;p41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04" name="Google Shape;9604;p41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05" name="Google Shape;9605;p41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06" name="Google Shape;9606;p41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07" name="Google Shape;9607;p41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08" name="Google Shape;9608;p41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09" name="Google Shape;9609;p41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10" name="Google Shape;9610;p41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11" name="Google Shape;9611;p41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12" name="Google Shape;9612;p41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13" name="Google Shape;9613;p41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14" name="Google Shape;9614;p41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15" name="Google Shape;9615;p41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16" name="Google Shape;9616;p41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17" name="Google Shape;9617;p41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18" name="Google Shape;9618;p41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19" name="Google Shape;9619;p41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20" name="Google Shape;9620;p41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21" name="Google Shape;9621;p41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9622" name="Google Shape;9622;p41"/>
              <p:cNvGrpSpPr/>
              <p:nvPr/>
            </p:nvGrpSpPr>
            <p:grpSpPr>
              <a:xfrm flipH="1">
                <a:off x="3572191" y="373967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9623" name="Google Shape;9623;p41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9624" name="Google Shape;9624;p41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25" name="Google Shape;9625;p41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26" name="Google Shape;9626;p41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27" name="Google Shape;9627;p41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28" name="Google Shape;9628;p41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29" name="Google Shape;9629;p41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30" name="Google Shape;9630;p41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31" name="Google Shape;9631;p41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32" name="Google Shape;9632;p41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33" name="Google Shape;9633;p41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34" name="Google Shape;9634;p41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635" name="Google Shape;9635;p41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9636" name="Google Shape;9636;p4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37" name="Google Shape;9637;p4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38" name="Google Shape;9638;p4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39" name="Google Shape;9639;p4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40" name="Google Shape;9640;p4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41" name="Google Shape;9641;p4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42" name="Google Shape;9642;p4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43" name="Google Shape;9643;p4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644" name="Google Shape;9644;p41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9645" name="Google Shape;9645;p4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46" name="Google Shape;9646;p4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47" name="Google Shape;9647;p4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48" name="Google Shape;9648;p4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49" name="Google Shape;9649;p4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50" name="Google Shape;9650;p4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51" name="Google Shape;9651;p4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52" name="Google Shape;9652;p4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53" name="Google Shape;9653;p4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54" name="Google Shape;9654;p4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55" name="Google Shape;9655;p4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56" name="Google Shape;9656;p4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57" name="Google Shape;9657;p4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658" name="Google Shape;9658;p41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9659" name="Google Shape;9659;p41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60" name="Google Shape;9660;p41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61" name="Google Shape;9661;p41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662" name="Google Shape;9662;p41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9663" name="Google Shape;9663;p41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64" name="Google Shape;9664;p41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65" name="Google Shape;9665;p41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66" name="Google Shape;9666;p41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67" name="Google Shape;9667;p41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68" name="Google Shape;9668;p41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69" name="Google Shape;9669;p41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70" name="Google Shape;9670;p41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71" name="Google Shape;9671;p41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72" name="Google Shape;9672;p41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73" name="Google Shape;9673;p41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74" name="Google Shape;9674;p41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75" name="Google Shape;9675;p41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76" name="Google Shape;9676;p41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77" name="Google Shape;9677;p41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78" name="Google Shape;9678;p41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79" name="Google Shape;9679;p41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80" name="Google Shape;9680;p41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81" name="Google Shape;9681;p41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682" name="Google Shape;9682;p41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9683" name="Google Shape;9683;p41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84" name="Google Shape;9684;p41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85" name="Google Shape;9685;p41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86" name="Google Shape;9686;p41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87" name="Google Shape;9687;p41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88" name="Google Shape;9688;p41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89" name="Google Shape;9689;p41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90" name="Google Shape;9690;p41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91" name="Google Shape;9691;p41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92" name="Google Shape;9692;p41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93" name="Google Shape;9693;p41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94" name="Google Shape;9694;p41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95" name="Google Shape;9695;p41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96" name="Google Shape;9696;p41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97" name="Google Shape;9697;p41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98" name="Google Shape;9698;p41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699" name="Google Shape;9699;p41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00" name="Google Shape;9700;p41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01" name="Google Shape;9701;p41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02" name="Google Shape;9702;p41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03" name="Google Shape;9703;p41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04" name="Google Shape;9704;p41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05" name="Google Shape;9705;p41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06" name="Google Shape;9706;p41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07" name="Google Shape;9707;p41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08" name="Google Shape;9708;p41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09" name="Google Shape;9709;p41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10" name="Google Shape;9710;p41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11" name="Google Shape;9711;p41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12" name="Google Shape;9712;p41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13" name="Google Shape;9713;p41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14" name="Google Shape;9714;p41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15" name="Google Shape;9715;p41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16" name="Google Shape;9716;p41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17" name="Google Shape;9717;p41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18" name="Google Shape;9718;p41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19" name="Google Shape;9719;p41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20" name="Google Shape;9720;p41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21" name="Google Shape;9721;p41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22" name="Google Shape;9722;p41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23" name="Google Shape;9723;p41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24" name="Google Shape;9724;p41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25" name="Google Shape;9725;p41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26" name="Google Shape;9726;p41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27" name="Google Shape;9727;p41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28" name="Google Shape;9728;p41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29" name="Google Shape;9729;p41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30" name="Google Shape;9730;p41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31" name="Google Shape;9731;p41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32" name="Google Shape;9732;p41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33" name="Google Shape;9733;p41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34" name="Google Shape;9734;p41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35" name="Google Shape;9735;p41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36" name="Google Shape;9736;p41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37" name="Google Shape;9737;p41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38" name="Google Shape;9738;p41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39" name="Google Shape;9739;p41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40" name="Google Shape;9740;p41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41" name="Google Shape;9741;p41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42" name="Google Shape;9742;p41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43" name="Google Shape;9743;p41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44" name="Google Shape;9744;p41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45" name="Google Shape;9745;p41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46" name="Google Shape;9746;p41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47" name="Google Shape;9747;p41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48" name="Google Shape;9748;p41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49" name="Google Shape;9749;p41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50" name="Google Shape;9750;p41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51" name="Google Shape;9751;p41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9752" name="Google Shape;9752;p41"/>
              <p:cNvGrpSpPr/>
              <p:nvPr/>
            </p:nvGrpSpPr>
            <p:grpSpPr>
              <a:xfrm>
                <a:off x="-2705359" y="3054779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9753" name="Google Shape;9753;p4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9754" name="Google Shape;9754;p4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55" name="Google Shape;9755;p4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56" name="Google Shape;9756;p4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57" name="Google Shape;9757;p4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58" name="Google Shape;9758;p4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59" name="Google Shape;9759;p4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60" name="Google Shape;9760;p4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61" name="Google Shape;9761;p4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62" name="Google Shape;9762;p4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63" name="Google Shape;9763;p4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64" name="Google Shape;9764;p4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65" name="Google Shape;9765;p4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66" name="Google Shape;9766;p4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67" name="Google Shape;9767;p4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68" name="Google Shape;9768;p4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69" name="Google Shape;9769;p4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70" name="Google Shape;9770;p4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71" name="Google Shape;9771;p4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72" name="Google Shape;9772;p4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73" name="Google Shape;9773;p4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774" name="Google Shape;9774;p41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9775" name="Google Shape;9775;p4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76" name="Google Shape;9776;p4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77" name="Google Shape;9777;p4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78" name="Google Shape;9778;p4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79" name="Google Shape;9779;p4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80" name="Google Shape;9780;p4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81" name="Google Shape;9781;p4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82" name="Google Shape;9782;p4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83" name="Google Shape;9783;p4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84" name="Google Shape;9784;p4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85" name="Google Shape;9785;p4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86" name="Google Shape;9786;p4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87" name="Google Shape;9787;p4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788" name="Google Shape;9788;p4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9789" name="Google Shape;9789;p4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9790" name="Google Shape;9790;p4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91" name="Google Shape;9791;p4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92" name="Google Shape;9792;p4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93" name="Google Shape;9793;p4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94" name="Google Shape;9794;p4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95" name="Google Shape;9795;p4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96" name="Google Shape;9796;p4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97" name="Google Shape;9797;p4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98" name="Google Shape;9798;p4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799" name="Google Shape;9799;p4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00" name="Google Shape;9800;p4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01" name="Google Shape;9801;p4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02" name="Google Shape;9802;p4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03" name="Google Shape;9803;p4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04" name="Google Shape;9804;p4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05" name="Google Shape;9805;p4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06" name="Google Shape;9806;p4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07" name="Google Shape;9807;p4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08" name="Google Shape;9808;p4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09" name="Google Shape;9809;p4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10" name="Google Shape;9810;p4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11" name="Google Shape;9811;p4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12" name="Google Shape;9812;p4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13" name="Google Shape;9813;p4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14" name="Google Shape;9814;p4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15" name="Google Shape;9815;p4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16" name="Google Shape;9816;p4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9817" name="Google Shape;9817;p4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9818" name="Google Shape;9818;p4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19" name="Google Shape;9819;p4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20" name="Google Shape;9820;p4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21" name="Google Shape;9821;p4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22" name="Google Shape;9822;p4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23" name="Google Shape;9823;p4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24" name="Google Shape;9824;p4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25" name="Google Shape;9825;p4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26" name="Google Shape;9826;p4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27" name="Google Shape;9827;p4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28" name="Google Shape;9828;p4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9829" name="Google Shape;9829;p41"/>
              <p:cNvGrpSpPr/>
              <p:nvPr/>
            </p:nvGrpSpPr>
            <p:grpSpPr>
              <a:xfrm flipH="1">
                <a:off x="6527540" y="3054779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9830" name="Google Shape;9830;p4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9831" name="Google Shape;9831;p4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32" name="Google Shape;9832;p4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33" name="Google Shape;9833;p4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34" name="Google Shape;9834;p4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35" name="Google Shape;9835;p4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36" name="Google Shape;9836;p4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37" name="Google Shape;9837;p4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38" name="Google Shape;9838;p4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39" name="Google Shape;9839;p4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40" name="Google Shape;9840;p4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41" name="Google Shape;9841;p4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42" name="Google Shape;9842;p4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43" name="Google Shape;9843;p4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44" name="Google Shape;9844;p4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45" name="Google Shape;9845;p4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46" name="Google Shape;9846;p4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47" name="Google Shape;9847;p4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48" name="Google Shape;9848;p4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49" name="Google Shape;9849;p4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50" name="Google Shape;9850;p4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851" name="Google Shape;9851;p41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9852" name="Google Shape;9852;p4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53" name="Google Shape;9853;p4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54" name="Google Shape;9854;p4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55" name="Google Shape;9855;p4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56" name="Google Shape;9856;p4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57" name="Google Shape;9857;p4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58" name="Google Shape;9858;p4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59" name="Google Shape;9859;p4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60" name="Google Shape;9860;p4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61" name="Google Shape;9861;p4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62" name="Google Shape;9862;p4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63" name="Google Shape;9863;p4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64" name="Google Shape;9864;p4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865" name="Google Shape;9865;p4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9866" name="Google Shape;9866;p4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9867" name="Google Shape;9867;p4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68" name="Google Shape;9868;p4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69" name="Google Shape;9869;p4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70" name="Google Shape;9870;p4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71" name="Google Shape;9871;p4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72" name="Google Shape;9872;p4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73" name="Google Shape;9873;p4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74" name="Google Shape;9874;p4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75" name="Google Shape;9875;p4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76" name="Google Shape;9876;p4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77" name="Google Shape;9877;p4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78" name="Google Shape;9878;p4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79" name="Google Shape;9879;p4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80" name="Google Shape;9880;p4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81" name="Google Shape;9881;p4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82" name="Google Shape;9882;p4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83" name="Google Shape;9883;p4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84" name="Google Shape;9884;p4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85" name="Google Shape;9885;p4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86" name="Google Shape;9886;p4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87" name="Google Shape;9887;p4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88" name="Google Shape;9888;p4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89" name="Google Shape;9889;p4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90" name="Google Shape;9890;p4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91" name="Google Shape;9891;p4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92" name="Google Shape;9892;p4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893" name="Google Shape;9893;p4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9894" name="Google Shape;9894;p4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9895" name="Google Shape;9895;p4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96" name="Google Shape;9896;p4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97" name="Google Shape;9897;p4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98" name="Google Shape;9898;p4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899" name="Google Shape;9899;p4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900" name="Google Shape;9900;p4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901" name="Google Shape;9901;p4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902" name="Google Shape;9902;p4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903" name="Google Shape;9903;p4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904" name="Google Shape;9904;p4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905" name="Google Shape;9905;p4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2" name="Google Shape;22;p5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" name="Google Shape;23;p5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" name="Google Shape;24;p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CUSTOM_8_1">
    <p:spTree>
      <p:nvGrpSpPr>
        <p:cNvPr id="9906" name="Shape 9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7" name="Google Shape;9907;p42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08" name="Google Shape;9908;p42"/>
          <p:cNvGrpSpPr/>
          <p:nvPr/>
        </p:nvGrpSpPr>
        <p:grpSpPr>
          <a:xfrm>
            <a:off x="-3049069" y="1144240"/>
            <a:ext cx="15346786" cy="5679535"/>
            <a:chOff x="-3049069" y="1144240"/>
            <a:chExt cx="15346786" cy="5679535"/>
          </a:xfrm>
        </p:grpSpPr>
        <p:sp>
          <p:nvSpPr>
            <p:cNvPr id="9909" name="Google Shape;9909;p42"/>
            <p:cNvSpPr/>
            <p:nvPr/>
          </p:nvSpPr>
          <p:spPr>
            <a:xfrm>
              <a:off x="-832500" y="2509000"/>
              <a:ext cx="11732875" cy="4314775"/>
            </a:xfrm>
            <a:custGeom>
              <a:rect b="b" l="l" r="r" t="t"/>
              <a:pathLst>
                <a:path extrusionOk="0" h="172591" w="469315">
                  <a:moveTo>
                    <a:pt x="13970" y="0"/>
                  </a:moveTo>
                  <a:lnTo>
                    <a:pt x="36502" y="38852"/>
                  </a:lnTo>
                  <a:lnTo>
                    <a:pt x="55634" y="50920"/>
                  </a:lnTo>
                  <a:lnTo>
                    <a:pt x="58577" y="82414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9910" name="Google Shape;9910;p42"/>
            <p:cNvGrpSpPr/>
            <p:nvPr/>
          </p:nvGrpSpPr>
          <p:grpSpPr>
            <a:xfrm>
              <a:off x="-3049069" y="1144240"/>
              <a:ext cx="15346786" cy="5258873"/>
              <a:chOff x="-3049069" y="1144240"/>
              <a:chExt cx="15346786" cy="5258873"/>
            </a:xfrm>
          </p:grpSpPr>
          <p:grpSp>
            <p:nvGrpSpPr>
              <p:cNvPr id="9911" name="Google Shape;9911;p42"/>
              <p:cNvGrpSpPr/>
              <p:nvPr/>
            </p:nvGrpSpPr>
            <p:grpSpPr>
              <a:xfrm>
                <a:off x="259080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9912" name="Google Shape;9912;p42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9913" name="Google Shape;9913;p42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14" name="Google Shape;9914;p42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15" name="Google Shape;9915;p42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16" name="Google Shape;9916;p42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17" name="Google Shape;9917;p42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18" name="Google Shape;9918;p42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19" name="Google Shape;9919;p42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20" name="Google Shape;9920;p42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921" name="Google Shape;9921;p42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9922" name="Google Shape;9922;p42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23" name="Google Shape;9923;p42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24" name="Google Shape;9924;p42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25" name="Google Shape;9925;p42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26" name="Google Shape;9926;p42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27" name="Google Shape;9927;p42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28" name="Google Shape;9928;p42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29" name="Google Shape;9929;p42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30" name="Google Shape;9930;p42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31" name="Google Shape;9931;p42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32" name="Google Shape;9932;p42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33" name="Google Shape;9933;p42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34" name="Google Shape;9934;p42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935" name="Google Shape;9935;p42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36" name="Google Shape;9936;p42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37" name="Google Shape;9937;p42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38" name="Google Shape;9938;p42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39" name="Google Shape;9939;p42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40" name="Google Shape;9940;p42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41" name="Google Shape;9941;p42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42" name="Google Shape;9942;p42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43" name="Google Shape;9943;p42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44" name="Google Shape;9944;p42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45" name="Google Shape;9945;p42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46" name="Google Shape;9946;p42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47" name="Google Shape;9947;p42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48" name="Google Shape;9948;p42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49" name="Google Shape;9949;p42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50" name="Google Shape;9950;p42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51" name="Google Shape;9951;p42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52" name="Google Shape;9952;p42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53" name="Google Shape;9953;p42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54" name="Google Shape;9954;p42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55" name="Google Shape;9955;p42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56" name="Google Shape;9956;p42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57" name="Google Shape;9957;p42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58" name="Google Shape;9958;p42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959" name="Google Shape;9959;p42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960" name="Google Shape;9960;p42"/>
              <p:cNvGrpSpPr/>
              <p:nvPr/>
            </p:nvGrpSpPr>
            <p:grpSpPr>
              <a:xfrm rot="3519946">
                <a:off x="-3101073" y="2530138"/>
                <a:ext cx="4642659" cy="2487077"/>
                <a:chOff x="-1951296" y="3403209"/>
                <a:chExt cx="4642922" cy="2487218"/>
              </a:xfrm>
            </p:grpSpPr>
            <p:grpSp>
              <p:nvGrpSpPr>
                <p:cNvPr id="9961" name="Google Shape;9961;p42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9962" name="Google Shape;9962;p42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63" name="Google Shape;9963;p42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64" name="Google Shape;9964;p42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65" name="Google Shape;9965;p42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66" name="Google Shape;9966;p42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67" name="Google Shape;9967;p42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68" name="Google Shape;9968;p42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69" name="Google Shape;9969;p42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70" name="Google Shape;9970;p42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71" name="Google Shape;9971;p42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72" name="Google Shape;9972;p42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73" name="Google Shape;9973;p42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74" name="Google Shape;9974;p42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75" name="Google Shape;9975;p42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76" name="Google Shape;9976;p42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77" name="Google Shape;9977;p42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78" name="Google Shape;9978;p42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79" name="Google Shape;9979;p42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80" name="Google Shape;9980;p42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81" name="Google Shape;9981;p42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9982" name="Google Shape;9982;p42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9983" name="Google Shape;9983;p42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84" name="Google Shape;9984;p42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85" name="Google Shape;9985;p42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86" name="Google Shape;9986;p42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87" name="Google Shape;9987;p42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88" name="Google Shape;9988;p42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89" name="Google Shape;9989;p42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90" name="Google Shape;9990;p42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91" name="Google Shape;9991;p42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92" name="Google Shape;9992;p42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93" name="Google Shape;9993;p42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94" name="Google Shape;9994;p42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95" name="Google Shape;9995;p42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996" name="Google Shape;9996;p42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9997" name="Google Shape;9997;p42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9998" name="Google Shape;9998;p42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999" name="Google Shape;9999;p42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00" name="Google Shape;10000;p42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01" name="Google Shape;10001;p42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02" name="Google Shape;10002;p42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03" name="Google Shape;10003;p42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04" name="Google Shape;10004;p42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05" name="Google Shape;10005;p42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06" name="Google Shape;10006;p42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07" name="Google Shape;10007;p42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08" name="Google Shape;10008;p42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09" name="Google Shape;10009;p42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10" name="Google Shape;10010;p42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11" name="Google Shape;10011;p42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12" name="Google Shape;10012;p42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13" name="Google Shape;10013;p42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14" name="Google Shape;10014;p42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15" name="Google Shape;10015;p42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16" name="Google Shape;10016;p42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17" name="Google Shape;10017;p42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18" name="Google Shape;10018;p42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19" name="Google Shape;10019;p42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20" name="Google Shape;10020;p42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21" name="Google Shape;10021;p42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22" name="Google Shape;10022;p42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23" name="Google Shape;10023;p42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24" name="Google Shape;10024;p42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0025" name="Google Shape;10025;p42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0026" name="Google Shape;10026;p42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027" name="Google Shape;10027;p42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028" name="Google Shape;10028;p42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029" name="Google Shape;10029;p42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030" name="Google Shape;10030;p42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031" name="Google Shape;10031;p42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032" name="Google Shape;10032;p42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033" name="Google Shape;10033;p42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034" name="Google Shape;10034;p42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035" name="Google Shape;10035;p42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036" name="Google Shape;10036;p42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0037" name="Google Shape;10037;p42"/>
              <p:cNvGrpSpPr/>
              <p:nvPr/>
            </p:nvGrpSpPr>
            <p:grpSpPr>
              <a:xfrm>
                <a:off x="5306004" y="4669996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0038" name="Google Shape;10038;p42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0039" name="Google Shape;10039;p42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40" name="Google Shape;10040;p42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41" name="Google Shape;10041;p42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42" name="Google Shape;10042;p42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43" name="Google Shape;10043;p42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44" name="Google Shape;10044;p42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45" name="Google Shape;10045;p42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46" name="Google Shape;10046;p42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047" name="Google Shape;10047;p42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0048" name="Google Shape;10048;p42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49" name="Google Shape;10049;p42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50" name="Google Shape;10050;p42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51" name="Google Shape;10051;p42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52" name="Google Shape;10052;p42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53" name="Google Shape;10053;p42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54" name="Google Shape;10054;p42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55" name="Google Shape;10055;p42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56" name="Google Shape;10056;p42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57" name="Google Shape;10057;p42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58" name="Google Shape;10058;p42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59" name="Google Shape;10059;p42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60" name="Google Shape;10060;p42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061" name="Google Shape;10061;p42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62" name="Google Shape;10062;p42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63" name="Google Shape;10063;p42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64" name="Google Shape;10064;p42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65" name="Google Shape;10065;p42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66" name="Google Shape;10066;p42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67" name="Google Shape;10067;p42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68" name="Google Shape;10068;p42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69" name="Google Shape;10069;p42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70" name="Google Shape;10070;p42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71" name="Google Shape;10071;p42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72" name="Google Shape;10072;p42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73" name="Google Shape;10073;p42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74" name="Google Shape;10074;p42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75" name="Google Shape;10075;p42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76" name="Google Shape;10076;p42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77" name="Google Shape;10077;p42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78" name="Google Shape;10078;p42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79" name="Google Shape;10079;p42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80" name="Google Shape;10080;p42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81" name="Google Shape;10081;p42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82" name="Google Shape;10082;p42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83" name="Google Shape;10083;p42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84" name="Google Shape;10084;p42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085" name="Google Shape;10085;p42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0086" name="Google Shape;10086;p42"/>
              <p:cNvGrpSpPr/>
              <p:nvPr/>
            </p:nvGrpSpPr>
            <p:grpSpPr>
              <a:xfrm rot="-3383172">
                <a:off x="7655384" y="2530044"/>
                <a:ext cx="4642989" cy="2487254"/>
                <a:chOff x="5683524" y="3609799"/>
                <a:chExt cx="4642922" cy="2487218"/>
              </a:xfrm>
            </p:grpSpPr>
            <p:grpSp>
              <p:nvGrpSpPr>
                <p:cNvPr id="10087" name="Google Shape;10087;p42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088" name="Google Shape;10088;p42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89" name="Google Shape;10089;p42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90" name="Google Shape;10090;p42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91" name="Google Shape;10091;p42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92" name="Google Shape;10092;p42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93" name="Google Shape;10093;p42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94" name="Google Shape;10094;p42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95" name="Google Shape;10095;p42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96" name="Google Shape;10096;p42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97" name="Google Shape;10097;p42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98" name="Google Shape;10098;p42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099" name="Google Shape;10099;p42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00" name="Google Shape;10100;p42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01" name="Google Shape;10101;p42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02" name="Google Shape;10102;p42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03" name="Google Shape;10103;p42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04" name="Google Shape;10104;p42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05" name="Google Shape;10105;p42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06" name="Google Shape;10106;p42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07" name="Google Shape;10107;p42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108" name="Google Shape;10108;p42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0109" name="Google Shape;10109;p42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10" name="Google Shape;10110;p42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11" name="Google Shape;10111;p42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12" name="Google Shape;10112;p42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13" name="Google Shape;10113;p42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14" name="Google Shape;10114;p42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15" name="Google Shape;10115;p42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16" name="Google Shape;10116;p42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17" name="Google Shape;10117;p42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18" name="Google Shape;10118;p42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19" name="Google Shape;10119;p42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20" name="Google Shape;10120;p42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21" name="Google Shape;10121;p42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122" name="Google Shape;10122;p42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0123" name="Google Shape;10123;p42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0124" name="Google Shape;10124;p42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25" name="Google Shape;10125;p42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26" name="Google Shape;10126;p42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27" name="Google Shape;10127;p42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28" name="Google Shape;10128;p42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29" name="Google Shape;10129;p42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30" name="Google Shape;10130;p42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31" name="Google Shape;10131;p42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32" name="Google Shape;10132;p42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33" name="Google Shape;10133;p42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34" name="Google Shape;10134;p42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35" name="Google Shape;10135;p42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36" name="Google Shape;10136;p42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37" name="Google Shape;10137;p42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38" name="Google Shape;10138;p42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39" name="Google Shape;10139;p42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40" name="Google Shape;10140;p42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41" name="Google Shape;10141;p42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42" name="Google Shape;10142;p42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43" name="Google Shape;10143;p42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44" name="Google Shape;10144;p42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45" name="Google Shape;10145;p42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46" name="Google Shape;10146;p42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47" name="Google Shape;10147;p42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48" name="Google Shape;10148;p42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49" name="Google Shape;10149;p42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50" name="Google Shape;10150;p42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0151" name="Google Shape;10151;p42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0152" name="Google Shape;10152;p42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53" name="Google Shape;10153;p42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54" name="Google Shape;10154;p42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55" name="Google Shape;10155;p42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56" name="Google Shape;10156;p42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57" name="Google Shape;10157;p42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58" name="Google Shape;10158;p42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59" name="Google Shape;10159;p42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60" name="Google Shape;10160;p42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61" name="Google Shape;10161;p42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162" name="Google Shape;10162;p42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0163" name="Google Shape;10163;p42"/>
              <p:cNvGrpSpPr/>
              <p:nvPr/>
            </p:nvGrpSpPr>
            <p:grpSpPr>
              <a:xfrm>
                <a:off x="3150817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0164" name="Google Shape;10164;p42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0165" name="Google Shape;10165;p42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66" name="Google Shape;10166;p42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67" name="Google Shape;10167;p42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68" name="Google Shape;10168;p42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69" name="Google Shape;10169;p42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70" name="Google Shape;10170;p42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71" name="Google Shape;10171;p42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72" name="Google Shape;10172;p42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173" name="Google Shape;10173;p42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0174" name="Google Shape;10174;p42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75" name="Google Shape;10175;p42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76" name="Google Shape;10176;p42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77" name="Google Shape;10177;p42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78" name="Google Shape;10178;p42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79" name="Google Shape;10179;p42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80" name="Google Shape;10180;p42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81" name="Google Shape;10181;p42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82" name="Google Shape;10182;p42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83" name="Google Shape;10183;p42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84" name="Google Shape;10184;p42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85" name="Google Shape;10185;p42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186" name="Google Shape;10186;p42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187" name="Google Shape;10187;p42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88" name="Google Shape;10188;p42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89" name="Google Shape;10189;p42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90" name="Google Shape;10190;p42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91" name="Google Shape;10191;p42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92" name="Google Shape;10192;p42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93" name="Google Shape;10193;p42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94" name="Google Shape;10194;p42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95" name="Google Shape;10195;p42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96" name="Google Shape;10196;p42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97" name="Google Shape;10197;p42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98" name="Google Shape;10198;p42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199" name="Google Shape;10199;p42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00" name="Google Shape;10200;p42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01" name="Google Shape;10201;p42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02" name="Google Shape;10202;p42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03" name="Google Shape;10203;p42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04" name="Google Shape;10204;p42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05" name="Google Shape;10205;p42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06" name="Google Shape;10206;p42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07" name="Google Shape;10207;p42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08" name="Google Shape;10208;p42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09" name="Google Shape;10209;p42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10" name="Google Shape;10210;p42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11" name="Google Shape;10211;p42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10212" name="Google Shape;10212;p42"/>
          <p:cNvSpPr txBox="1"/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213" name="Google Shape;10213;p42"/>
          <p:cNvSpPr txBox="1"/>
          <p:nvPr>
            <p:ph idx="1" type="subTitle"/>
          </p:nvPr>
        </p:nvSpPr>
        <p:spPr>
          <a:xfrm>
            <a:off x="937700" y="1857545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0214" name="Google Shape;10214;p42"/>
          <p:cNvSpPr txBox="1"/>
          <p:nvPr>
            <p:ph idx="2" type="subTitle"/>
          </p:nvPr>
        </p:nvSpPr>
        <p:spPr>
          <a:xfrm>
            <a:off x="3484386" y="1857545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0215" name="Google Shape;10215;p42"/>
          <p:cNvSpPr txBox="1"/>
          <p:nvPr>
            <p:ph idx="3" type="subTitle"/>
          </p:nvPr>
        </p:nvSpPr>
        <p:spPr>
          <a:xfrm>
            <a:off x="6031075" y="1857545"/>
            <a:ext cx="2175300" cy="78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0216" name="Google Shape;10216;p42"/>
          <p:cNvSpPr txBox="1"/>
          <p:nvPr>
            <p:ph hasCustomPrompt="1" idx="4" type="title"/>
          </p:nvPr>
        </p:nvSpPr>
        <p:spPr>
          <a:xfrm>
            <a:off x="1292450" y="3690400"/>
            <a:ext cx="14658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3600">
                <a:solidFill>
                  <a:schemeClr val="lt2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17" name="Google Shape;10217;p42"/>
          <p:cNvSpPr txBox="1"/>
          <p:nvPr>
            <p:ph hasCustomPrompt="1" idx="5" type="title"/>
          </p:nvPr>
        </p:nvSpPr>
        <p:spPr>
          <a:xfrm>
            <a:off x="3839136" y="3690511"/>
            <a:ext cx="14658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3600">
                <a:solidFill>
                  <a:schemeClr val="lt2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18" name="Google Shape;10218;p42"/>
          <p:cNvSpPr txBox="1"/>
          <p:nvPr>
            <p:ph hasCustomPrompt="1" idx="6" type="title"/>
          </p:nvPr>
        </p:nvSpPr>
        <p:spPr>
          <a:xfrm>
            <a:off x="6385825" y="3690511"/>
            <a:ext cx="14658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3600">
                <a:solidFill>
                  <a:schemeClr val="lt2"/>
                </a:solidFill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19" name="Google Shape;10219;p42"/>
          <p:cNvSpPr txBox="1"/>
          <p:nvPr>
            <p:ph idx="7" type="subTitle"/>
          </p:nvPr>
        </p:nvSpPr>
        <p:spPr>
          <a:xfrm>
            <a:off x="937700" y="1508195"/>
            <a:ext cx="21753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10220" name="Google Shape;10220;p42"/>
          <p:cNvSpPr txBox="1"/>
          <p:nvPr>
            <p:ph idx="8" type="subTitle"/>
          </p:nvPr>
        </p:nvSpPr>
        <p:spPr>
          <a:xfrm>
            <a:off x="3484386" y="1508195"/>
            <a:ext cx="21753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10221" name="Google Shape;10221;p42"/>
          <p:cNvSpPr txBox="1"/>
          <p:nvPr>
            <p:ph idx="9" type="subTitle"/>
          </p:nvPr>
        </p:nvSpPr>
        <p:spPr>
          <a:xfrm>
            <a:off x="6031075" y="1508195"/>
            <a:ext cx="21753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b="1" sz="2000"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2">
    <p:spTree>
      <p:nvGrpSpPr>
        <p:cNvPr id="10222" name="Shape 10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3" name="Google Shape;10223;p43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24" name="Google Shape;10224;p43"/>
          <p:cNvGrpSpPr/>
          <p:nvPr/>
        </p:nvGrpSpPr>
        <p:grpSpPr>
          <a:xfrm>
            <a:off x="-3049069" y="1144240"/>
            <a:ext cx="15346786" cy="5679535"/>
            <a:chOff x="-3049069" y="1144240"/>
            <a:chExt cx="15346786" cy="5679535"/>
          </a:xfrm>
        </p:grpSpPr>
        <p:sp>
          <p:nvSpPr>
            <p:cNvPr id="10225" name="Google Shape;10225;p43"/>
            <p:cNvSpPr/>
            <p:nvPr/>
          </p:nvSpPr>
          <p:spPr>
            <a:xfrm>
              <a:off x="-832500" y="2509000"/>
              <a:ext cx="11732875" cy="4314775"/>
            </a:xfrm>
            <a:custGeom>
              <a:rect b="b" l="l" r="r" t="t"/>
              <a:pathLst>
                <a:path extrusionOk="0" h="172591" w="469315">
                  <a:moveTo>
                    <a:pt x="13970" y="0"/>
                  </a:moveTo>
                  <a:lnTo>
                    <a:pt x="36502" y="38852"/>
                  </a:lnTo>
                  <a:lnTo>
                    <a:pt x="55634" y="50920"/>
                  </a:lnTo>
                  <a:lnTo>
                    <a:pt x="58577" y="82414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0226" name="Google Shape;10226;p43"/>
            <p:cNvGrpSpPr/>
            <p:nvPr/>
          </p:nvGrpSpPr>
          <p:grpSpPr>
            <a:xfrm>
              <a:off x="-3049069" y="1144240"/>
              <a:ext cx="15346786" cy="5258873"/>
              <a:chOff x="-3049069" y="1144240"/>
              <a:chExt cx="15346786" cy="5258873"/>
            </a:xfrm>
          </p:grpSpPr>
          <p:grpSp>
            <p:nvGrpSpPr>
              <p:cNvPr id="10227" name="Google Shape;10227;p43"/>
              <p:cNvGrpSpPr/>
              <p:nvPr/>
            </p:nvGrpSpPr>
            <p:grpSpPr>
              <a:xfrm>
                <a:off x="259080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0228" name="Google Shape;10228;p4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0229" name="Google Shape;10229;p4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30" name="Google Shape;10230;p4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31" name="Google Shape;10231;p4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32" name="Google Shape;10232;p4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33" name="Google Shape;10233;p4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34" name="Google Shape;10234;p4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35" name="Google Shape;10235;p4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36" name="Google Shape;10236;p4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237" name="Google Shape;10237;p4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0238" name="Google Shape;10238;p4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39" name="Google Shape;10239;p4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40" name="Google Shape;10240;p4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41" name="Google Shape;10241;p4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42" name="Google Shape;10242;p4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43" name="Google Shape;10243;p4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44" name="Google Shape;10244;p4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45" name="Google Shape;10245;p4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46" name="Google Shape;10246;p4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47" name="Google Shape;10247;p4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48" name="Google Shape;10248;p4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49" name="Google Shape;10249;p4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50" name="Google Shape;10250;p4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251" name="Google Shape;10251;p4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52" name="Google Shape;10252;p4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53" name="Google Shape;10253;p4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54" name="Google Shape;10254;p4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55" name="Google Shape;10255;p4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56" name="Google Shape;10256;p4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57" name="Google Shape;10257;p4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58" name="Google Shape;10258;p4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59" name="Google Shape;10259;p4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60" name="Google Shape;10260;p4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61" name="Google Shape;10261;p4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62" name="Google Shape;10262;p4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63" name="Google Shape;10263;p4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64" name="Google Shape;10264;p4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65" name="Google Shape;10265;p4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66" name="Google Shape;10266;p4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67" name="Google Shape;10267;p4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68" name="Google Shape;10268;p4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69" name="Google Shape;10269;p4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70" name="Google Shape;10270;p4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71" name="Google Shape;10271;p4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72" name="Google Shape;10272;p4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73" name="Google Shape;10273;p4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74" name="Google Shape;10274;p4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275" name="Google Shape;10275;p4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0276" name="Google Shape;10276;p43"/>
              <p:cNvGrpSpPr/>
              <p:nvPr/>
            </p:nvGrpSpPr>
            <p:grpSpPr>
              <a:xfrm rot="3519946">
                <a:off x="-3101073" y="2530138"/>
                <a:ext cx="4642659" cy="2487077"/>
                <a:chOff x="-1951296" y="3403209"/>
                <a:chExt cx="4642922" cy="2487218"/>
              </a:xfrm>
            </p:grpSpPr>
            <p:grpSp>
              <p:nvGrpSpPr>
                <p:cNvPr id="10277" name="Google Shape;10277;p43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278" name="Google Shape;10278;p4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79" name="Google Shape;10279;p4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80" name="Google Shape;10280;p4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81" name="Google Shape;10281;p4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82" name="Google Shape;10282;p4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83" name="Google Shape;10283;p4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84" name="Google Shape;10284;p4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85" name="Google Shape;10285;p4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86" name="Google Shape;10286;p4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87" name="Google Shape;10287;p4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88" name="Google Shape;10288;p4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89" name="Google Shape;10289;p4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90" name="Google Shape;10290;p4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91" name="Google Shape;10291;p4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92" name="Google Shape;10292;p4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93" name="Google Shape;10293;p4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94" name="Google Shape;10294;p4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95" name="Google Shape;10295;p4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96" name="Google Shape;10296;p4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297" name="Google Shape;10297;p4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298" name="Google Shape;10298;p43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0299" name="Google Shape;10299;p4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00" name="Google Shape;10300;p4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01" name="Google Shape;10301;p4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02" name="Google Shape;10302;p4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03" name="Google Shape;10303;p4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04" name="Google Shape;10304;p4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05" name="Google Shape;10305;p4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06" name="Google Shape;10306;p4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07" name="Google Shape;10307;p4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08" name="Google Shape;10308;p4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09" name="Google Shape;10309;p4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10" name="Google Shape;10310;p4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11" name="Google Shape;10311;p4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312" name="Google Shape;10312;p43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0313" name="Google Shape;10313;p43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0314" name="Google Shape;10314;p4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15" name="Google Shape;10315;p4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16" name="Google Shape;10316;p4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17" name="Google Shape;10317;p4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18" name="Google Shape;10318;p4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19" name="Google Shape;10319;p4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20" name="Google Shape;10320;p4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21" name="Google Shape;10321;p4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22" name="Google Shape;10322;p4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23" name="Google Shape;10323;p4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24" name="Google Shape;10324;p4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25" name="Google Shape;10325;p4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26" name="Google Shape;10326;p4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27" name="Google Shape;10327;p4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28" name="Google Shape;10328;p4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29" name="Google Shape;10329;p4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30" name="Google Shape;10330;p4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31" name="Google Shape;10331;p4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32" name="Google Shape;10332;p4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33" name="Google Shape;10333;p4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34" name="Google Shape;10334;p4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35" name="Google Shape;10335;p4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36" name="Google Shape;10336;p4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37" name="Google Shape;10337;p4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38" name="Google Shape;10338;p4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39" name="Google Shape;10339;p4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40" name="Google Shape;10340;p4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0341" name="Google Shape;10341;p4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0342" name="Google Shape;10342;p4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343" name="Google Shape;10343;p4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344" name="Google Shape;10344;p4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345" name="Google Shape;10345;p4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346" name="Google Shape;10346;p4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347" name="Google Shape;10347;p4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348" name="Google Shape;10348;p4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349" name="Google Shape;10349;p4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350" name="Google Shape;10350;p4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351" name="Google Shape;10351;p4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352" name="Google Shape;10352;p4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0353" name="Google Shape;10353;p43"/>
              <p:cNvGrpSpPr/>
              <p:nvPr/>
            </p:nvGrpSpPr>
            <p:grpSpPr>
              <a:xfrm>
                <a:off x="5306004" y="4669996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0354" name="Google Shape;10354;p4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0355" name="Google Shape;10355;p4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56" name="Google Shape;10356;p4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57" name="Google Shape;10357;p4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58" name="Google Shape;10358;p4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59" name="Google Shape;10359;p4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60" name="Google Shape;10360;p4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61" name="Google Shape;10361;p4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62" name="Google Shape;10362;p4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363" name="Google Shape;10363;p4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0364" name="Google Shape;10364;p4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65" name="Google Shape;10365;p4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66" name="Google Shape;10366;p4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67" name="Google Shape;10367;p4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68" name="Google Shape;10368;p4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69" name="Google Shape;10369;p4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70" name="Google Shape;10370;p4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71" name="Google Shape;10371;p4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72" name="Google Shape;10372;p4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73" name="Google Shape;10373;p4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74" name="Google Shape;10374;p4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75" name="Google Shape;10375;p4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376" name="Google Shape;10376;p4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377" name="Google Shape;10377;p4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78" name="Google Shape;10378;p4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79" name="Google Shape;10379;p4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0" name="Google Shape;10380;p4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1" name="Google Shape;10381;p4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2" name="Google Shape;10382;p4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3" name="Google Shape;10383;p4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4" name="Google Shape;10384;p4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5" name="Google Shape;10385;p4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6" name="Google Shape;10386;p4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7" name="Google Shape;10387;p4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8" name="Google Shape;10388;p4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89" name="Google Shape;10389;p4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90" name="Google Shape;10390;p4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91" name="Google Shape;10391;p4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92" name="Google Shape;10392;p4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93" name="Google Shape;10393;p4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94" name="Google Shape;10394;p4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95" name="Google Shape;10395;p4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96" name="Google Shape;10396;p4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97" name="Google Shape;10397;p4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98" name="Google Shape;10398;p4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399" name="Google Shape;10399;p4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00" name="Google Shape;10400;p4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401" name="Google Shape;10401;p4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0402" name="Google Shape;10402;p43"/>
              <p:cNvGrpSpPr/>
              <p:nvPr/>
            </p:nvGrpSpPr>
            <p:grpSpPr>
              <a:xfrm rot="-3383172">
                <a:off x="7655384" y="2530044"/>
                <a:ext cx="4642989" cy="2487254"/>
                <a:chOff x="5683524" y="3609799"/>
                <a:chExt cx="4642922" cy="2487218"/>
              </a:xfrm>
            </p:grpSpPr>
            <p:grpSp>
              <p:nvGrpSpPr>
                <p:cNvPr id="10403" name="Google Shape;10403;p43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404" name="Google Shape;10404;p4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05" name="Google Shape;10405;p4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06" name="Google Shape;10406;p4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07" name="Google Shape;10407;p4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08" name="Google Shape;10408;p4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09" name="Google Shape;10409;p4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10" name="Google Shape;10410;p4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11" name="Google Shape;10411;p4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12" name="Google Shape;10412;p4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13" name="Google Shape;10413;p4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14" name="Google Shape;10414;p4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15" name="Google Shape;10415;p4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16" name="Google Shape;10416;p4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17" name="Google Shape;10417;p4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18" name="Google Shape;10418;p4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19" name="Google Shape;10419;p4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20" name="Google Shape;10420;p4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21" name="Google Shape;10421;p4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22" name="Google Shape;10422;p4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23" name="Google Shape;10423;p4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424" name="Google Shape;10424;p43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0425" name="Google Shape;10425;p4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26" name="Google Shape;10426;p4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27" name="Google Shape;10427;p4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28" name="Google Shape;10428;p4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29" name="Google Shape;10429;p4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30" name="Google Shape;10430;p4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31" name="Google Shape;10431;p4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32" name="Google Shape;10432;p4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33" name="Google Shape;10433;p4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34" name="Google Shape;10434;p4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35" name="Google Shape;10435;p4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36" name="Google Shape;10436;p4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37" name="Google Shape;10437;p4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438" name="Google Shape;10438;p43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0439" name="Google Shape;10439;p43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0440" name="Google Shape;10440;p4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41" name="Google Shape;10441;p4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42" name="Google Shape;10442;p4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43" name="Google Shape;10443;p4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44" name="Google Shape;10444;p4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45" name="Google Shape;10445;p4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46" name="Google Shape;10446;p4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47" name="Google Shape;10447;p4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48" name="Google Shape;10448;p4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49" name="Google Shape;10449;p4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50" name="Google Shape;10450;p4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51" name="Google Shape;10451;p4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52" name="Google Shape;10452;p4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53" name="Google Shape;10453;p4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54" name="Google Shape;10454;p4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55" name="Google Shape;10455;p4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56" name="Google Shape;10456;p4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57" name="Google Shape;10457;p4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58" name="Google Shape;10458;p4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59" name="Google Shape;10459;p4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60" name="Google Shape;10460;p4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61" name="Google Shape;10461;p4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62" name="Google Shape;10462;p4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63" name="Google Shape;10463;p4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64" name="Google Shape;10464;p4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65" name="Google Shape;10465;p4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66" name="Google Shape;10466;p4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0467" name="Google Shape;10467;p4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0468" name="Google Shape;10468;p4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469" name="Google Shape;10469;p4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470" name="Google Shape;10470;p4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471" name="Google Shape;10471;p4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472" name="Google Shape;10472;p4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473" name="Google Shape;10473;p4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474" name="Google Shape;10474;p4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475" name="Google Shape;10475;p4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476" name="Google Shape;10476;p4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477" name="Google Shape;10477;p4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478" name="Google Shape;10478;p4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0479" name="Google Shape;10479;p43"/>
              <p:cNvGrpSpPr/>
              <p:nvPr/>
            </p:nvGrpSpPr>
            <p:grpSpPr>
              <a:xfrm>
                <a:off x="3150817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0480" name="Google Shape;10480;p4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0481" name="Google Shape;10481;p4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82" name="Google Shape;10482;p4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83" name="Google Shape;10483;p4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84" name="Google Shape;10484;p4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85" name="Google Shape;10485;p4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86" name="Google Shape;10486;p4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87" name="Google Shape;10487;p4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88" name="Google Shape;10488;p4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489" name="Google Shape;10489;p4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0490" name="Google Shape;10490;p4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91" name="Google Shape;10491;p4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92" name="Google Shape;10492;p4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93" name="Google Shape;10493;p4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94" name="Google Shape;10494;p4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95" name="Google Shape;10495;p4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96" name="Google Shape;10496;p4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97" name="Google Shape;10497;p4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98" name="Google Shape;10498;p4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499" name="Google Shape;10499;p4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00" name="Google Shape;10500;p4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01" name="Google Shape;10501;p4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02" name="Google Shape;10502;p4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503" name="Google Shape;10503;p4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04" name="Google Shape;10504;p4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05" name="Google Shape;10505;p4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06" name="Google Shape;10506;p4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07" name="Google Shape;10507;p4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08" name="Google Shape;10508;p4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09" name="Google Shape;10509;p4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0" name="Google Shape;10510;p4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1" name="Google Shape;10511;p4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2" name="Google Shape;10512;p4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3" name="Google Shape;10513;p4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4" name="Google Shape;10514;p4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5" name="Google Shape;10515;p4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6" name="Google Shape;10516;p4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7" name="Google Shape;10517;p4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8" name="Google Shape;10518;p4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19" name="Google Shape;10519;p4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20" name="Google Shape;10520;p4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21" name="Google Shape;10521;p4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22" name="Google Shape;10522;p4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23" name="Google Shape;10523;p4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24" name="Google Shape;10524;p4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25" name="Google Shape;10525;p4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26" name="Google Shape;10526;p4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0527" name="Google Shape;10527;p4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10528" name="Google Shape;10528;p43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12_1">
    <p:spTree>
      <p:nvGrpSpPr>
        <p:cNvPr id="10529" name="Shape 10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0" name="Google Shape;10530;p44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31" name="Google Shape;10531;p44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0532" name="Google Shape;10532;p44"/>
          <p:cNvGrpSpPr/>
          <p:nvPr/>
        </p:nvGrpSpPr>
        <p:grpSpPr>
          <a:xfrm>
            <a:off x="-2962790" y="3505977"/>
            <a:ext cx="15053887" cy="3908648"/>
            <a:chOff x="-2962790" y="3610575"/>
            <a:chExt cx="15053887" cy="3908648"/>
          </a:xfrm>
        </p:grpSpPr>
        <p:sp>
          <p:nvSpPr>
            <p:cNvPr id="10533" name="Google Shape;10533;p44"/>
            <p:cNvSpPr/>
            <p:nvPr/>
          </p:nvSpPr>
          <p:spPr>
            <a:xfrm>
              <a:off x="-1377675" y="3610575"/>
              <a:ext cx="12278050" cy="3213200"/>
            </a:xfrm>
            <a:custGeom>
              <a:rect b="b" l="l" r="r" t="t"/>
              <a:pathLst>
                <a:path extrusionOk="0" h="128528" w="491122">
                  <a:moveTo>
                    <a:pt x="0" y="63015"/>
                  </a:moveTo>
                  <a:lnTo>
                    <a:pt x="40094" y="17954"/>
                  </a:lnTo>
                  <a:lnTo>
                    <a:pt x="63641" y="15305"/>
                  </a:lnTo>
                  <a:lnTo>
                    <a:pt x="83655" y="43856"/>
                  </a:lnTo>
                  <a:lnTo>
                    <a:pt x="137519" y="51214"/>
                  </a:lnTo>
                  <a:lnTo>
                    <a:pt x="171127" y="41740"/>
                  </a:lnTo>
                  <a:lnTo>
                    <a:pt x="197269" y="40324"/>
                  </a:lnTo>
                  <a:lnTo>
                    <a:pt x="210274" y="43506"/>
                  </a:lnTo>
                  <a:lnTo>
                    <a:pt x="216749" y="47626"/>
                  </a:lnTo>
                  <a:lnTo>
                    <a:pt x="231760" y="42328"/>
                  </a:lnTo>
                  <a:lnTo>
                    <a:pt x="247948" y="42917"/>
                  </a:lnTo>
                  <a:lnTo>
                    <a:pt x="262959" y="49392"/>
                  </a:lnTo>
                  <a:lnTo>
                    <a:pt x="286212" y="41445"/>
                  </a:lnTo>
                  <a:lnTo>
                    <a:pt x="304112" y="49743"/>
                  </a:lnTo>
                  <a:lnTo>
                    <a:pt x="319177" y="47038"/>
                  </a:lnTo>
                  <a:lnTo>
                    <a:pt x="328302" y="45272"/>
                  </a:lnTo>
                  <a:lnTo>
                    <a:pt x="342136" y="42623"/>
                  </a:lnTo>
                  <a:lnTo>
                    <a:pt x="357735" y="44389"/>
                  </a:lnTo>
                  <a:lnTo>
                    <a:pt x="370980" y="45272"/>
                  </a:lnTo>
                  <a:lnTo>
                    <a:pt x="382459" y="46155"/>
                  </a:lnTo>
                  <a:lnTo>
                    <a:pt x="396587" y="43506"/>
                  </a:lnTo>
                  <a:lnTo>
                    <a:pt x="411250" y="28256"/>
                  </a:lnTo>
                  <a:lnTo>
                    <a:pt x="424201" y="0"/>
                  </a:lnTo>
                  <a:lnTo>
                    <a:pt x="453525" y="47921"/>
                  </a:lnTo>
                  <a:lnTo>
                    <a:pt x="464890" y="49741"/>
                  </a:lnTo>
                  <a:lnTo>
                    <a:pt x="482905" y="58274"/>
                  </a:lnTo>
                  <a:lnTo>
                    <a:pt x="491122" y="103784"/>
                  </a:lnTo>
                  <a:lnTo>
                    <a:pt x="464258" y="123472"/>
                  </a:lnTo>
                  <a:lnTo>
                    <a:pt x="403579" y="126948"/>
                  </a:lnTo>
                  <a:lnTo>
                    <a:pt x="300867" y="122524"/>
                  </a:lnTo>
                  <a:lnTo>
                    <a:pt x="253462" y="127896"/>
                  </a:lnTo>
                  <a:lnTo>
                    <a:pt x="202264" y="128528"/>
                  </a:lnTo>
                  <a:lnTo>
                    <a:pt x="149170" y="126632"/>
                  </a:lnTo>
                  <a:lnTo>
                    <a:pt x="131156" y="122840"/>
                  </a:lnTo>
                  <a:lnTo>
                    <a:pt x="102396" y="119363"/>
                  </a:lnTo>
                  <a:lnTo>
                    <a:pt x="68264" y="123472"/>
                  </a:lnTo>
                  <a:lnTo>
                    <a:pt x="50566" y="123472"/>
                  </a:lnTo>
                  <a:lnTo>
                    <a:pt x="31604" y="116519"/>
                  </a:lnTo>
                  <a:lnTo>
                    <a:pt x="21807" y="1067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0534" name="Google Shape;10534;p44"/>
            <p:cNvGrpSpPr/>
            <p:nvPr/>
          </p:nvGrpSpPr>
          <p:grpSpPr>
            <a:xfrm>
              <a:off x="-2962790" y="4164492"/>
              <a:ext cx="15053887" cy="3354731"/>
              <a:chOff x="-2962790" y="4088292"/>
              <a:chExt cx="15053887" cy="3354731"/>
            </a:xfrm>
          </p:grpSpPr>
          <p:grpSp>
            <p:nvGrpSpPr>
              <p:cNvPr id="10535" name="Google Shape;10535;p44"/>
              <p:cNvGrpSpPr/>
              <p:nvPr/>
            </p:nvGrpSpPr>
            <p:grpSpPr>
              <a:xfrm>
                <a:off x="6861310" y="4088292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10536" name="Google Shape;10536;p44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537" name="Google Shape;10537;p4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38" name="Google Shape;10538;p4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39" name="Google Shape;10539;p4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40" name="Google Shape;10540;p4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41" name="Google Shape;10541;p4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42" name="Google Shape;10542;p4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43" name="Google Shape;10543;p4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44" name="Google Shape;10544;p4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45" name="Google Shape;10545;p4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46" name="Google Shape;10546;p4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47" name="Google Shape;10547;p4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48" name="Google Shape;10548;p4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49" name="Google Shape;10549;p4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50" name="Google Shape;10550;p4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51" name="Google Shape;10551;p4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52" name="Google Shape;10552;p4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53" name="Google Shape;10553;p4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54" name="Google Shape;10554;p4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55" name="Google Shape;10555;p4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56" name="Google Shape;10556;p4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557" name="Google Shape;10557;p44"/>
                <p:cNvGrpSpPr/>
                <p:nvPr/>
              </p:nvGrpSpPr>
              <p:grpSpPr>
                <a:xfrm>
                  <a:off x="7122709" y="3663268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10558" name="Google Shape;10558;p4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59" name="Google Shape;10559;p4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60" name="Google Shape;10560;p4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61" name="Google Shape;10561;p4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62" name="Google Shape;10562;p4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63" name="Google Shape;10563;p4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64" name="Google Shape;10564;p4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65" name="Google Shape;10565;p4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66" name="Google Shape;10566;p4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67" name="Google Shape;10567;p4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68" name="Google Shape;10568;p4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69" name="Google Shape;10569;p4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570" name="Google Shape;10570;p44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0571" name="Google Shape;10571;p44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0572" name="Google Shape;10572;p4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73" name="Google Shape;10573;p4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74" name="Google Shape;10574;p4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75" name="Google Shape;10575;p4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76" name="Google Shape;10576;p4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77" name="Google Shape;10577;p4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78" name="Google Shape;10578;p4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79" name="Google Shape;10579;p4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80" name="Google Shape;10580;p4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81" name="Google Shape;10581;p4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82" name="Google Shape;10582;p4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83" name="Google Shape;10583;p4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84" name="Google Shape;10584;p4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85" name="Google Shape;10585;p4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86" name="Google Shape;10586;p4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87" name="Google Shape;10587;p4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88" name="Google Shape;10588;p4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89" name="Google Shape;10589;p4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90" name="Google Shape;10590;p4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91" name="Google Shape;10591;p4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92" name="Google Shape;10592;p4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93" name="Google Shape;10593;p4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94" name="Google Shape;10594;p4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95" name="Google Shape;10595;p4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96" name="Google Shape;10596;p4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97" name="Google Shape;10597;p4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598" name="Google Shape;10598;p4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0599" name="Google Shape;10599;p4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0600" name="Google Shape;10600;p4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01" name="Google Shape;10601;p4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02" name="Google Shape;10602;p4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03" name="Google Shape;10603;p4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04" name="Google Shape;10604;p4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05" name="Google Shape;10605;p4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06" name="Google Shape;10606;p4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07" name="Google Shape;10607;p4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08" name="Google Shape;10608;p4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09" name="Google Shape;10609;p4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10" name="Google Shape;10610;p4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0611" name="Google Shape;10611;p44"/>
              <p:cNvGrpSpPr/>
              <p:nvPr/>
            </p:nvGrpSpPr>
            <p:grpSpPr>
              <a:xfrm>
                <a:off x="-2962790" y="4088296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10612" name="Google Shape;10612;p44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613" name="Google Shape;10613;p4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14" name="Google Shape;10614;p4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15" name="Google Shape;10615;p4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16" name="Google Shape;10616;p4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17" name="Google Shape;10617;p4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18" name="Google Shape;10618;p4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19" name="Google Shape;10619;p4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20" name="Google Shape;10620;p4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21" name="Google Shape;10621;p4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22" name="Google Shape;10622;p4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23" name="Google Shape;10623;p4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24" name="Google Shape;10624;p4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25" name="Google Shape;10625;p4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26" name="Google Shape;10626;p4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27" name="Google Shape;10627;p4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28" name="Google Shape;10628;p4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29" name="Google Shape;10629;p4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30" name="Google Shape;10630;p4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31" name="Google Shape;10631;p4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32" name="Google Shape;10632;p4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633" name="Google Shape;10633;p44"/>
                <p:cNvGrpSpPr/>
                <p:nvPr/>
              </p:nvGrpSpPr>
              <p:grpSpPr>
                <a:xfrm flipH="1">
                  <a:off x="-186745" y="3456677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10634" name="Google Shape;10634;p4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35" name="Google Shape;10635;p4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36" name="Google Shape;10636;p4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37" name="Google Shape;10637;p4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38" name="Google Shape;10638;p4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39" name="Google Shape;10639;p4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40" name="Google Shape;10640;p44"/>
                  <p:cNvSpPr/>
                  <p:nvPr/>
                </p:nvSpPr>
                <p:spPr>
                  <a:xfrm>
                    <a:off x="2619308" y="1523207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41" name="Google Shape;10641;p4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42" name="Google Shape;10642;p4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43" name="Google Shape;10643;p4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44" name="Google Shape;10644;p4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45" name="Google Shape;10645;p4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46" name="Google Shape;10646;p4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647" name="Google Shape;10647;p44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0648" name="Google Shape;10648;p44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0649" name="Google Shape;10649;p4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50" name="Google Shape;10650;p4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51" name="Google Shape;10651;p4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52" name="Google Shape;10652;p4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53" name="Google Shape;10653;p4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54" name="Google Shape;10654;p4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55" name="Google Shape;10655;p4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56" name="Google Shape;10656;p4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57" name="Google Shape;10657;p4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58" name="Google Shape;10658;p4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59" name="Google Shape;10659;p4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60" name="Google Shape;10660;p4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61" name="Google Shape;10661;p4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62" name="Google Shape;10662;p4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63" name="Google Shape;10663;p4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64" name="Google Shape;10664;p4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65" name="Google Shape;10665;p4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66" name="Google Shape;10666;p4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67" name="Google Shape;10667;p4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68" name="Google Shape;10668;p4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69" name="Google Shape;10669;p4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70" name="Google Shape;10670;p4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71" name="Google Shape;10671;p4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72" name="Google Shape;10672;p4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73" name="Google Shape;10673;p4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74" name="Google Shape;10674;p4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75" name="Google Shape;10675;p4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0676" name="Google Shape;10676;p4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0677" name="Google Shape;10677;p4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78" name="Google Shape;10678;p4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79" name="Google Shape;10679;p4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80" name="Google Shape;10680;p4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81" name="Google Shape;10681;p4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82" name="Google Shape;10682;p4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83" name="Google Shape;10683;p4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84" name="Google Shape;10684;p4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85" name="Google Shape;10685;p4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86" name="Google Shape;10686;p4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687" name="Google Shape;10687;p4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0688" name="Google Shape;10688;p44"/>
              <p:cNvGrpSpPr/>
              <p:nvPr/>
            </p:nvGrpSpPr>
            <p:grpSpPr>
              <a:xfrm>
                <a:off x="3160185" y="4641417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10689" name="Google Shape;10689;p44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690" name="Google Shape;10690;p4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91" name="Google Shape;10691;p4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92" name="Google Shape;10692;p4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93" name="Google Shape;10693;p4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94" name="Google Shape;10694;p4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95" name="Google Shape;10695;p4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96" name="Google Shape;10696;p4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97" name="Google Shape;10697;p4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98" name="Google Shape;10698;p4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699" name="Google Shape;10699;p4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00" name="Google Shape;10700;p4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01" name="Google Shape;10701;p4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02" name="Google Shape;10702;p4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03" name="Google Shape;10703;p4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04" name="Google Shape;10704;p4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05" name="Google Shape;10705;p4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06" name="Google Shape;10706;p4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07" name="Google Shape;10707;p4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08" name="Google Shape;10708;p4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09" name="Google Shape;10709;p4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710" name="Google Shape;10710;p44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0711" name="Google Shape;10711;p4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12" name="Google Shape;10712;p4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13" name="Google Shape;10713;p4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14" name="Google Shape;10714;p4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15" name="Google Shape;10715;p4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16" name="Google Shape;10716;p4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17" name="Google Shape;10717;p4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18" name="Google Shape;10718;p4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19" name="Google Shape;10719;p4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20" name="Google Shape;10720;p4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21" name="Google Shape;10721;p4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22" name="Google Shape;10722;p4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23" name="Google Shape;10723;p4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724" name="Google Shape;10724;p44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0725" name="Google Shape;10725;p44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0726" name="Google Shape;10726;p4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27" name="Google Shape;10727;p4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28" name="Google Shape;10728;p4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29" name="Google Shape;10729;p4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30" name="Google Shape;10730;p4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31" name="Google Shape;10731;p4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32" name="Google Shape;10732;p4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33" name="Google Shape;10733;p4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34" name="Google Shape;10734;p4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35" name="Google Shape;10735;p4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36" name="Google Shape;10736;p4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37" name="Google Shape;10737;p4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38" name="Google Shape;10738;p4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39" name="Google Shape;10739;p4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40" name="Google Shape;10740;p4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41" name="Google Shape;10741;p4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42" name="Google Shape;10742;p4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43" name="Google Shape;10743;p4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44" name="Google Shape;10744;p4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45" name="Google Shape;10745;p4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46" name="Google Shape;10746;p4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47" name="Google Shape;10747;p4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48" name="Google Shape;10748;p4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49" name="Google Shape;10749;p4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50" name="Google Shape;10750;p4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51" name="Google Shape;10751;p4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52" name="Google Shape;10752;p4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0753" name="Google Shape;10753;p4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0754" name="Google Shape;10754;p4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755" name="Google Shape;10755;p4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756" name="Google Shape;10756;p4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757" name="Google Shape;10757;p4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758" name="Google Shape;10758;p4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759" name="Google Shape;10759;p4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760" name="Google Shape;10760;p4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761" name="Google Shape;10761;p4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762" name="Google Shape;10762;p4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763" name="Google Shape;10763;p4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764" name="Google Shape;10764;p4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0765" name="Google Shape;10765;p44"/>
              <p:cNvGrpSpPr/>
              <p:nvPr/>
            </p:nvGrpSpPr>
            <p:grpSpPr>
              <a:xfrm>
                <a:off x="655785" y="4641421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10766" name="Google Shape;10766;p44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767" name="Google Shape;10767;p4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68" name="Google Shape;10768;p4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69" name="Google Shape;10769;p4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70" name="Google Shape;10770;p4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71" name="Google Shape;10771;p4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72" name="Google Shape;10772;p4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73" name="Google Shape;10773;p4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74" name="Google Shape;10774;p4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75" name="Google Shape;10775;p4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76" name="Google Shape;10776;p4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77" name="Google Shape;10777;p4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78" name="Google Shape;10778;p4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79" name="Google Shape;10779;p4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80" name="Google Shape;10780;p4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81" name="Google Shape;10781;p4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82" name="Google Shape;10782;p4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83" name="Google Shape;10783;p4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84" name="Google Shape;10784;p4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85" name="Google Shape;10785;p4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86" name="Google Shape;10786;p4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787" name="Google Shape;10787;p44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0788" name="Google Shape;10788;p4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89" name="Google Shape;10789;p4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90" name="Google Shape;10790;p4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91" name="Google Shape;10791;p4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92" name="Google Shape;10792;p4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93" name="Google Shape;10793;p4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94" name="Google Shape;10794;p4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95" name="Google Shape;10795;p4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96" name="Google Shape;10796;p4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97" name="Google Shape;10797;p4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98" name="Google Shape;10798;p4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799" name="Google Shape;10799;p4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00" name="Google Shape;10800;p4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801" name="Google Shape;10801;p44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0802" name="Google Shape;10802;p44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0803" name="Google Shape;10803;p4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04" name="Google Shape;10804;p4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05" name="Google Shape;10805;p4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06" name="Google Shape;10806;p4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07" name="Google Shape;10807;p4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08" name="Google Shape;10808;p4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09" name="Google Shape;10809;p4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10" name="Google Shape;10810;p4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11" name="Google Shape;10811;p4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12" name="Google Shape;10812;p4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13" name="Google Shape;10813;p4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14" name="Google Shape;10814;p4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15" name="Google Shape;10815;p4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16" name="Google Shape;10816;p4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17" name="Google Shape;10817;p4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18" name="Google Shape;10818;p4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19" name="Google Shape;10819;p4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0" name="Google Shape;10820;p4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1" name="Google Shape;10821;p4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2" name="Google Shape;10822;p4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3" name="Google Shape;10823;p4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4" name="Google Shape;10824;p4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5" name="Google Shape;10825;p4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6" name="Google Shape;10826;p4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7" name="Google Shape;10827;p4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8" name="Google Shape;10828;p4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29" name="Google Shape;10829;p4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0830" name="Google Shape;10830;p4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0831" name="Google Shape;10831;p4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832" name="Google Shape;10832;p4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833" name="Google Shape;10833;p4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834" name="Google Shape;10834;p4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835" name="Google Shape;10835;p4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836" name="Google Shape;10836;p4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837" name="Google Shape;10837;p4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838" name="Google Shape;10838;p4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839" name="Google Shape;10839;p4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840" name="Google Shape;10840;p4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841" name="Google Shape;10841;p4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">
    <p:spTree>
      <p:nvGrpSpPr>
        <p:cNvPr id="10842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p45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44" name="Google Shape;10844;p45"/>
          <p:cNvGrpSpPr/>
          <p:nvPr/>
        </p:nvGrpSpPr>
        <p:grpSpPr>
          <a:xfrm>
            <a:off x="-1624475" y="792675"/>
            <a:ext cx="14102787" cy="5898794"/>
            <a:chOff x="-1624475" y="792675"/>
            <a:chExt cx="14102787" cy="5898794"/>
          </a:xfrm>
        </p:grpSpPr>
        <p:sp>
          <p:nvSpPr>
            <p:cNvPr id="10845" name="Google Shape;10845;p45"/>
            <p:cNvSpPr/>
            <p:nvPr/>
          </p:nvSpPr>
          <p:spPr>
            <a:xfrm>
              <a:off x="-1624475" y="792675"/>
              <a:ext cx="12156500" cy="5817200"/>
            </a:xfrm>
            <a:custGeom>
              <a:rect b="b" l="l" r="r" t="t"/>
              <a:pathLst>
                <a:path extrusionOk="0" h="232688" w="486260">
                  <a:moveTo>
                    <a:pt x="486260" y="167175"/>
                  </a:moveTo>
                  <a:lnTo>
                    <a:pt x="444932" y="112099"/>
                  </a:lnTo>
                  <a:lnTo>
                    <a:pt x="435363" y="0"/>
                  </a:lnTo>
                  <a:lnTo>
                    <a:pt x="410528" y="9906"/>
                  </a:lnTo>
                  <a:lnTo>
                    <a:pt x="403829" y="30923"/>
                  </a:lnTo>
                  <a:lnTo>
                    <a:pt x="381173" y="36434"/>
                  </a:lnTo>
                  <a:lnTo>
                    <a:pt x="357905" y="58783"/>
                  </a:lnTo>
                  <a:lnTo>
                    <a:pt x="325452" y="81133"/>
                  </a:lnTo>
                  <a:lnTo>
                    <a:pt x="288100" y="83582"/>
                  </a:lnTo>
                  <a:lnTo>
                    <a:pt x="275854" y="99809"/>
                  </a:lnTo>
                  <a:lnTo>
                    <a:pt x="262382" y="117260"/>
                  </a:lnTo>
                  <a:lnTo>
                    <a:pt x="229623" y="130119"/>
                  </a:lnTo>
                  <a:lnTo>
                    <a:pt x="215234" y="150019"/>
                  </a:lnTo>
                  <a:lnTo>
                    <a:pt x="191353" y="152162"/>
                  </a:lnTo>
                  <a:lnTo>
                    <a:pt x="171453" y="153693"/>
                  </a:lnTo>
                  <a:lnTo>
                    <a:pt x="155532" y="156755"/>
                  </a:lnTo>
                  <a:lnTo>
                    <a:pt x="139000" y="155224"/>
                  </a:lnTo>
                  <a:lnTo>
                    <a:pt x="112976" y="155224"/>
                  </a:lnTo>
                  <a:lnTo>
                    <a:pt x="91851" y="150938"/>
                  </a:lnTo>
                  <a:lnTo>
                    <a:pt x="75012" y="134405"/>
                  </a:lnTo>
                  <a:lnTo>
                    <a:pt x="52356" y="127669"/>
                  </a:lnTo>
                  <a:lnTo>
                    <a:pt x="41720" y="134112"/>
                  </a:lnTo>
                  <a:lnTo>
                    <a:pt x="49303" y="146783"/>
                  </a:lnTo>
                  <a:lnTo>
                    <a:pt x="37225" y="152081"/>
                  </a:lnTo>
                  <a:lnTo>
                    <a:pt x="25972" y="153901"/>
                  </a:lnTo>
                  <a:lnTo>
                    <a:pt x="8136" y="162434"/>
                  </a:lnTo>
                  <a:lnTo>
                    <a:pt x="0" y="207944"/>
                  </a:lnTo>
                  <a:lnTo>
                    <a:pt x="26598" y="227632"/>
                  </a:lnTo>
                  <a:lnTo>
                    <a:pt x="86676" y="231108"/>
                  </a:lnTo>
                  <a:lnTo>
                    <a:pt x="188372" y="226684"/>
                  </a:lnTo>
                  <a:lnTo>
                    <a:pt x="235307" y="232056"/>
                  </a:lnTo>
                  <a:lnTo>
                    <a:pt x="285998" y="232688"/>
                  </a:lnTo>
                  <a:lnTo>
                    <a:pt x="338567" y="230792"/>
                  </a:lnTo>
                  <a:lnTo>
                    <a:pt x="356402" y="227000"/>
                  </a:lnTo>
                  <a:lnTo>
                    <a:pt x="384878" y="223523"/>
                  </a:lnTo>
                  <a:lnTo>
                    <a:pt x="418672" y="227632"/>
                  </a:lnTo>
                  <a:lnTo>
                    <a:pt x="436195" y="227632"/>
                  </a:lnTo>
                  <a:lnTo>
                    <a:pt x="454969" y="220679"/>
                  </a:lnTo>
                  <a:lnTo>
                    <a:pt x="464669" y="2108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0846" name="Google Shape;10846;p45"/>
            <p:cNvGrpSpPr/>
            <p:nvPr/>
          </p:nvGrpSpPr>
          <p:grpSpPr>
            <a:xfrm>
              <a:off x="-391211" y="1048834"/>
              <a:ext cx="12869522" cy="5642635"/>
              <a:chOff x="-391211" y="1048834"/>
              <a:chExt cx="12869522" cy="5642635"/>
            </a:xfrm>
          </p:grpSpPr>
          <p:grpSp>
            <p:nvGrpSpPr>
              <p:cNvPr id="10847" name="Google Shape;10847;p45"/>
              <p:cNvGrpSpPr/>
              <p:nvPr/>
            </p:nvGrpSpPr>
            <p:grpSpPr>
              <a:xfrm>
                <a:off x="7421241" y="3982391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10848" name="Google Shape;10848;p4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849" name="Google Shape;10849;p4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0" name="Google Shape;10850;p4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1" name="Google Shape;10851;p4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2" name="Google Shape;10852;p4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3" name="Google Shape;10853;p4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4" name="Google Shape;10854;p4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5" name="Google Shape;10855;p4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6" name="Google Shape;10856;p4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7" name="Google Shape;10857;p4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8" name="Google Shape;10858;p4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59" name="Google Shape;10859;p4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60" name="Google Shape;10860;p4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61" name="Google Shape;10861;p4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62" name="Google Shape;10862;p4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63" name="Google Shape;10863;p4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64" name="Google Shape;10864;p4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65" name="Google Shape;10865;p4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66" name="Google Shape;10866;p4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67" name="Google Shape;10867;p4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68" name="Google Shape;10868;p4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869" name="Google Shape;10869;p45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0870" name="Google Shape;10870;p4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71" name="Google Shape;10871;p4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72" name="Google Shape;10872;p4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73" name="Google Shape;10873;p4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74" name="Google Shape;10874;p4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75" name="Google Shape;10875;p4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76" name="Google Shape;10876;p4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77" name="Google Shape;10877;p4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78" name="Google Shape;10878;p4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79" name="Google Shape;10879;p4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80" name="Google Shape;10880;p4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81" name="Google Shape;10881;p4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82" name="Google Shape;10882;p4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0883" name="Google Shape;10883;p4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0884" name="Google Shape;10884;p4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0885" name="Google Shape;10885;p4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86" name="Google Shape;10886;p4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87" name="Google Shape;10887;p4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88" name="Google Shape;10888;p4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89" name="Google Shape;10889;p4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90" name="Google Shape;10890;p4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91" name="Google Shape;10891;p4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92" name="Google Shape;10892;p4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93" name="Google Shape;10893;p4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94" name="Google Shape;10894;p4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95" name="Google Shape;10895;p4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96" name="Google Shape;10896;p4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97" name="Google Shape;10897;p4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98" name="Google Shape;10898;p4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899" name="Google Shape;10899;p4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00" name="Google Shape;10900;p4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01" name="Google Shape;10901;p4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02" name="Google Shape;10902;p4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03" name="Google Shape;10903;p4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04" name="Google Shape;10904;p4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05" name="Google Shape;10905;p4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06" name="Google Shape;10906;p4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07" name="Google Shape;10907;p4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08" name="Google Shape;10908;p4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09" name="Google Shape;10909;p4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10" name="Google Shape;10910;p4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11" name="Google Shape;10911;p4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0912" name="Google Shape;10912;p4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0913" name="Google Shape;10913;p4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914" name="Google Shape;10914;p4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915" name="Google Shape;10915;p4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916" name="Google Shape;10916;p4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917" name="Google Shape;10917;p4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918" name="Google Shape;10918;p4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919" name="Google Shape;10919;p4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920" name="Google Shape;10920;p4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921" name="Google Shape;10921;p4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922" name="Google Shape;10922;p4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0923" name="Google Shape;10923;p4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0924" name="Google Shape;10924;p45"/>
              <p:cNvGrpSpPr/>
              <p:nvPr/>
            </p:nvGrpSpPr>
            <p:grpSpPr>
              <a:xfrm>
                <a:off x="-391211" y="4604101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10925" name="Google Shape;10925;p45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0926" name="Google Shape;10926;p45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27" name="Google Shape;10927;p45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28" name="Google Shape;10928;p45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29" name="Google Shape;10929;p45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30" name="Google Shape;10930;p45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31" name="Google Shape;10931;p45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32" name="Google Shape;10932;p45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33" name="Google Shape;10933;p45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34" name="Google Shape;10934;p45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35" name="Google Shape;10935;p45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36" name="Google Shape;10936;p45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937" name="Google Shape;10937;p45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0938" name="Google Shape;10938;p4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39" name="Google Shape;10939;p4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40" name="Google Shape;10940;p4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41" name="Google Shape;10941;p4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42" name="Google Shape;10942;p4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43" name="Google Shape;10943;p4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44" name="Google Shape;10944;p4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45" name="Google Shape;10945;p4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946" name="Google Shape;10946;p45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0947" name="Google Shape;10947;p4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48" name="Google Shape;10948;p4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49" name="Google Shape;10949;p4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50" name="Google Shape;10950;p4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51" name="Google Shape;10951;p4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52" name="Google Shape;10952;p4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53" name="Google Shape;10953;p4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54" name="Google Shape;10954;p4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55" name="Google Shape;10955;p4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56" name="Google Shape;10956;p4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57" name="Google Shape;10957;p4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58" name="Google Shape;10958;p4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59" name="Google Shape;10959;p4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960" name="Google Shape;10960;p45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0961" name="Google Shape;10961;p45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62" name="Google Shape;10962;p45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63" name="Google Shape;10963;p45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964" name="Google Shape;10964;p45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0965" name="Google Shape;10965;p45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66" name="Google Shape;10966;p45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67" name="Google Shape;10967;p45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68" name="Google Shape;10968;p45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69" name="Google Shape;10969;p45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0" name="Google Shape;10970;p45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1" name="Google Shape;10971;p45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2" name="Google Shape;10972;p45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3" name="Google Shape;10973;p45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4" name="Google Shape;10974;p45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5" name="Google Shape;10975;p45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6" name="Google Shape;10976;p45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7" name="Google Shape;10977;p45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8" name="Google Shape;10978;p45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79" name="Google Shape;10979;p45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80" name="Google Shape;10980;p45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81" name="Google Shape;10981;p45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82" name="Google Shape;10982;p45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83" name="Google Shape;10983;p45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0984" name="Google Shape;10984;p45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10985" name="Google Shape;10985;p45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86" name="Google Shape;10986;p45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87" name="Google Shape;10987;p45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88" name="Google Shape;10988;p45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89" name="Google Shape;10989;p45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0" name="Google Shape;10990;p45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1" name="Google Shape;10991;p45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2" name="Google Shape;10992;p45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3" name="Google Shape;10993;p45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4" name="Google Shape;10994;p45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5" name="Google Shape;10995;p45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6" name="Google Shape;10996;p45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7" name="Google Shape;10997;p45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8" name="Google Shape;10998;p45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0999" name="Google Shape;10999;p45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0" name="Google Shape;11000;p45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1" name="Google Shape;11001;p45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2" name="Google Shape;11002;p45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3" name="Google Shape;11003;p45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4" name="Google Shape;11004;p45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5" name="Google Shape;11005;p45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6" name="Google Shape;11006;p45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7" name="Google Shape;11007;p45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8" name="Google Shape;11008;p45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09" name="Google Shape;11009;p45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0" name="Google Shape;11010;p45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1" name="Google Shape;11011;p45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2" name="Google Shape;11012;p45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3" name="Google Shape;11013;p45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4" name="Google Shape;11014;p45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5" name="Google Shape;11015;p45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6" name="Google Shape;11016;p45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7" name="Google Shape;11017;p45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8" name="Google Shape;11018;p45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19" name="Google Shape;11019;p45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0" name="Google Shape;11020;p45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1" name="Google Shape;11021;p45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2" name="Google Shape;11022;p45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3" name="Google Shape;11023;p45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4" name="Google Shape;11024;p45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5" name="Google Shape;11025;p45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6" name="Google Shape;11026;p45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7" name="Google Shape;11027;p45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8" name="Google Shape;11028;p45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29" name="Google Shape;11029;p45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30" name="Google Shape;11030;p45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31" name="Google Shape;11031;p45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32" name="Google Shape;11032;p45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33" name="Google Shape;11033;p45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34" name="Google Shape;11034;p45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35" name="Google Shape;11035;p45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36" name="Google Shape;11036;p45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37" name="Google Shape;11037;p45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38" name="Google Shape;11038;p45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39" name="Google Shape;11039;p45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40" name="Google Shape;11040;p45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41" name="Google Shape;11041;p45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42" name="Google Shape;11042;p45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43" name="Google Shape;11043;p45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44" name="Google Shape;11044;p45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45" name="Google Shape;11045;p45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46" name="Google Shape;11046;p45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47" name="Google Shape;11047;p45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48" name="Google Shape;11048;p45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49" name="Google Shape;11049;p45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50" name="Google Shape;11050;p45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51" name="Google Shape;11051;p45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52" name="Google Shape;11052;p45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53" name="Google Shape;11053;p45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1054" name="Google Shape;11054;p45"/>
              <p:cNvGrpSpPr/>
              <p:nvPr/>
            </p:nvGrpSpPr>
            <p:grpSpPr>
              <a:xfrm flipH="1">
                <a:off x="2499303" y="452227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11055" name="Google Shape;11055;p45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1056" name="Google Shape;11056;p45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57" name="Google Shape;11057;p45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58" name="Google Shape;11058;p45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59" name="Google Shape;11059;p45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60" name="Google Shape;11060;p45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61" name="Google Shape;11061;p45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62" name="Google Shape;11062;p45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63" name="Google Shape;11063;p45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64" name="Google Shape;11064;p45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65" name="Google Shape;11065;p45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66" name="Google Shape;11066;p45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067" name="Google Shape;11067;p45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1068" name="Google Shape;11068;p4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69" name="Google Shape;11069;p4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70" name="Google Shape;11070;p4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71" name="Google Shape;11071;p4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72" name="Google Shape;11072;p4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73" name="Google Shape;11073;p4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74" name="Google Shape;11074;p4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75" name="Google Shape;11075;p4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076" name="Google Shape;11076;p45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1077" name="Google Shape;11077;p4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78" name="Google Shape;11078;p4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79" name="Google Shape;11079;p4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80" name="Google Shape;11080;p4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81" name="Google Shape;11081;p4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82" name="Google Shape;11082;p4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83" name="Google Shape;11083;p4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84" name="Google Shape;11084;p4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85" name="Google Shape;11085;p4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86" name="Google Shape;11086;p4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87" name="Google Shape;11087;p4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88" name="Google Shape;11088;p4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89" name="Google Shape;11089;p4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090" name="Google Shape;11090;p45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1091" name="Google Shape;11091;p45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92" name="Google Shape;11092;p45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93" name="Google Shape;11093;p45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094" name="Google Shape;11094;p45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1095" name="Google Shape;11095;p45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96" name="Google Shape;11096;p45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97" name="Google Shape;11097;p45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98" name="Google Shape;11098;p45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099" name="Google Shape;11099;p45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00" name="Google Shape;11100;p45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01" name="Google Shape;11101;p45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02" name="Google Shape;11102;p45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03" name="Google Shape;11103;p45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04" name="Google Shape;11104;p45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05" name="Google Shape;11105;p45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06" name="Google Shape;11106;p45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07" name="Google Shape;11107;p45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08" name="Google Shape;11108;p45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09" name="Google Shape;11109;p45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10" name="Google Shape;11110;p45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11" name="Google Shape;11111;p45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12" name="Google Shape;11112;p45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13" name="Google Shape;11113;p45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114" name="Google Shape;11114;p45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11115" name="Google Shape;11115;p45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16" name="Google Shape;11116;p45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17" name="Google Shape;11117;p45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18" name="Google Shape;11118;p45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19" name="Google Shape;11119;p45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20" name="Google Shape;11120;p45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21" name="Google Shape;11121;p45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22" name="Google Shape;11122;p45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23" name="Google Shape;11123;p45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24" name="Google Shape;11124;p45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25" name="Google Shape;11125;p45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26" name="Google Shape;11126;p45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27" name="Google Shape;11127;p45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28" name="Google Shape;11128;p45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29" name="Google Shape;11129;p45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30" name="Google Shape;11130;p45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31" name="Google Shape;11131;p45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32" name="Google Shape;11132;p45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33" name="Google Shape;11133;p45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34" name="Google Shape;11134;p45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35" name="Google Shape;11135;p45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36" name="Google Shape;11136;p45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37" name="Google Shape;11137;p45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38" name="Google Shape;11138;p45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39" name="Google Shape;11139;p45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40" name="Google Shape;11140;p45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41" name="Google Shape;11141;p45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42" name="Google Shape;11142;p45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43" name="Google Shape;11143;p45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44" name="Google Shape;11144;p45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45" name="Google Shape;11145;p45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46" name="Google Shape;11146;p45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47" name="Google Shape;11147;p45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48" name="Google Shape;11148;p45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49" name="Google Shape;11149;p45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50" name="Google Shape;11150;p45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51" name="Google Shape;11151;p45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52" name="Google Shape;11152;p45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53" name="Google Shape;11153;p45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54" name="Google Shape;11154;p45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55" name="Google Shape;11155;p45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56" name="Google Shape;11156;p45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57" name="Google Shape;11157;p45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58" name="Google Shape;11158;p45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59" name="Google Shape;11159;p45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60" name="Google Shape;11160;p45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61" name="Google Shape;11161;p45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62" name="Google Shape;11162;p45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63" name="Google Shape;11163;p45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64" name="Google Shape;11164;p45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65" name="Google Shape;11165;p45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66" name="Google Shape;11166;p45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67" name="Google Shape;11167;p45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68" name="Google Shape;11168;p45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69" name="Google Shape;11169;p45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70" name="Google Shape;11170;p45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71" name="Google Shape;11171;p45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72" name="Google Shape;11172;p45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73" name="Google Shape;11173;p45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74" name="Google Shape;11174;p45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75" name="Google Shape;11175;p45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76" name="Google Shape;11176;p45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77" name="Google Shape;11177;p45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78" name="Google Shape;11178;p45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79" name="Google Shape;11179;p45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80" name="Google Shape;11180;p45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81" name="Google Shape;11181;p45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82" name="Google Shape;11182;p45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83" name="Google Shape;11183;p45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1184" name="Google Shape;11184;p45"/>
              <p:cNvGrpSpPr/>
              <p:nvPr/>
            </p:nvGrpSpPr>
            <p:grpSpPr>
              <a:xfrm rot="-1035672">
                <a:off x="5900761" y="1738590"/>
                <a:ext cx="5060257" cy="2709212"/>
                <a:chOff x="-1951296" y="3403209"/>
                <a:chExt cx="4642922" cy="2487218"/>
              </a:xfrm>
            </p:grpSpPr>
            <p:grpSp>
              <p:nvGrpSpPr>
                <p:cNvPr id="11185" name="Google Shape;11185;p4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186" name="Google Shape;11186;p4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87" name="Google Shape;11187;p4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88" name="Google Shape;11188;p4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89" name="Google Shape;11189;p4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90" name="Google Shape;11190;p4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91" name="Google Shape;11191;p4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92" name="Google Shape;11192;p4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93" name="Google Shape;11193;p4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94" name="Google Shape;11194;p4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95" name="Google Shape;11195;p4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96" name="Google Shape;11196;p4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97" name="Google Shape;11197;p4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98" name="Google Shape;11198;p4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199" name="Google Shape;11199;p4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00" name="Google Shape;11200;p4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01" name="Google Shape;11201;p4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02" name="Google Shape;11202;p4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03" name="Google Shape;11203;p4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04" name="Google Shape;11204;p4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05" name="Google Shape;11205;p4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206" name="Google Shape;11206;p45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207" name="Google Shape;11207;p4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08" name="Google Shape;11208;p4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09" name="Google Shape;11209;p4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10" name="Google Shape;11210;p4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11" name="Google Shape;11211;p4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12" name="Google Shape;11212;p4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13" name="Google Shape;11213;p4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14" name="Google Shape;11214;p4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15" name="Google Shape;11215;p4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16" name="Google Shape;11216;p4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17" name="Google Shape;11217;p4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18" name="Google Shape;11218;p4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19" name="Google Shape;11219;p4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220" name="Google Shape;11220;p4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1221" name="Google Shape;11221;p4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222" name="Google Shape;11222;p4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23" name="Google Shape;11223;p4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24" name="Google Shape;11224;p4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25" name="Google Shape;11225;p4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26" name="Google Shape;11226;p4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27" name="Google Shape;11227;p4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28" name="Google Shape;11228;p4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29" name="Google Shape;11229;p4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30" name="Google Shape;11230;p4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31" name="Google Shape;11231;p4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32" name="Google Shape;11232;p4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33" name="Google Shape;11233;p4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34" name="Google Shape;11234;p4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35" name="Google Shape;11235;p4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36" name="Google Shape;11236;p4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37" name="Google Shape;11237;p4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38" name="Google Shape;11238;p4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39" name="Google Shape;11239;p4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40" name="Google Shape;11240;p4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41" name="Google Shape;11241;p4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42" name="Google Shape;11242;p4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43" name="Google Shape;11243;p4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44" name="Google Shape;11244;p4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45" name="Google Shape;11245;p4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46" name="Google Shape;11246;p4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47" name="Google Shape;11247;p4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48" name="Google Shape;11248;p4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1249" name="Google Shape;11249;p4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250" name="Google Shape;11250;p4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251" name="Google Shape;11251;p4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252" name="Google Shape;11252;p4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253" name="Google Shape;11253;p4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254" name="Google Shape;11254;p4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255" name="Google Shape;11255;p4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256" name="Google Shape;11256;p4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257" name="Google Shape;11257;p4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258" name="Google Shape;11258;p4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259" name="Google Shape;11259;p4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260" name="Google Shape;11260;p4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1261" name="Google Shape;11261;p45"/>
              <p:cNvGrpSpPr/>
              <p:nvPr/>
            </p:nvGrpSpPr>
            <p:grpSpPr>
              <a:xfrm flipH="1">
                <a:off x="4052565" y="2983716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11262" name="Google Shape;11262;p4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263" name="Google Shape;11263;p4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64" name="Google Shape;11264;p4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65" name="Google Shape;11265;p4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66" name="Google Shape;11266;p4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67" name="Google Shape;11267;p4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68" name="Google Shape;11268;p4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69" name="Google Shape;11269;p4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70" name="Google Shape;11270;p4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71" name="Google Shape;11271;p4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72" name="Google Shape;11272;p4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73" name="Google Shape;11273;p4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74" name="Google Shape;11274;p4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75" name="Google Shape;11275;p4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76" name="Google Shape;11276;p4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77" name="Google Shape;11277;p4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78" name="Google Shape;11278;p4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79" name="Google Shape;11279;p4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80" name="Google Shape;11280;p4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81" name="Google Shape;11281;p4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82" name="Google Shape;11282;p4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283" name="Google Shape;11283;p45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284" name="Google Shape;11284;p4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85" name="Google Shape;11285;p4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86" name="Google Shape;11286;p4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87" name="Google Shape;11287;p4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88" name="Google Shape;11288;p4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89" name="Google Shape;11289;p4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90" name="Google Shape;11290;p4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91" name="Google Shape;11291;p4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92" name="Google Shape;11292;p4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93" name="Google Shape;11293;p4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94" name="Google Shape;11294;p4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95" name="Google Shape;11295;p4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296" name="Google Shape;11296;p4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297" name="Google Shape;11297;p4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1298" name="Google Shape;11298;p4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299" name="Google Shape;11299;p4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00" name="Google Shape;11300;p4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01" name="Google Shape;11301;p4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02" name="Google Shape;11302;p4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03" name="Google Shape;11303;p4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04" name="Google Shape;11304;p4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05" name="Google Shape;11305;p4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06" name="Google Shape;11306;p4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07" name="Google Shape;11307;p4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08" name="Google Shape;11308;p4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09" name="Google Shape;11309;p4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0" name="Google Shape;11310;p4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1" name="Google Shape;11311;p4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2" name="Google Shape;11312;p4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3" name="Google Shape;11313;p4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4" name="Google Shape;11314;p4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5" name="Google Shape;11315;p4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6" name="Google Shape;11316;p4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7" name="Google Shape;11317;p4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8" name="Google Shape;11318;p4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19" name="Google Shape;11319;p4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20" name="Google Shape;11320;p4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21" name="Google Shape;11321;p4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22" name="Google Shape;11322;p4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23" name="Google Shape;11323;p4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24" name="Google Shape;11324;p4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25" name="Google Shape;11325;p4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1326" name="Google Shape;11326;p4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327" name="Google Shape;11327;p4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328" name="Google Shape;11328;p4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329" name="Google Shape;11329;p4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330" name="Google Shape;11330;p4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331" name="Google Shape;11331;p4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332" name="Google Shape;11332;p4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333" name="Google Shape;11333;p4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334" name="Google Shape;11334;p4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335" name="Google Shape;11335;p4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336" name="Google Shape;11336;p4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337" name="Google Shape;11337;p4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11338" name="Google Shape;11338;p45"/>
          <p:cNvSpPr txBox="1"/>
          <p:nvPr>
            <p:ph type="title"/>
          </p:nvPr>
        </p:nvSpPr>
        <p:spPr>
          <a:xfrm>
            <a:off x="713100" y="621225"/>
            <a:ext cx="3000000" cy="87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5000"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1339" name="Google Shape;11339;p45"/>
          <p:cNvSpPr txBox="1"/>
          <p:nvPr>
            <p:ph idx="1" type="subTitle"/>
          </p:nvPr>
        </p:nvSpPr>
        <p:spPr>
          <a:xfrm>
            <a:off x="713100" y="1418025"/>
            <a:ext cx="3000000" cy="133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340" name="Google Shape;11340;p45"/>
          <p:cNvSpPr txBox="1"/>
          <p:nvPr/>
        </p:nvSpPr>
        <p:spPr>
          <a:xfrm>
            <a:off x="713100" y="3490425"/>
            <a:ext cx="30000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b="1" lang="en" sz="1000" u="sng">
                <a:solidFill>
                  <a:schemeClr val="lt2"/>
                </a:solidFill>
                <a:highlight>
                  <a:schemeClr val="accent3"/>
                </a:highlight>
                <a:latin typeface="Barlow"/>
                <a:ea typeface="Barlow"/>
                <a:cs typeface="Barlow"/>
                <a:sym typeface="Barlow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</a:t>
            </a:r>
            <a:r>
              <a:rPr lang="en" sz="10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 </a:t>
            </a:r>
            <a:r>
              <a:rPr b="1" lang="en" sz="1000" u="sng">
                <a:solidFill>
                  <a:schemeClr val="lt2"/>
                </a:solidFill>
                <a:highlight>
                  <a:schemeClr val="accent3"/>
                </a:highlight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b="1" lang="en" sz="1000">
                <a:solidFill>
                  <a:schemeClr val="lt2"/>
                </a:solidFill>
                <a:highlight>
                  <a:schemeClr val="accent3"/>
                </a:highlight>
                <a:latin typeface="Barlow"/>
                <a:ea typeface="Barlow"/>
                <a:cs typeface="Barlow"/>
                <a:sym typeface="Barlow"/>
              </a:rPr>
              <a:t> </a:t>
            </a:r>
            <a:r>
              <a:rPr lang="en" sz="10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and infographics &amp; images by</a:t>
            </a:r>
            <a:r>
              <a:rPr lang="en" sz="10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 </a:t>
            </a:r>
            <a:r>
              <a:rPr b="1" lang="en" sz="1000" u="sng">
                <a:solidFill>
                  <a:schemeClr val="lt2"/>
                </a:solidFill>
                <a:highlight>
                  <a:schemeClr val="accent3"/>
                </a:highlight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 u="sng">
              <a:solidFill>
                <a:schemeClr val="lt2"/>
              </a:solidFill>
              <a:highlight>
                <a:schemeClr val="accent3"/>
              </a:highlight>
              <a:latin typeface="Barlow"/>
              <a:ea typeface="Barlow"/>
              <a:cs typeface="Barlow"/>
              <a:sym typeface="Barlow"/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9">
    <p:spTree>
      <p:nvGrpSpPr>
        <p:cNvPr id="11341" name="Shape 11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2" name="Google Shape;11342;p46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43" name="Google Shape;11343;p46"/>
          <p:cNvGrpSpPr/>
          <p:nvPr/>
        </p:nvGrpSpPr>
        <p:grpSpPr>
          <a:xfrm>
            <a:off x="-3049069" y="1144240"/>
            <a:ext cx="15346786" cy="5655885"/>
            <a:chOff x="-3049069" y="1144240"/>
            <a:chExt cx="15346786" cy="5655885"/>
          </a:xfrm>
        </p:grpSpPr>
        <p:sp>
          <p:nvSpPr>
            <p:cNvPr id="11344" name="Google Shape;11344;p46"/>
            <p:cNvSpPr/>
            <p:nvPr/>
          </p:nvSpPr>
          <p:spPr>
            <a:xfrm>
              <a:off x="-832500" y="2485350"/>
              <a:ext cx="11732875" cy="4314775"/>
            </a:xfrm>
            <a:custGeom>
              <a:rect b="b" l="l" r="r" t="t"/>
              <a:pathLst>
                <a:path extrusionOk="0" h="172591" w="469315">
                  <a:moveTo>
                    <a:pt x="13970" y="0"/>
                  </a:moveTo>
                  <a:lnTo>
                    <a:pt x="52985" y="30532"/>
                  </a:lnTo>
                  <a:lnTo>
                    <a:pt x="55634" y="50920"/>
                  </a:lnTo>
                  <a:lnTo>
                    <a:pt x="64170" y="64086"/>
                  </a:lnTo>
                  <a:lnTo>
                    <a:pt x="79181" y="63203"/>
                  </a:lnTo>
                  <a:lnTo>
                    <a:pt x="102139" y="51724"/>
                  </a:lnTo>
                  <a:lnTo>
                    <a:pt x="144229" y="62026"/>
                  </a:lnTo>
                  <a:lnTo>
                    <a:pt x="160712" y="76743"/>
                  </a:lnTo>
                  <a:lnTo>
                    <a:pt x="183670" y="83218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37533" y="81158"/>
                  </a:lnTo>
                  <a:lnTo>
                    <a:pt x="263729" y="89399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1345" name="Google Shape;11345;p46"/>
            <p:cNvGrpSpPr/>
            <p:nvPr/>
          </p:nvGrpSpPr>
          <p:grpSpPr>
            <a:xfrm>
              <a:off x="-3049069" y="1144240"/>
              <a:ext cx="15346786" cy="5258873"/>
              <a:chOff x="-3049069" y="1144240"/>
              <a:chExt cx="15346786" cy="5258873"/>
            </a:xfrm>
          </p:grpSpPr>
          <p:grpSp>
            <p:nvGrpSpPr>
              <p:cNvPr id="11346" name="Google Shape;11346;p46"/>
              <p:cNvGrpSpPr/>
              <p:nvPr/>
            </p:nvGrpSpPr>
            <p:grpSpPr>
              <a:xfrm rot="3519946">
                <a:off x="-3101073" y="2530138"/>
                <a:ext cx="4642659" cy="2487077"/>
                <a:chOff x="-1951296" y="3403209"/>
                <a:chExt cx="4642922" cy="2487218"/>
              </a:xfrm>
            </p:grpSpPr>
            <p:grpSp>
              <p:nvGrpSpPr>
                <p:cNvPr id="11347" name="Google Shape;11347;p46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348" name="Google Shape;11348;p46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49" name="Google Shape;11349;p46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0" name="Google Shape;11350;p46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1" name="Google Shape;11351;p46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2" name="Google Shape;11352;p46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3" name="Google Shape;11353;p46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4" name="Google Shape;11354;p46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5" name="Google Shape;11355;p46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6" name="Google Shape;11356;p46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7" name="Google Shape;11357;p46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8" name="Google Shape;11358;p46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59" name="Google Shape;11359;p46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60" name="Google Shape;11360;p46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61" name="Google Shape;11361;p46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62" name="Google Shape;11362;p46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63" name="Google Shape;11363;p46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64" name="Google Shape;11364;p46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65" name="Google Shape;11365;p46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66" name="Google Shape;11366;p46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67" name="Google Shape;11367;p46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368" name="Google Shape;11368;p46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369" name="Google Shape;11369;p46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0" name="Google Shape;11370;p46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1" name="Google Shape;11371;p46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2" name="Google Shape;11372;p46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3" name="Google Shape;11373;p46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4" name="Google Shape;11374;p46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5" name="Google Shape;11375;p46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6" name="Google Shape;11376;p46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7" name="Google Shape;11377;p46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8" name="Google Shape;11378;p46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79" name="Google Shape;11379;p46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80" name="Google Shape;11380;p46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81" name="Google Shape;11381;p46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382" name="Google Shape;11382;p46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1383" name="Google Shape;11383;p46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384" name="Google Shape;11384;p46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85" name="Google Shape;11385;p46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86" name="Google Shape;11386;p46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87" name="Google Shape;11387;p46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88" name="Google Shape;11388;p46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89" name="Google Shape;11389;p46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0" name="Google Shape;11390;p46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1" name="Google Shape;11391;p46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2" name="Google Shape;11392;p46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3" name="Google Shape;11393;p46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4" name="Google Shape;11394;p46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5" name="Google Shape;11395;p46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6" name="Google Shape;11396;p46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7" name="Google Shape;11397;p46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8" name="Google Shape;11398;p46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399" name="Google Shape;11399;p46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0" name="Google Shape;11400;p46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1" name="Google Shape;11401;p46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2" name="Google Shape;11402;p46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3" name="Google Shape;11403;p46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4" name="Google Shape;11404;p46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5" name="Google Shape;11405;p46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6" name="Google Shape;11406;p46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7" name="Google Shape;11407;p46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8" name="Google Shape;11408;p46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9" name="Google Shape;11409;p46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10" name="Google Shape;11410;p46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1411" name="Google Shape;11411;p46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412" name="Google Shape;11412;p46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413" name="Google Shape;11413;p46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414" name="Google Shape;11414;p46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415" name="Google Shape;11415;p46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416" name="Google Shape;11416;p46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417" name="Google Shape;11417;p46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418" name="Google Shape;11418;p46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419" name="Google Shape;11419;p46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420" name="Google Shape;11420;p46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421" name="Google Shape;11421;p46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422" name="Google Shape;11422;p46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1423" name="Google Shape;11423;p46"/>
              <p:cNvGrpSpPr/>
              <p:nvPr/>
            </p:nvGrpSpPr>
            <p:grpSpPr>
              <a:xfrm>
                <a:off x="5306004" y="4669996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1424" name="Google Shape;11424;p46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1425" name="Google Shape;11425;p46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26" name="Google Shape;11426;p46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27" name="Google Shape;11427;p46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28" name="Google Shape;11428;p46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29" name="Google Shape;11429;p46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30" name="Google Shape;11430;p46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31" name="Google Shape;11431;p46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32" name="Google Shape;11432;p46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433" name="Google Shape;11433;p46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1434" name="Google Shape;11434;p46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35" name="Google Shape;11435;p46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36" name="Google Shape;11436;p46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37" name="Google Shape;11437;p46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38" name="Google Shape;11438;p46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39" name="Google Shape;11439;p46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40" name="Google Shape;11440;p46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41" name="Google Shape;11441;p46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42" name="Google Shape;11442;p46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43" name="Google Shape;11443;p46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44" name="Google Shape;11444;p46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45" name="Google Shape;11445;p46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46" name="Google Shape;11446;p46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447" name="Google Shape;11447;p46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48" name="Google Shape;11448;p46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49" name="Google Shape;11449;p46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50" name="Google Shape;11450;p46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51" name="Google Shape;11451;p46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52" name="Google Shape;11452;p46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53" name="Google Shape;11453;p46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54" name="Google Shape;11454;p46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55" name="Google Shape;11455;p46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56" name="Google Shape;11456;p46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57" name="Google Shape;11457;p46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58" name="Google Shape;11458;p46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59" name="Google Shape;11459;p46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60" name="Google Shape;11460;p46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61" name="Google Shape;11461;p46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62" name="Google Shape;11462;p46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63" name="Google Shape;11463;p46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64" name="Google Shape;11464;p46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65" name="Google Shape;11465;p46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66" name="Google Shape;11466;p46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67" name="Google Shape;11467;p46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68" name="Google Shape;11468;p46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69" name="Google Shape;11469;p46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70" name="Google Shape;11470;p46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471" name="Google Shape;11471;p46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1472" name="Google Shape;11472;p46"/>
              <p:cNvGrpSpPr/>
              <p:nvPr/>
            </p:nvGrpSpPr>
            <p:grpSpPr>
              <a:xfrm rot="-3383172">
                <a:off x="7655384" y="2530044"/>
                <a:ext cx="4642989" cy="2487254"/>
                <a:chOff x="5683524" y="3609799"/>
                <a:chExt cx="4642922" cy="2487218"/>
              </a:xfrm>
            </p:grpSpPr>
            <p:grpSp>
              <p:nvGrpSpPr>
                <p:cNvPr id="11473" name="Google Shape;11473;p46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474" name="Google Shape;11474;p46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75" name="Google Shape;11475;p46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76" name="Google Shape;11476;p46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77" name="Google Shape;11477;p46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78" name="Google Shape;11478;p46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79" name="Google Shape;11479;p46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0" name="Google Shape;11480;p46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1" name="Google Shape;11481;p46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2" name="Google Shape;11482;p46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3" name="Google Shape;11483;p46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4" name="Google Shape;11484;p46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5" name="Google Shape;11485;p46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6" name="Google Shape;11486;p46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7" name="Google Shape;11487;p46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8" name="Google Shape;11488;p46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9" name="Google Shape;11489;p46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90" name="Google Shape;11490;p46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91" name="Google Shape;11491;p46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92" name="Google Shape;11492;p46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93" name="Google Shape;11493;p46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494" name="Google Shape;11494;p46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495" name="Google Shape;11495;p46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96" name="Google Shape;11496;p46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97" name="Google Shape;11497;p46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98" name="Google Shape;11498;p46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99" name="Google Shape;11499;p46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00" name="Google Shape;11500;p46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01" name="Google Shape;11501;p46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02" name="Google Shape;11502;p46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03" name="Google Shape;11503;p46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04" name="Google Shape;11504;p46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05" name="Google Shape;11505;p46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06" name="Google Shape;11506;p46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07" name="Google Shape;11507;p46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508" name="Google Shape;11508;p46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1509" name="Google Shape;11509;p46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510" name="Google Shape;11510;p46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11" name="Google Shape;11511;p46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12" name="Google Shape;11512;p46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13" name="Google Shape;11513;p46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14" name="Google Shape;11514;p46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15" name="Google Shape;11515;p46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16" name="Google Shape;11516;p46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17" name="Google Shape;11517;p46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18" name="Google Shape;11518;p46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19" name="Google Shape;11519;p46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0" name="Google Shape;11520;p46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1" name="Google Shape;11521;p46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2" name="Google Shape;11522;p46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3" name="Google Shape;11523;p46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4" name="Google Shape;11524;p46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5" name="Google Shape;11525;p46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6" name="Google Shape;11526;p46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7" name="Google Shape;11527;p46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8" name="Google Shape;11528;p46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9" name="Google Shape;11529;p46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30" name="Google Shape;11530;p46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31" name="Google Shape;11531;p46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32" name="Google Shape;11532;p46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33" name="Google Shape;11533;p46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34" name="Google Shape;11534;p46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35" name="Google Shape;11535;p46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36" name="Google Shape;11536;p46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1537" name="Google Shape;11537;p46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538" name="Google Shape;11538;p46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539" name="Google Shape;11539;p46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540" name="Google Shape;11540;p46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541" name="Google Shape;11541;p46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542" name="Google Shape;11542;p46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543" name="Google Shape;11543;p46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544" name="Google Shape;11544;p46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545" name="Google Shape;11545;p46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546" name="Google Shape;11546;p46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547" name="Google Shape;11547;p46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548" name="Google Shape;11548;p46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1549" name="Google Shape;11549;p46"/>
              <p:cNvGrpSpPr/>
              <p:nvPr/>
            </p:nvGrpSpPr>
            <p:grpSpPr>
              <a:xfrm>
                <a:off x="3150817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1550" name="Google Shape;11550;p46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1551" name="Google Shape;11551;p46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52" name="Google Shape;11552;p46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53" name="Google Shape;11553;p46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54" name="Google Shape;11554;p46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55" name="Google Shape;11555;p46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56" name="Google Shape;11556;p46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57" name="Google Shape;11557;p46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58" name="Google Shape;11558;p46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559" name="Google Shape;11559;p46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1560" name="Google Shape;11560;p46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61" name="Google Shape;11561;p46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62" name="Google Shape;11562;p46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63" name="Google Shape;11563;p46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64" name="Google Shape;11564;p46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65" name="Google Shape;11565;p46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66" name="Google Shape;11566;p46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67" name="Google Shape;11567;p46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68" name="Google Shape;11568;p46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69" name="Google Shape;11569;p46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70" name="Google Shape;11570;p46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71" name="Google Shape;11571;p46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72" name="Google Shape;11572;p46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573" name="Google Shape;11573;p46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rect b="b" l="l" r="r" t="t"/>
                  <a:pathLst>
                    <a:path extrusionOk="0" h="1191" w="5946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74" name="Google Shape;11574;p46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rect b="b" l="l" r="r" t="t"/>
                  <a:pathLst>
                    <a:path extrusionOk="0" h="5750" w="20054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75" name="Google Shape;11575;p46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rect b="b" l="l" r="r" t="t"/>
                  <a:pathLst>
                    <a:path extrusionOk="0" h="2422" w="13415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76" name="Google Shape;11576;p46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rect b="b" l="l" r="r" t="t"/>
                  <a:pathLst>
                    <a:path extrusionOk="0" h="1811" w="3513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77" name="Google Shape;11577;p46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rect b="b" l="l" r="r" t="t"/>
                  <a:pathLst>
                    <a:path extrusionOk="0" h="1091" w="1668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78" name="Google Shape;11578;p46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rect b="b" l="l" r="r" t="t"/>
                  <a:pathLst>
                    <a:path extrusionOk="0" h="507" w="856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79" name="Google Shape;11579;p46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rect b="b" l="l" r="r" t="t"/>
                  <a:pathLst>
                    <a:path extrusionOk="0" h="3978" w="8273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80" name="Google Shape;11580;p46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rect b="b" l="l" r="r" t="t"/>
                  <a:pathLst>
                    <a:path extrusionOk="0" h="2138" w="5542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81" name="Google Shape;11581;p46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rect b="b" l="l" r="r" t="t"/>
                  <a:pathLst>
                    <a:path extrusionOk="0" h="244" w="1116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82" name="Google Shape;11582;p46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rect b="b" l="l" r="r" t="t"/>
                  <a:pathLst>
                    <a:path extrusionOk="0" h="4869" w="19051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83" name="Google Shape;11583;p46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rect b="b" l="l" r="r" t="t"/>
                  <a:pathLst>
                    <a:path extrusionOk="0" h="2071" w="5458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84" name="Google Shape;11584;p46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rect b="b" l="l" r="r" t="t"/>
                  <a:pathLst>
                    <a:path extrusionOk="0" h="206" w="133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85" name="Google Shape;11585;p46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rect b="b" l="l" r="r" t="t"/>
                  <a:pathLst>
                    <a:path extrusionOk="0" h="1304" w="9907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86" name="Google Shape;11586;p46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rect b="b" l="l" r="r" t="t"/>
                  <a:pathLst>
                    <a:path extrusionOk="0" h="3102" w="17477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87" name="Google Shape;11587;p46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rect b="b" l="l" r="r" t="t"/>
                  <a:pathLst>
                    <a:path extrusionOk="0" h="1100" w="4646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88" name="Google Shape;11588;p46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rect b="b" l="l" r="r" t="t"/>
                  <a:pathLst>
                    <a:path extrusionOk="0" h="14663" w="57681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89" name="Google Shape;11589;p46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rect b="b" l="l" r="r" t="t"/>
                  <a:pathLst>
                    <a:path extrusionOk="0" h="713" w="1081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90" name="Google Shape;11590;p46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rect b="b" l="l" r="r" t="t"/>
                  <a:pathLst>
                    <a:path extrusionOk="0" h="602" w="6252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91" name="Google Shape;11591;p46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rect b="b" l="l" r="r" t="t"/>
                  <a:pathLst>
                    <a:path extrusionOk="0" h="267" w="536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92" name="Google Shape;11592;p46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rect b="b" l="l" r="r" t="t"/>
                  <a:pathLst>
                    <a:path extrusionOk="0" h="1816" w="9876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93" name="Google Shape;11593;p46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rect b="b" l="l" r="r" t="t"/>
                  <a:pathLst>
                    <a:path extrusionOk="0" h="986" w="3063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94" name="Google Shape;11594;p46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rect b="b" l="l" r="r" t="t"/>
                  <a:pathLst>
                    <a:path extrusionOk="0" h="196" w="2512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95" name="Google Shape;11595;p46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rect b="b" l="l" r="r" t="t"/>
                  <a:pathLst>
                    <a:path extrusionOk="0" h="665" w="833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96" name="Google Shape;11596;p46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rect b="b" l="l" r="r" t="t"/>
                  <a:pathLst>
                    <a:path extrusionOk="0" h="152" w="2829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597" name="Google Shape;11597;p46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rect b="b" l="l" r="r" t="t"/>
                  <a:pathLst>
                    <a:path extrusionOk="0" h="104" w="626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1598" name="Google Shape;11598;p46"/>
              <p:cNvGrpSpPr/>
              <p:nvPr/>
            </p:nvGrpSpPr>
            <p:grpSpPr>
              <a:xfrm>
                <a:off x="-685800" y="3836015"/>
                <a:ext cx="4642458" cy="2486969"/>
                <a:chOff x="-1951296" y="3403209"/>
                <a:chExt cx="4642922" cy="2487218"/>
              </a:xfrm>
            </p:grpSpPr>
            <p:grpSp>
              <p:nvGrpSpPr>
                <p:cNvPr id="11599" name="Google Shape;11599;p46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600" name="Google Shape;11600;p46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1" name="Google Shape;11601;p46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2" name="Google Shape;11602;p46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3" name="Google Shape;11603;p46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4" name="Google Shape;11604;p46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5" name="Google Shape;11605;p46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6" name="Google Shape;11606;p46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7" name="Google Shape;11607;p46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8" name="Google Shape;11608;p46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9" name="Google Shape;11609;p46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0" name="Google Shape;11610;p46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1" name="Google Shape;11611;p46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2" name="Google Shape;11612;p46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3" name="Google Shape;11613;p46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4" name="Google Shape;11614;p46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5" name="Google Shape;11615;p46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6" name="Google Shape;11616;p46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7" name="Google Shape;11617;p46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8" name="Google Shape;11618;p46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9" name="Google Shape;11619;p46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620" name="Google Shape;11620;p46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621" name="Google Shape;11621;p46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22" name="Google Shape;11622;p46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23" name="Google Shape;11623;p46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24" name="Google Shape;11624;p46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25" name="Google Shape;11625;p46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26" name="Google Shape;11626;p46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27" name="Google Shape;11627;p46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28" name="Google Shape;11628;p46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29" name="Google Shape;11629;p46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30" name="Google Shape;11630;p46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31" name="Google Shape;11631;p46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32" name="Google Shape;11632;p46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33" name="Google Shape;11633;p46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634" name="Google Shape;11634;p46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1635" name="Google Shape;11635;p46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636" name="Google Shape;11636;p46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37" name="Google Shape;11637;p46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38" name="Google Shape;11638;p46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39" name="Google Shape;11639;p46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40" name="Google Shape;11640;p46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41" name="Google Shape;11641;p46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42" name="Google Shape;11642;p46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43" name="Google Shape;11643;p46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44" name="Google Shape;11644;p46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45" name="Google Shape;11645;p46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46" name="Google Shape;11646;p46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47" name="Google Shape;11647;p46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48" name="Google Shape;11648;p46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49" name="Google Shape;11649;p46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50" name="Google Shape;11650;p46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51" name="Google Shape;11651;p46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52" name="Google Shape;11652;p46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53" name="Google Shape;11653;p46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54" name="Google Shape;11654;p46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55" name="Google Shape;11655;p46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56" name="Google Shape;11656;p46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57" name="Google Shape;11657;p46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58" name="Google Shape;11658;p46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59" name="Google Shape;11659;p46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60" name="Google Shape;11660;p46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61" name="Google Shape;11661;p46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62" name="Google Shape;11662;p46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1663" name="Google Shape;11663;p46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664" name="Google Shape;11664;p46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665" name="Google Shape;11665;p46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666" name="Google Shape;11666;p46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667" name="Google Shape;11667;p46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668" name="Google Shape;11668;p46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669" name="Google Shape;11669;p46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670" name="Google Shape;11670;p46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671" name="Google Shape;11671;p46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672" name="Google Shape;11672;p46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673" name="Google Shape;11673;p46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1674" name="Google Shape;11674;p46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9_1">
    <p:spTree>
      <p:nvGrpSpPr>
        <p:cNvPr id="11675" name="Shape 1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6" name="Google Shape;11676;p47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77" name="Google Shape;11677;p47"/>
          <p:cNvGrpSpPr/>
          <p:nvPr/>
        </p:nvGrpSpPr>
        <p:grpSpPr>
          <a:xfrm>
            <a:off x="-2705359" y="2428875"/>
            <a:ext cx="14324327" cy="2998116"/>
            <a:chOff x="-2705359" y="2428875"/>
            <a:chExt cx="14324327" cy="2998116"/>
          </a:xfrm>
        </p:grpSpPr>
        <p:sp>
          <p:nvSpPr>
            <p:cNvPr id="11678" name="Google Shape;11678;p47"/>
            <p:cNvSpPr/>
            <p:nvPr/>
          </p:nvSpPr>
          <p:spPr>
            <a:xfrm>
              <a:off x="-1399750" y="2428875"/>
              <a:ext cx="12278050" cy="2910075"/>
            </a:xfrm>
            <a:custGeom>
              <a:rect b="b" l="l" r="r" t="t"/>
              <a:pathLst>
                <a:path extrusionOk="0" h="116403" w="491122">
                  <a:moveTo>
                    <a:pt x="0" y="50890"/>
                  </a:moveTo>
                  <a:lnTo>
                    <a:pt x="38099" y="5004"/>
                  </a:lnTo>
                  <a:lnTo>
                    <a:pt x="82543" y="14128"/>
                  </a:lnTo>
                  <a:lnTo>
                    <a:pt x="107856" y="28550"/>
                  </a:lnTo>
                  <a:lnTo>
                    <a:pt x="153173" y="32264"/>
                  </a:lnTo>
                  <a:lnTo>
                    <a:pt x="171127" y="29615"/>
                  </a:lnTo>
                  <a:lnTo>
                    <a:pt x="196734" y="30203"/>
                  </a:lnTo>
                  <a:lnTo>
                    <a:pt x="210274" y="31381"/>
                  </a:lnTo>
                  <a:lnTo>
                    <a:pt x="216749" y="35501"/>
                  </a:lnTo>
                  <a:lnTo>
                    <a:pt x="228730" y="38535"/>
                  </a:lnTo>
                  <a:lnTo>
                    <a:pt x="240209" y="40596"/>
                  </a:lnTo>
                  <a:lnTo>
                    <a:pt x="262959" y="37267"/>
                  </a:lnTo>
                  <a:lnTo>
                    <a:pt x="290540" y="34120"/>
                  </a:lnTo>
                  <a:lnTo>
                    <a:pt x="311438" y="40890"/>
                  </a:lnTo>
                  <a:lnTo>
                    <a:pt x="319177" y="34913"/>
                  </a:lnTo>
                  <a:lnTo>
                    <a:pt x="328302" y="33147"/>
                  </a:lnTo>
                  <a:lnTo>
                    <a:pt x="341852" y="28550"/>
                  </a:lnTo>
                  <a:lnTo>
                    <a:pt x="352154" y="27079"/>
                  </a:lnTo>
                  <a:lnTo>
                    <a:pt x="360984" y="22369"/>
                  </a:lnTo>
                  <a:lnTo>
                    <a:pt x="377173" y="17954"/>
                  </a:lnTo>
                  <a:lnTo>
                    <a:pt x="407489" y="1177"/>
                  </a:lnTo>
                  <a:lnTo>
                    <a:pt x="433685" y="0"/>
                  </a:lnTo>
                  <a:lnTo>
                    <a:pt x="441326" y="30498"/>
                  </a:lnTo>
                  <a:lnTo>
                    <a:pt x="453525" y="35796"/>
                  </a:lnTo>
                  <a:lnTo>
                    <a:pt x="464890" y="37616"/>
                  </a:lnTo>
                  <a:lnTo>
                    <a:pt x="482905" y="46149"/>
                  </a:lnTo>
                  <a:lnTo>
                    <a:pt x="491122" y="91659"/>
                  </a:lnTo>
                  <a:lnTo>
                    <a:pt x="464258" y="111347"/>
                  </a:lnTo>
                  <a:lnTo>
                    <a:pt x="403579" y="114823"/>
                  </a:lnTo>
                  <a:lnTo>
                    <a:pt x="300867" y="110399"/>
                  </a:lnTo>
                  <a:lnTo>
                    <a:pt x="253462" y="115771"/>
                  </a:lnTo>
                  <a:lnTo>
                    <a:pt x="202264" y="116403"/>
                  </a:lnTo>
                  <a:lnTo>
                    <a:pt x="149170" y="114507"/>
                  </a:lnTo>
                  <a:lnTo>
                    <a:pt x="131156" y="110715"/>
                  </a:lnTo>
                  <a:lnTo>
                    <a:pt x="102396" y="107238"/>
                  </a:lnTo>
                  <a:lnTo>
                    <a:pt x="68264" y="111347"/>
                  </a:lnTo>
                  <a:lnTo>
                    <a:pt x="50566" y="111347"/>
                  </a:lnTo>
                  <a:lnTo>
                    <a:pt x="31604" y="104394"/>
                  </a:lnTo>
                  <a:lnTo>
                    <a:pt x="21807" y="945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1679" name="Google Shape;11679;p47"/>
            <p:cNvGrpSpPr/>
            <p:nvPr/>
          </p:nvGrpSpPr>
          <p:grpSpPr>
            <a:xfrm>
              <a:off x="-2705359" y="2654729"/>
              <a:ext cx="14324327" cy="2772263"/>
              <a:chOff x="-2705359" y="3054779"/>
              <a:chExt cx="14324327" cy="2772263"/>
            </a:xfrm>
          </p:grpSpPr>
          <p:grpSp>
            <p:nvGrpSpPr>
              <p:cNvPr id="11680" name="Google Shape;11680;p47"/>
              <p:cNvGrpSpPr/>
              <p:nvPr/>
            </p:nvGrpSpPr>
            <p:grpSpPr>
              <a:xfrm>
                <a:off x="1496927" y="3676476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11681" name="Google Shape;11681;p4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1682" name="Google Shape;11682;p4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83" name="Google Shape;11683;p4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84" name="Google Shape;11684;p4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85" name="Google Shape;11685;p4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86" name="Google Shape;11686;p4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87" name="Google Shape;11687;p4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88" name="Google Shape;11688;p4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89" name="Google Shape;11689;p4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90" name="Google Shape;11690;p4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91" name="Google Shape;11691;p4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92" name="Google Shape;11692;p4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693" name="Google Shape;11693;p4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1694" name="Google Shape;11694;p4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95" name="Google Shape;11695;p4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96" name="Google Shape;11696;p4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97" name="Google Shape;11697;p4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98" name="Google Shape;11698;p4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99" name="Google Shape;11699;p4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00" name="Google Shape;11700;p4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01" name="Google Shape;11701;p4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702" name="Google Shape;11702;p4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1703" name="Google Shape;11703;p4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04" name="Google Shape;11704;p4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05" name="Google Shape;11705;p4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06" name="Google Shape;11706;p4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07" name="Google Shape;11707;p4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08" name="Google Shape;11708;p4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09" name="Google Shape;11709;p4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10" name="Google Shape;11710;p4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11" name="Google Shape;11711;p4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12" name="Google Shape;11712;p4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13" name="Google Shape;11713;p4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14" name="Google Shape;11714;p4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15" name="Google Shape;11715;p4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716" name="Google Shape;11716;p4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1717" name="Google Shape;11717;p4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18" name="Google Shape;11718;p4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19" name="Google Shape;11719;p4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720" name="Google Shape;11720;p4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1721" name="Google Shape;11721;p4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22" name="Google Shape;11722;p4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23" name="Google Shape;11723;p4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24" name="Google Shape;11724;p4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25" name="Google Shape;11725;p4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26" name="Google Shape;11726;p4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27" name="Google Shape;11727;p4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28" name="Google Shape;11728;p4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29" name="Google Shape;11729;p4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30" name="Google Shape;11730;p4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31" name="Google Shape;11731;p4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32" name="Google Shape;11732;p4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33" name="Google Shape;11733;p4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34" name="Google Shape;11734;p4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35" name="Google Shape;11735;p4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36" name="Google Shape;11736;p4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37" name="Google Shape;11737;p4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38" name="Google Shape;11738;p4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39" name="Google Shape;11739;p4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740" name="Google Shape;11740;p4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11741" name="Google Shape;11741;p4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42" name="Google Shape;11742;p4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43" name="Google Shape;11743;p4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44" name="Google Shape;11744;p4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45" name="Google Shape;11745;p4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46" name="Google Shape;11746;p4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47" name="Google Shape;11747;p4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48" name="Google Shape;11748;p4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49" name="Google Shape;11749;p4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0" name="Google Shape;11750;p4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1" name="Google Shape;11751;p4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2" name="Google Shape;11752;p4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3" name="Google Shape;11753;p4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4" name="Google Shape;11754;p4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5" name="Google Shape;11755;p4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6" name="Google Shape;11756;p4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7" name="Google Shape;11757;p4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8" name="Google Shape;11758;p4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59" name="Google Shape;11759;p4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0" name="Google Shape;11760;p4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1" name="Google Shape;11761;p4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2" name="Google Shape;11762;p4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3" name="Google Shape;11763;p4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4" name="Google Shape;11764;p4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5" name="Google Shape;11765;p4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6" name="Google Shape;11766;p4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7" name="Google Shape;11767;p4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8" name="Google Shape;11768;p4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69" name="Google Shape;11769;p4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0" name="Google Shape;11770;p4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1" name="Google Shape;11771;p4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2" name="Google Shape;11772;p4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3" name="Google Shape;11773;p4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4" name="Google Shape;11774;p4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5" name="Google Shape;11775;p4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6" name="Google Shape;11776;p4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7" name="Google Shape;11777;p4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8" name="Google Shape;11778;p4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79" name="Google Shape;11779;p4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0" name="Google Shape;11780;p4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1" name="Google Shape;11781;p4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2" name="Google Shape;11782;p4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3" name="Google Shape;11783;p4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4" name="Google Shape;11784;p4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5" name="Google Shape;11785;p4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6" name="Google Shape;11786;p4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7" name="Google Shape;11787;p4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8" name="Google Shape;11788;p4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89" name="Google Shape;11789;p4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0" name="Google Shape;11790;p4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1" name="Google Shape;11791;p4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2" name="Google Shape;11792;p4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3" name="Google Shape;11793;p4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4" name="Google Shape;11794;p4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5" name="Google Shape;11795;p4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6" name="Google Shape;11796;p4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7" name="Google Shape;11797;p4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8" name="Google Shape;11798;p4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799" name="Google Shape;11799;p4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0" name="Google Shape;11800;p4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1" name="Google Shape;11801;p4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2" name="Google Shape;11802;p4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3" name="Google Shape;11803;p4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4" name="Google Shape;11804;p4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5" name="Google Shape;11805;p4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6" name="Google Shape;11806;p4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7" name="Google Shape;11807;p4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8" name="Google Shape;11808;p4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09" name="Google Shape;11809;p4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1810" name="Google Shape;11810;p47"/>
              <p:cNvGrpSpPr/>
              <p:nvPr/>
            </p:nvGrpSpPr>
            <p:grpSpPr>
              <a:xfrm flipH="1">
                <a:off x="3572191" y="373967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11811" name="Google Shape;11811;p4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11812" name="Google Shape;11812;p4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rect b="b" l="l" r="r" t="t"/>
                    <a:pathLst>
                      <a:path extrusionOk="0" h="2382" w="579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13" name="Google Shape;11813;p4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rect b="b" l="l" r="r" t="t"/>
                    <a:pathLst>
                      <a:path extrusionOk="0" h="1143" w="3551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14" name="Google Shape;11814;p4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rect b="b" l="l" r="r" t="t"/>
                    <a:pathLst>
                      <a:path extrusionOk="0" h="2543" w="1847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15" name="Google Shape;11815;p4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rect b="b" l="l" r="r" t="t"/>
                    <a:pathLst>
                      <a:path extrusionOk="0" h="2891" w="2133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16" name="Google Shape;11816;p4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rect b="b" l="l" r="r" t="t"/>
                    <a:pathLst>
                      <a:path extrusionOk="0" h="2276" w="1482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17" name="Google Shape;11817;p4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rect b="b" l="l" r="r" t="t"/>
                    <a:pathLst>
                      <a:path extrusionOk="0" h="1562" w="875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18" name="Google Shape;11818;p4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rect b="b" l="l" r="r" t="t"/>
                    <a:pathLst>
                      <a:path extrusionOk="0" h="3266" w="2802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19" name="Google Shape;11819;p4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rect b="b" l="l" r="r" t="t"/>
                    <a:pathLst>
                      <a:path extrusionOk="0" h="2945" w="1785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20" name="Google Shape;11820;p4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rect b="b" l="l" r="r" t="t"/>
                    <a:pathLst>
                      <a:path extrusionOk="0" h="3355" w="4524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21" name="Google Shape;11821;p4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rect b="b" l="l" r="r" t="t"/>
                    <a:pathLst>
                      <a:path extrusionOk="0" h="1732" w="580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22" name="Google Shape;11822;p4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rect b="b" l="l" r="r" t="t"/>
                    <a:pathLst>
                      <a:path extrusionOk="0" h="3257" w="4801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823" name="Google Shape;11823;p4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1824" name="Google Shape;11824;p4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rect b="b" l="l" r="r" t="t"/>
                    <a:pathLst>
                      <a:path extrusionOk="0" h="1179" w="1411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25" name="Google Shape;11825;p4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rect b="b" l="l" r="r" t="t"/>
                    <a:pathLst>
                      <a:path extrusionOk="0" h="2106" w="1722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26" name="Google Shape;11826;p4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rect b="b" l="l" r="r" t="t"/>
                    <a:pathLst>
                      <a:path extrusionOk="0" h="3623" w="6041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27" name="Google Shape;11827;p4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rect b="b" l="l" r="r" t="t"/>
                    <a:pathLst>
                      <a:path extrusionOk="0" h="2008" w="4158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28" name="Google Shape;11828;p4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rect b="b" l="l" r="r" t="t"/>
                    <a:pathLst>
                      <a:path extrusionOk="0" h="1624" w="2748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29" name="Google Shape;11829;p4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rect b="b" l="l" r="r" t="t"/>
                    <a:pathLst>
                      <a:path extrusionOk="0" h="919" w="2936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30" name="Google Shape;11830;p4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rect b="b" l="l" r="r" t="t"/>
                    <a:pathLst>
                      <a:path extrusionOk="0" h="840" w="3079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31" name="Google Shape;11831;p4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rect b="b" l="l" r="r" t="t"/>
                    <a:pathLst>
                      <a:path extrusionOk="0" h="1517" w="1955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832" name="Google Shape;11832;p4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1833" name="Google Shape;11833;p4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rect b="b" l="l" r="r" t="t"/>
                    <a:pathLst>
                      <a:path extrusionOk="0" h="4569" w="596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34" name="Google Shape;11834;p4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rect b="b" l="l" r="r" t="t"/>
                    <a:pathLst>
                      <a:path extrusionOk="0" h="4239" w="472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35" name="Google Shape;11835;p4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rect b="b" l="l" r="r" t="t"/>
                    <a:pathLst>
                      <a:path extrusionOk="0" h="4105" w="3935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36" name="Google Shape;11836;p4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rect b="b" l="l" r="r" t="t"/>
                    <a:pathLst>
                      <a:path extrusionOk="0" h="3962" w="6825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37" name="Google Shape;11837;p4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rect b="b" l="l" r="r" t="t"/>
                    <a:pathLst>
                      <a:path extrusionOk="0" h="2080" w="5541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38" name="Google Shape;11838;p4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rect b="b" l="l" r="r" t="t"/>
                    <a:pathLst>
                      <a:path extrusionOk="0" h="3890" w="3105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39" name="Google Shape;11839;p4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rect b="b" l="l" r="r" t="t"/>
                    <a:pathLst>
                      <a:path extrusionOk="0" h="2053" w="10465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40" name="Google Shape;11840;p4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rect b="b" l="l" r="r" t="t"/>
                    <a:pathLst>
                      <a:path extrusionOk="0" h="2660" w="6201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41" name="Google Shape;11841;p4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rect b="b" l="l" r="r" t="t"/>
                    <a:pathLst>
                      <a:path extrusionOk="0" h="4203" w="14069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42" name="Google Shape;11842;p4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rect b="b" l="l" r="r" t="t"/>
                    <a:pathLst>
                      <a:path extrusionOk="0" h="2249" w="2098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43" name="Google Shape;11843;p4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rect b="b" l="l" r="r" t="t"/>
                    <a:pathLst>
                      <a:path extrusionOk="0" h="2909" w="1714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44" name="Google Shape;11844;p4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rect b="b" l="l" r="r" t="t"/>
                    <a:pathLst>
                      <a:path extrusionOk="0" h="8137" w="28602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45" name="Google Shape;11845;p4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rect b="b" l="l" r="r" t="t"/>
                    <a:pathLst>
                      <a:path extrusionOk="0" h="1803" w="911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846" name="Google Shape;11846;p4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11847" name="Google Shape;11847;p4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rect b="b" l="l" r="r" t="t"/>
                    <a:pathLst>
                      <a:path extrusionOk="0" h="2124" w="5479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48" name="Google Shape;11848;p4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49" name="Google Shape;11849;p4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rect b="b" l="l" r="r" t="t"/>
                    <a:pathLst>
                      <a:path extrusionOk="0" h="1776" w="1375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850" name="Google Shape;11850;p4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11851" name="Google Shape;11851;p4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rect b="b" l="l" r="r" t="t"/>
                    <a:pathLst>
                      <a:path extrusionOk="0" h="2794" w="2856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52" name="Google Shape;11852;p4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rect b="b" l="l" r="r" t="t"/>
                    <a:pathLst>
                      <a:path extrusionOk="0" h="1107" w="117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53" name="Google Shape;11853;p4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rect b="b" l="l" r="r" t="t"/>
                    <a:pathLst>
                      <a:path extrusionOk="0" h="2900" w="6353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54" name="Google Shape;11854;p4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rect b="b" l="l" r="r" t="t"/>
                    <a:pathLst>
                      <a:path extrusionOk="0" h="2579" w="5273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55" name="Google Shape;11855;p4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rect b="b" l="l" r="r" t="t"/>
                    <a:pathLst>
                      <a:path extrusionOk="0" h="4015" w="7102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56" name="Google Shape;11856;p4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rect b="b" l="l" r="r" t="t"/>
                    <a:pathLst>
                      <a:path extrusionOk="0" h="2231" w="1589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57" name="Google Shape;11857;p4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rect b="b" l="l" r="r" t="t"/>
                    <a:pathLst>
                      <a:path extrusionOk="0" h="2079" w="2739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58" name="Google Shape;11858;p4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rect b="b" l="l" r="r" t="t"/>
                    <a:pathLst>
                      <a:path extrusionOk="0" h="2133" w="7352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59" name="Google Shape;11859;p4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rect b="b" l="l" r="r" t="t"/>
                    <a:pathLst>
                      <a:path extrusionOk="0" h="2276" w="4408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0" name="Google Shape;11860;p4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rect b="b" l="l" r="r" t="t"/>
                    <a:pathLst>
                      <a:path extrusionOk="0" h="1152" w="3774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1" name="Google Shape;11861;p4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rect b="b" l="l" r="r" t="t"/>
                    <a:pathLst>
                      <a:path extrusionOk="0" h="1741" w="3418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2" name="Google Shape;11862;p4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rect b="b" l="l" r="r" t="t"/>
                    <a:pathLst>
                      <a:path extrusionOk="0" h="732" w="715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3" name="Google Shape;11863;p4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rect b="b" l="l" r="r" t="t"/>
                    <a:pathLst>
                      <a:path extrusionOk="0" h="1464" w="3686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4" name="Google Shape;11864;p4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rect b="b" l="l" r="r" t="t"/>
                    <a:pathLst>
                      <a:path extrusionOk="0" h="2124" w="1616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5" name="Google Shape;11865;p4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rect b="b" l="l" r="r" t="t"/>
                    <a:pathLst>
                      <a:path extrusionOk="0" h="1250" w="183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6" name="Google Shape;11866;p4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rect b="b" l="l" r="r" t="t"/>
                    <a:pathLst>
                      <a:path extrusionOk="0" h="2143" w="5023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7" name="Google Shape;11867;p4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rect b="b" l="l" r="r" t="t"/>
                    <a:pathLst>
                      <a:path extrusionOk="0" h="2303" w="679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8" name="Google Shape;11868;p4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rect b="b" l="l" r="r" t="t"/>
                    <a:pathLst>
                      <a:path extrusionOk="0" h="2445" w="1786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69" name="Google Shape;11869;p4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rect b="b" l="l" r="r" t="t"/>
                    <a:pathLst>
                      <a:path extrusionOk="0" h="2570" w="6004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870" name="Google Shape;11870;p4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11871" name="Google Shape;11871;p4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rect b="b" l="l" r="r" t="t"/>
                    <a:pathLst>
                      <a:path extrusionOk="0" h="99" w="224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72" name="Google Shape;11872;p4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rect b="b" l="l" r="r" t="t"/>
                    <a:pathLst>
                      <a:path extrusionOk="0" h="72" w="17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73" name="Google Shape;11873;p4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rect b="b" l="l" r="r" t="t"/>
                    <a:pathLst>
                      <a:path extrusionOk="0" h="117" w="482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74" name="Google Shape;11874;p4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rect b="b" l="l" r="r" t="t"/>
                    <a:pathLst>
                      <a:path extrusionOk="0" h="1191" w="5946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75" name="Google Shape;11875;p4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rect b="b" l="l" r="r" t="t"/>
                    <a:pathLst>
                      <a:path extrusionOk="0" h="5750" w="20054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76" name="Google Shape;11876;p4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rect b="b" l="l" r="r" t="t"/>
                    <a:pathLst>
                      <a:path extrusionOk="0" h="2422" w="13415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77" name="Google Shape;11877;p4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rect b="b" l="l" r="r" t="t"/>
                    <a:pathLst>
                      <a:path extrusionOk="0" h="1811" w="3513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78" name="Google Shape;11878;p4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rect b="b" l="l" r="r" t="t"/>
                    <a:pathLst>
                      <a:path extrusionOk="0" h="1091" w="1668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79" name="Google Shape;11879;p4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rect b="b" l="l" r="r" t="t"/>
                    <a:pathLst>
                      <a:path extrusionOk="0" h="507" w="856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80" name="Google Shape;11880;p4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rect b="b" l="l" r="r" t="t"/>
                    <a:pathLst>
                      <a:path extrusionOk="0" h="3978" w="8273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81" name="Google Shape;11881;p4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rect b="b" l="l" r="r" t="t"/>
                    <a:pathLst>
                      <a:path extrusionOk="0" h="2138" w="5542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82" name="Google Shape;11882;p4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rect b="b" l="l" r="r" t="t"/>
                    <a:pathLst>
                      <a:path extrusionOk="0" h="244" w="1116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83" name="Google Shape;11883;p4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rect b="b" l="l" r="r" t="t"/>
                    <a:pathLst>
                      <a:path extrusionOk="0" h="4869" w="19051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84" name="Google Shape;11884;p4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rect b="b" l="l" r="r" t="t"/>
                    <a:pathLst>
                      <a:path extrusionOk="0" h="2071" w="5458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85" name="Google Shape;11885;p4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rect b="b" l="l" r="r" t="t"/>
                    <a:pathLst>
                      <a:path extrusionOk="0" h="1198" w="11602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86" name="Google Shape;11886;p4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rect b="b" l="l" r="r" t="t"/>
                    <a:pathLst>
                      <a:path extrusionOk="0" h="567" w="959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87" name="Google Shape;11887;p4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rect b="b" l="l" r="r" t="t"/>
                    <a:pathLst>
                      <a:path extrusionOk="0" h="594" w="5471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88" name="Google Shape;11888;p4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rect b="b" l="l" r="r" t="t"/>
                    <a:pathLst>
                      <a:path extrusionOk="0" h="523" w="1805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89" name="Google Shape;11889;p4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rect b="b" l="l" r="r" t="t"/>
                    <a:pathLst>
                      <a:path extrusionOk="0" h="377" w="1221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0" name="Google Shape;11890;p4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rect b="b" l="l" r="r" t="t"/>
                    <a:pathLst>
                      <a:path extrusionOk="0" h="913" w="2503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1" name="Google Shape;11891;p4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rect b="b" l="l" r="r" t="t"/>
                    <a:pathLst>
                      <a:path extrusionOk="0" h="1122" w="1279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2" name="Google Shape;11892;p4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rect b="b" l="l" r="r" t="t"/>
                    <a:pathLst>
                      <a:path extrusionOk="0" h="854" w="2318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3" name="Google Shape;11893;p4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rect b="b" l="l" r="r" t="t"/>
                    <a:pathLst>
                      <a:path extrusionOk="0" h="1522" w="18969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4" name="Google Shape;11894;p4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rect b="b" l="l" r="r" t="t"/>
                    <a:pathLst>
                      <a:path extrusionOk="0" h="206" w="133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5" name="Google Shape;11895;p4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rect b="b" l="l" r="r" t="t"/>
                    <a:pathLst>
                      <a:path extrusionOk="0" h="1304" w="9907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6" name="Google Shape;11896;p4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rect b="b" l="l" r="r" t="t"/>
                    <a:pathLst>
                      <a:path extrusionOk="0" h="333" w="3138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7" name="Google Shape;11897;p4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rect b="b" l="l" r="r" t="t"/>
                    <a:pathLst>
                      <a:path extrusionOk="0" h="359" w="1131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8" name="Google Shape;11898;p4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rect b="b" l="l" r="r" t="t"/>
                    <a:pathLst>
                      <a:path extrusionOk="0" h="5470" w="15836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899" name="Google Shape;11899;p4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rect b="b" l="l" r="r" t="t"/>
                    <a:pathLst>
                      <a:path extrusionOk="0" h="708" w="2051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0" name="Google Shape;11900;p4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rect b="b" l="l" r="r" t="t"/>
                    <a:pathLst>
                      <a:path extrusionOk="0" h="144" w="661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1" name="Google Shape;11901;p4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rect b="b" l="l" r="r" t="t"/>
                    <a:pathLst>
                      <a:path extrusionOk="0" h="2382" w="12638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2" name="Google Shape;11902;p4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rect b="b" l="l" r="r" t="t"/>
                    <a:pathLst>
                      <a:path extrusionOk="0" h="893" w="166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3" name="Google Shape;11903;p4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rect b="b" l="l" r="r" t="t"/>
                    <a:pathLst>
                      <a:path extrusionOk="0" h="434" w="1028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4" name="Google Shape;11904;p4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rect b="b" l="l" r="r" t="t"/>
                    <a:pathLst>
                      <a:path extrusionOk="0" h="1706" w="11046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5" name="Google Shape;11905;p4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rect b="b" l="l" r="r" t="t"/>
                    <a:pathLst>
                      <a:path extrusionOk="0" h="660" w="1277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6" name="Google Shape;11906;p4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rect b="b" l="l" r="r" t="t"/>
                    <a:pathLst>
                      <a:path extrusionOk="0" h="3062" w="13865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7" name="Google Shape;11907;p4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rect b="b" l="l" r="r" t="t"/>
                    <a:pathLst>
                      <a:path extrusionOk="0" h="221" w="1372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8" name="Google Shape;11908;p4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rect b="b" l="l" r="r" t="t"/>
                    <a:pathLst>
                      <a:path extrusionOk="0" h="230" w="602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09" name="Google Shape;11909;p4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rect b="b" l="l" r="r" t="t"/>
                    <a:pathLst>
                      <a:path extrusionOk="0" h="744" w="2048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0" name="Google Shape;11910;p4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rect b="b" l="l" r="r" t="t"/>
                    <a:pathLst>
                      <a:path extrusionOk="0" h="2348" w="9609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1" name="Google Shape;11911;p4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rect b="b" l="l" r="r" t="t"/>
                    <a:pathLst>
                      <a:path extrusionOk="0" h="1126" w="5126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2" name="Google Shape;11912;p4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rect b="b" l="l" r="r" t="t"/>
                    <a:pathLst>
                      <a:path extrusionOk="0" h="537" w="1506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3" name="Google Shape;11913;p4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rect b="b" l="l" r="r" t="t"/>
                    <a:pathLst>
                      <a:path extrusionOk="0" h="4073" w="23798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4" name="Google Shape;11914;p4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rect b="b" l="l" r="r" t="t"/>
                    <a:pathLst>
                      <a:path extrusionOk="0" h="1726" w="4133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5" name="Google Shape;11915;p4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rect b="b" l="l" r="r" t="t"/>
                    <a:pathLst>
                      <a:path extrusionOk="0" h="327" w="904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6" name="Google Shape;11916;p4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rect b="b" l="l" r="r" t="t"/>
                    <a:pathLst>
                      <a:path extrusionOk="0" h="2993" w="12452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7" name="Google Shape;11917;p4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rect b="b" l="l" r="r" t="t"/>
                    <a:pathLst>
                      <a:path extrusionOk="0" h="3102" w="17477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8" name="Google Shape;11918;p4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rect b="b" l="l" r="r" t="t"/>
                    <a:pathLst>
                      <a:path extrusionOk="0" h="786" w="4676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19" name="Google Shape;11919;p4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rect b="b" l="l" r="r" t="t"/>
                    <a:pathLst>
                      <a:path extrusionOk="0" h="1100" w="4646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0" name="Google Shape;11920;p4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rect b="b" l="l" r="r" t="t"/>
                    <a:pathLst>
                      <a:path extrusionOk="0" h="14663" w="57681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1" name="Google Shape;11921;p4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rect b="b" l="l" r="r" t="t"/>
                    <a:pathLst>
                      <a:path extrusionOk="0" h="713" w="1081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2" name="Google Shape;11922;p4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rect b="b" l="l" r="r" t="t"/>
                    <a:pathLst>
                      <a:path extrusionOk="0" h="602" w="6252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3" name="Google Shape;11923;p4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rect b="b" l="l" r="r" t="t"/>
                    <a:pathLst>
                      <a:path extrusionOk="0" h="267" w="536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4" name="Google Shape;11924;p4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rect b="b" l="l" r="r" t="t"/>
                    <a:pathLst>
                      <a:path extrusionOk="0" h="1816" w="9876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5" name="Google Shape;11925;p4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rect b="b" l="l" r="r" t="t"/>
                    <a:pathLst>
                      <a:path extrusionOk="0" h="986" w="3063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6" name="Google Shape;11926;p4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rect b="b" l="l" r="r" t="t"/>
                    <a:pathLst>
                      <a:path extrusionOk="0" h="196" w="2512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7" name="Google Shape;11927;p4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rect b="b" l="l" r="r" t="t"/>
                    <a:pathLst>
                      <a:path extrusionOk="0" h="665" w="833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8" name="Google Shape;11928;p4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rect b="b" l="l" r="r" t="t"/>
                    <a:pathLst>
                      <a:path extrusionOk="0" h="152" w="2829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29" name="Google Shape;11929;p4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rect b="b" l="l" r="r" t="t"/>
                    <a:pathLst>
                      <a:path extrusionOk="0" h="104" w="626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30" name="Google Shape;11930;p4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rect b="b" l="l" r="r" t="t"/>
                    <a:pathLst>
                      <a:path extrusionOk="0" h="1165" w="4651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31" name="Google Shape;11931;p4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rect b="b" l="l" r="r" t="t"/>
                    <a:pathLst>
                      <a:path extrusionOk="0" h="2921" w="6067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32" name="Google Shape;11932;p4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rect b="b" l="l" r="r" t="t"/>
                    <a:pathLst>
                      <a:path extrusionOk="0" h="270" w="1281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33" name="Google Shape;11933;p4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rect b="b" l="l" r="r" t="t"/>
                    <a:pathLst>
                      <a:path extrusionOk="0" h="20455" w="61607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34" name="Google Shape;11934;p4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rect b="b" l="l" r="r" t="t"/>
                    <a:pathLst>
                      <a:path extrusionOk="0" h="1283" w="7885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35" name="Google Shape;11935;p4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rect b="b" l="l" r="r" t="t"/>
                    <a:pathLst>
                      <a:path extrusionOk="0" h="1160" w="5848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36" name="Google Shape;11936;p4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rect b="b" l="l" r="r" t="t"/>
                    <a:pathLst>
                      <a:path extrusionOk="0" h="699" w="6118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37" name="Google Shape;11937;p4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rect b="b" l="l" r="r" t="t"/>
                    <a:pathLst>
                      <a:path extrusionOk="0" h="438" w="2784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38" name="Google Shape;11938;p4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rect b="b" l="l" r="r" t="t"/>
                    <a:pathLst>
                      <a:path extrusionOk="0" h="1776" w="10496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39" name="Google Shape;11939;p4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rect b="b" l="l" r="r" t="t"/>
                    <a:pathLst>
                      <a:path extrusionOk="0" h="764" w="1662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1940" name="Google Shape;11940;p47"/>
              <p:cNvGrpSpPr/>
              <p:nvPr/>
            </p:nvGrpSpPr>
            <p:grpSpPr>
              <a:xfrm>
                <a:off x="-2705359" y="3054779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11941" name="Google Shape;11941;p4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942" name="Google Shape;11942;p4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43" name="Google Shape;11943;p4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44" name="Google Shape;11944;p4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45" name="Google Shape;11945;p4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46" name="Google Shape;11946;p4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47" name="Google Shape;11947;p4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48" name="Google Shape;11948;p4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49" name="Google Shape;11949;p4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50" name="Google Shape;11950;p4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51" name="Google Shape;11951;p4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52" name="Google Shape;11952;p4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53" name="Google Shape;11953;p4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54" name="Google Shape;11954;p4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55" name="Google Shape;11955;p4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56" name="Google Shape;11956;p4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57" name="Google Shape;11957;p4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58" name="Google Shape;11958;p4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59" name="Google Shape;11959;p4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60" name="Google Shape;11960;p4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61" name="Google Shape;11961;p4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1962" name="Google Shape;11962;p4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963" name="Google Shape;11963;p4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64" name="Google Shape;11964;p4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65" name="Google Shape;11965;p4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66" name="Google Shape;11966;p4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67" name="Google Shape;11967;p4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68" name="Google Shape;11968;p4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69" name="Google Shape;11969;p4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70" name="Google Shape;11970;p4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71" name="Google Shape;11971;p4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72" name="Google Shape;11972;p4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73" name="Google Shape;11973;p4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74" name="Google Shape;11974;p4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75" name="Google Shape;11975;p4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976" name="Google Shape;11976;p4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1977" name="Google Shape;11977;p4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978" name="Google Shape;11978;p4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79" name="Google Shape;11979;p4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80" name="Google Shape;11980;p4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81" name="Google Shape;11981;p4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82" name="Google Shape;11982;p4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83" name="Google Shape;11983;p4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84" name="Google Shape;11984;p4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85" name="Google Shape;11985;p4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86" name="Google Shape;11986;p4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87" name="Google Shape;11987;p4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88" name="Google Shape;11988;p4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89" name="Google Shape;11989;p4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90" name="Google Shape;11990;p4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91" name="Google Shape;11991;p4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92" name="Google Shape;11992;p4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93" name="Google Shape;11993;p4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94" name="Google Shape;11994;p4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95" name="Google Shape;11995;p4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96" name="Google Shape;11996;p4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97" name="Google Shape;11997;p4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98" name="Google Shape;11998;p4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999" name="Google Shape;11999;p4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00" name="Google Shape;12000;p4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01" name="Google Shape;12001;p4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02" name="Google Shape;12002;p4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03" name="Google Shape;12003;p4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04" name="Google Shape;12004;p4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2005" name="Google Shape;12005;p4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2006" name="Google Shape;12006;p4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07" name="Google Shape;12007;p4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08" name="Google Shape;12008;p4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09" name="Google Shape;12009;p4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10" name="Google Shape;12010;p4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11" name="Google Shape;12011;p4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12" name="Google Shape;12012;p4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13" name="Google Shape;12013;p4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14" name="Google Shape;12014;p4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15" name="Google Shape;12015;p4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16" name="Google Shape;12016;p4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2017" name="Google Shape;12017;p47"/>
              <p:cNvGrpSpPr/>
              <p:nvPr/>
            </p:nvGrpSpPr>
            <p:grpSpPr>
              <a:xfrm flipH="1">
                <a:off x="6527540" y="3054779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12018" name="Google Shape;12018;p4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2019" name="Google Shape;12019;p4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rect b="b" l="l" r="r" t="t"/>
                    <a:pathLst>
                      <a:path extrusionOk="0" h="1009" w="911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20" name="Google Shape;12020;p4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rect b="b" l="l" r="r" t="t"/>
                    <a:pathLst>
                      <a:path extrusionOk="0" h="3269" w="13044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21" name="Google Shape;12021;p4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rect b="b" l="l" r="r" t="t"/>
                    <a:pathLst>
                      <a:path extrusionOk="0" h="3489" w="299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22" name="Google Shape;12022;p4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rect b="b" l="l" r="r" t="t"/>
                    <a:pathLst>
                      <a:path extrusionOk="0" h="1536" w="1179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23" name="Google Shape;12023;p4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rect b="b" l="l" r="r" t="t"/>
                    <a:pathLst>
                      <a:path extrusionOk="0" h="3639" w="2282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24" name="Google Shape;12024;p4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rect b="b" l="l" r="r" t="t"/>
                    <a:pathLst>
                      <a:path extrusionOk="0" h="4360" w="16808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25" name="Google Shape;12025;p4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rect b="b" l="l" r="r" t="t"/>
                    <a:pathLst>
                      <a:path extrusionOk="0" h="4524" w="3106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26" name="Google Shape;12026;p4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rect b="b" l="l" r="r" t="t"/>
                    <a:pathLst>
                      <a:path extrusionOk="0" h="1761" w="1303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27" name="Google Shape;12027;p4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rect b="b" l="l" r="r" t="t"/>
                    <a:pathLst>
                      <a:path extrusionOk="0" h="4513" w="2436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28" name="Google Shape;12028;p4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rect b="b" l="l" r="r" t="t"/>
                    <a:pathLst>
                      <a:path extrusionOk="0" h="1704" w="1374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29" name="Google Shape;12029;p4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rect b="b" l="l" r="r" t="t"/>
                    <a:pathLst>
                      <a:path extrusionOk="0" h="5541" w="3427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30" name="Google Shape;12030;p4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rect b="b" l="l" r="r" t="t"/>
                    <a:pathLst>
                      <a:path extrusionOk="0" h="3043" w="2365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31" name="Google Shape;12031;p4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rect b="b" l="l" r="r" t="t"/>
                    <a:pathLst>
                      <a:path extrusionOk="0" h="4057" w="1883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32" name="Google Shape;12032;p4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rect b="b" l="l" r="r" t="t"/>
                    <a:pathLst>
                      <a:path extrusionOk="0" h="1169" w="563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33" name="Google Shape;12033;p4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rect b="b" l="l" r="r" t="t"/>
                    <a:pathLst>
                      <a:path extrusionOk="0" h="1366" w="821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34" name="Google Shape;12034;p4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rect b="b" l="l" r="r" t="t"/>
                    <a:pathLst>
                      <a:path extrusionOk="0" h="4042" w="207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35" name="Google Shape;12035;p4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rect b="b" l="l" r="r" t="t"/>
                    <a:pathLst>
                      <a:path extrusionOk="0" h="2960" w="2026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36" name="Google Shape;12036;p4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rect b="b" l="l" r="r" t="t"/>
                    <a:pathLst>
                      <a:path extrusionOk="0" h="5431" w="456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37" name="Google Shape;12037;p4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rect b="b" l="l" r="r" t="t"/>
                    <a:pathLst>
                      <a:path extrusionOk="0" h="1517" w="965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38" name="Google Shape;12038;p4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rect b="b" l="l" r="r" t="t"/>
                    <a:pathLst>
                      <a:path extrusionOk="0" h="2789" w="1616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2039" name="Google Shape;12039;p4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2040" name="Google Shape;12040;p4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rect b="b" l="l" r="r" t="t"/>
                    <a:pathLst>
                      <a:path extrusionOk="0" h="376" w="376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41" name="Google Shape;12041;p4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rect b="b" l="l" r="r" t="t"/>
                    <a:pathLst>
                      <a:path extrusionOk="0" h="260" w="25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42" name="Google Shape;12042;p4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rect b="b" l="l" r="r" t="t"/>
                    <a:pathLst>
                      <a:path extrusionOk="0" h="447" w="456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43" name="Google Shape;12043;p4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rect b="b" l="l" r="r" t="t"/>
                    <a:pathLst>
                      <a:path extrusionOk="0" h="224" w="224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44" name="Google Shape;12044;p4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rect b="b" l="l" r="r" t="t"/>
                    <a:pathLst>
                      <a:path extrusionOk="0" h="161" w="161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45" name="Google Shape;12045;p4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rect b="b" l="l" r="r" t="t"/>
                    <a:pathLst>
                      <a:path extrusionOk="0" h="269" w="269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46" name="Google Shape;12046;p4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rect b="b" l="l" r="r" t="t"/>
                    <a:pathLst>
                      <a:path extrusionOk="0" h="171" w="17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47" name="Google Shape;12047;p4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rect b="b" l="l" r="r" t="t"/>
                    <a:pathLst>
                      <a:path extrusionOk="0" h="152" w="161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48" name="Google Shape;12048;p4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rect b="b" l="l" r="r" t="t"/>
                    <a:pathLst>
                      <a:path extrusionOk="0" h="126" w="126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49" name="Google Shape;12049;p4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rect b="b" l="l" r="r" t="t"/>
                    <a:pathLst>
                      <a:path extrusionOk="0" h="153" w="161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50" name="Google Shape;12050;p4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rect b="b" l="l" r="r" t="t"/>
                    <a:pathLst>
                      <a:path extrusionOk="0" h="126" w="125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51" name="Google Shape;12051;p4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rect b="b" l="l" r="r" t="t"/>
                    <a:pathLst>
                      <a:path extrusionOk="0" h="180" w="18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52" name="Google Shape;12052;p4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rect b="b" l="l" r="r" t="t"/>
                    <a:pathLst>
                      <a:path extrusionOk="0" h="403" w="403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2053" name="Google Shape;12053;p4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rect b="b" l="l" r="r" t="t"/>
                  <a:pathLst>
                    <a:path extrusionOk="0" h="24421" w="45587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2054" name="Google Shape;12054;p4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2055" name="Google Shape;12055;p4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rect b="b" l="l" r="r" t="t"/>
                    <a:pathLst>
                      <a:path extrusionOk="0" h="1109" w="8886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56" name="Google Shape;12056;p4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rect b="b" l="l" r="r" t="t"/>
                    <a:pathLst>
                      <a:path extrusionOk="0" h="4649" w="2659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57" name="Google Shape;12057;p4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rect b="b" l="l" r="r" t="t"/>
                    <a:pathLst>
                      <a:path extrusionOk="0" h="2968" w="10492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58" name="Google Shape;12058;p4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rect b="b" l="l" r="r" t="t"/>
                    <a:pathLst>
                      <a:path extrusionOk="0" h="7657" w="12999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59" name="Google Shape;12059;p4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rect b="b" l="l" r="r" t="t"/>
                    <a:pathLst>
                      <a:path extrusionOk="0" h="3198" w="14382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60" name="Google Shape;12060;p4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rect b="b" l="l" r="r" t="t"/>
                    <a:pathLst>
                      <a:path extrusionOk="0" h="3324" w="1892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61" name="Google Shape;12061;p4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rect b="b" l="l" r="r" t="t"/>
                    <a:pathLst>
                      <a:path extrusionOk="0" h="1285" w="795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62" name="Google Shape;12062;p4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rect b="b" l="l" r="r" t="t"/>
                    <a:pathLst>
                      <a:path extrusionOk="0" h="1277" w="705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63" name="Google Shape;12063;p4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rect b="b" l="l" r="r" t="t"/>
                    <a:pathLst>
                      <a:path extrusionOk="0" h="3507" w="216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64" name="Google Shape;12064;p4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rect b="b" l="l" r="r" t="t"/>
                    <a:pathLst>
                      <a:path extrusionOk="0" h="3772" w="15434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65" name="Google Shape;12065;p4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rect b="b" l="l" r="r" t="t"/>
                    <a:pathLst>
                      <a:path extrusionOk="0" h="3912" w="2187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66" name="Google Shape;12066;p4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rect b="b" l="l" r="r" t="t"/>
                    <a:pathLst>
                      <a:path extrusionOk="0" h="1483" w="1027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67" name="Google Shape;12067;p4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rect b="b" l="l" r="r" t="t"/>
                    <a:pathLst>
                      <a:path extrusionOk="0" h="3659" w="1419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68" name="Google Shape;12068;p4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rect b="b" l="l" r="r" t="t"/>
                    <a:pathLst>
                      <a:path extrusionOk="0" h="4051" w="2249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69" name="Google Shape;12069;p4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rect b="b" l="l" r="r" t="t"/>
                    <a:pathLst>
                      <a:path extrusionOk="0" h="5077" w="11795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70" name="Google Shape;12070;p4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rect b="b" l="l" r="r" t="t"/>
                    <a:pathLst>
                      <a:path extrusionOk="0" h="2864" w="1955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71" name="Google Shape;12071;p4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rect b="b" l="l" r="r" t="t"/>
                    <a:pathLst>
                      <a:path extrusionOk="0" h="773" w="795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72" name="Google Shape;12072;p4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rect b="b" l="l" r="r" t="t"/>
                    <a:pathLst>
                      <a:path extrusionOk="0" h="5968" w="18067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73" name="Google Shape;12073;p4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rect b="b" l="l" r="r" t="t"/>
                    <a:pathLst>
                      <a:path extrusionOk="0" h="3283" w="2882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74" name="Google Shape;12074;p4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rect b="b" l="l" r="r" t="t"/>
                    <a:pathLst>
                      <a:path extrusionOk="0" h="7701" w="14373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75" name="Google Shape;12075;p4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rect b="b" l="l" r="r" t="t"/>
                    <a:pathLst>
                      <a:path extrusionOk="0" h="5567" w="3783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76" name="Google Shape;12076;p4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rect b="b" l="l" r="r" t="t"/>
                    <a:pathLst>
                      <a:path extrusionOk="0" h="1134" w="616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77" name="Google Shape;12077;p4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rect b="b" l="l" r="r" t="t"/>
                    <a:pathLst>
                      <a:path extrusionOk="0" h="5505" w="12143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78" name="Google Shape;12078;p4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rect b="b" l="l" r="r" t="t"/>
                    <a:pathLst>
                      <a:path extrusionOk="0" h="838" w="67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79" name="Google Shape;12079;p4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rect b="b" l="l" r="r" t="t"/>
                    <a:pathLst>
                      <a:path extrusionOk="0" h="1111" w="652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80" name="Google Shape;12080;p4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rect b="b" l="l" r="r" t="t"/>
                    <a:pathLst>
                      <a:path extrusionOk="0" h="1447" w="706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081" name="Google Shape;12081;p4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rect b="b" l="l" r="r" t="t"/>
                    <a:pathLst>
                      <a:path extrusionOk="0" h="2847" w="1107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2082" name="Google Shape;12082;p4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2083" name="Google Shape;12083;p4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rect b="b" l="l" r="r" t="t"/>
                      <a:pathLst>
                        <a:path extrusionOk="0" h="144" w="143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84" name="Google Shape;12084;p4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rect b="b" l="l" r="r" t="t"/>
                      <a:pathLst>
                        <a:path extrusionOk="0" h="144" w="144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85" name="Google Shape;12085;p4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86" name="Google Shape;12086;p4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87" name="Google Shape;12087;p4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rect b="b" l="l" r="r" t="t"/>
                      <a:pathLst>
                        <a:path extrusionOk="0" h="117" w="117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88" name="Google Shape;12088;p4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rect b="b" l="l" r="r" t="t"/>
                      <a:pathLst>
                        <a:path extrusionOk="0" h="188" w="198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89" name="Google Shape;12089;p4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rect b="b" l="l" r="r" t="t"/>
                      <a:pathLst>
                        <a:path extrusionOk="0" h="197" w="197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90" name="Google Shape;12090;p4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rect b="b" l="l" r="r" t="t"/>
                      <a:pathLst>
                        <a:path extrusionOk="0" h="314" w="304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91" name="Google Shape;12091;p4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rect b="b" l="l" r="r" t="t"/>
                      <a:pathLst>
                        <a:path extrusionOk="0" h="304" w="304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92" name="Google Shape;12092;p4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rect b="b" l="l" r="r" t="t"/>
                      <a:pathLst>
                        <a:path extrusionOk="0" h="215" w="215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093" name="Google Shape;12093;p4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rect b="b" l="l" r="r" t="t"/>
                      <a:pathLst>
                        <a:path extrusionOk="0" h="179" w="171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9_2">
    <p:spTree>
      <p:nvGrpSpPr>
        <p:cNvPr id="12094" name="Shape 1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5" name="Google Shape;12095;p48"/>
          <p:cNvSpPr/>
          <p:nvPr/>
        </p:nvSpPr>
        <p:spPr>
          <a:xfrm>
            <a:off x="-688262" y="-32625"/>
            <a:ext cx="10520513" cy="5208753"/>
          </a:xfrm>
          <a:custGeom>
            <a:rect b="b" l="l" r="r" t="t"/>
            <a:pathLst>
              <a:path extrusionOk="0" h="163271" w="381489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96" name="Google Shape;12096;p48"/>
          <p:cNvSpPr/>
          <p:nvPr/>
        </p:nvSpPr>
        <p:spPr>
          <a:xfrm>
            <a:off x="-832500" y="2509000"/>
            <a:ext cx="11732875" cy="4314775"/>
          </a:xfrm>
          <a:custGeom>
            <a:rect b="b" l="l" r="r" t="t"/>
            <a:pathLst>
              <a:path extrusionOk="0" h="172591" w="469315">
                <a:moveTo>
                  <a:pt x="13970" y="0"/>
                </a:moveTo>
                <a:lnTo>
                  <a:pt x="36502" y="38852"/>
                </a:lnTo>
                <a:lnTo>
                  <a:pt x="55634" y="50920"/>
                </a:lnTo>
                <a:lnTo>
                  <a:pt x="58577" y="82414"/>
                </a:lnTo>
                <a:lnTo>
                  <a:pt x="75682" y="87417"/>
                </a:lnTo>
                <a:lnTo>
                  <a:pt x="149320" y="85803"/>
                </a:lnTo>
                <a:lnTo>
                  <a:pt x="175462" y="84387"/>
                </a:lnTo>
                <a:lnTo>
                  <a:pt x="188467" y="87569"/>
                </a:lnTo>
                <a:lnTo>
                  <a:pt x="194942" y="91689"/>
                </a:lnTo>
                <a:lnTo>
                  <a:pt x="209953" y="86391"/>
                </a:lnTo>
                <a:lnTo>
                  <a:pt x="226141" y="86980"/>
                </a:lnTo>
                <a:lnTo>
                  <a:pt x="241152" y="93455"/>
                </a:lnTo>
                <a:lnTo>
                  <a:pt x="264405" y="85508"/>
                </a:lnTo>
                <a:lnTo>
                  <a:pt x="282305" y="93806"/>
                </a:lnTo>
                <a:lnTo>
                  <a:pt x="297370" y="91101"/>
                </a:lnTo>
                <a:lnTo>
                  <a:pt x="306495" y="89335"/>
                </a:lnTo>
                <a:lnTo>
                  <a:pt x="320329" y="86686"/>
                </a:lnTo>
                <a:lnTo>
                  <a:pt x="335928" y="88452"/>
                </a:lnTo>
                <a:lnTo>
                  <a:pt x="349173" y="89335"/>
                </a:lnTo>
                <a:lnTo>
                  <a:pt x="360652" y="90218"/>
                </a:lnTo>
                <a:lnTo>
                  <a:pt x="368643" y="85357"/>
                </a:lnTo>
                <a:lnTo>
                  <a:pt x="377179" y="57395"/>
                </a:lnTo>
                <a:lnTo>
                  <a:pt x="382934" y="20898"/>
                </a:lnTo>
                <a:lnTo>
                  <a:pt x="406775" y="28256"/>
                </a:lnTo>
                <a:lnTo>
                  <a:pt x="443083" y="93804"/>
                </a:lnTo>
                <a:lnTo>
                  <a:pt x="461098" y="102337"/>
                </a:lnTo>
                <a:lnTo>
                  <a:pt x="469315" y="147847"/>
                </a:lnTo>
                <a:lnTo>
                  <a:pt x="442451" y="167535"/>
                </a:lnTo>
                <a:lnTo>
                  <a:pt x="381772" y="171011"/>
                </a:lnTo>
                <a:lnTo>
                  <a:pt x="279060" y="166587"/>
                </a:lnTo>
                <a:lnTo>
                  <a:pt x="231655" y="171959"/>
                </a:lnTo>
                <a:lnTo>
                  <a:pt x="180457" y="172591"/>
                </a:lnTo>
                <a:lnTo>
                  <a:pt x="127363" y="170695"/>
                </a:lnTo>
                <a:lnTo>
                  <a:pt x="109349" y="166903"/>
                </a:lnTo>
                <a:lnTo>
                  <a:pt x="80589" y="163426"/>
                </a:lnTo>
                <a:lnTo>
                  <a:pt x="46457" y="167535"/>
                </a:lnTo>
                <a:lnTo>
                  <a:pt x="28759" y="167535"/>
                </a:lnTo>
                <a:lnTo>
                  <a:pt x="9797" y="160582"/>
                </a:lnTo>
                <a:lnTo>
                  <a:pt x="0" y="15078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12097" name="Google Shape;12097;p48"/>
          <p:cNvGrpSpPr/>
          <p:nvPr/>
        </p:nvGrpSpPr>
        <p:grpSpPr>
          <a:xfrm>
            <a:off x="-3049069" y="1144240"/>
            <a:ext cx="15346786" cy="5258873"/>
            <a:chOff x="-3049069" y="1144240"/>
            <a:chExt cx="15346786" cy="5258873"/>
          </a:xfrm>
        </p:grpSpPr>
        <p:grpSp>
          <p:nvGrpSpPr>
            <p:cNvPr id="12098" name="Google Shape;12098;p48"/>
            <p:cNvGrpSpPr/>
            <p:nvPr/>
          </p:nvGrpSpPr>
          <p:grpSpPr>
            <a:xfrm>
              <a:off x="259080" y="4669998"/>
              <a:ext cx="3518472" cy="819002"/>
              <a:chOff x="4795000" y="4018475"/>
              <a:chExt cx="3518472" cy="819002"/>
            </a:xfrm>
          </p:grpSpPr>
          <p:grpSp>
            <p:nvGrpSpPr>
              <p:cNvPr id="12099" name="Google Shape;12099;p48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2100" name="Google Shape;12100;p48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01" name="Google Shape;12101;p48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02" name="Google Shape;12102;p48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03" name="Google Shape;12103;p48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04" name="Google Shape;12104;p48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05" name="Google Shape;12105;p48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06" name="Google Shape;12106;p48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07" name="Google Shape;12107;p48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108" name="Google Shape;12108;p48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2109" name="Google Shape;12109;p48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0" name="Google Shape;12110;p48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1" name="Google Shape;12111;p48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2" name="Google Shape;12112;p48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3" name="Google Shape;12113;p48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4" name="Google Shape;12114;p48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5" name="Google Shape;12115;p48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6" name="Google Shape;12116;p48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7" name="Google Shape;12117;p48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8" name="Google Shape;12118;p48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9" name="Google Shape;12119;p48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20" name="Google Shape;12120;p48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21" name="Google Shape;12121;p48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2122" name="Google Shape;12122;p48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rect b="b" l="l" r="r" t="t"/>
                <a:pathLst>
                  <a:path extrusionOk="0" h="1191" w="5946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3" name="Google Shape;12123;p48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rect b="b" l="l" r="r" t="t"/>
                <a:pathLst>
                  <a:path extrusionOk="0" h="5750" w="20054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4" name="Google Shape;12124;p48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rect b="b" l="l" r="r" t="t"/>
                <a:pathLst>
                  <a:path extrusionOk="0" h="2422" w="13415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5" name="Google Shape;12125;p48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rect b="b" l="l" r="r" t="t"/>
                <a:pathLst>
                  <a:path extrusionOk="0" h="1811" w="3513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6" name="Google Shape;12126;p48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rect b="b" l="l" r="r" t="t"/>
                <a:pathLst>
                  <a:path extrusionOk="0" h="1091" w="1668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7" name="Google Shape;12127;p48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rect b="b" l="l" r="r" t="t"/>
                <a:pathLst>
                  <a:path extrusionOk="0" h="507" w="856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8" name="Google Shape;12128;p48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rect b="b" l="l" r="r" t="t"/>
                <a:pathLst>
                  <a:path extrusionOk="0" h="3978" w="8273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9" name="Google Shape;12129;p48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rect b="b" l="l" r="r" t="t"/>
                <a:pathLst>
                  <a:path extrusionOk="0" h="2138" w="5542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0" name="Google Shape;12130;p48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rect b="b" l="l" r="r" t="t"/>
                <a:pathLst>
                  <a:path extrusionOk="0" h="244" w="1116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1" name="Google Shape;12131;p48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rect b="b" l="l" r="r" t="t"/>
                <a:pathLst>
                  <a:path extrusionOk="0" h="4869" w="19051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2" name="Google Shape;12132;p48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rect b="b" l="l" r="r" t="t"/>
                <a:pathLst>
                  <a:path extrusionOk="0" h="2071" w="5458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3" name="Google Shape;12133;p48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rect b="b" l="l" r="r" t="t"/>
                <a:pathLst>
                  <a:path extrusionOk="0" h="206" w="133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4" name="Google Shape;12134;p48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rect b="b" l="l" r="r" t="t"/>
                <a:pathLst>
                  <a:path extrusionOk="0" h="1304" w="9907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5" name="Google Shape;12135;p48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rect b="b" l="l" r="r" t="t"/>
                <a:pathLst>
                  <a:path extrusionOk="0" h="3102" w="17477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6" name="Google Shape;12136;p48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rect b="b" l="l" r="r" t="t"/>
                <a:pathLst>
                  <a:path extrusionOk="0" h="1100" w="4646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7" name="Google Shape;12137;p48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rect b="b" l="l" r="r" t="t"/>
                <a:pathLst>
                  <a:path extrusionOk="0" h="14663" w="57681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8" name="Google Shape;12138;p48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rect b="b" l="l" r="r" t="t"/>
                <a:pathLst>
                  <a:path extrusionOk="0" h="713" w="1081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9" name="Google Shape;12139;p48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rect b="b" l="l" r="r" t="t"/>
                <a:pathLst>
                  <a:path extrusionOk="0" h="602" w="6252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0" name="Google Shape;12140;p48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rect b="b" l="l" r="r" t="t"/>
                <a:pathLst>
                  <a:path extrusionOk="0" h="267" w="536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1" name="Google Shape;12141;p48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rect b="b" l="l" r="r" t="t"/>
                <a:pathLst>
                  <a:path extrusionOk="0" h="1816" w="9876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2" name="Google Shape;12142;p48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rect b="b" l="l" r="r" t="t"/>
                <a:pathLst>
                  <a:path extrusionOk="0" h="986" w="3063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3" name="Google Shape;12143;p48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rect b="b" l="l" r="r" t="t"/>
                <a:pathLst>
                  <a:path extrusionOk="0" h="196" w="2512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4" name="Google Shape;12144;p48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rect b="b" l="l" r="r" t="t"/>
                <a:pathLst>
                  <a:path extrusionOk="0" h="665" w="833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5" name="Google Shape;12145;p48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rect b="b" l="l" r="r" t="t"/>
                <a:pathLst>
                  <a:path extrusionOk="0" h="152" w="2829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6" name="Google Shape;12146;p48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rect b="b" l="l" r="r" t="t"/>
                <a:pathLst>
                  <a:path extrusionOk="0" h="104" w="626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47" name="Google Shape;12147;p48"/>
            <p:cNvGrpSpPr/>
            <p:nvPr/>
          </p:nvGrpSpPr>
          <p:grpSpPr>
            <a:xfrm rot="3519946">
              <a:off x="-3101073" y="2530138"/>
              <a:ext cx="4642659" cy="2487077"/>
              <a:chOff x="-1951296" y="3403209"/>
              <a:chExt cx="4642922" cy="2487218"/>
            </a:xfrm>
          </p:grpSpPr>
          <p:grpSp>
            <p:nvGrpSpPr>
              <p:cNvPr id="12148" name="Google Shape;12148;p48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12149" name="Google Shape;12149;p48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50" name="Google Shape;12150;p48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51" name="Google Shape;12151;p48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52" name="Google Shape;12152;p48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53" name="Google Shape;12153;p48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54" name="Google Shape;12154;p48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55" name="Google Shape;12155;p48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56" name="Google Shape;12156;p48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57" name="Google Shape;12157;p48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58" name="Google Shape;12158;p48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59" name="Google Shape;12159;p48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60" name="Google Shape;12160;p48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61" name="Google Shape;12161;p48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62" name="Google Shape;12162;p48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63" name="Google Shape;12163;p48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64" name="Google Shape;12164;p48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65" name="Google Shape;12165;p48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66" name="Google Shape;12166;p48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67" name="Google Shape;12167;p48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68" name="Google Shape;12168;p48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169" name="Google Shape;12169;p48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12170" name="Google Shape;12170;p48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71" name="Google Shape;12171;p48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72" name="Google Shape;12172;p48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73" name="Google Shape;12173;p48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74" name="Google Shape;12174;p48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75" name="Google Shape;12175;p48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76" name="Google Shape;12176;p48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77" name="Google Shape;12177;p48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78" name="Google Shape;12178;p48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79" name="Google Shape;12179;p48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80" name="Google Shape;12180;p48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81" name="Google Shape;12181;p48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82" name="Google Shape;12182;p48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2183" name="Google Shape;12183;p48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2184" name="Google Shape;12184;p48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12185" name="Google Shape;12185;p48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86" name="Google Shape;12186;p48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87" name="Google Shape;12187;p48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88" name="Google Shape;12188;p48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89" name="Google Shape;12189;p48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90" name="Google Shape;12190;p48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91" name="Google Shape;12191;p48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92" name="Google Shape;12192;p48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93" name="Google Shape;12193;p48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94" name="Google Shape;12194;p48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95" name="Google Shape;12195;p48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96" name="Google Shape;12196;p48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97" name="Google Shape;12197;p48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98" name="Google Shape;12198;p48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99" name="Google Shape;12199;p48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00" name="Google Shape;12200;p48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01" name="Google Shape;12201;p48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02" name="Google Shape;12202;p48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03" name="Google Shape;12203;p48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04" name="Google Shape;12204;p48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05" name="Google Shape;12205;p48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06" name="Google Shape;12206;p48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07" name="Google Shape;12207;p48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08" name="Google Shape;12208;p48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09" name="Google Shape;12209;p48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10" name="Google Shape;12210;p48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11" name="Google Shape;12211;p48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2212" name="Google Shape;12212;p48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12213" name="Google Shape;12213;p48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14" name="Google Shape;12214;p48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15" name="Google Shape;12215;p48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16" name="Google Shape;12216;p48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17" name="Google Shape;12217;p48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18" name="Google Shape;12218;p48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19" name="Google Shape;12219;p48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20" name="Google Shape;12220;p48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21" name="Google Shape;12221;p48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22" name="Google Shape;12222;p48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223" name="Google Shape;12223;p48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12224" name="Google Shape;12224;p48"/>
            <p:cNvGrpSpPr/>
            <p:nvPr/>
          </p:nvGrpSpPr>
          <p:grpSpPr>
            <a:xfrm>
              <a:off x="5306004" y="4669996"/>
              <a:ext cx="3518472" cy="819002"/>
              <a:chOff x="4795000" y="4018475"/>
              <a:chExt cx="3518472" cy="819002"/>
            </a:xfrm>
          </p:grpSpPr>
          <p:grpSp>
            <p:nvGrpSpPr>
              <p:cNvPr id="12225" name="Google Shape;12225;p48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2226" name="Google Shape;12226;p48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27" name="Google Shape;12227;p48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28" name="Google Shape;12228;p48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29" name="Google Shape;12229;p48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30" name="Google Shape;12230;p48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31" name="Google Shape;12231;p48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32" name="Google Shape;12232;p48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33" name="Google Shape;12233;p48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234" name="Google Shape;12234;p48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2235" name="Google Shape;12235;p48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36" name="Google Shape;12236;p48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37" name="Google Shape;12237;p48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38" name="Google Shape;12238;p48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39" name="Google Shape;12239;p48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40" name="Google Shape;12240;p48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41" name="Google Shape;12241;p48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42" name="Google Shape;12242;p48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43" name="Google Shape;12243;p48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44" name="Google Shape;12244;p48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45" name="Google Shape;12245;p48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46" name="Google Shape;12246;p48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47" name="Google Shape;12247;p48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2248" name="Google Shape;12248;p48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rect b="b" l="l" r="r" t="t"/>
                <a:pathLst>
                  <a:path extrusionOk="0" h="1191" w="5946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9" name="Google Shape;12249;p48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rect b="b" l="l" r="r" t="t"/>
                <a:pathLst>
                  <a:path extrusionOk="0" h="5750" w="20054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0" name="Google Shape;12250;p48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rect b="b" l="l" r="r" t="t"/>
                <a:pathLst>
                  <a:path extrusionOk="0" h="2422" w="13415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1" name="Google Shape;12251;p48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rect b="b" l="l" r="r" t="t"/>
                <a:pathLst>
                  <a:path extrusionOk="0" h="1811" w="3513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2" name="Google Shape;12252;p48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rect b="b" l="l" r="r" t="t"/>
                <a:pathLst>
                  <a:path extrusionOk="0" h="1091" w="1668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3" name="Google Shape;12253;p48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rect b="b" l="l" r="r" t="t"/>
                <a:pathLst>
                  <a:path extrusionOk="0" h="507" w="856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4" name="Google Shape;12254;p48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rect b="b" l="l" r="r" t="t"/>
                <a:pathLst>
                  <a:path extrusionOk="0" h="3978" w="8273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5" name="Google Shape;12255;p48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rect b="b" l="l" r="r" t="t"/>
                <a:pathLst>
                  <a:path extrusionOk="0" h="2138" w="5542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6" name="Google Shape;12256;p48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rect b="b" l="l" r="r" t="t"/>
                <a:pathLst>
                  <a:path extrusionOk="0" h="244" w="1116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7" name="Google Shape;12257;p48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rect b="b" l="l" r="r" t="t"/>
                <a:pathLst>
                  <a:path extrusionOk="0" h="4869" w="19051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8" name="Google Shape;12258;p48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rect b="b" l="l" r="r" t="t"/>
                <a:pathLst>
                  <a:path extrusionOk="0" h="2071" w="5458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9" name="Google Shape;12259;p48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rect b="b" l="l" r="r" t="t"/>
                <a:pathLst>
                  <a:path extrusionOk="0" h="206" w="133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0" name="Google Shape;12260;p48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rect b="b" l="l" r="r" t="t"/>
                <a:pathLst>
                  <a:path extrusionOk="0" h="1304" w="9907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1" name="Google Shape;12261;p48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rect b="b" l="l" r="r" t="t"/>
                <a:pathLst>
                  <a:path extrusionOk="0" h="3102" w="17477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2" name="Google Shape;12262;p48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rect b="b" l="l" r="r" t="t"/>
                <a:pathLst>
                  <a:path extrusionOk="0" h="1100" w="4646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3" name="Google Shape;12263;p48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rect b="b" l="l" r="r" t="t"/>
                <a:pathLst>
                  <a:path extrusionOk="0" h="14663" w="57681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4" name="Google Shape;12264;p48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rect b="b" l="l" r="r" t="t"/>
                <a:pathLst>
                  <a:path extrusionOk="0" h="713" w="1081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5" name="Google Shape;12265;p48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rect b="b" l="l" r="r" t="t"/>
                <a:pathLst>
                  <a:path extrusionOk="0" h="602" w="6252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6" name="Google Shape;12266;p48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rect b="b" l="l" r="r" t="t"/>
                <a:pathLst>
                  <a:path extrusionOk="0" h="267" w="536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7" name="Google Shape;12267;p48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rect b="b" l="l" r="r" t="t"/>
                <a:pathLst>
                  <a:path extrusionOk="0" h="1816" w="9876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8" name="Google Shape;12268;p48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rect b="b" l="l" r="r" t="t"/>
                <a:pathLst>
                  <a:path extrusionOk="0" h="986" w="3063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9" name="Google Shape;12269;p48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rect b="b" l="l" r="r" t="t"/>
                <a:pathLst>
                  <a:path extrusionOk="0" h="196" w="2512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0" name="Google Shape;12270;p48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rect b="b" l="l" r="r" t="t"/>
                <a:pathLst>
                  <a:path extrusionOk="0" h="665" w="833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1" name="Google Shape;12271;p48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rect b="b" l="l" r="r" t="t"/>
                <a:pathLst>
                  <a:path extrusionOk="0" h="152" w="2829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2" name="Google Shape;12272;p48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rect b="b" l="l" r="r" t="t"/>
                <a:pathLst>
                  <a:path extrusionOk="0" h="104" w="626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73" name="Google Shape;12273;p48"/>
            <p:cNvGrpSpPr/>
            <p:nvPr/>
          </p:nvGrpSpPr>
          <p:grpSpPr>
            <a:xfrm rot="-3383172">
              <a:off x="7655384" y="2530044"/>
              <a:ext cx="4642989" cy="2487254"/>
              <a:chOff x="5683524" y="3609799"/>
              <a:chExt cx="4642922" cy="2487218"/>
            </a:xfrm>
          </p:grpSpPr>
          <p:grpSp>
            <p:nvGrpSpPr>
              <p:cNvPr id="12274" name="Google Shape;12274;p48"/>
              <p:cNvGrpSpPr/>
              <p:nvPr/>
            </p:nvGrpSpPr>
            <p:grpSpPr>
              <a:xfrm>
                <a:off x="6411213" y="365053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12275" name="Google Shape;12275;p48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rect b="b" l="l" r="r" t="t"/>
                  <a:pathLst>
                    <a:path extrusionOk="0" h="1009" w="911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76" name="Google Shape;12276;p48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rect b="b" l="l" r="r" t="t"/>
                  <a:pathLst>
                    <a:path extrusionOk="0" h="3269" w="13044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77" name="Google Shape;12277;p48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rect b="b" l="l" r="r" t="t"/>
                  <a:pathLst>
                    <a:path extrusionOk="0" h="3489" w="299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78" name="Google Shape;12278;p48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rect b="b" l="l" r="r" t="t"/>
                  <a:pathLst>
                    <a:path extrusionOk="0" h="1536" w="1179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79" name="Google Shape;12279;p48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rect b="b" l="l" r="r" t="t"/>
                  <a:pathLst>
                    <a:path extrusionOk="0" h="3639" w="2282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80" name="Google Shape;12280;p48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rect b="b" l="l" r="r" t="t"/>
                  <a:pathLst>
                    <a:path extrusionOk="0" h="4360" w="16808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81" name="Google Shape;12281;p48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rect b="b" l="l" r="r" t="t"/>
                  <a:pathLst>
                    <a:path extrusionOk="0" h="4524" w="3106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82" name="Google Shape;12282;p48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rect b="b" l="l" r="r" t="t"/>
                  <a:pathLst>
                    <a:path extrusionOk="0" h="1761" w="1303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83" name="Google Shape;12283;p48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rect b="b" l="l" r="r" t="t"/>
                  <a:pathLst>
                    <a:path extrusionOk="0" h="4513" w="2436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84" name="Google Shape;12284;p48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rect b="b" l="l" r="r" t="t"/>
                  <a:pathLst>
                    <a:path extrusionOk="0" h="1704" w="1374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85" name="Google Shape;12285;p48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rect b="b" l="l" r="r" t="t"/>
                  <a:pathLst>
                    <a:path extrusionOk="0" h="5541" w="3427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86" name="Google Shape;12286;p48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rect b="b" l="l" r="r" t="t"/>
                  <a:pathLst>
                    <a:path extrusionOk="0" h="3043" w="2365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87" name="Google Shape;12287;p48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rect b="b" l="l" r="r" t="t"/>
                  <a:pathLst>
                    <a:path extrusionOk="0" h="4057" w="1883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88" name="Google Shape;12288;p48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rect b="b" l="l" r="r" t="t"/>
                  <a:pathLst>
                    <a:path extrusionOk="0" h="1169" w="563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89" name="Google Shape;12289;p48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rect b="b" l="l" r="r" t="t"/>
                  <a:pathLst>
                    <a:path extrusionOk="0" h="1366" w="821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90" name="Google Shape;12290;p48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rect b="b" l="l" r="r" t="t"/>
                  <a:pathLst>
                    <a:path extrusionOk="0" h="4042" w="207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91" name="Google Shape;12291;p48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rect b="b" l="l" r="r" t="t"/>
                  <a:pathLst>
                    <a:path extrusionOk="0" h="2960" w="2026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92" name="Google Shape;12292;p48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rect b="b" l="l" r="r" t="t"/>
                  <a:pathLst>
                    <a:path extrusionOk="0" h="5431" w="456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93" name="Google Shape;12293;p48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rect b="b" l="l" r="r" t="t"/>
                  <a:pathLst>
                    <a:path extrusionOk="0" h="1517" w="965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94" name="Google Shape;12294;p48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rect b="b" l="l" r="r" t="t"/>
                  <a:pathLst>
                    <a:path extrusionOk="0" h="2789" w="1616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295" name="Google Shape;12295;p48"/>
              <p:cNvGrpSpPr/>
              <p:nvPr/>
            </p:nvGrpSpPr>
            <p:grpSpPr>
              <a:xfrm>
                <a:off x="6934600" y="3663268"/>
                <a:ext cx="1627295" cy="608831"/>
                <a:chOff x="2445982" y="1216407"/>
                <a:chExt cx="1389782" cy="519968"/>
              </a:xfrm>
            </p:grpSpPr>
            <p:sp>
              <p:nvSpPr>
                <p:cNvPr id="12296" name="Google Shape;12296;p48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rect b="b" l="l" r="r" t="t"/>
                  <a:pathLst>
                    <a:path extrusionOk="0" h="376" w="376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97" name="Google Shape;12297;p48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rect b="b" l="l" r="r" t="t"/>
                  <a:pathLst>
                    <a:path extrusionOk="0" h="260" w="25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98" name="Google Shape;12298;p48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rect b="b" l="l" r="r" t="t"/>
                  <a:pathLst>
                    <a:path extrusionOk="0" h="447" w="456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99" name="Google Shape;12299;p48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rect b="b" l="l" r="r" t="t"/>
                  <a:pathLst>
                    <a:path extrusionOk="0" h="224" w="224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0" name="Google Shape;12300;p48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rect b="b" l="l" r="r" t="t"/>
                  <a:pathLst>
                    <a:path extrusionOk="0" h="161" w="161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1" name="Google Shape;12301;p48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rect b="b" l="l" r="r" t="t"/>
                  <a:pathLst>
                    <a:path extrusionOk="0" h="269" w="269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2" name="Google Shape;12302;p48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rect b="b" l="l" r="r" t="t"/>
                  <a:pathLst>
                    <a:path extrusionOk="0" h="171" w="17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3" name="Google Shape;12303;p48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rect b="b" l="l" r="r" t="t"/>
                  <a:pathLst>
                    <a:path extrusionOk="0" h="152" w="161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4" name="Google Shape;12304;p48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rect b="b" l="l" r="r" t="t"/>
                  <a:pathLst>
                    <a:path extrusionOk="0" h="126" w="126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5" name="Google Shape;12305;p48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rect b="b" l="l" r="r" t="t"/>
                  <a:pathLst>
                    <a:path extrusionOk="0" h="153" w="161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6" name="Google Shape;12306;p48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rect b="b" l="l" r="r" t="t"/>
                  <a:pathLst>
                    <a:path extrusionOk="0" h="126" w="125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7" name="Google Shape;12307;p48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rect b="b" l="l" r="r" t="t"/>
                  <a:pathLst>
                    <a:path extrusionOk="0" h="180" w="18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8" name="Google Shape;12308;p48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rect b="b" l="l" r="r" t="t"/>
                  <a:pathLst>
                    <a:path extrusionOk="0" h="403" w="403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2309" name="Google Shape;12309;p48"/>
              <p:cNvSpPr/>
              <p:nvPr/>
            </p:nvSpPr>
            <p:spPr>
              <a:xfrm>
                <a:off x="5683524" y="3609799"/>
                <a:ext cx="4642922" cy="2487218"/>
              </a:xfrm>
              <a:custGeom>
                <a:rect b="b" l="l" r="r" t="t"/>
                <a:pathLst>
                  <a:path extrusionOk="0" h="24421" w="45587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2310" name="Google Shape;12310;p48"/>
              <p:cNvGrpSpPr/>
              <p:nvPr/>
            </p:nvGrpSpPr>
            <p:grpSpPr>
              <a:xfrm>
                <a:off x="5687088" y="362670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12311" name="Google Shape;12311;p48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rect b="b" l="l" r="r" t="t"/>
                  <a:pathLst>
                    <a:path extrusionOk="0" h="1109" w="8886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12" name="Google Shape;12312;p48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rect b="b" l="l" r="r" t="t"/>
                  <a:pathLst>
                    <a:path extrusionOk="0" h="4649" w="2659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13" name="Google Shape;12313;p48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rect b="b" l="l" r="r" t="t"/>
                  <a:pathLst>
                    <a:path extrusionOk="0" h="2968" w="10492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14" name="Google Shape;12314;p48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rect b="b" l="l" r="r" t="t"/>
                  <a:pathLst>
                    <a:path extrusionOk="0" h="7657" w="12999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15" name="Google Shape;12315;p48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rect b="b" l="l" r="r" t="t"/>
                  <a:pathLst>
                    <a:path extrusionOk="0" h="3198" w="14382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16" name="Google Shape;12316;p48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rect b="b" l="l" r="r" t="t"/>
                  <a:pathLst>
                    <a:path extrusionOk="0" h="3324" w="1892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17" name="Google Shape;12317;p48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rect b="b" l="l" r="r" t="t"/>
                  <a:pathLst>
                    <a:path extrusionOk="0" h="1285" w="795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18" name="Google Shape;12318;p48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rect b="b" l="l" r="r" t="t"/>
                  <a:pathLst>
                    <a:path extrusionOk="0" h="1277" w="705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19" name="Google Shape;12319;p48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rect b="b" l="l" r="r" t="t"/>
                  <a:pathLst>
                    <a:path extrusionOk="0" h="3507" w="216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0" name="Google Shape;12320;p48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rect b="b" l="l" r="r" t="t"/>
                  <a:pathLst>
                    <a:path extrusionOk="0" h="3772" w="15434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1" name="Google Shape;12321;p48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rect b="b" l="l" r="r" t="t"/>
                  <a:pathLst>
                    <a:path extrusionOk="0" h="3912" w="2187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2" name="Google Shape;12322;p48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rect b="b" l="l" r="r" t="t"/>
                  <a:pathLst>
                    <a:path extrusionOk="0" h="1483" w="1027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3" name="Google Shape;12323;p48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rect b="b" l="l" r="r" t="t"/>
                  <a:pathLst>
                    <a:path extrusionOk="0" h="3659" w="1419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4" name="Google Shape;12324;p48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rect b="b" l="l" r="r" t="t"/>
                  <a:pathLst>
                    <a:path extrusionOk="0" h="4051" w="2249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5" name="Google Shape;12325;p48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rect b="b" l="l" r="r" t="t"/>
                  <a:pathLst>
                    <a:path extrusionOk="0" h="5077" w="11795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6" name="Google Shape;12326;p48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rect b="b" l="l" r="r" t="t"/>
                  <a:pathLst>
                    <a:path extrusionOk="0" h="2864" w="1955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7" name="Google Shape;12327;p48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rect b="b" l="l" r="r" t="t"/>
                  <a:pathLst>
                    <a:path extrusionOk="0" h="773" w="795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8" name="Google Shape;12328;p48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rect b="b" l="l" r="r" t="t"/>
                  <a:pathLst>
                    <a:path extrusionOk="0" h="5968" w="18067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9" name="Google Shape;12329;p48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rect b="b" l="l" r="r" t="t"/>
                  <a:pathLst>
                    <a:path extrusionOk="0" h="3283" w="2882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30" name="Google Shape;12330;p48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rect b="b" l="l" r="r" t="t"/>
                  <a:pathLst>
                    <a:path extrusionOk="0" h="7701" w="14373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31" name="Google Shape;12331;p48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rect b="b" l="l" r="r" t="t"/>
                  <a:pathLst>
                    <a:path extrusionOk="0" h="5567" w="3783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32" name="Google Shape;12332;p48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rect b="b" l="l" r="r" t="t"/>
                  <a:pathLst>
                    <a:path extrusionOk="0" h="1134" w="616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33" name="Google Shape;12333;p48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rect b="b" l="l" r="r" t="t"/>
                  <a:pathLst>
                    <a:path extrusionOk="0" h="5505" w="12143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34" name="Google Shape;12334;p48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rect b="b" l="l" r="r" t="t"/>
                  <a:pathLst>
                    <a:path extrusionOk="0" h="838" w="67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35" name="Google Shape;12335;p48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rect b="b" l="l" r="r" t="t"/>
                  <a:pathLst>
                    <a:path extrusionOk="0" h="1111" w="652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36" name="Google Shape;12336;p48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rect b="b" l="l" r="r" t="t"/>
                  <a:pathLst>
                    <a:path extrusionOk="0" h="1447" w="706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37" name="Google Shape;12337;p48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rect b="b" l="l" r="r" t="t"/>
                  <a:pathLst>
                    <a:path extrusionOk="0" h="2847" w="1107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2338" name="Google Shape;12338;p48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12339" name="Google Shape;12339;p48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rect b="b" l="l" r="r" t="t"/>
                    <a:pathLst>
                      <a:path extrusionOk="0" h="144" w="143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40" name="Google Shape;12340;p48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rect b="b" l="l" r="r" t="t"/>
                    <a:pathLst>
                      <a:path extrusionOk="0" h="144" w="144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41" name="Google Shape;12341;p48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42" name="Google Shape;12342;p48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43" name="Google Shape;12343;p48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rect b="b" l="l" r="r" t="t"/>
                    <a:pathLst>
                      <a:path extrusionOk="0" h="117" w="117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44" name="Google Shape;12344;p48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rect b="b" l="l" r="r" t="t"/>
                    <a:pathLst>
                      <a:path extrusionOk="0" h="188" w="198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45" name="Google Shape;12345;p48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rect b="b" l="l" r="r" t="t"/>
                    <a:pathLst>
                      <a:path extrusionOk="0" h="197" w="197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46" name="Google Shape;12346;p48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rect b="b" l="l" r="r" t="t"/>
                    <a:pathLst>
                      <a:path extrusionOk="0" h="314" w="304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47" name="Google Shape;12347;p48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rect b="b" l="l" r="r" t="t"/>
                    <a:pathLst>
                      <a:path extrusionOk="0" h="304" w="304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48" name="Google Shape;12348;p48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rect b="b" l="l" r="r" t="t"/>
                    <a:pathLst>
                      <a:path extrusionOk="0" h="215" w="215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2349" name="Google Shape;12349;p48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rect b="b" l="l" r="r" t="t"/>
                    <a:pathLst>
                      <a:path extrusionOk="0" h="179" w="171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12350" name="Google Shape;12350;p48"/>
            <p:cNvGrpSpPr/>
            <p:nvPr/>
          </p:nvGrpSpPr>
          <p:grpSpPr>
            <a:xfrm>
              <a:off x="3150817" y="4669998"/>
              <a:ext cx="3518472" cy="819002"/>
              <a:chOff x="4795000" y="4018475"/>
              <a:chExt cx="3518472" cy="819002"/>
            </a:xfrm>
          </p:grpSpPr>
          <p:grpSp>
            <p:nvGrpSpPr>
              <p:cNvPr id="12351" name="Google Shape;12351;p48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2352" name="Google Shape;12352;p48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rect b="b" l="l" r="r" t="t"/>
                  <a:pathLst>
                    <a:path extrusionOk="0" h="1179" w="1411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53" name="Google Shape;12353;p48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rect b="b" l="l" r="r" t="t"/>
                  <a:pathLst>
                    <a:path extrusionOk="0" h="2106" w="1722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54" name="Google Shape;12354;p48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rect b="b" l="l" r="r" t="t"/>
                  <a:pathLst>
                    <a:path extrusionOk="0" h="3623" w="6041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55" name="Google Shape;12355;p48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rect b="b" l="l" r="r" t="t"/>
                  <a:pathLst>
                    <a:path extrusionOk="0" h="2008" w="4158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56" name="Google Shape;12356;p48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rect b="b" l="l" r="r" t="t"/>
                  <a:pathLst>
                    <a:path extrusionOk="0" h="1624" w="2748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57" name="Google Shape;12357;p48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rect b="b" l="l" r="r" t="t"/>
                  <a:pathLst>
                    <a:path extrusionOk="0" h="919" w="2936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58" name="Google Shape;12358;p48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rect b="b" l="l" r="r" t="t"/>
                  <a:pathLst>
                    <a:path extrusionOk="0" h="840" w="3079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59" name="Google Shape;12359;p48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rect b="b" l="l" r="r" t="t"/>
                  <a:pathLst>
                    <a:path extrusionOk="0" h="1517" w="1955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2360" name="Google Shape;12360;p48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2361" name="Google Shape;12361;p48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rect b="b" l="l" r="r" t="t"/>
                  <a:pathLst>
                    <a:path extrusionOk="0" h="4569" w="596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62" name="Google Shape;12362;p48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rect b="b" l="l" r="r" t="t"/>
                  <a:pathLst>
                    <a:path extrusionOk="0" h="4239" w="472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63" name="Google Shape;12363;p48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rect b="b" l="l" r="r" t="t"/>
                  <a:pathLst>
                    <a:path extrusionOk="0" h="4105" w="3935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64" name="Google Shape;12364;p48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rect b="b" l="l" r="r" t="t"/>
                  <a:pathLst>
                    <a:path extrusionOk="0" h="3962" w="6825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65" name="Google Shape;12365;p48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rect b="b" l="l" r="r" t="t"/>
                  <a:pathLst>
                    <a:path extrusionOk="0" h="2080" w="5541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66" name="Google Shape;12366;p48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rect b="b" l="l" r="r" t="t"/>
                  <a:pathLst>
                    <a:path extrusionOk="0" h="3890" w="3105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67" name="Google Shape;12367;p48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rect b="b" l="l" r="r" t="t"/>
                  <a:pathLst>
                    <a:path extrusionOk="0" h="2053" w="10465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68" name="Google Shape;12368;p48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rect b="b" l="l" r="r" t="t"/>
                  <a:pathLst>
                    <a:path extrusionOk="0" h="2660" w="6201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69" name="Google Shape;12369;p48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rect b="b" l="l" r="r" t="t"/>
                  <a:pathLst>
                    <a:path extrusionOk="0" h="4203" w="14069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70" name="Google Shape;12370;p48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rect b="b" l="l" r="r" t="t"/>
                  <a:pathLst>
                    <a:path extrusionOk="0" h="2249" w="2098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71" name="Google Shape;12371;p48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rect b="b" l="l" r="r" t="t"/>
                  <a:pathLst>
                    <a:path extrusionOk="0" h="2909" w="1714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72" name="Google Shape;12372;p48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rect b="b" l="l" r="r" t="t"/>
                  <a:pathLst>
                    <a:path extrusionOk="0" h="8137" w="28602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73" name="Google Shape;12373;p48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rect b="b" l="l" r="r" t="t"/>
                  <a:pathLst>
                    <a:path extrusionOk="0" h="1803" w="911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2374" name="Google Shape;12374;p48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rect b="b" l="l" r="r" t="t"/>
                <a:pathLst>
                  <a:path extrusionOk="0" h="1191" w="5946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5" name="Google Shape;12375;p48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rect b="b" l="l" r="r" t="t"/>
                <a:pathLst>
                  <a:path extrusionOk="0" h="5750" w="20054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6" name="Google Shape;12376;p48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rect b="b" l="l" r="r" t="t"/>
                <a:pathLst>
                  <a:path extrusionOk="0" h="2422" w="13415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7" name="Google Shape;12377;p48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rect b="b" l="l" r="r" t="t"/>
                <a:pathLst>
                  <a:path extrusionOk="0" h="1811" w="3513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8" name="Google Shape;12378;p48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rect b="b" l="l" r="r" t="t"/>
                <a:pathLst>
                  <a:path extrusionOk="0" h="1091" w="1668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9" name="Google Shape;12379;p48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rect b="b" l="l" r="r" t="t"/>
                <a:pathLst>
                  <a:path extrusionOk="0" h="507" w="856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0" name="Google Shape;12380;p48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rect b="b" l="l" r="r" t="t"/>
                <a:pathLst>
                  <a:path extrusionOk="0" h="3978" w="8273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1" name="Google Shape;12381;p48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rect b="b" l="l" r="r" t="t"/>
                <a:pathLst>
                  <a:path extrusionOk="0" h="2138" w="5542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2" name="Google Shape;12382;p48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rect b="b" l="l" r="r" t="t"/>
                <a:pathLst>
                  <a:path extrusionOk="0" h="244" w="1116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3" name="Google Shape;12383;p48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rect b="b" l="l" r="r" t="t"/>
                <a:pathLst>
                  <a:path extrusionOk="0" h="4869" w="19051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4" name="Google Shape;12384;p48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rect b="b" l="l" r="r" t="t"/>
                <a:pathLst>
                  <a:path extrusionOk="0" h="2071" w="5458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5" name="Google Shape;12385;p48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rect b="b" l="l" r="r" t="t"/>
                <a:pathLst>
                  <a:path extrusionOk="0" h="206" w="133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6" name="Google Shape;12386;p48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rect b="b" l="l" r="r" t="t"/>
                <a:pathLst>
                  <a:path extrusionOk="0" h="1304" w="9907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7" name="Google Shape;12387;p48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rect b="b" l="l" r="r" t="t"/>
                <a:pathLst>
                  <a:path extrusionOk="0" h="3102" w="17477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8" name="Google Shape;12388;p48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rect b="b" l="l" r="r" t="t"/>
                <a:pathLst>
                  <a:path extrusionOk="0" h="1100" w="4646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9" name="Google Shape;12389;p48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rect b="b" l="l" r="r" t="t"/>
                <a:pathLst>
                  <a:path extrusionOk="0" h="14663" w="57681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0" name="Google Shape;12390;p48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rect b="b" l="l" r="r" t="t"/>
                <a:pathLst>
                  <a:path extrusionOk="0" h="713" w="1081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1" name="Google Shape;12391;p48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rect b="b" l="l" r="r" t="t"/>
                <a:pathLst>
                  <a:path extrusionOk="0" h="602" w="6252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2" name="Google Shape;12392;p48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rect b="b" l="l" r="r" t="t"/>
                <a:pathLst>
                  <a:path extrusionOk="0" h="267" w="536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3" name="Google Shape;12393;p48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rect b="b" l="l" r="r" t="t"/>
                <a:pathLst>
                  <a:path extrusionOk="0" h="1816" w="9876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4" name="Google Shape;12394;p48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rect b="b" l="l" r="r" t="t"/>
                <a:pathLst>
                  <a:path extrusionOk="0" h="986" w="3063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5" name="Google Shape;12395;p48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rect b="b" l="l" r="r" t="t"/>
                <a:pathLst>
                  <a:path extrusionOk="0" h="196" w="2512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6" name="Google Shape;12396;p48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rect b="b" l="l" r="r" t="t"/>
                <a:pathLst>
                  <a:path extrusionOk="0" h="665" w="833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7" name="Google Shape;12397;p48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rect b="b" l="l" r="r" t="t"/>
                <a:pathLst>
                  <a:path extrusionOk="0" h="152" w="2829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8" name="Google Shape;12398;p48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rect b="b" l="l" r="r" t="t"/>
                <a:pathLst>
                  <a:path extrusionOk="0" h="104" w="626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7" name="Google Shape;27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0" name="Google Shape;30;p7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04800" lvl="0" marL="4572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1" name="Google Shape;3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4" name="Google Shape;34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8" name="Google Shape;38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9" name="Google Shape;39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0" name="Google Shape;40;p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2286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43" name="Google Shape;43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2" Type="http://schemas.openxmlformats.org/officeDocument/2006/relationships/theme" Target="../theme/theme2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31.xml"/><Relationship Id="rId22" Type="http://schemas.openxmlformats.org/officeDocument/2006/relationships/slideLayout" Target="../slideLayouts/slideLayout33.xml"/><Relationship Id="rId2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34.xml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37.xml"/><Relationship Id="rId25" Type="http://schemas.openxmlformats.org/officeDocument/2006/relationships/slideLayout" Target="../slideLayouts/slideLayout36.xml"/><Relationship Id="rId28" Type="http://schemas.openxmlformats.org/officeDocument/2006/relationships/slideLayout" Target="../slideLayouts/slideLayout39.xml"/><Relationship Id="rId27" Type="http://schemas.openxmlformats.org/officeDocument/2006/relationships/slideLayout" Target="../slideLayouts/slideLayout38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29" Type="http://schemas.openxmlformats.org/officeDocument/2006/relationships/slideLayout" Target="../slideLayouts/slideLayout40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22.xml"/><Relationship Id="rId33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21.xml"/><Relationship Id="rId32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24.xml"/><Relationship Id="rId35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23.xml"/><Relationship Id="rId34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25.xml"/><Relationship Id="rId36" Type="http://schemas.openxmlformats.org/officeDocument/2006/relationships/theme" Target="../theme/theme1.xml"/><Relationship Id="rId17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27.xml"/><Relationship Id="rId19" Type="http://schemas.openxmlformats.org/officeDocument/2006/relationships/slideLayout" Target="../slideLayouts/slideLayout30.xml"/><Relationship Id="rId18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/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b="1" sz="3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b="1" sz="3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b="1" sz="3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b="1" sz="3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b="1" sz="3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b="1" sz="3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b="1" sz="3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b="1" sz="3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b="1" sz="30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9pPr>
          </a:lstStyle>
          <a:p/>
        </p:txBody>
      </p:sp>
      <p:sp>
        <p:nvSpPr>
          <p:cNvPr id="52" name="Google Shape;52;p13"/>
          <p:cNvSpPr txBox="1"/>
          <p:nvPr>
            <p:ph idx="1" type="body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  <p:sldLayoutId id="2147483674" r:id="rId16"/>
    <p:sldLayoutId id="2147483675" r:id="rId17"/>
    <p:sldLayoutId id="2147483676" r:id="rId18"/>
    <p:sldLayoutId id="2147483677" r:id="rId19"/>
    <p:sldLayoutId id="2147483678" r:id="rId20"/>
    <p:sldLayoutId id="2147483679" r:id="rId21"/>
    <p:sldLayoutId id="2147483680" r:id="rId22"/>
    <p:sldLayoutId id="2147483681" r:id="rId23"/>
    <p:sldLayoutId id="2147483682" r:id="rId24"/>
    <p:sldLayoutId id="2147483683" r:id="rId25"/>
    <p:sldLayoutId id="2147483684" r:id="rId26"/>
    <p:sldLayoutId id="2147483685" r:id="rId27"/>
    <p:sldLayoutId id="2147483686" r:id="rId28"/>
    <p:sldLayoutId id="2147483687" r:id="rId29"/>
    <p:sldLayoutId id="2147483688" r:id="rId30"/>
    <p:sldLayoutId id="2147483689" r:id="rId31"/>
    <p:sldLayoutId id="2147483690" r:id="rId32"/>
    <p:sldLayoutId id="2147483691" r:id="rId33"/>
    <p:sldLayoutId id="2147483692" r:id="rId34"/>
    <p:sldLayoutId id="2147483693" r:id="rId3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6.png"/><Relationship Id="rId4" Type="http://schemas.openxmlformats.org/officeDocument/2006/relationships/image" Target="../media/image15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5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8.png"/><Relationship Id="rId4" Type="http://schemas.openxmlformats.org/officeDocument/2006/relationships/image" Target="../media/image3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.png"/><Relationship Id="rId4" Type="http://schemas.openxmlformats.org/officeDocument/2006/relationships/image" Target="../media/image9.png"/><Relationship Id="rId5" Type="http://schemas.openxmlformats.org/officeDocument/2006/relationships/image" Target="../media/image11.png"/><Relationship Id="rId6" Type="http://schemas.openxmlformats.org/officeDocument/2006/relationships/image" Target="../media/image4.png"/><Relationship Id="rId7" Type="http://schemas.openxmlformats.org/officeDocument/2006/relationships/image" Target="../media/image14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2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2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3.xml"/><Relationship Id="rId2" Type="http://schemas.openxmlformats.org/officeDocument/2006/relationships/notesSlide" Target="../notesSlides/notesSlide16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.jp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10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2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7.png"/><Relationship Id="rId4" Type="http://schemas.openxmlformats.org/officeDocument/2006/relationships/image" Target="../media/image12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2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02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p49"/>
          <p:cNvSpPr txBox="1"/>
          <p:nvPr>
            <p:ph idx="1" type="subTitle"/>
          </p:nvPr>
        </p:nvSpPr>
        <p:spPr>
          <a:xfrm>
            <a:off x="2709300" y="3064800"/>
            <a:ext cx="3725400" cy="66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Josephine Fazio, Ashley Hutchings, Chad Nguyen, Dave Buitrago</a:t>
            </a:r>
            <a:endParaRPr/>
          </a:p>
        </p:txBody>
      </p:sp>
      <p:pic>
        <p:nvPicPr>
          <p:cNvPr id="12404" name="Google Shape;12404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200" y="-228600"/>
            <a:ext cx="1498875" cy="1157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05" name="Google Shape;12405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26219" y="152400"/>
            <a:ext cx="665390" cy="867973"/>
          </a:xfrm>
          <a:prstGeom prst="rect">
            <a:avLst/>
          </a:prstGeom>
          <a:noFill/>
          <a:ln>
            <a:noFill/>
          </a:ln>
        </p:spPr>
      </p:pic>
      <p:sp>
        <p:nvSpPr>
          <p:cNvPr id="12406" name="Google Shape;12406;p49"/>
          <p:cNvSpPr txBox="1"/>
          <p:nvPr>
            <p:ph type="ctrTitle"/>
          </p:nvPr>
        </p:nvSpPr>
        <p:spPr>
          <a:xfrm>
            <a:off x="698525" y="814175"/>
            <a:ext cx="7513200" cy="223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3200">
                <a:solidFill>
                  <a:schemeClr val="lt2"/>
                </a:solidFill>
              </a:rPr>
              <a:t>Assessing Stakeholder Feedback on Implementation of New Nitrogen Reducing Regulations on Cape Cod</a:t>
            </a:r>
            <a:endParaRPr i="1" sz="3200">
              <a:solidFill>
                <a:schemeClr val="lt2"/>
              </a:solidFill>
            </a:endParaRPr>
          </a:p>
        </p:txBody>
      </p:sp>
      <p:sp>
        <p:nvSpPr>
          <p:cNvPr id="12407" name="Google Shape;12407;p49"/>
          <p:cNvSpPr txBox="1"/>
          <p:nvPr>
            <p:ph idx="1" type="subTitle"/>
          </p:nvPr>
        </p:nvSpPr>
        <p:spPr>
          <a:xfrm>
            <a:off x="2709300" y="2849725"/>
            <a:ext cx="3725400" cy="215100"/>
          </a:xfrm>
          <a:prstGeom prst="rect">
            <a:avLst/>
          </a:prstGeom>
          <a:solidFill>
            <a:srgbClr val="A7DBEE"/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400">
                <a:latin typeface="Barlow"/>
                <a:ea typeface="Barlow"/>
                <a:cs typeface="Barlow"/>
                <a:sym typeface="Barlow"/>
              </a:rPr>
              <a:t>Boston Project Center - October 10, 2023</a:t>
            </a:r>
            <a:endParaRPr b="1" sz="1400">
              <a:latin typeface="Barlow"/>
              <a:ea typeface="Barlow"/>
              <a:cs typeface="Barlow"/>
              <a:sym typeface="Barlow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608" name="Shape 12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09" name="Google Shape;12609;p58"/>
          <p:cNvPicPr preferRelativeResize="0"/>
          <p:nvPr/>
        </p:nvPicPr>
        <p:blipFill rotWithShape="1">
          <a:blip r:embed="rId3">
            <a:alphaModFix/>
          </a:blip>
          <a:srcRect b="29636" l="36291" r="34541" t="17927"/>
          <a:stretch/>
        </p:blipFill>
        <p:spPr>
          <a:xfrm>
            <a:off x="6000250" y="1112088"/>
            <a:ext cx="2191123" cy="2215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10" name="Google Shape;12610;p58"/>
          <p:cNvPicPr preferRelativeResize="0"/>
          <p:nvPr/>
        </p:nvPicPr>
        <p:blipFill rotWithShape="1">
          <a:blip r:embed="rId3">
            <a:alphaModFix/>
          </a:blip>
          <a:srcRect b="27832" l="68771" r="2062" t="19731"/>
          <a:stretch/>
        </p:blipFill>
        <p:spPr>
          <a:xfrm>
            <a:off x="3499675" y="1112088"/>
            <a:ext cx="2191123" cy="2215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11" name="Google Shape;12611;p58"/>
          <p:cNvPicPr preferRelativeResize="0"/>
          <p:nvPr/>
        </p:nvPicPr>
        <p:blipFill rotWithShape="1">
          <a:blip r:embed="rId3">
            <a:alphaModFix/>
          </a:blip>
          <a:srcRect b="33291" l="1875" r="68958" t="14272"/>
          <a:stretch/>
        </p:blipFill>
        <p:spPr>
          <a:xfrm>
            <a:off x="969025" y="1112100"/>
            <a:ext cx="2191123" cy="2215825"/>
          </a:xfrm>
          <a:prstGeom prst="rect">
            <a:avLst/>
          </a:prstGeom>
          <a:noFill/>
          <a:ln>
            <a:noFill/>
          </a:ln>
        </p:spPr>
      </p:pic>
      <p:sp>
        <p:nvSpPr>
          <p:cNvPr id="12612" name="Google Shape;12612;p58"/>
          <p:cNvSpPr txBox="1"/>
          <p:nvPr>
            <p:ph idx="6" type="subTitle"/>
          </p:nvPr>
        </p:nvSpPr>
        <p:spPr>
          <a:xfrm>
            <a:off x="3505875" y="1974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Surveyed 11% BOH</a:t>
            </a:r>
            <a:endParaRPr/>
          </a:p>
        </p:txBody>
      </p:sp>
      <p:sp>
        <p:nvSpPr>
          <p:cNvPr id="12613" name="Google Shape;12613;p58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OUR DATA STATISTICS</a:t>
            </a:r>
            <a:endParaRPr i="1"/>
          </a:p>
        </p:txBody>
      </p:sp>
      <p:sp>
        <p:nvSpPr>
          <p:cNvPr id="12614" name="Google Shape;12614;p58"/>
          <p:cNvSpPr txBox="1"/>
          <p:nvPr>
            <p:ph idx="1" type="subTitle"/>
          </p:nvPr>
        </p:nvSpPr>
        <p:spPr>
          <a:xfrm>
            <a:off x="1028050" y="2293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 of the 35 Towns responded</a:t>
            </a:r>
            <a:endParaRPr/>
          </a:p>
        </p:txBody>
      </p:sp>
      <p:sp>
        <p:nvSpPr>
          <p:cNvPr id="12615" name="Google Shape;12615;p58"/>
          <p:cNvSpPr txBox="1"/>
          <p:nvPr>
            <p:ph idx="2" type="subTitle"/>
          </p:nvPr>
        </p:nvSpPr>
        <p:spPr>
          <a:xfrm>
            <a:off x="3505903" y="2293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 of the 35 Towns responded</a:t>
            </a:r>
            <a:endParaRPr/>
          </a:p>
        </p:txBody>
      </p:sp>
      <p:sp>
        <p:nvSpPr>
          <p:cNvPr id="12616" name="Google Shape;12616;p58"/>
          <p:cNvSpPr txBox="1"/>
          <p:nvPr>
            <p:ph idx="3" type="subTitle"/>
          </p:nvPr>
        </p:nvSpPr>
        <p:spPr>
          <a:xfrm>
            <a:off x="2267041" y="3955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Flyers on Cape Cod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Posted on Facebook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Posted on Reddit</a:t>
            </a:r>
            <a:endParaRPr/>
          </a:p>
        </p:txBody>
      </p:sp>
      <p:sp>
        <p:nvSpPr>
          <p:cNvPr id="12617" name="Google Shape;12617;p58"/>
          <p:cNvSpPr txBox="1"/>
          <p:nvPr>
            <p:ph idx="4" type="subTitle"/>
          </p:nvPr>
        </p:nvSpPr>
        <p:spPr>
          <a:xfrm>
            <a:off x="5983700" y="2293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Responses from 5 </a:t>
            </a:r>
            <a:r>
              <a:rPr lang="en"/>
              <a:t>of</a:t>
            </a:r>
            <a:r>
              <a:rPr lang="en"/>
              <a:t> the 11 stakeholders</a:t>
            </a:r>
            <a:endParaRPr/>
          </a:p>
        </p:txBody>
      </p:sp>
      <p:sp>
        <p:nvSpPr>
          <p:cNvPr id="12618" name="Google Shape;12618;p58"/>
          <p:cNvSpPr txBox="1"/>
          <p:nvPr>
            <p:ph idx="5" type="subTitle"/>
          </p:nvPr>
        </p:nvSpPr>
        <p:spPr>
          <a:xfrm>
            <a:off x="4744895" y="3955200"/>
            <a:ext cx="2132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Buzzards Bay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Association of Cape Cod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Off Cape BOH</a:t>
            </a:r>
            <a:endParaRPr/>
          </a:p>
        </p:txBody>
      </p:sp>
      <p:sp>
        <p:nvSpPr>
          <p:cNvPr id="12619" name="Google Shape;12619;p58"/>
          <p:cNvSpPr txBox="1"/>
          <p:nvPr>
            <p:ph idx="7" type="subTitle"/>
          </p:nvPr>
        </p:nvSpPr>
        <p:spPr>
          <a:xfrm>
            <a:off x="2266963" y="3636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Surveyed 18 General Public </a:t>
            </a:r>
            <a:endParaRPr/>
          </a:p>
        </p:txBody>
      </p:sp>
      <p:sp>
        <p:nvSpPr>
          <p:cNvPr id="12620" name="Google Shape;12620;p58"/>
          <p:cNvSpPr txBox="1"/>
          <p:nvPr>
            <p:ph idx="8" type="subTitle"/>
          </p:nvPr>
        </p:nvSpPr>
        <p:spPr>
          <a:xfrm>
            <a:off x="5983850" y="1974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Surveyed 45% NGOs</a:t>
            </a:r>
            <a:endParaRPr/>
          </a:p>
        </p:txBody>
      </p:sp>
      <p:sp>
        <p:nvSpPr>
          <p:cNvPr id="12621" name="Google Shape;12621;p58"/>
          <p:cNvSpPr txBox="1"/>
          <p:nvPr>
            <p:ph idx="9" type="subTitle"/>
          </p:nvPr>
        </p:nvSpPr>
        <p:spPr>
          <a:xfrm>
            <a:off x="4744938" y="3636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Interviewed 3 Surveyees</a:t>
            </a:r>
            <a:endParaRPr/>
          </a:p>
        </p:txBody>
      </p:sp>
      <p:sp>
        <p:nvSpPr>
          <p:cNvPr id="12622" name="Google Shape;12622;p58"/>
          <p:cNvSpPr txBox="1"/>
          <p:nvPr>
            <p:ph idx="13" type="subTitle"/>
          </p:nvPr>
        </p:nvSpPr>
        <p:spPr>
          <a:xfrm>
            <a:off x="1028050" y="1974600"/>
            <a:ext cx="2132100" cy="40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Surveyed 17% Municipalities</a:t>
            </a:r>
            <a:endParaRPr/>
          </a:p>
        </p:txBody>
      </p:sp>
      <p:sp>
        <p:nvSpPr>
          <p:cNvPr id="12623" name="Google Shape;12623;p58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GATHERING FEEDBACK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627" name="Shape 12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8" name="Google Shape;12628;p59"/>
          <p:cNvSpPr txBox="1"/>
          <p:nvPr>
            <p:ph type="title"/>
          </p:nvPr>
        </p:nvSpPr>
        <p:spPr>
          <a:xfrm>
            <a:off x="720000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ANALYSIS</a:t>
            </a:r>
            <a:endParaRPr i="1"/>
          </a:p>
        </p:txBody>
      </p:sp>
      <p:sp>
        <p:nvSpPr>
          <p:cNvPr id="12629" name="Google Shape;12629;p59"/>
          <p:cNvSpPr txBox="1"/>
          <p:nvPr>
            <p:ph idx="5" type="subTitle"/>
          </p:nvPr>
        </p:nvSpPr>
        <p:spPr>
          <a:xfrm>
            <a:off x="246825" y="682875"/>
            <a:ext cx="3531000" cy="803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Municipalities</a:t>
            </a:r>
            <a:r>
              <a:rPr lang="en">
                <a:solidFill>
                  <a:schemeClr val="lt2"/>
                </a:solidFill>
              </a:rPr>
              <a:t>:</a:t>
            </a:r>
            <a:endParaRPr b="1" sz="2000">
              <a:solidFill>
                <a:schemeClr val="lt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630" name="Google Shape;12630;p59"/>
          <p:cNvSpPr txBox="1"/>
          <p:nvPr>
            <p:ph idx="7" type="subTitle"/>
          </p:nvPr>
        </p:nvSpPr>
        <p:spPr>
          <a:xfrm>
            <a:off x="246825" y="1485975"/>
            <a:ext cx="3531000" cy="19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sp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Multiple-town partnership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General confusion on the process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Other nitrogen sources are not addressed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2631" name="Google Shape;12631;p59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COLLECTED DATA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632" name="Google Shape;12632;p59"/>
          <p:cNvSpPr txBox="1"/>
          <p:nvPr>
            <p:ph idx="5" type="subTitle"/>
          </p:nvPr>
        </p:nvSpPr>
        <p:spPr>
          <a:xfrm>
            <a:off x="4917375" y="682875"/>
            <a:ext cx="3531000" cy="803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Boards of Health</a:t>
            </a:r>
            <a:r>
              <a:rPr lang="en">
                <a:solidFill>
                  <a:schemeClr val="lt2"/>
                </a:solidFill>
              </a:rPr>
              <a:t>:</a:t>
            </a:r>
            <a:endParaRPr b="1" sz="2000">
              <a:solidFill>
                <a:schemeClr val="lt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633" name="Google Shape;12633;p59"/>
          <p:cNvSpPr txBox="1"/>
          <p:nvPr>
            <p:ph idx="7" type="subTitle"/>
          </p:nvPr>
        </p:nvSpPr>
        <p:spPr>
          <a:xfrm>
            <a:off x="4917375" y="1485975"/>
            <a:ext cx="3608400" cy="19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sp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Too much burden with not enough assistance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Confused on requirements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MassDEP will not enforce and inspect TMDL levels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pic>
        <p:nvPicPr>
          <p:cNvPr id="12634" name="Google Shape;12634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64125" y="3352925"/>
            <a:ext cx="1430745" cy="143512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35" name="Google Shape;12635;p5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939050" y="3369888"/>
            <a:ext cx="1380550" cy="1401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639" name="Shape 12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0" name="Google Shape;12640;p60"/>
          <p:cNvSpPr txBox="1"/>
          <p:nvPr>
            <p:ph type="title"/>
          </p:nvPr>
        </p:nvSpPr>
        <p:spPr>
          <a:xfrm>
            <a:off x="720000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ANALYSIS</a:t>
            </a:r>
            <a:endParaRPr i="1"/>
          </a:p>
        </p:txBody>
      </p:sp>
      <p:sp>
        <p:nvSpPr>
          <p:cNvPr id="12641" name="Google Shape;12641;p60"/>
          <p:cNvSpPr txBox="1"/>
          <p:nvPr>
            <p:ph idx="5" type="subTitle"/>
          </p:nvPr>
        </p:nvSpPr>
        <p:spPr>
          <a:xfrm>
            <a:off x="246825" y="682875"/>
            <a:ext cx="3531000" cy="803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NGOs:</a:t>
            </a:r>
            <a:endParaRPr b="1" sz="2000">
              <a:solidFill>
                <a:schemeClr val="lt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642" name="Google Shape;12642;p60"/>
          <p:cNvSpPr txBox="1"/>
          <p:nvPr>
            <p:ph idx="7" type="subTitle"/>
          </p:nvPr>
        </p:nvSpPr>
        <p:spPr>
          <a:xfrm>
            <a:off x="246825" y="1485975"/>
            <a:ext cx="3531000" cy="226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sp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Lack of resources such as funding and workers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Communication challenges to the public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Long term management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2643" name="Google Shape;12643;p60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COLLECTED DATA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644" name="Google Shape;12644;p60"/>
          <p:cNvSpPr txBox="1"/>
          <p:nvPr>
            <p:ph idx="5" type="subTitle"/>
          </p:nvPr>
        </p:nvSpPr>
        <p:spPr>
          <a:xfrm>
            <a:off x="4917375" y="682875"/>
            <a:ext cx="3531000" cy="803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General Public</a:t>
            </a:r>
            <a:r>
              <a:rPr lang="en">
                <a:solidFill>
                  <a:schemeClr val="lt2"/>
                </a:solidFill>
              </a:rPr>
              <a:t>:</a:t>
            </a:r>
            <a:endParaRPr b="1" sz="2000">
              <a:solidFill>
                <a:schemeClr val="lt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645" name="Google Shape;12645;p60"/>
          <p:cNvSpPr txBox="1"/>
          <p:nvPr>
            <p:ph idx="7" type="subTitle"/>
          </p:nvPr>
        </p:nvSpPr>
        <p:spPr>
          <a:xfrm>
            <a:off x="4917375" y="1485975"/>
            <a:ext cx="3531000" cy="19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sp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Know very little about these regulations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Concern about homeowner costs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000"/>
              <a:buFont typeface="Barlow"/>
              <a:buChar char="★"/>
            </a:pPr>
            <a:r>
              <a:rPr b="0" lang="en">
                <a:solidFill>
                  <a:srgbClr val="434343"/>
                </a:solidFill>
                <a:latin typeface="Barlow"/>
                <a:ea typeface="Barlow"/>
                <a:cs typeface="Barlow"/>
                <a:sym typeface="Barlow"/>
              </a:rPr>
              <a:t>Prefer sewage over septic</a:t>
            </a:r>
            <a:endParaRPr b="0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pic>
        <p:nvPicPr>
          <p:cNvPr id="12646" name="Google Shape;12646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6200" y="3497650"/>
            <a:ext cx="1306025" cy="474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47" name="Google Shape;12647;p6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457275" y="3469825"/>
            <a:ext cx="814024" cy="7027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48" name="Google Shape;12648;p6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656787" y="3861225"/>
            <a:ext cx="735950" cy="7359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49" name="Google Shape;12649;p6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06925" y="4252195"/>
            <a:ext cx="1306025" cy="3787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50" name="Google Shape;12650;p60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324750" y="3336850"/>
            <a:ext cx="1964956" cy="1284448"/>
          </a:xfrm>
          <a:prstGeom prst="rect">
            <a:avLst/>
          </a:prstGeom>
          <a:noFill/>
          <a:ln>
            <a:noFill/>
          </a:ln>
        </p:spPr>
      </p:pic>
      <p:sp>
        <p:nvSpPr>
          <p:cNvPr id="12651" name="Google Shape;12651;p60"/>
          <p:cNvSpPr txBox="1"/>
          <p:nvPr/>
        </p:nvSpPr>
        <p:spPr>
          <a:xfrm>
            <a:off x="5324750" y="4544100"/>
            <a:ext cx="2380500" cy="27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600">
                <a:latin typeface="Barlow Medium"/>
                <a:ea typeface="Barlow Medium"/>
                <a:cs typeface="Barlow Medium"/>
                <a:sym typeface="Barlow Medium"/>
              </a:rPr>
              <a:t>Photo from mashpeecommons.com, Photo of Mashpee Commons</a:t>
            </a:r>
            <a:endParaRPr i="1" sz="6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655" name="Shape 12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6" name="Google Shape;12656;p61"/>
          <p:cNvSpPr txBox="1"/>
          <p:nvPr/>
        </p:nvSpPr>
        <p:spPr>
          <a:xfrm>
            <a:off x="2734600" y="3872875"/>
            <a:ext cx="5689500" cy="693000"/>
          </a:xfrm>
          <a:prstGeom prst="rect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solidFill>
                <a:schemeClr val="dk1"/>
              </a:solidFill>
              <a:latin typeface="Noto Serif Bengali"/>
              <a:ea typeface="Noto Serif Bengali"/>
              <a:cs typeface="Noto Serif Bengali"/>
              <a:sym typeface="Noto Serif Bengali"/>
            </a:endParaRPr>
          </a:p>
        </p:txBody>
      </p:sp>
      <p:sp>
        <p:nvSpPr>
          <p:cNvPr id="12657" name="Google Shape;12657;p61"/>
          <p:cNvSpPr txBox="1"/>
          <p:nvPr/>
        </p:nvSpPr>
        <p:spPr>
          <a:xfrm>
            <a:off x="2738550" y="3870950"/>
            <a:ext cx="5689500" cy="69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Other Nitrogen Sources</a:t>
            </a:r>
            <a:endParaRPr sz="180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- Not only septic systems lead to excess nitrogen. </a:t>
            </a:r>
            <a:endParaRPr sz="130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2658" name="Google Shape;12658;p61"/>
          <p:cNvSpPr txBox="1"/>
          <p:nvPr/>
        </p:nvSpPr>
        <p:spPr>
          <a:xfrm>
            <a:off x="2734600" y="1336000"/>
            <a:ext cx="5689500" cy="693000"/>
          </a:xfrm>
          <a:prstGeom prst="rect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solidFill>
                <a:schemeClr val="dk1"/>
              </a:solidFill>
              <a:latin typeface="Noto Serif Bengali"/>
              <a:ea typeface="Noto Serif Bengali"/>
              <a:cs typeface="Noto Serif Bengali"/>
              <a:sym typeface="Noto Serif Bengali"/>
            </a:endParaRPr>
          </a:p>
        </p:txBody>
      </p:sp>
      <p:sp>
        <p:nvSpPr>
          <p:cNvPr id="12659" name="Google Shape;12659;p61"/>
          <p:cNvSpPr txBox="1"/>
          <p:nvPr/>
        </p:nvSpPr>
        <p:spPr>
          <a:xfrm>
            <a:off x="2734600" y="2181625"/>
            <a:ext cx="5689500" cy="693000"/>
          </a:xfrm>
          <a:prstGeom prst="rect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solidFill>
                <a:schemeClr val="dk1"/>
              </a:solidFill>
              <a:latin typeface="Noto Serif Bengali"/>
              <a:ea typeface="Noto Serif Bengali"/>
              <a:cs typeface="Noto Serif Bengali"/>
              <a:sym typeface="Noto Serif Bengali"/>
            </a:endParaRPr>
          </a:p>
        </p:txBody>
      </p:sp>
      <p:sp>
        <p:nvSpPr>
          <p:cNvPr id="12660" name="Google Shape;12660;p61"/>
          <p:cNvSpPr txBox="1"/>
          <p:nvPr/>
        </p:nvSpPr>
        <p:spPr>
          <a:xfrm>
            <a:off x="2734600" y="3027200"/>
            <a:ext cx="5689500" cy="693000"/>
          </a:xfrm>
          <a:prstGeom prst="rect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000">
              <a:solidFill>
                <a:schemeClr val="dk1"/>
              </a:solidFill>
              <a:latin typeface="Noto Serif Bengali"/>
              <a:ea typeface="Noto Serif Bengali"/>
              <a:cs typeface="Noto Serif Bengali"/>
              <a:sym typeface="Noto Serif Bengali"/>
            </a:endParaRPr>
          </a:p>
        </p:txBody>
      </p:sp>
      <p:sp>
        <p:nvSpPr>
          <p:cNvPr id="12661" name="Google Shape;12661;p61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 </a:t>
            </a:r>
            <a:r>
              <a:rPr i="1" lang="en"/>
              <a:t>SUMMARY</a:t>
            </a:r>
            <a:r>
              <a:rPr i="1" lang="en"/>
              <a:t> OF SHARED CONCERNS</a:t>
            </a:r>
            <a:endParaRPr i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62" name="Google Shape;12662;p61"/>
          <p:cNvSpPr txBox="1"/>
          <p:nvPr/>
        </p:nvSpPr>
        <p:spPr>
          <a:xfrm>
            <a:off x="2734525" y="2179625"/>
            <a:ext cx="5689500" cy="69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Information Access</a:t>
            </a:r>
            <a:endParaRPr sz="180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- General confusion about new regulations.</a:t>
            </a:r>
            <a:endParaRPr sz="190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2663" name="Google Shape;12663;p61"/>
          <p:cNvSpPr txBox="1"/>
          <p:nvPr/>
        </p:nvSpPr>
        <p:spPr>
          <a:xfrm>
            <a:off x="2734525" y="3025275"/>
            <a:ext cx="5689500" cy="69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Worker Availability</a:t>
            </a:r>
            <a:endParaRPr sz="180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- Not enough workers for these projects. </a:t>
            </a:r>
            <a:endParaRPr sz="190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2664" name="Google Shape;12664;p61"/>
          <p:cNvSpPr txBox="1"/>
          <p:nvPr/>
        </p:nvSpPr>
        <p:spPr>
          <a:xfrm>
            <a:off x="405025" y="2551050"/>
            <a:ext cx="1735200" cy="11673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Noto Serif Bengali"/>
                <a:ea typeface="Noto Serif Bengali"/>
                <a:cs typeface="Noto Serif Bengali"/>
                <a:sym typeface="Noto Serif Bengali"/>
              </a:rPr>
              <a:t>COMMON CONCERNS</a:t>
            </a:r>
            <a:endParaRPr b="1" sz="2000">
              <a:solidFill>
                <a:schemeClr val="lt1"/>
              </a:solidFill>
              <a:latin typeface="Noto Serif Bengali"/>
              <a:ea typeface="Noto Serif Bengali"/>
              <a:cs typeface="Noto Serif Bengali"/>
              <a:sym typeface="Noto Serif Bengali"/>
            </a:endParaRPr>
          </a:p>
        </p:txBody>
      </p:sp>
      <p:cxnSp>
        <p:nvCxnSpPr>
          <p:cNvPr id="12665" name="Google Shape;12665;p61"/>
          <p:cNvCxnSpPr>
            <a:stCxn id="12664" idx="3"/>
            <a:endCxn id="12658" idx="1"/>
          </p:cNvCxnSpPr>
          <p:nvPr/>
        </p:nvCxnSpPr>
        <p:spPr>
          <a:xfrm flipH="1" rot="10800000">
            <a:off x="2140225" y="1682400"/>
            <a:ext cx="594300" cy="1452300"/>
          </a:xfrm>
          <a:prstGeom prst="bentConnector3">
            <a:avLst>
              <a:gd fmla="val 50006" name="adj1"/>
            </a:avLst>
          </a:prstGeom>
          <a:noFill/>
          <a:ln cap="flat" cmpd="sng" w="28575">
            <a:solidFill>
              <a:srgbClr val="FFC80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2666" name="Google Shape;12666;p61"/>
          <p:cNvCxnSpPr>
            <a:stCxn id="12664" idx="3"/>
            <a:endCxn id="12659" idx="1"/>
          </p:cNvCxnSpPr>
          <p:nvPr/>
        </p:nvCxnSpPr>
        <p:spPr>
          <a:xfrm flipH="1" rot="10800000">
            <a:off x="2140225" y="2528100"/>
            <a:ext cx="594300" cy="606600"/>
          </a:xfrm>
          <a:prstGeom prst="bentConnector3">
            <a:avLst>
              <a:gd fmla="val 50006" name="adj1"/>
            </a:avLst>
          </a:prstGeom>
          <a:noFill/>
          <a:ln cap="flat" cmpd="sng" w="28575">
            <a:solidFill>
              <a:srgbClr val="FFC80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2667" name="Google Shape;12667;p61"/>
          <p:cNvCxnSpPr>
            <a:stCxn id="12664" idx="3"/>
            <a:endCxn id="12660" idx="1"/>
          </p:cNvCxnSpPr>
          <p:nvPr/>
        </p:nvCxnSpPr>
        <p:spPr>
          <a:xfrm>
            <a:off x="2140225" y="3134700"/>
            <a:ext cx="594300" cy="239100"/>
          </a:xfrm>
          <a:prstGeom prst="bentConnector3">
            <a:avLst>
              <a:gd fmla="val 50006" name="adj1"/>
            </a:avLst>
          </a:prstGeom>
          <a:noFill/>
          <a:ln cap="flat" cmpd="sng" w="28575">
            <a:solidFill>
              <a:srgbClr val="FFC80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2668" name="Google Shape;12668;p61"/>
          <p:cNvCxnSpPr>
            <a:stCxn id="12664" idx="3"/>
            <a:endCxn id="12656" idx="1"/>
          </p:cNvCxnSpPr>
          <p:nvPr/>
        </p:nvCxnSpPr>
        <p:spPr>
          <a:xfrm>
            <a:off x="2140225" y="3134700"/>
            <a:ext cx="594300" cy="1084800"/>
          </a:xfrm>
          <a:prstGeom prst="bentConnector3">
            <a:avLst>
              <a:gd fmla="val 50006" name="adj1"/>
            </a:avLst>
          </a:prstGeom>
          <a:noFill/>
          <a:ln cap="flat" cmpd="sng" w="28575">
            <a:solidFill>
              <a:srgbClr val="FFC800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669" name="Google Shape;12669;p61"/>
          <p:cNvSpPr/>
          <p:nvPr/>
        </p:nvSpPr>
        <p:spPr>
          <a:xfrm>
            <a:off x="902654" y="1347295"/>
            <a:ext cx="290100" cy="290100"/>
          </a:xfrm>
          <a:prstGeom prst="star4">
            <a:avLst>
              <a:gd fmla="val 12500" name="adj"/>
            </a:avLst>
          </a:prstGeom>
          <a:solidFill>
            <a:schemeClr val="dk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70" name="Google Shape;12670;p61"/>
          <p:cNvSpPr/>
          <p:nvPr/>
        </p:nvSpPr>
        <p:spPr>
          <a:xfrm>
            <a:off x="1850054" y="3929395"/>
            <a:ext cx="290100" cy="290100"/>
          </a:xfrm>
          <a:prstGeom prst="star4">
            <a:avLst>
              <a:gd fmla="val 12500" name="adj"/>
            </a:avLst>
          </a:prstGeom>
          <a:solidFill>
            <a:schemeClr val="dk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2671" name="Google Shape;12671;p61"/>
          <p:cNvCxnSpPr/>
          <p:nvPr/>
        </p:nvCxnSpPr>
        <p:spPr>
          <a:xfrm>
            <a:off x="0" y="1093704"/>
            <a:ext cx="91440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672" name="Google Shape;12672;p61"/>
          <p:cNvSpPr/>
          <p:nvPr/>
        </p:nvSpPr>
        <p:spPr>
          <a:xfrm>
            <a:off x="308347" y="4128324"/>
            <a:ext cx="594302" cy="630571"/>
          </a:xfrm>
          <a:custGeom>
            <a:rect b="b" l="l" r="r" t="t"/>
            <a:pathLst>
              <a:path extrusionOk="0" h="9296" w="8761">
                <a:moveTo>
                  <a:pt x="4371" y="1169"/>
                </a:moveTo>
                <a:cubicBezTo>
                  <a:pt x="4523" y="1169"/>
                  <a:pt x="4648" y="1285"/>
                  <a:pt x="4648" y="1436"/>
                </a:cubicBezTo>
                <a:cubicBezTo>
                  <a:pt x="4648" y="1588"/>
                  <a:pt x="4523" y="1713"/>
                  <a:pt x="4371" y="1713"/>
                </a:cubicBezTo>
                <a:cubicBezTo>
                  <a:pt x="4220" y="1713"/>
                  <a:pt x="4104" y="1588"/>
                  <a:pt x="4104" y="1436"/>
                </a:cubicBezTo>
                <a:cubicBezTo>
                  <a:pt x="4104" y="1285"/>
                  <a:pt x="4220" y="1169"/>
                  <a:pt x="4371" y="1169"/>
                </a:cubicBezTo>
                <a:close/>
                <a:moveTo>
                  <a:pt x="4380" y="0"/>
                </a:moveTo>
                <a:cubicBezTo>
                  <a:pt x="3586" y="0"/>
                  <a:pt x="2944" y="651"/>
                  <a:pt x="2944" y="1436"/>
                </a:cubicBezTo>
                <a:cubicBezTo>
                  <a:pt x="2944" y="1891"/>
                  <a:pt x="3167" y="2320"/>
                  <a:pt x="3533" y="2587"/>
                </a:cubicBezTo>
                <a:lnTo>
                  <a:pt x="3533" y="6976"/>
                </a:lnTo>
                <a:cubicBezTo>
                  <a:pt x="2560" y="6798"/>
                  <a:pt x="2311" y="5924"/>
                  <a:pt x="2311" y="5522"/>
                </a:cubicBezTo>
                <a:lnTo>
                  <a:pt x="2311" y="5210"/>
                </a:lnTo>
                <a:lnTo>
                  <a:pt x="2632" y="5210"/>
                </a:lnTo>
                <a:cubicBezTo>
                  <a:pt x="2739" y="5210"/>
                  <a:pt x="2828" y="5156"/>
                  <a:pt x="2873" y="5058"/>
                </a:cubicBezTo>
                <a:cubicBezTo>
                  <a:pt x="2917" y="4969"/>
                  <a:pt x="2908" y="4853"/>
                  <a:pt x="2846" y="4773"/>
                </a:cubicBezTo>
                <a:lnTo>
                  <a:pt x="1677" y="3310"/>
                </a:lnTo>
                <a:cubicBezTo>
                  <a:pt x="1624" y="3247"/>
                  <a:pt x="1543" y="3212"/>
                  <a:pt x="1463" y="3212"/>
                </a:cubicBezTo>
                <a:cubicBezTo>
                  <a:pt x="1383" y="3212"/>
                  <a:pt x="1303" y="3247"/>
                  <a:pt x="1249" y="3310"/>
                </a:cubicBezTo>
                <a:lnTo>
                  <a:pt x="80" y="4773"/>
                </a:lnTo>
                <a:cubicBezTo>
                  <a:pt x="0" y="4871"/>
                  <a:pt x="0" y="5014"/>
                  <a:pt x="89" y="5121"/>
                </a:cubicBezTo>
                <a:cubicBezTo>
                  <a:pt x="143" y="5183"/>
                  <a:pt x="223" y="5210"/>
                  <a:pt x="303" y="5210"/>
                </a:cubicBezTo>
                <a:lnTo>
                  <a:pt x="607" y="5210"/>
                </a:lnTo>
                <a:lnTo>
                  <a:pt x="607" y="5522"/>
                </a:lnTo>
                <a:cubicBezTo>
                  <a:pt x="607" y="7244"/>
                  <a:pt x="1981" y="8654"/>
                  <a:pt x="3685" y="8707"/>
                </a:cubicBezTo>
                <a:lnTo>
                  <a:pt x="4193" y="9216"/>
                </a:lnTo>
                <a:cubicBezTo>
                  <a:pt x="4247" y="9269"/>
                  <a:pt x="4309" y="9296"/>
                  <a:pt x="4380" y="9296"/>
                </a:cubicBezTo>
                <a:cubicBezTo>
                  <a:pt x="4452" y="9296"/>
                  <a:pt x="4523" y="9269"/>
                  <a:pt x="4577" y="9216"/>
                </a:cubicBezTo>
                <a:lnTo>
                  <a:pt x="5076" y="8707"/>
                </a:lnTo>
                <a:cubicBezTo>
                  <a:pt x="6789" y="8654"/>
                  <a:pt x="8154" y="7244"/>
                  <a:pt x="8154" y="5522"/>
                </a:cubicBezTo>
                <a:lnTo>
                  <a:pt x="8154" y="5210"/>
                </a:lnTo>
                <a:lnTo>
                  <a:pt x="8466" y="5210"/>
                </a:lnTo>
                <a:cubicBezTo>
                  <a:pt x="8547" y="5210"/>
                  <a:pt x="8627" y="5183"/>
                  <a:pt x="8671" y="5121"/>
                </a:cubicBezTo>
                <a:cubicBezTo>
                  <a:pt x="8761" y="5014"/>
                  <a:pt x="8761" y="4871"/>
                  <a:pt x="8680" y="4773"/>
                </a:cubicBezTo>
                <a:lnTo>
                  <a:pt x="7512" y="3310"/>
                </a:lnTo>
                <a:cubicBezTo>
                  <a:pt x="7458" y="3247"/>
                  <a:pt x="7387" y="3212"/>
                  <a:pt x="7298" y="3212"/>
                </a:cubicBezTo>
                <a:cubicBezTo>
                  <a:pt x="7217" y="3212"/>
                  <a:pt x="7137" y="3247"/>
                  <a:pt x="7083" y="3310"/>
                </a:cubicBezTo>
                <a:lnTo>
                  <a:pt x="5924" y="4773"/>
                </a:lnTo>
                <a:cubicBezTo>
                  <a:pt x="5852" y="4853"/>
                  <a:pt x="5843" y="4969"/>
                  <a:pt x="5888" y="5058"/>
                </a:cubicBezTo>
                <a:cubicBezTo>
                  <a:pt x="5933" y="5156"/>
                  <a:pt x="6031" y="5210"/>
                  <a:pt x="6129" y="5210"/>
                </a:cubicBezTo>
                <a:lnTo>
                  <a:pt x="6432" y="5210"/>
                </a:lnTo>
                <a:lnTo>
                  <a:pt x="6432" y="5522"/>
                </a:lnTo>
                <a:cubicBezTo>
                  <a:pt x="6432" y="6200"/>
                  <a:pt x="5959" y="6843"/>
                  <a:pt x="5237" y="6976"/>
                </a:cubicBezTo>
                <a:lnTo>
                  <a:pt x="5237" y="2587"/>
                </a:lnTo>
                <a:cubicBezTo>
                  <a:pt x="5594" y="2320"/>
                  <a:pt x="5817" y="1891"/>
                  <a:pt x="5817" y="1436"/>
                </a:cubicBezTo>
                <a:cubicBezTo>
                  <a:pt x="5817" y="651"/>
                  <a:pt x="5174" y="0"/>
                  <a:pt x="4380" y="0"/>
                </a:cubicBezTo>
                <a:close/>
              </a:path>
            </a:pathLst>
          </a:custGeom>
          <a:solidFill>
            <a:srgbClr val="529FCE"/>
          </a:solidFill>
          <a:ln cap="flat" cmpd="sng" w="9525">
            <a:solidFill>
              <a:srgbClr val="043C6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673" name="Google Shape;12673;p61"/>
          <p:cNvGrpSpPr/>
          <p:nvPr/>
        </p:nvGrpSpPr>
        <p:grpSpPr>
          <a:xfrm>
            <a:off x="1444318" y="1336010"/>
            <a:ext cx="695913" cy="693002"/>
            <a:chOff x="4690394" y="1434104"/>
            <a:chExt cx="470053" cy="468086"/>
          </a:xfrm>
        </p:grpSpPr>
        <p:sp>
          <p:nvSpPr>
            <p:cNvPr id="12674" name="Google Shape;12674;p61"/>
            <p:cNvSpPr/>
            <p:nvPr/>
          </p:nvSpPr>
          <p:spPr>
            <a:xfrm>
              <a:off x="4722732" y="1562446"/>
              <a:ext cx="117312" cy="152369"/>
            </a:xfrm>
            <a:custGeom>
              <a:rect b="b" l="l" r="r" t="t"/>
              <a:pathLst>
                <a:path extrusionOk="0" h="3025" w="2329">
                  <a:moveTo>
                    <a:pt x="2329" y="1"/>
                  </a:moveTo>
                  <a:cubicBezTo>
                    <a:pt x="2168" y="304"/>
                    <a:pt x="1481" y="1535"/>
                    <a:pt x="241" y="2775"/>
                  </a:cubicBezTo>
                  <a:lnTo>
                    <a:pt x="36" y="2980"/>
                  </a:lnTo>
                  <a:cubicBezTo>
                    <a:pt x="27" y="2989"/>
                    <a:pt x="9" y="3007"/>
                    <a:pt x="1" y="3025"/>
                  </a:cubicBezTo>
                  <a:lnTo>
                    <a:pt x="2329" y="3025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61"/>
            <p:cNvSpPr/>
            <p:nvPr/>
          </p:nvSpPr>
          <p:spPr>
            <a:xfrm>
              <a:off x="4764086" y="1434406"/>
              <a:ext cx="78225" cy="100690"/>
            </a:xfrm>
            <a:custGeom>
              <a:rect b="b" l="l" r="r" t="t"/>
              <a:pathLst>
                <a:path extrusionOk="0" h="1999" w="1553">
                  <a:moveTo>
                    <a:pt x="286" y="0"/>
                  </a:moveTo>
                  <a:cubicBezTo>
                    <a:pt x="188" y="0"/>
                    <a:pt x="89" y="62"/>
                    <a:pt x="45" y="152"/>
                  </a:cubicBezTo>
                  <a:cubicBezTo>
                    <a:pt x="0" y="250"/>
                    <a:pt x="9" y="357"/>
                    <a:pt x="81" y="437"/>
                  </a:cubicBezTo>
                  <a:lnTo>
                    <a:pt x="527" y="999"/>
                  </a:lnTo>
                  <a:lnTo>
                    <a:pt x="81" y="1552"/>
                  </a:lnTo>
                  <a:cubicBezTo>
                    <a:pt x="9" y="1633"/>
                    <a:pt x="0" y="1749"/>
                    <a:pt x="45" y="1838"/>
                  </a:cubicBezTo>
                  <a:cubicBezTo>
                    <a:pt x="89" y="1936"/>
                    <a:pt x="188" y="1998"/>
                    <a:pt x="286" y="1998"/>
                  </a:cubicBezTo>
                  <a:lnTo>
                    <a:pt x="1508" y="1998"/>
                  </a:lnTo>
                  <a:lnTo>
                    <a:pt x="1508" y="268"/>
                  </a:lnTo>
                  <a:cubicBezTo>
                    <a:pt x="1508" y="178"/>
                    <a:pt x="1526" y="89"/>
                    <a:pt x="1553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61"/>
            <p:cNvSpPr/>
            <p:nvPr/>
          </p:nvSpPr>
          <p:spPr>
            <a:xfrm>
              <a:off x="4867445" y="1434104"/>
              <a:ext cx="272804" cy="280712"/>
            </a:xfrm>
            <a:custGeom>
              <a:rect b="b" l="l" r="r" t="t"/>
              <a:pathLst>
                <a:path extrusionOk="0" h="5573" w="5416">
                  <a:moveTo>
                    <a:pt x="278" y="0"/>
                  </a:moveTo>
                  <a:cubicBezTo>
                    <a:pt x="232" y="0"/>
                    <a:pt x="185" y="12"/>
                    <a:pt x="143" y="33"/>
                  </a:cubicBezTo>
                  <a:cubicBezTo>
                    <a:pt x="54" y="77"/>
                    <a:pt x="0" y="176"/>
                    <a:pt x="0" y="274"/>
                  </a:cubicBezTo>
                  <a:lnTo>
                    <a:pt x="0" y="5573"/>
                  </a:lnTo>
                  <a:lnTo>
                    <a:pt x="5415" y="5573"/>
                  </a:lnTo>
                  <a:cubicBezTo>
                    <a:pt x="5397" y="5528"/>
                    <a:pt x="5371" y="5475"/>
                    <a:pt x="5344" y="5421"/>
                  </a:cubicBezTo>
                  <a:cubicBezTo>
                    <a:pt x="4264" y="3262"/>
                    <a:pt x="2614" y="1442"/>
                    <a:pt x="580" y="140"/>
                  </a:cubicBezTo>
                  <a:lnTo>
                    <a:pt x="419" y="42"/>
                  </a:lnTo>
                  <a:cubicBezTo>
                    <a:pt x="377" y="14"/>
                    <a:pt x="328" y="0"/>
                    <a:pt x="278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61"/>
            <p:cNvSpPr/>
            <p:nvPr/>
          </p:nvSpPr>
          <p:spPr>
            <a:xfrm>
              <a:off x="4690394" y="1742619"/>
              <a:ext cx="470053" cy="104568"/>
            </a:xfrm>
            <a:custGeom>
              <a:rect b="b" l="l" r="r" t="t"/>
              <a:pathLst>
                <a:path extrusionOk="0" h="2076" w="9332">
                  <a:moveTo>
                    <a:pt x="295" y="1"/>
                  </a:moveTo>
                  <a:cubicBezTo>
                    <a:pt x="188" y="1"/>
                    <a:pt x="89" y="63"/>
                    <a:pt x="45" y="161"/>
                  </a:cubicBezTo>
                  <a:cubicBezTo>
                    <a:pt x="0" y="268"/>
                    <a:pt x="27" y="384"/>
                    <a:pt x="98" y="465"/>
                  </a:cubicBezTo>
                  <a:lnTo>
                    <a:pt x="1303" y="1669"/>
                  </a:lnTo>
                  <a:cubicBezTo>
                    <a:pt x="1437" y="1393"/>
                    <a:pt x="1722" y="1205"/>
                    <a:pt x="2043" y="1205"/>
                  </a:cubicBezTo>
                  <a:cubicBezTo>
                    <a:pt x="2489" y="1205"/>
                    <a:pt x="2855" y="1562"/>
                    <a:pt x="2864" y="2017"/>
                  </a:cubicBezTo>
                  <a:cubicBezTo>
                    <a:pt x="2864" y="2044"/>
                    <a:pt x="2873" y="2062"/>
                    <a:pt x="2900" y="2071"/>
                  </a:cubicBezTo>
                  <a:cubicBezTo>
                    <a:pt x="2906" y="2074"/>
                    <a:pt x="2913" y="2075"/>
                    <a:pt x="2920" y="2075"/>
                  </a:cubicBezTo>
                  <a:cubicBezTo>
                    <a:pt x="2950" y="2075"/>
                    <a:pt x="2980" y="2046"/>
                    <a:pt x="2980" y="2017"/>
                  </a:cubicBezTo>
                  <a:cubicBezTo>
                    <a:pt x="2980" y="1571"/>
                    <a:pt x="3346" y="1205"/>
                    <a:pt x="3792" y="1205"/>
                  </a:cubicBezTo>
                  <a:cubicBezTo>
                    <a:pt x="4247" y="1205"/>
                    <a:pt x="4612" y="1562"/>
                    <a:pt x="4612" y="2017"/>
                  </a:cubicBezTo>
                  <a:cubicBezTo>
                    <a:pt x="4612" y="2044"/>
                    <a:pt x="4621" y="2062"/>
                    <a:pt x="4648" y="2071"/>
                  </a:cubicBezTo>
                  <a:cubicBezTo>
                    <a:pt x="4655" y="2074"/>
                    <a:pt x="4661" y="2075"/>
                    <a:pt x="4668" y="2075"/>
                  </a:cubicBezTo>
                  <a:cubicBezTo>
                    <a:pt x="4699" y="2075"/>
                    <a:pt x="4728" y="2046"/>
                    <a:pt x="4728" y="2017"/>
                  </a:cubicBezTo>
                  <a:cubicBezTo>
                    <a:pt x="4728" y="1571"/>
                    <a:pt x="5094" y="1205"/>
                    <a:pt x="5540" y="1205"/>
                  </a:cubicBezTo>
                  <a:cubicBezTo>
                    <a:pt x="5995" y="1205"/>
                    <a:pt x="6361" y="1562"/>
                    <a:pt x="6361" y="2017"/>
                  </a:cubicBezTo>
                  <a:cubicBezTo>
                    <a:pt x="6361" y="2044"/>
                    <a:pt x="6370" y="2062"/>
                    <a:pt x="6397" y="2071"/>
                  </a:cubicBezTo>
                  <a:cubicBezTo>
                    <a:pt x="6403" y="2074"/>
                    <a:pt x="6410" y="2075"/>
                    <a:pt x="6417" y="2075"/>
                  </a:cubicBezTo>
                  <a:cubicBezTo>
                    <a:pt x="6447" y="2075"/>
                    <a:pt x="6477" y="2046"/>
                    <a:pt x="6477" y="2017"/>
                  </a:cubicBezTo>
                  <a:cubicBezTo>
                    <a:pt x="6477" y="1571"/>
                    <a:pt x="6843" y="1205"/>
                    <a:pt x="7289" y="1205"/>
                  </a:cubicBezTo>
                  <a:cubicBezTo>
                    <a:pt x="7619" y="1205"/>
                    <a:pt x="7895" y="1393"/>
                    <a:pt x="8029" y="1669"/>
                  </a:cubicBezTo>
                  <a:lnTo>
                    <a:pt x="9234" y="465"/>
                  </a:lnTo>
                  <a:cubicBezTo>
                    <a:pt x="9314" y="384"/>
                    <a:pt x="9332" y="268"/>
                    <a:pt x="9296" y="161"/>
                  </a:cubicBezTo>
                  <a:cubicBezTo>
                    <a:pt x="9251" y="63"/>
                    <a:pt x="9153" y="1"/>
                    <a:pt x="9037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61"/>
            <p:cNvSpPr/>
            <p:nvPr/>
          </p:nvSpPr>
          <p:spPr>
            <a:xfrm>
              <a:off x="4691301" y="1830716"/>
              <a:ext cx="467786" cy="71475"/>
            </a:xfrm>
            <a:custGeom>
              <a:rect b="b" l="l" r="r" t="t"/>
              <a:pathLst>
                <a:path extrusionOk="0" h="1419" w="9287">
                  <a:moveTo>
                    <a:pt x="268" y="0"/>
                  </a:moveTo>
                  <a:cubicBezTo>
                    <a:pt x="116" y="0"/>
                    <a:pt x="0" y="125"/>
                    <a:pt x="0" y="277"/>
                  </a:cubicBezTo>
                  <a:cubicBezTo>
                    <a:pt x="0" y="910"/>
                    <a:pt x="509" y="1419"/>
                    <a:pt x="1142" y="1419"/>
                  </a:cubicBezTo>
                  <a:cubicBezTo>
                    <a:pt x="1490" y="1419"/>
                    <a:pt x="1811" y="1267"/>
                    <a:pt x="2016" y="1017"/>
                  </a:cubicBezTo>
                  <a:cubicBezTo>
                    <a:pt x="2230" y="1267"/>
                    <a:pt x="2543" y="1419"/>
                    <a:pt x="2890" y="1419"/>
                  </a:cubicBezTo>
                  <a:cubicBezTo>
                    <a:pt x="3247" y="1419"/>
                    <a:pt x="3560" y="1267"/>
                    <a:pt x="3765" y="1017"/>
                  </a:cubicBezTo>
                  <a:cubicBezTo>
                    <a:pt x="3979" y="1267"/>
                    <a:pt x="4291" y="1419"/>
                    <a:pt x="4639" y="1419"/>
                  </a:cubicBezTo>
                  <a:cubicBezTo>
                    <a:pt x="4996" y="1419"/>
                    <a:pt x="5308" y="1267"/>
                    <a:pt x="5513" y="1017"/>
                  </a:cubicBezTo>
                  <a:cubicBezTo>
                    <a:pt x="5727" y="1267"/>
                    <a:pt x="6040" y="1419"/>
                    <a:pt x="6388" y="1419"/>
                  </a:cubicBezTo>
                  <a:cubicBezTo>
                    <a:pt x="6744" y="1419"/>
                    <a:pt x="7057" y="1267"/>
                    <a:pt x="7262" y="1017"/>
                  </a:cubicBezTo>
                  <a:cubicBezTo>
                    <a:pt x="7476" y="1267"/>
                    <a:pt x="7788" y="1419"/>
                    <a:pt x="8145" y="1419"/>
                  </a:cubicBezTo>
                  <a:cubicBezTo>
                    <a:pt x="8769" y="1419"/>
                    <a:pt x="9287" y="910"/>
                    <a:pt x="9287" y="277"/>
                  </a:cubicBezTo>
                  <a:cubicBezTo>
                    <a:pt x="9287" y="125"/>
                    <a:pt x="9162" y="0"/>
                    <a:pt x="9019" y="0"/>
                  </a:cubicBezTo>
                  <a:cubicBezTo>
                    <a:pt x="8868" y="0"/>
                    <a:pt x="8743" y="125"/>
                    <a:pt x="8743" y="277"/>
                  </a:cubicBezTo>
                  <a:cubicBezTo>
                    <a:pt x="8743" y="607"/>
                    <a:pt x="8475" y="875"/>
                    <a:pt x="8145" y="875"/>
                  </a:cubicBezTo>
                  <a:cubicBezTo>
                    <a:pt x="7806" y="875"/>
                    <a:pt x="7538" y="607"/>
                    <a:pt x="7538" y="277"/>
                  </a:cubicBezTo>
                  <a:cubicBezTo>
                    <a:pt x="7538" y="125"/>
                    <a:pt x="7413" y="0"/>
                    <a:pt x="7271" y="0"/>
                  </a:cubicBezTo>
                  <a:cubicBezTo>
                    <a:pt x="7119" y="0"/>
                    <a:pt x="6994" y="125"/>
                    <a:pt x="6994" y="277"/>
                  </a:cubicBezTo>
                  <a:cubicBezTo>
                    <a:pt x="6994" y="607"/>
                    <a:pt x="6727" y="875"/>
                    <a:pt x="6388" y="875"/>
                  </a:cubicBezTo>
                  <a:cubicBezTo>
                    <a:pt x="6057" y="875"/>
                    <a:pt x="5790" y="607"/>
                    <a:pt x="5790" y="277"/>
                  </a:cubicBezTo>
                  <a:cubicBezTo>
                    <a:pt x="5790" y="125"/>
                    <a:pt x="5665" y="0"/>
                    <a:pt x="5513" y="0"/>
                  </a:cubicBezTo>
                  <a:cubicBezTo>
                    <a:pt x="5371" y="0"/>
                    <a:pt x="5246" y="125"/>
                    <a:pt x="5246" y="277"/>
                  </a:cubicBezTo>
                  <a:cubicBezTo>
                    <a:pt x="5246" y="607"/>
                    <a:pt x="4978" y="875"/>
                    <a:pt x="4639" y="875"/>
                  </a:cubicBezTo>
                  <a:cubicBezTo>
                    <a:pt x="4309" y="875"/>
                    <a:pt x="4041" y="607"/>
                    <a:pt x="4041" y="277"/>
                  </a:cubicBezTo>
                  <a:cubicBezTo>
                    <a:pt x="4041" y="125"/>
                    <a:pt x="3916" y="0"/>
                    <a:pt x="3765" y="0"/>
                  </a:cubicBezTo>
                  <a:cubicBezTo>
                    <a:pt x="3613" y="0"/>
                    <a:pt x="3497" y="125"/>
                    <a:pt x="3497" y="277"/>
                  </a:cubicBezTo>
                  <a:cubicBezTo>
                    <a:pt x="3497" y="607"/>
                    <a:pt x="3229" y="875"/>
                    <a:pt x="2890" y="875"/>
                  </a:cubicBezTo>
                  <a:cubicBezTo>
                    <a:pt x="2560" y="875"/>
                    <a:pt x="2293" y="607"/>
                    <a:pt x="2293" y="277"/>
                  </a:cubicBezTo>
                  <a:cubicBezTo>
                    <a:pt x="2293" y="125"/>
                    <a:pt x="2168" y="0"/>
                    <a:pt x="2016" y="0"/>
                  </a:cubicBezTo>
                  <a:cubicBezTo>
                    <a:pt x="1865" y="0"/>
                    <a:pt x="1749" y="125"/>
                    <a:pt x="1749" y="277"/>
                  </a:cubicBezTo>
                  <a:cubicBezTo>
                    <a:pt x="1749" y="607"/>
                    <a:pt x="1472" y="875"/>
                    <a:pt x="1142" y="875"/>
                  </a:cubicBezTo>
                  <a:cubicBezTo>
                    <a:pt x="812" y="875"/>
                    <a:pt x="544" y="607"/>
                    <a:pt x="544" y="277"/>
                  </a:cubicBezTo>
                  <a:cubicBezTo>
                    <a:pt x="544" y="125"/>
                    <a:pt x="419" y="0"/>
                    <a:pt x="268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79" name="Google Shape;12679;p61"/>
          <p:cNvGrpSpPr/>
          <p:nvPr/>
        </p:nvGrpSpPr>
        <p:grpSpPr>
          <a:xfrm>
            <a:off x="7993460" y="453794"/>
            <a:ext cx="695880" cy="640020"/>
            <a:chOff x="6100003" y="2062517"/>
            <a:chExt cx="470507" cy="467885"/>
          </a:xfrm>
        </p:grpSpPr>
        <p:sp>
          <p:nvSpPr>
            <p:cNvPr id="12680" name="Google Shape;12680;p61"/>
            <p:cNvSpPr/>
            <p:nvPr/>
          </p:nvSpPr>
          <p:spPr>
            <a:xfrm>
              <a:off x="6276601" y="2469706"/>
              <a:ext cx="117312" cy="60696"/>
            </a:xfrm>
            <a:custGeom>
              <a:rect b="b" l="l" r="r" t="t"/>
              <a:pathLst>
                <a:path extrusionOk="0" h="1205" w="2329">
                  <a:moveTo>
                    <a:pt x="1178" y="0"/>
                  </a:moveTo>
                  <a:lnTo>
                    <a:pt x="1178" y="660"/>
                  </a:lnTo>
                  <a:lnTo>
                    <a:pt x="295" y="660"/>
                  </a:lnTo>
                  <a:cubicBezTo>
                    <a:pt x="152" y="660"/>
                    <a:pt x="27" y="758"/>
                    <a:pt x="18" y="901"/>
                  </a:cubicBezTo>
                  <a:cubicBezTo>
                    <a:pt x="1" y="1062"/>
                    <a:pt x="125" y="1204"/>
                    <a:pt x="286" y="1204"/>
                  </a:cubicBezTo>
                  <a:lnTo>
                    <a:pt x="2026" y="1204"/>
                  </a:lnTo>
                  <a:cubicBezTo>
                    <a:pt x="2168" y="1204"/>
                    <a:pt x="2293" y="1097"/>
                    <a:pt x="2302" y="963"/>
                  </a:cubicBezTo>
                  <a:cubicBezTo>
                    <a:pt x="2329" y="794"/>
                    <a:pt x="2195" y="660"/>
                    <a:pt x="2035" y="660"/>
                  </a:cubicBezTo>
                  <a:lnTo>
                    <a:pt x="1722" y="660"/>
                  </a:lnTo>
                  <a:lnTo>
                    <a:pt x="1722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61"/>
            <p:cNvSpPr/>
            <p:nvPr/>
          </p:nvSpPr>
          <p:spPr>
            <a:xfrm>
              <a:off x="6332310" y="2213576"/>
              <a:ext cx="238200" cy="228730"/>
            </a:xfrm>
            <a:custGeom>
              <a:rect b="b" l="l" r="r" t="t"/>
              <a:pathLst>
                <a:path extrusionOk="0" h="4541" w="4729">
                  <a:moveTo>
                    <a:pt x="1" y="0"/>
                  </a:moveTo>
                  <a:lnTo>
                    <a:pt x="1" y="732"/>
                  </a:lnTo>
                  <a:cubicBezTo>
                    <a:pt x="1" y="2783"/>
                    <a:pt x="1651" y="4541"/>
                    <a:pt x="3810" y="4541"/>
                  </a:cubicBezTo>
                  <a:lnTo>
                    <a:pt x="4426" y="4541"/>
                  </a:lnTo>
                  <a:cubicBezTo>
                    <a:pt x="4515" y="4541"/>
                    <a:pt x="4604" y="4505"/>
                    <a:pt x="4658" y="4434"/>
                  </a:cubicBezTo>
                  <a:cubicBezTo>
                    <a:pt x="4729" y="4327"/>
                    <a:pt x="4720" y="4193"/>
                    <a:pt x="4640" y="4095"/>
                  </a:cubicBezTo>
                  <a:lnTo>
                    <a:pt x="2276" y="1338"/>
                  </a:lnTo>
                  <a:cubicBezTo>
                    <a:pt x="1687" y="651"/>
                    <a:pt x="884" y="178"/>
                    <a:pt x="1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61"/>
            <p:cNvSpPr/>
            <p:nvPr/>
          </p:nvSpPr>
          <p:spPr>
            <a:xfrm>
              <a:off x="6175054" y="2062517"/>
              <a:ext cx="242229" cy="379790"/>
            </a:xfrm>
            <a:custGeom>
              <a:rect b="b" l="l" r="r" t="t"/>
              <a:pathLst>
                <a:path extrusionOk="0" h="7540" w="4809">
                  <a:moveTo>
                    <a:pt x="1285" y="0"/>
                  </a:moveTo>
                  <a:cubicBezTo>
                    <a:pt x="1264" y="0"/>
                    <a:pt x="1243" y="1"/>
                    <a:pt x="1223" y="2"/>
                  </a:cubicBezTo>
                  <a:cubicBezTo>
                    <a:pt x="545" y="37"/>
                    <a:pt x="0" y="608"/>
                    <a:pt x="0" y="1295"/>
                  </a:cubicBezTo>
                  <a:lnTo>
                    <a:pt x="0" y="4212"/>
                  </a:lnTo>
                  <a:cubicBezTo>
                    <a:pt x="0" y="6050"/>
                    <a:pt x="1490" y="7540"/>
                    <a:pt x="3328" y="7540"/>
                  </a:cubicBezTo>
                  <a:lnTo>
                    <a:pt x="4809" y="7540"/>
                  </a:lnTo>
                  <a:cubicBezTo>
                    <a:pt x="3453" y="6790"/>
                    <a:pt x="2579" y="5327"/>
                    <a:pt x="2579" y="3731"/>
                  </a:cubicBezTo>
                  <a:lnTo>
                    <a:pt x="2579" y="1313"/>
                  </a:lnTo>
                  <a:cubicBezTo>
                    <a:pt x="2579" y="593"/>
                    <a:pt x="1997" y="0"/>
                    <a:pt x="1285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61"/>
            <p:cNvSpPr/>
            <p:nvPr/>
          </p:nvSpPr>
          <p:spPr>
            <a:xfrm>
              <a:off x="6100003" y="2135352"/>
              <a:ext cx="46794" cy="27452"/>
            </a:xfrm>
            <a:custGeom>
              <a:rect b="b" l="l" r="r" t="t"/>
              <a:pathLst>
                <a:path extrusionOk="0" h="545" w="929">
                  <a:moveTo>
                    <a:pt x="286" y="1"/>
                  </a:moveTo>
                  <a:cubicBezTo>
                    <a:pt x="125" y="1"/>
                    <a:pt x="1" y="144"/>
                    <a:pt x="18" y="304"/>
                  </a:cubicBezTo>
                  <a:cubicBezTo>
                    <a:pt x="36" y="438"/>
                    <a:pt x="152" y="545"/>
                    <a:pt x="295" y="545"/>
                  </a:cubicBezTo>
                  <a:lnTo>
                    <a:pt x="928" y="545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84" name="Google Shape;12684;p61"/>
          <p:cNvGrpSpPr/>
          <p:nvPr/>
        </p:nvGrpSpPr>
        <p:grpSpPr>
          <a:xfrm flipH="1">
            <a:off x="496863" y="453802"/>
            <a:ext cx="695880" cy="640020"/>
            <a:chOff x="6100003" y="2062517"/>
            <a:chExt cx="470507" cy="467885"/>
          </a:xfrm>
        </p:grpSpPr>
        <p:sp>
          <p:nvSpPr>
            <p:cNvPr id="12685" name="Google Shape;12685;p61"/>
            <p:cNvSpPr/>
            <p:nvPr/>
          </p:nvSpPr>
          <p:spPr>
            <a:xfrm>
              <a:off x="6276601" y="2469706"/>
              <a:ext cx="117312" cy="60696"/>
            </a:xfrm>
            <a:custGeom>
              <a:rect b="b" l="l" r="r" t="t"/>
              <a:pathLst>
                <a:path extrusionOk="0" h="1205" w="2329">
                  <a:moveTo>
                    <a:pt x="1178" y="0"/>
                  </a:moveTo>
                  <a:lnTo>
                    <a:pt x="1178" y="660"/>
                  </a:lnTo>
                  <a:lnTo>
                    <a:pt x="295" y="660"/>
                  </a:lnTo>
                  <a:cubicBezTo>
                    <a:pt x="152" y="660"/>
                    <a:pt x="27" y="758"/>
                    <a:pt x="18" y="901"/>
                  </a:cubicBezTo>
                  <a:cubicBezTo>
                    <a:pt x="1" y="1062"/>
                    <a:pt x="125" y="1204"/>
                    <a:pt x="286" y="1204"/>
                  </a:cubicBezTo>
                  <a:lnTo>
                    <a:pt x="2026" y="1204"/>
                  </a:lnTo>
                  <a:cubicBezTo>
                    <a:pt x="2168" y="1204"/>
                    <a:pt x="2293" y="1097"/>
                    <a:pt x="2302" y="963"/>
                  </a:cubicBezTo>
                  <a:cubicBezTo>
                    <a:pt x="2329" y="794"/>
                    <a:pt x="2195" y="660"/>
                    <a:pt x="2035" y="660"/>
                  </a:cubicBezTo>
                  <a:lnTo>
                    <a:pt x="1722" y="660"/>
                  </a:lnTo>
                  <a:lnTo>
                    <a:pt x="1722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61"/>
            <p:cNvSpPr/>
            <p:nvPr/>
          </p:nvSpPr>
          <p:spPr>
            <a:xfrm>
              <a:off x="6332310" y="2213576"/>
              <a:ext cx="238200" cy="228730"/>
            </a:xfrm>
            <a:custGeom>
              <a:rect b="b" l="l" r="r" t="t"/>
              <a:pathLst>
                <a:path extrusionOk="0" h="4541" w="4729">
                  <a:moveTo>
                    <a:pt x="1" y="0"/>
                  </a:moveTo>
                  <a:lnTo>
                    <a:pt x="1" y="732"/>
                  </a:lnTo>
                  <a:cubicBezTo>
                    <a:pt x="1" y="2783"/>
                    <a:pt x="1651" y="4541"/>
                    <a:pt x="3810" y="4541"/>
                  </a:cubicBezTo>
                  <a:lnTo>
                    <a:pt x="4426" y="4541"/>
                  </a:lnTo>
                  <a:cubicBezTo>
                    <a:pt x="4515" y="4541"/>
                    <a:pt x="4604" y="4505"/>
                    <a:pt x="4658" y="4434"/>
                  </a:cubicBezTo>
                  <a:cubicBezTo>
                    <a:pt x="4729" y="4327"/>
                    <a:pt x="4720" y="4193"/>
                    <a:pt x="4640" y="4095"/>
                  </a:cubicBezTo>
                  <a:lnTo>
                    <a:pt x="2276" y="1338"/>
                  </a:lnTo>
                  <a:cubicBezTo>
                    <a:pt x="1687" y="651"/>
                    <a:pt x="884" y="178"/>
                    <a:pt x="1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61"/>
            <p:cNvSpPr/>
            <p:nvPr/>
          </p:nvSpPr>
          <p:spPr>
            <a:xfrm>
              <a:off x="6175054" y="2062517"/>
              <a:ext cx="242229" cy="379790"/>
            </a:xfrm>
            <a:custGeom>
              <a:rect b="b" l="l" r="r" t="t"/>
              <a:pathLst>
                <a:path extrusionOk="0" h="7540" w="4809">
                  <a:moveTo>
                    <a:pt x="1285" y="0"/>
                  </a:moveTo>
                  <a:cubicBezTo>
                    <a:pt x="1264" y="0"/>
                    <a:pt x="1243" y="1"/>
                    <a:pt x="1223" y="2"/>
                  </a:cubicBezTo>
                  <a:cubicBezTo>
                    <a:pt x="545" y="37"/>
                    <a:pt x="0" y="608"/>
                    <a:pt x="0" y="1295"/>
                  </a:cubicBezTo>
                  <a:lnTo>
                    <a:pt x="0" y="4212"/>
                  </a:lnTo>
                  <a:cubicBezTo>
                    <a:pt x="0" y="6050"/>
                    <a:pt x="1490" y="7540"/>
                    <a:pt x="3328" y="7540"/>
                  </a:cubicBezTo>
                  <a:lnTo>
                    <a:pt x="4809" y="7540"/>
                  </a:lnTo>
                  <a:cubicBezTo>
                    <a:pt x="3453" y="6790"/>
                    <a:pt x="2579" y="5327"/>
                    <a:pt x="2579" y="3731"/>
                  </a:cubicBezTo>
                  <a:lnTo>
                    <a:pt x="2579" y="1313"/>
                  </a:lnTo>
                  <a:cubicBezTo>
                    <a:pt x="2579" y="593"/>
                    <a:pt x="1997" y="0"/>
                    <a:pt x="1285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61"/>
            <p:cNvSpPr/>
            <p:nvPr/>
          </p:nvSpPr>
          <p:spPr>
            <a:xfrm>
              <a:off x="6100003" y="2135352"/>
              <a:ext cx="46794" cy="27452"/>
            </a:xfrm>
            <a:custGeom>
              <a:rect b="b" l="l" r="r" t="t"/>
              <a:pathLst>
                <a:path extrusionOk="0" h="545" w="929">
                  <a:moveTo>
                    <a:pt x="286" y="1"/>
                  </a:moveTo>
                  <a:cubicBezTo>
                    <a:pt x="125" y="1"/>
                    <a:pt x="1" y="144"/>
                    <a:pt x="18" y="304"/>
                  </a:cubicBezTo>
                  <a:cubicBezTo>
                    <a:pt x="36" y="438"/>
                    <a:pt x="152" y="545"/>
                    <a:pt x="295" y="545"/>
                  </a:cubicBezTo>
                  <a:lnTo>
                    <a:pt x="928" y="545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689" name="Google Shape;12689;p61"/>
          <p:cNvSpPr txBox="1"/>
          <p:nvPr/>
        </p:nvSpPr>
        <p:spPr>
          <a:xfrm>
            <a:off x="2738550" y="1334050"/>
            <a:ext cx="5689500" cy="69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Funding</a:t>
            </a:r>
            <a:endParaRPr sz="180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- Not enough loan and grant funding. </a:t>
            </a:r>
            <a:endParaRPr b="1" sz="170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2690" name="Google Shape;12690;p61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COLLECTED DATA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694" name="Shape 12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5" name="Google Shape;12695;p62"/>
          <p:cNvSpPr txBox="1"/>
          <p:nvPr>
            <p:ph type="title"/>
          </p:nvPr>
        </p:nvSpPr>
        <p:spPr>
          <a:xfrm>
            <a:off x="720000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RECOMMENDATIONS</a:t>
            </a:r>
            <a:endParaRPr i="1"/>
          </a:p>
        </p:txBody>
      </p:sp>
      <p:sp>
        <p:nvSpPr>
          <p:cNvPr id="12696" name="Google Shape;12696;p62"/>
          <p:cNvSpPr txBox="1"/>
          <p:nvPr>
            <p:ph idx="4294967295" type="title"/>
          </p:nvPr>
        </p:nvSpPr>
        <p:spPr>
          <a:xfrm>
            <a:off x="2682600" y="1333626"/>
            <a:ext cx="921900" cy="728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solidFill>
                  <a:schemeClr val="lt2"/>
                </a:solidFill>
              </a:rPr>
              <a:t>1</a:t>
            </a:r>
            <a:r>
              <a:rPr lang="en" sz="2600">
                <a:solidFill>
                  <a:schemeClr val="lt2"/>
                </a:solidFill>
              </a:rPr>
              <a:t>.</a:t>
            </a:r>
            <a:endParaRPr sz="2600">
              <a:solidFill>
                <a:schemeClr val="lt2"/>
              </a:solidFill>
            </a:endParaRPr>
          </a:p>
        </p:txBody>
      </p:sp>
      <p:cxnSp>
        <p:nvCxnSpPr>
          <p:cNvPr id="12697" name="Google Shape;12697;p62"/>
          <p:cNvCxnSpPr>
            <a:stCxn id="12698" idx="0"/>
            <a:endCxn id="12696" idx="2"/>
          </p:cNvCxnSpPr>
          <p:nvPr/>
        </p:nvCxnSpPr>
        <p:spPr>
          <a:xfrm rot="-5400000">
            <a:off x="2083300" y="1716600"/>
            <a:ext cx="714600" cy="1405800"/>
          </a:xfrm>
          <a:prstGeom prst="bentConnector3">
            <a:avLst>
              <a:gd fmla="val 49991" name="adj1"/>
            </a:avLst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699" name="Google Shape;12699;p62"/>
          <p:cNvSpPr txBox="1"/>
          <p:nvPr/>
        </p:nvSpPr>
        <p:spPr>
          <a:xfrm flipH="1">
            <a:off x="3290077" y="2805726"/>
            <a:ext cx="2563800" cy="89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6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cxnSp>
        <p:nvCxnSpPr>
          <p:cNvPr id="12700" name="Google Shape;12700;p62"/>
          <p:cNvCxnSpPr>
            <a:stCxn id="12701" idx="0"/>
            <a:endCxn id="12702" idx="2"/>
          </p:cNvCxnSpPr>
          <p:nvPr/>
        </p:nvCxnSpPr>
        <p:spPr>
          <a:xfrm rot="-5400000">
            <a:off x="4214452" y="2419326"/>
            <a:ext cx="714600" cy="6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703" name="Google Shape;12703;p62"/>
          <p:cNvSpPr txBox="1"/>
          <p:nvPr/>
        </p:nvSpPr>
        <p:spPr>
          <a:xfrm flipH="1">
            <a:off x="6124350" y="2805724"/>
            <a:ext cx="2563800" cy="89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 </a:t>
            </a:r>
            <a:endParaRPr sz="16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704" name="Google Shape;12704;p62"/>
          <p:cNvSpPr txBox="1"/>
          <p:nvPr/>
        </p:nvSpPr>
        <p:spPr>
          <a:xfrm>
            <a:off x="6096450" y="2776800"/>
            <a:ext cx="2563800" cy="99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Create informative way for general public to learn the new regulations.</a:t>
            </a:r>
            <a:endParaRPr b="1" sz="180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cxnSp>
        <p:nvCxnSpPr>
          <p:cNvPr id="12705" name="Google Shape;12705;p62"/>
          <p:cNvCxnSpPr>
            <a:stCxn id="12704" idx="0"/>
            <a:endCxn id="12706" idx="2"/>
          </p:cNvCxnSpPr>
          <p:nvPr/>
        </p:nvCxnSpPr>
        <p:spPr>
          <a:xfrm flipH="1" rot="5400000">
            <a:off x="6332100" y="1730550"/>
            <a:ext cx="714600" cy="1377900"/>
          </a:xfrm>
          <a:prstGeom prst="bentConnector3">
            <a:avLst>
              <a:gd fmla="val 49991" name="adj1"/>
            </a:avLst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702" name="Google Shape;12702;p62"/>
          <p:cNvSpPr txBox="1"/>
          <p:nvPr>
            <p:ph idx="4294967295" type="title"/>
          </p:nvPr>
        </p:nvSpPr>
        <p:spPr>
          <a:xfrm>
            <a:off x="4111102" y="1333626"/>
            <a:ext cx="921900" cy="728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solidFill>
                  <a:schemeClr val="lt2"/>
                </a:solidFill>
              </a:rPr>
              <a:t>2.</a:t>
            </a:r>
            <a:endParaRPr sz="2600">
              <a:solidFill>
                <a:schemeClr val="lt2"/>
              </a:solidFill>
            </a:endParaRPr>
          </a:p>
        </p:txBody>
      </p:sp>
      <p:sp>
        <p:nvSpPr>
          <p:cNvPr id="12706" name="Google Shape;12706;p62"/>
          <p:cNvSpPr txBox="1"/>
          <p:nvPr>
            <p:ph idx="4294967295" type="title"/>
          </p:nvPr>
        </p:nvSpPr>
        <p:spPr>
          <a:xfrm>
            <a:off x="5539603" y="1333626"/>
            <a:ext cx="921900" cy="728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solidFill>
                  <a:schemeClr val="lt2"/>
                </a:solidFill>
              </a:rPr>
              <a:t>3.</a:t>
            </a:r>
            <a:endParaRPr sz="2600">
              <a:solidFill>
                <a:schemeClr val="lt2"/>
              </a:solidFill>
            </a:endParaRPr>
          </a:p>
        </p:txBody>
      </p:sp>
      <p:grpSp>
        <p:nvGrpSpPr>
          <p:cNvPr id="12707" name="Google Shape;12707;p62"/>
          <p:cNvGrpSpPr/>
          <p:nvPr/>
        </p:nvGrpSpPr>
        <p:grpSpPr>
          <a:xfrm>
            <a:off x="4394202" y="2507688"/>
            <a:ext cx="355663" cy="308725"/>
            <a:chOff x="-28462125" y="3199700"/>
            <a:chExt cx="298550" cy="259150"/>
          </a:xfrm>
        </p:grpSpPr>
        <p:sp>
          <p:nvSpPr>
            <p:cNvPr id="12708" name="Google Shape;12708;p62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62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62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1" name="Google Shape;12711;p62"/>
          <p:cNvGrpSpPr/>
          <p:nvPr/>
        </p:nvGrpSpPr>
        <p:grpSpPr>
          <a:xfrm>
            <a:off x="7184824" y="2431488"/>
            <a:ext cx="387055" cy="443655"/>
            <a:chOff x="6835609" y="1433953"/>
            <a:chExt cx="408502" cy="468238"/>
          </a:xfrm>
        </p:grpSpPr>
        <p:sp>
          <p:nvSpPr>
            <p:cNvPr id="12712" name="Google Shape;12712;p62"/>
            <p:cNvSpPr/>
            <p:nvPr/>
          </p:nvSpPr>
          <p:spPr>
            <a:xfrm>
              <a:off x="7024799" y="1667165"/>
              <a:ext cx="31028" cy="31028"/>
            </a:xfrm>
            <a:custGeom>
              <a:rect b="b" l="l" r="r" t="t"/>
              <a:pathLst>
                <a:path extrusionOk="0" h="616" w="616">
                  <a:moveTo>
                    <a:pt x="0" y="0"/>
                  </a:moveTo>
                  <a:lnTo>
                    <a:pt x="0" y="616"/>
                  </a:lnTo>
                  <a:lnTo>
                    <a:pt x="616" y="616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62"/>
            <p:cNvSpPr/>
            <p:nvPr/>
          </p:nvSpPr>
          <p:spPr>
            <a:xfrm>
              <a:off x="6923202" y="1696329"/>
              <a:ext cx="102503" cy="90867"/>
            </a:xfrm>
            <a:custGeom>
              <a:rect b="b" l="l" r="r" t="t"/>
              <a:pathLst>
                <a:path extrusionOk="0" h="1804" w="2035">
                  <a:moveTo>
                    <a:pt x="1" y="1"/>
                  </a:moveTo>
                  <a:lnTo>
                    <a:pt x="1" y="1803"/>
                  </a:lnTo>
                  <a:lnTo>
                    <a:pt x="1455" y="1803"/>
                  </a:lnTo>
                  <a:lnTo>
                    <a:pt x="1455" y="1473"/>
                  </a:lnTo>
                  <a:cubicBezTo>
                    <a:pt x="1455" y="1321"/>
                    <a:pt x="1580" y="1205"/>
                    <a:pt x="1732" y="1205"/>
                  </a:cubicBezTo>
                  <a:lnTo>
                    <a:pt x="2035" y="1205"/>
                  </a:lnTo>
                  <a:lnTo>
                    <a:pt x="2035" y="581"/>
                  </a:lnTo>
                  <a:lnTo>
                    <a:pt x="1732" y="581"/>
                  </a:lnTo>
                  <a:cubicBezTo>
                    <a:pt x="1580" y="581"/>
                    <a:pt x="1455" y="465"/>
                    <a:pt x="1455" y="313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62"/>
            <p:cNvSpPr/>
            <p:nvPr/>
          </p:nvSpPr>
          <p:spPr>
            <a:xfrm>
              <a:off x="7053963" y="1696329"/>
              <a:ext cx="102503" cy="90867"/>
            </a:xfrm>
            <a:custGeom>
              <a:rect b="b" l="l" r="r" t="t"/>
              <a:pathLst>
                <a:path extrusionOk="0" h="1804" w="2035">
                  <a:moveTo>
                    <a:pt x="581" y="1"/>
                  </a:moveTo>
                  <a:lnTo>
                    <a:pt x="581" y="313"/>
                  </a:lnTo>
                  <a:cubicBezTo>
                    <a:pt x="581" y="465"/>
                    <a:pt x="465" y="581"/>
                    <a:pt x="313" y="581"/>
                  </a:cubicBezTo>
                  <a:lnTo>
                    <a:pt x="1" y="581"/>
                  </a:lnTo>
                  <a:lnTo>
                    <a:pt x="1" y="1205"/>
                  </a:lnTo>
                  <a:lnTo>
                    <a:pt x="313" y="1205"/>
                  </a:lnTo>
                  <a:cubicBezTo>
                    <a:pt x="465" y="1205"/>
                    <a:pt x="581" y="1321"/>
                    <a:pt x="581" y="1473"/>
                  </a:cubicBezTo>
                  <a:lnTo>
                    <a:pt x="581" y="1803"/>
                  </a:lnTo>
                  <a:lnTo>
                    <a:pt x="2035" y="1803"/>
                  </a:lnTo>
                  <a:lnTo>
                    <a:pt x="2035" y="1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62"/>
            <p:cNvSpPr/>
            <p:nvPr/>
          </p:nvSpPr>
          <p:spPr>
            <a:xfrm>
              <a:off x="7054417" y="1433953"/>
              <a:ext cx="189693" cy="235026"/>
            </a:xfrm>
            <a:custGeom>
              <a:rect b="b" l="l" r="r" t="t"/>
              <a:pathLst>
                <a:path extrusionOk="0" h="4666" w="3766">
                  <a:moveTo>
                    <a:pt x="2704" y="0"/>
                  </a:moveTo>
                  <a:lnTo>
                    <a:pt x="1152" y="1561"/>
                  </a:lnTo>
                  <a:cubicBezTo>
                    <a:pt x="777" y="1936"/>
                    <a:pt x="492" y="2364"/>
                    <a:pt x="295" y="2846"/>
                  </a:cubicBezTo>
                  <a:cubicBezTo>
                    <a:pt x="135" y="3247"/>
                    <a:pt x="37" y="3658"/>
                    <a:pt x="1" y="4086"/>
                  </a:cubicBezTo>
                  <a:lnTo>
                    <a:pt x="331" y="4086"/>
                  </a:lnTo>
                  <a:cubicBezTo>
                    <a:pt x="456" y="4104"/>
                    <a:pt x="563" y="4202"/>
                    <a:pt x="572" y="4327"/>
                  </a:cubicBezTo>
                  <a:cubicBezTo>
                    <a:pt x="572" y="4336"/>
                    <a:pt x="572" y="4345"/>
                    <a:pt x="572" y="4363"/>
                  </a:cubicBezTo>
                  <a:lnTo>
                    <a:pt x="572" y="4666"/>
                  </a:lnTo>
                  <a:lnTo>
                    <a:pt x="2026" y="4666"/>
                  </a:lnTo>
                  <a:lnTo>
                    <a:pt x="2026" y="4363"/>
                  </a:lnTo>
                  <a:cubicBezTo>
                    <a:pt x="2026" y="4229"/>
                    <a:pt x="2133" y="4104"/>
                    <a:pt x="2267" y="4086"/>
                  </a:cubicBezTo>
                  <a:cubicBezTo>
                    <a:pt x="2278" y="4085"/>
                    <a:pt x="2288" y="4084"/>
                    <a:pt x="2299" y="4084"/>
                  </a:cubicBezTo>
                  <a:cubicBezTo>
                    <a:pt x="2453" y="4084"/>
                    <a:pt x="2570" y="4203"/>
                    <a:pt x="2570" y="4354"/>
                  </a:cubicBezTo>
                  <a:lnTo>
                    <a:pt x="2570" y="4666"/>
                  </a:lnTo>
                  <a:lnTo>
                    <a:pt x="3766" y="4666"/>
                  </a:lnTo>
                  <a:lnTo>
                    <a:pt x="3766" y="3488"/>
                  </a:lnTo>
                  <a:cubicBezTo>
                    <a:pt x="3766" y="3408"/>
                    <a:pt x="3739" y="3346"/>
                    <a:pt x="3694" y="3292"/>
                  </a:cubicBezTo>
                  <a:cubicBezTo>
                    <a:pt x="3364" y="2971"/>
                    <a:pt x="3186" y="2534"/>
                    <a:pt x="3186" y="2079"/>
                  </a:cubicBezTo>
                  <a:lnTo>
                    <a:pt x="3186" y="277"/>
                  </a:lnTo>
                  <a:cubicBezTo>
                    <a:pt x="3186" y="125"/>
                    <a:pt x="3070" y="0"/>
                    <a:pt x="2918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62"/>
            <p:cNvSpPr/>
            <p:nvPr/>
          </p:nvSpPr>
          <p:spPr>
            <a:xfrm>
              <a:off x="7183868" y="1696329"/>
              <a:ext cx="60243" cy="90867"/>
            </a:xfrm>
            <a:custGeom>
              <a:rect b="b" l="l" r="r" t="t"/>
              <a:pathLst>
                <a:path extrusionOk="0" h="1804" w="1196">
                  <a:moveTo>
                    <a:pt x="0" y="1"/>
                  </a:moveTo>
                  <a:lnTo>
                    <a:pt x="0" y="1803"/>
                  </a:lnTo>
                  <a:lnTo>
                    <a:pt x="1196" y="1803"/>
                  </a:lnTo>
                  <a:lnTo>
                    <a:pt x="1196" y="1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62"/>
            <p:cNvSpPr/>
            <p:nvPr/>
          </p:nvSpPr>
          <p:spPr>
            <a:xfrm>
              <a:off x="6835609" y="1433953"/>
              <a:ext cx="189643" cy="235026"/>
            </a:xfrm>
            <a:custGeom>
              <a:rect b="b" l="l" r="r" t="t"/>
              <a:pathLst>
                <a:path extrusionOk="0" h="4666" w="3765">
                  <a:moveTo>
                    <a:pt x="857" y="0"/>
                  </a:moveTo>
                  <a:cubicBezTo>
                    <a:pt x="705" y="0"/>
                    <a:pt x="580" y="125"/>
                    <a:pt x="580" y="277"/>
                  </a:cubicBezTo>
                  <a:lnTo>
                    <a:pt x="580" y="2105"/>
                  </a:lnTo>
                  <a:cubicBezTo>
                    <a:pt x="580" y="2552"/>
                    <a:pt x="393" y="2971"/>
                    <a:pt x="81" y="3292"/>
                  </a:cubicBezTo>
                  <a:cubicBezTo>
                    <a:pt x="27" y="3346"/>
                    <a:pt x="0" y="3417"/>
                    <a:pt x="0" y="3488"/>
                  </a:cubicBezTo>
                  <a:lnTo>
                    <a:pt x="0" y="4666"/>
                  </a:lnTo>
                  <a:lnTo>
                    <a:pt x="1196" y="4666"/>
                  </a:lnTo>
                  <a:lnTo>
                    <a:pt x="1196" y="4363"/>
                  </a:lnTo>
                  <a:cubicBezTo>
                    <a:pt x="1196" y="4229"/>
                    <a:pt x="1303" y="4104"/>
                    <a:pt x="1437" y="4086"/>
                  </a:cubicBezTo>
                  <a:cubicBezTo>
                    <a:pt x="1447" y="4085"/>
                    <a:pt x="1457" y="4084"/>
                    <a:pt x="1467" y="4084"/>
                  </a:cubicBezTo>
                  <a:cubicBezTo>
                    <a:pt x="1622" y="4084"/>
                    <a:pt x="1740" y="4212"/>
                    <a:pt x="1740" y="4363"/>
                  </a:cubicBezTo>
                  <a:lnTo>
                    <a:pt x="1740" y="4666"/>
                  </a:lnTo>
                  <a:lnTo>
                    <a:pt x="3194" y="4666"/>
                  </a:lnTo>
                  <a:lnTo>
                    <a:pt x="3194" y="4363"/>
                  </a:lnTo>
                  <a:cubicBezTo>
                    <a:pt x="3194" y="4211"/>
                    <a:pt x="3319" y="4086"/>
                    <a:pt x="3471" y="4086"/>
                  </a:cubicBezTo>
                  <a:lnTo>
                    <a:pt x="3765" y="4086"/>
                  </a:lnTo>
                  <a:cubicBezTo>
                    <a:pt x="3738" y="3658"/>
                    <a:pt x="3640" y="3247"/>
                    <a:pt x="3480" y="2846"/>
                  </a:cubicBezTo>
                  <a:cubicBezTo>
                    <a:pt x="3274" y="2364"/>
                    <a:pt x="2989" y="1936"/>
                    <a:pt x="2623" y="1561"/>
                  </a:cubicBezTo>
                  <a:lnTo>
                    <a:pt x="1071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62"/>
            <p:cNvSpPr/>
            <p:nvPr/>
          </p:nvSpPr>
          <p:spPr>
            <a:xfrm>
              <a:off x="7024799" y="1785332"/>
              <a:ext cx="31028" cy="31028"/>
            </a:xfrm>
            <a:custGeom>
              <a:rect b="b" l="l" r="r" t="t"/>
              <a:pathLst>
                <a:path extrusionOk="0" h="616" w="616">
                  <a:moveTo>
                    <a:pt x="0" y="0"/>
                  </a:moveTo>
                  <a:lnTo>
                    <a:pt x="0" y="616"/>
                  </a:lnTo>
                  <a:lnTo>
                    <a:pt x="616" y="616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62"/>
            <p:cNvSpPr/>
            <p:nvPr/>
          </p:nvSpPr>
          <p:spPr>
            <a:xfrm>
              <a:off x="6835609" y="1814547"/>
              <a:ext cx="190096" cy="87644"/>
            </a:xfrm>
            <a:custGeom>
              <a:rect b="b" l="l" r="r" t="t"/>
              <a:pathLst>
                <a:path extrusionOk="0" h="1740" w="3774">
                  <a:moveTo>
                    <a:pt x="0" y="0"/>
                  </a:moveTo>
                  <a:lnTo>
                    <a:pt x="0" y="1463"/>
                  </a:lnTo>
                  <a:cubicBezTo>
                    <a:pt x="0" y="1615"/>
                    <a:pt x="125" y="1740"/>
                    <a:pt x="277" y="1740"/>
                  </a:cubicBezTo>
                  <a:lnTo>
                    <a:pt x="3774" y="1740"/>
                  </a:lnTo>
                  <a:lnTo>
                    <a:pt x="3774" y="580"/>
                  </a:lnTo>
                  <a:lnTo>
                    <a:pt x="3471" y="580"/>
                  </a:lnTo>
                  <a:cubicBezTo>
                    <a:pt x="3319" y="580"/>
                    <a:pt x="3194" y="455"/>
                    <a:pt x="3194" y="304"/>
                  </a:cubicBezTo>
                  <a:lnTo>
                    <a:pt x="3194" y="0"/>
                  </a:lnTo>
                  <a:lnTo>
                    <a:pt x="1740" y="0"/>
                  </a:lnTo>
                  <a:lnTo>
                    <a:pt x="1740" y="304"/>
                  </a:lnTo>
                  <a:cubicBezTo>
                    <a:pt x="1740" y="437"/>
                    <a:pt x="1642" y="562"/>
                    <a:pt x="1499" y="580"/>
                  </a:cubicBezTo>
                  <a:cubicBezTo>
                    <a:pt x="1489" y="581"/>
                    <a:pt x="1479" y="582"/>
                    <a:pt x="1468" y="582"/>
                  </a:cubicBezTo>
                  <a:cubicBezTo>
                    <a:pt x="1321" y="582"/>
                    <a:pt x="1196" y="463"/>
                    <a:pt x="1196" y="312"/>
                  </a:cubicBezTo>
                  <a:lnTo>
                    <a:pt x="1196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62"/>
            <p:cNvSpPr/>
            <p:nvPr/>
          </p:nvSpPr>
          <p:spPr>
            <a:xfrm>
              <a:off x="7053107" y="1814547"/>
              <a:ext cx="191003" cy="87644"/>
            </a:xfrm>
            <a:custGeom>
              <a:rect b="b" l="l" r="r" t="t"/>
              <a:pathLst>
                <a:path extrusionOk="0" h="1740" w="3792">
                  <a:moveTo>
                    <a:pt x="598" y="0"/>
                  </a:moveTo>
                  <a:lnTo>
                    <a:pt x="598" y="304"/>
                  </a:lnTo>
                  <a:cubicBezTo>
                    <a:pt x="598" y="455"/>
                    <a:pt x="482" y="580"/>
                    <a:pt x="330" y="580"/>
                  </a:cubicBezTo>
                  <a:lnTo>
                    <a:pt x="0" y="580"/>
                  </a:lnTo>
                  <a:lnTo>
                    <a:pt x="0" y="1740"/>
                  </a:lnTo>
                  <a:lnTo>
                    <a:pt x="3524" y="1740"/>
                  </a:lnTo>
                  <a:cubicBezTo>
                    <a:pt x="3676" y="1740"/>
                    <a:pt x="3792" y="1615"/>
                    <a:pt x="3792" y="1463"/>
                  </a:cubicBezTo>
                  <a:lnTo>
                    <a:pt x="3792" y="0"/>
                  </a:lnTo>
                  <a:lnTo>
                    <a:pt x="2596" y="0"/>
                  </a:lnTo>
                  <a:lnTo>
                    <a:pt x="2596" y="304"/>
                  </a:lnTo>
                  <a:cubicBezTo>
                    <a:pt x="2596" y="437"/>
                    <a:pt x="2498" y="562"/>
                    <a:pt x="2355" y="580"/>
                  </a:cubicBezTo>
                  <a:cubicBezTo>
                    <a:pt x="2345" y="581"/>
                    <a:pt x="2335" y="582"/>
                    <a:pt x="2325" y="582"/>
                  </a:cubicBezTo>
                  <a:cubicBezTo>
                    <a:pt x="2177" y="582"/>
                    <a:pt x="2052" y="463"/>
                    <a:pt x="2052" y="312"/>
                  </a:cubicBezTo>
                  <a:lnTo>
                    <a:pt x="2052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62"/>
            <p:cNvSpPr/>
            <p:nvPr/>
          </p:nvSpPr>
          <p:spPr>
            <a:xfrm>
              <a:off x="6835609" y="1696329"/>
              <a:ext cx="60243" cy="90867"/>
            </a:xfrm>
            <a:custGeom>
              <a:rect b="b" l="l" r="r" t="t"/>
              <a:pathLst>
                <a:path extrusionOk="0" h="1804" w="1196">
                  <a:moveTo>
                    <a:pt x="0" y="1"/>
                  </a:moveTo>
                  <a:lnTo>
                    <a:pt x="0" y="1803"/>
                  </a:lnTo>
                  <a:lnTo>
                    <a:pt x="1196" y="1803"/>
                  </a:lnTo>
                  <a:lnTo>
                    <a:pt x="1196" y="1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62"/>
            <p:cNvSpPr/>
            <p:nvPr/>
          </p:nvSpPr>
          <p:spPr>
            <a:xfrm>
              <a:off x="6929499" y="1435263"/>
              <a:ext cx="221124" cy="140734"/>
            </a:xfrm>
            <a:custGeom>
              <a:rect b="b" l="l" r="r" t="t"/>
              <a:pathLst>
                <a:path extrusionOk="0" h="2794" w="4390">
                  <a:moveTo>
                    <a:pt x="1" y="1"/>
                  </a:moveTo>
                  <a:lnTo>
                    <a:pt x="1152" y="1152"/>
                  </a:lnTo>
                  <a:cubicBezTo>
                    <a:pt x="1571" y="1571"/>
                    <a:pt x="1901" y="2062"/>
                    <a:pt x="2124" y="2615"/>
                  </a:cubicBezTo>
                  <a:cubicBezTo>
                    <a:pt x="2151" y="2668"/>
                    <a:pt x="2169" y="2731"/>
                    <a:pt x="2195" y="2793"/>
                  </a:cubicBezTo>
                  <a:cubicBezTo>
                    <a:pt x="2213" y="2731"/>
                    <a:pt x="2240" y="2668"/>
                    <a:pt x="2267" y="2615"/>
                  </a:cubicBezTo>
                  <a:cubicBezTo>
                    <a:pt x="2490" y="2062"/>
                    <a:pt x="2820" y="1571"/>
                    <a:pt x="3239" y="1152"/>
                  </a:cubicBezTo>
                  <a:lnTo>
                    <a:pt x="4390" y="1"/>
                  </a:lnTo>
                  <a:lnTo>
                    <a:pt x="2454" y="483"/>
                  </a:lnTo>
                  <a:cubicBezTo>
                    <a:pt x="2369" y="505"/>
                    <a:pt x="2282" y="516"/>
                    <a:pt x="2194" y="516"/>
                  </a:cubicBezTo>
                  <a:cubicBezTo>
                    <a:pt x="2106" y="516"/>
                    <a:pt x="2017" y="505"/>
                    <a:pt x="1928" y="48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3" name="Google Shape;12723;p62"/>
          <p:cNvGrpSpPr/>
          <p:nvPr/>
        </p:nvGrpSpPr>
        <p:grpSpPr>
          <a:xfrm>
            <a:off x="1515517" y="2364001"/>
            <a:ext cx="443658" cy="443703"/>
            <a:chOff x="4691301" y="3318940"/>
            <a:chExt cx="468241" cy="468288"/>
          </a:xfrm>
        </p:grpSpPr>
        <p:sp>
          <p:nvSpPr>
            <p:cNvPr id="12724" name="Google Shape;12724;p62"/>
            <p:cNvSpPr/>
            <p:nvPr/>
          </p:nvSpPr>
          <p:spPr>
            <a:xfrm>
              <a:off x="4723638" y="3318940"/>
              <a:ext cx="201782" cy="115549"/>
            </a:xfrm>
            <a:custGeom>
              <a:rect b="b" l="l" r="r" t="t"/>
              <a:pathLst>
                <a:path extrusionOk="0" h="2294" w="4006">
                  <a:moveTo>
                    <a:pt x="4006" y="1"/>
                  </a:moveTo>
                  <a:cubicBezTo>
                    <a:pt x="2302" y="1"/>
                    <a:pt x="812" y="920"/>
                    <a:pt x="0" y="2284"/>
                  </a:cubicBezTo>
                  <a:cubicBezTo>
                    <a:pt x="152" y="2053"/>
                    <a:pt x="420" y="1892"/>
                    <a:pt x="723" y="1892"/>
                  </a:cubicBezTo>
                  <a:cubicBezTo>
                    <a:pt x="1026" y="1892"/>
                    <a:pt x="1294" y="2053"/>
                    <a:pt x="1446" y="2293"/>
                  </a:cubicBezTo>
                  <a:cubicBezTo>
                    <a:pt x="1918" y="1776"/>
                    <a:pt x="2543" y="1410"/>
                    <a:pt x="3248" y="1250"/>
                  </a:cubicBezTo>
                  <a:cubicBezTo>
                    <a:pt x="3185" y="1134"/>
                    <a:pt x="3150" y="1000"/>
                    <a:pt x="3150" y="857"/>
                  </a:cubicBezTo>
                  <a:cubicBezTo>
                    <a:pt x="3150" y="384"/>
                    <a:pt x="3533" y="1"/>
                    <a:pt x="4006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5" name="Google Shape;12725;p62"/>
            <p:cNvSpPr/>
            <p:nvPr/>
          </p:nvSpPr>
          <p:spPr>
            <a:xfrm>
              <a:off x="4925371" y="3318940"/>
              <a:ext cx="201379" cy="115549"/>
            </a:xfrm>
            <a:custGeom>
              <a:rect b="b" l="l" r="r" t="t"/>
              <a:pathLst>
                <a:path extrusionOk="0" h="2294" w="3998">
                  <a:moveTo>
                    <a:pt x="1" y="1"/>
                  </a:moveTo>
                  <a:cubicBezTo>
                    <a:pt x="474" y="1"/>
                    <a:pt x="857" y="384"/>
                    <a:pt x="857" y="857"/>
                  </a:cubicBezTo>
                  <a:cubicBezTo>
                    <a:pt x="857" y="1000"/>
                    <a:pt x="822" y="1134"/>
                    <a:pt x="759" y="1250"/>
                  </a:cubicBezTo>
                  <a:cubicBezTo>
                    <a:pt x="1464" y="1410"/>
                    <a:pt x="2088" y="1776"/>
                    <a:pt x="2561" y="2293"/>
                  </a:cubicBezTo>
                  <a:cubicBezTo>
                    <a:pt x="2713" y="2053"/>
                    <a:pt x="2981" y="1892"/>
                    <a:pt x="3284" y="1892"/>
                  </a:cubicBezTo>
                  <a:cubicBezTo>
                    <a:pt x="3578" y="1892"/>
                    <a:pt x="3846" y="2053"/>
                    <a:pt x="3998" y="2284"/>
                  </a:cubicBezTo>
                  <a:cubicBezTo>
                    <a:pt x="3186" y="920"/>
                    <a:pt x="1696" y="1"/>
                    <a:pt x="1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62"/>
            <p:cNvSpPr/>
            <p:nvPr/>
          </p:nvSpPr>
          <p:spPr>
            <a:xfrm>
              <a:off x="5092549" y="3437561"/>
              <a:ext cx="66992" cy="230594"/>
            </a:xfrm>
            <a:custGeom>
              <a:rect b="b" l="l" r="r" t="t"/>
              <a:pathLst>
                <a:path extrusionOk="0" h="4578" w="1330">
                  <a:moveTo>
                    <a:pt x="723" y="1"/>
                  </a:moveTo>
                  <a:cubicBezTo>
                    <a:pt x="786" y="126"/>
                    <a:pt x="821" y="251"/>
                    <a:pt x="821" y="393"/>
                  </a:cubicBezTo>
                  <a:cubicBezTo>
                    <a:pt x="821" y="857"/>
                    <a:pt x="456" y="1232"/>
                    <a:pt x="1" y="1250"/>
                  </a:cubicBezTo>
                  <a:cubicBezTo>
                    <a:pt x="108" y="1580"/>
                    <a:pt x="161" y="1928"/>
                    <a:pt x="161" y="2294"/>
                  </a:cubicBezTo>
                  <a:cubicBezTo>
                    <a:pt x="161" y="2650"/>
                    <a:pt x="108" y="3007"/>
                    <a:pt x="1" y="3328"/>
                  </a:cubicBezTo>
                  <a:cubicBezTo>
                    <a:pt x="456" y="3355"/>
                    <a:pt x="821" y="3730"/>
                    <a:pt x="821" y="4185"/>
                  </a:cubicBezTo>
                  <a:cubicBezTo>
                    <a:pt x="821" y="4328"/>
                    <a:pt x="786" y="4461"/>
                    <a:pt x="723" y="4577"/>
                  </a:cubicBezTo>
                  <a:cubicBezTo>
                    <a:pt x="1107" y="3899"/>
                    <a:pt x="1330" y="3123"/>
                    <a:pt x="1330" y="2294"/>
                  </a:cubicBezTo>
                  <a:cubicBezTo>
                    <a:pt x="1330" y="1464"/>
                    <a:pt x="1107" y="679"/>
                    <a:pt x="72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62"/>
            <p:cNvSpPr/>
            <p:nvPr/>
          </p:nvSpPr>
          <p:spPr>
            <a:xfrm>
              <a:off x="4777988" y="3405223"/>
              <a:ext cx="294413" cy="133934"/>
            </a:xfrm>
            <a:custGeom>
              <a:rect b="b" l="l" r="r" t="t"/>
              <a:pathLst>
                <a:path extrusionOk="0" h="2659" w="5845">
                  <a:moveTo>
                    <a:pt x="2927" y="1"/>
                  </a:moveTo>
                  <a:cubicBezTo>
                    <a:pt x="1401" y="1"/>
                    <a:pt x="144" y="1169"/>
                    <a:pt x="1" y="2659"/>
                  </a:cubicBezTo>
                  <a:lnTo>
                    <a:pt x="304" y="2659"/>
                  </a:lnTo>
                  <a:cubicBezTo>
                    <a:pt x="634" y="2659"/>
                    <a:pt x="902" y="2391"/>
                    <a:pt x="902" y="2061"/>
                  </a:cubicBezTo>
                  <a:cubicBezTo>
                    <a:pt x="902" y="1910"/>
                    <a:pt x="1027" y="1785"/>
                    <a:pt x="1178" y="1785"/>
                  </a:cubicBezTo>
                  <a:cubicBezTo>
                    <a:pt x="1330" y="1785"/>
                    <a:pt x="1446" y="1910"/>
                    <a:pt x="1446" y="2061"/>
                  </a:cubicBezTo>
                  <a:cubicBezTo>
                    <a:pt x="1446" y="2391"/>
                    <a:pt x="1723" y="2659"/>
                    <a:pt x="2053" y="2659"/>
                  </a:cubicBezTo>
                  <a:cubicBezTo>
                    <a:pt x="2383" y="2659"/>
                    <a:pt x="2650" y="2391"/>
                    <a:pt x="2650" y="2061"/>
                  </a:cubicBezTo>
                  <a:cubicBezTo>
                    <a:pt x="2650" y="1910"/>
                    <a:pt x="2775" y="1785"/>
                    <a:pt x="2927" y="1785"/>
                  </a:cubicBezTo>
                  <a:cubicBezTo>
                    <a:pt x="3079" y="1785"/>
                    <a:pt x="3195" y="1910"/>
                    <a:pt x="3195" y="2061"/>
                  </a:cubicBezTo>
                  <a:cubicBezTo>
                    <a:pt x="3195" y="2391"/>
                    <a:pt x="3471" y="2659"/>
                    <a:pt x="3801" y="2659"/>
                  </a:cubicBezTo>
                  <a:cubicBezTo>
                    <a:pt x="4131" y="2659"/>
                    <a:pt x="4399" y="2391"/>
                    <a:pt x="4399" y="2061"/>
                  </a:cubicBezTo>
                  <a:cubicBezTo>
                    <a:pt x="4399" y="1910"/>
                    <a:pt x="4524" y="1785"/>
                    <a:pt x="4675" y="1785"/>
                  </a:cubicBezTo>
                  <a:cubicBezTo>
                    <a:pt x="4827" y="1785"/>
                    <a:pt x="4943" y="1910"/>
                    <a:pt x="4943" y="2061"/>
                  </a:cubicBezTo>
                  <a:cubicBezTo>
                    <a:pt x="4943" y="2391"/>
                    <a:pt x="5220" y="2659"/>
                    <a:pt x="5550" y="2659"/>
                  </a:cubicBezTo>
                  <a:lnTo>
                    <a:pt x="5844" y="2659"/>
                  </a:lnTo>
                  <a:cubicBezTo>
                    <a:pt x="5710" y="1169"/>
                    <a:pt x="4452" y="1"/>
                    <a:pt x="2927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62"/>
            <p:cNvSpPr/>
            <p:nvPr/>
          </p:nvSpPr>
          <p:spPr>
            <a:xfrm>
              <a:off x="4723638" y="3671679"/>
              <a:ext cx="201782" cy="115549"/>
            </a:xfrm>
            <a:custGeom>
              <a:rect b="b" l="l" r="r" t="t"/>
              <a:pathLst>
                <a:path extrusionOk="0" h="2294" w="4006">
                  <a:moveTo>
                    <a:pt x="1446" y="1"/>
                  </a:moveTo>
                  <a:cubicBezTo>
                    <a:pt x="1294" y="233"/>
                    <a:pt x="1026" y="393"/>
                    <a:pt x="723" y="393"/>
                  </a:cubicBezTo>
                  <a:cubicBezTo>
                    <a:pt x="420" y="393"/>
                    <a:pt x="152" y="242"/>
                    <a:pt x="0" y="1"/>
                  </a:cubicBezTo>
                  <a:lnTo>
                    <a:pt x="0" y="1"/>
                  </a:lnTo>
                  <a:cubicBezTo>
                    <a:pt x="812" y="1366"/>
                    <a:pt x="2302" y="2293"/>
                    <a:pt x="4006" y="2293"/>
                  </a:cubicBezTo>
                  <a:cubicBezTo>
                    <a:pt x="3533" y="2293"/>
                    <a:pt x="3150" y="1901"/>
                    <a:pt x="3150" y="1437"/>
                  </a:cubicBezTo>
                  <a:cubicBezTo>
                    <a:pt x="3150" y="1294"/>
                    <a:pt x="3185" y="1160"/>
                    <a:pt x="3248" y="1036"/>
                  </a:cubicBezTo>
                  <a:cubicBezTo>
                    <a:pt x="2543" y="884"/>
                    <a:pt x="1918" y="509"/>
                    <a:pt x="1446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62"/>
            <p:cNvSpPr/>
            <p:nvPr/>
          </p:nvSpPr>
          <p:spPr>
            <a:xfrm>
              <a:off x="4925371" y="3671679"/>
              <a:ext cx="201379" cy="115095"/>
            </a:xfrm>
            <a:custGeom>
              <a:rect b="b" l="l" r="r" t="t"/>
              <a:pathLst>
                <a:path extrusionOk="0" h="2285" w="3998">
                  <a:moveTo>
                    <a:pt x="2561" y="1"/>
                  </a:moveTo>
                  <a:cubicBezTo>
                    <a:pt x="2088" y="509"/>
                    <a:pt x="1464" y="884"/>
                    <a:pt x="759" y="1036"/>
                  </a:cubicBezTo>
                  <a:cubicBezTo>
                    <a:pt x="822" y="1160"/>
                    <a:pt x="857" y="1294"/>
                    <a:pt x="857" y="1437"/>
                  </a:cubicBezTo>
                  <a:cubicBezTo>
                    <a:pt x="857" y="1901"/>
                    <a:pt x="474" y="2284"/>
                    <a:pt x="1" y="2284"/>
                  </a:cubicBezTo>
                  <a:cubicBezTo>
                    <a:pt x="1696" y="2284"/>
                    <a:pt x="3186" y="1366"/>
                    <a:pt x="3998" y="1"/>
                  </a:cubicBezTo>
                  <a:lnTo>
                    <a:pt x="3998" y="1"/>
                  </a:lnTo>
                  <a:cubicBezTo>
                    <a:pt x="3846" y="242"/>
                    <a:pt x="3578" y="393"/>
                    <a:pt x="3284" y="393"/>
                  </a:cubicBezTo>
                  <a:cubicBezTo>
                    <a:pt x="2981" y="393"/>
                    <a:pt x="2713" y="233"/>
                    <a:pt x="2561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62"/>
            <p:cNvSpPr/>
            <p:nvPr/>
          </p:nvSpPr>
          <p:spPr>
            <a:xfrm>
              <a:off x="4691301" y="3437561"/>
              <a:ext cx="66992" cy="230594"/>
            </a:xfrm>
            <a:custGeom>
              <a:rect b="b" l="l" r="r" t="t"/>
              <a:pathLst>
                <a:path extrusionOk="0" h="4578" w="1330">
                  <a:moveTo>
                    <a:pt x="607" y="1"/>
                  </a:moveTo>
                  <a:cubicBezTo>
                    <a:pt x="223" y="679"/>
                    <a:pt x="0" y="1464"/>
                    <a:pt x="0" y="2294"/>
                  </a:cubicBezTo>
                  <a:cubicBezTo>
                    <a:pt x="0" y="3123"/>
                    <a:pt x="223" y="3899"/>
                    <a:pt x="607" y="4577"/>
                  </a:cubicBezTo>
                  <a:cubicBezTo>
                    <a:pt x="544" y="4461"/>
                    <a:pt x="509" y="4328"/>
                    <a:pt x="509" y="4185"/>
                  </a:cubicBezTo>
                  <a:cubicBezTo>
                    <a:pt x="509" y="3730"/>
                    <a:pt x="874" y="3355"/>
                    <a:pt x="1329" y="3328"/>
                  </a:cubicBezTo>
                  <a:cubicBezTo>
                    <a:pt x="1222" y="3007"/>
                    <a:pt x="1169" y="2650"/>
                    <a:pt x="1169" y="2294"/>
                  </a:cubicBezTo>
                  <a:cubicBezTo>
                    <a:pt x="1169" y="1928"/>
                    <a:pt x="1222" y="1580"/>
                    <a:pt x="1329" y="1250"/>
                  </a:cubicBezTo>
                  <a:cubicBezTo>
                    <a:pt x="874" y="1232"/>
                    <a:pt x="509" y="857"/>
                    <a:pt x="509" y="393"/>
                  </a:cubicBezTo>
                  <a:cubicBezTo>
                    <a:pt x="509" y="251"/>
                    <a:pt x="544" y="126"/>
                    <a:pt x="607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62"/>
            <p:cNvSpPr/>
            <p:nvPr/>
          </p:nvSpPr>
          <p:spPr>
            <a:xfrm>
              <a:off x="4777988" y="3546309"/>
              <a:ext cx="294413" cy="154636"/>
            </a:xfrm>
            <a:custGeom>
              <a:rect b="b" l="l" r="r" t="t"/>
              <a:pathLst>
                <a:path extrusionOk="0" h="3070" w="5845">
                  <a:moveTo>
                    <a:pt x="1178" y="1"/>
                  </a:moveTo>
                  <a:cubicBezTo>
                    <a:pt x="964" y="251"/>
                    <a:pt x="652" y="402"/>
                    <a:pt x="304" y="402"/>
                  </a:cubicBezTo>
                  <a:lnTo>
                    <a:pt x="1" y="402"/>
                  </a:lnTo>
                  <a:cubicBezTo>
                    <a:pt x="144" y="1892"/>
                    <a:pt x="1401" y="3070"/>
                    <a:pt x="2927" y="3070"/>
                  </a:cubicBezTo>
                  <a:cubicBezTo>
                    <a:pt x="4452" y="3070"/>
                    <a:pt x="5710" y="1892"/>
                    <a:pt x="5844" y="402"/>
                  </a:cubicBezTo>
                  <a:lnTo>
                    <a:pt x="5550" y="402"/>
                  </a:lnTo>
                  <a:cubicBezTo>
                    <a:pt x="5202" y="402"/>
                    <a:pt x="4881" y="251"/>
                    <a:pt x="4675" y="1"/>
                  </a:cubicBezTo>
                  <a:cubicBezTo>
                    <a:pt x="4461" y="251"/>
                    <a:pt x="4149" y="402"/>
                    <a:pt x="3801" y="402"/>
                  </a:cubicBezTo>
                  <a:cubicBezTo>
                    <a:pt x="3453" y="402"/>
                    <a:pt x="3132" y="251"/>
                    <a:pt x="2927" y="1"/>
                  </a:cubicBezTo>
                  <a:cubicBezTo>
                    <a:pt x="2713" y="251"/>
                    <a:pt x="2401" y="402"/>
                    <a:pt x="2053" y="402"/>
                  </a:cubicBezTo>
                  <a:cubicBezTo>
                    <a:pt x="1705" y="402"/>
                    <a:pt x="1384" y="251"/>
                    <a:pt x="1178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62"/>
            <p:cNvSpPr/>
            <p:nvPr/>
          </p:nvSpPr>
          <p:spPr>
            <a:xfrm>
              <a:off x="4744290" y="3441641"/>
              <a:ext cx="31532" cy="31481"/>
            </a:xfrm>
            <a:custGeom>
              <a:rect b="b" l="l" r="r" t="t"/>
              <a:pathLst>
                <a:path extrusionOk="0" h="625" w="626">
                  <a:moveTo>
                    <a:pt x="313" y="0"/>
                  </a:moveTo>
                  <a:cubicBezTo>
                    <a:pt x="143" y="0"/>
                    <a:pt x="1" y="143"/>
                    <a:pt x="1" y="312"/>
                  </a:cubicBezTo>
                  <a:cubicBezTo>
                    <a:pt x="1" y="491"/>
                    <a:pt x="143" y="625"/>
                    <a:pt x="313" y="625"/>
                  </a:cubicBezTo>
                  <a:cubicBezTo>
                    <a:pt x="482" y="625"/>
                    <a:pt x="625" y="491"/>
                    <a:pt x="625" y="312"/>
                  </a:cubicBezTo>
                  <a:cubicBezTo>
                    <a:pt x="625" y="143"/>
                    <a:pt x="482" y="0"/>
                    <a:pt x="313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62"/>
            <p:cNvSpPr/>
            <p:nvPr/>
          </p:nvSpPr>
          <p:spPr>
            <a:xfrm>
              <a:off x="5075021" y="3441641"/>
              <a:ext cx="31532" cy="31481"/>
            </a:xfrm>
            <a:custGeom>
              <a:rect b="b" l="l" r="r" t="t"/>
              <a:pathLst>
                <a:path extrusionOk="0" h="625" w="626">
                  <a:moveTo>
                    <a:pt x="313" y="0"/>
                  </a:moveTo>
                  <a:cubicBezTo>
                    <a:pt x="143" y="0"/>
                    <a:pt x="1" y="143"/>
                    <a:pt x="1" y="312"/>
                  </a:cubicBezTo>
                  <a:cubicBezTo>
                    <a:pt x="1" y="491"/>
                    <a:pt x="143" y="625"/>
                    <a:pt x="313" y="625"/>
                  </a:cubicBezTo>
                  <a:cubicBezTo>
                    <a:pt x="482" y="625"/>
                    <a:pt x="625" y="491"/>
                    <a:pt x="625" y="312"/>
                  </a:cubicBezTo>
                  <a:cubicBezTo>
                    <a:pt x="625" y="143"/>
                    <a:pt x="482" y="0"/>
                    <a:pt x="313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62"/>
            <p:cNvSpPr/>
            <p:nvPr/>
          </p:nvSpPr>
          <p:spPr>
            <a:xfrm>
              <a:off x="5075021" y="3632592"/>
              <a:ext cx="31532" cy="31532"/>
            </a:xfrm>
            <a:custGeom>
              <a:rect b="b" l="l" r="r" t="t"/>
              <a:pathLst>
                <a:path extrusionOk="0" h="626" w="626">
                  <a:moveTo>
                    <a:pt x="313" y="1"/>
                  </a:moveTo>
                  <a:cubicBezTo>
                    <a:pt x="143" y="1"/>
                    <a:pt x="1" y="143"/>
                    <a:pt x="1" y="313"/>
                  </a:cubicBezTo>
                  <a:cubicBezTo>
                    <a:pt x="1" y="482"/>
                    <a:pt x="143" y="625"/>
                    <a:pt x="313" y="625"/>
                  </a:cubicBezTo>
                  <a:cubicBezTo>
                    <a:pt x="482" y="625"/>
                    <a:pt x="625" y="482"/>
                    <a:pt x="625" y="313"/>
                  </a:cubicBezTo>
                  <a:cubicBezTo>
                    <a:pt x="625" y="143"/>
                    <a:pt x="482" y="1"/>
                    <a:pt x="31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62"/>
            <p:cNvSpPr/>
            <p:nvPr/>
          </p:nvSpPr>
          <p:spPr>
            <a:xfrm>
              <a:off x="4744290" y="3632592"/>
              <a:ext cx="31532" cy="31532"/>
            </a:xfrm>
            <a:custGeom>
              <a:rect b="b" l="l" r="r" t="t"/>
              <a:pathLst>
                <a:path extrusionOk="0" h="626" w="626">
                  <a:moveTo>
                    <a:pt x="313" y="1"/>
                  </a:moveTo>
                  <a:cubicBezTo>
                    <a:pt x="143" y="1"/>
                    <a:pt x="1" y="143"/>
                    <a:pt x="1" y="313"/>
                  </a:cubicBezTo>
                  <a:cubicBezTo>
                    <a:pt x="1" y="482"/>
                    <a:pt x="143" y="625"/>
                    <a:pt x="313" y="625"/>
                  </a:cubicBezTo>
                  <a:cubicBezTo>
                    <a:pt x="482" y="625"/>
                    <a:pt x="625" y="482"/>
                    <a:pt x="625" y="313"/>
                  </a:cubicBezTo>
                  <a:cubicBezTo>
                    <a:pt x="625" y="143"/>
                    <a:pt x="482" y="1"/>
                    <a:pt x="31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62"/>
            <p:cNvSpPr/>
            <p:nvPr/>
          </p:nvSpPr>
          <p:spPr>
            <a:xfrm>
              <a:off x="4909655" y="3346341"/>
              <a:ext cx="31532" cy="31532"/>
            </a:xfrm>
            <a:custGeom>
              <a:rect b="b" l="l" r="r" t="t"/>
              <a:pathLst>
                <a:path extrusionOk="0" h="626" w="626">
                  <a:moveTo>
                    <a:pt x="313" y="1"/>
                  </a:moveTo>
                  <a:cubicBezTo>
                    <a:pt x="143" y="1"/>
                    <a:pt x="1" y="144"/>
                    <a:pt x="1" y="313"/>
                  </a:cubicBezTo>
                  <a:cubicBezTo>
                    <a:pt x="1" y="483"/>
                    <a:pt x="143" y="625"/>
                    <a:pt x="313" y="625"/>
                  </a:cubicBezTo>
                  <a:cubicBezTo>
                    <a:pt x="482" y="625"/>
                    <a:pt x="625" y="483"/>
                    <a:pt x="625" y="313"/>
                  </a:cubicBezTo>
                  <a:cubicBezTo>
                    <a:pt x="625" y="144"/>
                    <a:pt x="482" y="1"/>
                    <a:pt x="31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62"/>
            <p:cNvSpPr/>
            <p:nvPr/>
          </p:nvSpPr>
          <p:spPr>
            <a:xfrm>
              <a:off x="4909655" y="3728295"/>
              <a:ext cx="31532" cy="31078"/>
            </a:xfrm>
            <a:custGeom>
              <a:rect b="b" l="l" r="r" t="t"/>
              <a:pathLst>
                <a:path extrusionOk="0" h="617" w="626">
                  <a:moveTo>
                    <a:pt x="313" y="1"/>
                  </a:moveTo>
                  <a:cubicBezTo>
                    <a:pt x="143" y="1"/>
                    <a:pt x="1" y="135"/>
                    <a:pt x="1" y="313"/>
                  </a:cubicBezTo>
                  <a:cubicBezTo>
                    <a:pt x="1" y="482"/>
                    <a:pt x="143" y="616"/>
                    <a:pt x="313" y="616"/>
                  </a:cubicBezTo>
                  <a:cubicBezTo>
                    <a:pt x="482" y="616"/>
                    <a:pt x="625" y="482"/>
                    <a:pt x="625" y="313"/>
                  </a:cubicBezTo>
                  <a:cubicBezTo>
                    <a:pt x="625" y="135"/>
                    <a:pt x="482" y="1"/>
                    <a:pt x="31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12738" name="Google Shape;12738;p62"/>
          <p:cNvCxnSpPr/>
          <p:nvPr/>
        </p:nvCxnSpPr>
        <p:spPr>
          <a:xfrm>
            <a:off x="0" y="1093704"/>
            <a:ext cx="91440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739" name="Google Shape;12739;p62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RECOMMENDATIONS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698" name="Google Shape;12698;p62"/>
          <p:cNvSpPr txBox="1"/>
          <p:nvPr/>
        </p:nvSpPr>
        <p:spPr>
          <a:xfrm>
            <a:off x="455800" y="2776800"/>
            <a:ext cx="2563800" cy="99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Assistance in getting more funding and staff for projects and upgrades.</a:t>
            </a:r>
            <a:endParaRPr b="1" sz="180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740" name="Google Shape;12740;p62"/>
          <p:cNvSpPr txBox="1"/>
          <p:nvPr/>
        </p:nvSpPr>
        <p:spPr>
          <a:xfrm>
            <a:off x="3290075" y="2776800"/>
            <a:ext cx="2563800" cy="164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Create clearer guidelines for towns to follow for watershed permit project. </a:t>
            </a:r>
            <a:endParaRPr b="1" sz="180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744" name="Shape 12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5" name="Google Shape;12745;p63"/>
          <p:cNvSpPr txBox="1"/>
          <p:nvPr>
            <p:ph type="title"/>
          </p:nvPr>
        </p:nvSpPr>
        <p:spPr>
          <a:xfrm>
            <a:off x="720000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POSSIBLE ADDITIONS</a:t>
            </a:r>
            <a:endParaRPr i="1"/>
          </a:p>
        </p:txBody>
      </p:sp>
      <p:sp>
        <p:nvSpPr>
          <p:cNvPr id="12746" name="Google Shape;12746;p63"/>
          <p:cNvSpPr txBox="1"/>
          <p:nvPr>
            <p:ph idx="4294967295" type="title"/>
          </p:nvPr>
        </p:nvSpPr>
        <p:spPr>
          <a:xfrm>
            <a:off x="3063600" y="1333626"/>
            <a:ext cx="921900" cy="728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solidFill>
                  <a:schemeClr val="lt2"/>
                </a:solidFill>
              </a:rPr>
              <a:t>4</a:t>
            </a:r>
            <a:r>
              <a:rPr lang="en" sz="2600">
                <a:solidFill>
                  <a:schemeClr val="lt2"/>
                </a:solidFill>
              </a:rPr>
              <a:t>.</a:t>
            </a:r>
            <a:endParaRPr sz="2600">
              <a:solidFill>
                <a:schemeClr val="lt2"/>
              </a:solidFill>
            </a:endParaRPr>
          </a:p>
        </p:txBody>
      </p:sp>
      <p:cxnSp>
        <p:nvCxnSpPr>
          <p:cNvPr id="12747" name="Google Shape;12747;p63"/>
          <p:cNvCxnSpPr>
            <a:stCxn id="12748" idx="0"/>
            <a:endCxn id="12746" idx="2"/>
          </p:cNvCxnSpPr>
          <p:nvPr/>
        </p:nvCxnSpPr>
        <p:spPr>
          <a:xfrm rot="-5400000">
            <a:off x="2464300" y="1716600"/>
            <a:ext cx="714600" cy="1405800"/>
          </a:xfrm>
          <a:prstGeom prst="bentConnector3">
            <a:avLst>
              <a:gd fmla="val 49991" name="adj1"/>
            </a:avLst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749" name="Google Shape;12749;p63"/>
          <p:cNvSpPr txBox="1"/>
          <p:nvPr/>
        </p:nvSpPr>
        <p:spPr>
          <a:xfrm flipH="1">
            <a:off x="5743350" y="2805724"/>
            <a:ext cx="2563800" cy="89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 </a:t>
            </a:r>
            <a:endParaRPr sz="16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750" name="Google Shape;12750;p63"/>
          <p:cNvSpPr txBox="1"/>
          <p:nvPr/>
        </p:nvSpPr>
        <p:spPr>
          <a:xfrm>
            <a:off x="5715450" y="2776800"/>
            <a:ext cx="2563800" cy="99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Address other sources of nitrogen pollution in watershed permit.</a:t>
            </a:r>
            <a:endParaRPr b="1" sz="180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cxnSp>
        <p:nvCxnSpPr>
          <p:cNvPr id="12751" name="Google Shape;12751;p63"/>
          <p:cNvCxnSpPr>
            <a:stCxn id="12750" idx="0"/>
            <a:endCxn id="12752" idx="2"/>
          </p:cNvCxnSpPr>
          <p:nvPr/>
        </p:nvCxnSpPr>
        <p:spPr>
          <a:xfrm flipH="1" rot="5400000">
            <a:off x="5951100" y="1730550"/>
            <a:ext cx="714600" cy="1377900"/>
          </a:xfrm>
          <a:prstGeom prst="bentConnector3">
            <a:avLst>
              <a:gd fmla="val 49991" name="adj1"/>
            </a:avLst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752" name="Google Shape;12752;p63"/>
          <p:cNvSpPr txBox="1"/>
          <p:nvPr>
            <p:ph idx="4294967295" type="title"/>
          </p:nvPr>
        </p:nvSpPr>
        <p:spPr>
          <a:xfrm>
            <a:off x="5158603" y="1333626"/>
            <a:ext cx="921900" cy="728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solidFill>
                  <a:schemeClr val="lt2"/>
                </a:solidFill>
              </a:rPr>
              <a:t>5</a:t>
            </a:r>
            <a:r>
              <a:rPr lang="en" sz="2600">
                <a:solidFill>
                  <a:schemeClr val="lt2"/>
                </a:solidFill>
              </a:rPr>
              <a:t>.</a:t>
            </a:r>
            <a:endParaRPr sz="2600">
              <a:solidFill>
                <a:schemeClr val="lt2"/>
              </a:solidFill>
            </a:endParaRPr>
          </a:p>
        </p:txBody>
      </p:sp>
      <p:cxnSp>
        <p:nvCxnSpPr>
          <p:cNvPr id="12753" name="Google Shape;12753;p63"/>
          <p:cNvCxnSpPr/>
          <p:nvPr/>
        </p:nvCxnSpPr>
        <p:spPr>
          <a:xfrm>
            <a:off x="0" y="1093704"/>
            <a:ext cx="91440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754" name="Google Shape;12754;p63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RECOMMENDATIONS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748" name="Google Shape;12748;p63"/>
          <p:cNvSpPr txBox="1"/>
          <p:nvPr/>
        </p:nvSpPr>
        <p:spPr>
          <a:xfrm>
            <a:off x="836800" y="2776800"/>
            <a:ext cx="2563800" cy="99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Expand the number of towns considered nitrogen sensitive over time.</a:t>
            </a:r>
            <a:endParaRPr b="1" sz="180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grpSp>
        <p:nvGrpSpPr>
          <p:cNvPr id="12755" name="Google Shape;12755;p63"/>
          <p:cNvGrpSpPr/>
          <p:nvPr/>
        </p:nvGrpSpPr>
        <p:grpSpPr>
          <a:xfrm>
            <a:off x="1897084" y="2197668"/>
            <a:ext cx="443228" cy="443657"/>
            <a:chOff x="5396332" y="3947152"/>
            <a:chExt cx="467787" cy="468239"/>
          </a:xfrm>
        </p:grpSpPr>
        <p:sp>
          <p:nvSpPr>
            <p:cNvPr id="12756" name="Google Shape;12756;p63"/>
            <p:cNvSpPr/>
            <p:nvPr/>
          </p:nvSpPr>
          <p:spPr>
            <a:xfrm>
              <a:off x="5396332" y="4297624"/>
              <a:ext cx="161788" cy="117765"/>
            </a:xfrm>
            <a:custGeom>
              <a:rect b="b" l="l" r="r" t="t"/>
              <a:pathLst>
                <a:path extrusionOk="0" h="2338" w="3212">
                  <a:moveTo>
                    <a:pt x="2453" y="1"/>
                  </a:moveTo>
                  <a:lnTo>
                    <a:pt x="0" y="1312"/>
                  </a:lnTo>
                  <a:lnTo>
                    <a:pt x="0" y="2061"/>
                  </a:lnTo>
                  <a:cubicBezTo>
                    <a:pt x="0" y="2168"/>
                    <a:pt x="80" y="2338"/>
                    <a:pt x="268" y="2338"/>
                  </a:cubicBezTo>
                  <a:cubicBezTo>
                    <a:pt x="312" y="2338"/>
                    <a:pt x="357" y="2329"/>
                    <a:pt x="402" y="2302"/>
                  </a:cubicBezTo>
                  <a:lnTo>
                    <a:pt x="2462" y="1205"/>
                  </a:lnTo>
                  <a:lnTo>
                    <a:pt x="3212" y="1606"/>
                  </a:lnTo>
                  <a:lnTo>
                    <a:pt x="3212" y="1392"/>
                  </a:lnTo>
                  <a:cubicBezTo>
                    <a:pt x="3212" y="821"/>
                    <a:pt x="2926" y="304"/>
                    <a:pt x="245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63"/>
            <p:cNvSpPr/>
            <p:nvPr/>
          </p:nvSpPr>
          <p:spPr>
            <a:xfrm>
              <a:off x="5396332" y="3982209"/>
              <a:ext cx="109655" cy="146526"/>
            </a:xfrm>
            <a:custGeom>
              <a:rect b="b" l="l" r="r" t="t"/>
              <a:pathLst>
                <a:path extrusionOk="0" h="2909" w="2177">
                  <a:moveTo>
                    <a:pt x="2177" y="0"/>
                  </a:moveTo>
                  <a:lnTo>
                    <a:pt x="143" y="1088"/>
                  </a:lnTo>
                  <a:cubicBezTo>
                    <a:pt x="54" y="1133"/>
                    <a:pt x="0" y="1222"/>
                    <a:pt x="0" y="1329"/>
                  </a:cubicBezTo>
                  <a:lnTo>
                    <a:pt x="0" y="2908"/>
                  </a:lnTo>
                  <a:lnTo>
                    <a:pt x="1784" y="1954"/>
                  </a:lnTo>
                  <a:cubicBezTo>
                    <a:pt x="2025" y="1829"/>
                    <a:pt x="2177" y="1570"/>
                    <a:pt x="2177" y="1294"/>
                  </a:cubicBezTo>
                  <a:lnTo>
                    <a:pt x="2177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63"/>
            <p:cNvSpPr/>
            <p:nvPr/>
          </p:nvSpPr>
          <p:spPr>
            <a:xfrm>
              <a:off x="5396332" y="3982209"/>
              <a:ext cx="467786" cy="433182"/>
            </a:xfrm>
            <a:custGeom>
              <a:rect b="b" l="l" r="r" t="t"/>
              <a:pathLst>
                <a:path extrusionOk="0" h="8600" w="9287">
                  <a:moveTo>
                    <a:pt x="1983" y="3965"/>
                  </a:moveTo>
                  <a:cubicBezTo>
                    <a:pt x="2079" y="3965"/>
                    <a:pt x="2172" y="4017"/>
                    <a:pt x="2222" y="4104"/>
                  </a:cubicBezTo>
                  <a:cubicBezTo>
                    <a:pt x="2293" y="4238"/>
                    <a:pt x="2239" y="4407"/>
                    <a:pt x="2106" y="4478"/>
                  </a:cubicBezTo>
                  <a:lnTo>
                    <a:pt x="1633" y="4728"/>
                  </a:lnTo>
                  <a:cubicBezTo>
                    <a:pt x="1590" y="4751"/>
                    <a:pt x="1544" y="4762"/>
                    <a:pt x="1498" y="4762"/>
                  </a:cubicBezTo>
                  <a:cubicBezTo>
                    <a:pt x="1401" y="4762"/>
                    <a:pt x="1307" y="4712"/>
                    <a:pt x="1258" y="4621"/>
                  </a:cubicBezTo>
                  <a:cubicBezTo>
                    <a:pt x="1187" y="4487"/>
                    <a:pt x="1240" y="4318"/>
                    <a:pt x="1374" y="4255"/>
                  </a:cubicBezTo>
                  <a:lnTo>
                    <a:pt x="1856" y="3997"/>
                  </a:lnTo>
                  <a:cubicBezTo>
                    <a:pt x="1897" y="3975"/>
                    <a:pt x="1940" y="3965"/>
                    <a:pt x="1983" y="3965"/>
                  </a:cubicBezTo>
                  <a:close/>
                  <a:moveTo>
                    <a:pt x="3139" y="4210"/>
                  </a:moveTo>
                  <a:cubicBezTo>
                    <a:pt x="3182" y="4210"/>
                    <a:pt x="3225" y="4219"/>
                    <a:pt x="3265" y="4238"/>
                  </a:cubicBezTo>
                  <a:lnTo>
                    <a:pt x="3738" y="4496"/>
                  </a:lnTo>
                  <a:cubicBezTo>
                    <a:pt x="3872" y="4568"/>
                    <a:pt x="3925" y="4737"/>
                    <a:pt x="3854" y="4862"/>
                  </a:cubicBezTo>
                  <a:cubicBezTo>
                    <a:pt x="3804" y="4955"/>
                    <a:pt x="3711" y="5010"/>
                    <a:pt x="3614" y="5010"/>
                  </a:cubicBezTo>
                  <a:cubicBezTo>
                    <a:pt x="3572" y="5010"/>
                    <a:pt x="3529" y="5000"/>
                    <a:pt x="3488" y="4978"/>
                  </a:cubicBezTo>
                  <a:lnTo>
                    <a:pt x="3007" y="4719"/>
                  </a:lnTo>
                  <a:cubicBezTo>
                    <a:pt x="2873" y="4648"/>
                    <a:pt x="2819" y="4487"/>
                    <a:pt x="2891" y="4354"/>
                  </a:cubicBezTo>
                  <a:cubicBezTo>
                    <a:pt x="2941" y="4260"/>
                    <a:pt x="3039" y="4210"/>
                    <a:pt x="3139" y="4210"/>
                  </a:cubicBezTo>
                  <a:close/>
                  <a:moveTo>
                    <a:pt x="4243" y="5396"/>
                  </a:moveTo>
                  <a:cubicBezTo>
                    <a:pt x="4397" y="5396"/>
                    <a:pt x="4514" y="5515"/>
                    <a:pt x="4514" y="5665"/>
                  </a:cubicBezTo>
                  <a:lnTo>
                    <a:pt x="4514" y="6209"/>
                  </a:lnTo>
                  <a:cubicBezTo>
                    <a:pt x="4514" y="6343"/>
                    <a:pt x="4416" y="6468"/>
                    <a:pt x="4273" y="6486"/>
                  </a:cubicBezTo>
                  <a:cubicBezTo>
                    <a:pt x="4264" y="6487"/>
                    <a:pt x="4254" y="6487"/>
                    <a:pt x="4245" y="6487"/>
                  </a:cubicBezTo>
                  <a:cubicBezTo>
                    <a:pt x="4096" y="6487"/>
                    <a:pt x="3970" y="6360"/>
                    <a:pt x="3970" y="6209"/>
                  </a:cubicBezTo>
                  <a:lnTo>
                    <a:pt x="3970" y="5674"/>
                  </a:lnTo>
                  <a:cubicBezTo>
                    <a:pt x="3970" y="5540"/>
                    <a:pt x="4077" y="5415"/>
                    <a:pt x="4211" y="5397"/>
                  </a:cubicBezTo>
                  <a:cubicBezTo>
                    <a:pt x="4222" y="5396"/>
                    <a:pt x="4232" y="5396"/>
                    <a:pt x="4243" y="5396"/>
                  </a:cubicBezTo>
                  <a:close/>
                  <a:moveTo>
                    <a:pt x="6709" y="5812"/>
                  </a:moveTo>
                  <a:cubicBezTo>
                    <a:pt x="6807" y="5812"/>
                    <a:pt x="6900" y="5866"/>
                    <a:pt x="6950" y="5959"/>
                  </a:cubicBezTo>
                  <a:cubicBezTo>
                    <a:pt x="7021" y="6093"/>
                    <a:pt x="6976" y="6254"/>
                    <a:pt x="6843" y="6325"/>
                  </a:cubicBezTo>
                  <a:lnTo>
                    <a:pt x="6361" y="6584"/>
                  </a:lnTo>
                  <a:cubicBezTo>
                    <a:pt x="6320" y="6605"/>
                    <a:pt x="6278" y="6616"/>
                    <a:pt x="6236" y="6616"/>
                  </a:cubicBezTo>
                  <a:cubicBezTo>
                    <a:pt x="6138" y="6616"/>
                    <a:pt x="6045" y="6561"/>
                    <a:pt x="5995" y="6468"/>
                  </a:cubicBezTo>
                  <a:cubicBezTo>
                    <a:pt x="5924" y="6334"/>
                    <a:pt x="5968" y="6173"/>
                    <a:pt x="6102" y="6102"/>
                  </a:cubicBezTo>
                  <a:lnTo>
                    <a:pt x="6584" y="5843"/>
                  </a:lnTo>
                  <a:cubicBezTo>
                    <a:pt x="6624" y="5822"/>
                    <a:pt x="6667" y="5812"/>
                    <a:pt x="6709" y="5812"/>
                  </a:cubicBezTo>
                  <a:close/>
                  <a:moveTo>
                    <a:pt x="5078" y="6686"/>
                  </a:moveTo>
                  <a:cubicBezTo>
                    <a:pt x="5175" y="6686"/>
                    <a:pt x="5268" y="6738"/>
                    <a:pt x="5317" y="6825"/>
                  </a:cubicBezTo>
                  <a:cubicBezTo>
                    <a:pt x="5389" y="6958"/>
                    <a:pt x="5344" y="7128"/>
                    <a:pt x="5210" y="7199"/>
                  </a:cubicBezTo>
                  <a:lnTo>
                    <a:pt x="4728" y="7449"/>
                  </a:lnTo>
                  <a:cubicBezTo>
                    <a:pt x="4686" y="7472"/>
                    <a:pt x="4640" y="7483"/>
                    <a:pt x="4596" y="7483"/>
                  </a:cubicBezTo>
                  <a:cubicBezTo>
                    <a:pt x="4501" y="7483"/>
                    <a:pt x="4411" y="7433"/>
                    <a:pt x="4363" y="7342"/>
                  </a:cubicBezTo>
                  <a:cubicBezTo>
                    <a:pt x="4291" y="7208"/>
                    <a:pt x="4336" y="7039"/>
                    <a:pt x="4470" y="6976"/>
                  </a:cubicBezTo>
                  <a:lnTo>
                    <a:pt x="4951" y="6718"/>
                  </a:lnTo>
                  <a:cubicBezTo>
                    <a:pt x="4992" y="6696"/>
                    <a:pt x="5036" y="6686"/>
                    <a:pt x="5078" y="6686"/>
                  </a:cubicBezTo>
                  <a:close/>
                  <a:moveTo>
                    <a:pt x="2739" y="0"/>
                  </a:moveTo>
                  <a:lnTo>
                    <a:pt x="2739" y="1294"/>
                  </a:lnTo>
                  <a:cubicBezTo>
                    <a:pt x="2739" y="1775"/>
                    <a:pt x="2471" y="2213"/>
                    <a:pt x="2052" y="2436"/>
                  </a:cubicBezTo>
                  <a:lnTo>
                    <a:pt x="0" y="3533"/>
                  </a:lnTo>
                  <a:lnTo>
                    <a:pt x="0" y="4987"/>
                  </a:lnTo>
                  <a:lnTo>
                    <a:pt x="223" y="4862"/>
                  </a:lnTo>
                  <a:cubicBezTo>
                    <a:pt x="264" y="4840"/>
                    <a:pt x="306" y="4830"/>
                    <a:pt x="349" y="4830"/>
                  </a:cubicBezTo>
                  <a:cubicBezTo>
                    <a:pt x="446" y="4830"/>
                    <a:pt x="539" y="4885"/>
                    <a:pt x="589" y="4978"/>
                  </a:cubicBezTo>
                  <a:cubicBezTo>
                    <a:pt x="660" y="5112"/>
                    <a:pt x="616" y="5272"/>
                    <a:pt x="482" y="5344"/>
                  </a:cubicBezTo>
                  <a:lnTo>
                    <a:pt x="0" y="5602"/>
                  </a:lnTo>
                  <a:lnTo>
                    <a:pt x="0" y="6958"/>
                  </a:lnTo>
                  <a:lnTo>
                    <a:pt x="2329" y="5710"/>
                  </a:lnTo>
                  <a:cubicBezTo>
                    <a:pt x="2369" y="5687"/>
                    <a:pt x="2413" y="5676"/>
                    <a:pt x="2458" y="5676"/>
                  </a:cubicBezTo>
                  <a:cubicBezTo>
                    <a:pt x="2503" y="5676"/>
                    <a:pt x="2547" y="5687"/>
                    <a:pt x="2587" y="5710"/>
                  </a:cubicBezTo>
                  <a:cubicBezTo>
                    <a:pt x="3310" y="6093"/>
                    <a:pt x="3756" y="6843"/>
                    <a:pt x="3756" y="7654"/>
                  </a:cubicBezTo>
                  <a:lnTo>
                    <a:pt x="3756" y="8154"/>
                  </a:lnTo>
                  <a:lnTo>
                    <a:pt x="4523" y="8564"/>
                  </a:lnTo>
                  <a:cubicBezTo>
                    <a:pt x="4563" y="8587"/>
                    <a:pt x="4606" y="8598"/>
                    <a:pt x="4648" y="8598"/>
                  </a:cubicBezTo>
                  <a:cubicBezTo>
                    <a:pt x="4690" y="8598"/>
                    <a:pt x="4733" y="8587"/>
                    <a:pt x="4773" y="8564"/>
                  </a:cubicBezTo>
                  <a:lnTo>
                    <a:pt x="6834" y="7467"/>
                  </a:lnTo>
                  <a:lnTo>
                    <a:pt x="8886" y="8564"/>
                  </a:lnTo>
                  <a:cubicBezTo>
                    <a:pt x="8930" y="8582"/>
                    <a:pt x="8975" y="8600"/>
                    <a:pt x="9019" y="8600"/>
                  </a:cubicBezTo>
                  <a:cubicBezTo>
                    <a:pt x="9144" y="8600"/>
                    <a:pt x="9287" y="8493"/>
                    <a:pt x="9287" y="8314"/>
                  </a:cubicBezTo>
                  <a:lnTo>
                    <a:pt x="9287" y="3301"/>
                  </a:lnTo>
                  <a:cubicBezTo>
                    <a:pt x="9135" y="3560"/>
                    <a:pt x="8957" y="3818"/>
                    <a:pt x="8743" y="4077"/>
                  </a:cubicBezTo>
                  <a:cubicBezTo>
                    <a:pt x="8216" y="4719"/>
                    <a:pt x="7681" y="5139"/>
                    <a:pt x="7619" y="5183"/>
                  </a:cubicBezTo>
                  <a:cubicBezTo>
                    <a:pt x="7476" y="5290"/>
                    <a:pt x="7307" y="5344"/>
                    <a:pt x="7128" y="5344"/>
                  </a:cubicBezTo>
                  <a:cubicBezTo>
                    <a:pt x="6950" y="5344"/>
                    <a:pt x="6771" y="5290"/>
                    <a:pt x="6629" y="5183"/>
                  </a:cubicBezTo>
                  <a:cubicBezTo>
                    <a:pt x="6575" y="5139"/>
                    <a:pt x="6040" y="4719"/>
                    <a:pt x="5513" y="4077"/>
                  </a:cubicBezTo>
                  <a:cubicBezTo>
                    <a:pt x="4782" y="3203"/>
                    <a:pt x="4416" y="2320"/>
                    <a:pt x="4416" y="1472"/>
                  </a:cubicBezTo>
                  <a:cubicBezTo>
                    <a:pt x="4416" y="1285"/>
                    <a:pt x="4434" y="1106"/>
                    <a:pt x="4470" y="928"/>
                  </a:cubicBezTo>
                  <a:lnTo>
                    <a:pt x="2739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63"/>
            <p:cNvSpPr/>
            <p:nvPr/>
          </p:nvSpPr>
          <p:spPr>
            <a:xfrm>
              <a:off x="5731999" y="4033435"/>
              <a:ext cx="45887" cy="45887"/>
            </a:xfrm>
            <a:custGeom>
              <a:rect b="b" l="l" r="r" t="t"/>
              <a:pathLst>
                <a:path extrusionOk="0" h="911" w="911">
                  <a:moveTo>
                    <a:pt x="455" y="0"/>
                  </a:moveTo>
                  <a:cubicBezTo>
                    <a:pt x="205" y="0"/>
                    <a:pt x="0" y="205"/>
                    <a:pt x="0" y="455"/>
                  </a:cubicBezTo>
                  <a:cubicBezTo>
                    <a:pt x="0" y="705"/>
                    <a:pt x="205" y="910"/>
                    <a:pt x="455" y="910"/>
                  </a:cubicBezTo>
                  <a:cubicBezTo>
                    <a:pt x="705" y="910"/>
                    <a:pt x="910" y="705"/>
                    <a:pt x="910" y="455"/>
                  </a:cubicBezTo>
                  <a:cubicBezTo>
                    <a:pt x="910" y="205"/>
                    <a:pt x="705" y="0"/>
                    <a:pt x="455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63"/>
            <p:cNvSpPr/>
            <p:nvPr/>
          </p:nvSpPr>
          <p:spPr>
            <a:xfrm>
              <a:off x="5645714" y="3947152"/>
              <a:ext cx="218404" cy="277287"/>
            </a:xfrm>
            <a:custGeom>
              <a:rect b="b" l="l" r="r" t="t"/>
              <a:pathLst>
                <a:path extrusionOk="0" h="5505" w="4336">
                  <a:moveTo>
                    <a:pt x="2168" y="1169"/>
                  </a:moveTo>
                  <a:cubicBezTo>
                    <a:pt x="2721" y="1169"/>
                    <a:pt x="3167" y="1615"/>
                    <a:pt x="3167" y="2168"/>
                  </a:cubicBezTo>
                  <a:cubicBezTo>
                    <a:pt x="3167" y="2721"/>
                    <a:pt x="2721" y="3167"/>
                    <a:pt x="2168" y="3167"/>
                  </a:cubicBezTo>
                  <a:cubicBezTo>
                    <a:pt x="1615" y="3167"/>
                    <a:pt x="1169" y="2721"/>
                    <a:pt x="1169" y="2168"/>
                  </a:cubicBezTo>
                  <a:cubicBezTo>
                    <a:pt x="1169" y="1615"/>
                    <a:pt x="1615" y="1169"/>
                    <a:pt x="2168" y="1169"/>
                  </a:cubicBezTo>
                  <a:close/>
                  <a:moveTo>
                    <a:pt x="2168" y="0"/>
                  </a:moveTo>
                  <a:cubicBezTo>
                    <a:pt x="973" y="0"/>
                    <a:pt x="0" y="973"/>
                    <a:pt x="0" y="2168"/>
                  </a:cubicBezTo>
                  <a:cubicBezTo>
                    <a:pt x="0" y="3899"/>
                    <a:pt x="1918" y="5380"/>
                    <a:pt x="2008" y="5442"/>
                  </a:cubicBezTo>
                  <a:cubicBezTo>
                    <a:pt x="2052" y="5487"/>
                    <a:pt x="2115" y="5505"/>
                    <a:pt x="2168" y="5505"/>
                  </a:cubicBezTo>
                  <a:cubicBezTo>
                    <a:pt x="2231" y="5505"/>
                    <a:pt x="2284" y="5487"/>
                    <a:pt x="2338" y="5442"/>
                  </a:cubicBezTo>
                  <a:cubicBezTo>
                    <a:pt x="2418" y="5380"/>
                    <a:pt x="4336" y="3899"/>
                    <a:pt x="4336" y="2168"/>
                  </a:cubicBezTo>
                  <a:cubicBezTo>
                    <a:pt x="4336" y="973"/>
                    <a:pt x="3364" y="0"/>
                    <a:pt x="2168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61" name="Google Shape;12761;p63"/>
          <p:cNvGrpSpPr/>
          <p:nvPr/>
        </p:nvGrpSpPr>
        <p:grpSpPr>
          <a:xfrm>
            <a:off x="6803388" y="2197893"/>
            <a:ext cx="387914" cy="443226"/>
            <a:chOff x="4015887" y="2690779"/>
            <a:chExt cx="409408" cy="467785"/>
          </a:xfrm>
        </p:grpSpPr>
        <p:sp>
          <p:nvSpPr>
            <p:cNvPr id="12762" name="Google Shape;12762;p63"/>
            <p:cNvSpPr/>
            <p:nvPr/>
          </p:nvSpPr>
          <p:spPr>
            <a:xfrm>
              <a:off x="4015887" y="2690779"/>
              <a:ext cx="291693" cy="291642"/>
            </a:xfrm>
            <a:custGeom>
              <a:rect b="b" l="l" r="r" t="t"/>
              <a:pathLst>
                <a:path extrusionOk="0" h="5790" w="5791">
                  <a:moveTo>
                    <a:pt x="1861" y="1588"/>
                  </a:moveTo>
                  <a:cubicBezTo>
                    <a:pt x="1930" y="1588"/>
                    <a:pt x="1999" y="1615"/>
                    <a:pt x="2053" y="1668"/>
                  </a:cubicBezTo>
                  <a:cubicBezTo>
                    <a:pt x="2160" y="1775"/>
                    <a:pt x="2160" y="1954"/>
                    <a:pt x="2053" y="2052"/>
                  </a:cubicBezTo>
                  <a:cubicBezTo>
                    <a:pt x="1830" y="2284"/>
                    <a:pt x="1714" y="2578"/>
                    <a:pt x="1714" y="2891"/>
                  </a:cubicBezTo>
                  <a:cubicBezTo>
                    <a:pt x="1714" y="3042"/>
                    <a:pt x="1589" y="3167"/>
                    <a:pt x="1437" y="3167"/>
                  </a:cubicBezTo>
                  <a:cubicBezTo>
                    <a:pt x="1285" y="3167"/>
                    <a:pt x="1160" y="3042"/>
                    <a:pt x="1160" y="2891"/>
                  </a:cubicBezTo>
                  <a:cubicBezTo>
                    <a:pt x="1160" y="2436"/>
                    <a:pt x="1348" y="1998"/>
                    <a:pt x="1669" y="1668"/>
                  </a:cubicBezTo>
                  <a:cubicBezTo>
                    <a:pt x="1723" y="1615"/>
                    <a:pt x="1792" y="1588"/>
                    <a:pt x="1861" y="1588"/>
                  </a:cubicBezTo>
                  <a:close/>
                  <a:moveTo>
                    <a:pt x="1865" y="3649"/>
                  </a:moveTo>
                  <a:cubicBezTo>
                    <a:pt x="2017" y="3649"/>
                    <a:pt x="2133" y="3774"/>
                    <a:pt x="2133" y="3925"/>
                  </a:cubicBezTo>
                  <a:cubicBezTo>
                    <a:pt x="2133" y="4077"/>
                    <a:pt x="2017" y="4202"/>
                    <a:pt x="1865" y="4202"/>
                  </a:cubicBezTo>
                  <a:cubicBezTo>
                    <a:pt x="1714" y="4202"/>
                    <a:pt x="1589" y="4077"/>
                    <a:pt x="1589" y="3925"/>
                  </a:cubicBezTo>
                  <a:cubicBezTo>
                    <a:pt x="1589" y="3774"/>
                    <a:pt x="1714" y="3649"/>
                    <a:pt x="1865" y="3649"/>
                  </a:cubicBezTo>
                  <a:close/>
                  <a:moveTo>
                    <a:pt x="2891" y="0"/>
                  </a:moveTo>
                  <a:cubicBezTo>
                    <a:pt x="1294" y="0"/>
                    <a:pt x="1" y="1294"/>
                    <a:pt x="1" y="2891"/>
                  </a:cubicBezTo>
                  <a:cubicBezTo>
                    <a:pt x="1" y="4487"/>
                    <a:pt x="1294" y="5790"/>
                    <a:pt x="2891" y="5790"/>
                  </a:cubicBezTo>
                  <a:cubicBezTo>
                    <a:pt x="4488" y="5790"/>
                    <a:pt x="5790" y="4487"/>
                    <a:pt x="5790" y="2891"/>
                  </a:cubicBezTo>
                  <a:cubicBezTo>
                    <a:pt x="5790" y="1294"/>
                    <a:pt x="4488" y="0"/>
                    <a:pt x="2891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63"/>
            <p:cNvSpPr/>
            <p:nvPr/>
          </p:nvSpPr>
          <p:spPr>
            <a:xfrm>
              <a:off x="4177223" y="2998991"/>
              <a:ext cx="159572" cy="159572"/>
            </a:xfrm>
            <a:custGeom>
              <a:rect b="b" l="l" r="r" t="t"/>
              <a:pathLst>
                <a:path extrusionOk="0" h="3168" w="3168">
                  <a:moveTo>
                    <a:pt x="1588" y="1"/>
                  </a:moveTo>
                  <a:cubicBezTo>
                    <a:pt x="714" y="1"/>
                    <a:pt x="0" y="715"/>
                    <a:pt x="0" y="1589"/>
                  </a:cubicBezTo>
                  <a:cubicBezTo>
                    <a:pt x="0" y="2463"/>
                    <a:pt x="714" y="3168"/>
                    <a:pt x="1588" y="3168"/>
                  </a:cubicBezTo>
                  <a:cubicBezTo>
                    <a:pt x="2463" y="3168"/>
                    <a:pt x="3167" y="2463"/>
                    <a:pt x="3167" y="1589"/>
                  </a:cubicBezTo>
                  <a:cubicBezTo>
                    <a:pt x="3167" y="715"/>
                    <a:pt x="2463" y="1"/>
                    <a:pt x="1588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63"/>
            <p:cNvSpPr/>
            <p:nvPr/>
          </p:nvSpPr>
          <p:spPr>
            <a:xfrm>
              <a:off x="4324153" y="2896136"/>
              <a:ext cx="101143" cy="101143"/>
            </a:xfrm>
            <a:custGeom>
              <a:rect b="b" l="l" r="r" t="t"/>
              <a:pathLst>
                <a:path extrusionOk="0" h="2008" w="2008">
                  <a:moveTo>
                    <a:pt x="1000" y="0"/>
                  </a:moveTo>
                  <a:cubicBezTo>
                    <a:pt x="447" y="0"/>
                    <a:pt x="1" y="455"/>
                    <a:pt x="1" y="1008"/>
                  </a:cubicBezTo>
                  <a:cubicBezTo>
                    <a:pt x="1" y="1552"/>
                    <a:pt x="447" y="2007"/>
                    <a:pt x="1000" y="2007"/>
                  </a:cubicBezTo>
                  <a:cubicBezTo>
                    <a:pt x="1553" y="2007"/>
                    <a:pt x="2008" y="1552"/>
                    <a:pt x="2008" y="1008"/>
                  </a:cubicBezTo>
                  <a:cubicBezTo>
                    <a:pt x="2008" y="455"/>
                    <a:pt x="1553" y="0"/>
                    <a:pt x="1000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768" name="Shape 12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9" name="Google Shape;12769;p64"/>
          <p:cNvSpPr txBox="1"/>
          <p:nvPr>
            <p:ph idx="1" type="subTitle"/>
          </p:nvPr>
        </p:nvSpPr>
        <p:spPr>
          <a:xfrm>
            <a:off x="791700" y="1189425"/>
            <a:ext cx="5243400" cy="199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lang="en" sz="1900"/>
              <a:t>Thank you to our sponsor, </a:t>
            </a:r>
            <a:r>
              <a:rPr b="1" lang="en" sz="1900">
                <a:latin typeface="Barlow"/>
                <a:ea typeface="Barlow"/>
                <a:cs typeface="Barlow"/>
                <a:sym typeface="Barlow"/>
              </a:rPr>
              <a:t>MassDEP</a:t>
            </a:r>
            <a:r>
              <a:rPr lang="en" sz="1900"/>
              <a:t>, specifically </a:t>
            </a:r>
            <a:r>
              <a:rPr b="1" lang="en" sz="1900">
                <a:latin typeface="Barlow"/>
                <a:ea typeface="Barlow"/>
                <a:cs typeface="Barlow"/>
                <a:sym typeface="Barlow"/>
              </a:rPr>
              <a:t>Tim Jones</a:t>
            </a:r>
            <a:r>
              <a:rPr lang="en" sz="1900"/>
              <a:t> and </a:t>
            </a:r>
            <a:r>
              <a:rPr b="1" lang="en" sz="1900">
                <a:latin typeface="Barlow"/>
                <a:ea typeface="Barlow"/>
                <a:cs typeface="Barlow"/>
                <a:sym typeface="Barlow"/>
              </a:rPr>
              <a:t>Lealdon Langley</a:t>
            </a:r>
            <a:r>
              <a:rPr lang="en" sz="1900"/>
              <a:t>. </a:t>
            </a:r>
            <a:endParaRPr sz="19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t/>
            </a:r>
            <a:endParaRPr sz="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lang="en" sz="1900"/>
              <a:t>Thank you our </a:t>
            </a:r>
            <a:r>
              <a:rPr b="1" lang="en" sz="1900">
                <a:latin typeface="Barlow"/>
                <a:ea typeface="Barlow"/>
                <a:cs typeface="Barlow"/>
                <a:sym typeface="Barlow"/>
              </a:rPr>
              <a:t>survey </a:t>
            </a:r>
            <a:r>
              <a:rPr b="1" lang="en" sz="1900">
                <a:latin typeface="Barlow"/>
                <a:ea typeface="Barlow"/>
                <a:cs typeface="Barlow"/>
                <a:sym typeface="Barlow"/>
              </a:rPr>
              <a:t>respondents</a:t>
            </a:r>
            <a:r>
              <a:rPr lang="en" sz="1900"/>
              <a:t> and </a:t>
            </a:r>
            <a:r>
              <a:rPr b="1" lang="en" sz="1900">
                <a:latin typeface="Barlow"/>
                <a:ea typeface="Barlow"/>
                <a:cs typeface="Barlow"/>
                <a:sym typeface="Barlow"/>
              </a:rPr>
              <a:t>interviewees</a:t>
            </a:r>
            <a:r>
              <a:rPr lang="en" sz="1900"/>
              <a:t>.</a:t>
            </a:r>
            <a:endParaRPr sz="19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t/>
            </a:r>
            <a:endParaRPr sz="800"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lang="en" sz="1900"/>
              <a:t>Feel free to reach out to: </a:t>
            </a:r>
            <a:r>
              <a:rPr i="1" lang="en" sz="1900" u="sng">
                <a:solidFill>
                  <a:srgbClr val="3C78D8"/>
                </a:solidFill>
              </a:rPr>
              <a:t>gr-bos-madep-jacd@wpi.edu</a:t>
            </a:r>
            <a:endParaRPr i="1" sz="1900">
              <a:solidFill>
                <a:schemeClr val="dk1"/>
              </a:solidFill>
            </a:endParaRPr>
          </a:p>
        </p:txBody>
      </p:sp>
      <p:sp>
        <p:nvSpPr>
          <p:cNvPr id="12770" name="Google Shape;12770;p64"/>
          <p:cNvSpPr txBox="1"/>
          <p:nvPr>
            <p:ph type="title"/>
          </p:nvPr>
        </p:nvSpPr>
        <p:spPr>
          <a:xfrm>
            <a:off x="713100" y="621225"/>
            <a:ext cx="3000000" cy="87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Thanks!</a:t>
            </a:r>
            <a:endParaRPr i="1"/>
          </a:p>
        </p:txBody>
      </p:sp>
      <p:sp>
        <p:nvSpPr>
          <p:cNvPr id="12771" name="Google Shape;12771;p64"/>
          <p:cNvSpPr txBox="1"/>
          <p:nvPr/>
        </p:nvSpPr>
        <p:spPr>
          <a:xfrm>
            <a:off x="713100" y="4087563"/>
            <a:ext cx="3000000" cy="43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11" name="Shape 1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2" name="Google Shape;12412;p50"/>
          <p:cNvSpPr txBox="1"/>
          <p:nvPr/>
        </p:nvSpPr>
        <p:spPr>
          <a:xfrm>
            <a:off x="5264588" y="3657175"/>
            <a:ext cx="2219400" cy="1252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COLLECTED DATA</a:t>
            </a:r>
            <a:endParaRPr sz="17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cxnSp>
        <p:nvCxnSpPr>
          <p:cNvPr id="12413" name="Google Shape;12413;p50"/>
          <p:cNvCxnSpPr>
            <a:endCxn id="12414" idx="6"/>
          </p:cNvCxnSpPr>
          <p:nvPr/>
        </p:nvCxnSpPr>
        <p:spPr>
          <a:xfrm>
            <a:off x="5026080" y="2989843"/>
            <a:ext cx="3505500" cy="0"/>
          </a:xfrm>
          <a:prstGeom prst="straightConnector1">
            <a:avLst/>
          </a:prstGeom>
          <a:noFill/>
          <a:ln cap="flat" cmpd="sng" w="19050">
            <a:solidFill>
              <a:srgbClr val="435D74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415" name="Google Shape;12415;p50"/>
          <p:cNvSpPr txBox="1"/>
          <p:nvPr>
            <p:ph idx="4294967295"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OVERVIEW</a:t>
            </a:r>
            <a:endParaRPr i="1"/>
          </a:p>
        </p:txBody>
      </p:sp>
      <p:cxnSp>
        <p:nvCxnSpPr>
          <p:cNvPr id="12416" name="Google Shape;12416;p50"/>
          <p:cNvCxnSpPr>
            <a:stCxn id="12417" idx="6"/>
            <a:endCxn id="12418" idx="2"/>
          </p:cNvCxnSpPr>
          <p:nvPr/>
        </p:nvCxnSpPr>
        <p:spPr>
          <a:xfrm>
            <a:off x="1391691" y="2989851"/>
            <a:ext cx="4536000" cy="0"/>
          </a:xfrm>
          <a:prstGeom prst="straightConnector1">
            <a:avLst/>
          </a:prstGeom>
          <a:noFill/>
          <a:ln cap="flat" cmpd="sng" w="19050">
            <a:solidFill>
              <a:srgbClr val="435D74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2419" name="Google Shape;12419;p50"/>
          <p:cNvGrpSpPr/>
          <p:nvPr/>
        </p:nvGrpSpPr>
        <p:grpSpPr>
          <a:xfrm>
            <a:off x="2307744" y="2542686"/>
            <a:ext cx="893952" cy="1174215"/>
            <a:chOff x="3775710" y="1729289"/>
            <a:chExt cx="136500" cy="179289"/>
          </a:xfrm>
        </p:grpSpPr>
        <p:cxnSp>
          <p:nvCxnSpPr>
            <p:cNvPr id="12420" name="Google Shape;12420;p50"/>
            <p:cNvCxnSpPr/>
            <p:nvPr/>
          </p:nvCxnSpPr>
          <p:spPr>
            <a:xfrm>
              <a:off x="3843851" y="1848278"/>
              <a:ext cx="0" cy="603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2421" name="Google Shape;12421;p50"/>
            <p:cNvSpPr/>
            <p:nvPr/>
          </p:nvSpPr>
          <p:spPr>
            <a:xfrm>
              <a:off x="3775710" y="1729289"/>
              <a:ext cx="136500" cy="136500"/>
            </a:xfrm>
            <a:prstGeom prst="ellipse">
              <a:avLst/>
            </a:prstGeom>
            <a:noFill/>
            <a:ln cap="flat" cmpd="sng" w="38100">
              <a:solidFill>
                <a:schemeClr val="accent3"/>
              </a:solidFill>
              <a:prstDash val="dash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50"/>
            <p:cNvSpPr/>
            <p:nvPr/>
          </p:nvSpPr>
          <p:spPr>
            <a:xfrm>
              <a:off x="3793133" y="1746713"/>
              <a:ext cx="101700" cy="1017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800">
                  <a:solidFill>
                    <a:schemeClr val="lt1"/>
                  </a:solidFill>
                  <a:latin typeface="Alex Brush"/>
                  <a:ea typeface="Alex Brush"/>
                  <a:cs typeface="Alex Brush"/>
                  <a:sym typeface="Alex Brush"/>
                </a:rPr>
                <a:t>2</a:t>
              </a:r>
              <a:endParaRPr sz="2800">
                <a:solidFill>
                  <a:schemeClr val="lt1"/>
                </a:solidFill>
                <a:latin typeface="Alex Brush"/>
                <a:ea typeface="Alex Brush"/>
                <a:cs typeface="Alex Brush"/>
                <a:sym typeface="Alex Brush"/>
              </a:endParaRPr>
            </a:p>
          </p:txBody>
        </p:sp>
      </p:grpSp>
      <p:grpSp>
        <p:nvGrpSpPr>
          <p:cNvPr id="12423" name="Google Shape;12423;p50"/>
          <p:cNvGrpSpPr/>
          <p:nvPr/>
        </p:nvGrpSpPr>
        <p:grpSpPr>
          <a:xfrm>
            <a:off x="4118077" y="2218600"/>
            <a:ext cx="893081" cy="1218000"/>
            <a:chOff x="5393704" y="2004714"/>
            <a:chExt cx="792300" cy="1080458"/>
          </a:xfrm>
        </p:grpSpPr>
        <p:cxnSp>
          <p:nvCxnSpPr>
            <p:cNvPr id="12424" name="Google Shape;12424;p50"/>
            <p:cNvCxnSpPr>
              <a:stCxn id="12425" idx="0"/>
            </p:cNvCxnSpPr>
            <p:nvPr/>
          </p:nvCxnSpPr>
          <p:spPr>
            <a:xfrm rot="10800000">
              <a:off x="5789986" y="2004714"/>
              <a:ext cx="0" cy="3891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2426" name="Google Shape;12426;p50"/>
            <p:cNvSpPr/>
            <p:nvPr/>
          </p:nvSpPr>
          <p:spPr>
            <a:xfrm>
              <a:off x="5393704" y="2292572"/>
              <a:ext cx="792300" cy="792600"/>
            </a:xfrm>
            <a:prstGeom prst="ellipse">
              <a:avLst/>
            </a:prstGeom>
            <a:noFill/>
            <a:ln cap="flat" cmpd="sng" w="38100">
              <a:solidFill>
                <a:schemeClr val="accent3"/>
              </a:solidFill>
              <a:prstDash val="dash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50"/>
            <p:cNvSpPr/>
            <p:nvPr/>
          </p:nvSpPr>
          <p:spPr>
            <a:xfrm>
              <a:off x="5494936" y="2393814"/>
              <a:ext cx="590100" cy="5901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800">
                  <a:solidFill>
                    <a:schemeClr val="lt1"/>
                  </a:solidFill>
                  <a:latin typeface="Alex Brush"/>
                  <a:ea typeface="Alex Brush"/>
                  <a:cs typeface="Alex Brush"/>
                  <a:sym typeface="Alex Brush"/>
                </a:rPr>
                <a:t>3</a:t>
              </a:r>
              <a:endParaRPr sz="2800">
                <a:solidFill>
                  <a:schemeClr val="lt1"/>
                </a:solidFill>
                <a:latin typeface="Alex Brush"/>
                <a:ea typeface="Alex Brush"/>
                <a:cs typeface="Alex Brush"/>
                <a:sym typeface="Alex Brush"/>
              </a:endParaRPr>
            </a:p>
          </p:txBody>
        </p:sp>
      </p:grpSp>
      <p:grpSp>
        <p:nvGrpSpPr>
          <p:cNvPr id="12427" name="Google Shape;12427;p50"/>
          <p:cNvGrpSpPr/>
          <p:nvPr/>
        </p:nvGrpSpPr>
        <p:grpSpPr>
          <a:xfrm>
            <a:off x="5927755" y="2543102"/>
            <a:ext cx="893081" cy="1173736"/>
            <a:chOff x="6999166" y="2292572"/>
            <a:chExt cx="792300" cy="1041192"/>
          </a:xfrm>
        </p:grpSpPr>
        <p:cxnSp>
          <p:nvCxnSpPr>
            <p:cNvPr id="12428" name="Google Shape;12428;p50"/>
            <p:cNvCxnSpPr/>
            <p:nvPr/>
          </p:nvCxnSpPr>
          <p:spPr>
            <a:xfrm>
              <a:off x="7395553" y="2983964"/>
              <a:ext cx="0" cy="349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2418" name="Google Shape;12418;p50"/>
            <p:cNvSpPr/>
            <p:nvPr/>
          </p:nvSpPr>
          <p:spPr>
            <a:xfrm>
              <a:off x="6999166" y="2292572"/>
              <a:ext cx="792300" cy="792600"/>
            </a:xfrm>
            <a:prstGeom prst="ellipse">
              <a:avLst/>
            </a:prstGeom>
            <a:noFill/>
            <a:ln cap="flat" cmpd="sng" w="38100">
              <a:solidFill>
                <a:schemeClr val="accent3"/>
              </a:solidFill>
              <a:prstDash val="dash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50"/>
            <p:cNvSpPr/>
            <p:nvPr/>
          </p:nvSpPr>
          <p:spPr>
            <a:xfrm>
              <a:off x="7100398" y="2393814"/>
              <a:ext cx="590100" cy="5901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800">
                  <a:solidFill>
                    <a:schemeClr val="accent1"/>
                  </a:solidFill>
                  <a:latin typeface="Alex Brush"/>
                  <a:ea typeface="Alex Brush"/>
                  <a:cs typeface="Alex Brush"/>
                  <a:sym typeface="Alex Brush"/>
                </a:rPr>
                <a:t>4</a:t>
              </a:r>
              <a:endParaRPr sz="2800">
                <a:solidFill>
                  <a:schemeClr val="accent1"/>
                </a:solidFill>
                <a:latin typeface="Alex Brush"/>
                <a:ea typeface="Alex Brush"/>
                <a:cs typeface="Alex Brush"/>
                <a:sym typeface="Alex Brush"/>
              </a:endParaRPr>
            </a:p>
          </p:txBody>
        </p:sp>
      </p:grpSp>
      <p:grpSp>
        <p:nvGrpSpPr>
          <p:cNvPr id="12430" name="Google Shape;12430;p50"/>
          <p:cNvGrpSpPr/>
          <p:nvPr/>
        </p:nvGrpSpPr>
        <p:grpSpPr>
          <a:xfrm>
            <a:off x="7752311" y="2218600"/>
            <a:ext cx="893081" cy="1218000"/>
            <a:chOff x="5393704" y="2004714"/>
            <a:chExt cx="792300" cy="1080458"/>
          </a:xfrm>
        </p:grpSpPr>
        <p:cxnSp>
          <p:nvCxnSpPr>
            <p:cNvPr id="12431" name="Google Shape;12431;p50"/>
            <p:cNvCxnSpPr>
              <a:stCxn id="12414" idx="0"/>
            </p:cNvCxnSpPr>
            <p:nvPr/>
          </p:nvCxnSpPr>
          <p:spPr>
            <a:xfrm rot="10800000">
              <a:off x="5789986" y="2004714"/>
              <a:ext cx="0" cy="3891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2432" name="Google Shape;12432;p50"/>
            <p:cNvSpPr/>
            <p:nvPr/>
          </p:nvSpPr>
          <p:spPr>
            <a:xfrm>
              <a:off x="5393704" y="2292572"/>
              <a:ext cx="792300" cy="792600"/>
            </a:xfrm>
            <a:prstGeom prst="ellipse">
              <a:avLst/>
            </a:prstGeom>
            <a:noFill/>
            <a:ln cap="flat" cmpd="sng" w="38100">
              <a:solidFill>
                <a:schemeClr val="accent3"/>
              </a:solidFill>
              <a:prstDash val="dash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50"/>
            <p:cNvSpPr/>
            <p:nvPr/>
          </p:nvSpPr>
          <p:spPr>
            <a:xfrm>
              <a:off x="5494936" y="2393814"/>
              <a:ext cx="590100" cy="5901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800">
                  <a:solidFill>
                    <a:schemeClr val="lt1"/>
                  </a:solidFill>
                  <a:latin typeface="Alex Brush"/>
                  <a:ea typeface="Alex Brush"/>
                  <a:cs typeface="Alex Brush"/>
                  <a:sym typeface="Alex Brush"/>
                </a:rPr>
                <a:t>5</a:t>
              </a:r>
              <a:endParaRPr sz="2800">
                <a:solidFill>
                  <a:schemeClr val="lt1"/>
                </a:solidFill>
                <a:latin typeface="Alex Brush"/>
                <a:ea typeface="Alex Brush"/>
                <a:cs typeface="Alex Brush"/>
                <a:sym typeface="Alex Brush"/>
              </a:endParaRPr>
            </a:p>
          </p:txBody>
        </p:sp>
      </p:grpSp>
      <p:grpSp>
        <p:nvGrpSpPr>
          <p:cNvPr id="12433" name="Google Shape;12433;p50"/>
          <p:cNvGrpSpPr/>
          <p:nvPr/>
        </p:nvGrpSpPr>
        <p:grpSpPr>
          <a:xfrm>
            <a:off x="498610" y="2218600"/>
            <a:ext cx="893081" cy="1218000"/>
            <a:chOff x="2182679" y="2004714"/>
            <a:chExt cx="792300" cy="1080458"/>
          </a:xfrm>
        </p:grpSpPr>
        <p:cxnSp>
          <p:nvCxnSpPr>
            <p:cNvPr id="12434" name="Google Shape;12434;p50"/>
            <p:cNvCxnSpPr>
              <a:stCxn id="12435" idx="0"/>
            </p:cNvCxnSpPr>
            <p:nvPr/>
          </p:nvCxnSpPr>
          <p:spPr>
            <a:xfrm rot="10800000">
              <a:off x="2578961" y="2004714"/>
              <a:ext cx="0" cy="3891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2435" name="Google Shape;12435;p50"/>
            <p:cNvSpPr/>
            <p:nvPr/>
          </p:nvSpPr>
          <p:spPr>
            <a:xfrm>
              <a:off x="2283911" y="2393814"/>
              <a:ext cx="590100" cy="5901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50"/>
            <p:cNvSpPr/>
            <p:nvPr/>
          </p:nvSpPr>
          <p:spPr>
            <a:xfrm>
              <a:off x="2182679" y="2292572"/>
              <a:ext cx="792300" cy="792600"/>
            </a:xfrm>
            <a:prstGeom prst="ellipse">
              <a:avLst/>
            </a:prstGeom>
            <a:noFill/>
            <a:ln cap="flat" cmpd="sng" w="38100">
              <a:solidFill>
                <a:schemeClr val="accent3"/>
              </a:solidFill>
              <a:prstDash val="dash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800">
                  <a:solidFill>
                    <a:schemeClr val="lt1"/>
                  </a:solidFill>
                  <a:latin typeface="Alex Brush"/>
                  <a:ea typeface="Alex Brush"/>
                  <a:cs typeface="Alex Brush"/>
                  <a:sym typeface="Alex Brush"/>
                </a:rPr>
                <a:t>1</a:t>
              </a:r>
              <a:endParaRPr sz="2800">
                <a:solidFill>
                  <a:schemeClr val="lt1"/>
                </a:solidFill>
                <a:latin typeface="Alex Brush"/>
                <a:ea typeface="Alex Brush"/>
                <a:cs typeface="Alex Brush"/>
                <a:sym typeface="Alex Brush"/>
              </a:endParaRPr>
            </a:p>
          </p:txBody>
        </p:sp>
      </p:grpSp>
      <p:sp>
        <p:nvSpPr>
          <p:cNvPr id="12436" name="Google Shape;12436;p50"/>
          <p:cNvSpPr txBox="1"/>
          <p:nvPr/>
        </p:nvSpPr>
        <p:spPr>
          <a:xfrm>
            <a:off x="0" y="1568925"/>
            <a:ext cx="1955100" cy="1252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UNDERSTANDING THE PROBLEM</a:t>
            </a:r>
            <a:endParaRPr sz="17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437" name="Google Shape;12437;p50"/>
          <p:cNvSpPr txBox="1"/>
          <p:nvPr/>
        </p:nvSpPr>
        <p:spPr>
          <a:xfrm>
            <a:off x="1795950" y="3657175"/>
            <a:ext cx="1955100" cy="1252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UNDERSTANDING THE SOLUTION</a:t>
            </a:r>
            <a:endParaRPr sz="17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438" name="Google Shape;12438;p50"/>
          <p:cNvSpPr txBox="1"/>
          <p:nvPr/>
        </p:nvSpPr>
        <p:spPr>
          <a:xfrm>
            <a:off x="3665963" y="1529788"/>
            <a:ext cx="1793700" cy="1252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GATHERING FEEDBACK</a:t>
            </a:r>
            <a:endParaRPr sz="17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439" name="Google Shape;12439;p50"/>
          <p:cNvSpPr txBox="1"/>
          <p:nvPr/>
        </p:nvSpPr>
        <p:spPr>
          <a:xfrm>
            <a:off x="6977363" y="1758375"/>
            <a:ext cx="2219400" cy="1252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RECOMMENDATIONS</a:t>
            </a:r>
            <a:endParaRPr sz="17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43" name="Shape 12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44" name="Google Shape;12444;p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00052" y="1001225"/>
            <a:ext cx="5743899" cy="3822650"/>
          </a:xfrm>
          <a:prstGeom prst="rect">
            <a:avLst/>
          </a:prstGeom>
          <a:noFill/>
          <a:ln cap="flat" cmpd="sng" w="2857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2445" name="Google Shape;12445;p51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UNDERSTANDING THE PROBLEM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446" name="Google Shape;12446;p51"/>
          <p:cNvSpPr txBox="1"/>
          <p:nvPr>
            <p:ph idx="4294967295" type="title"/>
          </p:nvPr>
        </p:nvSpPr>
        <p:spPr>
          <a:xfrm>
            <a:off x="720000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IMPACTS OF NITROGEN</a:t>
            </a:r>
            <a:endParaRPr/>
          </a:p>
        </p:txBody>
      </p:sp>
      <p:sp>
        <p:nvSpPr>
          <p:cNvPr id="12447" name="Google Shape;12447;p51"/>
          <p:cNvSpPr txBox="1"/>
          <p:nvPr/>
        </p:nvSpPr>
        <p:spPr>
          <a:xfrm>
            <a:off x="6983200" y="2974575"/>
            <a:ext cx="1960200" cy="27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600">
                <a:latin typeface="Barlow Medium"/>
                <a:ea typeface="Barlow Medium"/>
                <a:cs typeface="Barlow Medium"/>
                <a:sym typeface="Barlow Medium"/>
              </a:rPr>
              <a:t>Image from capecod.com</a:t>
            </a:r>
            <a:endParaRPr i="1" sz="6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51" name="Shape 12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2" name="Google Shape;12452;p52"/>
          <p:cNvSpPr txBox="1"/>
          <p:nvPr>
            <p:ph type="title"/>
          </p:nvPr>
        </p:nvSpPr>
        <p:spPr>
          <a:xfrm>
            <a:off x="720000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IMPLEMENTATION</a:t>
            </a:r>
            <a:r>
              <a:rPr i="1" lang="en"/>
              <a:t> OF NEW NITROGEN REGULATIONS</a:t>
            </a:r>
            <a:endParaRPr/>
          </a:p>
        </p:txBody>
      </p:sp>
      <p:sp>
        <p:nvSpPr>
          <p:cNvPr id="12453" name="Google Shape;12453;p52"/>
          <p:cNvSpPr/>
          <p:nvPr/>
        </p:nvSpPr>
        <p:spPr>
          <a:xfrm>
            <a:off x="222437" y="2280350"/>
            <a:ext cx="1793700" cy="665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rgbClr val="043C62"/>
                </a:solidFill>
                <a:latin typeface="Domine"/>
                <a:ea typeface="Domine"/>
                <a:cs typeface="Domine"/>
                <a:sym typeface="Domine"/>
              </a:rPr>
              <a:t>Pollution</a:t>
            </a:r>
            <a:endParaRPr b="1" sz="2000">
              <a:solidFill>
                <a:srgbClr val="043C6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454" name="Google Shape;12454;p52"/>
          <p:cNvSpPr txBox="1"/>
          <p:nvPr/>
        </p:nvSpPr>
        <p:spPr>
          <a:xfrm>
            <a:off x="442938" y="2741625"/>
            <a:ext cx="1793700" cy="1252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81E1C"/>
                </a:solidFill>
                <a:latin typeface="Barlow Medium"/>
                <a:ea typeface="Barlow Medium"/>
                <a:cs typeface="Barlow Medium"/>
                <a:sym typeface="Barlow Medium"/>
              </a:rPr>
              <a:t>Nitrogen pollution harms environment, public, and economy in the Cape</a:t>
            </a:r>
            <a:endParaRPr>
              <a:solidFill>
                <a:srgbClr val="181E1C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455" name="Google Shape;12455;p52"/>
          <p:cNvSpPr/>
          <p:nvPr/>
        </p:nvSpPr>
        <p:spPr>
          <a:xfrm>
            <a:off x="4480963" y="2311050"/>
            <a:ext cx="1581600" cy="665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rgbClr val="043C62"/>
                </a:solidFill>
                <a:latin typeface="Domine"/>
                <a:ea typeface="Domine"/>
                <a:cs typeface="Domine"/>
                <a:sym typeface="Domine"/>
              </a:rPr>
              <a:t>Feedback + Revisions</a:t>
            </a:r>
            <a:endParaRPr b="1" sz="2000">
              <a:solidFill>
                <a:srgbClr val="043C6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456" name="Google Shape;12456;p52"/>
          <p:cNvSpPr txBox="1"/>
          <p:nvPr/>
        </p:nvSpPr>
        <p:spPr>
          <a:xfrm>
            <a:off x="4384288" y="3046425"/>
            <a:ext cx="1793700" cy="66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81E1C"/>
                </a:solidFill>
                <a:latin typeface="Barlow Medium"/>
                <a:ea typeface="Barlow Medium"/>
                <a:cs typeface="Barlow Medium"/>
                <a:sym typeface="Barlow Medium"/>
              </a:rPr>
              <a:t>Final regulations are passed July 7th, 2023 </a:t>
            </a:r>
            <a:endParaRPr>
              <a:solidFill>
                <a:srgbClr val="181E1C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457" name="Google Shape;12457;p52"/>
          <p:cNvSpPr/>
          <p:nvPr/>
        </p:nvSpPr>
        <p:spPr>
          <a:xfrm>
            <a:off x="2530763" y="2859975"/>
            <a:ext cx="1581600" cy="665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rgbClr val="043C62"/>
                </a:solidFill>
                <a:latin typeface="Domine"/>
                <a:ea typeface="Domine"/>
                <a:cs typeface="Domine"/>
                <a:sym typeface="Domine"/>
              </a:rPr>
              <a:t>Regulation</a:t>
            </a:r>
            <a:endParaRPr b="1" sz="2000">
              <a:solidFill>
                <a:srgbClr val="043C6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458" name="Google Shape;12458;p52"/>
          <p:cNvSpPr txBox="1"/>
          <p:nvPr/>
        </p:nvSpPr>
        <p:spPr>
          <a:xfrm>
            <a:off x="2321800" y="1731400"/>
            <a:ext cx="1950000" cy="108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81E1C"/>
                </a:solidFill>
                <a:latin typeface="Barlow Medium"/>
                <a:ea typeface="Barlow Medium"/>
                <a:cs typeface="Barlow Medium"/>
                <a:sym typeface="Barlow Medium"/>
              </a:rPr>
              <a:t>MassDEP introduces draft of Title 5 amendments and watershed permits October 2022</a:t>
            </a:r>
            <a:endParaRPr>
              <a:solidFill>
                <a:srgbClr val="181E1C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459" name="Google Shape;12459;p52"/>
          <p:cNvSpPr/>
          <p:nvPr/>
        </p:nvSpPr>
        <p:spPr>
          <a:xfrm>
            <a:off x="6491863" y="2859975"/>
            <a:ext cx="2277300" cy="665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rgbClr val="043C62"/>
                </a:solidFill>
                <a:latin typeface="Domine"/>
                <a:ea typeface="Domine"/>
                <a:cs typeface="Domine"/>
                <a:sym typeface="Domine"/>
              </a:rPr>
              <a:t>Implementation</a:t>
            </a:r>
            <a:endParaRPr b="1" sz="2000">
              <a:solidFill>
                <a:srgbClr val="043C6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460" name="Google Shape;12460;p52"/>
          <p:cNvSpPr txBox="1"/>
          <p:nvPr/>
        </p:nvSpPr>
        <p:spPr>
          <a:xfrm>
            <a:off x="6431163" y="2112400"/>
            <a:ext cx="2277300" cy="66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81E1C"/>
                </a:solidFill>
                <a:latin typeface="Barlow Medium"/>
                <a:ea typeface="Barlow Medium"/>
                <a:cs typeface="Barlow Medium"/>
                <a:sym typeface="Barlow Medium"/>
              </a:rPr>
              <a:t>Municipalities are working to be in compliance with new regulations</a:t>
            </a:r>
            <a:endParaRPr>
              <a:solidFill>
                <a:srgbClr val="181E1C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cxnSp>
        <p:nvCxnSpPr>
          <p:cNvPr id="12461" name="Google Shape;12461;p52"/>
          <p:cNvCxnSpPr>
            <a:stCxn id="12453" idx="3"/>
            <a:endCxn id="12457" idx="1"/>
          </p:cNvCxnSpPr>
          <p:nvPr/>
        </p:nvCxnSpPr>
        <p:spPr>
          <a:xfrm>
            <a:off x="2016137" y="2613050"/>
            <a:ext cx="514500" cy="579600"/>
          </a:xfrm>
          <a:prstGeom prst="bentConnector3">
            <a:avLst>
              <a:gd fmla="val 50012" name="adj1"/>
            </a:avLst>
          </a:prstGeom>
          <a:noFill/>
          <a:ln cap="flat" cmpd="sng" w="9525">
            <a:solidFill>
              <a:srgbClr val="043C62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2462" name="Google Shape;12462;p52"/>
          <p:cNvCxnSpPr>
            <a:stCxn id="12457" idx="3"/>
            <a:endCxn id="12455" idx="1"/>
          </p:cNvCxnSpPr>
          <p:nvPr/>
        </p:nvCxnSpPr>
        <p:spPr>
          <a:xfrm flipH="1" rot="10800000">
            <a:off x="4112363" y="2643675"/>
            <a:ext cx="368700" cy="549000"/>
          </a:xfrm>
          <a:prstGeom prst="bentConnector3">
            <a:avLst>
              <a:gd fmla="val 49986" name="adj1"/>
            </a:avLst>
          </a:prstGeom>
          <a:noFill/>
          <a:ln cap="flat" cmpd="sng" w="9525">
            <a:solidFill>
              <a:srgbClr val="043C62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2463" name="Google Shape;12463;p52"/>
          <p:cNvCxnSpPr>
            <a:stCxn id="12455" idx="3"/>
            <a:endCxn id="12459" idx="1"/>
          </p:cNvCxnSpPr>
          <p:nvPr/>
        </p:nvCxnSpPr>
        <p:spPr>
          <a:xfrm>
            <a:off x="6062563" y="2643750"/>
            <a:ext cx="429300" cy="5490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rgbClr val="043C62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2464" name="Google Shape;12464;p52"/>
          <p:cNvGrpSpPr/>
          <p:nvPr/>
        </p:nvGrpSpPr>
        <p:grpSpPr>
          <a:xfrm>
            <a:off x="3076338" y="3405528"/>
            <a:ext cx="468241" cy="468288"/>
            <a:chOff x="4691301" y="3318940"/>
            <a:chExt cx="468241" cy="468288"/>
          </a:xfrm>
        </p:grpSpPr>
        <p:sp>
          <p:nvSpPr>
            <p:cNvPr id="12465" name="Google Shape;12465;p52"/>
            <p:cNvSpPr/>
            <p:nvPr/>
          </p:nvSpPr>
          <p:spPr>
            <a:xfrm>
              <a:off x="4723638" y="3318940"/>
              <a:ext cx="201782" cy="115549"/>
            </a:xfrm>
            <a:custGeom>
              <a:rect b="b" l="l" r="r" t="t"/>
              <a:pathLst>
                <a:path extrusionOk="0" h="2294" w="4006">
                  <a:moveTo>
                    <a:pt x="4006" y="1"/>
                  </a:moveTo>
                  <a:cubicBezTo>
                    <a:pt x="2302" y="1"/>
                    <a:pt x="812" y="920"/>
                    <a:pt x="0" y="2284"/>
                  </a:cubicBezTo>
                  <a:cubicBezTo>
                    <a:pt x="152" y="2053"/>
                    <a:pt x="420" y="1892"/>
                    <a:pt x="723" y="1892"/>
                  </a:cubicBezTo>
                  <a:cubicBezTo>
                    <a:pt x="1026" y="1892"/>
                    <a:pt x="1294" y="2053"/>
                    <a:pt x="1446" y="2293"/>
                  </a:cubicBezTo>
                  <a:cubicBezTo>
                    <a:pt x="1918" y="1776"/>
                    <a:pt x="2543" y="1410"/>
                    <a:pt x="3248" y="1250"/>
                  </a:cubicBezTo>
                  <a:cubicBezTo>
                    <a:pt x="3185" y="1134"/>
                    <a:pt x="3150" y="1000"/>
                    <a:pt x="3150" y="857"/>
                  </a:cubicBezTo>
                  <a:cubicBezTo>
                    <a:pt x="3150" y="384"/>
                    <a:pt x="3533" y="1"/>
                    <a:pt x="4006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52"/>
            <p:cNvSpPr/>
            <p:nvPr/>
          </p:nvSpPr>
          <p:spPr>
            <a:xfrm>
              <a:off x="4925371" y="3318940"/>
              <a:ext cx="201379" cy="115549"/>
            </a:xfrm>
            <a:custGeom>
              <a:rect b="b" l="l" r="r" t="t"/>
              <a:pathLst>
                <a:path extrusionOk="0" h="2294" w="3998">
                  <a:moveTo>
                    <a:pt x="1" y="1"/>
                  </a:moveTo>
                  <a:cubicBezTo>
                    <a:pt x="474" y="1"/>
                    <a:pt x="857" y="384"/>
                    <a:pt x="857" y="857"/>
                  </a:cubicBezTo>
                  <a:cubicBezTo>
                    <a:pt x="857" y="1000"/>
                    <a:pt x="822" y="1134"/>
                    <a:pt x="759" y="1250"/>
                  </a:cubicBezTo>
                  <a:cubicBezTo>
                    <a:pt x="1464" y="1410"/>
                    <a:pt x="2088" y="1776"/>
                    <a:pt x="2561" y="2293"/>
                  </a:cubicBezTo>
                  <a:cubicBezTo>
                    <a:pt x="2713" y="2053"/>
                    <a:pt x="2981" y="1892"/>
                    <a:pt x="3284" y="1892"/>
                  </a:cubicBezTo>
                  <a:cubicBezTo>
                    <a:pt x="3578" y="1892"/>
                    <a:pt x="3846" y="2053"/>
                    <a:pt x="3998" y="2284"/>
                  </a:cubicBezTo>
                  <a:cubicBezTo>
                    <a:pt x="3186" y="920"/>
                    <a:pt x="1696" y="1"/>
                    <a:pt x="1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52"/>
            <p:cNvSpPr/>
            <p:nvPr/>
          </p:nvSpPr>
          <p:spPr>
            <a:xfrm>
              <a:off x="5092549" y="3437561"/>
              <a:ext cx="66992" cy="230594"/>
            </a:xfrm>
            <a:custGeom>
              <a:rect b="b" l="l" r="r" t="t"/>
              <a:pathLst>
                <a:path extrusionOk="0" h="4578" w="1330">
                  <a:moveTo>
                    <a:pt x="723" y="1"/>
                  </a:moveTo>
                  <a:cubicBezTo>
                    <a:pt x="786" y="126"/>
                    <a:pt x="821" y="251"/>
                    <a:pt x="821" y="393"/>
                  </a:cubicBezTo>
                  <a:cubicBezTo>
                    <a:pt x="821" y="857"/>
                    <a:pt x="456" y="1232"/>
                    <a:pt x="1" y="1250"/>
                  </a:cubicBezTo>
                  <a:cubicBezTo>
                    <a:pt x="108" y="1580"/>
                    <a:pt x="161" y="1928"/>
                    <a:pt x="161" y="2294"/>
                  </a:cubicBezTo>
                  <a:cubicBezTo>
                    <a:pt x="161" y="2650"/>
                    <a:pt x="108" y="3007"/>
                    <a:pt x="1" y="3328"/>
                  </a:cubicBezTo>
                  <a:cubicBezTo>
                    <a:pt x="456" y="3355"/>
                    <a:pt x="821" y="3730"/>
                    <a:pt x="821" y="4185"/>
                  </a:cubicBezTo>
                  <a:cubicBezTo>
                    <a:pt x="821" y="4328"/>
                    <a:pt x="786" y="4461"/>
                    <a:pt x="723" y="4577"/>
                  </a:cubicBezTo>
                  <a:cubicBezTo>
                    <a:pt x="1107" y="3899"/>
                    <a:pt x="1330" y="3123"/>
                    <a:pt x="1330" y="2294"/>
                  </a:cubicBezTo>
                  <a:cubicBezTo>
                    <a:pt x="1330" y="1464"/>
                    <a:pt x="1107" y="679"/>
                    <a:pt x="72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52"/>
            <p:cNvSpPr/>
            <p:nvPr/>
          </p:nvSpPr>
          <p:spPr>
            <a:xfrm>
              <a:off x="4777988" y="3405223"/>
              <a:ext cx="294413" cy="133934"/>
            </a:xfrm>
            <a:custGeom>
              <a:rect b="b" l="l" r="r" t="t"/>
              <a:pathLst>
                <a:path extrusionOk="0" h="2659" w="5845">
                  <a:moveTo>
                    <a:pt x="2927" y="1"/>
                  </a:moveTo>
                  <a:cubicBezTo>
                    <a:pt x="1401" y="1"/>
                    <a:pt x="144" y="1169"/>
                    <a:pt x="1" y="2659"/>
                  </a:cubicBezTo>
                  <a:lnTo>
                    <a:pt x="304" y="2659"/>
                  </a:lnTo>
                  <a:cubicBezTo>
                    <a:pt x="634" y="2659"/>
                    <a:pt x="902" y="2391"/>
                    <a:pt x="902" y="2061"/>
                  </a:cubicBezTo>
                  <a:cubicBezTo>
                    <a:pt x="902" y="1910"/>
                    <a:pt x="1027" y="1785"/>
                    <a:pt x="1178" y="1785"/>
                  </a:cubicBezTo>
                  <a:cubicBezTo>
                    <a:pt x="1330" y="1785"/>
                    <a:pt x="1446" y="1910"/>
                    <a:pt x="1446" y="2061"/>
                  </a:cubicBezTo>
                  <a:cubicBezTo>
                    <a:pt x="1446" y="2391"/>
                    <a:pt x="1723" y="2659"/>
                    <a:pt x="2053" y="2659"/>
                  </a:cubicBezTo>
                  <a:cubicBezTo>
                    <a:pt x="2383" y="2659"/>
                    <a:pt x="2650" y="2391"/>
                    <a:pt x="2650" y="2061"/>
                  </a:cubicBezTo>
                  <a:cubicBezTo>
                    <a:pt x="2650" y="1910"/>
                    <a:pt x="2775" y="1785"/>
                    <a:pt x="2927" y="1785"/>
                  </a:cubicBezTo>
                  <a:cubicBezTo>
                    <a:pt x="3079" y="1785"/>
                    <a:pt x="3195" y="1910"/>
                    <a:pt x="3195" y="2061"/>
                  </a:cubicBezTo>
                  <a:cubicBezTo>
                    <a:pt x="3195" y="2391"/>
                    <a:pt x="3471" y="2659"/>
                    <a:pt x="3801" y="2659"/>
                  </a:cubicBezTo>
                  <a:cubicBezTo>
                    <a:pt x="4131" y="2659"/>
                    <a:pt x="4399" y="2391"/>
                    <a:pt x="4399" y="2061"/>
                  </a:cubicBezTo>
                  <a:cubicBezTo>
                    <a:pt x="4399" y="1910"/>
                    <a:pt x="4524" y="1785"/>
                    <a:pt x="4675" y="1785"/>
                  </a:cubicBezTo>
                  <a:cubicBezTo>
                    <a:pt x="4827" y="1785"/>
                    <a:pt x="4943" y="1910"/>
                    <a:pt x="4943" y="2061"/>
                  </a:cubicBezTo>
                  <a:cubicBezTo>
                    <a:pt x="4943" y="2391"/>
                    <a:pt x="5220" y="2659"/>
                    <a:pt x="5550" y="2659"/>
                  </a:cubicBezTo>
                  <a:lnTo>
                    <a:pt x="5844" y="2659"/>
                  </a:lnTo>
                  <a:cubicBezTo>
                    <a:pt x="5710" y="1169"/>
                    <a:pt x="4452" y="1"/>
                    <a:pt x="2927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52"/>
            <p:cNvSpPr/>
            <p:nvPr/>
          </p:nvSpPr>
          <p:spPr>
            <a:xfrm>
              <a:off x="4723638" y="3671679"/>
              <a:ext cx="201782" cy="115549"/>
            </a:xfrm>
            <a:custGeom>
              <a:rect b="b" l="l" r="r" t="t"/>
              <a:pathLst>
                <a:path extrusionOk="0" h="2294" w="4006">
                  <a:moveTo>
                    <a:pt x="1446" y="1"/>
                  </a:moveTo>
                  <a:cubicBezTo>
                    <a:pt x="1294" y="233"/>
                    <a:pt x="1026" y="393"/>
                    <a:pt x="723" y="393"/>
                  </a:cubicBezTo>
                  <a:cubicBezTo>
                    <a:pt x="420" y="393"/>
                    <a:pt x="152" y="242"/>
                    <a:pt x="0" y="1"/>
                  </a:cubicBezTo>
                  <a:lnTo>
                    <a:pt x="0" y="1"/>
                  </a:lnTo>
                  <a:cubicBezTo>
                    <a:pt x="812" y="1366"/>
                    <a:pt x="2302" y="2293"/>
                    <a:pt x="4006" y="2293"/>
                  </a:cubicBezTo>
                  <a:cubicBezTo>
                    <a:pt x="3533" y="2293"/>
                    <a:pt x="3150" y="1901"/>
                    <a:pt x="3150" y="1437"/>
                  </a:cubicBezTo>
                  <a:cubicBezTo>
                    <a:pt x="3150" y="1294"/>
                    <a:pt x="3185" y="1160"/>
                    <a:pt x="3248" y="1036"/>
                  </a:cubicBezTo>
                  <a:cubicBezTo>
                    <a:pt x="2543" y="884"/>
                    <a:pt x="1918" y="509"/>
                    <a:pt x="1446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52"/>
            <p:cNvSpPr/>
            <p:nvPr/>
          </p:nvSpPr>
          <p:spPr>
            <a:xfrm>
              <a:off x="4925371" y="3671679"/>
              <a:ext cx="201379" cy="115095"/>
            </a:xfrm>
            <a:custGeom>
              <a:rect b="b" l="l" r="r" t="t"/>
              <a:pathLst>
                <a:path extrusionOk="0" h="2285" w="3998">
                  <a:moveTo>
                    <a:pt x="2561" y="1"/>
                  </a:moveTo>
                  <a:cubicBezTo>
                    <a:pt x="2088" y="509"/>
                    <a:pt x="1464" y="884"/>
                    <a:pt x="759" y="1036"/>
                  </a:cubicBezTo>
                  <a:cubicBezTo>
                    <a:pt x="822" y="1160"/>
                    <a:pt x="857" y="1294"/>
                    <a:pt x="857" y="1437"/>
                  </a:cubicBezTo>
                  <a:cubicBezTo>
                    <a:pt x="857" y="1901"/>
                    <a:pt x="474" y="2284"/>
                    <a:pt x="1" y="2284"/>
                  </a:cubicBezTo>
                  <a:cubicBezTo>
                    <a:pt x="1696" y="2284"/>
                    <a:pt x="3186" y="1366"/>
                    <a:pt x="3998" y="1"/>
                  </a:cubicBezTo>
                  <a:lnTo>
                    <a:pt x="3998" y="1"/>
                  </a:lnTo>
                  <a:cubicBezTo>
                    <a:pt x="3846" y="242"/>
                    <a:pt x="3578" y="393"/>
                    <a:pt x="3284" y="393"/>
                  </a:cubicBezTo>
                  <a:cubicBezTo>
                    <a:pt x="2981" y="393"/>
                    <a:pt x="2713" y="233"/>
                    <a:pt x="2561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52"/>
            <p:cNvSpPr/>
            <p:nvPr/>
          </p:nvSpPr>
          <p:spPr>
            <a:xfrm>
              <a:off x="4691301" y="3437561"/>
              <a:ext cx="66992" cy="230594"/>
            </a:xfrm>
            <a:custGeom>
              <a:rect b="b" l="l" r="r" t="t"/>
              <a:pathLst>
                <a:path extrusionOk="0" h="4578" w="1330">
                  <a:moveTo>
                    <a:pt x="607" y="1"/>
                  </a:moveTo>
                  <a:cubicBezTo>
                    <a:pt x="223" y="679"/>
                    <a:pt x="0" y="1464"/>
                    <a:pt x="0" y="2294"/>
                  </a:cubicBezTo>
                  <a:cubicBezTo>
                    <a:pt x="0" y="3123"/>
                    <a:pt x="223" y="3899"/>
                    <a:pt x="607" y="4577"/>
                  </a:cubicBezTo>
                  <a:cubicBezTo>
                    <a:pt x="544" y="4461"/>
                    <a:pt x="509" y="4328"/>
                    <a:pt x="509" y="4185"/>
                  </a:cubicBezTo>
                  <a:cubicBezTo>
                    <a:pt x="509" y="3730"/>
                    <a:pt x="874" y="3355"/>
                    <a:pt x="1329" y="3328"/>
                  </a:cubicBezTo>
                  <a:cubicBezTo>
                    <a:pt x="1222" y="3007"/>
                    <a:pt x="1169" y="2650"/>
                    <a:pt x="1169" y="2294"/>
                  </a:cubicBezTo>
                  <a:cubicBezTo>
                    <a:pt x="1169" y="1928"/>
                    <a:pt x="1222" y="1580"/>
                    <a:pt x="1329" y="1250"/>
                  </a:cubicBezTo>
                  <a:cubicBezTo>
                    <a:pt x="874" y="1232"/>
                    <a:pt x="509" y="857"/>
                    <a:pt x="509" y="393"/>
                  </a:cubicBezTo>
                  <a:cubicBezTo>
                    <a:pt x="509" y="251"/>
                    <a:pt x="544" y="126"/>
                    <a:pt x="607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52"/>
            <p:cNvSpPr/>
            <p:nvPr/>
          </p:nvSpPr>
          <p:spPr>
            <a:xfrm>
              <a:off x="4777988" y="3546309"/>
              <a:ext cx="294413" cy="154636"/>
            </a:xfrm>
            <a:custGeom>
              <a:rect b="b" l="l" r="r" t="t"/>
              <a:pathLst>
                <a:path extrusionOk="0" h="3070" w="5845">
                  <a:moveTo>
                    <a:pt x="1178" y="1"/>
                  </a:moveTo>
                  <a:cubicBezTo>
                    <a:pt x="964" y="251"/>
                    <a:pt x="652" y="402"/>
                    <a:pt x="304" y="402"/>
                  </a:cubicBezTo>
                  <a:lnTo>
                    <a:pt x="1" y="402"/>
                  </a:lnTo>
                  <a:cubicBezTo>
                    <a:pt x="144" y="1892"/>
                    <a:pt x="1401" y="3070"/>
                    <a:pt x="2927" y="3070"/>
                  </a:cubicBezTo>
                  <a:cubicBezTo>
                    <a:pt x="4452" y="3070"/>
                    <a:pt x="5710" y="1892"/>
                    <a:pt x="5844" y="402"/>
                  </a:cubicBezTo>
                  <a:lnTo>
                    <a:pt x="5550" y="402"/>
                  </a:lnTo>
                  <a:cubicBezTo>
                    <a:pt x="5202" y="402"/>
                    <a:pt x="4881" y="251"/>
                    <a:pt x="4675" y="1"/>
                  </a:cubicBezTo>
                  <a:cubicBezTo>
                    <a:pt x="4461" y="251"/>
                    <a:pt x="4149" y="402"/>
                    <a:pt x="3801" y="402"/>
                  </a:cubicBezTo>
                  <a:cubicBezTo>
                    <a:pt x="3453" y="402"/>
                    <a:pt x="3132" y="251"/>
                    <a:pt x="2927" y="1"/>
                  </a:cubicBezTo>
                  <a:cubicBezTo>
                    <a:pt x="2713" y="251"/>
                    <a:pt x="2401" y="402"/>
                    <a:pt x="2053" y="402"/>
                  </a:cubicBezTo>
                  <a:cubicBezTo>
                    <a:pt x="1705" y="402"/>
                    <a:pt x="1384" y="251"/>
                    <a:pt x="1178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52"/>
            <p:cNvSpPr/>
            <p:nvPr/>
          </p:nvSpPr>
          <p:spPr>
            <a:xfrm>
              <a:off x="4744290" y="3441641"/>
              <a:ext cx="31532" cy="31481"/>
            </a:xfrm>
            <a:custGeom>
              <a:rect b="b" l="l" r="r" t="t"/>
              <a:pathLst>
                <a:path extrusionOk="0" h="625" w="626">
                  <a:moveTo>
                    <a:pt x="313" y="0"/>
                  </a:moveTo>
                  <a:cubicBezTo>
                    <a:pt x="143" y="0"/>
                    <a:pt x="1" y="143"/>
                    <a:pt x="1" y="312"/>
                  </a:cubicBezTo>
                  <a:cubicBezTo>
                    <a:pt x="1" y="491"/>
                    <a:pt x="143" y="625"/>
                    <a:pt x="313" y="625"/>
                  </a:cubicBezTo>
                  <a:cubicBezTo>
                    <a:pt x="482" y="625"/>
                    <a:pt x="625" y="491"/>
                    <a:pt x="625" y="312"/>
                  </a:cubicBezTo>
                  <a:cubicBezTo>
                    <a:pt x="625" y="143"/>
                    <a:pt x="482" y="0"/>
                    <a:pt x="313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52"/>
            <p:cNvSpPr/>
            <p:nvPr/>
          </p:nvSpPr>
          <p:spPr>
            <a:xfrm>
              <a:off x="5075021" y="3441641"/>
              <a:ext cx="31532" cy="31481"/>
            </a:xfrm>
            <a:custGeom>
              <a:rect b="b" l="l" r="r" t="t"/>
              <a:pathLst>
                <a:path extrusionOk="0" h="625" w="626">
                  <a:moveTo>
                    <a:pt x="313" y="0"/>
                  </a:moveTo>
                  <a:cubicBezTo>
                    <a:pt x="143" y="0"/>
                    <a:pt x="1" y="143"/>
                    <a:pt x="1" y="312"/>
                  </a:cubicBezTo>
                  <a:cubicBezTo>
                    <a:pt x="1" y="491"/>
                    <a:pt x="143" y="625"/>
                    <a:pt x="313" y="625"/>
                  </a:cubicBezTo>
                  <a:cubicBezTo>
                    <a:pt x="482" y="625"/>
                    <a:pt x="625" y="491"/>
                    <a:pt x="625" y="312"/>
                  </a:cubicBezTo>
                  <a:cubicBezTo>
                    <a:pt x="625" y="143"/>
                    <a:pt x="482" y="0"/>
                    <a:pt x="313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52"/>
            <p:cNvSpPr/>
            <p:nvPr/>
          </p:nvSpPr>
          <p:spPr>
            <a:xfrm>
              <a:off x="5075021" y="3632592"/>
              <a:ext cx="31532" cy="31532"/>
            </a:xfrm>
            <a:custGeom>
              <a:rect b="b" l="l" r="r" t="t"/>
              <a:pathLst>
                <a:path extrusionOk="0" h="626" w="626">
                  <a:moveTo>
                    <a:pt x="313" y="1"/>
                  </a:moveTo>
                  <a:cubicBezTo>
                    <a:pt x="143" y="1"/>
                    <a:pt x="1" y="143"/>
                    <a:pt x="1" y="313"/>
                  </a:cubicBezTo>
                  <a:cubicBezTo>
                    <a:pt x="1" y="482"/>
                    <a:pt x="143" y="625"/>
                    <a:pt x="313" y="625"/>
                  </a:cubicBezTo>
                  <a:cubicBezTo>
                    <a:pt x="482" y="625"/>
                    <a:pt x="625" y="482"/>
                    <a:pt x="625" y="313"/>
                  </a:cubicBezTo>
                  <a:cubicBezTo>
                    <a:pt x="625" y="143"/>
                    <a:pt x="482" y="1"/>
                    <a:pt x="31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52"/>
            <p:cNvSpPr/>
            <p:nvPr/>
          </p:nvSpPr>
          <p:spPr>
            <a:xfrm>
              <a:off x="4744290" y="3632592"/>
              <a:ext cx="31532" cy="31532"/>
            </a:xfrm>
            <a:custGeom>
              <a:rect b="b" l="l" r="r" t="t"/>
              <a:pathLst>
                <a:path extrusionOk="0" h="626" w="626">
                  <a:moveTo>
                    <a:pt x="313" y="1"/>
                  </a:moveTo>
                  <a:cubicBezTo>
                    <a:pt x="143" y="1"/>
                    <a:pt x="1" y="143"/>
                    <a:pt x="1" y="313"/>
                  </a:cubicBezTo>
                  <a:cubicBezTo>
                    <a:pt x="1" y="482"/>
                    <a:pt x="143" y="625"/>
                    <a:pt x="313" y="625"/>
                  </a:cubicBezTo>
                  <a:cubicBezTo>
                    <a:pt x="482" y="625"/>
                    <a:pt x="625" y="482"/>
                    <a:pt x="625" y="313"/>
                  </a:cubicBezTo>
                  <a:cubicBezTo>
                    <a:pt x="625" y="143"/>
                    <a:pt x="482" y="1"/>
                    <a:pt x="31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52"/>
            <p:cNvSpPr/>
            <p:nvPr/>
          </p:nvSpPr>
          <p:spPr>
            <a:xfrm>
              <a:off x="4909655" y="3346341"/>
              <a:ext cx="31532" cy="31532"/>
            </a:xfrm>
            <a:custGeom>
              <a:rect b="b" l="l" r="r" t="t"/>
              <a:pathLst>
                <a:path extrusionOk="0" h="626" w="626">
                  <a:moveTo>
                    <a:pt x="313" y="1"/>
                  </a:moveTo>
                  <a:cubicBezTo>
                    <a:pt x="143" y="1"/>
                    <a:pt x="1" y="144"/>
                    <a:pt x="1" y="313"/>
                  </a:cubicBezTo>
                  <a:cubicBezTo>
                    <a:pt x="1" y="483"/>
                    <a:pt x="143" y="625"/>
                    <a:pt x="313" y="625"/>
                  </a:cubicBezTo>
                  <a:cubicBezTo>
                    <a:pt x="482" y="625"/>
                    <a:pt x="625" y="483"/>
                    <a:pt x="625" y="313"/>
                  </a:cubicBezTo>
                  <a:cubicBezTo>
                    <a:pt x="625" y="144"/>
                    <a:pt x="482" y="1"/>
                    <a:pt x="31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52"/>
            <p:cNvSpPr/>
            <p:nvPr/>
          </p:nvSpPr>
          <p:spPr>
            <a:xfrm>
              <a:off x="4909655" y="3728295"/>
              <a:ext cx="31532" cy="31078"/>
            </a:xfrm>
            <a:custGeom>
              <a:rect b="b" l="l" r="r" t="t"/>
              <a:pathLst>
                <a:path extrusionOk="0" h="617" w="626">
                  <a:moveTo>
                    <a:pt x="313" y="1"/>
                  </a:moveTo>
                  <a:cubicBezTo>
                    <a:pt x="143" y="1"/>
                    <a:pt x="1" y="135"/>
                    <a:pt x="1" y="313"/>
                  </a:cubicBezTo>
                  <a:cubicBezTo>
                    <a:pt x="1" y="482"/>
                    <a:pt x="143" y="616"/>
                    <a:pt x="313" y="616"/>
                  </a:cubicBezTo>
                  <a:cubicBezTo>
                    <a:pt x="482" y="616"/>
                    <a:pt x="625" y="482"/>
                    <a:pt x="625" y="313"/>
                  </a:cubicBezTo>
                  <a:cubicBezTo>
                    <a:pt x="625" y="135"/>
                    <a:pt x="482" y="1"/>
                    <a:pt x="31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79" name="Google Shape;12479;p52"/>
          <p:cNvGrpSpPr/>
          <p:nvPr/>
        </p:nvGrpSpPr>
        <p:grpSpPr>
          <a:xfrm>
            <a:off x="5047244" y="1620398"/>
            <a:ext cx="467786" cy="468289"/>
            <a:chOff x="5396332" y="3318940"/>
            <a:chExt cx="467786" cy="468289"/>
          </a:xfrm>
        </p:grpSpPr>
        <p:sp>
          <p:nvSpPr>
            <p:cNvPr id="12480" name="Google Shape;12480;p52"/>
            <p:cNvSpPr/>
            <p:nvPr/>
          </p:nvSpPr>
          <p:spPr>
            <a:xfrm>
              <a:off x="5396332" y="3318940"/>
              <a:ext cx="174381" cy="188434"/>
            </a:xfrm>
            <a:custGeom>
              <a:rect b="b" l="l" r="r" t="t"/>
              <a:pathLst>
                <a:path extrusionOk="0" h="3741" w="3462">
                  <a:moveTo>
                    <a:pt x="857" y="1"/>
                  </a:moveTo>
                  <a:cubicBezTo>
                    <a:pt x="375" y="1"/>
                    <a:pt x="0" y="384"/>
                    <a:pt x="0" y="857"/>
                  </a:cubicBezTo>
                  <a:cubicBezTo>
                    <a:pt x="0" y="1330"/>
                    <a:pt x="384" y="1705"/>
                    <a:pt x="857" y="1705"/>
                  </a:cubicBezTo>
                  <a:lnTo>
                    <a:pt x="2578" y="1705"/>
                  </a:lnTo>
                  <a:cubicBezTo>
                    <a:pt x="2757" y="1705"/>
                    <a:pt x="2908" y="1856"/>
                    <a:pt x="2891" y="2044"/>
                  </a:cubicBezTo>
                  <a:cubicBezTo>
                    <a:pt x="2882" y="2195"/>
                    <a:pt x="2748" y="2320"/>
                    <a:pt x="2587" y="2320"/>
                  </a:cubicBezTo>
                  <a:lnTo>
                    <a:pt x="2293" y="2320"/>
                  </a:lnTo>
                  <a:cubicBezTo>
                    <a:pt x="1820" y="2320"/>
                    <a:pt x="1445" y="2704"/>
                    <a:pt x="1445" y="3168"/>
                  </a:cubicBezTo>
                  <a:lnTo>
                    <a:pt x="1445" y="3462"/>
                  </a:lnTo>
                  <a:cubicBezTo>
                    <a:pt x="1445" y="3596"/>
                    <a:pt x="1552" y="3721"/>
                    <a:pt x="1686" y="3739"/>
                  </a:cubicBezTo>
                  <a:cubicBezTo>
                    <a:pt x="1697" y="3740"/>
                    <a:pt x="1708" y="3740"/>
                    <a:pt x="1718" y="3740"/>
                  </a:cubicBezTo>
                  <a:cubicBezTo>
                    <a:pt x="1872" y="3740"/>
                    <a:pt x="1990" y="3621"/>
                    <a:pt x="1990" y="3471"/>
                  </a:cubicBezTo>
                  <a:lnTo>
                    <a:pt x="1990" y="3177"/>
                  </a:lnTo>
                  <a:cubicBezTo>
                    <a:pt x="1990" y="3007"/>
                    <a:pt x="2132" y="2864"/>
                    <a:pt x="2302" y="2864"/>
                  </a:cubicBezTo>
                  <a:lnTo>
                    <a:pt x="2596" y="2864"/>
                  </a:lnTo>
                  <a:cubicBezTo>
                    <a:pt x="3087" y="2864"/>
                    <a:pt x="3462" y="2463"/>
                    <a:pt x="3453" y="1990"/>
                  </a:cubicBezTo>
                  <a:cubicBezTo>
                    <a:pt x="3435" y="1526"/>
                    <a:pt x="3042" y="1160"/>
                    <a:pt x="2578" y="1160"/>
                  </a:cubicBezTo>
                  <a:lnTo>
                    <a:pt x="857" y="1160"/>
                  </a:lnTo>
                  <a:cubicBezTo>
                    <a:pt x="678" y="1160"/>
                    <a:pt x="544" y="1027"/>
                    <a:pt x="544" y="857"/>
                  </a:cubicBezTo>
                  <a:cubicBezTo>
                    <a:pt x="544" y="679"/>
                    <a:pt x="678" y="545"/>
                    <a:pt x="857" y="545"/>
                  </a:cubicBezTo>
                  <a:lnTo>
                    <a:pt x="1722" y="545"/>
                  </a:lnTo>
                  <a:cubicBezTo>
                    <a:pt x="1865" y="545"/>
                    <a:pt x="1981" y="447"/>
                    <a:pt x="1999" y="304"/>
                  </a:cubicBezTo>
                  <a:cubicBezTo>
                    <a:pt x="2016" y="143"/>
                    <a:pt x="1891" y="1"/>
                    <a:pt x="1731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52"/>
            <p:cNvSpPr/>
            <p:nvPr/>
          </p:nvSpPr>
          <p:spPr>
            <a:xfrm>
              <a:off x="5396332" y="3539106"/>
              <a:ext cx="174381" cy="58480"/>
            </a:xfrm>
            <a:custGeom>
              <a:rect b="b" l="l" r="r" t="t"/>
              <a:pathLst>
                <a:path extrusionOk="0" h="1161" w="3462">
                  <a:moveTo>
                    <a:pt x="268" y="1"/>
                  </a:moveTo>
                  <a:cubicBezTo>
                    <a:pt x="116" y="1"/>
                    <a:pt x="0" y="126"/>
                    <a:pt x="0" y="278"/>
                  </a:cubicBezTo>
                  <a:lnTo>
                    <a:pt x="0" y="1161"/>
                  </a:lnTo>
                  <a:lnTo>
                    <a:pt x="3462" y="1161"/>
                  </a:lnTo>
                  <a:lnTo>
                    <a:pt x="3462" y="278"/>
                  </a:lnTo>
                  <a:cubicBezTo>
                    <a:pt x="3462" y="126"/>
                    <a:pt x="3337" y="1"/>
                    <a:pt x="3194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52"/>
            <p:cNvSpPr/>
            <p:nvPr/>
          </p:nvSpPr>
          <p:spPr>
            <a:xfrm>
              <a:off x="5396332" y="3450607"/>
              <a:ext cx="467786" cy="336623"/>
            </a:xfrm>
            <a:custGeom>
              <a:rect b="b" l="l" r="r" t="t"/>
              <a:pathLst>
                <a:path extrusionOk="0" h="6683" w="9287">
                  <a:moveTo>
                    <a:pt x="7574" y="1"/>
                  </a:moveTo>
                  <a:cubicBezTo>
                    <a:pt x="6566" y="1"/>
                    <a:pt x="5629" y="500"/>
                    <a:pt x="5076" y="1339"/>
                  </a:cubicBezTo>
                  <a:lnTo>
                    <a:pt x="3462" y="3756"/>
                  </a:lnTo>
                  <a:lnTo>
                    <a:pt x="3462" y="3462"/>
                  </a:lnTo>
                  <a:lnTo>
                    <a:pt x="0" y="3462"/>
                  </a:lnTo>
                  <a:lnTo>
                    <a:pt x="0" y="4657"/>
                  </a:lnTo>
                  <a:cubicBezTo>
                    <a:pt x="0" y="4657"/>
                    <a:pt x="901" y="6682"/>
                    <a:pt x="2016" y="6682"/>
                  </a:cubicBezTo>
                  <a:cubicBezTo>
                    <a:pt x="3024" y="6682"/>
                    <a:pt x="3952" y="6183"/>
                    <a:pt x="4514" y="5344"/>
                  </a:cubicBezTo>
                  <a:lnTo>
                    <a:pt x="7307" y="1151"/>
                  </a:lnTo>
                  <a:cubicBezTo>
                    <a:pt x="7552" y="784"/>
                    <a:pt x="7959" y="562"/>
                    <a:pt x="8396" y="562"/>
                  </a:cubicBezTo>
                  <a:cubicBezTo>
                    <a:pt x="8404" y="562"/>
                    <a:pt x="8413" y="562"/>
                    <a:pt x="8422" y="563"/>
                  </a:cubicBezTo>
                  <a:lnTo>
                    <a:pt x="9019" y="563"/>
                  </a:lnTo>
                  <a:cubicBezTo>
                    <a:pt x="9171" y="554"/>
                    <a:pt x="9287" y="429"/>
                    <a:pt x="9287" y="286"/>
                  </a:cubicBezTo>
                  <a:cubicBezTo>
                    <a:pt x="9287" y="134"/>
                    <a:pt x="9019" y="1"/>
                    <a:pt x="9019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83" name="Google Shape;12483;p52"/>
          <p:cNvGrpSpPr/>
          <p:nvPr/>
        </p:nvGrpSpPr>
        <p:grpSpPr>
          <a:xfrm>
            <a:off x="1199542" y="1807592"/>
            <a:ext cx="443657" cy="443464"/>
            <a:chOff x="4691301" y="2690527"/>
            <a:chExt cx="468240" cy="468036"/>
          </a:xfrm>
        </p:grpSpPr>
        <p:sp>
          <p:nvSpPr>
            <p:cNvPr id="12484" name="Google Shape;12484;p52"/>
            <p:cNvSpPr/>
            <p:nvPr/>
          </p:nvSpPr>
          <p:spPr>
            <a:xfrm>
              <a:off x="4691301" y="3087088"/>
              <a:ext cx="468240" cy="71475"/>
            </a:xfrm>
            <a:custGeom>
              <a:rect b="b" l="l" r="r" t="t"/>
              <a:pathLst>
                <a:path extrusionOk="0" h="1419" w="9296">
                  <a:moveTo>
                    <a:pt x="277" y="0"/>
                  </a:moveTo>
                  <a:cubicBezTo>
                    <a:pt x="125" y="0"/>
                    <a:pt x="0" y="125"/>
                    <a:pt x="0" y="277"/>
                  </a:cubicBezTo>
                  <a:cubicBezTo>
                    <a:pt x="0" y="910"/>
                    <a:pt x="517" y="1419"/>
                    <a:pt x="1151" y="1419"/>
                  </a:cubicBezTo>
                  <a:cubicBezTo>
                    <a:pt x="1499" y="1419"/>
                    <a:pt x="1811" y="1267"/>
                    <a:pt x="2025" y="1017"/>
                  </a:cubicBezTo>
                  <a:cubicBezTo>
                    <a:pt x="2230" y="1267"/>
                    <a:pt x="2543" y="1419"/>
                    <a:pt x="2899" y="1419"/>
                  </a:cubicBezTo>
                  <a:cubicBezTo>
                    <a:pt x="3247" y="1419"/>
                    <a:pt x="3560" y="1267"/>
                    <a:pt x="3774" y="1017"/>
                  </a:cubicBezTo>
                  <a:cubicBezTo>
                    <a:pt x="3979" y="1267"/>
                    <a:pt x="4300" y="1419"/>
                    <a:pt x="4648" y="1419"/>
                  </a:cubicBezTo>
                  <a:cubicBezTo>
                    <a:pt x="4996" y="1419"/>
                    <a:pt x="5308" y="1267"/>
                    <a:pt x="5522" y="1017"/>
                  </a:cubicBezTo>
                  <a:cubicBezTo>
                    <a:pt x="5727" y="1267"/>
                    <a:pt x="6049" y="1419"/>
                    <a:pt x="6396" y="1419"/>
                  </a:cubicBezTo>
                  <a:cubicBezTo>
                    <a:pt x="6744" y="1419"/>
                    <a:pt x="7057" y="1267"/>
                    <a:pt x="7271" y="1017"/>
                  </a:cubicBezTo>
                  <a:cubicBezTo>
                    <a:pt x="7485" y="1267"/>
                    <a:pt x="7797" y="1419"/>
                    <a:pt x="8145" y="1419"/>
                  </a:cubicBezTo>
                  <a:cubicBezTo>
                    <a:pt x="8778" y="1419"/>
                    <a:pt x="9296" y="910"/>
                    <a:pt x="9296" y="277"/>
                  </a:cubicBezTo>
                  <a:cubicBezTo>
                    <a:pt x="9296" y="125"/>
                    <a:pt x="9171" y="0"/>
                    <a:pt x="9019" y="0"/>
                  </a:cubicBezTo>
                  <a:cubicBezTo>
                    <a:pt x="8868" y="0"/>
                    <a:pt x="8752" y="125"/>
                    <a:pt x="8752" y="277"/>
                  </a:cubicBezTo>
                  <a:cubicBezTo>
                    <a:pt x="8752" y="607"/>
                    <a:pt x="8475" y="875"/>
                    <a:pt x="8145" y="875"/>
                  </a:cubicBezTo>
                  <a:cubicBezTo>
                    <a:pt x="7815" y="875"/>
                    <a:pt x="7538" y="607"/>
                    <a:pt x="7538" y="277"/>
                  </a:cubicBezTo>
                  <a:cubicBezTo>
                    <a:pt x="7538" y="125"/>
                    <a:pt x="7422" y="0"/>
                    <a:pt x="7271" y="0"/>
                  </a:cubicBezTo>
                  <a:cubicBezTo>
                    <a:pt x="7119" y="0"/>
                    <a:pt x="6994" y="125"/>
                    <a:pt x="6994" y="277"/>
                  </a:cubicBezTo>
                  <a:cubicBezTo>
                    <a:pt x="6994" y="607"/>
                    <a:pt x="6727" y="875"/>
                    <a:pt x="6396" y="875"/>
                  </a:cubicBezTo>
                  <a:cubicBezTo>
                    <a:pt x="6066" y="875"/>
                    <a:pt x="5790" y="607"/>
                    <a:pt x="5790" y="277"/>
                  </a:cubicBezTo>
                  <a:cubicBezTo>
                    <a:pt x="5790" y="125"/>
                    <a:pt x="5674" y="0"/>
                    <a:pt x="5522" y="0"/>
                  </a:cubicBezTo>
                  <a:cubicBezTo>
                    <a:pt x="5371" y="0"/>
                    <a:pt x="5246" y="125"/>
                    <a:pt x="5246" y="277"/>
                  </a:cubicBezTo>
                  <a:cubicBezTo>
                    <a:pt x="5246" y="607"/>
                    <a:pt x="4978" y="875"/>
                    <a:pt x="4648" y="875"/>
                  </a:cubicBezTo>
                  <a:cubicBezTo>
                    <a:pt x="4318" y="875"/>
                    <a:pt x="4041" y="607"/>
                    <a:pt x="4041" y="277"/>
                  </a:cubicBezTo>
                  <a:cubicBezTo>
                    <a:pt x="4041" y="125"/>
                    <a:pt x="3925" y="0"/>
                    <a:pt x="3774" y="0"/>
                  </a:cubicBezTo>
                  <a:cubicBezTo>
                    <a:pt x="3622" y="0"/>
                    <a:pt x="3497" y="125"/>
                    <a:pt x="3497" y="277"/>
                  </a:cubicBezTo>
                  <a:cubicBezTo>
                    <a:pt x="3497" y="607"/>
                    <a:pt x="3229" y="875"/>
                    <a:pt x="2899" y="875"/>
                  </a:cubicBezTo>
                  <a:cubicBezTo>
                    <a:pt x="2560" y="875"/>
                    <a:pt x="2293" y="607"/>
                    <a:pt x="2293" y="277"/>
                  </a:cubicBezTo>
                  <a:cubicBezTo>
                    <a:pt x="2293" y="125"/>
                    <a:pt x="2168" y="0"/>
                    <a:pt x="2025" y="0"/>
                  </a:cubicBezTo>
                  <a:cubicBezTo>
                    <a:pt x="1873" y="0"/>
                    <a:pt x="1749" y="125"/>
                    <a:pt x="1749" y="277"/>
                  </a:cubicBezTo>
                  <a:cubicBezTo>
                    <a:pt x="1749" y="607"/>
                    <a:pt x="1481" y="875"/>
                    <a:pt x="1151" y="875"/>
                  </a:cubicBezTo>
                  <a:cubicBezTo>
                    <a:pt x="812" y="875"/>
                    <a:pt x="544" y="607"/>
                    <a:pt x="544" y="277"/>
                  </a:cubicBezTo>
                  <a:cubicBezTo>
                    <a:pt x="544" y="125"/>
                    <a:pt x="419" y="0"/>
                    <a:pt x="277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52"/>
            <p:cNvSpPr/>
            <p:nvPr/>
          </p:nvSpPr>
          <p:spPr>
            <a:xfrm>
              <a:off x="4691301" y="2954968"/>
              <a:ext cx="468240" cy="71525"/>
            </a:xfrm>
            <a:custGeom>
              <a:rect b="b" l="l" r="r" t="t"/>
              <a:pathLst>
                <a:path extrusionOk="0" h="1420" w="9296">
                  <a:moveTo>
                    <a:pt x="277" y="1"/>
                  </a:moveTo>
                  <a:cubicBezTo>
                    <a:pt x="125" y="1"/>
                    <a:pt x="0" y="126"/>
                    <a:pt x="0" y="277"/>
                  </a:cubicBezTo>
                  <a:cubicBezTo>
                    <a:pt x="0" y="911"/>
                    <a:pt x="517" y="1419"/>
                    <a:pt x="1151" y="1419"/>
                  </a:cubicBezTo>
                  <a:cubicBezTo>
                    <a:pt x="1499" y="1419"/>
                    <a:pt x="1811" y="1259"/>
                    <a:pt x="2025" y="1018"/>
                  </a:cubicBezTo>
                  <a:cubicBezTo>
                    <a:pt x="2230" y="1259"/>
                    <a:pt x="2543" y="1419"/>
                    <a:pt x="2899" y="1419"/>
                  </a:cubicBezTo>
                  <a:cubicBezTo>
                    <a:pt x="3247" y="1419"/>
                    <a:pt x="3560" y="1259"/>
                    <a:pt x="3774" y="1018"/>
                  </a:cubicBezTo>
                  <a:cubicBezTo>
                    <a:pt x="3979" y="1259"/>
                    <a:pt x="4300" y="1419"/>
                    <a:pt x="4648" y="1419"/>
                  </a:cubicBezTo>
                  <a:cubicBezTo>
                    <a:pt x="4996" y="1419"/>
                    <a:pt x="5308" y="1259"/>
                    <a:pt x="5522" y="1018"/>
                  </a:cubicBezTo>
                  <a:cubicBezTo>
                    <a:pt x="5727" y="1259"/>
                    <a:pt x="6049" y="1419"/>
                    <a:pt x="6396" y="1419"/>
                  </a:cubicBezTo>
                  <a:cubicBezTo>
                    <a:pt x="6744" y="1419"/>
                    <a:pt x="7057" y="1259"/>
                    <a:pt x="7271" y="1018"/>
                  </a:cubicBezTo>
                  <a:cubicBezTo>
                    <a:pt x="7485" y="1259"/>
                    <a:pt x="7797" y="1419"/>
                    <a:pt x="8145" y="1419"/>
                  </a:cubicBezTo>
                  <a:cubicBezTo>
                    <a:pt x="8778" y="1419"/>
                    <a:pt x="9296" y="902"/>
                    <a:pt x="9296" y="277"/>
                  </a:cubicBezTo>
                  <a:cubicBezTo>
                    <a:pt x="9296" y="126"/>
                    <a:pt x="9171" y="1"/>
                    <a:pt x="9019" y="1"/>
                  </a:cubicBezTo>
                  <a:cubicBezTo>
                    <a:pt x="8868" y="1"/>
                    <a:pt x="8752" y="126"/>
                    <a:pt x="8752" y="277"/>
                  </a:cubicBezTo>
                  <a:cubicBezTo>
                    <a:pt x="8752" y="607"/>
                    <a:pt x="8475" y="875"/>
                    <a:pt x="8145" y="875"/>
                  </a:cubicBezTo>
                  <a:cubicBezTo>
                    <a:pt x="7815" y="875"/>
                    <a:pt x="7538" y="607"/>
                    <a:pt x="7538" y="277"/>
                  </a:cubicBezTo>
                  <a:cubicBezTo>
                    <a:pt x="7538" y="126"/>
                    <a:pt x="7422" y="1"/>
                    <a:pt x="7271" y="1"/>
                  </a:cubicBezTo>
                  <a:cubicBezTo>
                    <a:pt x="7119" y="1"/>
                    <a:pt x="6994" y="126"/>
                    <a:pt x="6994" y="277"/>
                  </a:cubicBezTo>
                  <a:cubicBezTo>
                    <a:pt x="6994" y="607"/>
                    <a:pt x="6727" y="875"/>
                    <a:pt x="6396" y="875"/>
                  </a:cubicBezTo>
                  <a:cubicBezTo>
                    <a:pt x="6066" y="875"/>
                    <a:pt x="5790" y="607"/>
                    <a:pt x="5790" y="277"/>
                  </a:cubicBezTo>
                  <a:cubicBezTo>
                    <a:pt x="5790" y="126"/>
                    <a:pt x="5674" y="1"/>
                    <a:pt x="5522" y="1"/>
                  </a:cubicBezTo>
                  <a:cubicBezTo>
                    <a:pt x="5371" y="1"/>
                    <a:pt x="5246" y="126"/>
                    <a:pt x="5246" y="277"/>
                  </a:cubicBezTo>
                  <a:cubicBezTo>
                    <a:pt x="5246" y="607"/>
                    <a:pt x="4978" y="875"/>
                    <a:pt x="4648" y="875"/>
                  </a:cubicBezTo>
                  <a:cubicBezTo>
                    <a:pt x="4318" y="875"/>
                    <a:pt x="4041" y="607"/>
                    <a:pt x="4041" y="277"/>
                  </a:cubicBezTo>
                  <a:cubicBezTo>
                    <a:pt x="4041" y="126"/>
                    <a:pt x="3925" y="1"/>
                    <a:pt x="3774" y="1"/>
                  </a:cubicBezTo>
                  <a:cubicBezTo>
                    <a:pt x="3622" y="1"/>
                    <a:pt x="3497" y="126"/>
                    <a:pt x="3497" y="277"/>
                  </a:cubicBezTo>
                  <a:cubicBezTo>
                    <a:pt x="3497" y="607"/>
                    <a:pt x="3229" y="875"/>
                    <a:pt x="2899" y="875"/>
                  </a:cubicBezTo>
                  <a:cubicBezTo>
                    <a:pt x="2560" y="875"/>
                    <a:pt x="2293" y="607"/>
                    <a:pt x="2293" y="277"/>
                  </a:cubicBezTo>
                  <a:cubicBezTo>
                    <a:pt x="2293" y="126"/>
                    <a:pt x="2168" y="1"/>
                    <a:pt x="2025" y="1"/>
                  </a:cubicBezTo>
                  <a:cubicBezTo>
                    <a:pt x="1873" y="1"/>
                    <a:pt x="1749" y="126"/>
                    <a:pt x="1749" y="277"/>
                  </a:cubicBezTo>
                  <a:cubicBezTo>
                    <a:pt x="1749" y="607"/>
                    <a:pt x="1481" y="875"/>
                    <a:pt x="1151" y="875"/>
                  </a:cubicBezTo>
                  <a:cubicBezTo>
                    <a:pt x="812" y="875"/>
                    <a:pt x="544" y="607"/>
                    <a:pt x="544" y="277"/>
                  </a:cubicBezTo>
                  <a:cubicBezTo>
                    <a:pt x="544" y="126"/>
                    <a:pt x="419" y="1"/>
                    <a:pt x="277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52"/>
            <p:cNvSpPr/>
            <p:nvPr/>
          </p:nvSpPr>
          <p:spPr>
            <a:xfrm>
              <a:off x="4978864" y="2690527"/>
              <a:ext cx="123608" cy="98927"/>
            </a:xfrm>
            <a:custGeom>
              <a:rect b="b" l="l" r="r" t="t"/>
              <a:pathLst>
                <a:path extrusionOk="0" h="1964" w="2454">
                  <a:moveTo>
                    <a:pt x="623" y="1"/>
                  </a:moveTo>
                  <a:cubicBezTo>
                    <a:pt x="531" y="1"/>
                    <a:pt x="440" y="50"/>
                    <a:pt x="393" y="139"/>
                  </a:cubicBezTo>
                  <a:lnTo>
                    <a:pt x="81" y="674"/>
                  </a:lnTo>
                  <a:cubicBezTo>
                    <a:pt x="1" y="808"/>
                    <a:pt x="45" y="978"/>
                    <a:pt x="179" y="1049"/>
                  </a:cubicBezTo>
                  <a:lnTo>
                    <a:pt x="1696" y="1923"/>
                  </a:lnTo>
                  <a:cubicBezTo>
                    <a:pt x="1738" y="1950"/>
                    <a:pt x="1785" y="1963"/>
                    <a:pt x="1832" y="1963"/>
                  </a:cubicBezTo>
                  <a:cubicBezTo>
                    <a:pt x="1925" y="1963"/>
                    <a:pt x="2017" y="1914"/>
                    <a:pt x="2070" y="1825"/>
                  </a:cubicBezTo>
                  <a:lnTo>
                    <a:pt x="2374" y="1290"/>
                  </a:lnTo>
                  <a:cubicBezTo>
                    <a:pt x="2454" y="1156"/>
                    <a:pt x="2409" y="986"/>
                    <a:pt x="2275" y="915"/>
                  </a:cubicBezTo>
                  <a:lnTo>
                    <a:pt x="759" y="41"/>
                  </a:lnTo>
                  <a:cubicBezTo>
                    <a:pt x="717" y="14"/>
                    <a:pt x="669" y="1"/>
                    <a:pt x="62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52"/>
            <p:cNvSpPr/>
            <p:nvPr/>
          </p:nvSpPr>
          <p:spPr>
            <a:xfrm>
              <a:off x="4823825" y="2767593"/>
              <a:ext cx="225658" cy="204049"/>
            </a:xfrm>
            <a:custGeom>
              <a:rect b="b" l="l" r="r" t="t"/>
              <a:pathLst>
                <a:path extrusionOk="0" h="4051" w="4480">
                  <a:moveTo>
                    <a:pt x="2998" y="1"/>
                  </a:moveTo>
                  <a:lnTo>
                    <a:pt x="2320" y="1187"/>
                  </a:lnTo>
                  <a:cubicBezTo>
                    <a:pt x="2204" y="1214"/>
                    <a:pt x="2008" y="1267"/>
                    <a:pt x="1821" y="1321"/>
                  </a:cubicBezTo>
                  <a:cubicBezTo>
                    <a:pt x="1375" y="1437"/>
                    <a:pt x="1000" y="1722"/>
                    <a:pt x="768" y="2124"/>
                  </a:cubicBezTo>
                  <a:lnTo>
                    <a:pt x="1" y="3453"/>
                  </a:lnTo>
                  <a:cubicBezTo>
                    <a:pt x="126" y="3596"/>
                    <a:pt x="206" y="3783"/>
                    <a:pt x="206" y="3997"/>
                  </a:cubicBezTo>
                  <a:cubicBezTo>
                    <a:pt x="206" y="4024"/>
                    <a:pt x="233" y="4051"/>
                    <a:pt x="259" y="4051"/>
                  </a:cubicBezTo>
                  <a:cubicBezTo>
                    <a:pt x="295" y="4051"/>
                    <a:pt x="322" y="4024"/>
                    <a:pt x="322" y="3997"/>
                  </a:cubicBezTo>
                  <a:cubicBezTo>
                    <a:pt x="322" y="3542"/>
                    <a:pt x="688" y="3177"/>
                    <a:pt x="1134" y="3177"/>
                  </a:cubicBezTo>
                  <a:cubicBezTo>
                    <a:pt x="1589" y="3177"/>
                    <a:pt x="1954" y="3542"/>
                    <a:pt x="1954" y="3997"/>
                  </a:cubicBezTo>
                  <a:cubicBezTo>
                    <a:pt x="1954" y="4024"/>
                    <a:pt x="1981" y="4051"/>
                    <a:pt x="2008" y="4051"/>
                  </a:cubicBezTo>
                  <a:cubicBezTo>
                    <a:pt x="2044" y="4051"/>
                    <a:pt x="2070" y="4024"/>
                    <a:pt x="2070" y="3997"/>
                  </a:cubicBezTo>
                  <a:cubicBezTo>
                    <a:pt x="2070" y="3542"/>
                    <a:pt x="2436" y="3177"/>
                    <a:pt x="2891" y="3177"/>
                  </a:cubicBezTo>
                  <a:cubicBezTo>
                    <a:pt x="3328" y="3177"/>
                    <a:pt x="3685" y="3524"/>
                    <a:pt x="3703" y="3962"/>
                  </a:cubicBezTo>
                  <a:lnTo>
                    <a:pt x="3765" y="3855"/>
                  </a:lnTo>
                  <a:cubicBezTo>
                    <a:pt x="3997" y="3453"/>
                    <a:pt x="4060" y="2989"/>
                    <a:pt x="3935" y="2543"/>
                  </a:cubicBezTo>
                  <a:cubicBezTo>
                    <a:pt x="3881" y="2347"/>
                    <a:pt x="3837" y="2151"/>
                    <a:pt x="3801" y="2035"/>
                  </a:cubicBezTo>
                  <a:lnTo>
                    <a:pt x="4479" y="857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88" name="Google Shape;12488;p52"/>
          <p:cNvGrpSpPr/>
          <p:nvPr/>
        </p:nvGrpSpPr>
        <p:grpSpPr>
          <a:xfrm>
            <a:off x="7408921" y="3401943"/>
            <a:ext cx="443228" cy="443657"/>
            <a:chOff x="5396332" y="3947152"/>
            <a:chExt cx="467787" cy="468239"/>
          </a:xfrm>
        </p:grpSpPr>
        <p:sp>
          <p:nvSpPr>
            <p:cNvPr id="12489" name="Google Shape;12489;p52"/>
            <p:cNvSpPr/>
            <p:nvPr/>
          </p:nvSpPr>
          <p:spPr>
            <a:xfrm>
              <a:off x="5396332" y="4297624"/>
              <a:ext cx="161788" cy="117765"/>
            </a:xfrm>
            <a:custGeom>
              <a:rect b="b" l="l" r="r" t="t"/>
              <a:pathLst>
                <a:path extrusionOk="0" h="2338" w="3212">
                  <a:moveTo>
                    <a:pt x="2453" y="1"/>
                  </a:moveTo>
                  <a:lnTo>
                    <a:pt x="0" y="1312"/>
                  </a:lnTo>
                  <a:lnTo>
                    <a:pt x="0" y="2061"/>
                  </a:lnTo>
                  <a:cubicBezTo>
                    <a:pt x="0" y="2168"/>
                    <a:pt x="80" y="2338"/>
                    <a:pt x="268" y="2338"/>
                  </a:cubicBezTo>
                  <a:cubicBezTo>
                    <a:pt x="312" y="2338"/>
                    <a:pt x="357" y="2329"/>
                    <a:pt x="402" y="2302"/>
                  </a:cubicBezTo>
                  <a:lnTo>
                    <a:pt x="2462" y="1205"/>
                  </a:lnTo>
                  <a:lnTo>
                    <a:pt x="3212" y="1606"/>
                  </a:lnTo>
                  <a:lnTo>
                    <a:pt x="3212" y="1392"/>
                  </a:lnTo>
                  <a:cubicBezTo>
                    <a:pt x="3212" y="821"/>
                    <a:pt x="2926" y="304"/>
                    <a:pt x="2453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52"/>
            <p:cNvSpPr/>
            <p:nvPr/>
          </p:nvSpPr>
          <p:spPr>
            <a:xfrm>
              <a:off x="5396332" y="3982209"/>
              <a:ext cx="109655" cy="146526"/>
            </a:xfrm>
            <a:custGeom>
              <a:rect b="b" l="l" r="r" t="t"/>
              <a:pathLst>
                <a:path extrusionOk="0" h="2909" w="2177">
                  <a:moveTo>
                    <a:pt x="2177" y="0"/>
                  </a:moveTo>
                  <a:lnTo>
                    <a:pt x="143" y="1088"/>
                  </a:lnTo>
                  <a:cubicBezTo>
                    <a:pt x="54" y="1133"/>
                    <a:pt x="0" y="1222"/>
                    <a:pt x="0" y="1329"/>
                  </a:cubicBezTo>
                  <a:lnTo>
                    <a:pt x="0" y="2908"/>
                  </a:lnTo>
                  <a:lnTo>
                    <a:pt x="1784" y="1954"/>
                  </a:lnTo>
                  <a:cubicBezTo>
                    <a:pt x="2025" y="1829"/>
                    <a:pt x="2177" y="1570"/>
                    <a:pt x="2177" y="1294"/>
                  </a:cubicBezTo>
                  <a:lnTo>
                    <a:pt x="2177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52"/>
            <p:cNvSpPr/>
            <p:nvPr/>
          </p:nvSpPr>
          <p:spPr>
            <a:xfrm>
              <a:off x="5396332" y="3982209"/>
              <a:ext cx="467786" cy="433182"/>
            </a:xfrm>
            <a:custGeom>
              <a:rect b="b" l="l" r="r" t="t"/>
              <a:pathLst>
                <a:path extrusionOk="0" h="8600" w="9287">
                  <a:moveTo>
                    <a:pt x="1983" y="3965"/>
                  </a:moveTo>
                  <a:cubicBezTo>
                    <a:pt x="2079" y="3965"/>
                    <a:pt x="2172" y="4017"/>
                    <a:pt x="2222" y="4104"/>
                  </a:cubicBezTo>
                  <a:cubicBezTo>
                    <a:pt x="2293" y="4238"/>
                    <a:pt x="2239" y="4407"/>
                    <a:pt x="2106" y="4478"/>
                  </a:cubicBezTo>
                  <a:lnTo>
                    <a:pt x="1633" y="4728"/>
                  </a:lnTo>
                  <a:cubicBezTo>
                    <a:pt x="1590" y="4751"/>
                    <a:pt x="1544" y="4762"/>
                    <a:pt x="1498" y="4762"/>
                  </a:cubicBezTo>
                  <a:cubicBezTo>
                    <a:pt x="1401" y="4762"/>
                    <a:pt x="1307" y="4712"/>
                    <a:pt x="1258" y="4621"/>
                  </a:cubicBezTo>
                  <a:cubicBezTo>
                    <a:pt x="1187" y="4487"/>
                    <a:pt x="1240" y="4318"/>
                    <a:pt x="1374" y="4255"/>
                  </a:cubicBezTo>
                  <a:lnTo>
                    <a:pt x="1856" y="3997"/>
                  </a:lnTo>
                  <a:cubicBezTo>
                    <a:pt x="1897" y="3975"/>
                    <a:pt x="1940" y="3965"/>
                    <a:pt x="1983" y="3965"/>
                  </a:cubicBezTo>
                  <a:close/>
                  <a:moveTo>
                    <a:pt x="3139" y="4210"/>
                  </a:moveTo>
                  <a:cubicBezTo>
                    <a:pt x="3182" y="4210"/>
                    <a:pt x="3225" y="4219"/>
                    <a:pt x="3265" y="4238"/>
                  </a:cubicBezTo>
                  <a:lnTo>
                    <a:pt x="3738" y="4496"/>
                  </a:lnTo>
                  <a:cubicBezTo>
                    <a:pt x="3872" y="4568"/>
                    <a:pt x="3925" y="4737"/>
                    <a:pt x="3854" y="4862"/>
                  </a:cubicBezTo>
                  <a:cubicBezTo>
                    <a:pt x="3804" y="4955"/>
                    <a:pt x="3711" y="5010"/>
                    <a:pt x="3614" y="5010"/>
                  </a:cubicBezTo>
                  <a:cubicBezTo>
                    <a:pt x="3572" y="5010"/>
                    <a:pt x="3529" y="5000"/>
                    <a:pt x="3488" y="4978"/>
                  </a:cubicBezTo>
                  <a:lnTo>
                    <a:pt x="3007" y="4719"/>
                  </a:lnTo>
                  <a:cubicBezTo>
                    <a:pt x="2873" y="4648"/>
                    <a:pt x="2819" y="4487"/>
                    <a:pt x="2891" y="4354"/>
                  </a:cubicBezTo>
                  <a:cubicBezTo>
                    <a:pt x="2941" y="4260"/>
                    <a:pt x="3039" y="4210"/>
                    <a:pt x="3139" y="4210"/>
                  </a:cubicBezTo>
                  <a:close/>
                  <a:moveTo>
                    <a:pt x="4243" y="5396"/>
                  </a:moveTo>
                  <a:cubicBezTo>
                    <a:pt x="4397" y="5396"/>
                    <a:pt x="4514" y="5515"/>
                    <a:pt x="4514" y="5665"/>
                  </a:cubicBezTo>
                  <a:lnTo>
                    <a:pt x="4514" y="6209"/>
                  </a:lnTo>
                  <a:cubicBezTo>
                    <a:pt x="4514" y="6343"/>
                    <a:pt x="4416" y="6468"/>
                    <a:pt x="4273" y="6486"/>
                  </a:cubicBezTo>
                  <a:cubicBezTo>
                    <a:pt x="4264" y="6487"/>
                    <a:pt x="4254" y="6487"/>
                    <a:pt x="4245" y="6487"/>
                  </a:cubicBezTo>
                  <a:cubicBezTo>
                    <a:pt x="4096" y="6487"/>
                    <a:pt x="3970" y="6360"/>
                    <a:pt x="3970" y="6209"/>
                  </a:cubicBezTo>
                  <a:lnTo>
                    <a:pt x="3970" y="5674"/>
                  </a:lnTo>
                  <a:cubicBezTo>
                    <a:pt x="3970" y="5540"/>
                    <a:pt x="4077" y="5415"/>
                    <a:pt x="4211" y="5397"/>
                  </a:cubicBezTo>
                  <a:cubicBezTo>
                    <a:pt x="4222" y="5396"/>
                    <a:pt x="4232" y="5396"/>
                    <a:pt x="4243" y="5396"/>
                  </a:cubicBezTo>
                  <a:close/>
                  <a:moveTo>
                    <a:pt x="6709" y="5812"/>
                  </a:moveTo>
                  <a:cubicBezTo>
                    <a:pt x="6807" y="5812"/>
                    <a:pt x="6900" y="5866"/>
                    <a:pt x="6950" y="5959"/>
                  </a:cubicBezTo>
                  <a:cubicBezTo>
                    <a:pt x="7021" y="6093"/>
                    <a:pt x="6976" y="6254"/>
                    <a:pt x="6843" y="6325"/>
                  </a:cubicBezTo>
                  <a:lnTo>
                    <a:pt x="6361" y="6584"/>
                  </a:lnTo>
                  <a:cubicBezTo>
                    <a:pt x="6320" y="6605"/>
                    <a:pt x="6278" y="6616"/>
                    <a:pt x="6236" y="6616"/>
                  </a:cubicBezTo>
                  <a:cubicBezTo>
                    <a:pt x="6138" y="6616"/>
                    <a:pt x="6045" y="6561"/>
                    <a:pt x="5995" y="6468"/>
                  </a:cubicBezTo>
                  <a:cubicBezTo>
                    <a:pt x="5924" y="6334"/>
                    <a:pt x="5968" y="6173"/>
                    <a:pt x="6102" y="6102"/>
                  </a:cubicBezTo>
                  <a:lnTo>
                    <a:pt x="6584" y="5843"/>
                  </a:lnTo>
                  <a:cubicBezTo>
                    <a:pt x="6624" y="5822"/>
                    <a:pt x="6667" y="5812"/>
                    <a:pt x="6709" y="5812"/>
                  </a:cubicBezTo>
                  <a:close/>
                  <a:moveTo>
                    <a:pt x="5078" y="6686"/>
                  </a:moveTo>
                  <a:cubicBezTo>
                    <a:pt x="5175" y="6686"/>
                    <a:pt x="5268" y="6738"/>
                    <a:pt x="5317" y="6825"/>
                  </a:cubicBezTo>
                  <a:cubicBezTo>
                    <a:pt x="5389" y="6958"/>
                    <a:pt x="5344" y="7128"/>
                    <a:pt x="5210" y="7199"/>
                  </a:cubicBezTo>
                  <a:lnTo>
                    <a:pt x="4728" y="7449"/>
                  </a:lnTo>
                  <a:cubicBezTo>
                    <a:pt x="4686" y="7472"/>
                    <a:pt x="4640" y="7483"/>
                    <a:pt x="4596" y="7483"/>
                  </a:cubicBezTo>
                  <a:cubicBezTo>
                    <a:pt x="4501" y="7483"/>
                    <a:pt x="4411" y="7433"/>
                    <a:pt x="4363" y="7342"/>
                  </a:cubicBezTo>
                  <a:cubicBezTo>
                    <a:pt x="4291" y="7208"/>
                    <a:pt x="4336" y="7039"/>
                    <a:pt x="4470" y="6976"/>
                  </a:cubicBezTo>
                  <a:lnTo>
                    <a:pt x="4951" y="6718"/>
                  </a:lnTo>
                  <a:cubicBezTo>
                    <a:pt x="4992" y="6696"/>
                    <a:pt x="5036" y="6686"/>
                    <a:pt x="5078" y="6686"/>
                  </a:cubicBezTo>
                  <a:close/>
                  <a:moveTo>
                    <a:pt x="2739" y="0"/>
                  </a:moveTo>
                  <a:lnTo>
                    <a:pt x="2739" y="1294"/>
                  </a:lnTo>
                  <a:cubicBezTo>
                    <a:pt x="2739" y="1775"/>
                    <a:pt x="2471" y="2213"/>
                    <a:pt x="2052" y="2436"/>
                  </a:cubicBezTo>
                  <a:lnTo>
                    <a:pt x="0" y="3533"/>
                  </a:lnTo>
                  <a:lnTo>
                    <a:pt x="0" y="4987"/>
                  </a:lnTo>
                  <a:lnTo>
                    <a:pt x="223" y="4862"/>
                  </a:lnTo>
                  <a:cubicBezTo>
                    <a:pt x="264" y="4840"/>
                    <a:pt x="306" y="4830"/>
                    <a:pt x="349" y="4830"/>
                  </a:cubicBezTo>
                  <a:cubicBezTo>
                    <a:pt x="446" y="4830"/>
                    <a:pt x="539" y="4885"/>
                    <a:pt x="589" y="4978"/>
                  </a:cubicBezTo>
                  <a:cubicBezTo>
                    <a:pt x="660" y="5112"/>
                    <a:pt x="616" y="5272"/>
                    <a:pt x="482" y="5344"/>
                  </a:cubicBezTo>
                  <a:lnTo>
                    <a:pt x="0" y="5602"/>
                  </a:lnTo>
                  <a:lnTo>
                    <a:pt x="0" y="6958"/>
                  </a:lnTo>
                  <a:lnTo>
                    <a:pt x="2329" y="5710"/>
                  </a:lnTo>
                  <a:cubicBezTo>
                    <a:pt x="2369" y="5687"/>
                    <a:pt x="2413" y="5676"/>
                    <a:pt x="2458" y="5676"/>
                  </a:cubicBezTo>
                  <a:cubicBezTo>
                    <a:pt x="2503" y="5676"/>
                    <a:pt x="2547" y="5687"/>
                    <a:pt x="2587" y="5710"/>
                  </a:cubicBezTo>
                  <a:cubicBezTo>
                    <a:pt x="3310" y="6093"/>
                    <a:pt x="3756" y="6843"/>
                    <a:pt x="3756" y="7654"/>
                  </a:cubicBezTo>
                  <a:lnTo>
                    <a:pt x="3756" y="8154"/>
                  </a:lnTo>
                  <a:lnTo>
                    <a:pt x="4523" y="8564"/>
                  </a:lnTo>
                  <a:cubicBezTo>
                    <a:pt x="4563" y="8587"/>
                    <a:pt x="4606" y="8598"/>
                    <a:pt x="4648" y="8598"/>
                  </a:cubicBezTo>
                  <a:cubicBezTo>
                    <a:pt x="4690" y="8598"/>
                    <a:pt x="4733" y="8587"/>
                    <a:pt x="4773" y="8564"/>
                  </a:cubicBezTo>
                  <a:lnTo>
                    <a:pt x="6834" y="7467"/>
                  </a:lnTo>
                  <a:lnTo>
                    <a:pt x="8886" y="8564"/>
                  </a:lnTo>
                  <a:cubicBezTo>
                    <a:pt x="8930" y="8582"/>
                    <a:pt x="8975" y="8600"/>
                    <a:pt x="9019" y="8600"/>
                  </a:cubicBezTo>
                  <a:cubicBezTo>
                    <a:pt x="9144" y="8600"/>
                    <a:pt x="9287" y="8493"/>
                    <a:pt x="9287" y="8314"/>
                  </a:cubicBezTo>
                  <a:lnTo>
                    <a:pt x="9287" y="3301"/>
                  </a:lnTo>
                  <a:cubicBezTo>
                    <a:pt x="9135" y="3560"/>
                    <a:pt x="8957" y="3818"/>
                    <a:pt x="8743" y="4077"/>
                  </a:cubicBezTo>
                  <a:cubicBezTo>
                    <a:pt x="8216" y="4719"/>
                    <a:pt x="7681" y="5139"/>
                    <a:pt x="7619" y="5183"/>
                  </a:cubicBezTo>
                  <a:cubicBezTo>
                    <a:pt x="7476" y="5290"/>
                    <a:pt x="7307" y="5344"/>
                    <a:pt x="7128" y="5344"/>
                  </a:cubicBezTo>
                  <a:cubicBezTo>
                    <a:pt x="6950" y="5344"/>
                    <a:pt x="6771" y="5290"/>
                    <a:pt x="6629" y="5183"/>
                  </a:cubicBezTo>
                  <a:cubicBezTo>
                    <a:pt x="6575" y="5139"/>
                    <a:pt x="6040" y="4719"/>
                    <a:pt x="5513" y="4077"/>
                  </a:cubicBezTo>
                  <a:cubicBezTo>
                    <a:pt x="4782" y="3203"/>
                    <a:pt x="4416" y="2320"/>
                    <a:pt x="4416" y="1472"/>
                  </a:cubicBezTo>
                  <a:cubicBezTo>
                    <a:pt x="4416" y="1285"/>
                    <a:pt x="4434" y="1106"/>
                    <a:pt x="4470" y="928"/>
                  </a:cubicBezTo>
                  <a:lnTo>
                    <a:pt x="2739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52"/>
            <p:cNvSpPr/>
            <p:nvPr/>
          </p:nvSpPr>
          <p:spPr>
            <a:xfrm>
              <a:off x="5731999" y="4033435"/>
              <a:ext cx="45887" cy="45887"/>
            </a:xfrm>
            <a:custGeom>
              <a:rect b="b" l="l" r="r" t="t"/>
              <a:pathLst>
                <a:path extrusionOk="0" h="911" w="911">
                  <a:moveTo>
                    <a:pt x="455" y="0"/>
                  </a:moveTo>
                  <a:cubicBezTo>
                    <a:pt x="205" y="0"/>
                    <a:pt x="0" y="205"/>
                    <a:pt x="0" y="455"/>
                  </a:cubicBezTo>
                  <a:cubicBezTo>
                    <a:pt x="0" y="705"/>
                    <a:pt x="205" y="910"/>
                    <a:pt x="455" y="910"/>
                  </a:cubicBezTo>
                  <a:cubicBezTo>
                    <a:pt x="705" y="910"/>
                    <a:pt x="910" y="705"/>
                    <a:pt x="910" y="455"/>
                  </a:cubicBezTo>
                  <a:cubicBezTo>
                    <a:pt x="910" y="205"/>
                    <a:pt x="705" y="0"/>
                    <a:pt x="455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52"/>
            <p:cNvSpPr/>
            <p:nvPr/>
          </p:nvSpPr>
          <p:spPr>
            <a:xfrm>
              <a:off x="5645714" y="3947152"/>
              <a:ext cx="218404" cy="277287"/>
            </a:xfrm>
            <a:custGeom>
              <a:rect b="b" l="l" r="r" t="t"/>
              <a:pathLst>
                <a:path extrusionOk="0" h="5505" w="4336">
                  <a:moveTo>
                    <a:pt x="2168" y="1169"/>
                  </a:moveTo>
                  <a:cubicBezTo>
                    <a:pt x="2721" y="1169"/>
                    <a:pt x="3167" y="1615"/>
                    <a:pt x="3167" y="2168"/>
                  </a:cubicBezTo>
                  <a:cubicBezTo>
                    <a:pt x="3167" y="2721"/>
                    <a:pt x="2721" y="3167"/>
                    <a:pt x="2168" y="3167"/>
                  </a:cubicBezTo>
                  <a:cubicBezTo>
                    <a:pt x="1615" y="3167"/>
                    <a:pt x="1169" y="2721"/>
                    <a:pt x="1169" y="2168"/>
                  </a:cubicBezTo>
                  <a:cubicBezTo>
                    <a:pt x="1169" y="1615"/>
                    <a:pt x="1615" y="1169"/>
                    <a:pt x="2168" y="1169"/>
                  </a:cubicBezTo>
                  <a:close/>
                  <a:moveTo>
                    <a:pt x="2168" y="0"/>
                  </a:moveTo>
                  <a:cubicBezTo>
                    <a:pt x="973" y="0"/>
                    <a:pt x="0" y="973"/>
                    <a:pt x="0" y="2168"/>
                  </a:cubicBezTo>
                  <a:cubicBezTo>
                    <a:pt x="0" y="3899"/>
                    <a:pt x="1918" y="5380"/>
                    <a:pt x="2008" y="5442"/>
                  </a:cubicBezTo>
                  <a:cubicBezTo>
                    <a:pt x="2052" y="5487"/>
                    <a:pt x="2115" y="5505"/>
                    <a:pt x="2168" y="5505"/>
                  </a:cubicBezTo>
                  <a:cubicBezTo>
                    <a:pt x="2231" y="5505"/>
                    <a:pt x="2284" y="5487"/>
                    <a:pt x="2338" y="5442"/>
                  </a:cubicBezTo>
                  <a:cubicBezTo>
                    <a:pt x="2418" y="5380"/>
                    <a:pt x="4336" y="3899"/>
                    <a:pt x="4336" y="2168"/>
                  </a:cubicBezTo>
                  <a:cubicBezTo>
                    <a:pt x="4336" y="973"/>
                    <a:pt x="3364" y="0"/>
                    <a:pt x="2168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94" name="Google Shape;12494;p52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UNDERSTANDING THE PROBLEM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98" name="Shape 12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9" name="Google Shape;12499;p53"/>
          <p:cNvSpPr txBox="1"/>
          <p:nvPr>
            <p:ph type="title"/>
          </p:nvPr>
        </p:nvSpPr>
        <p:spPr>
          <a:xfrm>
            <a:off x="336275" y="602925"/>
            <a:ext cx="6306000" cy="103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PROJECT GOAL</a:t>
            </a:r>
            <a:endParaRPr i="1"/>
          </a:p>
        </p:txBody>
      </p:sp>
      <p:sp>
        <p:nvSpPr>
          <p:cNvPr id="12500" name="Google Shape;12500;p53"/>
          <p:cNvSpPr txBox="1"/>
          <p:nvPr>
            <p:ph idx="1" type="subTitle"/>
          </p:nvPr>
        </p:nvSpPr>
        <p:spPr>
          <a:xfrm>
            <a:off x="609475" y="1641225"/>
            <a:ext cx="5156700" cy="2016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/>
              <a:t>Identify concerns and obstacles stakeholders and municipalities have with implementation of new nitrogen-reducing regulations, and create recommendations to help MassDEP address these concerns. </a:t>
            </a:r>
            <a:endParaRPr/>
          </a:p>
        </p:txBody>
      </p:sp>
      <p:sp>
        <p:nvSpPr>
          <p:cNvPr id="12501" name="Google Shape;12501;p53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UNDERSTANDING THE PROBLEM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505" name="Shape 1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6" name="Google Shape;12506;p54"/>
          <p:cNvSpPr txBox="1"/>
          <p:nvPr>
            <p:ph type="title"/>
          </p:nvPr>
        </p:nvSpPr>
        <p:spPr>
          <a:xfrm>
            <a:off x="720000" y="387000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3000"/>
              <a:t>AFFECTED</a:t>
            </a:r>
            <a:r>
              <a:rPr i="1" lang="en" sz="3000"/>
              <a:t> AREA</a:t>
            </a:r>
            <a:endParaRPr i="1" sz="3000"/>
          </a:p>
        </p:txBody>
      </p:sp>
      <p:pic>
        <p:nvPicPr>
          <p:cNvPr id="12507" name="Google Shape;12507;p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13675" y="883500"/>
            <a:ext cx="5516648" cy="4081875"/>
          </a:xfrm>
          <a:prstGeom prst="rect">
            <a:avLst/>
          </a:prstGeom>
          <a:noFill/>
          <a:ln cap="flat" cmpd="sng" w="2857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2508" name="Google Shape;12508;p54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UNDERSTANDING THE SOLUTION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512" name="Shape 12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13" name="Google Shape;12513;p55"/>
          <p:cNvGrpSpPr/>
          <p:nvPr/>
        </p:nvGrpSpPr>
        <p:grpSpPr>
          <a:xfrm>
            <a:off x="1718333" y="544152"/>
            <a:ext cx="5680404" cy="1250998"/>
            <a:chOff x="3607812" y="1219679"/>
            <a:chExt cx="1906560" cy="967741"/>
          </a:xfrm>
        </p:grpSpPr>
        <p:sp>
          <p:nvSpPr>
            <p:cNvPr id="12514" name="Google Shape;12514;p55"/>
            <p:cNvSpPr/>
            <p:nvPr/>
          </p:nvSpPr>
          <p:spPr>
            <a:xfrm>
              <a:off x="4293658" y="1219679"/>
              <a:ext cx="543900" cy="314100"/>
            </a:xfrm>
            <a:prstGeom prst="roundRect">
              <a:avLst>
                <a:gd fmla="val 50000" name="adj"/>
              </a:avLst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2515" name="Google Shape;12515;p55"/>
            <p:cNvSpPr/>
            <p:nvPr/>
          </p:nvSpPr>
          <p:spPr>
            <a:xfrm>
              <a:off x="4970472" y="1859811"/>
              <a:ext cx="543900" cy="314100"/>
            </a:xfrm>
            <a:prstGeom prst="roundRect">
              <a:avLst>
                <a:gd fmla="val 50000" name="adj"/>
              </a:avLst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2516" name="Google Shape;12516;p55"/>
            <p:cNvSpPr/>
            <p:nvPr/>
          </p:nvSpPr>
          <p:spPr>
            <a:xfrm>
              <a:off x="3607812" y="1873320"/>
              <a:ext cx="543900" cy="314100"/>
            </a:xfrm>
            <a:prstGeom prst="roundRect">
              <a:avLst>
                <a:gd fmla="val 50000" name="adj"/>
              </a:avLst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12517" name="Google Shape;12517;p55"/>
            <p:cNvCxnSpPr>
              <a:stCxn id="12514" idx="2"/>
              <a:endCxn id="12515" idx="0"/>
            </p:cNvCxnSpPr>
            <p:nvPr/>
          </p:nvCxnSpPr>
          <p:spPr>
            <a:xfrm flipH="1" rot="-5400000">
              <a:off x="4740958" y="1358429"/>
              <a:ext cx="326100" cy="676800"/>
            </a:xfrm>
            <a:prstGeom prst="bentConnector3">
              <a:avLst>
                <a:gd fmla="val 49990" name="adj1"/>
              </a:avLst>
            </a:prstGeom>
            <a:noFill/>
            <a:ln cap="flat" cmpd="sng" w="19050">
              <a:solidFill>
                <a:srgbClr val="FFC800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12518" name="Google Shape;12518;p55"/>
            <p:cNvCxnSpPr>
              <a:stCxn id="12516" idx="0"/>
              <a:endCxn id="12514" idx="2"/>
            </p:cNvCxnSpPr>
            <p:nvPr/>
          </p:nvCxnSpPr>
          <p:spPr>
            <a:xfrm rot="-5400000">
              <a:off x="4052862" y="1360620"/>
              <a:ext cx="339600" cy="685800"/>
            </a:xfrm>
            <a:prstGeom prst="bentConnector3">
              <a:avLst>
                <a:gd fmla="val 49991" name="adj1"/>
              </a:avLst>
            </a:prstGeom>
            <a:noFill/>
            <a:ln cap="flat" cmpd="sng" w="19050">
              <a:solidFill>
                <a:srgbClr val="FFC800"/>
              </a:solidFill>
              <a:prstDash val="solid"/>
              <a:round/>
              <a:headEnd len="sm" w="sm" type="none"/>
              <a:tailEnd len="sm" w="sm" type="none"/>
            </a:ln>
          </p:spPr>
        </p:cxnSp>
      </p:grpSp>
      <p:sp>
        <p:nvSpPr>
          <p:cNvPr id="12519" name="Google Shape;12519;p55"/>
          <p:cNvSpPr txBox="1"/>
          <p:nvPr>
            <p:ph type="title"/>
          </p:nvPr>
        </p:nvSpPr>
        <p:spPr>
          <a:xfrm>
            <a:off x="720025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WASTEWATER TREATMENT</a:t>
            </a:r>
            <a:endParaRPr i="1"/>
          </a:p>
        </p:txBody>
      </p:sp>
      <p:sp>
        <p:nvSpPr>
          <p:cNvPr id="12520" name="Google Shape;12520;p55"/>
          <p:cNvSpPr txBox="1"/>
          <p:nvPr>
            <p:ph idx="4294967295" type="subTitle"/>
          </p:nvPr>
        </p:nvSpPr>
        <p:spPr>
          <a:xfrm>
            <a:off x="720000" y="1877925"/>
            <a:ext cx="3617100" cy="80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2000">
                <a:solidFill>
                  <a:schemeClr val="lt2"/>
                </a:solidFill>
                <a:latin typeface="Domine"/>
                <a:ea typeface="Domine"/>
                <a:cs typeface="Domine"/>
                <a:sym typeface="Domine"/>
              </a:rPr>
              <a:t>Septic Systems</a:t>
            </a:r>
            <a:endParaRPr b="1" sz="2000">
              <a:solidFill>
                <a:schemeClr val="lt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521" name="Google Shape;12521;p55"/>
          <p:cNvSpPr txBox="1"/>
          <p:nvPr>
            <p:ph idx="4294967295" type="subTitle"/>
          </p:nvPr>
        </p:nvSpPr>
        <p:spPr>
          <a:xfrm>
            <a:off x="4779925" y="1871075"/>
            <a:ext cx="3617100" cy="80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2000">
                <a:solidFill>
                  <a:schemeClr val="lt2"/>
                </a:solidFill>
                <a:latin typeface="Domine"/>
                <a:ea typeface="Domine"/>
                <a:cs typeface="Domine"/>
                <a:sym typeface="Domine"/>
              </a:rPr>
              <a:t>Sewer Systems</a:t>
            </a:r>
            <a:endParaRPr b="1" sz="2000">
              <a:solidFill>
                <a:schemeClr val="lt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grpSp>
        <p:nvGrpSpPr>
          <p:cNvPr id="12522" name="Google Shape;12522;p55"/>
          <p:cNvGrpSpPr/>
          <p:nvPr/>
        </p:nvGrpSpPr>
        <p:grpSpPr>
          <a:xfrm>
            <a:off x="2320752" y="1487001"/>
            <a:ext cx="415594" cy="443275"/>
            <a:chOff x="6115718" y="3318940"/>
            <a:chExt cx="438622" cy="467837"/>
          </a:xfrm>
        </p:grpSpPr>
        <p:sp>
          <p:nvSpPr>
            <p:cNvPr id="12523" name="Google Shape;12523;p55"/>
            <p:cNvSpPr/>
            <p:nvPr/>
          </p:nvSpPr>
          <p:spPr>
            <a:xfrm>
              <a:off x="6152589" y="3682459"/>
              <a:ext cx="137560" cy="75102"/>
            </a:xfrm>
            <a:custGeom>
              <a:rect b="b" l="l" r="r" t="t"/>
              <a:pathLst>
                <a:path extrusionOk="0" h="1491" w="2731">
                  <a:moveTo>
                    <a:pt x="0" y="1"/>
                  </a:moveTo>
                  <a:cubicBezTo>
                    <a:pt x="330" y="875"/>
                    <a:pt x="1169" y="1491"/>
                    <a:pt x="2159" y="1491"/>
                  </a:cubicBezTo>
                  <a:lnTo>
                    <a:pt x="2730" y="1491"/>
                  </a:lnTo>
                  <a:lnTo>
                    <a:pt x="1428" y="197"/>
                  </a:lnTo>
                  <a:cubicBezTo>
                    <a:pt x="1312" y="72"/>
                    <a:pt x="1151" y="10"/>
                    <a:pt x="982" y="10"/>
                  </a:cubicBezTo>
                  <a:lnTo>
                    <a:pt x="125" y="10"/>
                  </a:lnTo>
                  <a:cubicBezTo>
                    <a:pt x="90" y="10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55"/>
            <p:cNvSpPr/>
            <p:nvPr/>
          </p:nvSpPr>
          <p:spPr>
            <a:xfrm>
              <a:off x="6115718" y="3318940"/>
              <a:ext cx="438622" cy="467837"/>
            </a:xfrm>
            <a:custGeom>
              <a:rect b="b" l="l" r="r" t="t"/>
              <a:pathLst>
                <a:path extrusionOk="0" h="9288" w="8708">
                  <a:moveTo>
                    <a:pt x="3480" y="1"/>
                  </a:moveTo>
                  <a:cubicBezTo>
                    <a:pt x="3328" y="1"/>
                    <a:pt x="3203" y="126"/>
                    <a:pt x="3203" y="268"/>
                  </a:cubicBezTo>
                  <a:cubicBezTo>
                    <a:pt x="3203" y="839"/>
                    <a:pt x="3453" y="1375"/>
                    <a:pt x="3881" y="1731"/>
                  </a:cubicBezTo>
                  <a:cubicBezTo>
                    <a:pt x="3453" y="2097"/>
                    <a:pt x="3203" y="2623"/>
                    <a:pt x="3203" y="3194"/>
                  </a:cubicBezTo>
                  <a:cubicBezTo>
                    <a:pt x="3203" y="3346"/>
                    <a:pt x="3328" y="3471"/>
                    <a:pt x="3480" y="3471"/>
                  </a:cubicBezTo>
                  <a:lnTo>
                    <a:pt x="4069" y="3471"/>
                  </a:lnTo>
                  <a:cubicBezTo>
                    <a:pt x="4916" y="3471"/>
                    <a:pt x="5621" y="2855"/>
                    <a:pt x="5764" y="2044"/>
                  </a:cubicBezTo>
                  <a:cubicBezTo>
                    <a:pt x="6290" y="2160"/>
                    <a:pt x="6692" y="2623"/>
                    <a:pt x="6700" y="3194"/>
                  </a:cubicBezTo>
                  <a:cubicBezTo>
                    <a:pt x="6700" y="3846"/>
                    <a:pt x="6147" y="4372"/>
                    <a:pt x="5496" y="4372"/>
                  </a:cubicBezTo>
                  <a:lnTo>
                    <a:pt x="1437" y="4372"/>
                  </a:lnTo>
                  <a:cubicBezTo>
                    <a:pt x="643" y="4372"/>
                    <a:pt x="1" y="5014"/>
                    <a:pt x="1" y="5799"/>
                  </a:cubicBezTo>
                  <a:cubicBezTo>
                    <a:pt x="1" y="6272"/>
                    <a:pt x="384" y="6665"/>
                    <a:pt x="857" y="6665"/>
                  </a:cubicBezTo>
                  <a:lnTo>
                    <a:pt x="1705" y="6665"/>
                  </a:lnTo>
                  <a:cubicBezTo>
                    <a:pt x="2017" y="6665"/>
                    <a:pt x="2320" y="6781"/>
                    <a:pt x="2543" y="7013"/>
                  </a:cubicBezTo>
                  <a:lnTo>
                    <a:pt x="4158" y="8627"/>
                  </a:lnTo>
                  <a:cubicBezTo>
                    <a:pt x="4586" y="9056"/>
                    <a:pt x="5157" y="9287"/>
                    <a:pt x="5764" y="9287"/>
                  </a:cubicBezTo>
                  <a:lnTo>
                    <a:pt x="6977" y="9287"/>
                  </a:lnTo>
                  <a:cubicBezTo>
                    <a:pt x="7218" y="9287"/>
                    <a:pt x="7334" y="9002"/>
                    <a:pt x="7164" y="8832"/>
                  </a:cubicBezTo>
                  <a:lnTo>
                    <a:pt x="6665" y="8333"/>
                  </a:lnTo>
                  <a:lnTo>
                    <a:pt x="5523" y="8333"/>
                  </a:lnTo>
                  <a:cubicBezTo>
                    <a:pt x="5389" y="8333"/>
                    <a:pt x="5264" y="8226"/>
                    <a:pt x="5246" y="8092"/>
                  </a:cubicBezTo>
                  <a:cubicBezTo>
                    <a:pt x="5229" y="7923"/>
                    <a:pt x="5362" y="7789"/>
                    <a:pt x="5523" y="7789"/>
                  </a:cubicBezTo>
                  <a:lnTo>
                    <a:pt x="6121" y="7789"/>
                  </a:lnTo>
                  <a:cubicBezTo>
                    <a:pt x="7593" y="7503"/>
                    <a:pt x="8708" y="6210"/>
                    <a:pt x="8708" y="4649"/>
                  </a:cubicBezTo>
                  <a:cubicBezTo>
                    <a:pt x="8708" y="2971"/>
                    <a:pt x="7414" y="1598"/>
                    <a:pt x="5773" y="1473"/>
                  </a:cubicBezTo>
                  <a:cubicBezTo>
                    <a:pt x="5648" y="634"/>
                    <a:pt x="4925" y="1"/>
                    <a:pt x="4060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5" name="Google Shape;12525;p55"/>
          <p:cNvGrpSpPr/>
          <p:nvPr/>
        </p:nvGrpSpPr>
        <p:grpSpPr>
          <a:xfrm>
            <a:off x="6366621" y="1497400"/>
            <a:ext cx="443706" cy="415593"/>
            <a:chOff x="6100910" y="3961960"/>
            <a:chExt cx="468291" cy="438621"/>
          </a:xfrm>
        </p:grpSpPr>
        <p:sp>
          <p:nvSpPr>
            <p:cNvPr id="12526" name="Google Shape;12526;p55"/>
            <p:cNvSpPr/>
            <p:nvPr/>
          </p:nvSpPr>
          <p:spPr>
            <a:xfrm>
              <a:off x="6425344" y="4209578"/>
              <a:ext cx="143857" cy="177957"/>
            </a:xfrm>
            <a:custGeom>
              <a:rect b="b" l="l" r="r" t="t"/>
              <a:pathLst>
                <a:path extrusionOk="0" h="3533" w="2856">
                  <a:moveTo>
                    <a:pt x="830" y="1204"/>
                  </a:moveTo>
                  <a:cubicBezTo>
                    <a:pt x="982" y="1204"/>
                    <a:pt x="1107" y="1329"/>
                    <a:pt x="1107" y="1481"/>
                  </a:cubicBezTo>
                  <a:cubicBezTo>
                    <a:pt x="1107" y="1633"/>
                    <a:pt x="982" y="1749"/>
                    <a:pt x="830" y="1749"/>
                  </a:cubicBezTo>
                  <a:cubicBezTo>
                    <a:pt x="678" y="1749"/>
                    <a:pt x="562" y="1633"/>
                    <a:pt x="562" y="1481"/>
                  </a:cubicBezTo>
                  <a:cubicBezTo>
                    <a:pt x="562" y="1329"/>
                    <a:pt x="678" y="1204"/>
                    <a:pt x="830" y="1204"/>
                  </a:cubicBezTo>
                  <a:close/>
                  <a:moveTo>
                    <a:pt x="919" y="0"/>
                  </a:moveTo>
                  <a:cubicBezTo>
                    <a:pt x="322" y="509"/>
                    <a:pt x="0" y="1124"/>
                    <a:pt x="0" y="1766"/>
                  </a:cubicBezTo>
                  <a:cubicBezTo>
                    <a:pt x="0" y="2418"/>
                    <a:pt x="322" y="3033"/>
                    <a:pt x="919" y="3533"/>
                  </a:cubicBezTo>
                  <a:cubicBezTo>
                    <a:pt x="982" y="3515"/>
                    <a:pt x="1035" y="3488"/>
                    <a:pt x="1098" y="3470"/>
                  </a:cubicBezTo>
                  <a:cubicBezTo>
                    <a:pt x="1624" y="3247"/>
                    <a:pt x="2088" y="2935"/>
                    <a:pt x="2489" y="2543"/>
                  </a:cubicBezTo>
                  <a:cubicBezTo>
                    <a:pt x="2570" y="2462"/>
                    <a:pt x="2855" y="2221"/>
                    <a:pt x="2855" y="1766"/>
                  </a:cubicBezTo>
                  <a:cubicBezTo>
                    <a:pt x="2855" y="1320"/>
                    <a:pt x="2570" y="1080"/>
                    <a:pt x="2489" y="999"/>
                  </a:cubicBezTo>
                  <a:cubicBezTo>
                    <a:pt x="2088" y="598"/>
                    <a:pt x="1624" y="286"/>
                    <a:pt x="1098" y="71"/>
                  </a:cubicBezTo>
                  <a:cubicBezTo>
                    <a:pt x="1035" y="45"/>
                    <a:pt x="982" y="27"/>
                    <a:pt x="919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55"/>
            <p:cNvSpPr/>
            <p:nvPr/>
          </p:nvSpPr>
          <p:spPr>
            <a:xfrm>
              <a:off x="6101363" y="4211341"/>
              <a:ext cx="111922" cy="174885"/>
            </a:xfrm>
            <a:custGeom>
              <a:rect b="b" l="l" r="r" t="t"/>
              <a:pathLst>
                <a:path extrusionOk="0" h="3472" w="2222">
                  <a:moveTo>
                    <a:pt x="268" y="1"/>
                  </a:moveTo>
                  <a:cubicBezTo>
                    <a:pt x="116" y="1"/>
                    <a:pt x="0" y="126"/>
                    <a:pt x="0" y="277"/>
                  </a:cubicBezTo>
                  <a:lnTo>
                    <a:pt x="0" y="563"/>
                  </a:lnTo>
                  <a:cubicBezTo>
                    <a:pt x="0" y="1045"/>
                    <a:pt x="232" y="1473"/>
                    <a:pt x="598" y="1731"/>
                  </a:cubicBezTo>
                  <a:cubicBezTo>
                    <a:pt x="232" y="1999"/>
                    <a:pt x="0" y="2427"/>
                    <a:pt x="0" y="2900"/>
                  </a:cubicBezTo>
                  <a:lnTo>
                    <a:pt x="0" y="3195"/>
                  </a:lnTo>
                  <a:cubicBezTo>
                    <a:pt x="0" y="3346"/>
                    <a:pt x="116" y="3471"/>
                    <a:pt x="268" y="3471"/>
                  </a:cubicBezTo>
                  <a:lnTo>
                    <a:pt x="857" y="3471"/>
                  </a:lnTo>
                  <a:cubicBezTo>
                    <a:pt x="1410" y="3471"/>
                    <a:pt x="1900" y="3203"/>
                    <a:pt x="2222" y="2802"/>
                  </a:cubicBezTo>
                  <a:lnTo>
                    <a:pt x="1731" y="2311"/>
                  </a:lnTo>
                  <a:cubicBezTo>
                    <a:pt x="1561" y="2142"/>
                    <a:pt x="1481" y="1910"/>
                    <a:pt x="1499" y="1669"/>
                  </a:cubicBezTo>
                  <a:cubicBezTo>
                    <a:pt x="1517" y="1473"/>
                    <a:pt x="1606" y="1285"/>
                    <a:pt x="1740" y="1152"/>
                  </a:cubicBezTo>
                  <a:lnTo>
                    <a:pt x="2222" y="670"/>
                  </a:lnTo>
                  <a:cubicBezTo>
                    <a:pt x="1900" y="268"/>
                    <a:pt x="1410" y="1"/>
                    <a:pt x="857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55"/>
            <p:cNvSpPr/>
            <p:nvPr/>
          </p:nvSpPr>
          <p:spPr>
            <a:xfrm>
              <a:off x="6202456" y="4196985"/>
              <a:ext cx="238200" cy="203596"/>
            </a:xfrm>
            <a:custGeom>
              <a:rect b="b" l="l" r="r" t="t"/>
              <a:pathLst>
                <a:path extrusionOk="0" h="4042" w="4729">
                  <a:moveTo>
                    <a:pt x="3896" y="0"/>
                  </a:moveTo>
                  <a:cubicBezTo>
                    <a:pt x="3859" y="0"/>
                    <a:pt x="3828" y="0"/>
                    <a:pt x="3801" y="0"/>
                  </a:cubicBezTo>
                  <a:cubicBezTo>
                    <a:pt x="2516" y="0"/>
                    <a:pt x="1392" y="545"/>
                    <a:pt x="616" y="1312"/>
                  </a:cubicBezTo>
                  <a:lnTo>
                    <a:pt x="108" y="1829"/>
                  </a:lnTo>
                  <a:cubicBezTo>
                    <a:pt x="1" y="1936"/>
                    <a:pt x="1" y="2106"/>
                    <a:pt x="108" y="2213"/>
                  </a:cubicBezTo>
                  <a:lnTo>
                    <a:pt x="616" y="2721"/>
                  </a:lnTo>
                  <a:cubicBezTo>
                    <a:pt x="1392" y="3497"/>
                    <a:pt x="2507" y="4042"/>
                    <a:pt x="3801" y="4042"/>
                  </a:cubicBezTo>
                  <a:cubicBezTo>
                    <a:pt x="3961" y="4042"/>
                    <a:pt x="4300" y="4042"/>
                    <a:pt x="4729" y="3961"/>
                  </a:cubicBezTo>
                  <a:cubicBezTo>
                    <a:pt x="4176" y="3390"/>
                    <a:pt x="3881" y="2721"/>
                    <a:pt x="3881" y="2016"/>
                  </a:cubicBezTo>
                  <a:cubicBezTo>
                    <a:pt x="3881" y="1312"/>
                    <a:pt x="4176" y="643"/>
                    <a:pt x="4729" y="81"/>
                  </a:cubicBezTo>
                  <a:cubicBezTo>
                    <a:pt x="4372" y="6"/>
                    <a:pt x="4077" y="0"/>
                    <a:pt x="3896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55"/>
            <p:cNvSpPr/>
            <p:nvPr/>
          </p:nvSpPr>
          <p:spPr>
            <a:xfrm>
              <a:off x="6100910" y="3974553"/>
              <a:ext cx="143857" cy="178461"/>
            </a:xfrm>
            <a:custGeom>
              <a:rect b="b" l="l" r="r" t="t"/>
              <a:pathLst>
                <a:path extrusionOk="0" h="3543" w="2856">
                  <a:moveTo>
                    <a:pt x="2025" y="1205"/>
                  </a:moveTo>
                  <a:cubicBezTo>
                    <a:pt x="2177" y="1205"/>
                    <a:pt x="2293" y="1330"/>
                    <a:pt x="2293" y="1481"/>
                  </a:cubicBezTo>
                  <a:cubicBezTo>
                    <a:pt x="2293" y="1633"/>
                    <a:pt x="2177" y="1749"/>
                    <a:pt x="2025" y="1749"/>
                  </a:cubicBezTo>
                  <a:cubicBezTo>
                    <a:pt x="1874" y="1749"/>
                    <a:pt x="1749" y="1633"/>
                    <a:pt x="1749" y="1481"/>
                  </a:cubicBezTo>
                  <a:cubicBezTo>
                    <a:pt x="1749" y="1330"/>
                    <a:pt x="1874" y="1205"/>
                    <a:pt x="2025" y="1205"/>
                  </a:cubicBezTo>
                  <a:close/>
                  <a:moveTo>
                    <a:pt x="1936" y="0"/>
                  </a:moveTo>
                  <a:cubicBezTo>
                    <a:pt x="1874" y="27"/>
                    <a:pt x="1820" y="45"/>
                    <a:pt x="1758" y="72"/>
                  </a:cubicBezTo>
                  <a:cubicBezTo>
                    <a:pt x="1231" y="286"/>
                    <a:pt x="768" y="598"/>
                    <a:pt x="366" y="1000"/>
                  </a:cubicBezTo>
                  <a:cubicBezTo>
                    <a:pt x="286" y="1080"/>
                    <a:pt x="0" y="1321"/>
                    <a:pt x="0" y="1767"/>
                  </a:cubicBezTo>
                  <a:cubicBezTo>
                    <a:pt x="0" y="2222"/>
                    <a:pt x="286" y="2463"/>
                    <a:pt x="366" y="2543"/>
                  </a:cubicBezTo>
                  <a:cubicBezTo>
                    <a:pt x="768" y="2944"/>
                    <a:pt x="1231" y="3248"/>
                    <a:pt x="1758" y="3471"/>
                  </a:cubicBezTo>
                  <a:cubicBezTo>
                    <a:pt x="1820" y="3489"/>
                    <a:pt x="1874" y="3515"/>
                    <a:pt x="1936" y="3542"/>
                  </a:cubicBezTo>
                  <a:cubicBezTo>
                    <a:pt x="2534" y="3034"/>
                    <a:pt x="2855" y="2418"/>
                    <a:pt x="2855" y="1767"/>
                  </a:cubicBezTo>
                  <a:cubicBezTo>
                    <a:pt x="2855" y="1124"/>
                    <a:pt x="2534" y="509"/>
                    <a:pt x="1936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55"/>
            <p:cNvSpPr/>
            <p:nvPr/>
          </p:nvSpPr>
          <p:spPr>
            <a:xfrm>
              <a:off x="6457228" y="3976366"/>
              <a:ext cx="111973" cy="174834"/>
            </a:xfrm>
            <a:custGeom>
              <a:rect b="b" l="l" r="r" t="t"/>
              <a:pathLst>
                <a:path extrusionOk="0" h="3471" w="2223">
                  <a:moveTo>
                    <a:pt x="1366" y="0"/>
                  </a:moveTo>
                  <a:cubicBezTo>
                    <a:pt x="813" y="0"/>
                    <a:pt x="313" y="268"/>
                    <a:pt x="1" y="669"/>
                  </a:cubicBezTo>
                  <a:lnTo>
                    <a:pt x="474" y="1151"/>
                  </a:lnTo>
                  <a:cubicBezTo>
                    <a:pt x="616" y="1294"/>
                    <a:pt x="706" y="1472"/>
                    <a:pt x="723" y="1668"/>
                  </a:cubicBezTo>
                  <a:cubicBezTo>
                    <a:pt x="741" y="1918"/>
                    <a:pt x="652" y="2141"/>
                    <a:pt x="483" y="2311"/>
                  </a:cubicBezTo>
                  <a:lnTo>
                    <a:pt x="1" y="2801"/>
                  </a:lnTo>
                  <a:cubicBezTo>
                    <a:pt x="313" y="3212"/>
                    <a:pt x="813" y="3470"/>
                    <a:pt x="1366" y="3470"/>
                  </a:cubicBezTo>
                  <a:lnTo>
                    <a:pt x="1954" y="3470"/>
                  </a:lnTo>
                  <a:cubicBezTo>
                    <a:pt x="2097" y="3470"/>
                    <a:pt x="2222" y="3346"/>
                    <a:pt x="2222" y="3194"/>
                  </a:cubicBezTo>
                  <a:lnTo>
                    <a:pt x="2222" y="2908"/>
                  </a:lnTo>
                  <a:cubicBezTo>
                    <a:pt x="2222" y="2427"/>
                    <a:pt x="1990" y="1998"/>
                    <a:pt x="1624" y="1740"/>
                  </a:cubicBezTo>
                  <a:cubicBezTo>
                    <a:pt x="1990" y="1472"/>
                    <a:pt x="2222" y="1053"/>
                    <a:pt x="2222" y="571"/>
                  </a:cubicBezTo>
                  <a:lnTo>
                    <a:pt x="2222" y="277"/>
                  </a:lnTo>
                  <a:cubicBezTo>
                    <a:pt x="2222" y="125"/>
                    <a:pt x="2097" y="0"/>
                    <a:pt x="1954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55"/>
            <p:cNvSpPr/>
            <p:nvPr/>
          </p:nvSpPr>
          <p:spPr>
            <a:xfrm>
              <a:off x="6229404" y="3961960"/>
              <a:ext cx="238200" cy="203596"/>
            </a:xfrm>
            <a:custGeom>
              <a:rect b="b" l="l" r="r" t="t"/>
              <a:pathLst>
                <a:path extrusionOk="0" h="4042" w="4729">
                  <a:moveTo>
                    <a:pt x="831" y="0"/>
                  </a:moveTo>
                  <a:cubicBezTo>
                    <a:pt x="646" y="0"/>
                    <a:pt x="358" y="7"/>
                    <a:pt x="1" y="81"/>
                  </a:cubicBezTo>
                  <a:cubicBezTo>
                    <a:pt x="554" y="643"/>
                    <a:pt x="848" y="1312"/>
                    <a:pt x="848" y="2017"/>
                  </a:cubicBezTo>
                  <a:cubicBezTo>
                    <a:pt x="848" y="2730"/>
                    <a:pt x="554" y="3400"/>
                    <a:pt x="1" y="3962"/>
                  </a:cubicBezTo>
                  <a:cubicBezTo>
                    <a:pt x="429" y="4042"/>
                    <a:pt x="759" y="4042"/>
                    <a:pt x="929" y="4042"/>
                  </a:cubicBezTo>
                  <a:cubicBezTo>
                    <a:pt x="2213" y="4042"/>
                    <a:pt x="3337" y="3498"/>
                    <a:pt x="4113" y="2722"/>
                  </a:cubicBezTo>
                  <a:lnTo>
                    <a:pt x="4622" y="2213"/>
                  </a:lnTo>
                  <a:cubicBezTo>
                    <a:pt x="4729" y="2106"/>
                    <a:pt x="4729" y="1937"/>
                    <a:pt x="4622" y="1829"/>
                  </a:cubicBezTo>
                  <a:lnTo>
                    <a:pt x="4113" y="1312"/>
                  </a:lnTo>
                  <a:cubicBezTo>
                    <a:pt x="3337" y="545"/>
                    <a:pt x="2213" y="1"/>
                    <a:pt x="929" y="1"/>
                  </a:cubicBezTo>
                  <a:cubicBezTo>
                    <a:pt x="900" y="1"/>
                    <a:pt x="868" y="0"/>
                    <a:pt x="831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2532" name="Google Shape;12532;p55"/>
          <p:cNvPicPr preferRelativeResize="0"/>
          <p:nvPr/>
        </p:nvPicPr>
        <p:blipFill rotWithShape="1">
          <a:blip r:embed="rId3">
            <a:alphaModFix/>
          </a:blip>
          <a:srcRect b="0" l="0" r="14111" t="0"/>
          <a:stretch/>
        </p:blipFill>
        <p:spPr>
          <a:xfrm>
            <a:off x="5420725" y="2571750"/>
            <a:ext cx="2335500" cy="1537850"/>
          </a:xfrm>
          <a:prstGeom prst="rect">
            <a:avLst/>
          </a:prstGeom>
          <a:noFill/>
          <a:ln cap="flat" cmpd="sng" w="19050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2533" name="Google Shape;12533;p55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UNDERSTANDING THE SOLUTION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pic>
        <p:nvPicPr>
          <p:cNvPr id="12534" name="Google Shape;12534;p55"/>
          <p:cNvPicPr preferRelativeResize="0"/>
          <p:nvPr/>
        </p:nvPicPr>
        <p:blipFill rotWithShape="1">
          <a:blip r:embed="rId4">
            <a:alphaModFix/>
          </a:blip>
          <a:srcRect b="-1500" l="0" r="0" t="10550"/>
          <a:stretch/>
        </p:blipFill>
        <p:spPr>
          <a:xfrm>
            <a:off x="1360800" y="2571750"/>
            <a:ext cx="2335500" cy="1537850"/>
          </a:xfrm>
          <a:prstGeom prst="rect">
            <a:avLst/>
          </a:prstGeom>
          <a:noFill/>
          <a:ln cap="flat" cmpd="sng" w="19050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2535" name="Google Shape;12535;p55"/>
          <p:cNvSpPr txBox="1"/>
          <p:nvPr/>
        </p:nvSpPr>
        <p:spPr>
          <a:xfrm>
            <a:off x="1360838" y="4055100"/>
            <a:ext cx="2335500" cy="27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600">
                <a:latin typeface="Barlow Medium"/>
                <a:ea typeface="Barlow Medium"/>
                <a:cs typeface="Barlow Medium"/>
                <a:sym typeface="Barlow Medium"/>
              </a:rPr>
              <a:t>Image from Advanced Septic Services FL</a:t>
            </a:r>
            <a:endParaRPr i="1" sz="6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536" name="Google Shape;12536;p55"/>
          <p:cNvSpPr txBox="1"/>
          <p:nvPr/>
        </p:nvSpPr>
        <p:spPr>
          <a:xfrm>
            <a:off x="5399438" y="4055100"/>
            <a:ext cx="2356800" cy="27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600">
                <a:latin typeface="Barlow Medium"/>
                <a:ea typeface="Barlow Medium"/>
                <a:cs typeface="Barlow Medium"/>
                <a:sym typeface="Barlow Medium"/>
              </a:rPr>
              <a:t>Image from Metro Connects</a:t>
            </a:r>
            <a:endParaRPr i="1" sz="6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540" name="Shape 1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41" name="Google Shape;12541;p56"/>
          <p:cNvGrpSpPr/>
          <p:nvPr/>
        </p:nvGrpSpPr>
        <p:grpSpPr>
          <a:xfrm>
            <a:off x="1718333" y="1077552"/>
            <a:ext cx="5680404" cy="1250998"/>
            <a:chOff x="3607812" y="1219679"/>
            <a:chExt cx="1906560" cy="967741"/>
          </a:xfrm>
        </p:grpSpPr>
        <p:sp>
          <p:nvSpPr>
            <p:cNvPr id="12542" name="Google Shape;12542;p56"/>
            <p:cNvSpPr/>
            <p:nvPr/>
          </p:nvSpPr>
          <p:spPr>
            <a:xfrm>
              <a:off x="4293658" y="1219679"/>
              <a:ext cx="543900" cy="314100"/>
            </a:xfrm>
            <a:prstGeom prst="roundRect">
              <a:avLst>
                <a:gd fmla="val 50000" name="adj"/>
              </a:avLst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2543" name="Google Shape;12543;p56"/>
            <p:cNvSpPr/>
            <p:nvPr/>
          </p:nvSpPr>
          <p:spPr>
            <a:xfrm>
              <a:off x="4970472" y="1859811"/>
              <a:ext cx="543900" cy="314100"/>
            </a:xfrm>
            <a:prstGeom prst="roundRect">
              <a:avLst>
                <a:gd fmla="val 50000" name="adj"/>
              </a:avLst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2544" name="Google Shape;12544;p56"/>
            <p:cNvSpPr/>
            <p:nvPr/>
          </p:nvSpPr>
          <p:spPr>
            <a:xfrm>
              <a:off x="3607812" y="1873320"/>
              <a:ext cx="543900" cy="314100"/>
            </a:xfrm>
            <a:prstGeom prst="roundRect">
              <a:avLst>
                <a:gd fmla="val 50000" name="adj"/>
              </a:avLst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12545" name="Google Shape;12545;p56"/>
            <p:cNvCxnSpPr>
              <a:stCxn id="12542" idx="2"/>
              <a:endCxn id="12543" idx="0"/>
            </p:cNvCxnSpPr>
            <p:nvPr/>
          </p:nvCxnSpPr>
          <p:spPr>
            <a:xfrm flipH="1" rot="-5400000">
              <a:off x="4740958" y="1358429"/>
              <a:ext cx="326100" cy="676800"/>
            </a:xfrm>
            <a:prstGeom prst="bentConnector3">
              <a:avLst>
                <a:gd fmla="val 49990" name="adj1"/>
              </a:avLst>
            </a:prstGeom>
            <a:noFill/>
            <a:ln cap="flat" cmpd="sng" w="19050">
              <a:solidFill>
                <a:srgbClr val="FFC800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12546" name="Google Shape;12546;p56"/>
            <p:cNvCxnSpPr>
              <a:stCxn id="12544" idx="0"/>
              <a:endCxn id="12542" idx="2"/>
            </p:cNvCxnSpPr>
            <p:nvPr/>
          </p:nvCxnSpPr>
          <p:spPr>
            <a:xfrm rot="-5400000">
              <a:off x="4052862" y="1360620"/>
              <a:ext cx="339600" cy="685800"/>
            </a:xfrm>
            <a:prstGeom prst="bentConnector3">
              <a:avLst>
                <a:gd fmla="val 49991" name="adj1"/>
              </a:avLst>
            </a:prstGeom>
            <a:noFill/>
            <a:ln cap="flat" cmpd="sng" w="19050">
              <a:solidFill>
                <a:srgbClr val="FFC800"/>
              </a:solidFill>
              <a:prstDash val="solid"/>
              <a:round/>
              <a:headEnd len="sm" w="sm" type="none"/>
              <a:tailEnd len="sm" w="sm" type="none"/>
            </a:ln>
          </p:spPr>
        </p:cxnSp>
      </p:grpSp>
      <p:sp>
        <p:nvSpPr>
          <p:cNvPr id="12547" name="Google Shape;12547;p56"/>
          <p:cNvSpPr txBox="1"/>
          <p:nvPr>
            <p:ph type="title"/>
          </p:nvPr>
        </p:nvSpPr>
        <p:spPr>
          <a:xfrm>
            <a:off x="720025" y="3870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NEW REGULATIONS</a:t>
            </a:r>
            <a:endParaRPr i="1"/>
          </a:p>
        </p:txBody>
      </p:sp>
      <p:sp>
        <p:nvSpPr>
          <p:cNvPr id="12548" name="Google Shape;12548;p56"/>
          <p:cNvSpPr txBox="1"/>
          <p:nvPr>
            <p:ph idx="4294967295" type="subTitle"/>
          </p:nvPr>
        </p:nvSpPr>
        <p:spPr>
          <a:xfrm>
            <a:off x="720000" y="2411325"/>
            <a:ext cx="3617100" cy="80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2000">
                <a:solidFill>
                  <a:schemeClr val="lt2"/>
                </a:solidFill>
                <a:latin typeface="Domine"/>
                <a:ea typeface="Domine"/>
                <a:cs typeface="Domine"/>
                <a:sym typeface="Domine"/>
              </a:rPr>
              <a:t>310 CMR 15.00 </a:t>
            </a:r>
            <a:br>
              <a:rPr b="1" lang="en" sz="2000">
                <a:solidFill>
                  <a:schemeClr val="lt2"/>
                </a:solidFill>
                <a:latin typeface="Domine"/>
                <a:ea typeface="Domine"/>
                <a:cs typeface="Domine"/>
                <a:sym typeface="Domine"/>
              </a:rPr>
            </a:br>
            <a:r>
              <a:rPr b="1" lang="en" sz="2000">
                <a:solidFill>
                  <a:schemeClr val="lt2"/>
                </a:solidFill>
                <a:latin typeface="Domine"/>
                <a:ea typeface="Domine"/>
                <a:cs typeface="Domine"/>
                <a:sym typeface="Domine"/>
              </a:rPr>
              <a:t>(Title 5)</a:t>
            </a:r>
            <a:endParaRPr b="1" sz="2000">
              <a:solidFill>
                <a:schemeClr val="lt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549" name="Google Shape;12549;p56"/>
          <p:cNvSpPr txBox="1"/>
          <p:nvPr>
            <p:ph idx="4294967295" type="subTitle"/>
          </p:nvPr>
        </p:nvSpPr>
        <p:spPr>
          <a:xfrm>
            <a:off x="4779925" y="2404475"/>
            <a:ext cx="3617100" cy="80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2000">
                <a:solidFill>
                  <a:schemeClr val="lt2"/>
                </a:solidFill>
                <a:latin typeface="Domine"/>
                <a:ea typeface="Domine"/>
                <a:cs typeface="Domine"/>
                <a:sym typeface="Domine"/>
              </a:rPr>
              <a:t>314 CMR 21.00</a:t>
            </a:r>
            <a:br>
              <a:rPr b="1" lang="en">
                <a:latin typeface="Barlow"/>
                <a:ea typeface="Barlow"/>
                <a:cs typeface="Barlow"/>
                <a:sym typeface="Barlow"/>
              </a:rPr>
            </a:br>
            <a:r>
              <a:rPr b="1" lang="en" sz="2000">
                <a:solidFill>
                  <a:schemeClr val="lt2"/>
                </a:solidFill>
                <a:latin typeface="Domine"/>
                <a:ea typeface="Domine"/>
                <a:cs typeface="Domine"/>
                <a:sym typeface="Domine"/>
              </a:rPr>
              <a:t>(Watershed Permits)</a:t>
            </a:r>
            <a:endParaRPr b="1" sz="2000">
              <a:solidFill>
                <a:schemeClr val="lt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550" name="Google Shape;12550;p56"/>
          <p:cNvSpPr/>
          <p:nvPr/>
        </p:nvSpPr>
        <p:spPr>
          <a:xfrm>
            <a:off x="2293757" y="1950281"/>
            <a:ext cx="469600" cy="467988"/>
          </a:xfrm>
          <a:custGeom>
            <a:rect b="b" l="l" r="r" t="t"/>
            <a:pathLst>
              <a:path extrusionOk="0" h="9291" w="9323">
                <a:moveTo>
                  <a:pt x="4390" y="2598"/>
                </a:moveTo>
                <a:lnTo>
                  <a:pt x="4390" y="3981"/>
                </a:lnTo>
                <a:lnTo>
                  <a:pt x="3408" y="3008"/>
                </a:lnTo>
                <a:cubicBezTo>
                  <a:pt x="3694" y="2794"/>
                  <a:pt x="4024" y="2652"/>
                  <a:pt x="4390" y="2598"/>
                </a:cubicBezTo>
                <a:close/>
                <a:moveTo>
                  <a:pt x="4934" y="2598"/>
                </a:moveTo>
                <a:cubicBezTo>
                  <a:pt x="5300" y="2652"/>
                  <a:pt x="5630" y="2794"/>
                  <a:pt x="5915" y="3008"/>
                </a:cubicBezTo>
                <a:lnTo>
                  <a:pt x="4934" y="3981"/>
                </a:lnTo>
                <a:lnTo>
                  <a:pt x="4934" y="2598"/>
                </a:lnTo>
                <a:close/>
                <a:moveTo>
                  <a:pt x="3025" y="3392"/>
                </a:moveTo>
                <a:lnTo>
                  <a:pt x="4006" y="4373"/>
                </a:lnTo>
                <a:lnTo>
                  <a:pt x="2623" y="4373"/>
                </a:lnTo>
                <a:cubicBezTo>
                  <a:pt x="2668" y="4008"/>
                  <a:pt x="2811" y="3669"/>
                  <a:pt x="3025" y="3392"/>
                </a:cubicBezTo>
                <a:close/>
                <a:moveTo>
                  <a:pt x="6299" y="3392"/>
                </a:moveTo>
                <a:cubicBezTo>
                  <a:pt x="6513" y="3669"/>
                  <a:pt x="6656" y="4008"/>
                  <a:pt x="6709" y="4373"/>
                </a:cubicBezTo>
                <a:lnTo>
                  <a:pt x="5317" y="4373"/>
                </a:lnTo>
                <a:lnTo>
                  <a:pt x="6299" y="3392"/>
                </a:lnTo>
                <a:close/>
                <a:moveTo>
                  <a:pt x="4006" y="4918"/>
                </a:moveTo>
                <a:lnTo>
                  <a:pt x="3025" y="5890"/>
                </a:lnTo>
                <a:cubicBezTo>
                  <a:pt x="2811" y="5613"/>
                  <a:pt x="2668" y="5283"/>
                  <a:pt x="2623" y="4918"/>
                </a:cubicBezTo>
                <a:close/>
                <a:moveTo>
                  <a:pt x="6709" y="4918"/>
                </a:moveTo>
                <a:cubicBezTo>
                  <a:pt x="6656" y="5283"/>
                  <a:pt x="6513" y="5613"/>
                  <a:pt x="6299" y="5890"/>
                </a:cubicBezTo>
                <a:lnTo>
                  <a:pt x="5317" y="4918"/>
                </a:lnTo>
                <a:close/>
                <a:moveTo>
                  <a:pt x="4390" y="5301"/>
                </a:moveTo>
                <a:lnTo>
                  <a:pt x="4390" y="6684"/>
                </a:lnTo>
                <a:cubicBezTo>
                  <a:pt x="4024" y="6639"/>
                  <a:pt x="3694" y="6488"/>
                  <a:pt x="3408" y="6274"/>
                </a:cubicBezTo>
                <a:lnTo>
                  <a:pt x="4390" y="5301"/>
                </a:lnTo>
                <a:close/>
                <a:moveTo>
                  <a:pt x="4934" y="5301"/>
                </a:moveTo>
                <a:lnTo>
                  <a:pt x="5915" y="6274"/>
                </a:lnTo>
                <a:cubicBezTo>
                  <a:pt x="5630" y="6488"/>
                  <a:pt x="5300" y="6639"/>
                  <a:pt x="4934" y="6684"/>
                </a:cubicBezTo>
                <a:lnTo>
                  <a:pt x="4934" y="5301"/>
                </a:lnTo>
                <a:close/>
                <a:moveTo>
                  <a:pt x="4662" y="0"/>
                </a:moveTo>
                <a:cubicBezTo>
                  <a:pt x="4515" y="0"/>
                  <a:pt x="4390" y="119"/>
                  <a:pt x="4390" y="270"/>
                </a:cubicBezTo>
                <a:lnTo>
                  <a:pt x="4390" y="885"/>
                </a:lnTo>
                <a:cubicBezTo>
                  <a:pt x="3551" y="939"/>
                  <a:pt x="2793" y="1278"/>
                  <a:pt x="2195" y="1795"/>
                </a:cubicBezTo>
                <a:lnTo>
                  <a:pt x="1758" y="1358"/>
                </a:lnTo>
                <a:cubicBezTo>
                  <a:pt x="1704" y="1305"/>
                  <a:pt x="1635" y="1278"/>
                  <a:pt x="1566" y="1278"/>
                </a:cubicBezTo>
                <a:cubicBezTo>
                  <a:pt x="1497" y="1278"/>
                  <a:pt x="1428" y="1305"/>
                  <a:pt x="1374" y="1358"/>
                </a:cubicBezTo>
                <a:cubicBezTo>
                  <a:pt x="1267" y="1465"/>
                  <a:pt x="1267" y="1635"/>
                  <a:pt x="1374" y="1742"/>
                </a:cubicBezTo>
                <a:lnTo>
                  <a:pt x="1811" y="2179"/>
                </a:lnTo>
                <a:cubicBezTo>
                  <a:pt x="1294" y="2776"/>
                  <a:pt x="964" y="3535"/>
                  <a:pt x="901" y="4373"/>
                </a:cubicBezTo>
                <a:lnTo>
                  <a:pt x="295" y="4373"/>
                </a:lnTo>
                <a:cubicBezTo>
                  <a:pt x="152" y="4373"/>
                  <a:pt x="36" y="4471"/>
                  <a:pt x="18" y="4614"/>
                </a:cubicBezTo>
                <a:cubicBezTo>
                  <a:pt x="0" y="4775"/>
                  <a:pt x="125" y="4918"/>
                  <a:pt x="286" y="4918"/>
                </a:cubicBezTo>
                <a:lnTo>
                  <a:pt x="901" y="4918"/>
                </a:lnTo>
                <a:cubicBezTo>
                  <a:pt x="964" y="5747"/>
                  <a:pt x="1294" y="6514"/>
                  <a:pt x="1811" y="7112"/>
                </a:cubicBezTo>
                <a:lnTo>
                  <a:pt x="1374" y="7540"/>
                </a:lnTo>
                <a:cubicBezTo>
                  <a:pt x="1267" y="7656"/>
                  <a:pt x="1267" y="7844"/>
                  <a:pt x="1401" y="7951"/>
                </a:cubicBezTo>
                <a:cubicBezTo>
                  <a:pt x="1448" y="7990"/>
                  <a:pt x="1506" y="8009"/>
                  <a:pt x="1564" y="8009"/>
                </a:cubicBezTo>
                <a:cubicBezTo>
                  <a:pt x="1638" y="8009"/>
                  <a:pt x="1712" y="7979"/>
                  <a:pt x="1767" y="7924"/>
                </a:cubicBezTo>
                <a:lnTo>
                  <a:pt x="2195" y="7496"/>
                </a:lnTo>
                <a:cubicBezTo>
                  <a:pt x="2793" y="8013"/>
                  <a:pt x="3551" y="8343"/>
                  <a:pt x="4390" y="8406"/>
                </a:cubicBezTo>
                <a:lnTo>
                  <a:pt x="4390" y="9012"/>
                </a:lnTo>
                <a:cubicBezTo>
                  <a:pt x="4390" y="9146"/>
                  <a:pt x="4488" y="9271"/>
                  <a:pt x="4630" y="9289"/>
                </a:cubicBezTo>
                <a:cubicBezTo>
                  <a:pt x="4640" y="9290"/>
                  <a:pt x="4650" y="9290"/>
                  <a:pt x="4659" y="9290"/>
                </a:cubicBezTo>
                <a:cubicBezTo>
                  <a:pt x="4808" y="9290"/>
                  <a:pt x="4934" y="9163"/>
                  <a:pt x="4934" y="9012"/>
                </a:cubicBezTo>
                <a:lnTo>
                  <a:pt x="4934" y="8406"/>
                </a:lnTo>
                <a:cubicBezTo>
                  <a:pt x="5772" y="8343"/>
                  <a:pt x="6531" y="8013"/>
                  <a:pt x="7128" y="7496"/>
                </a:cubicBezTo>
                <a:lnTo>
                  <a:pt x="7566" y="7924"/>
                </a:lnTo>
                <a:cubicBezTo>
                  <a:pt x="7615" y="7977"/>
                  <a:pt x="7684" y="8004"/>
                  <a:pt x="7754" y="8004"/>
                </a:cubicBezTo>
                <a:cubicBezTo>
                  <a:pt x="7824" y="8004"/>
                  <a:pt x="7896" y="7977"/>
                  <a:pt x="7949" y="7924"/>
                </a:cubicBezTo>
                <a:cubicBezTo>
                  <a:pt x="8056" y="7826"/>
                  <a:pt x="8056" y="7647"/>
                  <a:pt x="7949" y="7540"/>
                </a:cubicBezTo>
                <a:lnTo>
                  <a:pt x="7512" y="7112"/>
                </a:lnTo>
                <a:cubicBezTo>
                  <a:pt x="8029" y="6514"/>
                  <a:pt x="8359" y="5747"/>
                  <a:pt x="8422" y="4918"/>
                </a:cubicBezTo>
                <a:lnTo>
                  <a:pt x="9037" y="4918"/>
                </a:lnTo>
                <a:cubicBezTo>
                  <a:pt x="9198" y="4918"/>
                  <a:pt x="9323" y="4775"/>
                  <a:pt x="9305" y="4614"/>
                </a:cubicBezTo>
                <a:cubicBezTo>
                  <a:pt x="9287" y="4471"/>
                  <a:pt x="9171" y="4373"/>
                  <a:pt x="9029" y="4373"/>
                </a:cubicBezTo>
                <a:lnTo>
                  <a:pt x="8422" y="4373"/>
                </a:lnTo>
                <a:cubicBezTo>
                  <a:pt x="8359" y="3535"/>
                  <a:pt x="8029" y="2776"/>
                  <a:pt x="7512" y="2179"/>
                </a:cubicBezTo>
                <a:lnTo>
                  <a:pt x="7949" y="1742"/>
                </a:lnTo>
                <a:cubicBezTo>
                  <a:pt x="8056" y="1635"/>
                  <a:pt x="8056" y="1465"/>
                  <a:pt x="7949" y="1358"/>
                </a:cubicBezTo>
                <a:cubicBezTo>
                  <a:pt x="7896" y="1305"/>
                  <a:pt x="7824" y="1278"/>
                  <a:pt x="7754" y="1278"/>
                </a:cubicBezTo>
                <a:cubicBezTo>
                  <a:pt x="7684" y="1278"/>
                  <a:pt x="7615" y="1305"/>
                  <a:pt x="7566" y="1358"/>
                </a:cubicBezTo>
                <a:lnTo>
                  <a:pt x="7128" y="1795"/>
                </a:lnTo>
                <a:cubicBezTo>
                  <a:pt x="6531" y="1278"/>
                  <a:pt x="5772" y="939"/>
                  <a:pt x="4934" y="885"/>
                </a:cubicBezTo>
                <a:lnTo>
                  <a:pt x="4934" y="279"/>
                </a:lnTo>
                <a:cubicBezTo>
                  <a:pt x="4934" y="136"/>
                  <a:pt x="4827" y="11"/>
                  <a:pt x="4693" y="2"/>
                </a:cubicBezTo>
                <a:cubicBezTo>
                  <a:pt x="4683" y="1"/>
                  <a:pt x="4672" y="0"/>
                  <a:pt x="4662" y="0"/>
                </a:cubicBez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51" name="Google Shape;12551;p56"/>
          <p:cNvSpPr/>
          <p:nvPr/>
        </p:nvSpPr>
        <p:spPr>
          <a:xfrm>
            <a:off x="6367841" y="1943078"/>
            <a:ext cx="441292" cy="468240"/>
          </a:xfrm>
          <a:custGeom>
            <a:rect b="b" l="l" r="r" t="t"/>
            <a:pathLst>
              <a:path extrusionOk="0" h="9296" w="8761">
                <a:moveTo>
                  <a:pt x="4371" y="1169"/>
                </a:moveTo>
                <a:cubicBezTo>
                  <a:pt x="4523" y="1169"/>
                  <a:pt x="4648" y="1285"/>
                  <a:pt x="4648" y="1436"/>
                </a:cubicBezTo>
                <a:cubicBezTo>
                  <a:pt x="4648" y="1588"/>
                  <a:pt x="4523" y="1713"/>
                  <a:pt x="4371" y="1713"/>
                </a:cubicBezTo>
                <a:cubicBezTo>
                  <a:pt x="4220" y="1713"/>
                  <a:pt x="4104" y="1588"/>
                  <a:pt x="4104" y="1436"/>
                </a:cubicBezTo>
                <a:cubicBezTo>
                  <a:pt x="4104" y="1285"/>
                  <a:pt x="4220" y="1169"/>
                  <a:pt x="4371" y="1169"/>
                </a:cubicBezTo>
                <a:close/>
                <a:moveTo>
                  <a:pt x="4380" y="0"/>
                </a:moveTo>
                <a:cubicBezTo>
                  <a:pt x="3586" y="0"/>
                  <a:pt x="2944" y="651"/>
                  <a:pt x="2944" y="1436"/>
                </a:cubicBezTo>
                <a:cubicBezTo>
                  <a:pt x="2944" y="1891"/>
                  <a:pt x="3167" y="2320"/>
                  <a:pt x="3533" y="2587"/>
                </a:cubicBezTo>
                <a:lnTo>
                  <a:pt x="3533" y="6976"/>
                </a:lnTo>
                <a:cubicBezTo>
                  <a:pt x="2560" y="6798"/>
                  <a:pt x="2311" y="5924"/>
                  <a:pt x="2311" y="5522"/>
                </a:cubicBezTo>
                <a:lnTo>
                  <a:pt x="2311" y="5210"/>
                </a:lnTo>
                <a:lnTo>
                  <a:pt x="2632" y="5210"/>
                </a:lnTo>
                <a:cubicBezTo>
                  <a:pt x="2739" y="5210"/>
                  <a:pt x="2828" y="5156"/>
                  <a:pt x="2873" y="5058"/>
                </a:cubicBezTo>
                <a:cubicBezTo>
                  <a:pt x="2917" y="4969"/>
                  <a:pt x="2908" y="4853"/>
                  <a:pt x="2846" y="4773"/>
                </a:cubicBezTo>
                <a:lnTo>
                  <a:pt x="1677" y="3310"/>
                </a:lnTo>
                <a:cubicBezTo>
                  <a:pt x="1624" y="3247"/>
                  <a:pt x="1543" y="3212"/>
                  <a:pt x="1463" y="3212"/>
                </a:cubicBezTo>
                <a:cubicBezTo>
                  <a:pt x="1383" y="3212"/>
                  <a:pt x="1303" y="3247"/>
                  <a:pt x="1249" y="3310"/>
                </a:cubicBezTo>
                <a:lnTo>
                  <a:pt x="80" y="4773"/>
                </a:lnTo>
                <a:cubicBezTo>
                  <a:pt x="0" y="4871"/>
                  <a:pt x="0" y="5014"/>
                  <a:pt x="89" y="5121"/>
                </a:cubicBezTo>
                <a:cubicBezTo>
                  <a:pt x="143" y="5183"/>
                  <a:pt x="223" y="5210"/>
                  <a:pt x="303" y="5210"/>
                </a:cubicBezTo>
                <a:lnTo>
                  <a:pt x="607" y="5210"/>
                </a:lnTo>
                <a:lnTo>
                  <a:pt x="607" y="5522"/>
                </a:lnTo>
                <a:cubicBezTo>
                  <a:pt x="607" y="7244"/>
                  <a:pt x="1981" y="8654"/>
                  <a:pt x="3685" y="8707"/>
                </a:cubicBezTo>
                <a:lnTo>
                  <a:pt x="4193" y="9216"/>
                </a:lnTo>
                <a:cubicBezTo>
                  <a:pt x="4247" y="9269"/>
                  <a:pt x="4309" y="9296"/>
                  <a:pt x="4380" y="9296"/>
                </a:cubicBezTo>
                <a:cubicBezTo>
                  <a:pt x="4452" y="9296"/>
                  <a:pt x="4523" y="9269"/>
                  <a:pt x="4577" y="9216"/>
                </a:cubicBezTo>
                <a:lnTo>
                  <a:pt x="5076" y="8707"/>
                </a:lnTo>
                <a:cubicBezTo>
                  <a:pt x="6789" y="8654"/>
                  <a:pt x="8154" y="7244"/>
                  <a:pt x="8154" y="5522"/>
                </a:cubicBezTo>
                <a:lnTo>
                  <a:pt x="8154" y="5210"/>
                </a:lnTo>
                <a:lnTo>
                  <a:pt x="8466" y="5210"/>
                </a:lnTo>
                <a:cubicBezTo>
                  <a:pt x="8547" y="5210"/>
                  <a:pt x="8627" y="5183"/>
                  <a:pt x="8671" y="5121"/>
                </a:cubicBezTo>
                <a:cubicBezTo>
                  <a:pt x="8761" y="5014"/>
                  <a:pt x="8761" y="4871"/>
                  <a:pt x="8680" y="4773"/>
                </a:cubicBezTo>
                <a:lnTo>
                  <a:pt x="7512" y="3310"/>
                </a:lnTo>
                <a:cubicBezTo>
                  <a:pt x="7458" y="3247"/>
                  <a:pt x="7387" y="3212"/>
                  <a:pt x="7298" y="3212"/>
                </a:cubicBezTo>
                <a:cubicBezTo>
                  <a:pt x="7217" y="3212"/>
                  <a:pt x="7137" y="3247"/>
                  <a:pt x="7083" y="3310"/>
                </a:cubicBezTo>
                <a:lnTo>
                  <a:pt x="5924" y="4773"/>
                </a:lnTo>
                <a:cubicBezTo>
                  <a:pt x="5852" y="4853"/>
                  <a:pt x="5843" y="4969"/>
                  <a:pt x="5888" y="5058"/>
                </a:cubicBezTo>
                <a:cubicBezTo>
                  <a:pt x="5933" y="5156"/>
                  <a:pt x="6031" y="5210"/>
                  <a:pt x="6129" y="5210"/>
                </a:cubicBezTo>
                <a:lnTo>
                  <a:pt x="6432" y="5210"/>
                </a:lnTo>
                <a:lnTo>
                  <a:pt x="6432" y="5522"/>
                </a:lnTo>
                <a:cubicBezTo>
                  <a:pt x="6432" y="6200"/>
                  <a:pt x="5959" y="6843"/>
                  <a:pt x="5237" y="6976"/>
                </a:cubicBezTo>
                <a:lnTo>
                  <a:pt x="5237" y="2587"/>
                </a:lnTo>
                <a:cubicBezTo>
                  <a:pt x="5594" y="2320"/>
                  <a:pt x="5817" y="1891"/>
                  <a:pt x="5817" y="1436"/>
                </a:cubicBezTo>
                <a:cubicBezTo>
                  <a:pt x="5817" y="651"/>
                  <a:pt x="5174" y="0"/>
                  <a:pt x="4380" y="0"/>
                </a:cubicBez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52" name="Google Shape;12552;p56"/>
          <p:cNvSpPr txBox="1"/>
          <p:nvPr/>
        </p:nvSpPr>
        <p:spPr>
          <a:xfrm>
            <a:off x="2623989" y="1027250"/>
            <a:ext cx="3869100" cy="40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  <a:latin typeface="Domine Medium"/>
                <a:ea typeface="Domine Medium"/>
                <a:cs typeface="Domine Medium"/>
                <a:sym typeface="Domine Medium"/>
              </a:rPr>
              <a:t>Nitrogen Sensitive Area</a:t>
            </a:r>
            <a:endParaRPr sz="2400">
              <a:solidFill>
                <a:schemeClr val="lt2"/>
              </a:solidFill>
              <a:latin typeface="Domine Medium"/>
              <a:ea typeface="Domine Medium"/>
              <a:cs typeface="Domine Medium"/>
              <a:sym typeface="Domine Medium"/>
            </a:endParaRPr>
          </a:p>
        </p:txBody>
      </p:sp>
      <p:sp>
        <p:nvSpPr>
          <p:cNvPr id="12553" name="Google Shape;12553;p56"/>
          <p:cNvSpPr txBox="1"/>
          <p:nvPr>
            <p:ph idx="4294967295" type="subTitle"/>
          </p:nvPr>
        </p:nvSpPr>
        <p:spPr>
          <a:xfrm>
            <a:off x="720013" y="3050662"/>
            <a:ext cx="3617100" cy="93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900"/>
              <a:t>Homeowners:</a:t>
            </a:r>
            <a:br>
              <a:rPr lang="en" sz="1900"/>
            </a:br>
            <a:r>
              <a:rPr lang="en" sz="1900"/>
              <a:t>Upgrade individual septic systems by integrating Best Available Nitrogen Reducing Technology</a:t>
            </a:r>
            <a:endParaRPr sz="1900"/>
          </a:p>
        </p:txBody>
      </p:sp>
      <p:sp>
        <p:nvSpPr>
          <p:cNvPr id="12554" name="Google Shape;12554;p56"/>
          <p:cNvSpPr txBox="1"/>
          <p:nvPr>
            <p:ph idx="4294967295" type="subTitle"/>
          </p:nvPr>
        </p:nvSpPr>
        <p:spPr>
          <a:xfrm>
            <a:off x="4779925" y="3043756"/>
            <a:ext cx="3617100" cy="93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Municipalities:</a:t>
            </a:r>
            <a:br>
              <a:rPr lang="en" sz="1800"/>
            </a:br>
            <a:r>
              <a:rPr lang="en" sz="1800"/>
              <a:t>Watershed permits to be utilized to achieve nutrient load reductions for that specific area </a:t>
            </a:r>
            <a:endParaRPr sz="18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800"/>
          </a:p>
        </p:txBody>
      </p:sp>
      <p:sp>
        <p:nvSpPr>
          <p:cNvPr id="12555" name="Google Shape;12555;p56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UNDERSTANDING THE SOLUTION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559" name="Shape 1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0" name="Google Shape;12560;p57"/>
          <p:cNvSpPr txBox="1"/>
          <p:nvPr/>
        </p:nvSpPr>
        <p:spPr>
          <a:xfrm>
            <a:off x="5594200" y="1700275"/>
            <a:ext cx="1269900" cy="85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Send survey out to contacts</a:t>
            </a:r>
            <a:endParaRPr sz="12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  <a:p>
            <a:pPr indent="0" lvl="0" marL="0" rt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561" name="Google Shape;12561;p57"/>
          <p:cNvSpPr txBox="1"/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METHODOLOGY</a:t>
            </a:r>
            <a:endParaRPr i="1"/>
          </a:p>
        </p:txBody>
      </p:sp>
      <p:cxnSp>
        <p:nvCxnSpPr>
          <p:cNvPr id="12562" name="Google Shape;12562;p57"/>
          <p:cNvCxnSpPr>
            <a:stCxn id="12563" idx="3"/>
            <a:endCxn id="12564" idx="0"/>
          </p:cNvCxnSpPr>
          <p:nvPr/>
        </p:nvCxnSpPr>
        <p:spPr>
          <a:xfrm>
            <a:off x="1492428" y="1600075"/>
            <a:ext cx="2012700" cy="41400"/>
          </a:xfrm>
          <a:prstGeom prst="bentConnector2">
            <a:avLst/>
          </a:prstGeom>
          <a:noFill/>
          <a:ln cap="flat" cmpd="sng" w="9525">
            <a:solidFill>
              <a:schemeClr val="lt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565" name="Google Shape;12565;p57"/>
          <p:cNvSpPr/>
          <p:nvPr/>
        </p:nvSpPr>
        <p:spPr>
          <a:xfrm>
            <a:off x="5746575" y="3281225"/>
            <a:ext cx="13338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Interview</a:t>
            </a:r>
            <a:endParaRPr b="1" sz="180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566" name="Google Shape;12566;p57"/>
          <p:cNvSpPr txBox="1"/>
          <p:nvPr/>
        </p:nvSpPr>
        <p:spPr>
          <a:xfrm>
            <a:off x="5190375" y="3619325"/>
            <a:ext cx="1873200" cy="85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Interview people who could provide interesting and useful feedback</a:t>
            </a:r>
            <a:endParaRPr sz="12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567" name="Google Shape;12567;p57"/>
          <p:cNvSpPr txBox="1"/>
          <p:nvPr/>
        </p:nvSpPr>
        <p:spPr>
          <a:xfrm>
            <a:off x="23000" y="3619325"/>
            <a:ext cx="1632300" cy="85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Consolidate feedback and analyze main points</a:t>
            </a:r>
            <a:endParaRPr sz="12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2568" name="Google Shape;12568;p57"/>
          <p:cNvSpPr/>
          <p:nvPr/>
        </p:nvSpPr>
        <p:spPr>
          <a:xfrm>
            <a:off x="5977150" y="1362175"/>
            <a:ext cx="10083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Survey</a:t>
            </a:r>
            <a:endParaRPr b="1" sz="180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569" name="Google Shape;12569;p57"/>
          <p:cNvSpPr/>
          <p:nvPr/>
        </p:nvSpPr>
        <p:spPr>
          <a:xfrm>
            <a:off x="23025" y="3281225"/>
            <a:ext cx="11928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Analyze</a:t>
            </a:r>
            <a:endParaRPr b="1" sz="180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563" name="Google Shape;12563;p57"/>
          <p:cNvSpPr/>
          <p:nvPr/>
        </p:nvSpPr>
        <p:spPr>
          <a:xfrm>
            <a:off x="23028" y="1362175"/>
            <a:ext cx="14694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Research</a:t>
            </a:r>
            <a:endParaRPr b="1" sz="180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12570" name="Google Shape;12570;p57"/>
          <p:cNvSpPr txBox="1"/>
          <p:nvPr/>
        </p:nvSpPr>
        <p:spPr>
          <a:xfrm>
            <a:off x="23000" y="1700275"/>
            <a:ext cx="1469400" cy="85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Understand the regulations</a:t>
            </a:r>
            <a:endParaRPr sz="12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cxnSp>
        <p:nvCxnSpPr>
          <p:cNvPr id="12571" name="Google Shape;12571;p57"/>
          <p:cNvCxnSpPr>
            <a:stCxn id="12568" idx="1"/>
            <a:endCxn id="12572" idx="3"/>
          </p:cNvCxnSpPr>
          <p:nvPr/>
        </p:nvCxnSpPr>
        <p:spPr>
          <a:xfrm flipH="1">
            <a:off x="4909750" y="1600075"/>
            <a:ext cx="1067400" cy="1315800"/>
          </a:xfrm>
          <a:prstGeom prst="bentConnector3">
            <a:avLst>
              <a:gd fmla="val 49999" name="adj1"/>
            </a:avLst>
          </a:prstGeom>
          <a:noFill/>
          <a:ln cap="flat" cmpd="sng" w="9525">
            <a:solidFill>
              <a:schemeClr val="lt2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2573" name="Google Shape;12573;p57"/>
          <p:cNvCxnSpPr>
            <a:stCxn id="12565" idx="1"/>
            <a:endCxn id="12574" idx="2"/>
          </p:cNvCxnSpPr>
          <p:nvPr/>
        </p:nvCxnSpPr>
        <p:spPr>
          <a:xfrm flipH="1">
            <a:off x="3505275" y="3519125"/>
            <a:ext cx="2241300" cy="671100"/>
          </a:xfrm>
          <a:prstGeom prst="bentConnector4">
            <a:avLst>
              <a:gd fmla="val 39091" name="adj1"/>
              <a:gd fmla="val 135468" name="adj2"/>
            </a:avLst>
          </a:prstGeom>
          <a:noFill/>
          <a:ln cap="flat" cmpd="sng" w="9525">
            <a:solidFill>
              <a:schemeClr val="lt2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2575" name="Google Shape;12575;p57"/>
          <p:cNvCxnSpPr>
            <a:stCxn id="12569" idx="3"/>
            <a:endCxn id="12576" idx="1"/>
          </p:cNvCxnSpPr>
          <p:nvPr/>
        </p:nvCxnSpPr>
        <p:spPr>
          <a:xfrm flipH="1" rot="10800000">
            <a:off x="1215825" y="2915825"/>
            <a:ext cx="884700" cy="603300"/>
          </a:xfrm>
          <a:prstGeom prst="bentConnector3">
            <a:avLst>
              <a:gd fmla="val 50006" name="adj1"/>
            </a:avLst>
          </a:prstGeom>
          <a:noFill/>
          <a:ln cap="flat" cmpd="sng" w="9525">
            <a:solidFill>
              <a:schemeClr val="lt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564" name="Google Shape;12564;p57"/>
          <p:cNvSpPr/>
          <p:nvPr/>
        </p:nvSpPr>
        <p:spPr>
          <a:xfrm>
            <a:off x="3016000" y="1641575"/>
            <a:ext cx="978300" cy="7734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76" name="Google Shape;12576;p57"/>
          <p:cNvSpPr/>
          <p:nvPr/>
        </p:nvSpPr>
        <p:spPr>
          <a:xfrm>
            <a:off x="2100650" y="2529150"/>
            <a:ext cx="978300" cy="7734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72" name="Google Shape;12572;p57"/>
          <p:cNvSpPr/>
          <p:nvPr/>
        </p:nvSpPr>
        <p:spPr>
          <a:xfrm>
            <a:off x="3931475" y="2529150"/>
            <a:ext cx="978300" cy="7734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74" name="Google Shape;12574;p57"/>
          <p:cNvSpPr/>
          <p:nvPr/>
        </p:nvSpPr>
        <p:spPr>
          <a:xfrm>
            <a:off x="3016000" y="3416725"/>
            <a:ext cx="978300" cy="7734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77" name="Google Shape;12577;p57"/>
          <p:cNvGrpSpPr/>
          <p:nvPr/>
        </p:nvGrpSpPr>
        <p:grpSpPr>
          <a:xfrm>
            <a:off x="2355877" y="2681954"/>
            <a:ext cx="467837" cy="467786"/>
            <a:chOff x="1167002" y="2690779"/>
            <a:chExt cx="467837" cy="467786"/>
          </a:xfrm>
        </p:grpSpPr>
        <p:sp>
          <p:nvSpPr>
            <p:cNvPr id="12578" name="Google Shape;12578;p57"/>
            <p:cNvSpPr/>
            <p:nvPr/>
          </p:nvSpPr>
          <p:spPr>
            <a:xfrm>
              <a:off x="1254142" y="3001711"/>
              <a:ext cx="69712" cy="68957"/>
            </a:xfrm>
            <a:custGeom>
              <a:rect b="b" l="l" r="r" t="t"/>
              <a:pathLst>
                <a:path extrusionOk="0" h="1369" w="1384">
                  <a:moveTo>
                    <a:pt x="367" y="0"/>
                  </a:moveTo>
                  <a:lnTo>
                    <a:pt x="28" y="1009"/>
                  </a:lnTo>
                  <a:cubicBezTo>
                    <a:pt x="1" y="1107"/>
                    <a:pt x="28" y="1214"/>
                    <a:pt x="99" y="1285"/>
                  </a:cubicBezTo>
                  <a:cubicBezTo>
                    <a:pt x="150" y="1343"/>
                    <a:pt x="224" y="1368"/>
                    <a:pt x="295" y="1368"/>
                  </a:cubicBezTo>
                  <a:cubicBezTo>
                    <a:pt x="323" y="1368"/>
                    <a:pt x="350" y="1364"/>
                    <a:pt x="376" y="1356"/>
                  </a:cubicBezTo>
                  <a:lnTo>
                    <a:pt x="1384" y="1017"/>
                  </a:lnTo>
                  <a:lnTo>
                    <a:pt x="1107" y="277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57"/>
            <p:cNvSpPr/>
            <p:nvPr/>
          </p:nvSpPr>
          <p:spPr>
            <a:xfrm>
              <a:off x="1477937" y="3001711"/>
              <a:ext cx="69712" cy="68957"/>
            </a:xfrm>
            <a:custGeom>
              <a:rect b="b" l="l" r="r" t="t"/>
              <a:pathLst>
                <a:path extrusionOk="0" h="1369" w="1384">
                  <a:moveTo>
                    <a:pt x="1018" y="0"/>
                  </a:moveTo>
                  <a:lnTo>
                    <a:pt x="277" y="277"/>
                  </a:lnTo>
                  <a:lnTo>
                    <a:pt x="1" y="1017"/>
                  </a:lnTo>
                  <a:lnTo>
                    <a:pt x="1009" y="1356"/>
                  </a:lnTo>
                  <a:cubicBezTo>
                    <a:pt x="1034" y="1364"/>
                    <a:pt x="1061" y="1368"/>
                    <a:pt x="1088" y="1368"/>
                  </a:cubicBezTo>
                  <a:cubicBezTo>
                    <a:pt x="1157" y="1368"/>
                    <a:pt x="1228" y="1343"/>
                    <a:pt x="1285" y="1285"/>
                  </a:cubicBezTo>
                  <a:cubicBezTo>
                    <a:pt x="1357" y="1214"/>
                    <a:pt x="1383" y="1107"/>
                    <a:pt x="1357" y="1009"/>
                  </a:cubicBezTo>
                  <a:lnTo>
                    <a:pt x="1018" y="0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57"/>
            <p:cNvSpPr/>
            <p:nvPr/>
          </p:nvSpPr>
          <p:spPr>
            <a:xfrm>
              <a:off x="1254142" y="2778674"/>
              <a:ext cx="69712" cy="68957"/>
            </a:xfrm>
            <a:custGeom>
              <a:rect b="b" l="l" r="r" t="t"/>
              <a:pathLst>
                <a:path extrusionOk="0" h="1369" w="1384">
                  <a:moveTo>
                    <a:pt x="295" y="1"/>
                  </a:moveTo>
                  <a:cubicBezTo>
                    <a:pt x="224" y="1"/>
                    <a:pt x="150" y="26"/>
                    <a:pt x="99" y="84"/>
                  </a:cubicBezTo>
                  <a:cubicBezTo>
                    <a:pt x="28" y="155"/>
                    <a:pt x="1" y="262"/>
                    <a:pt x="28" y="361"/>
                  </a:cubicBezTo>
                  <a:lnTo>
                    <a:pt x="367" y="1369"/>
                  </a:lnTo>
                  <a:lnTo>
                    <a:pt x="1107" y="1092"/>
                  </a:lnTo>
                  <a:lnTo>
                    <a:pt x="1384" y="352"/>
                  </a:lnTo>
                  <a:lnTo>
                    <a:pt x="376" y="13"/>
                  </a:lnTo>
                  <a:cubicBezTo>
                    <a:pt x="350" y="5"/>
                    <a:pt x="323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57"/>
            <p:cNvSpPr/>
            <p:nvPr/>
          </p:nvSpPr>
          <p:spPr>
            <a:xfrm>
              <a:off x="1477937" y="2778674"/>
              <a:ext cx="69712" cy="68957"/>
            </a:xfrm>
            <a:custGeom>
              <a:rect b="b" l="l" r="r" t="t"/>
              <a:pathLst>
                <a:path extrusionOk="0" h="1369" w="1384">
                  <a:moveTo>
                    <a:pt x="1088" y="1"/>
                  </a:moveTo>
                  <a:cubicBezTo>
                    <a:pt x="1061" y="1"/>
                    <a:pt x="1034" y="5"/>
                    <a:pt x="1009" y="13"/>
                  </a:cubicBezTo>
                  <a:lnTo>
                    <a:pt x="1" y="352"/>
                  </a:lnTo>
                  <a:lnTo>
                    <a:pt x="277" y="1092"/>
                  </a:lnTo>
                  <a:lnTo>
                    <a:pt x="1018" y="1369"/>
                  </a:lnTo>
                  <a:lnTo>
                    <a:pt x="1357" y="361"/>
                  </a:lnTo>
                  <a:cubicBezTo>
                    <a:pt x="1383" y="262"/>
                    <a:pt x="1357" y="155"/>
                    <a:pt x="1285" y="84"/>
                  </a:cubicBezTo>
                  <a:cubicBezTo>
                    <a:pt x="1228" y="26"/>
                    <a:pt x="1157" y="1"/>
                    <a:pt x="1088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57"/>
            <p:cNvSpPr/>
            <p:nvPr/>
          </p:nvSpPr>
          <p:spPr>
            <a:xfrm>
              <a:off x="1167002" y="2690779"/>
              <a:ext cx="467837" cy="467786"/>
            </a:xfrm>
            <a:custGeom>
              <a:rect b="b" l="l" r="r" t="t"/>
              <a:pathLst>
                <a:path extrusionOk="0" h="9287" w="9288">
                  <a:moveTo>
                    <a:pt x="4639" y="0"/>
                  </a:moveTo>
                  <a:cubicBezTo>
                    <a:pt x="4532" y="0"/>
                    <a:pt x="4425" y="72"/>
                    <a:pt x="4389" y="179"/>
                  </a:cubicBezTo>
                  <a:lnTo>
                    <a:pt x="3265" y="3265"/>
                  </a:lnTo>
                  <a:lnTo>
                    <a:pt x="179" y="4389"/>
                  </a:lnTo>
                  <a:cubicBezTo>
                    <a:pt x="72" y="4425"/>
                    <a:pt x="0" y="4532"/>
                    <a:pt x="0" y="4648"/>
                  </a:cubicBezTo>
                  <a:cubicBezTo>
                    <a:pt x="0" y="4755"/>
                    <a:pt x="72" y="4862"/>
                    <a:pt x="179" y="4898"/>
                  </a:cubicBezTo>
                  <a:lnTo>
                    <a:pt x="3265" y="6022"/>
                  </a:lnTo>
                  <a:lnTo>
                    <a:pt x="4389" y="9108"/>
                  </a:lnTo>
                  <a:cubicBezTo>
                    <a:pt x="4425" y="9216"/>
                    <a:pt x="4532" y="9287"/>
                    <a:pt x="4639" y="9287"/>
                  </a:cubicBezTo>
                  <a:cubicBezTo>
                    <a:pt x="4755" y="9287"/>
                    <a:pt x="4862" y="9216"/>
                    <a:pt x="4898" y="9108"/>
                  </a:cubicBezTo>
                  <a:lnTo>
                    <a:pt x="6022" y="6022"/>
                  </a:lnTo>
                  <a:lnTo>
                    <a:pt x="9109" y="4898"/>
                  </a:lnTo>
                  <a:cubicBezTo>
                    <a:pt x="9216" y="4862"/>
                    <a:pt x="9287" y="4755"/>
                    <a:pt x="9287" y="4648"/>
                  </a:cubicBezTo>
                  <a:cubicBezTo>
                    <a:pt x="9287" y="4532"/>
                    <a:pt x="9216" y="4425"/>
                    <a:pt x="9109" y="4389"/>
                  </a:cubicBezTo>
                  <a:lnTo>
                    <a:pt x="6022" y="3265"/>
                  </a:lnTo>
                  <a:lnTo>
                    <a:pt x="4898" y="179"/>
                  </a:lnTo>
                  <a:cubicBezTo>
                    <a:pt x="4862" y="72"/>
                    <a:pt x="4755" y="0"/>
                    <a:pt x="4639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83" name="Google Shape;12583;p57"/>
          <p:cNvSpPr/>
          <p:nvPr/>
        </p:nvSpPr>
        <p:spPr>
          <a:xfrm>
            <a:off x="3344530" y="3569529"/>
            <a:ext cx="321361" cy="467786"/>
          </a:xfrm>
          <a:custGeom>
            <a:rect b="b" l="l" r="r" t="t"/>
            <a:pathLst>
              <a:path extrusionOk="0" h="9287" w="6380">
                <a:moveTo>
                  <a:pt x="3193" y="1754"/>
                </a:moveTo>
                <a:cubicBezTo>
                  <a:pt x="3345" y="1754"/>
                  <a:pt x="3471" y="1879"/>
                  <a:pt x="3471" y="2025"/>
                </a:cubicBezTo>
                <a:lnTo>
                  <a:pt x="3471" y="2337"/>
                </a:lnTo>
                <a:lnTo>
                  <a:pt x="3774" y="2337"/>
                </a:lnTo>
                <a:cubicBezTo>
                  <a:pt x="3908" y="2337"/>
                  <a:pt x="4024" y="2436"/>
                  <a:pt x="4051" y="2560"/>
                </a:cubicBezTo>
                <a:cubicBezTo>
                  <a:pt x="4078" y="2739"/>
                  <a:pt x="3944" y="2882"/>
                  <a:pt x="3783" y="2882"/>
                </a:cubicBezTo>
                <a:lnTo>
                  <a:pt x="3471" y="2882"/>
                </a:lnTo>
                <a:lnTo>
                  <a:pt x="3471" y="4514"/>
                </a:lnTo>
                <a:cubicBezTo>
                  <a:pt x="3766" y="4318"/>
                  <a:pt x="3989" y="4032"/>
                  <a:pt x="4105" y="3693"/>
                </a:cubicBezTo>
                <a:cubicBezTo>
                  <a:pt x="4137" y="3580"/>
                  <a:pt x="4243" y="3504"/>
                  <a:pt x="4368" y="3504"/>
                </a:cubicBezTo>
                <a:cubicBezTo>
                  <a:pt x="4381" y="3504"/>
                  <a:pt x="4395" y="3504"/>
                  <a:pt x="4408" y="3506"/>
                </a:cubicBezTo>
                <a:cubicBezTo>
                  <a:pt x="4524" y="3524"/>
                  <a:pt x="4622" y="3631"/>
                  <a:pt x="4631" y="3747"/>
                </a:cubicBezTo>
                <a:cubicBezTo>
                  <a:pt x="4640" y="3792"/>
                  <a:pt x="4631" y="3836"/>
                  <a:pt x="4622" y="3872"/>
                </a:cubicBezTo>
                <a:cubicBezTo>
                  <a:pt x="4408" y="4496"/>
                  <a:pt x="3908" y="4996"/>
                  <a:pt x="3284" y="5201"/>
                </a:cubicBezTo>
                <a:cubicBezTo>
                  <a:pt x="3257" y="5210"/>
                  <a:pt x="3221" y="5219"/>
                  <a:pt x="3195" y="5219"/>
                </a:cubicBezTo>
                <a:cubicBezTo>
                  <a:pt x="3168" y="5219"/>
                  <a:pt x="3141" y="5210"/>
                  <a:pt x="3105" y="5201"/>
                </a:cubicBezTo>
                <a:cubicBezTo>
                  <a:pt x="2481" y="4996"/>
                  <a:pt x="1981" y="4496"/>
                  <a:pt x="1776" y="3872"/>
                </a:cubicBezTo>
                <a:cubicBezTo>
                  <a:pt x="1758" y="3836"/>
                  <a:pt x="1758" y="3792"/>
                  <a:pt x="1758" y="3747"/>
                </a:cubicBezTo>
                <a:cubicBezTo>
                  <a:pt x="1776" y="3622"/>
                  <a:pt x="1883" y="3515"/>
                  <a:pt x="2008" y="3506"/>
                </a:cubicBezTo>
                <a:cubicBezTo>
                  <a:pt x="2015" y="3506"/>
                  <a:pt x="2022" y="3505"/>
                  <a:pt x="2028" y="3505"/>
                </a:cubicBezTo>
                <a:cubicBezTo>
                  <a:pt x="2153" y="3505"/>
                  <a:pt x="2251" y="3583"/>
                  <a:pt x="2294" y="3693"/>
                </a:cubicBezTo>
                <a:cubicBezTo>
                  <a:pt x="2401" y="4032"/>
                  <a:pt x="2633" y="4318"/>
                  <a:pt x="2927" y="4514"/>
                </a:cubicBezTo>
                <a:lnTo>
                  <a:pt x="2927" y="2882"/>
                </a:lnTo>
                <a:lnTo>
                  <a:pt x="2615" y="2882"/>
                </a:lnTo>
                <a:cubicBezTo>
                  <a:pt x="2490" y="2882"/>
                  <a:pt x="2365" y="2792"/>
                  <a:pt x="2347" y="2659"/>
                </a:cubicBezTo>
                <a:cubicBezTo>
                  <a:pt x="2311" y="2489"/>
                  <a:pt x="2445" y="2337"/>
                  <a:pt x="2615" y="2337"/>
                </a:cubicBezTo>
                <a:lnTo>
                  <a:pt x="2927" y="2337"/>
                </a:lnTo>
                <a:lnTo>
                  <a:pt x="2927" y="2034"/>
                </a:lnTo>
                <a:cubicBezTo>
                  <a:pt x="2927" y="1900"/>
                  <a:pt x="3016" y="1784"/>
                  <a:pt x="3150" y="1758"/>
                </a:cubicBezTo>
                <a:cubicBezTo>
                  <a:pt x="3165" y="1755"/>
                  <a:pt x="3179" y="1754"/>
                  <a:pt x="3193" y="1754"/>
                </a:cubicBezTo>
                <a:close/>
                <a:moveTo>
                  <a:pt x="3186" y="0"/>
                </a:moveTo>
                <a:cubicBezTo>
                  <a:pt x="1428" y="0"/>
                  <a:pt x="1" y="1428"/>
                  <a:pt x="1" y="3185"/>
                </a:cubicBezTo>
                <a:cubicBezTo>
                  <a:pt x="1" y="4211"/>
                  <a:pt x="509" y="5540"/>
                  <a:pt x="1500" y="7128"/>
                </a:cubicBezTo>
                <a:cubicBezTo>
                  <a:pt x="2231" y="8297"/>
                  <a:pt x="2954" y="9153"/>
                  <a:pt x="2981" y="9189"/>
                </a:cubicBezTo>
                <a:cubicBezTo>
                  <a:pt x="3034" y="9251"/>
                  <a:pt x="3105" y="9287"/>
                  <a:pt x="3186" y="9287"/>
                </a:cubicBezTo>
                <a:cubicBezTo>
                  <a:pt x="3266" y="9287"/>
                  <a:pt x="3346" y="9251"/>
                  <a:pt x="3400" y="9189"/>
                </a:cubicBezTo>
                <a:cubicBezTo>
                  <a:pt x="3427" y="9153"/>
                  <a:pt x="4149" y="8297"/>
                  <a:pt x="4881" y="7128"/>
                </a:cubicBezTo>
                <a:cubicBezTo>
                  <a:pt x="5871" y="5540"/>
                  <a:pt x="6379" y="4211"/>
                  <a:pt x="6379" y="3185"/>
                </a:cubicBezTo>
                <a:cubicBezTo>
                  <a:pt x="6379" y="1428"/>
                  <a:pt x="4952" y="0"/>
                  <a:pt x="3186" y="0"/>
                </a:cubicBez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84" name="Google Shape;12584;p57"/>
          <p:cNvGrpSpPr/>
          <p:nvPr/>
        </p:nvGrpSpPr>
        <p:grpSpPr>
          <a:xfrm>
            <a:off x="4215925" y="2681954"/>
            <a:ext cx="409408" cy="467785"/>
            <a:chOff x="4015887" y="2690779"/>
            <a:chExt cx="409408" cy="467785"/>
          </a:xfrm>
        </p:grpSpPr>
        <p:sp>
          <p:nvSpPr>
            <p:cNvPr id="12585" name="Google Shape;12585;p57"/>
            <p:cNvSpPr/>
            <p:nvPr/>
          </p:nvSpPr>
          <p:spPr>
            <a:xfrm>
              <a:off x="4015887" y="2690779"/>
              <a:ext cx="291693" cy="291642"/>
            </a:xfrm>
            <a:custGeom>
              <a:rect b="b" l="l" r="r" t="t"/>
              <a:pathLst>
                <a:path extrusionOk="0" h="5790" w="5791">
                  <a:moveTo>
                    <a:pt x="1861" y="1588"/>
                  </a:moveTo>
                  <a:cubicBezTo>
                    <a:pt x="1930" y="1588"/>
                    <a:pt x="1999" y="1615"/>
                    <a:pt x="2053" y="1668"/>
                  </a:cubicBezTo>
                  <a:cubicBezTo>
                    <a:pt x="2160" y="1775"/>
                    <a:pt x="2160" y="1954"/>
                    <a:pt x="2053" y="2052"/>
                  </a:cubicBezTo>
                  <a:cubicBezTo>
                    <a:pt x="1830" y="2284"/>
                    <a:pt x="1714" y="2578"/>
                    <a:pt x="1714" y="2891"/>
                  </a:cubicBezTo>
                  <a:cubicBezTo>
                    <a:pt x="1714" y="3042"/>
                    <a:pt x="1589" y="3167"/>
                    <a:pt x="1437" y="3167"/>
                  </a:cubicBezTo>
                  <a:cubicBezTo>
                    <a:pt x="1285" y="3167"/>
                    <a:pt x="1160" y="3042"/>
                    <a:pt x="1160" y="2891"/>
                  </a:cubicBezTo>
                  <a:cubicBezTo>
                    <a:pt x="1160" y="2436"/>
                    <a:pt x="1348" y="1998"/>
                    <a:pt x="1669" y="1668"/>
                  </a:cubicBezTo>
                  <a:cubicBezTo>
                    <a:pt x="1723" y="1615"/>
                    <a:pt x="1792" y="1588"/>
                    <a:pt x="1861" y="1588"/>
                  </a:cubicBezTo>
                  <a:close/>
                  <a:moveTo>
                    <a:pt x="1865" y="3649"/>
                  </a:moveTo>
                  <a:cubicBezTo>
                    <a:pt x="2017" y="3649"/>
                    <a:pt x="2133" y="3774"/>
                    <a:pt x="2133" y="3925"/>
                  </a:cubicBezTo>
                  <a:cubicBezTo>
                    <a:pt x="2133" y="4077"/>
                    <a:pt x="2017" y="4202"/>
                    <a:pt x="1865" y="4202"/>
                  </a:cubicBezTo>
                  <a:cubicBezTo>
                    <a:pt x="1714" y="4202"/>
                    <a:pt x="1589" y="4077"/>
                    <a:pt x="1589" y="3925"/>
                  </a:cubicBezTo>
                  <a:cubicBezTo>
                    <a:pt x="1589" y="3774"/>
                    <a:pt x="1714" y="3649"/>
                    <a:pt x="1865" y="3649"/>
                  </a:cubicBezTo>
                  <a:close/>
                  <a:moveTo>
                    <a:pt x="2891" y="0"/>
                  </a:moveTo>
                  <a:cubicBezTo>
                    <a:pt x="1294" y="0"/>
                    <a:pt x="1" y="1294"/>
                    <a:pt x="1" y="2891"/>
                  </a:cubicBezTo>
                  <a:cubicBezTo>
                    <a:pt x="1" y="4487"/>
                    <a:pt x="1294" y="5790"/>
                    <a:pt x="2891" y="5790"/>
                  </a:cubicBezTo>
                  <a:cubicBezTo>
                    <a:pt x="4488" y="5790"/>
                    <a:pt x="5790" y="4487"/>
                    <a:pt x="5790" y="2891"/>
                  </a:cubicBezTo>
                  <a:cubicBezTo>
                    <a:pt x="5790" y="1294"/>
                    <a:pt x="4488" y="0"/>
                    <a:pt x="289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57"/>
            <p:cNvSpPr/>
            <p:nvPr/>
          </p:nvSpPr>
          <p:spPr>
            <a:xfrm>
              <a:off x="4177223" y="2998991"/>
              <a:ext cx="159572" cy="159572"/>
            </a:xfrm>
            <a:custGeom>
              <a:rect b="b" l="l" r="r" t="t"/>
              <a:pathLst>
                <a:path extrusionOk="0" h="3168" w="3168">
                  <a:moveTo>
                    <a:pt x="1588" y="1"/>
                  </a:moveTo>
                  <a:cubicBezTo>
                    <a:pt x="714" y="1"/>
                    <a:pt x="0" y="715"/>
                    <a:pt x="0" y="1589"/>
                  </a:cubicBezTo>
                  <a:cubicBezTo>
                    <a:pt x="0" y="2463"/>
                    <a:pt x="714" y="3168"/>
                    <a:pt x="1588" y="3168"/>
                  </a:cubicBezTo>
                  <a:cubicBezTo>
                    <a:pt x="2463" y="3168"/>
                    <a:pt x="3167" y="2463"/>
                    <a:pt x="3167" y="1589"/>
                  </a:cubicBezTo>
                  <a:cubicBezTo>
                    <a:pt x="3167" y="715"/>
                    <a:pt x="2463" y="1"/>
                    <a:pt x="1588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57"/>
            <p:cNvSpPr/>
            <p:nvPr/>
          </p:nvSpPr>
          <p:spPr>
            <a:xfrm>
              <a:off x="4324153" y="2896136"/>
              <a:ext cx="101143" cy="101143"/>
            </a:xfrm>
            <a:custGeom>
              <a:rect b="b" l="l" r="r" t="t"/>
              <a:pathLst>
                <a:path extrusionOk="0" h="2008" w="2008">
                  <a:moveTo>
                    <a:pt x="1000" y="0"/>
                  </a:moveTo>
                  <a:cubicBezTo>
                    <a:pt x="447" y="0"/>
                    <a:pt x="1" y="455"/>
                    <a:pt x="1" y="1008"/>
                  </a:cubicBezTo>
                  <a:cubicBezTo>
                    <a:pt x="1" y="1552"/>
                    <a:pt x="447" y="2007"/>
                    <a:pt x="1000" y="2007"/>
                  </a:cubicBezTo>
                  <a:cubicBezTo>
                    <a:pt x="1553" y="2007"/>
                    <a:pt x="2008" y="1552"/>
                    <a:pt x="2008" y="1008"/>
                  </a:cubicBezTo>
                  <a:cubicBezTo>
                    <a:pt x="2008" y="455"/>
                    <a:pt x="1553" y="0"/>
                    <a:pt x="100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12588" name="Google Shape;12588;p57"/>
          <p:cNvCxnSpPr>
            <a:stCxn id="12564" idx="3"/>
            <a:endCxn id="12572" idx="0"/>
          </p:cNvCxnSpPr>
          <p:nvPr/>
        </p:nvCxnSpPr>
        <p:spPr>
          <a:xfrm>
            <a:off x="3994300" y="2028275"/>
            <a:ext cx="426300" cy="501000"/>
          </a:xfrm>
          <a:prstGeom prst="bentConnector2">
            <a:avLst/>
          </a:prstGeom>
          <a:noFill/>
          <a:ln cap="flat" cmpd="sng" w="9525">
            <a:solidFill>
              <a:schemeClr val="lt2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2589" name="Google Shape;12589;p57"/>
          <p:cNvCxnSpPr>
            <a:stCxn id="12572" idx="2"/>
            <a:endCxn id="12574" idx="3"/>
          </p:cNvCxnSpPr>
          <p:nvPr/>
        </p:nvCxnSpPr>
        <p:spPr>
          <a:xfrm rot="5400000">
            <a:off x="3956975" y="3339900"/>
            <a:ext cx="501000" cy="426300"/>
          </a:xfrm>
          <a:prstGeom prst="bentConnector2">
            <a:avLst/>
          </a:prstGeom>
          <a:noFill/>
          <a:ln cap="flat" cmpd="sng" w="9525">
            <a:solidFill>
              <a:schemeClr val="lt2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2590" name="Google Shape;12590;p57"/>
          <p:cNvCxnSpPr>
            <a:stCxn id="12574" idx="1"/>
            <a:endCxn id="12576" idx="2"/>
          </p:cNvCxnSpPr>
          <p:nvPr/>
        </p:nvCxnSpPr>
        <p:spPr>
          <a:xfrm rot="10800000">
            <a:off x="2589700" y="3302425"/>
            <a:ext cx="426300" cy="501000"/>
          </a:xfrm>
          <a:prstGeom prst="bentConnector2">
            <a:avLst/>
          </a:prstGeom>
          <a:noFill/>
          <a:ln cap="flat" cmpd="sng" w="9525">
            <a:solidFill>
              <a:schemeClr val="lt2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2591" name="Google Shape;12591;p57"/>
          <p:cNvCxnSpPr>
            <a:stCxn id="12576" idx="0"/>
            <a:endCxn id="12564" idx="1"/>
          </p:cNvCxnSpPr>
          <p:nvPr/>
        </p:nvCxnSpPr>
        <p:spPr>
          <a:xfrm rot="-5400000">
            <a:off x="2552450" y="2065500"/>
            <a:ext cx="501000" cy="426300"/>
          </a:xfrm>
          <a:prstGeom prst="bentConnector2">
            <a:avLst/>
          </a:prstGeom>
          <a:noFill/>
          <a:ln cap="flat" cmpd="sng" w="9525">
            <a:solidFill>
              <a:schemeClr val="lt2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2592" name="Google Shape;12592;p57"/>
          <p:cNvGrpSpPr/>
          <p:nvPr/>
        </p:nvGrpSpPr>
        <p:grpSpPr>
          <a:xfrm>
            <a:off x="3201177" y="1726627"/>
            <a:ext cx="608047" cy="603301"/>
            <a:chOff x="7509158" y="1434406"/>
            <a:chExt cx="471464" cy="467784"/>
          </a:xfrm>
        </p:grpSpPr>
        <p:sp>
          <p:nvSpPr>
            <p:cNvPr id="12593" name="Google Shape;12593;p57"/>
            <p:cNvSpPr/>
            <p:nvPr/>
          </p:nvSpPr>
          <p:spPr>
            <a:xfrm>
              <a:off x="7617908" y="1771833"/>
              <a:ext cx="253966" cy="75404"/>
            </a:xfrm>
            <a:custGeom>
              <a:rect b="b" l="l" r="r" t="t"/>
              <a:pathLst>
                <a:path extrusionOk="0" h="1497" w="5042">
                  <a:moveTo>
                    <a:pt x="483" y="1"/>
                  </a:moveTo>
                  <a:cubicBezTo>
                    <a:pt x="376" y="1"/>
                    <a:pt x="286" y="63"/>
                    <a:pt x="242" y="152"/>
                  </a:cubicBezTo>
                  <a:lnTo>
                    <a:pt x="1" y="625"/>
                  </a:lnTo>
                  <a:cubicBezTo>
                    <a:pt x="402" y="679"/>
                    <a:pt x="715" y="1018"/>
                    <a:pt x="715" y="1437"/>
                  </a:cubicBezTo>
                  <a:cubicBezTo>
                    <a:pt x="715" y="1464"/>
                    <a:pt x="732" y="1482"/>
                    <a:pt x="750" y="1491"/>
                  </a:cubicBezTo>
                  <a:cubicBezTo>
                    <a:pt x="760" y="1494"/>
                    <a:pt x="769" y="1496"/>
                    <a:pt x="777" y="1496"/>
                  </a:cubicBezTo>
                  <a:cubicBezTo>
                    <a:pt x="808" y="1496"/>
                    <a:pt x="830" y="1472"/>
                    <a:pt x="830" y="1437"/>
                  </a:cubicBezTo>
                  <a:cubicBezTo>
                    <a:pt x="830" y="991"/>
                    <a:pt x="1196" y="625"/>
                    <a:pt x="1651" y="625"/>
                  </a:cubicBezTo>
                  <a:cubicBezTo>
                    <a:pt x="2097" y="625"/>
                    <a:pt x="2463" y="991"/>
                    <a:pt x="2463" y="1437"/>
                  </a:cubicBezTo>
                  <a:cubicBezTo>
                    <a:pt x="2463" y="1464"/>
                    <a:pt x="2481" y="1482"/>
                    <a:pt x="2499" y="1491"/>
                  </a:cubicBezTo>
                  <a:cubicBezTo>
                    <a:pt x="2508" y="1494"/>
                    <a:pt x="2517" y="1496"/>
                    <a:pt x="2526" y="1496"/>
                  </a:cubicBezTo>
                  <a:cubicBezTo>
                    <a:pt x="2557" y="1496"/>
                    <a:pt x="2579" y="1472"/>
                    <a:pt x="2579" y="1437"/>
                  </a:cubicBezTo>
                  <a:cubicBezTo>
                    <a:pt x="2579" y="991"/>
                    <a:pt x="2945" y="625"/>
                    <a:pt x="3400" y="625"/>
                  </a:cubicBezTo>
                  <a:cubicBezTo>
                    <a:pt x="3846" y="625"/>
                    <a:pt x="4212" y="991"/>
                    <a:pt x="4212" y="1437"/>
                  </a:cubicBezTo>
                  <a:cubicBezTo>
                    <a:pt x="4212" y="1464"/>
                    <a:pt x="4229" y="1482"/>
                    <a:pt x="4247" y="1491"/>
                  </a:cubicBezTo>
                  <a:cubicBezTo>
                    <a:pt x="4257" y="1494"/>
                    <a:pt x="4266" y="1496"/>
                    <a:pt x="4274" y="1496"/>
                  </a:cubicBezTo>
                  <a:cubicBezTo>
                    <a:pt x="4305" y="1496"/>
                    <a:pt x="4328" y="1472"/>
                    <a:pt x="4328" y="1437"/>
                  </a:cubicBezTo>
                  <a:cubicBezTo>
                    <a:pt x="4328" y="1027"/>
                    <a:pt x="4640" y="679"/>
                    <a:pt x="5041" y="625"/>
                  </a:cubicBezTo>
                  <a:lnTo>
                    <a:pt x="4809" y="152"/>
                  </a:lnTo>
                  <a:cubicBezTo>
                    <a:pt x="4765" y="63"/>
                    <a:pt x="4667" y="1"/>
                    <a:pt x="4559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57"/>
            <p:cNvSpPr/>
            <p:nvPr/>
          </p:nvSpPr>
          <p:spPr>
            <a:xfrm>
              <a:off x="7510972" y="1830262"/>
              <a:ext cx="468290" cy="71928"/>
            </a:xfrm>
            <a:custGeom>
              <a:rect b="b" l="l" r="r" t="t"/>
              <a:pathLst>
                <a:path extrusionOk="0" h="1428" w="9297">
                  <a:moveTo>
                    <a:pt x="277" y="0"/>
                  </a:moveTo>
                  <a:cubicBezTo>
                    <a:pt x="126" y="0"/>
                    <a:pt x="1" y="125"/>
                    <a:pt x="1" y="277"/>
                  </a:cubicBezTo>
                  <a:cubicBezTo>
                    <a:pt x="1" y="910"/>
                    <a:pt x="518" y="1428"/>
                    <a:pt x="1151" y="1428"/>
                  </a:cubicBezTo>
                  <a:cubicBezTo>
                    <a:pt x="1499" y="1428"/>
                    <a:pt x="1812" y="1267"/>
                    <a:pt x="2026" y="1017"/>
                  </a:cubicBezTo>
                  <a:cubicBezTo>
                    <a:pt x="2240" y="1267"/>
                    <a:pt x="2552" y="1428"/>
                    <a:pt x="2900" y="1428"/>
                  </a:cubicBezTo>
                  <a:cubicBezTo>
                    <a:pt x="3248" y="1428"/>
                    <a:pt x="3569" y="1267"/>
                    <a:pt x="3774" y="1017"/>
                  </a:cubicBezTo>
                  <a:cubicBezTo>
                    <a:pt x="3988" y="1267"/>
                    <a:pt x="4301" y="1428"/>
                    <a:pt x="4648" y="1428"/>
                  </a:cubicBezTo>
                  <a:cubicBezTo>
                    <a:pt x="4996" y="1428"/>
                    <a:pt x="5318" y="1267"/>
                    <a:pt x="5523" y="1017"/>
                  </a:cubicBezTo>
                  <a:cubicBezTo>
                    <a:pt x="5737" y="1267"/>
                    <a:pt x="6049" y="1428"/>
                    <a:pt x="6397" y="1428"/>
                  </a:cubicBezTo>
                  <a:cubicBezTo>
                    <a:pt x="6754" y="1428"/>
                    <a:pt x="7066" y="1267"/>
                    <a:pt x="7271" y="1017"/>
                  </a:cubicBezTo>
                  <a:cubicBezTo>
                    <a:pt x="7485" y="1267"/>
                    <a:pt x="7798" y="1428"/>
                    <a:pt x="8146" y="1428"/>
                  </a:cubicBezTo>
                  <a:cubicBezTo>
                    <a:pt x="8779" y="1428"/>
                    <a:pt x="9296" y="910"/>
                    <a:pt x="9296" y="277"/>
                  </a:cubicBezTo>
                  <a:cubicBezTo>
                    <a:pt x="9296" y="125"/>
                    <a:pt x="9171" y="0"/>
                    <a:pt x="9020" y="0"/>
                  </a:cubicBezTo>
                  <a:cubicBezTo>
                    <a:pt x="8877" y="0"/>
                    <a:pt x="8752" y="125"/>
                    <a:pt x="8752" y="277"/>
                  </a:cubicBezTo>
                  <a:cubicBezTo>
                    <a:pt x="8752" y="607"/>
                    <a:pt x="8485" y="884"/>
                    <a:pt x="8146" y="884"/>
                  </a:cubicBezTo>
                  <a:cubicBezTo>
                    <a:pt x="7815" y="884"/>
                    <a:pt x="7548" y="607"/>
                    <a:pt x="7548" y="277"/>
                  </a:cubicBezTo>
                  <a:cubicBezTo>
                    <a:pt x="7548" y="125"/>
                    <a:pt x="7423" y="0"/>
                    <a:pt x="7271" y="0"/>
                  </a:cubicBezTo>
                  <a:cubicBezTo>
                    <a:pt x="7129" y="0"/>
                    <a:pt x="7004" y="125"/>
                    <a:pt x="7004" y="277"/>
                  </a:cubicBezTo>
                  <a:cubicBezTo>
                    <a:pt x="7004" y="607"/>
                    <a:pt x="6736" y="884"/>
                    <a:pt x="6397" y="884"/>
                  </a:cubicBezTo>
                  <a:cubicBezTo>
                    <a:pt x="6067" y="884"/>
                    <a:pt x="5799" y="607"/>
                    <a:pt x="5799" y="277"/>
                  </a:cubicBezTo>
                  <a:cubicBezTo>
                    <a:pt x="5799" y="125"/>
                    <a:pt x="5674" y="0"/>
                    <a:pt x="5523" y="0"/>
                  </a:cubicBezTo>
                  <a:cubicBezTo>
                    <a:pt x="5371" y="0"/>
                    <a:pt x="5255" y="125"/>
                    <a:pt x="5255" y="277"/>
                  </a:cubicBezTo>
                  <a:cubicBezTo>
                    <a:pt x="5255" y="607"/>
                    <a:pt x="4979" y="884"/>
                    <a:pt x="4648" y="884"/>
                  </a:cubicBezTo>
                  <a:cubicBezTo>
                    <a:pt x="4318" y="884"/>
                    <a:pt x="4051" y="607"/>
                    <a:pt x="4051" y="277"/>
                  </a:cubicBezTo>
                  <a:cubicBezTo>
                    <a:pt x="4051" y="125"/>
                    <a:pt x="3926" y="0"/>
                    <a:pt x="3774" y="0"/>
                  </a:cubicBezTo>
                  <a:cubicBezTo>
                    <a:pt x="3623" y="0"/>
                    <a:pt x="3507" y="125"/>
                    <a:pt x="3507" y="277"/>
                  </a:cubicBezTo>
                  <a:cubicBezTo>
                    <a:pt x="3507" y="607"/>
                    <a:pt x="3230" y="884"/>
                    <a:pt x="2900" y="884"/>
                  </a:cubicBezTo>
                  <a:cubicBezTo>
                    <a:pt x="2570" y="884"/>
                    <a:pt x="2302" y="607"/>
                    <a:pt x="2302" y="277"/>
                  </a:cubicBezTo>
                  <a:cubicBezTo>
                    <a:pt x="2302" y="125"/>
                    <a:pt x="2177" y="0"/>
                    <a:pt x="2026" y="0"/>
                  </a:cubicBezTo>
                  <a:cubicBezTo>
                    <a:pt x="1874" y="0"/>
                    <a:pt x="1758" y="125"/>
                    <a:pt x="1758" y="277"/>
                  </a:cubicBezTo>
                  <a:cubicBezTo>
                    <a:pt x="1758" y="607"/>
                    <a:pt x="1482" y="884"/>
                    <a:pt x="1151" y="884"/>
                  </a:cubicBezTo>
                  <a:cubicBezTo>
                    <a:pt x="821" y="884"/>
                    <a:pt x="545" y="607"/>
                    <a:pt x="545" y="277"/>
                  </a:cubicBezTo>
                  <a:cubicBezTo>
                    <a:pt x="545" y="125"/>
                    <a:pt x="429" y="0"/>
                    <a:pt x="277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57"/>
            <p:cNvSpPr/>
            <p:nvPr/>
          </p:nvSpPr>
          <p:spPr>
            <a:xfrm>
              <a:off x="7671854" y="1506737"/>
              <a:ext cx="145620" cy="58480"/>
            </a:xfrm>
            <a:custGeom>
              <a:rect b="b" l="l" r="r" t="t"/>
              <a:pathLst>
                <a:path extrusionOk="0" h="1161" w="2891">
                  <a:moveTo>
                    <a:pt x="277" y="0"/>
                  </a:moveTo>
                  <a:cubicBezTo>
                    <a:pt x="125" y="0"/>
                    <a:pt x="0" y="125"/>
                    <a:pt x="0" y="277"/>
                  </a:cubicBezTo>
                  <a:lnTo>
                    <a:pt x="0" y="892"/>
                  </a:lnTo>
                  <a:cubicBezTo>
                    <a:pt x="0" y="1044"/>
                    <a:pt x="125" y="1160"/>
                    <a:pt x="277" y="1160"/>
                  </a:cubicBezTo>
                  <a:lnTo>
                    <a:pt x="2614" y="1160"/>
                  </a:lnTo>
                  <a:cubicBezTo>
                    <a:pt x="2766" y="1160"/>
                    <a:pt x="2891" y="1044"/>
                    <a:pt x="2891" y="892"/>
                  </a:cubicBezTo>
                  <a:lnTo>
                    <a:pt x="2891" y="277"/>
                  </a:lnTo>
                  <a:cubicBezTo>
                    <a:pt x="2891" y="125"/>
                    <a:pt x="2766" y="0"/>
                    <a:pt x="2614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57"/>
            <p:cNvSpPr/>
            <p:nvPr/>
          </p:nvSpPr>
          <p:spPr>
            <a:xfrm>
              <a:off x="7688476" y="1434406"/>
              <a:ext cx="112829" cy="44980"/>
            </a:xfrm>
            <a:custGeom>
              <a:rect b="b" l="l" r="r" t="t"/>
              <a:pathLst>
                <a:path extrusionOk="0" h="893" w="2240">
                  <a:moveTo>
                    <a:pt x="1124" y="0"/>
                  </a:moveTo>
                  <a:cubicBezTo>
                    <a:pt x="571" y="0"/>
                    <a:pt x="116" y="384"/>
                    <a:pt x="0" y="892"/>
                  </a:cubicBezTo>
                  <a:lnTo>
                    <a:pt x="2240" y="892"/>
                  </a:lnTo>
                  <a:cubicBezTo>
                    <a:pt x="2124" y="384"/>
                    <a:pt x="1669" y="0"/>
                    <a:pt x="1124" y="0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57"/>
            <p:cNvSpPr/>
            <p:nvPr/>
          </p:nvSpPr>
          <p:spPr>
            <a:xfrm>
              <a:off x="7690289" y="1592567"/>
              <a:ext cx="109655" cy="32388"/>
            </a:xfrm>
            <a:custGeom>
              <a:rect b="b" l="l" r="r" t="t"/>
              <a:pathLst>
                <a:path extrusionOk="0" h="643" w="2177">
                  <a:moveTo>
                    <a:pt x="125" y="0"/>
                  </a:moveTo>
                  <a:lnTo>
                    <a:pt x="0" y="643"/>
                  </a:lnTo>
                  <a:lnTo>
                    <a:pt x="2177" y="643"/>
                  </a:lnTo>
                  <a:lnTo>
                    <a:pt x="2043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57"/>
            <p:cNvSpPr/>
            <p:nvPr/>
          </p:nvSpPr>
          <p:spPr>
            <a:xfrm>
              <a:off x="7678150" y="1652306"/>
              <a:ext cx="133480" cy="31985"/>
            </a:xfrm>
            <a:custGeom>
              <a:rect b="b" l="l" r="r" t="t"/>
              <a:pathLst>
                <a:path extrusionOk="0" h="635" w="2650">
                  <a:moveTo>
                    <a:pt x="134" y="1"/>
                  </a:moveTo>
                  <a:lnTo>
                    <a:pt x="0" y="634"/>
                  </a:lnTo>
                  <a:lnTo>
                    <a:pt x="2650" y="634"/>
                  </a:lnTo>
                  <a:lnTo>
                    <a:pt x="2525" y="1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57"/>
            <p:cNvSpPr/>
            <p:nvPr/>
          </p:nvSpPr>
          <p:spPr>
            <a:xfrm>
              <a:off x="7666464" y="1712548"/>
              <a:ext cx="156852" cy="31935"/>
            </a:xfrm>
            <a:custGeom>
              <a:rect b="b" l="l" r="r" t="t"/>
              <a:pathLst>
                <a:path extrusionOk="0" h="634" w="3114">
                  <a:moveTo>
                    <a:pt x="125" y="0"/>
                  </a:moveTo>
                  <a:lnTo>
                    <a:pt x="72" y="268"/>
                  </a:lnTo>
                  <a:lnTo>
                    <a:pt x="0" y="634"/>
                  </a:lnTo>
                  <a:lnTo>
                    <a:pt x="3114" y="634"/>
                  </a:lnTo>
                  <a:lnTo>
                    <a:pt x="3042" y="268"/>
                  </a:lnTo>
                  <a:lnTo>
                    <a:pt x="2989" y="0"/>
                  </a:ln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57"/>
            <p:cNvSpPr/>
            <p:nvPr/>
          </p:nvSpPr>
          <p:spPr>
            <a:xfrm>
              <a:off x="7509158" y="1477976"/>
              <a:ext cx="135344" cy="115650"/>
            </a:xfrm>
            <a:custGeom>
              <a:rect b="b" l="l" r="r" t="t"/>
              <a:pathLst>
                <a:path extrusionOk="0" h="2296" w="2687">
                  <a:moveTo>
                    <a:pt x="299" y="1"/>
                  </a:moveTo>
                  <a:cubicBezTo>
                    <a:pt x="179" y="1"/>
                    <a:pt x="67" y="78"/>
                    <a:pt x="37" y="206"/>
                  </a:cubicBezTo>
                  <a:cubicBezTo>
                    <a:pt x="1" y="348"/>
                    <a:pt x="81" y="500"/>
                    <a:pt x="224" y="536"/>
                  </a:cubicBezTo>
                  <a:lnTo>
                    <a:pt x="2472" y="1151"/>
                  </a:lnTo>
                  <a:lnTo>
                    <a:pt x="224" y="1758"/>
                  </a:lnTo>
                  <a:cubicBezTo>
                    <a:pt x="81" y="1802"/>
                    <a:pt x="1" y="1945"/>
                    <a:pt x="37" y="2097"/>
                  </a:cubicBezTo>
                  <a:cubicBezTo>
                    <a:pt x="66" y="2208"/>
                    <a:pt x="170" y="2295"/>
                    <a:pt x="292" y="2295"/>
                  </a:cubicBezTo>
                  <a:cubicBezTo>
                    <a:pt x="316" y="2295"/>
                    <a:pt x="341" y="2292"/>
                    <a:pt x="367" y="2284"/>
                  </a:cubicBezTo>
                  <a:lnTo>
                    <a:pt x="2686" y="1651"/>
                  </a:lnTo>
                  <a:lnTo>
                    <a:pt x="2686" y="643"/>
                  </a:lnTo>
                  <a:lnTo>
                    <a:pt x="367" y="9"/>
                  </a:lnTo>
                  <a:cubicBezTo>
                    <a:pt x="344" y="4"/>
                    <a:pt x="321" y="1"/>
                    <a:pt x="299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57"/>
            <p:cNvSpPr/>
            <p:nvPr/>
          </p:nvSpPr>
          <p:spPr>
            <a:xfrm>
              <a:off x="7844825" y="1477976"/>
              <a:ext cx="135798" cy="115650"/>
            </a:xfrm>
            <a:custGeom>
              <a:rect b="b" l="l" r="r" t="t"/>
              <a:pathLst>
                <a:path extrusionOk="0" h="2296" w="2696">
                  <a:moveTo>
                    <a:pt x="2389" y="1"/>
                  </a:moveTo>
                  <a:cubicBezTo>
                    <a:pt x="2366" y="1"/>
                    <a:pt x="2343" y="4"/>
                    <a:pt x="2320" y="9"/>
                  </a:cubicBezTo>
                  <a:lnTo>
                    <a:pt x="1" y="643"/>
                  </a:lnTo>
                  <a:lnTo>
                    <a:pt x="1" y="1651"/>
                  </a:lnTo>
                  <a:lnTo>
                    <a:pt x="2320" y="2284"/>
                  </a:lnTo>
                  <a:cubicBezTo>
                    <a:pt x="2346" y="2292"/>
                    <a:pt x="2371" y="2295"/>
                    <a:pt x="2395" y="2295"/>
                  </a:cubicBezTo>
                  <a:cubicBezTo>
                    <a:pt x="2517" y="2295"/>
                    <a:pt x="2621" y="2208"/>
                    <a:pt x="2651" y="2097"/>
                  </a:cubicBezTo>
                  <a:cubicBezTo>
                    <a:pt x="2695" y="1945"/>
                    <a:pt x="2606" y="1802"/>
                    <a:pt x="2463" y="1758"/>
                  </a:cubicBezTo>
                  <a:lnTo>
                    <a:pt x="215" y="1151"/>
                  </a:lnTo>
                  <a:lnTo>
                    <a:pt x="2463" y="536"/>
                  </a:lnTo>
                  <a:cubicBezTo>
                    <a:pt x="2606" y="500"/>
                    <a:pt x="2695" y="348"/>
                    <a:pt x="2651" y="206"/>
                  </a:cubicBezTo>
                  <a:cubicBezTo>
                    <a:pt x="2620" y="78"/>
                    <a:pt x="2508" y="1"/>
                    <a:pt x="2389" y="1"/>
                  </a:cubicBezTo>
                  <a:close/>
                </a:path>
              </a:pathLst>
            </a:custGeom>
            <a:solidFill>
              <a:srgbClr val="529FCE"/>
            </a:solidFill>
            <a:ln cap="flat" cmpd="sng" w="9525">
              <a:solidFill>
                <a:srgbClr val="043C6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602" name="Google Shape;12602;p57"/>
          <p:cNvSpPr txBox="1"/>
          <p:nvPr/>
        </p:nvSpPr>
        <p:spPr>
          <a:xfrm>
            <a:off x="0" y="0"/>
            <a:ext cx="90678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latin typeface="Barlow Medium"/>
                <a:ea typeface="Barlow Medium"/>
                <a:cs typeface="Barlow Medium"/>
                <a:sym typeface="Barlow Medium"/>
              </a:rPr>
              <a:t>GATHERING FEEDBACK</a:t>
            </a:r>
            <a:endParaRPr i="1" sz="1000"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pic>
        <p:nvPicPr>
          <p:cNvPr id="12603" name="Google Shape;12603;p57"/>
          <p:cNvPicPr preferRelativeResize="0"/>
          <p:nvPr/>
        </p:nvPicPr>
        <p:blipFill rotWithShape="1">
          <a:blip r:embed="rId3">
            <a:alphaModFix/>
          </a:blip>
          <a:srcRect b="2890" l="0" r="0" t="4764"/>
          <a:stretch/>
        </p:blipFill>
        <p:spPr>
          <a:xfrm>
            <a:off x="7245750" y="1362175"/>
            <a:ext cx="1632250" cy="2790100"/>
          </a:xfrm>
          <a:prstGeom prst="rect">
            <a:avLst/>
          </a:prstGeom>
          <a:noFill/>
          <a:ln cap="flat" cmpd="sng" w="19050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2604" name="Google Shape;12604;p57"/>
          <p:cNvSpPr txBox="1"/>
          <p:nvPr/>
        </p:nvSpPr>
        <p:spPr>
          <a:xfrm>
            <a:off x="7131325" y="1112100"/>
            <a:ext cx="1632300" cy="32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chemeClr val="lt2"/>
                </a:solidFill>
                <a:latin typeface="Barlow"/>
                <a:ea typeface="Barlow"/>
                <a:cs typeface="Barlow"/>
                <a:sym typeface="Barlow"/>
              </a:rPr>
              <a:t>Sample Survey Questions</a:t>
            </a:r>
            <a:endParaRPr b="1" sz="900">
              <a:solidFill>
                <a:schemeClr val="lt2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Language Arts Subject for High School: The Odyssey by Slidesgo">
  <a:themeElements>
    <a:clrScheme name="Simple Light">
      <a:dk1>
        <a:srgbClr val="181E1C"/>
      </a:dk1>
      <a:lt1>
        <a:srgbClr val="EBFAFF"/>
      </a:lt1>
      <a:dk2>
        <a:srgbClr val="529FCE"/>
      </a:dk2>
      <a:lt2>
        <a:srgbClr val="043C62"/>
      </a:lt2>
      <a:accent1>
        <a:srgbClr val="E5F4F9"/>
      </a:accent1>
      <a:accent2>
        <a:srgbClr val="DFF1F7"/>
      </a:accent2>
      <a:accent3>
        <a:srgbClr val="C5EFFE"/>
      </a:accent3>
      <a:accent4>
        <a:srgbClr val="63B9EC"/>
      </a:accent4>
      <a:accent5>
        <a:srgbClr val="FFFFFF"/>
      </a:accent5>
      <a:accent6>
        <a:srgbClr val="FFFFFF"/>
      </a:accent6>
      <a:hlink>
        <a:srgbClr val="181E1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