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a70f5cbd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a70f5cbd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c1f0bbef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c1f0bbef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endParaRPr sz="16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e420f064c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e420f064c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e420f064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e420f064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a70f5cbd8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a70f5cbd8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c1f0bbef4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c1f0bbef4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10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AUTOLAYOUT_11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12">
    <p:bg>
      <p:bgPr>
        <a:solidFill>
          <a:srgbClr val="FFFF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 amt="50000"/>
          </a:blip>
          <a:srcRect t="7813" b="7813"/>
          <a:stretch/>
        </p:blipFill>
        <p:spPr>
          <a:xfrm>
            <a:off x="0" y="0"/>
            <a:ext cx="91440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>
            <a:spLocks noGrp="1"/>
          </p:cNvSpPr>
          <p:nvPr>
            <p:ph type="ctrTitle"/>
          </p:nvPr>
        </p:nvSpPr>
        <p:spPr>
          <a:xfrm>
            <a:off x="107150" y="939000"/>
            <a:ext cx="89796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/>
              <a:t>Storying Climate Change: </a:t>
            </a:r>
            <a:r>
              <a:rPr lang="en" sz="8000" b="1">
                <a:solidFill>
                  <a:schemeClr val="dk1"/>
                </a:solidFill>
              </a:rPr>
              <a:t>London</a:t>
            </a:r>
            <a:endParaRPr sz="8000" b="1"/>
          </a:p>
        </p:txBody>
      </p:sp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1135650" y="3637200"/>
            <a:ext cx="68727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Raul Arias Philippi, Ryan Carnemolla, Aidan Mayer, and Cameron Williams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Sponsor: Global Projects Program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933" y="2405251"/>
            <a:ext cx="6112380" cy="22501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Global Projects Program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Responsible for coordinating off-campus projects and outreach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Prof. Shockey started the climate change Stories initiative in 2014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Contextualizing climate change around individual experiences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92100" y="2781450"/>
            <a:ext cx="258100" cy="2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252000" y="2953425"/>
            <a:ext cx="258100" cy="2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70650" y="4286975"/>
            <a:ext cx="258100" cy="2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194125" y="4171775"/>
            <a:ext cx="258100" cy="2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605575" y="2605075"/>
            <a:ext cx="258100" cy="2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710750" y="3172075"/>
            <a:ext cx="258100" cy="2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968850" y="3079475"/>
            <a:ext cx="258100" cy="2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65340" y="3243497"/>
            <a:ext cx="258100" cy="2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8" name="Google Shape;108;p19"/>
          <p:cNvSpPr txBox="1"/>
          <p:nvPr/>
        </p:nvSpPr>
        <p:spPr>
          <a:xfrm>
            <a:off x="7149900" y="4049763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New Zealand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7149900" y="3501600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Australia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7149900" y="2953413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China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7149900" y="2405238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Japan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402075" y="4059913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India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02075" y="3501600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Albania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02075" y="2953413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England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402075" y="2405238"/>
            <a:ext cx="16824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Iceland</a:t>
            </a:r>
            <a:endParaRPr sz="1800">
              <a:solidFill>
                <a:schemeClr val="lt2"/>
              </a:solidFill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5">
            <a:alphaModFix/>
          </a:blip>
          <a:srcRect t="55826"/>
          <a:stretch/>
        </p:blipFill>
        <p:spPr>
          <a:xfrm>
            <a:off x="7094350" y="332589"/>
            <a:ext cx="1793500" cy="79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t="7771" b="24478"/>
          <a:stretch/>
        </p:blipFill>
        <p:spPr>
          <a:xfrm>
            <a:off x="0" y="758875"/>
            <a:ext cx="9144000" cy="445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77275" y="-86200"/>
            <a:ext cx="61467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The Science of Climate Change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058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l="999"/>
          <a:stretch/>
        </p:blipFill>
        <p:spPr>
          <a:xfrm>
            <a:off x="3058225" y="0"/>
            <a:ext cx="3027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775" y="0"/>
            <a:ext cx="30582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/>
        </p:nvSpPr>
        <p:spPr>
          <a:xfrm>
            <a:off x="1082128" y="1618650"/>
            <a:ext cx="6979744" cy="953100"/>
          </a:xfrm>
          <a:prstGeom prst="rect">
            <a:avLst/>
          </a:prstGeom>
          <a:noFill/>
          <a:ln>
            <a:noFill/>
          </a:ln>
          <a:effectLst>
            <a:outerShdw dist="28575" dir="4679999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To document and present the experiences of Londoners as they relate to climate change</a:t>
            </a: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850" y="0"/>
            <a:ext cx="69150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Findings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578700" y="1695900"/>
            <a:ext cx="7986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</a:rPr>
              <a:t>Prof. Dominic Golding</a:t>
            </a:r>
            <a:endParaRPr sz="2500" b="1">
              <a:solidFill>
                <a:schemeClr val="lt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</a:rPr>
              <a:t>Prof. Paul Marrone	</a:t>
            </a:r>
            <a:endParaRPr sz="2500" b="1">
              <a:solidFill>
                <a:schemeClr val="lt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</a:rPr>
              <a:t>Prof. John Orr</a:t>
            </a:r>
            <a:endParaRPr sz="2500" b="1">
              <a:solidFill>
                <a:schemeClr val="lt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</a:rPr>
              <a:t>Prof. Ingrid Shockey</a:t>
            </a:r>
            <a:endParaRPr sz="2500" b="1">
              <a:solidFill>
                <a:schemeClr val="lt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lt2"/>
                </a:solidFill>
              </a:rPr>
              <a:t>Interviewees</a:t>
            </a:r>
            <a:endParaRPr sz="2500" b="1">
              <a:solidFill>
                <a:schemeClr val="lt2"/>
              </a:solidFill>
            </a:endParaRPr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311700" y="4430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Acknowledgements</a:t>
            </a:r>
            <a:endParaRPr sz="7200"/>
          </a:p>
        </p:txBody>
      </p:sp>
      <p:sp>
        <p:nvSpPr>
          <p:cNvPr id="173" name="Google Shape;17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t="24961" b="484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>
            <a:spLocks noGrp="1"/>
          </p:cNvSpPr>
          <p:nvPr>
            <p:ph type="ctrTitle"/>
          </p:nvPr>
        </p:nvSpPr>
        <p:spPr>
          <a:xfrm>
            <a:off x="1849050" y="2416225"/>
            <a:ext cx="5445900" cy="2640600"/>
          </a:xfrm>
          <a:prstGeom prst="rect">
            <a:avLst/>
          </a:prstGeom>
          <a:effectLst>
            <a:outerShdw blurRad="414338" dist="95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0"/>
              <a:t>Thank You!</a:t>
            </a:r>
            <a:endParaRPr sz="72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0"/>
              <a:t>Questions?</a:t>
            </a:r>
            <a:endParaRPr sz="4800" b="0"/>
          </a:p>
        </p:txBody>
      </p:sp>
      <p:sp>
        <p:nvSpPr>
          <p:cNvPr id="180" name="Google Shape;18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Simple Dark</vt:lpstr>
      <vt:lpstr>Storying Climate Change: London</vt:lpstr>
      <vt:lpstr>The Global Projects Program</vt:lpstr>
      <vt:lpstr>The Science of Climate Change</vt:lpstr>
      <vt:lpstr>PowerPoint Presentation</vt:lpstr>
      <vt:lpstr>Findings</vt:lpstr>
      <vt:lpstr>Acknowledgements</vt:lpstr>
      <vt:lpstr>Thank You!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Storying Climate Change: London</dc:title>
  <cp:lastModifiedBy>Ryan Carnemolla</cp:lastModifiedBy>
  <cp:revision>2</cp:revision>
  <dcterms:modified xsi:type="dcterms:W3CDTF">2020-03-04T20:47:44Z</dcterms:modified>
</cp:coreProperties>
</file>