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Ubuntu"/>
      <p:regular r:id="rId19"/>
      <p:bold r:id="rId20"/>
      <p:italic r:id="rId21"/>
      <p:boldItalic r:id="rId22"/>
    </p:embeddedFont>
    <p:embeddedFont>
      <p:font typeface="Montserrat SemiBold"/>
      <p:regular r:id="rId23"/>
      <p:bold r:id="rId24"/>
      <p:italic r:id="rId25"/>
      <p:boldItalic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Fira Sans Extra Condensed Medium"/>
      <p:regular r:id="rId35"/>
      <p:bold r:id="rId36"/>
      <p:italic r:id="rId37"/>
      <p:boldItalic r:id="rId38"/>
    </p:embeddedFont>
    <p:embeddedFont>
      <p:font typeface="Fira Sans Condensed Medium"/>
      <p:regular r:id="rId39"/>
      <p:bold r:id="rId40"/>
      <p:italic r:id="rId41"/>
      <p:boldItalic r:id="rId42"/>
    </p:embeddedFont>
    <p:embeddedFont>
      <p:font typeface="Montserrat Medium"/>
      <p:regular r:id="rId43"/>
      <p:bold r:id="rId44"/>
      <p:italic r:id="rId45"/>
      <p:boldItalic r:id="rId46"/>
    </p:embeddedFont>
    <p:embeddedFont>
      <p:font typeface="Raleway Black"/>
      <p:bold r:id="rId47"/>
      <p:boldItalic r:id="rId48"/>
    </p:embeddedFont>
    <p:embeddedFont>
      <p:font typeface="Fira Sans"/>
      <p:regular r:id="rId49"/>
      <p:bold r:id="rId50"/>
      <p:italic r:id="rId51"/>
      <p:boldItalic r:id="rId52"/>
    </p:embeddedFont>
    <p:embeddedFont>
      <p:font typeface="Fira Sans Extra Condensed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CondensedMedium-bold.fntdata"/><Relationship Id="rId42" Type="http://schemas.openxmlformats.org/officeDocument/2006/relationships/font" Target="fonts/FiraSansCondensedMedium-boldItalic.fntdata"/><Relationship Id="rId41" Type="http://schemas.openxmlformats.org/officeDocument/2006/relationships/font" Target="fonts/FiraSansCondensedMedium-italic.fntdata"/><Relationship Id="rId44" Type="http://schemas.openxmlformats.org/officeDocument/2006/relationships/font" Target="fonts/MontserratMedium-bold.fntdata"/><Relationship Id="rId43" Type="http://schemas.openxmlformats.org/officeDocument/2006/relationships/font" Target="fonts/MontserratMedium-regular.fntdata"/><Relationship Id="rId46" Type="http://schemas.openxmlformats.org/officeDocument/2006/relationships/font" Target="fonts/MontserratMedium-boldItalic.fntdata"/><Relationship Id="rId45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Black-boldItalic.fntdata"/><Relationship Id="rId47" Type="http://schemas.openxmlformats.org/officeDocument/2006/relationships/font" Target="fonts/RalewayBlack-bold.fntdata"/><Relationship Id="rId49" Type="http://schemas.openxmlformats.org/officeDocument/2006/relationships/font" Target="fonts/Fira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Roboto-boldItalic.fntdata"/><Relationship Id="rId33" Type="http://schemas.openxmlformats.org/officeDocument/2006/relationships/font" Target="fonts/Montserrat-italic.fntdata"/><Relationship Id="rId32" Type="http://schemas.openxmlformats.org/officeDocument/2006/relationships/font" Target="fonts/Montserrat-bold.fntdata"/><Relationship Id="rId35" Type="http://schemas.openxmlformats.org/officeDocument/2006/relationships/font" Target="fonts/FiraSansExtraCondensedMedium-regular.fntdata"/><Relationship Id="rId34" Type="http://schemas.openxmlformats.org/officeDocument/2006/relationships/font" Target="fonts/Montserrat-boldItalic.fntdata"/><Relationship Id="rId37" Type="http://schemas.openxmlformats.org/officeDocument/2006/relationships/font" Target="fonts/FiraSansExtraCondensedMedium-italic.fntdata"/><Relationship Id="rId36" Type="http://schemas.openxmlformats.org/officeDocument/2006/relationships/font" Target="fonts/FiraSansExtraCondensedMedium-bold.fntdata"/><Relationship Id="rId39" Type="http://schemas.openxmlformats.org/officeDocument/2006/relationships/font" Target="fonts/FiraSansCondensedMedium-regular.fntdata"/><Relationship Id="rId38" Type="http://schemas.openxmlformats.org/officeDocument/2006/relationships/font" Target="fonts/FiraSansExtraCondensedMedium-boldItalic.fntdata"/><Relationship Id="rId20" Type="http://schemas.openxmlformats.org/officeDocument/2006/relationships/font" Target="fonts/Ubuntu-bold.fntdata"/><Relationship Id="rId22" Type="http://schemas.openxmlformats.org/officeDocument/2006/relationships/font" Target="fonts/Ubuntu-boldItalic.fntdata"/><Relationship Id="rId21" Type="http://schemas.openxmlformats.org/officeDocument/2006/relationships/font" Target="fonts/Ubuntu-italic.fntdata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29" Type="http://schemas.openxmlformats.org/officeDocument/2006/relationships/font" Target="fonts/Roboto-italic.fntdata"/><Relationship Id="rId51" Type="http://schemas.openxmlformats.org/officeDocument/2006/relationships/font" Target="fonts/FiraSans-italic.fntdata"/><Relationship Id="rId50" Type="http://schemas.openxmlformats.org/officeDocument/2006/relationships/font" Target="fonts/FiraSans-bold.fntdata"/><Relationship Id="rId53" Type="http://schemas.openxmlformats.org/officeDocument/2006/relationships/font" Target="fonts/FiraSansExtraCondensed-regular.fntdata"/><Relationship Id="rId52" Type="http://schemas.openxmlformats.org/officeDocument/2006/relationships/font" Target="fonts/FiraSans-boldItalic.fntdata"/><Relationship Id="rId11" Type="http://schemas.openxmlformats.org/officeDocument/2006/relationships/slide" Target="slides/slide6.xml"/><Relationship Id="rId55" Type="http://schemas.openxmlformats.org/officeDocument/2006/relationships/font" Target="fonts/FiraSansExtraCondensed-italic.fntdata"/><Relationship Id="rId10" Type="http://schemas.openxmlformats.org/officeDocument/2006/relationships/slide" Target="slides/slide5.xml"/><Relationship Id="rId54" Type="http://schemas.openxmlformats.org/officeDocument/2006/relationships/font" Target="fonts/FiraSansExtraCondense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FiraSansExtraCondense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Ubuntu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88c66e7e3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88c66e7e3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861de9e25f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861de9e25f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888a346a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888a346a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2888612be38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2888612be38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9f6f56a78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9f6f56a78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88a346a3c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88a346a3c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61de9e25f_0_1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61de9e25f_0_1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61de9e25f_0_1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861de9e25f_0_1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861de9e25f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861de9e25f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89f6f56a7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89f6f56a7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1D2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888612be38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888612be38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88c66e7e3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88c66e7e3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21" y="2791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88">
                <a:solidFill>
                  <a:srgbClr val="86D060"/>
                </a:solidFill>
                <a:latin typeface="Ubuntu"/>
                <a:ea typeface="Ubuntu"/>
                <a:cs typeface="Ubuntu"/>
                <a:sym typeface="Ubuntu"/>
              </a:rPr>
              <a:t>INCREASING COMMUNITY RESILIENCY THROUGH THE DEVELOPMENT OF MICROGRIDS</a:t>
            </a:r>
            <a:endParaRPr b="1" sz="4088">
              <a:solidFill>
                <a:srgbClr val="86D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13" y="2895300"/>
            <a:ext cx="8747776" cy="22937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667825" y="2248200"/>
            <a:ext cx="78084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Worcester Polytechnic Institute</a:t>
            </a:r>
            <a:endParaRPr b="1" sz="215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>
                <a:latin typeface="Times New Roman"/>
                <a:ea typeface="Times New Roman"/>
                <a:cs typeface="Times New Roman"/>
                <a:sym typeface="Times New Roman"/>
              </a:rPr>
              <a:t>Sarah Chon, Amanda Mui, Samantha Yeung, Vincent Vu</a:t>
            </a:r>
            <a:endParaRPr sz="21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29129" l="0" r="0" t="28720"/>
          <a:stretch/>
        </p:blipFill>
        <p:spPr>
          <a:xfrm>
            <a:off x="3902700" y="3036575"/>
            <a:ext cx="1107450" cy="3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2"/>
          <p:cNvSpPr/>
          <p:nvPr/>
        </p:nvSpPr>
        <p:spPr>
          <a:xfrm>
            <a:off x="964212" y="1854356"/>
            <a:ext cx="2237400" cy="7518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EXECUTIVE DIRECTOR OF CHINATOWN COMMUNITY LAND TRUST </a:t>
            </a:r>
            <a:endParaRPr b="1" sz="1500"/>
          </a:p>
        </p:txBody>
      </p:sp>
      <p:sp>
        <p:nvSpPr>
          <p:cNvPr id="490" name="Google Shape;490;p22"/>
          <p:cNvSpPr/>
          <p:nvPr/>
        </p:nvSpPr>
        <p:spPr>
          <a:xfrm>
            <a:off x="964073" y="959750"/>
            <a:ext cx="2237470" cy="894617"/>
          </a:xfrm>
          <a:prstGeom prst="flowChartOffpageConnector">
            <a:avLst/>
          </a:prstGeom>
          <a:solidFill>
            <a:srgbClr val="839679"/>
          </a:solidFill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ENVIRONMENTALISTS</a:t>
            </a:r>
            <a:endParaRPr sz="22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491" name="Google Shape;491;p22"/>
          <p:cNvSpPr/>
          <p:nvPr/>
        </p:nvSpPr>
        <p:spPr>
          <a:xfrm>
            <a:off x="3453270" y="959750"/>
            <a:ext cx="2237470" cy="894617"/>
          </a:xfrm>
          <a:prstGeom prst="flowChartOffpageConnector">
            <a:avLst/>
          </a:prstGeom>
          <a:solidFill>
            <a:srgbClr val="2F789E"/>
          </a:solidFill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COMMUNITY LEADERS</a:t>
            </a:r>
            <a:endParaRPr sz="18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492" name="Google Shape;492;p22"/>
          <p:cNvSpPr/>
          <p:nvPr/>
        </p:nvSpPr>
        <p:spPr>
          <a:xfrm>
            <a:off x="5942317" y="959750"/>
            <a:ext cx="2237470" cy="894617"/>
          </a:xfrm>
          <a:prstGeom prst="flowChartOffpageConnector">
            <a:avLst/>
          </a:prstGeom>
          <a:solidFill>
            <a:srgbClr val="FF9E7A"/>
          </a:solidFill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POLICY MAKERS</a:t>
            </a:r>
            <a:endParaRPr sz="180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493" name="Google Shape;493;p22"/>
          <p:cNvSpPr/>
          <p:nvPr/>
        </p:nvSpPr>
        <p:spPr>
          <a:xfrm>
            <a:off x="3453225" y="1854356"/>
            <a:ext cx="2237400" cy="7518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REAL ESTATE ATTORNEY</a:t>
            </a:r>
            <a:endParaRPr b="1" sz="1500"/>
          </a:p>
        </p:txBody>
      </p:sp>
      <p:sp>
        <p:nvSpPr>
          <p:cNvPr id="494" name="Google Shape;494;p22"/>
          <p:cNvSpPr/>
          <p:nvPr/>
        </p:nvSpPr>
        <p:spPr>
          <a:xfrm>
            <a:off x="5942300" y="1854356"/>
            <a:ext cx="2237400" cy="7518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CITY COUNCILOR</a:t>
            </a:r>
            <a:endParaRPr b="1" sz="1500"/>
          </a:p>
        </p:txBody>
      </p:sp>
      <p:sp>
        <p:nvSpPr>
          <p:cNvPr id="495" name="Google Shape;495;p22"/>
          <p:cNvSpPr/>
          <p:nvPr/>
        </p:nvSpPr>
        <p:spPr>
          <a:xfrm>
            <a:off x="964212" y="2873826"/>
            <a:ext cx="2237400" cy="7518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RETIRED ENVIRONMENTAL PLANNER FOR CAMBRIDGE</a:t>
            </a:r>
            <a:endParaRPr b="1" sz="1500"/>
          </a:p>
        </p:txBody>
      </p:sp>
      <p:sp>
        <p:nvSpPr>
          <p:cNvPr id="496" name="Google Shape;496;p22"/>
          <p:cNvSpPr/>
          <p:nvPr/>
        </p:nvSpPr>
        <p:spPr>
          <a:xfrm>
            <a:off x="3453225" y="2873826"/>
            <a:ext cx="2237400" cy="7518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FORMER FIRE CHIEF &amp; ADVOCATE OF PUBLIC SAFETY</a:t>
            </a:r>
            <a:endParaRPr b="1" sz="1500"/>
          </a:p>
        </p:txBody>
      </p:sp>
      <p:sp>
        <p:nvSpPr>
          <p:cNvPr id="497" name="Google Shape;497;p22"/>
          <p:cNvSpPr/>
          <p:nvPr/>
        </p:nvSpPr>
        <p:spPr>
          <a:xfrm>
            <a:off x="964212" y="3893295"/>
            <a:ext cx="2237400" cy="7518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52525"/>
                </a:solidFill>
                <a:latin typeface="Roboto"/>
                <a:ea typeface="Roboto"/>
                <a:cs typeface="Roboto"/>
                <a:sym typeface="Roboto"/>
              </a:rPr>
              <a:t>MICROGRID COLLABORATION TEAMS</a:t>
            </a:r>
            <a:endParaRPr b="1" sz="1500"/>
          </a:p>
        </p:txBody>
      </p:sp>
      <p:sp>
        <p:nvSpPr>
          <p:cNvPr id="498" name="Google Shape;498;p22"/>
          <p:cNvSpPr txBox="1"/>
          <p:nvPr/>
        </p:nvSpPr>
        <p:spPr>
          <a:xfrm>
            <a:off x="1424550" y="213450"/>
            <a:ext cx="62949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86D060"/>
                </a:solidFill>
                <a:latin typeface="Ubuntu"/>
                <a:ea typeface="Ubuntu"/>
                <a:cs typeface="Ubuntu"/>
                <a:sym typeface="Ubuntu"/>
              </a:rPr>
              <a:t>INTERVIEWEES</a:t>
            </a:r>
            <a:endParaRPr b="1" sz="3800">
              <a:solidFill>
                <a:srgbClr val="86D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99" name="Google Shape;499;p22"/>
          <p:cNvSpPr txBox="1"/>
          <p:nvPr/>
        </p:nvSpPr>
        <p:spPr>
          <a:xfrm>
            <a:off x="3257896" y="4275800"/>
            <a:ext cx="497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AAAAA"/>
                </a:solidFill>
                <a:latin typeface="Ubuntu"/>
                <a:ea typeface="Ubuntu"/>
                <a:cs typeface="Ubuntu"/>
                <a:sym typeface="Ubuntu"/>
              </a:rPr>
              <a:t>INTERVIEW STATS: 8 INTERVIEWS | 300 MINUTES | 29,708 WORDS</a:t>
            </a:r>
            <a:endParaRPr b="1" sz="1000">
              <a:solidFill>
                <a:srgbClr val="AAAAA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00" name="Google Shape;500;p22"/>
          <p:cNvSpPr/>
          <p:nvPr/>
        </p:nvSpPr>
        <p:spPr>
          <a:xfrm>
            <a:off x="2608525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5" y="13003"/>
                </a:lnTo>
                <a:lnTo>
                  <a:pt x="30979" y="6503"/>
                </a:lnTo>
                <a:lnTo>
                  <a:pt x="27325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2"/>
          <p:cNvSpPr/>
          <p:nvPr/>
        </p:nvSpPr>
        <p:spPr>
          <a:xfrm>
            <a:off x="4175350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9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76C6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2"/>
          <p:cNvSpPr/>
          <p:nvPr/>
        </p:nvSpPr>
        <p:spPr>
          <a:xfrm>
            <a:off x="5742227" y="4732900"/>
            <a:ext cx="793192" cy="321947"/>
          </a:xfrm>
          <a:custGeom>
            <a:rect b="b" l="l" r="r" t="t"/>
            <a:pathLst>
              <a:path extrusionOk="0" h="13004" w="30978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2"/>
          <p:cNvSpPr/>
          <p:nvPr/>
        </p:nvSpPr>
        <p:spPr>
          <a:xfrm>
            <a:off x="3391963" y="4732900"/>
            <a:ext cx="793166" cy="321947"/>
          </a:xfrm>
          <a:custGeom>
            <a:rect b="b" l="l" r="r" t="t"/>
            <a:pathLst>
              <a:path extrusionOk="0" h="13004" w="30977">
                <a:moveTo>
                  <a:pt x="0" y="1"/>
                </a:moveTo>
                <a:lnTo>
                  <a:pt x="3653" y="6503"/>
                </a:lnTo>
                <a:lnTo>
                  <a:pt x="0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2"/>
          <p:cNvSpPr/>
          <p:nvPr/>
        </p:nvSpPr>
        <p:spPr>
          <a:xfrm>
            <a:off x="4958788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0" y="1"/>
                </a:moveTo>
                <a:lnTo>
                  <a:pt x="3654" y="6503"/>
                </a:lnTo>
                <a:lnTo>
                  <a:pt x="0" y="13003"/>
                </a:lnTo>
                <a:lnTo>
                  <a:pt x="27324" y="13003"/>
                </a:lnTo>
                <a:lnTo>
                  <a:pt x="30978" y="6503"/>
                </a:lnTo>
                <a:lnTo>
                  <a:pt x="27324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grpSp>
        <p:nvGrpSpPr>
          <p:cNvPr id="505" name="Google Shape;505;p22"/>
          <p:cNvGrpSpPr/>
          <p:nvPr/>
        </p:nvGrpSpPr>
        <p:grpSpPr>
          <a:xfrm>
            <a:off x="2921502" y="4809897"/>
            <a:ext cx="176532" cy="167741"/>
            <a:chOff x="-60988625" y="2310475"/>
            <a:chExt cx="316650" cy="311150"/>
          </a:xfrm>
        </p:grpSpPr>
        <p:sp>
          <p:nvSpPr>
            <p:cNvPr id="506" name="Google Shape;506;p22"/>
            <p:cNvSpPr/>
            <p:nvPr/>
          </p:nvSpPr>
          <p:spPr>
            <a:xfrm>
              <a:off x="-60988625" y="2310475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-60947675" y="2353025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-60947675" y="2415250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-60947675" y="2475875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-60947675" y="2538100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-60740525" y="2312050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2" name="Google Shape;512;p22"/>
          <p:cNvGrpSpPr/>
          <p:nvPr/>
        </p:nvGrpSpPr>
        <p:grpSpPr>
          <a:xfrm>
            <a:off x="3702783" y="4814618"/>
            <a:ext cx="171431" cy="158553"/>
            <a:chOff x="5049750" y="832600"/>
            <a:chExt cx="505100" cy="483100"/>
          </a:xfrm>
        </p:grpSpPr>
        <p:sp>
          <p:nvSpPr>
            <p:cNvPr id="513" name="Google Shape;513;p22"/>
            <p:cNvSpPr/>
            <p:nvPr/>
          </p:nvSpPr>
          <p:spPr>
            <a:xfrm>
              <a:off x="5049750" y="832600"/>
              <a:ext cx="505100" cy="483100"/>
            </a:xfrm>
            <a:custGeom>
              <a:rect b="b" l="l" r="r" t="t"/>
              <a:pathLst>
                <a:path extrusionOk="0" h="19324" w="20204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5216725" y="889175"/>
              <a:ext cx="276000" cy="254400"/>
            </a:xfrm>
            <a:custGeom>
              <a:rect b="b" l="l" r="r" t="t"/>
              <a:pathLst>
                <a:path extrusionOk="0" h="10176" w="1104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5" name="Google Shape;515;p22"/>
          <p:cNvGrpSpPr/>
          <p:nvPr/>
        </p:nvGrpSpPr>
        <p:grpSpPr>
          <a:xfrm>
            <a:off x="5273363" y="4819570"/>
            <a:ext cx="163981" cy="148650"/>
            <a:chOff x="3865000" y="847675"/>
            <a:chExt cx="483150" cy="452925"/>
          </a:xfrm>
        </p:grpSpPr>
        <p:sp>
          <p:nvSpPr>
            <p:cNvPr id="516" name="Google Shape;516;p22"/>
            <p:cNvSpPr/>
            <p:nvPr/>
          </p:nvSpPr>
          <p:spPr>
            <a:xfrm>
              <a:off x="3865000" y="847675"/>
              <a:ext cx="483150" cy="452925"/>
            </a:xfrm>
            <a:custGeom>
              <a:rect b="b" l="l" r="r" t="t"/>
              <a:pathLst>
                <a:path extrusionOk="0" h="18117" w="19326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4173600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40688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9641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20" name="Google Shape;520;p22"/>
          <p:cNvGrpSpPr/>
          <p:nvPr/>
        </p:nvGrpSpPr>
        <p:grpSpPr>
          <a:xfrm>
            <a:off x="6061673" y="4808261"/>
            <a:ext cx="180923" cy="171232"/>
            <a:chOff x="-63669700" y="2646600"/>
            <a:chExt cx="324525" cy="317625"/>
          </a:xfrm>
        </p:grpSpPr>
        <p:sp>
          <p:nvSpPr>
            <p:cNvPr id="521" name="Google Shape;521;p22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3" name="Google Shape;523;p22"/>
          <p:cNvSpPr/>
          <p:nvPr/>
        </p:nvSpPr>
        <p:spPr>
          <a:xfrm>
            <a:off x="4513580" y="4805986"/>
            <a:ext cx="116716" cy="158542"/>
          </a:xfrm>
          <a:custGeom>
            <a:rect b="b" l="l" r="r" t="t"/>
            <a:pathLst>
              <a:path extrusionOk="0" h="14052" w="9106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3"/>
          <p:cNvSpPr/>
          <p:nvPr/>
        </p:nvSpPr>
        <p:spPr>
          <a:xfrm>
            <a:off x="225" y="2564975"/>
            <a:ext cx="8604600" cy="429600"/>
          </a:xfrm>
          <a:prstGeom prst="homePlate">
            <a:avLst>
              <a:gd fmla="val 100063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grpSp>
        <p:nvGrpSpPr>
          <p:cNvPr id="529" name="Google Shape;529;p23"/>
          <p:cNvGrpSpPr/>
          <p:nvPr/>
        </p:nvGrpSpPr>
        <p:grpSpPr>
          <a:xfrm>
            <a:off x="266" y="3347645"/>
            <a:ext cx="9144392" cy="1301650"/>
            <a:chOff x="457225" y="3347650"/>
            <a:chExt cx="8316108" cy="1301650"/>
          </a:xfrm>
        </p:grpSpPr>
        <p:sp>
          <p:nvSpPr>
            <p:cNvPr id="530" name="Google Shape;530;p23"/>
            <p:cNvSpPr/>
            <p:nvPr/>
          </p:nvSpPr>
          <p:spPr>
            <a:xfrm>
              <a:off x="457225" y="3483448"/>
              <a:ext cx="8198887" cy="801090"/>
            </a:xfrm>
            <a:custGeom>
              <a:rect b="b" l="l" r="r" t="t"/>
              <a:pathLst>
                <a:path extrusionOk="0" h="35267" w="273547">
                  <a:moveTo>
                    <a:pt x="1" y="1"/>
                  </a:moveTo>
                  <a:lnTo>
                    <a:pt x="1" y="35267"/>
                  </a:lnTo>
                  <a:lnTo>
                    <a:pt x="258962" y="35267"/>
                  </a:lnTo>
                  <a:lnTo>
                    <a:pt x="273547" y="17598"/>
                  </a:lnTo>
                  <a:lnTo>
                    <a:pt x="25896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458675" y="3399502"/>
              <a:ext cx="7768183" cy="53697"/>
            </a:xfrm>
            <a:custGeom>
              <a:rect b="b" l="l" r="r" t="t"/>
              <a:pathLst>
                <a:path extrusionOk="0" h="3192" w="259177">
                  <a:moveTo>
                    <a:pt x="1" y="0"/>
                  </a:moveTo>
                  <a:lnTo>
                    <a:pt x="1" y="3191"/>
                  </a:lnTo>
                  <a:lnTo>
                    <a:pt x="259176" y="3191"/>
                  </a:lnTo>
                  <a:lnTo>
                    <a:pt x="25917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458675" y="4314763"/>
              <a:ext cx="7768183" cy="205174"/>
            </a:xfrm>
            <a:custGeom>
              <a:rect b="b" l="l" r="r" t="t"/>
              <a:pathLst>
                <a:path extrusionOk="0" h="3180" w="259177">
                  <a:moveTo>
                    <a:pt x="1" y="1"/>
                  </a:moveTo>
                  <a:lnTo>
                    <a:pt x="1" y="3180"/>
                  </a:lnTo>
                  <a:lnTo>
                    <a:pt x="259176" y="3180"/>
                  </a:lnTo>
                  <a:lnTo>
                    <a:pt x="25917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3542472" y="3857188"/>
              <a:ext cx="355347" cy="53613"/>
            </a:xfrm>
            <a:custGeom>
              <a:rect b="b" l="l" r="r" t="t"/>
              <a:pathLst>
                <a:path extrusionOk="0" h="1739" w="11526">
                  <a:moveTo>
                    <a:pt x="0" y="0"/>
                  </a:moveTo>
                  <a:lnTo>
                    <a:pt x="0" y="1739"/>
                  </a:lnTo>
                  <a:lnTo>
                    <a:pt x="11526" y="1739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4281012" y="3857188"/>
              <a:ext cx="354977" cy="53613"/>
            </a:xfrm>
            <a:custGeom>
              <a:rect b="b" l="l" r="r" t="t"/>
              <a:pathLst>
                <a:path extrusionOk="0" h="1739" w="11514">
                  <a:moveTo>
                    <a:pt x="1" y="0"/>
                  </a:moveTo>
                  <a:lnTo>
                    <a:pt x="1" y="1739"/>
                  </a:lnTo>
                  <a:lnTo>
                    <a:pt x="11514" y="1739"/>
                  </a:lnTo>
                  <a:lnTo>
                    <a:pt x="1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5019582" y="3857188"/>
              <a:ext cx="354977" cy="53613"/>
            </a:xfrm>
            <a:custGeom>
              <a:rect b="b" l="l" r="r" t="t"/>
              <a:pathLst>
                <a:path extrusionOk="0" h="1739" w="11514">
                  <a:moveTo>
                    <a:pt x="0" y="0"/>
                  </a:moveTo>
                  <a:lnTo>
                    <a:pt x="0" y="1739"/>
                  </a:lnTo>
                  <a:lnTo>
                    <a:pt x="11513" y="1739"/>
                  </a:lnTo>
                  <a:lnTo>
                    <a:pt x="11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5758122" y="3857188"/>
              <a:ext cx="354977" cy="53613"/>
            </a:xfrm>
            <a:custGeom>
              <a:rect b="b" l="l" r="r" t="t"/>
              <a:pathLst>
                <a:path extrusionOk="0" h="1739" w="11514">
                  <a:moveTo>
                    <a:pt x="0" y="0"/>
                  </a:moveTo>
                  <a:lnTo>
                    <a:pt x="0" y="1739"/>
                  </a:lnTo>
                  <a:lnTo>
                    <a:pt x="11514" y="1739"/>
                  </a:lnTo>
                  <a:lnTo>
                    <a:pt x="1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6496662" y="3857188"/>
              <a:ext cx="355007" cy="53613"/>
            </a:xfrm>
            <a:custGeom>
              <a:rect b="b" l="l" r="r" t="t"/>
              <a:pathLst>
                <a:path extrusionOk="0" h="1739" w="11515">
                  <a:moveTo>
                    <a:pt x="1" y="0"/>
                  </a:moveTo>
                  <a:lnTo>
                    <a:pt x="1" y="1739"/>
                  </a:lnTo>
                  <a:lnTo>
                    <a:pt x="11514" y="1739"/>
                  </a:lnTo>
                  <a:lnTo>
                    <a:pt x="1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7235232" y="3857188"/>
              <a:ext cx="354977" cy="53613"/>
            </a:xfrm>
            <a:custGeom>
              <a:rect b="b" l="l" r="r" t="t"/>
              <a:pathLst>
                <a:path extrusionOk="0" h="1739" w="11514">
                  <a:moveTo>
                    <a:pt x="0" y="0"/>
                  </a:moveTo>
                  <a:lnTo>
                    <a:pt x="0" y="1739"/>
                  </a:lnTo>
                  <a:lnTo>
                    <a:pt x="11514" y="1739"/>
                  </a:lnTo>
                  <a:lnTo>
                    <a:pt x="1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7973772" y="3857188"/>
              <a:ext cx="354977" cy="53613"/>
            </a:xfrm>
            <a:custGeom>
              <a:rect b="b" l="l" r="r" t="t"/>
              <a:pathLst>
                <a:path extrusionOk="0" h="1739" w="11514">
                  <a:moveTo>
                    <a:pt x="1" y="0"/>
                  </a:moveTo>
                  <a:lnTo>
                    <a:pt x="1" y="1739"/>
                  </a:lnTo>
                  <a:lnTo>
                    <a:pt x="11514" y="1739"/>
                  </a:lnTo>
                  <a:lnTo>
                    <a:pt x="1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588621" y="3857188"/>
              <a:ext cx="355007" cy="53613"/>
            </a:xfrm>
            <a:custGeom>
              <a:rect b="b" l="l" r="r" t="t"/>
              <a:pathLst>
                <a:path extrusionOk="0" h="1739" w="11515">
                  <a:moveTo>
                    <a:pt x="1" y="0"/>
                  </a:moveTo>
                  <a:lnTo>
                    <a:pt x="1" y="1739"/>
                  </a:lnTo>
                  <a:lnTo>
                    <a:pt x="11514" y="1739"/>
                  </a:lnTo>
                  <a:lnTo>
                    <a:pt x="1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1326822" y="3857188"/>
              <a:ext cx="355347" cy="53613"/>
            </a:xfrm>
            <a:custGeom>
              <a:rect b="b" l="l" r="r" t="t"/>
              <a:pathLst>
                <a:path extrusionOk="0" h="1739" w="11526">
                  <a:moveTo>
                    <a:pt x="0" y="0"/>
                  </a:moveTo>
                  <a:lnTo>
                    <a:pt x="0" y="1739"/>
                  </a:lnTo>
                  <a:lnTo>
                    <a:pt x="11525" y="1739"/>
                  </a:lnTo>
                  <a:lnTo>
                    <a:pt x="11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2065362" y="3857188"/>
              <a:ext cx="355347" cy="53613"/>
            </a:xfrm>
            <a:custGeom>
              <a:rect b="b" l="l" r="r" t="t"/>
              <a:pathLst>
                <a:path extrusionOk="0" h="1739" w="11526">
                  <a:moveTo>
                    <a:pt x="1" y="0"/>
                  </a:moveTo>
                  <a:lnTo>
                    <a:pt x="1" y="1739"/>
                  </a:lnTo>
                  <a:lnTo>
                    <a:pt x="11526" y="1739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2803901" y="3857188"/>
              <a:ext cx="355377" cy="53613"/>
            </a:xfrm>
            <a:custGeom>
              <a:rect b="b" l="l" r="r" t="t"/>
              <a:pathLst>
                <a:path extrusionOk="0" h="1739" w="11527">
                  <a:moveTo>
                    <a:pt x="1" y="0"/>
                  </a:moveTo>
                  <a:lnTo>
                    <a:pt x="1" y="1739"/>
                  </a:lnTo>
                  <a:lnTo>
                    <a:pt x="11526" y="1739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7858608" y="3347650"/>
              <a:ext cx="914725" cy="1301650"/>
            </a:xfrm>
            <a:custGeom>
              <a:rect b="b" l="l" r="r" t="t"/>
              <a:pathLst>
                <a:path extrusionOk="0" h="52066" w="36589">
                  <a:moveTo>
                    <a:pt x="14877" y="0"/>
                  </a:moveTo>
                  <a:lnTo>
                    <a:pt x="0" y="51743"/>
                  </a:lnTo>
                  <a:lnTo>
                    <a:pt x="36589" y="52066"/>
                  </a:lnTo>
                  <a:lnTo>
                    <a:pt x="365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545" name="Google Shape;545;p23"/>
          <p:cNvGrpSpPr/>
          <p:nvPr/>
        </p:nvGrpSpPr>
        <p:grpSpPr>
          <a:xfrm>
            <a:off x="863043" y="2693371"/>
            <a:ext cx="1206817" cy="1194204"/>
            <a:chOff x="1273886" y="2571751"/>
            <a:chExt cx="1142278" cy="1194204"/>
          </a:xfrm>
        </p:grpSpPr>
        <p:sp>
          <p:nvSpPr>
            <p:cNvPr id="546" name="Google Shape;546;p23"/>
            <p:cNvSpPr/>
            <p:nvPr/>
          </p:nvSpPr>
          <p:spPr>
            <a:xfrm>
              <a:off x="1273886" y="3067000"/>
              <a:ext cx="1142278" cy="698955"/>
            </a:xfrm>
            <a:custGeom>
              <a:rect b="b" l="l" r="r" t="t"/>
              <a:pathLst>
                <a:path extrusionOk="0" h="122195" w="199699">
                  <a:moveTo>
                    <a:pt x="99850" y="0"/>
                  </a:moveTo>
                  <a:lnTo>
                    <a:pt x="0" y="57639"/>
                  </a:lnTo>
                  <a:lnTo>
                    <a:pt x="0" y="64522"/>
                  </a:lnTo>
                  <a:lnTo>
                    <a:pt x="99850" y="122194"/>
                  </a:lnTo>
                  <a:lnTo>
                    <a:pt x="199699" y="64522"/>
                  </a:lnTo>
                  <a:lnTo>
                    <a:pt x="199699" y="57639"/>
                  </a:lnTo>
                  <a:lnTo>
                    <a:pt x="99850" y="0"/>
                  </a:lnTo>
                  <a:close/>
                </a:path>
              </a:pathLst>
            </a:custGeom>
            <a:solidFill>
              <a:srgbClr val="B2E7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1529318" y="2571751"/>
              <a:ext cx="631414" cy="997585"/>
            </a:xfrm>
            <a:custGeom>
              <a:rect b="b" l="l" r="r" t="t"/>
              <a:pathLst>
                <a:path extrusionOk="0" h="174403" w="110387">
                  <a:moveTo>
                    <a:pt x="55194" y="1"/>
                  </a:moveTo>
                  <a:cubicBezTo>
                    <a:pt x="50048" y="1"/>
                    <a:pt x="44902" y="1134"/>
                    <a:pt x="41004" y="3401"/>
                  </a:cubicBezTo>
                  <a:cubicBezTo>
                    <a:pt x="37546" y="5391"/>
                    <a:pt x="35622" y="7968"/>
                    <a:pt x="35230" y="10578"/>
                  </a:cubicBezTo>
                  <a:lnTo>
                    <a:pt x="3719" y="137404"/>
                  </a:lnTo>
                  <a:cubicBezTo>
                    <a:pt x="1" y="147222"/>
                    <a:pt x="4731" y="157922"/>
                    <a:pt x="17876" y="165522"/>
                  </a:cubicBezTo>
                  <a:cubicBezTo>
                    <a:pt x="28135" y="171443"/>
                    <a:pt x="41664" y="174403"/>
                    <a:pt x="55194" y="174403"/>
                  </a:cubicBezTo>
                  <a:cubicBezTo>
                    <a:pt x="68723" y="174403"/>
                    <a:pt x="82252" y="171443"/>
                    <a:pt x="92511" y="165522"/>
                  </a:cubicBezTo>
                  <a:cubicBezTo>
                    <a:pt x="105656" y="157922"/>
                    <a:pt x="110386" y="147222"/>
                    <a:pt x="106668" y="137404"/>
                  </a:cubicBezTo>
                  <a:lnTo>
                    <a:pt x="75157" y="10578"/>
                  </a:lnTo>
                  <a:cubicBezTo>
                    <a:pt x="74765" y="7968"/>
                    <a:pt x="72841" y="5391"/>
                    <a:pt x="69383" y="3401"/>
                  </a:cubicBezTo>
                  <a:cubicBezTo>
                    <a:pt x="65485" y="1134"/>
                    <a:pt x="60339" y="1"/>
                    <a:pt x="55194" y="1"/>
                  </a:cubicBezTo>
                  <a:close/>
                </a:path>
              </a:pathLst>
            </a:custGeom>
            <a:solidFill>
              <a:srgbClr val="8ACA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1273886" y="3396695"/>
              <a:ext cx="571142" cy="369260"/>
            </a:xfrm>
            <a:custGeom>
              <a:rect b="b" l="l" r="r" t="t"/>
              <a:pathLst>
                <a:path extrusionOk="0" h="64556" w="99850">
                  <a:moveTo>
                    <a:pt x="0" y="0"/>
                  </a:moveTo>
                  <a:lnTo>
                    <a:pt x="0" y="6883"/>
                  </a:lnTo>
                  <a:lnTo>
                    <a:pt x="99850" y="64555"/>
                  </a:lnTo>
                  <a:lnTo>
                    <a:pt x="99850" y="57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CA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1845022" y="3396695"/>
              <a:ext cx="571142" cy="369260"/>
            </a:xfrm>
            <a:custGeom>
              <a:rect b="b" l="l" r="r" t="t"/>
              <a:pathLst>
                <a:path extrusionOk="0" h="64556" w="99850">
                  <a:moveTo>
                    <a:pt x="99850" y="0"/>
                  </a:moveTo>
                  <a:lnTo>
                    <a:pt x="1" y="57672"/>
                  </a:lnTo>
                  <a:lnTo>
                    <a:pt x="1" y="64555"/>
                  </a:lnTo>
                  <a:lnTo>
                    <a:pt x="99850" y="6883"/>
                  </a:lnTo>
                  <a:lnTo>
                    <a:pt x="99850" y="0"/>
                  </a:lnTo>
                  <a:close/>
                </a:path>
              </a:pathLst>
            </a:custGeom>
            <a:solidFill>
              <a:srgbClr val="5CAD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1719262" y="2571751"/>
              <a:ext cx="251526" cy="132435"/>
            </a:xfrm>
            <a:custGeom>
              <a:rect b="b" l="l" r="r" t="t"/>
              <a:pathLst>
                <a:path extrusionOk="0" h="23153" w="43973">
                  <a:moveTo>
                    <a:pt x="21987" y="1"/>
                  </a:moveTo>
                  <a:cubicBezTo>
                    <a:pt x="16841" y="1"/>
                    <a:pt x="11695" y="1134"/>
                    <a:pt x="7797" y="3401"/>
                  </a:cubicBezTo>
                  <a:cubicBezTo>
                    <a:pt x="1" y="7903"/>
                    <a:pt x="1" y="15275"/>
                    <a:pt x="7797" y="19777"/>
                  </a:cubicBezTo>
                  <a:cubicBezTo>
                    <a:pt x="11695" y="22027"/>
                    <a:pt x="16841" y="23153"/>
                    <a:pt x="21987" y="23153"/>
                  </a:cubicBezTo>
                  <a:cubicBezTo>
                    <a:pt x="27132" y="23153"/>
                    <a:pt x="32278" y="22027"/>
                    <a:pt x="36176" y="19777"/>
                  </a:cubicBezTo>
                  <a:cubicBezTo>
                    <a:pt x="43972" y="15275"/>
                    <a:pt x="43972" y="7903"/>
                    <a:pt x="36176" y="3401"/>
                  </a:cubicBezTo>
                  <a:cubicBezTo>
                    <a:pt x="32278" y="1134"/>
                    <a:pt x="27132" y="1"/>
                    <a:pt x="21987" y="1"/>
                  </a:cubicBezTo>
                  <a:close/>
                </a:path>
              </a:pathLst>
            </a:custGeom>
            <a:solidFill>
              <a:srgbClr val="7D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1769644" y="2598246"/>
              <a:ext cx="150762" cy="79399"/>
            </a:xfrm>
            <a:custGeom>
              <a:rect b="b" l="l" r="r" t="t"/>
              <a:pathLst>
                <a:path extrusionOk="0" h="13881" w="26357">
                  <a:moveTo>
                    <a:pt x="13179" y="1"/>
                  </a:moveTo>
                  <a:cubicBezTo>
                    <a:pt x="10096" y="1"/>
                    <a:pt x="7013" y="678"/>
                    <a:pt x="4665" y="2031"/>
                  </a:cubicBezTo>
                  <a:cubicBezTo>
                    <a:pt x="0" y="4739"/>
                    <a:pt x="0" y="9143"/>
                    <a:pt x="4665" y="11850"/>
                  </a:cubicBezTo>
                  <a:cubicBezTo>
                    <a:pt x="7013" y="13204"/>
                    <a:pt x="10096" y="13881"/>
                    <a:pt x="13179" y="13881"/>
                  </a:cubicBezTo>
                  <a:cubicBezTo>
                    <a:pt x="16261" y="13881"/>
                    <a:pt x="19344" y="13204"/>
                    <a:pt x="21692" y="11850"/>
                  </a:cubicBezTo>
                  <a:cubicBezTo>
                    <a:pt x="26357" y="9143"/>
                    <a:pt x="26357" y="4739"/>
                    <a:pt x="21692" y="2031"/>
                  </a:cubicBezTo>
                  <a:cubicBezTo>
                    <a:pt x="19344" y="678"/>
                    <a:pt x="16261" y="1"/>
                    <a:pt x="13179" y="1"/>
                  </a:cubicBezTo>
                  <a:close/>
                </a:path>
              </a:pathLst>
            </a:custGeom>
            <a:solidFill>
              <a:srgbClr val="5785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1595556" y="2929857"/>
              <a:ext cx="498938" cy="339917"/>
            </a:xfrm>
            <a:custGeom>
              <a:rect b="b" l="l" r="r" t="t"/>
              <a:pathLst>
                <a:path extrusionOk="0" h="59426" w="87227">
                  <a:moveTo>
                    <a:pt x="10733" y="1"/>
                  </a:moveTo>
                  <a:lnTo>
                    <a:pt x="1" y="43157"/>
                  </a:lnTo>
                  <a:cubicBezTo>
                    <a:pt x="2056" y="45440"/>
                    <a:pt x="4568" y="47560"/>
                    <a:pt x="7503" y="49517"/>
                  </a:cubicBezTo>
                  <a:cubicBezTo>
                    <a:pt x="17436" y="56123"/>
                    <a:pt x="30525" y="59426"/>
                    <a:pt x="43614" y="59426"/>
                  </a:cubicBezTo>
                  <a:cubicBezTo>
                    <a:pt x="56702" y="59426"/>
                    <a:pt x="69791" y="56123"/>
                    <a:pt x="79724" y="49517"/>
                  </a:cubicBezTo>
                  <a:cubicBezTo>
                    <a:pt x="82660" y="47560"/>
                    <a:pt x="85171" y="45440"/>
                    <a:pt x="87226" y="43157"/>
                  </a:cubicBezTo>
                  <a:lnTo>
                    <a:pt x="76494" y="1"/>
                  </a:lnTo>
                  <a:cubicBezTo>
                    <a:pt x="75157" y="1142"/>
                    <a:pt x="73656" y="2186"/>
                    <a:pt x="71928" y="3197"/>
                  </a:cubicBezTo>
                  <a:cubicBezTo>
                    <a:pt x="64148" y="7682"/>
                    <a:pt x="53881" y="9925"/>
                    <a:pt x="43614" y="9925"/>
                  </a:cubicBezTo>
                  <a:cubicBezTo>
                    <a:pt x="33346" y="9925"/>
                    <a:pt x="23079" y="7682"/>
                    <a:pt x="15300" y="3197"/>
                  </a:cubicBezTo>
                  <a:cubicBezTo>
                    <a:pt x="13571" y="2186"/>
                    <a:pt x="12070" y="1142"/>
                    <a:pt x="10733" y="1"/>
                  </a:cubicBezTo>
                  <a:close/>
                </a:path>
              </a:pathLst>
            </a:custGeom>
            <a:solidFill>
              <a:srgbClr val="E0E0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23"/>
          <p:cNvSpPr txBox="1"/>
          <p:nvPr/>
        </p:nvSpPr>
        <p:spPr>
          <a:xfrm>
            <a:off x="2559408" y="1501200"/>
            <a:ext cx="1991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5D7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POLICIES</a:t>
            </a:r>
            <a:endParaRPr sz="1800">
              <a:solidFill>
                <a:srgbClr val="435D7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54" name="Google Shape;554;p23"/>
          <p:cNvSpPr txBox="1"/>
          <p:nvPr/>
        </p:nvSpPr>
        <p:spPr>
          <a:xfrm>
            <a:off x="2559399" y="1930800"/>
            <a:ext cx="2088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REGULATIONS,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EXISTING INFRASTRUCTURE, DELAYS IN APPROVALS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Google Shape;555;p23"/>
          <p:cNvSpPr txBox="1"/>
          <p:nvPr/>
        </p:nvSpPr>
        <p:spPr>
          <a:xfrm>
            <a:off x="4647891" y="1501200"/>
            <a:ext cx="1991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1C23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FINANCIALS</a:t>
            </a:r>
            <a:endParaRPr sz="1800">
              <a:solidFill>
                <a:srgbClr val="F1C23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56" name="Google Shape;556;p23"/>
          <p:cNvSpPr txBox="1"/>
          <p:nvPr/>
        </p:nvSpPr>
        <p:spPr>
          <a:xfrm>
            <a:off x="4647878" y="1930798"/>
            <a:ext cx="1991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GRANTS, PROJECT FINANCING, INCENTIVES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Google Shape;557;p23"/>
          <p:cNvSpPr txBox="1"/>
          <p:nvPr/>
        </p:nvSpPr>
        <p:spPr>
          <a:xfrm>
            <a:off x="6736373" y="1501200"/>
            <a:ext cx="1991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9E7A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BIASES AND MISUNDERSTANDINGS</a:t>
            </a:r>
            <a:endParaRPr sz="1700">
              <a:solidFill>
                <a:srgbClr val="FF9E7A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58" name="Google Shape;558;p23"/>
          <p:cNvSpPr txBox="1"/>
          <p:nvPr/>
        </p:nvSpPr>
        <p:spPr>
          <a:xfrm>
            <a:off x="6736398" y="1930798"/>
            <a:ext cx="1991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PAST UNDERSTANDINGS, UNAWARE OF NEW INCENTIVES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" name="Google Shape;559;p23"/>
          <p:cNvSpPr txBox="1"/>
          <p:nvPr/>
        </p:nvSpPr>
        <p:spPr>
          <a:xfrm>
            <a:off x="470926" y="1501200"/>
            <a:ext cx="1991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8ACAD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PHYSICAL BARRIERS</a:t>
            </a:r>
            <a:endParaRPr b="1" sz="1700">
              <a:solidFill>
                <a:srgbClr val="8ACAD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60" name="Google Shape;560;p23"/>
          <p:cNvSpPr txBox="1"/>
          <p:nvPr/>
        </p:nvSpPr>
        <p:spPr>
          <a:xfrm>
            <a:off x="470926" y="1930798"/>
            <a:ext cx="1991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SPACE: ROOFTOPS, PARKING(CANOPIES), FIELDS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23"/>
          <p:cNvSpPr/>
          <p:nvPr/>
        </p:nvSpPr>
        <p:spPr>
          <a:xfrm>
            <a:off x="3429138" y="3588277"/>
            <a:ext cx="251700" cy="537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3"/>
          <p:cNvSpPr/>
          <p:nvPr/>
        </p:nvSpPr>
        <p:spPr>
          <a:xfrm>
            <a:off x="5517621" y="3588277"/>
            <a:ext cx="251700" cy="537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23"/>
          <p:cNvSpPr/>
          <p:nvPr/>
        </p:nvSpPr>
        <p:spPr>
          <a:xfrm>
            <a:off x="7606103" y="3588277"/>
            <a:ext cx="251700" cy="537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4" name="Google Shape;564;p23"/>
          <p:cNvGrpSpPr/>
          <p:nvPr/>
        </p:nvGrpSpPr>
        <p:grpSpPr>
          <a:xfrm>
            <a:off x="2951525" y="2693371"/>
            <a:ext cx="1206817" cy="1194204"/>
            <a:chOff x="1273886" y="2571751"/>
            <a:chExt cx="1142278" cy="1194204"/>
          </a:xfrm>
        </p:grpSpPr>
        <p:sp>
          <p:nvSpPr>
            <p:cNvPr id="565" name="Google Shape;565;p23"/>
            <p:cNvSpPr/>
            <p:nvPr/>
          </p:nvSpPr>
          <p:spPr>
            <a:xfrm>
              <a:off x="1273886" y="3067000"/>
              <a:ext cx="1142278" cy="698955"/>
            </a:xfrm>
            <a:custGeom>
              <a:rect b="b" l="l" r="r" t="t"/>
              <a:pathLst>
                <a:path extrusionOk="0" h="122195" w="199699">
                  <a:moveTo>
                    <a:pt x="99850" y="0"/>
                  </a:moveTo>
                  <a:lnTo>
                    <a:pt x="0" y="57639"/>
                  </a:lnTo>
                  <a:lnTo>
                    <a:pt x="0" y="64522"/>
                  </a:lnTo>
                  <a:lnTo>
                    <a:pt x="99850" y="122194"/>
                  </a:lnTo>
                  <a:lnTo>
                    <a:pt x="199699" y="64522"/>
                  </a:lnTo>
                  <a:lnTo>
                    <a:pt x="199699" y="57639"/>
                  </a:lnTo>
                  <a:lnTo>
                    <a:pt x="998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529318" y="2571751"/>
              <a:ext cx="631414" cy="997585"/>
            </a:xfrm>
            <a:custGeom>
              <a:rect b="b" l="l" r="r" t="t"/>
              <a:pathLst>
                <a:path extrusionOk="0" h="174403" w="110387">
                  <a:moveTo>
                    <a:pt x="55194" y="1"/>
                  </a:moveTo>
                  <a:cubicBezTo>
                    <a:pt x="50048" y="1"/>
                    <a:pt x="44902" y="1134"/>
                    <a:pt x="41004" y="3401"/>
                  </a:cubicBezTo>
                  <a:cubicBezTo>
                    <a:pt x="37546" y="5391"/>
                    <a:pt x="35622" y="7968"/>
                    <a:pt x="35230" y="10578"/>
                  </a:cubicBezTo>
                  <a:lnTo>
                    <a:pt x="3719" y="137404"/>
                  </a:lnTo>
                  <a:cubicBezTo>
                    <a:pt x="1" y="147222"/>
                    <a:pt x="4731" y="157922"/>
                    <a:pt x="17876" y="165522"/>
                  </a:cubicBezTo>
                  <a:cubicBezTo>
                    <a:pt x="28135" y="171443"/>
                    <a:pt x="41664" y="174403"/>
                    <a:pt x="55194" y="174403"/>
                  </a:cubicBezTo>
                  <a:cubicBezTo>
                    <a:pt x="68723" y="174403"/>
                    <a:pt x="82252" y="171443"/>
                    <a:pt x="92511" y="165522"/>
                  </a:cubicBezTo>
                  <a:cubicBezTo>
                    <a:pt x="105656" y="157922"/>
                    <a:pt x="110386" y="147222"/>
                    <a:pt x="106668" y="137404"/>
                  </a:cubicBezTo>
                  <a:lnTo>
                    <a:pt x="75157" y="10578"/>
                  </a:lnTo>
                  <a:cubicBezTo>
                    <a:pt x="74765" y="7968"/>
                    <a:pt x="72841" y="5391"/>
                    <a:pt x="69383" y="3401"/>
                  </a:cubicBezTo>
                  <a:cubicBezTo>
                    <a:pt x="65485" y="1134"/>
                    <a:pt x="60339" y="1"/>
                    <a:pt x="55194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1273886" y="3396695"/>
              <a:ext cx="571142" cy="369260"/>
            </a:xfrm>
            <a:custGeom>
              <a:rect b="b" l="l" r="r" t="t"/>
              <a:pathLst>
                <a:path extrusionOk="0" h="64556" w="99850">
                  <a:moveTo>
                    <a:pt x="0" y="0"/>
                  </a:moveTo>
                  <a:lnTo>
                    <a:pt x="0" y="6883"/>
                  </a:lnTo>
                  <a:lnTo>
                    <a:pt x="99850" y="64555"/>
                  </a:lnTo>
                  <a:lnTo>
                    <a:pt x="99850" y="57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6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1845022" y="3396695"/>
              <a:ext cx="571142" cy="369260"/>
            </a:xfrm>
            <a:custGeom>
              <a:rect b="b" l="l" r="r" t="t"/>
              <a:pathLst>
                <a:path extrusionOk="0" h="64556" w="99850">
                  <a:moveTo>
                    <a:pt x="99850" y="0"/>
                  </a:moveTo>
                  <a:lnTo>
                    <a:pt x="1" y="57672"/>
                  </a:lnTo>
                  <a:lnTo>
                    <a:pt x="1" y="64555"/>
                  </a:lnTo>
                  <a:lnTo>
                    <a:pt x="99850" y="6883"/>
                  </a:lnTo>
                  <a:lnTo>
                    <a:pt x="9985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1719262" y="2571751"/>
              <a:ext cx="251526" cy="132435"/>
            </a:xfrm>
            <a:custGeom>
              <a:rect b="b" l="l" r="r" t="t"/>
              <a:pathLst>
                <a:path extrusionOk="0" h="23153" w="43973">
                  <a:moveTo>
                    <a:pt x="21987" y="1"/>
                  </a:moveTo>
                  <a:cubicBezTo>
                    <a:pt x="16841" y="1"/>
                    <a:pt x="11695" y="1134"/>
                    <a:pt x="7797" y="3401"/>
                  </a:cubicBezTo>
                  <a:cubicBezTo>
                    <a:pt x="1" y="7903"/>
                    <a:pt x="1" y="15275"/>
                    <a:pt x="7797" y="19777"/>
                  </a:cubicBezTo>
                  <a:cubicBezTo>
                    <a:pt x="11695" y="22027"/>
                    <a:pt x="16841" y="23153"/>
                    <a:pt x="21987" y="23153"/>
                  </a:cubicBezTo>
                  <a:cubicBezTo>
                    <a:pt x="27132" y="23153"/>
                    <a:pt x="32278" y="22027"/>
                    <a:pt x="36176" y="19777"/>
                  </a:cubicBezTo>
                  <a:cubicBezTo>
                    <a:pt x="43972" y="15275"/>
                    <a:pt x="43972" y="7903"/>
                    <a:pt x="36176" y="3401"/>
                  </a:cubicBezTo>
                  <a:cubicBezTo>
                    <a:pt x="32278" y="1134"/>
                    <a:pt x="27132" y="1"/>
                    <a:pt x="21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1769644" y="2598246"/>
              <a:ext cx="150762" cy="79399"/>
            </a:xfrm>
            <a:custGeom>
              <a:rect b="b" l="l" r="r" t="t"/>
              <a:pathLst>
                <a:path extrusionOk="0" h="13881" w="26357">
                  <a:moveTo>
                    <a:pt x="13179" y="1"/>
                  </a:moveTo>
                  <a:cubicBezTo>
                    <a:pt x="10096" y="1"/>
                    <a:pt x="7013" y="678"/>
                    <a:pt x="4665" y="2031"/>
                  </a:cubicBezTo>
                  <a:cubicBezTo>
                    <a:pt x="0" y="4739"/>
                    <a:pt x="0" y="9143"/>
                    <a:pt x="4665" y="11850"/>
                  </a:cubicBezTo>
                  <a:cubicBezTo>
                    <a:pt x="7013" y="13204"/>
                    <a:pt x="10096" y="13881"/>
                    <a:pt x="13179" y="13881"/>
                  </a:cubicBezTo>
                  <a:cubicBezTo>
                    <a:pt x="16261" y="13881"/>
                    <a:pt x="19344" y="13204"/>
                    <a:pt x="21692" y="11850"/>
                  </a:cubicBezTo>
                  <a:cubicBezTo>
                    <a:pt x="26357" y="9143"/>
                    <a:pt x="26357" y="4739"/>
                    <a:pt x="21692" y="2031"/>
                  </a:cubicBezTo>
                  <a:cubicBezTo>
                    <a:pt x="19344" y="678"/>
                    <a:pt x="16261" y="1"/>
                    <a:pt x="13179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1595556" y="2929857"/>
              <a:ext cx="498938" cy="339917"/>
            </a:xfrm>
            <a:custGeom>
              <a:rect b="b" l="l" r="r" t="t"/>
              <a:pathLst>
                <a:path extrusionOk="0" h="59426" w="87227">
                  <a:moveTo>
                    <a:pt x="10733" y="1"/>
                  </a:moveTo>
                  <a:lnTo>
                    <a:pt x="1" y="43157"/>
                  </a:lnTo>
                  <a:cubicBezTo>
                    <a:pt x="2056" y="45440"/>
                    <a:pt x="4568" y="47560"/>
                    <a:pt x="7503" y="49517"/>
                  </a:cubicBezTo>
                  <a:cubicBezTo>
                    <a:pt x="17436" y="56123"/>
                    <a:pt x="30525" y="59426"/>
                    <a:pt x="43614" y="59426"/>
                  </a:cubicBezTo>
                  <a:cubicBezTo>
                    <a:pt x="56702" y="59426"/>
                    <a:pt x="69791" y="56123"/>
                    <a:pt x="79724" y="49517"/>
                  </a:cubicBezTo>
                  <a:cubicBezTo>
                    <a:pt x="82660" y="47560"/>
                    <a:pt x="85171" y="45440"/>
                    <a:pt x="87226" y="43157"/>
                  </a:cubicBezTo>
                  <a:lnTo>
                    <a:pt x="76494" y="1"/>
                  </a:lnTo>
                  <a:cubicBezTo>
                    <a:pt x="75157" y="1142"/>
                    <a:pt x="73656" y="2186"/>
                    <a:pt x="71928" y="3197"/>
                  </a:cubicBezTo>
                  <a:cubicBezTo>
                    <a:pt x="64148" y="7682"/>
                    <a:pt x="53881" y="9925"/>
                    <a:pt x="43614" y="9925"/>
                  </a:cubicBezTo>
                  <a:cubicBezTo>
                    <a:pt x="33346" y="9925"/>
                    <a:pt x="23079" y="7682"/>
                    <a:pt x="15300" y="3197"/>
                  </a:cubicBezTo>
                  <a:cubicBezTo>
                    <a:pt x="13571" y="2186"/>
                    <a:pt x="12070" y="1142"/>
                    <a:pt x="10733" y="1"/>
                  </a:cubicBezTo>
                  <a:close/>
                </a:path>
              </a:pathLst>
            </a:custGeom>
            <a:solidFill>
              <a:srgbClr val="E0E0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23"/>
          <p:cNvGrpSpPr/>
          <p:nvPr/>
        </p:nvGrpSpPr>
        <p:grpSpPr>
          <a:xfrm>
            <a:off x="5040008" y="2693371"/>
            <a:ext cx="1206817" cy="1194204"/>
            <a:chOff x="1273886" y="2571751"/>
            <a:chExt cx="1142278" cy="1194204"/>
          </a:xfrm>
        </p:grpSpPr>
        <p:sp>
          <p:nvSpPr>
            <p:cNvPr id="573" name="Google Shape;573;p23"/>
            <p:cNvSpPr/>
            <p:nvPr/>
          </p:nvSpPr>
          <p:spPr>
            <a:xfrm>
              <a:off x="1273886" y="3067000"/>
              <a:ext cx="1142278" cy="698955"/>
            </a:xfrm>
            <a:custGeom>
              <a:rect b="b" l="l" r="r" t="t"/>
              <a:pathLst>
                <a:path extrusionOk="0" h="122195" w="199699">
                  <a:moveTo>
                    <a:pt x="99850" y="0"/>
                  </a:moveTo>
                  <a:lnTo>
                    <a:pt x="0" y="57639"/>
                  </a:lnTo>
                  <a:lnTo>
                    <a:pt x="0" y="64522"/>
                  </a:lnTo>
                  <a:lnTo>
                    <a:pt x="99850" y="122194"/>
                  </a:lnTo>
                  <a:lnTo>
                    <a:pt x="199699" y="64522"/>
                  </a:lnTo>
                  <a:lnTo>
                    <a:pt x="199699" y="57639"/>
                  </a:lnTo>
                  <a:lnTo>
                    <a:pt x="9985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1529318" y="2571751"/>
              <a:ext cx="631414" cy="997585"/>
            </a:xfrm>
            <a:custGeom>
              <a:rect b="b" l="l" r="r" t="t"/>
              <a:pathLst>
                <a:path extrusionOk="0" h="174403" w="110387">
                  <a:moveTo>
                    <a:pt x="55194" y="1"/>
                  </a:moveTo>
                  <a:cubicBezTo>
                    <a:pt x="50048" y="1"/>
                    <a:pt x="44902" y="1134"/>
                    <a:pt x="41004" y="3401"/>
                  </a:cubicBezTo>
                  <a:cubicBezTo>
                    <a:pt x="37546" y="5391"/>
                    <a:pt x="35622" y="7968"/>
                    <a:pt x="35230" y="10578"/>
                  </a:cubicBezTo>
                  <a:lnTo>
                    <a:pt x="3719" y="137404"/>
                  </a:lnTo>
                  <a:cubicBezTo>
                    <a:pt x="1" y="147222"/>
                    <a:pt x="4731" y="157922"/>
                    <a:pt x="17876" y="165522"/>
                  </a:cubicBezTo>
                  <a:cubicBezTo>
                    <a:pt x="28135" y="171443"/>
                    <a:pt x="41664" y="174403"/>
                    <a:pt x="55194" y="174403"/>
                  </a:cubicBezTo>
                  <a:cubicBezTo>
                    <a:pt x="68723" y="174403"/>
                    <a:pt x="82252" y="171443"/>
                    <a:pt x="92511" y="165522"/>
                  </a:cubicBezTo>
                  <a:cubicBezTo>
                    <a:pt x="105656" y="157922"/>
                    <a:pt x="110386" y="147222"/>
                    <a:pt x="106668" y="137404"/>
                  </a:cubicBezTo>
                  <a:lnTo>
                    <a:pt x="75157" y="10578"/>
                  </a:lnTo>
                  <a:cubicBezTo>
                    <a:pt x="74765" y="7968"/>
                    <a:pt x="72841" y="5391"/>
                    <a:pt x="69383" y="3401"/>
                  </a:cubicBezTo>
                  <a:cubicBezTo>
                    <a:pt x="65485" y="1134"/>
                    <a:pt x="60339" y="1"/>
                    <a:pt x="55194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1273886" y="3396695"/>
              <a:ext cx="571142" cy="369260"/>
            </a:xfrm>
            <a:custGeom>
              <a:rect b="b" l="l" r="r" t="t"/>
              <a:pathLst>
                <a:path extrusionOk="0" h="64556" w="99850">
                  <a:moveTo>
                    <a:pt x="0" y="0"/>
                  </a:moveTo>
                  <a:lnTo>
                    <a:pt x="0" y="6883"/>
                  </a:lnTo>
                  <a:lnTo>
                    <a:pt x="99850" y="64555"/>
                  </a:lnTo>
                  <a:lnTo>
                    <a:pt x="99850" y="57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1845022" y="3396695"/>
              <a:ext cx="571142" cy="369260"/>
            </a:xfrm>
            <a:custGeom>
              <a:rect b="b" l="l" r="r" t="t"/>
              <a:pathLst>
                <a:path extrusionOk="0" h="64556" w="99850">
                  <a:moveTo>
                    <a:pt x="99850" y="0"/>
                  </a:moveTo>
                  <a:lnTo>
                    <a:pt x="1" y="57672"/>
                  </a:lnTo>
                  <a:lnTo>
                    <a:pt x="1" y="64555"/>
                  </a:lnTo>
                  <a:lnTo>
                    <a:pt x="99850" y="6883"/>
                  </a:lnTo>
                  <a:lnTo>
                    <a:pt x="9985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1719262" y="2571751"/>
              <a:ext cx="251526" cy="132435"/>
            </a:xfrm>
            <a:custGeom>
              <a:rect b="b" l="l" r="r" t="t"/>
              <a:pathLst>
                <a:path extrusionOk="0" h="23153" w="43973">
                  <a:moveTo>
                    <a:pt x="21987" y="1"/>
                  </a:moveTo>
                  <a:cubicBezTo>
                    <a:pt x="16841" y="1"/>
                    <a:pt x="11695" y="1134"/>
                    <a:pt x="7797" y="3401"/>
                  </a:cubicBezTo>
                  <a:cubicBezTo>
                    <a:pt x="1" y="7903"/>
                    <a:pt x="1" y="15275"/>
                    <a:pt x="7797" y="19777"/>
                  </a:cubicBezTo>
                  <a:cubicBezTo>
                    <a:pt x="11695" y="22027"/>
                    <a:pt x="16841" y="23153"/>
                    <a:pt x="21987" y="23153"/>
                  </a:cubicBezTo>
                  <a:cubicBezTo>
                    <a:pt x="27132" y="23153"/>
                    <a:pt x="32278" y="22027"/>
                    <a:pt x="36176" y="19777"/>
                  </a:cubicBezTo>
                  <a:cubicBezTo>
                    <a:pt x="43972" y="15275"/>
                    <a:pt x="43972" y="7903"/>
                    <a:pt x="36176" y="3401"/>
                  </a:cubicBezTo>
                  <a:cubicBezTo>
                    <a:pt x="32278" y="1134"/>
                    <a:pt x="27132" y="1"/>
                    <a:pt x="2198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1769644" y="2598246"/>
              <a:ext cx="150762" cy="79399"/>
            </a:xfrm>
            <a:custGeom>
              <a:rect b="b" l="l" r="r" t="t"/>
              <a:pathLst>
                <a:path extrusionOk="0" h="13881" w="26357">
                  <a:moveTo>
                    <a:pt x="13179" y="1"/>
                  </a:moveTo>
                  <a:cubicBezTo>
                    <a:pt x="10096" y="1"/>
                    <a:pt x="7013" y="678"/>
                    <a:pt x="4665" y="2031"/>
                  </a:cubicBezTo>
                  <a:cubicBezTo>
                    <a:pt x="0" y="4739"/>
                    <a:pt x="0" y="9143"/>
                    <a:pt x="4665" y="11850"/>
                  </a:cubicBezTo>
                  <a:cubicBezTo>
                    <a:pt x="7013" y="13204"/>
                    <a:pt x="10096" y="13881"/>
                    <a:pt x="13179" y="13881"/>
                  </a:cubicBezTo>
                  <a:cubicBezTo>
                    <a:pt x="16261" y="13881"/>
                    <a:pt x="19344" y="13204"/>
                    <a:pt x="21692" y="11850"/>
                  </a:cubicBezTo>
                  <a:cubicBezTo>
                    <a:pt x="26357" y="9143"/>
                    <a:pt x="26357" y="4739"/>
                    <a:pt x="21692" y="2031"/>
                  </a:cubicBezTo>
                  <a:cubicBezTo>
                    <a:pt x="19344" y="678"/>
                    <a:pt x="16261" y="1"/>
                    <a:pt x="13179" y="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1595556" y="2929857"/>
              <a:ext cx="498938" cy="339917"/>
            </a:xfrm>
            <a:custGeom>
              <a:rect b="b" l="l" r="r" t="t"/>
              <a:pathLst>
                <a:path extrusionOk="0" h="59426" w="87227">
                  <a:moveTo>
                    <a:pt x="10733" y="1"/>
                  </a:moveTo>
                  <a:lnTo>
                    <a:pt x="1" y="43157"/>
                  </a:lnTo>
                  <a:cubicBezTo>
                    <a:pt x="2056" y="45440"/>
                    <a:pt x="4568" y="47560"/>
                    <a:pt x="7503" y="49517"/>
                  </a:cubicBezTo>
                  <a:cubicBezTo>
                    <a:pt x="17436" y="56123"/>
                    <a:pt x="30525" y="59426"/>
                    <a:pt x="43614" y="59426"/>
                  </a:cubicBezTo>
                  <a:cubicBezTo>
                    <a:pt x="56702" y="59426"/>
                    <a:pt x="69791" y="56123"/>
                    <a:pt x="79724" y="49517"/>
                  </a:cubicBezTo>
                  <a:cubicBezTo>
                    <a:pt x="82660" y="47560"/>
                    <a:pt x="85171" y="45440"/>
                    <a:pt x="87226" y="43157"/>
                  </a:cubicBezTo>
                  <a:lnTo>
                    <a:pt x="76494" y="1"/>
                  </a:lnTo>
                  <a:cubicBezTo>
                    <a:pt x="75157" y="1142"/>
                    <a:pt x="73656" y="2186"/>
                    <a:pt x="71928" y="3197"/>
                  </a:cubicBezTo>
                  <a:cubicBezTo>
                    <a:pt x="64148" y="7682"/>
                    <a:pt x="53881" y="9925"/>
                    <a:pt x="43614" y="9925"/>
                  </a:cubicBezTo>
                  <a:cubicBezTo>
                    <a:pt x="33346" y="9925"/>
                    <a:pt x="23079" y="7682"/>
                    <a:pt x="15300" y="3197"/>
                  </a:cubicBezTo>
                  <a:cubicBezTo>
                    <a:pt x="13571" y="2186"/>
                    <a:pt x="12070" y="1142"/>
                    <a:pt x="10733" y="1"/>
                  </a:cubicBezTo>
                  <a:close/>
                </a:path>
              </a:pathLst>
            </a:custGeom>
            <a:solidFill>
              <a:srgbClr val="E0E0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23"/>
          <p:cNvGrpSpPr/>
          <p:nvPr/>
        </p:nvGrpSpPr>
        <p:grpSpPr>
          <a:xfrm>
            <a:off x="7128490" y="2693371"/>
            <a:ext cx="1206817" cy="1194204"/>
            <a:chOff x="1273886" y="2571751"/>
            <a:chExt cx="1142278" cy="1194204"/>
          </a:xfrm>
        </p:grpSpPr>
        <p:sp>
          <p:nvSpPr>
            <p:cNvPr id="581" name="Google Shape;581;p23"/>
            <p:cNvSpPr/>
            <p:nvPr/>
          </p:nvSpPr>
          <p:spPr>
            <a:xfrm>
              <a:off x="1273886" y="3067000"/>
              <a:ext cx="1142278" cy="698955"/>
            </a:xfrm>
            <a:custGeom>
              <a:rect b="b" l="l" r="r" t="t"/>
              <a:pathLst>
                <a:path extrusionOk="0" h="122195" w="199699">
                  <a:moveTo>
                    <a:pt x="99850" y="0"/>
                  </a:moveTo>
                  <a:lnTo>
                    <a:pt x="0" y="57639"/>
                  </a:lnTo>
                  <a:lnTo>
                    <a:pt x="0" y="64522"/>
                  </a:lnTo>
                  <a:lnTo>
                    <a:pt x="99850" y="122194"/>
                  </a:lnTo>
                  <a:lnTo>
                    <a:pt x="199699" y="64522"/>
                  </a:lnTo>
                  <a:lnTo>
                    <a:pt x="199699" y="57639"/>
                  </a:lnTo>
                  <a:lnTo>
                    <a:pt x="99850" y="0"/>
                  </a:lnTo>
                  <a:close/>
                </a:path>
              </a:pathLst>
            </a:custGeom>
            <a:solidFill>
              <a:srgbClr val="FFB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1529318" y="2571751"/>
              <a:ext cx="631414" cy="997585"/>
            </a:xfrm>
            <a:custGeom>
              <a:rect b="b" l="l" r="r" t="t"/>
              <a:pathLst>
                <a:path extrusionOk="0" h="174403" w="110387">
                  <a:moveTo>
                    <a:pt x="55194" y="1"/>
                  </a:moveTo>
                  <a:cubicBezTo>
                    <a:pt x="50048" y="1"/>
                    <a:pt x="44902" y="1134"/>
                    <a:pt x="41004" y="3401"/>
                  </a:cubicBezTo>
                  <a:cubicBezTo>
                    <a:pt x="37546" y="5391"/>
                    <a:pt x="35622" y="7968"/>
                    <a:pt x="35230" y="10578"/>
                  </a:cubicBezTo>
                  <a:lnTo>
                    <a:pt x="3719" y="137404"/>
                  </a:lnTo>
                  <a:cubicBezTo>
                    <a:pt x="1" y="147222"/>
                    <a:pt x="4731" y="157922"/>
                    <a:pt x="17876" y="165522"/>
                  </a:cubicBezTo>
                  <a:cubicBezTo>
                    <a:pt x="28135" y="171443"/>
                    <a:pt x="41664" y="174403"/>
                    <a:pt x="55194" y="174403"/>
                  </a:cubicBezTo>
                  <a:cubicBezTo>
                    <a:pt x="68723" y="174403"/>
                    <a:pt x="82252" y="171443"/>
                    <a:pt x="92511" y="165522"/>
                  </a:cubicBezTo>
                  <a:cubicBezTo>
                    <a:pt x="105656" y="157922"/>
                    <a:pt x="110386" y="147222"/>
                    <a:pt x="106668" y="137404"/>
                  </a:cubicBezTo>
                  <a:lnTo>
                    <a:pt x="75157" y="10578"/>
                  </a:lnTo>
                  <a:cubicBezTo>
                    <a:pt x="74765" y="7968"/>
                    <a:pt x="72841" y="5391"/>
                    <a:pt x="69383" y="3401"/>
                  </a:cubicBezTo>
                  <a:cubicBezTo>
                    <a:pt x="65485" y="1134"/>
                    <a:pt x="60339" y="1"/>
                    <a:pt x="55194" y="1"/>
                  </a:cubicBezTo>
                  <a:close/>
                </a:path>
              </a:pathLst>
            </a:custGeom>
            <a:solidFill>
              <a:srgbClr val="FF9E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1273886" y="3396695"/>
              <a:ext cx="571142" cy="369260"/>
            </a:xfrm>
            <a:custGeom>
              <a:rect b="b" l="l" r="r" t="t"/>
              <a:pathLst>
                <a:path extrusionOk="0" h="64556" w="99850">
                  <a:moveTo>
                    <a:pt x="0" y="0"/>
                  </a:moveTo>
                  <a:lnTo>
                    <a:pt x="0" y="6883"/>
                  </a:lnTo>
                  <a:lnTo>
                    <a:pt x="99850" y="64555"/>
                  </a:lnTo>
                  <a:lnTo>
                    <a:pt x="99850" y="57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E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1845022" y="3396695"/>
              <a:ext cx="571142" cy="369260"/>
            </a:xfrm>
            <a:custGeom>
              <a:rect b="b" l="l" r="r" t="t"/>
              <a:pathLst>
                <a:path extrusionOk="0" h="64556" w="99850">
                  <a:moveTo>
                    <a:pt x="99850" y="0"/>
                  </a:moveTo>
                  <a:lnTo>
                    <a:pt x="1" y="57672"/>
                  </a:lnTo>
                  <a:lnTo>
                    <a:pt x="1" y="64555"/>
                  </a:lnTo>
                  <a:lnTo>
                    <a:pt x="99850" y="6883"/>
                  </a:lnTo>
                  <a:lnTo>
                    <a:pt x="99850" y="0"/>
                  </a:lnTo>
                  <a:close/>
                </a:path>
              </a:pathLst>
            </a:custGeom>
            <a:solidFill>
              <a:srgbClr val="F465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1719262" y="2571751"/>
              <a:ext cx="251526" cy="132435"/>
            </a:xfrm>
            <a:custGeom>
              <a:rect b="b" l="l" r="r" t="t"/>
              <a:pathLst>
                <a:path extrusionOk="0" h="23153" w="43973">
                  <a:moveTo>
                    <a:pt x="21987" y="1"/>
                  </a:moveTo>
                  <a:cubicBezTo>
                    <a:pt x="16841" y="1"/>
                    <a:pt x="11695" y="1134"/>
                    <a:pt x="7797" y="3401"/>
                  </a:cubicBezTo>
                  <a:cubicBezTo>
                    <a:pt x="1" y="7903"/>
                    <a:pt x="1" y="15275"/>
                    <a:pt x="7797" y="19777"/>
                  </a:cubicBezTo>
                  <a:cubicBezTo>
                    <a:pt x="11695" y="22027"/>
                    <a:pt x="16841" y="23153"/>
                    <a:pt x="21987" y="23153"/>
                  </a:cubicBezTo>
                  <a:cubicBezTo>
                    <a:pt x="27132" y="23153"/>
                    <a:pt x="32278" y="22027"/>
                    <a:pt x="36176" y="19777"/>
                  </a:cubicBezTo>
                  <a:cubicBezTo>
                    <a:pt x="43972" y="15275"/>
                    <a:pt x="43972" y="7903"/>
                    <a:pt x="36176" y="3401"/>
                  </a:cubicBezTo>
                  <a:cubicBezTo>
                    <a:pt x="32278" y="1134"/>
                    <a:pt x="27132" y="1"/>
                    <a:pt x="21987" y="1"/>
                  </a:cubicBezTo>
                  <a:close/>
                </a:path>
              </a:pathLst>
            </a:custGeom>
            <a:solidFill>
              <a:srgbClr val="FFB3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1769644" y="2598246"/>
              <a:ext cx="150762" cy="79399"/>
            </a:xfrm>
            <a:custGeom>
              <a:rect b="b" l="l" r="r" t="t"/>
              <a:pathLst>
                <a:path extrusionOk="0" h="13881" w="26357">
                  <a:moveTo>
                    <a:pt x="13179" y="1"/>
                  </a:moveTo>
                  <a:cubicBezTo>
                    <a:pt x="10096" y="1"/>
                    <a:pt x="7013" y="678"/>
                    <a:pt x="4665" y="2031"/>
                  </a:cubicBezTo>
                  <a:cubicBezTo>
                    <a:pt x="0" y="4739"/>
                    <a:pt x="0" y="9143"/>
                    <a:pt x="4665" y="11850"/>
                  </a:cubicBezTo>
                  <a:cubicBezTo>
                    <a:pt x="7013" y="13204"/>
                    <a:pt x="10096" y="13881"/>
                    <a:pt x="13179" y="13881"/>
                  </a:cubicBezTo>
                  <a:cubicBezTo>
                    <a:pt x="16261" y="13881"/>
                    <a:pt x="19344" y="13204"/>
                    <a:pt x="21692" y="11850"/>
                  </a:cubicBezTo>
                  <a:cubicBezTo>
                    <a:pt x="26357" y="9143"/>
                    <a:pt x="26357" y="4739"/>
                    <a:pt x="21692" y="2031"/>
                  </a:cubicBezTo>
                  <a:cubicBezTo>
                    <a:pt x="19344" y="678"/>
                    <a:pt x="16261" y="1"/>
                    <a:pt x="13179" y="1"/>
                  </a:cubicBezTo>
                  <a:close/>
                </a:path>
              </a:pathLst>
            </a:custGeom>
            <a:solidFill>
              <a:srgbClr val="F465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1595556" y="2929857"/>
              <a:ext cx="498938" cy="339917"/>
            </a:xfrm>
            <a:custGeom>
              <a:rect b="b" l="l" r="r" t="t"/>
              <a:pathLst>
                <a:path extrusionOk="0" h="59426" w="87227">
                  <a:moveTo>
                    <a:pt x="10733" y="1"/>
                  </a:moveTo>
                  <a:lnTo>
                    <a:pt x="1" y="43157"/>
                  </a:lnTo>
                  <a:cubicBezTo>
                    <a:pt x="2056" y="45440"/>
                    <a:pt x="4568" y="47560"/>
                    <a:pt x="7503" y="49517"/>
                  </a:cubicBezTo>
                  <a:cubicBezTo>
                    <a:pt x="17436" y="56123"/>
                    <a:pt x="30525" y="59426"/>
                    <a:pt x="43614" y="59426"/>
                  </a:cubicBezTo>
                  <a:cubicBezTo>
                    <a:pt x="56702" y="59426"/>
                    <a:pt x="69791" y="56123"/>
                    <a:pt x="79724" y="49517"/>
                  </a:cubicBezTo>
                  <a:cubicBezTo>
                    <a:pt x="82660" y="47560"/>
                    <a:pt x="85171" y="45440"/>
                    <a:pt x="87226" y="43157"/>
                  </a:cubicBezTo>
                  <a:lnTo>
                    <a:pt x="76494" y="1"/>
                  </a:lnTo>
                  <a:cubicBezTo>
                    <a:pt x="75157" y="1142"/>
                    <a:pt x="73656" y="2186"/>
                    <a:pt x="71928" y="3197"/>
                  </a:cubicBezTo>
                  <a:cubicBezTo>
                    <a:pt x="64148" y="7682"/>
                    <a:pt x="53881" y="9925"/>
                    <a:pt x="43614" y="9925"/>
                  </a:cubicBezTo>
                  <a:cubicBezTo>
                    <a:pt x="33346" y="9925"/>
                    <a:pt x="23079" y="7682"/>
                    <a:pt x="15300" y="3197"/>
                  </a:cubicBezTo>
                  <a:cubicBezTo>
                    <a:pt x="13571" y="2186"/>
                    <a:pt x="12070" y="1142"/>
                    <a:pt x="10733" y="1"/>
                  </a:cubicBezTo>
                  <a:close/>
                </a:path>
              </a:pathLst>
            </a:custGeom>
            <a:solidFill>
              <a:srgbClr val="E0E0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8" name="Google Shape;588;p23"/>
          <p:cNvSpPr txBox="1"/>
          <p:nvPr/>
        </p:nvSpPr>
        <p:spPr>
          <a:xfrm>
            <a:off x="1424525" y="452075"/>
            <a:ext cx="62949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86D060"/>
                </a:solidFill>
                <a:latin typeface="Ubuntu"/>
                <a:ea typeface="Ubuntu"/>
                <a:cs typeface="Ubuntu"/>
                <a:sym typeface="Ubuntu"/>
              </a:rPr>
              <a:t>BARRIERS IDENTIFIED</a:t>
            </a:r>
            <a:endParaRPr b="1" sz="3800">
              <a:solidFill>
                <a:srgbClr val="86D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9" name="Google Shape;589;p23"/>
          <p:cNvSpPr/>
          <p:nvPr/>
        </p:nvSpPr>
        <p:spPr>
          <a:xfrm>
            <a:off x="2608525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5" y="13003"/>
                </a:lnTo>
                <a:lnTo>
                  <a:pt x="30979" y="6503"/>
                </a:lnTo>
                <a:lnTo>
                  <a:pt x="27325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3"/>
          <p:cNvSpPr/>
          <p:nvPr/>
        </p:nvSpPr>
        <p:spPr>
          <a:xfrm>
            <a:off x="4175350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9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3"/>
          <p:cNvSpPr/>
          <p:nvPr/>
        </p:nvSpPr>
        <p:spPr>
          <a:xfrm>
            <a:off x="5742227" y="4732900"/>
            <a:ext cx="793192" cy="321947"/>
          </a:xfrm>
          <a:custGeom>
            <a:rect b="b" l="l" r="r" t="t"/>
            <a:pathLst>
              <a:path extrusionOk="0" h="13004" w="30978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3"/>
          <p:cNvSpPr/>
          <p:nvPr/>
        </p:nvSpPr>
        <p:spPr>
          <a:xfrm>
            <a:off x="3391963" y="4732900"/>
            <a:ext cx="793166" cy="321947"/>
          </a:xfrm>
          <a:custGeom>
            <a:rect b="b" l="l" r="r" t="t"/>
            <a:pathLst>
              <a:path extrusionOk="0" h="13004" w="30977">
                <a:moveTo>
                  <a:pt x="0" y="1"/>
                </a:moveTo>
                <a:lnTo>
                  <a:pt x="3653" y="6503"/>
                </a:lnTo>
                <a:lnTo>
                  <a:pt x="0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3"/>
          <p:cNvSpPr/>
          <p:nvPr/>
        </p:nvSpPr>
        <p:spPr>
          <a:xfrm>
            <a:off x="4958788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0" y="1"/>
                </a:moveTo>
                <a:lnTo>
                  <a:pt x="3654" y="6503"/>
                </a:lnTo>
                <a:lnTo>
                  <a:pt x="0" y="13003"/>
                </a:lnTo>
                <a:lnTo>
                  <a:pt x="27324" y="13003"/>
                </a:lnTo>
                <a:lnTo>
                  <a:pt x="30978" y="6503"/>
                </a:lnTo>
                <a:lnTo>
                  <a:pt x="27324" y="1"/>
                </a:lnTo>
                <a:close/>
              </a:path>
            </a:pathLst>
          </a:custGeom>
          <a:solidFill>
            <a:srgbClr val="76C6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grpSp>
        <p:nvGrpSpPr>
          <p:cNvPr id="594" name="Google Shape;594;p23"/>
          <p:cNvGrpSpPr/>
          <p:nvPr/>
        </p:nvGrpSpPr>
        <p:grpSpPr>
          <a:xfrm>
            <a:off x="2921502" y="4809897"/>
            <a:ext cx="176532" cy="167741"/>
            <a:chOff x="-60988625" y="2310475"/>
            <a:chExt cx="316650" cy="311150"/>
          </a:xfrm>
        </p:grpSpPr>
        <p:sp>
          <p:nvSpPr>
            <p:cNvPr id="595" name="Google Shape;595;p23"/>
            <p:cNvSpPr/>
            <p:nvPr/>
          </p:nvSpPr>
          <p:spPr>
            <a:xfrm>
              <a:off x="-60988625" y="2310475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-60947675" y="2353025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-60947675" y="2415250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-60947675" y="2475875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-60947675" y="2538100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-60740525" y="2312050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23"/>
          <p:cNvGrpSpPr/>
          <p:nvPr/>
        </p:nvGrpSpPr>
        <p:grpSpPr>
          <a:xfrm>
            <a:off x="3702783" y="4814618"/>
            <a:ext cx="171431" cy="158553"/>
            <a:chOff x="5049750" y="832600"/>
            <a:chExt cx="505100" cy="483100"/>
          </a:xfrm>
        </p:grpSpPr>
        <p:sp>
          <p:nvSpPr>
            <p:cNvPr id="602" name="Google Shape;602;p23"/>
            <p:cNvSpPr/>
            <p:nvPr/>
          </p:nvSpPr>
          <p:spPr>
            <a:xfrm>
              <a:off x="5049750" y="832600"/>
              <a:ext cx="505100" cy="483100"/>
            </a:xfrm>
            <a:custGeom>
              <a:rect b="b" l="l" r="r" t="t"/>
              <a:pathLst>
                <a:path extrusionOk="0" h="19324" w="20204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5216725" y="889175"/>
              <a:ext cx="276000" cy="254400"/>
            </a:xfrm>
            <a:custGeom>
              <a:rect b="b" l="l" r="r" t="t"/>
              <a:pathLst>
                <a:path extrusionOk="0" h="10176" w="1104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4" name="Google Shape;604;p23"/>
          <p:cNvGrpSpPr/>
          <p:nvPr/>
        </p:nvGrpSpPr>
        <p:grpSpPr>
          <a:xfrm>
            <a:off x="5273363" y="4819570"/>
            <a:ext cx="163981" cy="148650"/>
            <a:chOff x="3865000" y="847675"/>
            <a:chExt cx="483150" cy="452925"/>
          </a:xfrm>
        </p:grpSpPr>
        <p:sp>
          <p:nvSpPr>
            <p:cNvPr id="605" name="Google Shape;605;p23"/>
            <p:cNvSpPr/>
            <p:nvPr/>
          </p:nvSpPr>
          <p:spPr>
            <a:xfrm>
              <a:off x="3865000" y="847675"/>
              <a:ext cx="483150" cy="452925"/>
            </a:xfrm>
            <a:custGeom>
              <a:rect b="b" l="l" r="r" t="t"/>
              <a:pathLst>
                <a:path extrusionOk="0" h="18117" w="19326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173600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0688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39641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9" name="Google Shape;609;p23"/>
          <p:cNvGrpSpPr/>
          <p:nvPr/>
        </p:nvGrpSpPr>
        <p:grpSpPr>
          <a:xfrm>
            <a:off x="6061673" y="4808261"/>
            <a:ext cx="180923" cy="171232"/>
            <a:chOff x="-63669700" y="2646600"/>
            <a:chExt cx="324525" cy="317625"/>
          </a:xfrm>
        </p:grpSpPr>
        <p:sp>
          <p:nvSpPr>
            <p:cNvPr id="610" name="Google Shape;610;p23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2" name="Google Shape;612;p23"/>
          <p:cNvSpPr/>
          <p:nvPr/>
        </p:nvSpPr>
        <p:spPr>
          <a:xfrm>
            <a:off x="4513580" y="4805986"/>
            <a:ext cx="116716" cy="158542"/>
          </a:xfrm>
          <a:custGeom>
            <a:rect b="b" l="l" r="r" t="t"/>
            <a:pathLst>
              <a:path extrusionOk="0" h="14052" w="9106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4"/>
          <p:cNvSpPr txBox="1"/>
          <p:nvPr/>
        </p:nvSpPr>
        <p:spPr>
          <a:xfrm>
            <a:off x="1424525" y="452075"/>
            <a:ext cx="62949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86D060"/>
                </a:solidFill>
                <a:latin typeface="Ubuntu"/>
                <a:ea typeface="Ubuntu"/>
                <a:cs typeface="Ubuntu"/>
                <a:sym typeface="Ubuntu"/>
              </a:rPr>
              <a:t>OUR RECOMMENDATIONS</a:t>
            </a:r>
            <a:endParaRPr b="1" sz="3800">
              <a:solidFill>
                <a:srgbClr val="86D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8" name="Google Shape;618;p24"/>
          <p:cNvSpPr/>
          <p:nvPr/>
        </p:nvSpPr>
        <p:spPr>
          <a:xfrm>
            <a:off x="3518293" y="1835332"/>
            <a:ext cx="2107500" cy="2107500"/>
          </a:xfrm>
          <a:prstGeom prst="ellipse">
            <a:avLst/>
          </a:prstGeom>
          <a:noFill/>
          <a:ln cap="flat" cmpd="sng" w="19050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4"/>
          <p:cNvSpPr txBox="1"/>
          <p:nvPr/>
        </p:nvSpPr>
        <p:spPr>
          <a:xfrm>
            <a:off x="720002" y="1418148"/>
            <a:ext cx="2103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COMMUNICATION</a:t>
            </a:r>
            <a:endParaRPr sz="1600">
              <a:solidFill>
                <a:srgbClr val="19191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0" name="Google Shape;620;p24"/>
          <p:cNvSpPr txBox="1"/>
          <p:nvPr/>
        </p:nvSpPr>
        <p:spPr>
          <a:xfrm>
            <a:off x="720002" y="1884950"/>
            <a:ext cx="21030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9191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UTILITY COMPANIES NEED TO COMMUNICATE WITH THEIR CONSUMERS</a:t>
            </a:r>
            <a:endParaRPr>
              <a:solidFill>
                <a:srgbClr val="19191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1" name="Google Shape;621;p24"/>
          <p:cNvSpPr txBox="1"/>
          <p:nvPr/>
        </p:nvSpPr>
        <p:spPr>
          <a:xfrm>
            <a:off x="719988" y="3203223"/>
            <a:ext cx="2103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MICROGRIDS</a:t>
            </a:r>
            <a:endParaRPr sz="1600">
              <a:solidFill>
                <a:srgbClr val="19191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2" name="Google Shape;622;p24"/>
          <p:cNvSpPr txBox="1"/>
          <p:nvPr/>
        </p:nvSpPr>
        <p:spPr>
          <a:xfrm>
            <a:off x="719988" y="3670025"/>
            <a:ext cx="21030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9191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SPREAD MICROGRID AWARENESS</a:t>
            </a:r>
            <a:endParaRPr sz="1200">
              <a:solidFill>
                <a:srgbClr val="19191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3" name="Google Shape;623;p24"/>
          <p:cNvSpPr txBox="1"/>
          <p:nvPr/>
        </p:nvSpPr>
        <p:spPr>
          <a:xfrm>
            <a:off x="6321100" y="1418148"/>
            <a:ext cx="2103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SOLAR</a:t>
            </a:r>
            <a:endParaRPr sz="1600">
              <a:solidFill>
                <a:srgbClr val="19191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4" name="Google Shape;624;p24"/>
          <p:cNvSpPr txBox="1"/>
          <p:nvPr/>
        </p:nvSpPr>
        <p:spPr>
          <a:xfrm>
            <a:off x="6321100" y="1884950"/>
            <a:ext cx="21030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9191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SPREAD SOLAR POWER AWARENESS</a:t>
            </a:r>
            <a:endParaRPr sz="1200">
              <a:solidFill>
                <a:srgbClr val="19191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5" name="Google Shape;625;p24"/>
          <p:cNvSpPr txBox="1"/>
          <p:nvPr/>
        </p:nvSpPr>
        <p:spPr>
          <a:xfrm>
            <a:off x="6321100" y="3203236"/>
            <a:ext cx="2103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ADVOCATE</a:t>
            </a:r>
            <a:endParaRPr sz="1600">
              <a:solidFill>
                <a:srgbClr val="19191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6" name="Google Shape;626;p24"/>
          <p:cNvSpPr txBox="1"/>
          <p:nvPr/>
        </p:nvSpPr>
        <p:spPr>
          <a:xfrm>
            <a:off x="6321100" y="3670038"/>
            <a:ext cx="21030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9191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ADVOCATE FOR INCREASED MUNICIPALITY ENGAGEMENT</a:t>
            </a:r>
            <a:endParaRPr sz="1200">
              <a:solidFill>
                <a:srgbClr val="19191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7" name="Google Shape;627;p24"/>
          <p:cNvSpPr/>
          <p:nvPr/>
        </p:nvSpPr>
        <p:spPr>
          <a:xfrm>
            <a:off x="3306589" y="1465327"/>
            <a:ext cx="863400" cy="8634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24"/>
          <p:cNvSpPr/>
          <p:nvPr/>
        </p:nvSpPr>
        <p:spPr>
          <a:xfrm>
            <a:off x="3273125" y="3322934"/>
            <a:ext cx="863400" cy="8634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4"/>
          <p:cNvSpPr/>
          <p:nvPr/>
        </p:nvSpPr>
        <p:spPr>
          <a:xfrm>
            <a:off x="5007536" y="1465327"/>
            <a:ext cx="863400" cy="8634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24"/>
          <p:cNvSpPr/>
          <p:nvPr/>
        </p:nvSpPr>
        <p:spPr>
          <a:xfrm>
            <a:off x="4974071" y="3322934"/>
            <a:ext cx="863400" cy="8634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1919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1" name="Google Shape;631;p24"/>
          <p:cNvGrpSpPr/>
          <p:nvPr/>
        </p:nvGrpSpPr>
        <p:grpSpPr>
          <a:xfrm>
            <a:off x="5210608" y="1668403"/>
            <a:ext cx="457245" cy="457227"/>
            <a:chOff x="3262265" y="850500"/>
            <a:chExt cx="917242" cy="692139"/>
          </a:xfrm>
        </p:grpSpPr>
        <p:sp>
          <p:nvSpPr>
            <p:cNvPr id="632" name="Google Shape;632;p24"/>
            <p:cNvSpPr/>
            <p:nvPr/>
          </p:nvSpPr>
          <p:spPr>
            <a:xfrm>
              <a:off x="3262938" y="850500"/>
              <a:ext cx="916570" cy="692139"/>
            </a:xfrm>
            <a:custGeom>
              <a:rect b="b" l="l" r="r" t="t"/>
              <a:pathLst>
                <a:path extrusionOk="0" h="9511" w="12595">
                  <a:moveTo>
                    <a:pt x="1601" y="0"/>
                  </a:moveTo>
                  <a:lnTo>
                    <a:pt x="1" y="4061"/>
                  </a:lnTo>
                  <a:lnTo>
                    <a:pt x="1" y="4725"/>
                  </a:lnTo>
                  <a:lnTo>
                    <a:pt x="5994" y="4725"/>
                  </a:lnTo>
                  <a:lnTo>
                    <a:pt x="5994" y="8930"/>
                  </a:lnTo>
                  <a:lnTo>
                    <a:pt x="4780" y="8930"/>
                  </a:lnTo>
                  <a:lnTo>
                    <a:pt x="4780" y="9510"/>
                  </a:lnTo>
                  <a:lnTo>
                    <a:pt x="7818" y="9510"/>
                  </a:lnTo>
                  <a:lnTo>
                    <a:pt x="7818" y="8930"/>
                  </a:lnTo>
                  <a:lnTo>
                    <a:pt x="6617" y="8930"/>
                  </a:lnTo>
                  <a:lnTo>
                    <a:pt x="6617" y="4725"/>
                  </a:lnTo>
                  <a:lnTo>
                    <a:pt x="12595" y="4725"/>
                  </a:lnTo>
                  <a:lnTo>
                    <a:pt x="12595" y="4061"/>
                  </a:lnTo>
                  <a:lnTo>
                    <a:pt x="10994" y="0"/>
                  </a:lnTo>
                  <a:lnTo>
                    <a:pt x="6301" y="0"/>
                  </a:lnTo>
                  <a:lnTo>
                    <a:pt x="6301" y="4061"/>
                  </a:lnTo>
                  <a:lnTo>
                    <a:pt x="6301" y="4725"/>
                  </a:lnTo>
                  <a:lnTo>
                    <a:pt x="6298" y="4725"/>
                  </a:lnTo>
                  <a:lnTo>
                    <a:pt x="6298" y="4061"/>
                  </a:lnTo>
                  <a:lnTo>
                    <a:pt x="6298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3262265" y="850500"/>
              <a:ext cx="916570" cy="692139"/>
            </a:xfrm>
            <a:custGeom>
              <a:rect b="b" l="l" r="r" t="t"/>
              <a:pathLst>
                <a:path extrusionOk="0" h="9511" w="12595">
                  <a:moveTo>
                    <a:pt x="1601" y="0"/>
                  </a:moveTo>
                  <a:lnTo>
                    <a:pt x="1" y="4061"/>
                  </a:lnTo>
                  <a:lnTo>
                    <a:pt x="1" y="4725"/>
                  </a:lnTo>
                  <a:lnTo>
                    <a:pt x="5993" y="4725"/>
                  </a:lnTo>
                  <a:lnTo>
                    <a:pt x="5993" y="8930"/>
                  </a:lnTo>
                  <a:lnTo>
                    <a:pt x="4780" y="8930"/>
                  </a:lnTo>
                  <a:lnTo>
                    <a:pt x="4780" y="9510"/>
                  </a:lnTo>
                  <a:lnTo>
                    <a:pt x="7818" y="9510"/>
                  </a:lnTo>
                  <a:lnTo>
                    <a:pt x="7818" y="8930"/>
                  </a:lnTo>
                  <a:lnTo>
                    <a:pt x="6617" y="8930"/>
                  </a:lnTo>
                  <a:lnTo>
                    <a:pt x="6617" y="4725"/>
                  </a:lnTo>
                  <a:lnTo>
                    <a:pt x="12595" y="4725"/>
                  </a:lnTo>
                  <a:lnTo>
                    <a:pt x="12595" y="4061"/>
                  </a:lnTo>
                  <a:lnTo>
                    <a:pt x="10994" y="0"/>
                  </a:ln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3262265" y="850500"/>
              <a:ext cx="458321" cy="295602"/>
            </a:xfrm>
            <a:custGeom>
              <a:rect b="b" l="l" r="r" t="t"/>
              <a:pathLst>
                <a:path extrusionOk="0" h="4062" w="6298">
                  <a:moveTo>
                    <a:pt x="1601" y="0"/>
                  </a:moveTo>
                  <a:lnTo>
                    <a:pt x="1" y="4061"/>
                  </a:lnTo>
                  <a:lnTo>
                    <a:pt x="6298" y="4061"/>
                  </a:lnTo>
                  <a:lnTo>
                    <a:pt x="6298" y="0"/>
                  </a:lnTo>
                  <a:close/>
                </a:path>
              </a:pathLst>
            </a:custGeom>
            <a:solidFill>
              <a:srgbClr val="394A66">
                <a:alpha val="45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3720509" y="850500"/>
              <a:ext cx="458321" cy="295602"/>
            </a:xfrm>
            <a:custGeom>
              <a:rect b="b" l="l" r="r" t="t"/>
              <a:pathLst>
                <a:path extrusionOk="0" h="4062" w="6298">
                  <a:moveTo>
                    <a:pt x="1" y="0"/>
                  </a:moveTo>
                  <a:lnTo>
                    <a:pt x="1" y="4061"/>
                  </a:lnTo>
                  <a:lnTo>
                    <a:pt x="6298" y="4061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4D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3540762" y="882010"/>
              <a:ext cx="157698" cy="93076"/>
            </a:xfrm>
            <a:custGeom>
              <a:rect b="b" l="l" r="r" t="t"/>
              <a:pathLst>
                <a:path extrusionOk="0" h="1279" w="2167">
                  <a:moveTo>
                    <a:pt x="213" y="0"/>
                  </a:moveTo>
                  <a:lnTo>
                    <a:pt x="1" y="1278"/>
                  </a:lnTo>
                  <a:lnTo>
                    <a:pt x="2166" y="1278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3363272" y="882010"/>
              <a:ext cx="167741" cy="93076"/>
            </a:xfrm>
            <a:custGeom>
              <a:rect b="b" l="l" r="r" t="t"/>
              <a:pathLst>
                <a:path extrusionOk="0" h="1279" w="2305">
                  <a:moveTo>
                    <a:pt x="508" y="0"/>
                  </a:moveTo>
                  <a:lnTo>
                    <a:pt x="1" y="1278"/>
                  </a:lnTo>
                  <a:lnTo>
                    <a:pt x="2071" y="127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3308548" y="998227"/>
              <a:ext cx="201216" cy="116290"/>
            </a:xfrm>
            <a:custGeom>
              <a:rect b="b" l="l" r="r" t="t"/>
              <a:pathLst>
                <a:path extrusionOk="0" h="1598" w="2765">
                  <a:moveTo>
                    <a:pt x="630" y="1"/>
                  </a:moveTo>
                  <a:lnTo>
                    <a:pt x="0" y="1598"/>
                  </a:lnTo>
                  <a:lnTo>
                    <a:pt x="2473" y="1598"/>
                  </a:lnTo>
                  <a:lnTo>
                    <a:pt x="2765" y="1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3518203" y="998227"/>
              <a:ext cx="180257" cy="116290"/>
            </a:xfrm>
            <a:custGeom>
              <a:rect b="b" l="l" r="r" t="t"/>
              <a:pathLst>
                <a:path extrusionOk="0" h="1598" w="2477">
                  <a:moveTo>
                    <a:pt x="262" y="1"/>
                  </a:moveTo>
                  <a:lnTo>
                    <a:pt x="1" y="1598"/>
                  </a:lnTo>
                  <a:lnTo>
                    <a:pt x="2476" y="1598"/>
                  </a:lnTo>
                  <a:lnTo>
                    <a:pt x="2476" y="1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3908260" y="882010"/>
              <a:ext cx="169342" cy="93076"/>
            </a:xfrm>
            <a:custGeom>
              <a:rect b="b" l="l" r="r" t="t"/>
              <a:pathLst>
                <a:path extrusionOk="0" h="1279" w="2327">
                  <a:moveTo>
                    <a:pt x="1" y="0"/>
                  </a:moveTo>
                  <a:lnTo>
                    <a:pt x="234" y="1278"/>
                  </a:lnTo>
                  <a:lnTo>
                    <a:pt x="2326" y="1278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3929509" y="998227"/>
              <a:ext cx="202817" cy="116290"/>
            </a:xfrm>
            <a:custGeom>
              <a:rect b="b" l="l" r="r" t="t"/>
              <a:pathLst>
                <a:path extrusionOk="0" h="1598" w="2787">
                  <a:moveTo>
                    <a:pt x="1" y="1"/>
                  </a:moveTo>
                  <a:lnTo>
                    <a:pt x="292" y="1598"/>
                  </a:lnTo>
                  <a:lnTo>
                    <a:pt x="2787" y="1598"/>
                  </a:lnTo>
                  <a:lnTo>
                    <a:pt x="2157" y="1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3739939" y="998227"/>
              <a:ext cx="181131" cy="116290"/>
            </a:xfrm>
            <a:custGeom>
              <a:rect b="b" l="l" r="r" t="t"/>
              <a:pathLst>
                <a:path extrusionOk="0" h="1598" w="2489">
                  <a:moveTo>
                    <a:pt x="1" y="1"/>
                  </a:moveTo>
                  <a:lnTo>
                    <a:pt x="1" y="1598"/>
                  </a:lnTo>
                  <a:lnTo>
                    <a:pt x="2489" y="1598"/>
                  </a:lnTo>
                  <a:lnTo>
                    <a:pt x="2228" y="1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739939" y="882010"/>
              <a:ext cx="158571" cy="93076"/>
            </a:xfrm>
            <a:custGeom>
              <a:rect b="b" l="l" r="r" t="t"/>
              <a:pathLst>
                <a:path extrusionOk="0" h="1279" w="2179">
                  <a:moveTo>
                    <a:pt x="1" y="0"/>
                  </a:moveTo>
                  <a:lnTo>
                    <a:pt x="1" y="1278"/>
                  </a:lnTo>
                  <a:lnTo>
                    <a:pt x="2179" y="1278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3262265" y="1146026"/>
              <a:ext cx="458321" cy="48321"/>
            </a:xfrm>
            <a:custGeom>
              <a:rect b="b" l="l" r="r" t="t"/>
              <a:pathLst>
                <a:path extrusionOk="0" h="664" w="6298">
                  <a:moveTo>
                    <a:pt x="1" y="0"/>
                  </a:moveTo>
                  <a:lnTo>
                    <a:pt x="1" y="664"/>
                  </a:lnTo>
                  <a:lnTo>
                    <a:pt x="6298" y="664"/>
                  </a:lnTo>
                  <a:lnTo>
                    <a:pt x="6298" y="0"/>
                  </a:lnTo>
                  <a:close/>
                </a:path>
              </a:pathLst>
            </a:custGeom>
            <a:solidFill>
              <a:srgbClr val="9AA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3698386" y="1194274"/>
              <a:ext cx="22632" cy="336063"/>
            </a:xfrm>
            <a:custGeom>
              <a:rect b="b" l="l" r="r" t="t"/>
              <a:pathLst>
                <a:path extrusionOk="0" h="4618" w="311">
                  <a:moveTo>
                    <a:pt x="0" y="1"/>
                  </a:moveTo>
                  <a:lnTo>
                    <a:pt x="0" y="4617"/>
                  </a:lnTo>
                  <a:lnTo>
                    <a:pt x="311" y="4617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9AA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3720945" y="1194274"/>
              <a:ext cx="22923" cy="336063"/>
            </a:xfrm>
            <a:custGeom>
              <a:rect b="b" l="l" r="r" t="t"/>
              <a:pathLst>
                <a:path extrusionOk="0" h="4618" w="315">
                  <a:moveTo>
                    <a:pt x="1" y="1"/>
                  </a:moveTo>
                  <a:lnTo>
                    <a:pt x="1" y="4617"/>
                  </a:lnTo>
                  <a:lnTo>
                    <a:pt x="314" y="4617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3610114" y="1500279"/>
              <a:ext cx="110905" cy="42354"/>
            </a:xfrm>
            <a:custGeom>
              <a:rect b="b" l="l" r="r" t="t"/>
              <a:pathLst>
                <a:path extrusionOk="0" h="582" w="1524">
                  <a:moveTo>
                    <a:pt x="0" y="1"/>
                  </a:moveTo>
                  <a:lnTo>
                    <a:pt x="0" y="581"/>
                  </a:lnTo>
                  <a:lnTo>
                    <a:pt x="1524" y="581"/>
                  </a:lnTo>
                  <a:lnTo>
                    <a:pt x="1524" y="1"/>
                  </a:ln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3720509" y="1500279"/>
              <a:ext cx="110978" cy="42354"/>
            </a:xfrm>
            <a:custGeom>
              <a:rect b="b" l="l" r="r" t="t"/>
              <a:pathLst>
                <a:path extrusionOk="0" h="582" w="1525">
                  <a:moveTo>
                    <a:pt x="1" y="1"/>
                  </a:moveTo>
                  <a:lnTo>
                    <a:pt x="1" y="581"/>
                  </a:lnTo>
                  <a:lnTo>
                    <a:pt x="1524" y="581"/>
                  </a:lnTo>
                  <a:lnTo>
                    <a:pt x="1524" y="1"/>
                  </a:lnTo>
                  <a:close/>
                </a:path>
              </a:pathLst>
            </a:custGeom>
            <a:solidFill>
              <a:srgbClr val="9AA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9" name="Google Shape;649;p24"/>
          <p:cNvGrpSpPr/>
          <p:nvPr/>
        </p:nvGrpSpPr>
        <p:grpSpPr>
          <a:xfrm>
            <a:off x="3476230" y="3526037"/>
            <a:ext cx="457196" cy="457198"/>
            <a:chOff x="3485704" y="1934149"/>
            <a:chExt cx="292868" cy="246468"/>
          </a:xfrm>
        </p:grpSpPr>
        <p:sp>
          <p:nvSpPr>
            <p:cNvPr id="650" name="Google Shape;650;p24"/>
            <p:cNvSpPr/>
            <p:nvPr/>
          </p:nvSpPr>
          <p:spPr>
            <a:xfrm>
              <a:off x="3605609" y="2018819"/>
              <a:ext cx="52967" cy="77061"/>
            </a:xfrm>
            <a:custGeom>
              <a:rect b="b" l="l" r="r" t="t"/>
              <a:pathLst>
                <a:path extrusionOk="0" h="3403" w="2339">
                  <a:moveTo>
                    <a:pt x="1626" y="0"/>
                  </a:moveTo>
                  <a:cubicBezTo>
                    <a:pt x="1580" y="2"/>
                    <a:pt x="1532" y="32"/>
                    <a:pt x="1486" y="74"/>
                  </a:cubicBezTo>
                  <a:cubicBezTo>
                    <a:pt x="1027" y="513"/>
                    <a:pt x="564" y="951"/>
                    <a:pt x="101" y="1388"/>
                  </a:cubicBezTo>
                  <a:cubicBezTo>
                    <a:pt x="1" y="1482"/>
                    <a:pt x="17" y="1627"/>
                    <a:pt x="135" y="1699"/>
                  </a:cubicBezTo>
                  <a:cubicBezTo>
                    <a:pt x="388" y="1851"/>
                    <a:pt x="650" y="1998"/>
                    <a:pt x="907" y="2146"/>
                  </a:cubicBezTo>
                  <a:cubicBezTo>
                    <a:pt x="925" y="2156"/>
                    <a:pt x="929" y="2162"/>
                    <a:pt x="923" y="2182"/>
                  </a:cubicBezTo>
                  <a:cubicBezTo>
                    <a:pt x="837" y="2382"/>
                    <a:pt x="755" y="2579"/>
                    <a:pt x="673" y="2779"/>
                  </a:cubicBezTo>
                  <a:cubicBezTo>
                    <a:pt x="620" y="2905"/>
                    <a:pt x="568" y="3027"/>
                    <a:pt x="520" y="3150"/>
                  </a:cubicBezTo>
                  <a:cubicBezTo>
                    <a:pt x="486" y="3244"/>
                    <a:pt x="528" y="3340"/>
                    <a:pt x="616" y="3384"/>
                  </a:cubicBezTo>
                  <a:cubicBezTo>
                    <a:pt x="642" y="3396"/>
                    <a:pt x="668" y="3402"/>
                    <a:pt x="695" y="3402"/>
                  </a:cubicBezTo>
                  <a:cubicBezTo>
                    <a:pt x="746" y="3402"/>
                    <a:pt x="797" y="3379"/>
                    <a:pt x="847" y="3330"/>
                  </a:cubicBezTo>
                  <a:cubicBezTo>
                    <a:pt x="1308" y="2893"/>
                    <a:pt x="1771" y="2456"/>
                    <a:pt x="2232" y="2018"/>
                  </a:cubicBezTo>
                  <a:cubicBezTo>
                    <a:pt x="2338" y="1919"/>
                    <a:pt x="2318" y="1771"/>
                    <a:pt x="2193" y="1699"/>
                  </a:cubicBezTo>
                  <a:lnTo>
                    <a:pt x="1430" y="1258"/>
                  </a:lnTo>
                  <a:cubicBezTo>
                    <a:pt x="1412" y="1248"/>
                    <a:pt x="1406" y="1240"/>
                    <a:pt x="1414" y="1220"/>
                  </a:cubicBezTo>
                  <a:cubicBezTo>
                    <a:pt x="1552" y="899"/>
                    <a:pt x="1692" y="577"/>
                    <a:pt x="1815" y="252"/>
                  </a:cubicBezTo>
                  <a:cubicBezTo>
                    <a:pt x="1861" y="130"/>
                    <a:pt x="1769" y="0"/>
                    <a:pt x="1626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3684187" y="2087841"/>
              <a:ext cx="94384" cy="73574"/>
            </a:xfrm>
            <a:custGeom>
              <a:rect b="b" l="l" r="r" t="t"/>
              <a:pathLst>
                <a:path extrusionOk="0" h="3249" w="4168">
                  <a:moveTo>
                    <a:pt x="2725" y="0"/>
                  </a:moveTo>
                  <a:cubicBezTo>
                    <a:pt x="2415" y="0"/>
                    <a:pt x="2230" y="348"/>
                    <a:pt x="2405" y="605"/>
                  </a:cubicBezTo>
                  <a:lnTo>
                    <a:pt x="3262" y="1871"/>
                  </a:lnTo>
                  <a:cubicBezTo>
                    <a:pt x="3381" y="2044"/>
                    <a:pt x="3316" y="2206"/>
                    <a:pt x="3284" y="2270"/>
                  </a:cubicBezTo>
                  <a:cubicBezTo>
                    <a:pt x="3252" y="2330"/>
                    <a:pt x="3152" y="2474"/>
                    <a:pt x="2942" y="2474"/>
                  </a:cubicBezTo>
                  <a:lnTo>
                    <a:pt x="0" y="2474"/>
                  </a:lnTo>
                  <a:lnTo>
                    <a:pt x="0" y="3248"/>
                  </a:lnTo>
                  <a:lnTo>
                    <a:pt x="2940" y="3248"/>
                  </a:lnTo>
                  <a:cubicBezTo>
                    <a:pt x="3372" y="3248"/>
                    <a:pt x="3763" y="3011"/>
                    <a:pt x="3964" y="2631"/>
                  </a:cubicBezTo>
                  <a:cubicBezTo>
                    <a:pt x="4168" y="2250"/>
                    <a:pt x="4142" y="1793"/>
                    <a:pt x="3900" y="1436"/>
                  </a:cubicBezTo>
                  <a:lnTo>
                    <a:pt x="3044" y="170"/>
                  </a:lnTo>
                  <a:cubicBezTo>
                    <a:pt x="2974" y="66"/>
                    <a:pt x="2853" y="0"/>
                    <a:pt x="2725" y="0"/>
                  </a:cubicBezTo>
                  <a:close/>
                </a:path>
              </a:pathLst>
            </a:custGeom>
            <a:solidFill>
              <a:srgbClr val="76C6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3738558" y="2088226"/>
              <a:ext cx="39651" cy="73143"/>
            </a:xfrm>
            <a:custGeom>
              <a:rect b="b" l="l" r="r" t="t"/>
              <a:pathLst>
                <a:path extrusionOk="0" h="3230" w="1751">
                  <a:moveTo>
                    <a:pt x="314" y="0"/>
                  </a:moveTo>
                  <a:cubicBezTo>
                    <a:pt x="208" y="0"/>
                    <a:pt x="117" y="43"/>
                    <a:pt x="50" y="107"/>
                  </a:cubicBezTo>
                  <a:cubicBezTo>
                    <a:pt x="70" y="127"/>
                    <a:pt x="86" y="145"/>
                    <a:pt x="104" y="171"/>
                  </a:cubicBezTo>
                  <a:lnTo>
                    <a:pt x="955" y="1429"/>
                  </a:lnTo>
                  <a:cubicBezTo>
                    <a:pt x="1194" y="1784"/>
                    <a:pt x="1220" y="2237"/>
                    <a:pt x="1020" y="2616"/>
                  </a:cubicBezTo>
                  <a:cubicBezTo>
                    <a:pt x="821" y="2996"/>
                    <a:pt x="430" y="3229"/>
                    <a:pt x="0" y="3229"/>
                  </a:cubicBezTo>
                  <a:lnTo>
                    <a:pt x="529" y="3229"/>
                  </a:lnTo>
                  <a:cubicBezTo>
                    <a:pt x="959" y="3229"/>
                    <a:pt x="1348" y="2996"/>
                    <a:pt x="1549" y="2616"/>
                  </a:cubicBezTo>
                  <a:cubicBezTo>
                    <a:pt x="1751" y="2239"/>
                    <a:pt x="1725" y="1784"/>
                    <a:pt x="1488" y="1429"/>
                  </a:cubicBezTo>
                  <a:lnTo>
                    <a:pt x="639" y="177"/>
                  </a:lnTo>
                  <a:cubicBezTo>
                    <a:pt x="571" y="77"/>
                    <a:pt x="463" y="9"/>
                    <a:pt x="342" y="1"/>
                  </a:cubicBezTo>
                  <a:cubicBezTo>
                    <a:pt x="332" y="1"/>
                    <a:pt x="323" y="0"/>
                    <a:pt x="314" y="0"/>
                  </a:cubicBezTo>
                  <a:close/>
                </a:path>
              </a:pathLst>
            </a:custGeom>
            <a:solidFill>
              <a:srgbClr val="376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3579748" y="1934149"/>
              <a:ext cx="153669" cy="131794"/>
            </a:xfrm>
            <a:custGeom>
              <a:rect b="b" l="l" r="r" t="t"/>
              <a:pathLst>
                <a:path extrusionOk="0" h="5820" w="6786">
                  <a:moveTo>
                    <a:pt x="2313" y="1"/>
                  </a:moveTo>
                  <a:cubicBezTo>
                    <a:pt x="1927" y="1"/>
                    <a:pt x="1570" y="190"/>
                    <a:pt x="1356" y="508"/>
                  </a:cubicBezTo>
                  <a:lnTo>
                    <a:pt x="173" y="2252"/>
                  </a:lnTo>
                  <a:cubicBezTo>
                    <a:pt x="1" y="2506"/>
                    <a:pt x="183" y="2853"/>
                    <a:pt x="492" y="2853"/>
                  </a:cubicBezTo>
                  <a:cubicBezTo>
                    <a:pt x="620" y="2853"/>
                    <a:pt x="740" y="2791"/>
                    <a:pt x="811" y="2683"/>
                  </a:cubicBezTo>
                  <a:lnTo>
                    <a:pt x="1995" y="939"/>
                  </a:lnTo>
                  <a:cubicBezTo>
                    <a:pt x="2067" y="833"/>
                    <a:pt x="2185" y="769"/>
                    <a:pt x="2315" y="769"/>
                  </a:cubicBezTo>
                  <a:cubicBezTo>
                    <a:pt x="2444" y="769"/>
                    <a:pt x="2562" y="833"/>
                    <a:pt x="2634" y="939"/>
                  </a:cubicBezTo>
                  <a:lnTo>
                    <a:pt x="3929" y="2853"/>
                  </a:lnTo>
                  <a:lnTo>
                    <a:pt x="4450" y="3622"/>
                  </a:lnTo>
                  <a:lnTo>
                    <a:pt x="5353" y="4955"/>
                  </a:lnTo>
                  <a:lnTo>
                    <a:pt x="5193" y="4939"/>
                  </a:lnTo>
                  <a:cubicBezTo>
                    <a:pt x="5180" y="4938"/>
                    <a:pt x="5168" y="4937"/>
                    <a:pt x="5156" y="4937"/>
                  </a:cubicBezTo>
                  <a:cubicBezTo>
                    <a:pt x="4960" y="4937"/>
                    <a:pt x="4792" y="5083"/>
                    <a:pt x="4772" y="5284"/>
                  </a:cubicBezTo>
                  <a:cubicBezTo>
                    <a:pt x="4750" y="5496"/>
                    <a:pt x="4903" y="5684"/>
                    <a:pt x="5117" y="5706"/>
                  </a:cubicBezTo>
                  <a:lnTo>
                    <a:pt x="6237" y="5817"/>
                  </a:lnTo>
                  <a:cubicBezTo>
                    <a:pt x="6249" y="5819"/>
                    <a:pt x="6262" y="5819"/>
                    <a:pt x="6274" y="5819"/>
                  </a:cubicBezTo>
                  <a:cubicBezTo>
                    <a:pt x="6470" y="5819"/>
                    <a:pt x="6637" y="5673"/>
                    <a:pt x="6658" y="5474"/>
                  </a:cubicBezTo>
                  <a:lnTo>
                    <a:pt x="6770" y="4352"/>
                  </a:lnTo>
                  <a:cubicBezTo>
                    <a:pt x="6786" y="4141"/>
                    <a:pt x="6630" y="3951"/>
                    <a:pt x="6421" y="3931"/>
                  </a:cubicBezTo>
                  <a:cubicBezTo>
                    <a:pt x="6407" y="3930"/>
                    <a:pt x="6394" y="3929"/>
                    <a:pt x="6380" y="3929"/>
                  </a:cubicBezTo>
                  <a:cubicBezTo>
                    <a:pt x="6186" y="3929"/>
                    <a:pt x="6020" y="4076"/>
                    <a:pt x="5999" y="4276"/>
                  </a:cubicBezTo>
                  <a:lnTo>
                    <a:pt x="5977" y="4510"/>
                  </a:lnTo>
                  <a:lnTo>
                    <a:pt x="5377" y="3622"/>
                  </a:lnTo>
                  <a:lnTo>
                    <a:pt x="4854" y="2853"/>
                  </a:lnTo>
                  <a:lnTo>
                    <a:pt x="3267" y="508"/>
                  </a:lnTo>
                  <a:cubicBezTo>
                    <a:pt x="3053" y="190"/>
                    <a:pt x="2696" y="1"/>
                    <a:pt x="2313" y="1"/>
                  </a:cubicBezTo>
                  <a:close/>
                </a:path>
              </a:pathLst>
            </a:custGeom>
            <a:solidFill>
              <a:srgbClr val="76C6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3687290" y="2023121"/>
              <a:ext cx="46128" cy="42822"/>
            </a:xfrm>
            <a:custGeom>
              <a:rect b="b" l="l" r="r" t="t"/>
              <a:pathLst>
                <a:path extrusionOk="0" h="1891" w="2037">
                  <a:moveTo>
                    <a:pt x="1634" y="0"/>
                  </a:moveTo>
                  <a:cubicBezTo>
                    <a:pt x="1544" y="0"/>
                    <a:pt x="1461" y="31"/>
                    <a:pt x="1396" y="84"/>
                  </a:cubicBezTo>
                  <a:lnTo>
                    <a:pt x="1300" y="1042"/>
                  </a:lnTo>
                  <a:cubicBezTo>
                    <a:pt x="1281" y="1243"/>
                    <a:pt x="1113" y="1389"/>
                    <a:pt x="916" y="1389"/>
                  </a:cubicBezTo>
                  <a:cubicBezTo>
                    <a:pt x="904" y="1389"/>
                    <a:pt x="892" y="1389"/>
                    <a:pt x="879" y="1387"/>
                  </a:cubicBezTo>
                  <a:lnTo>
                    <a:pt x="31" y="1301"/>
                  </a:lnTo>
                  <a:cubicBezTo>
                    <a:pt x="25" y="1319"/>
                    <a:pt x="23" y="1337"/>
                    <a:pt x="21" y="1355"/>
                  </a:cubicBezTo>
                  <a:cubicBezTo>
                    <a:pt x="1" y="1567"/>
                    <a:pt x="152" y="1755"/>
                    <a:pt x="364" y="1777"/>
                  </a:cubicBezTo>
                  <a:lnTo>
                    <a:pt x="1486" y="1888"/>
                  </a:lnTo>
                  <a:cubicBezTo>
                    <a:pt x="1498" y="1890"/>
                    <a:pt x="1511" y="1890"/>
                    <a:pt x="1523" y="1890"/>
                  </a:cubicBezTo>
                  <a:cubicBezTo>
                    <a:pt x="1719" y="1890"/>
                    <a:pt x="1886" y="1744"/>
                    <a:pt x="1907" y="1545"/>
                  </a:cubicBezTo>
                  <a:lnTo>
                    <a:pt x="2019" y="423"/>
                  </a:lnTo>
                  <a:cubicBezTo>
                    <a:pt x="2037" y="212"/>
                    <a:pt x="1881" y="22"/>
                    <a:pt x="1672" y="2"/>
                  </a:cubicBezTo>
                  <a:cubicBezTo>
                    <a:pt x="1659" y="1"/>
                    <a:pt x="1646" y="0"/>
                    <a:pt x="1634" y="0"/>
                  </a:cubicBezTo>
                  <a:close/>
                </a:path>
              </a:pathLst>
            </a:custGeom>
            <a:solidFill>
              <a:srgbClr val="376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3485704" y="2022238"/>
              <a:ext cx="98325" cy="139086"/>
            </a:xfrm>
            <a:custGeom>
              <a:rect b="b" l="l" r="r" t="t"/>
              <a:pathLst>
                <a:path extrusionOk="0" h="6142" w="4342">
                  <a:moveTo>
                    <a:pt x="3395" y="0"/>
                  </a:moveTo>
                  <a:cubicBezTo>
                    <a:pt x="3379" y="0"/>
                    <a:pt x="3364" y="1"/>
                    <a:pt x="3348" y="3"/>
                  </a:cubicBezTo>
                  <a:lnTo>
                    <a:pt x="2226" y="143"/>
                  </a:lnTo>
                  <a:cubicBezTo>
                    <a:pt x="1898" y="183"/>
                    <a:pt x="1719" y="620"/>
                    <a:pt x="2106" y="911"/>
                  </a:cubicBezTo>
                  <a:cubicBezTo>
                    <a:pt x="2121" y="924"/>
                    <a:pt x="2138" y="931"/>
                    <a:pt x="2156" y="931"/>
                  </a:cubicBezTo>
                  <a:cubicBezTo>
                    <a:pt x="2161" y="931"/>
                    <a:pt x="2166" y="931"/>
                    <a:pt x="2172" y="929"/>
                  </a:cubicBezTo>
                  <a:lnTo>
                    <a:pt x="2605" y="875"/>
                  </a:lnTo>
                  <a:lnTo>
                    <a:pt x="266" y="4331"/>
                  </a:lnTo>
                  <a:cubicBezTo>
                    <a:pt x="24" y="4688"/>
                    <a:pt x="0" y="5143"/>
                    <a:pt x="202" y="5526"/>
                  </a:cubicBezTo>
                  <a:cubicBezTo>
                    <a:pt x="403" y="5906"/>
                    <a:pt x="797" y="6141"/>
                    <a:pt x="1228" y="6141"/>
                  </a:cubicBezTo>
                  <a:lnTo>
                    <a:pt x="3932" y="6141"/>
                  </a:lnTo>
                  <a:cubicBezTo>
                    <a:pt x="3956" y="6141"/>
                    <a:pt x="3980" y="6131"/>
                    <a:pt x="3996" y="6115"/>
                  </a:cubicBezTo>
                  <a:cubicBezTo>
                    <a:pt x="4342" y="5780"/>
                    <a:pt x="4110" y="5371"/>
                    <a:pt x="3781" y="5371"/>
                  </a:cubicBezTo>
                  <a:lnTo>
                    <a:pt x="1226" y="5371"/>
                  </a:lnTo>
                  <a:cubicBezTo>
                    <a:pt x="1014" y="5371"/>
                    <a:pt x="914" y="5227"/>
                    <a:pt x="882" y="5167"/>
                  </a:cubicBezTo>
                  <a:cubicBezTo>
                    <a:pt x="850" y="5103"/>
                    <a:pt x="787" y="4941"/>
                    <a:pt x="906" y="4768"/>
                  </a:cubicBezTo>
                  <a:lnTo>
                    <a:pt x="3142" y="1466"/>
                  </a:lnTo>
                  <a:lnTo>
                    <a:pt x="3172" y="1708"/>
                  </a:lnTo>
                  <a:cubicBezTo>
                    <a:pt x="3174" y="1734"/>
                    <a:pt x="3186" y="1754"/>
                    <a:pt x="3206" y="1768"/>
                  </a:cubicBezTo>
                  <a:cubicBezTo>
                    <a:pt x="3319" y="1858"/>
                    <a:pt x="3432" y="1896"/>
                    <a:pt x="3535" y="1896"/>
                  </a:cubicBezTo>
                  <a:cubicBezTo>
                    <a:pt x="3773" y="1896"/>
                    <a:pt x="3950" y="1689"/>
                    <a:pt x="3920" y="1460"/>
                  </a:cubicBezTo>
                  <a:lnTo>
                    <a:pt x="3781" y="338"/>
                  </a:lnTo>
                  <a:cubicBezTo>
                    <a:pt x="3755" y="143"/>
                    <a:pt x="3588" y="0"/>
                    <a:pt x="3395" y="0"/>
                  </a:cubicBezTo>
                  <a:close/>
                </a:path>
              </a:pathLst>
            </a:custGeom>
            <a:solidFill>
              <a:srgbClr val="76C6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3553231" y="2023099"/>
              <a:ext cx="21581" cy="42686"/>
            </a:xfrm>
            <a:custGeom>
              <a:rect b="b" l="l" r="r" t="t"/>
              <a:pathLst>
                <a:path extrusionOk="0" h="1885" w="953">
                  <a:moveTo>
                    <a:pt x="407" y="0"/>
                  </a:moveTo>
                  <a:cubicBezTo>
                    <a:pt x="391" y="0"/>
                    <a:pt x="375" y="1"/>
                    <a:pt x="360" y="3"/>
                  </a:cubicBezTo>
                  <a:lnTo>
                    <a:pt x="0" y="47"/>
                  </a:lnTo>
                  <a:cubicBezTo>
                    <a:pt x="102" y="105"/>
                    <a:pt x="176" y="211"/>
                    <a:pt x="194" y="338"/>
                  </a:cubicBezTo>
                  <a:lnTo>
                    <a:pt x="334" y="1452"/>
                  </a:lnTo>
                  <a:cubicBezTo>
                    <a:pt x="350" y="1562"/>
                    <a:pt x="314" y="1668"/>
                    <a:pt x="250" y="1746"/>
                  </a:cubicBezTo>
                  <a:cubicBezTo>
                    <a:pt x="322" y="1830"/>
                    <a:pt x="429" y="1885"/>
                    <a:pt x="544" y="1885"/>
                  </a:cubicBezTo>
                  <a:cubicBezTo>
                    <a:pt x="561" y="1885"/>
                    <a:pt x="577" y="1884"/>
                    <a:pt x="593" y="1881"/>
                  </a:cubicBezTo>
                  <a:cubicBezTo>
                    <a:pt x="803" y="1855"/>
                    <a:pt x="952" y="1662"/>
                    <a:pt x="928" y="1452"/>
                  </a:cubicBezTo>
                  <a:lnTo>
                    <a:pt x="789" y="338"/>
                  </a:lnTo>
                  <a:cubicBezTo>
                    <a:pt x="763" y="143"/>
                    <a:pt x="597" y="0"/>
                    <a:pt x="407" y="0"/>
                  </a:cubicBezTo>
                  <a:close/>
                </a:path>
              </a:pathLst>
            </a:custGeom>
            <a:solidFill>
              <a:srgbClr val="376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3548793" y="2143842"/>
              <a:ext cx="31929" cy="17573"/>
            </a:xfrm>
            <a:custGeom>
              <a:rect b="b" l="l" r="r" t="t"/>
              <a:pathLst>
                <a:path extrusionOk="0" h="776" w="1410">
                  <a:moveTo>
                    <a:pt x="1" y="1"/>
                  </a:moveTo>
                  <a:cubicBezTo>
                    <a:pt x="216" y="1"/>
                    <a:pt x="388" y="172"/>
                    <a:pt x="388" y="388"/>
                  </a:cubicBezTo>
                  <a:cubicBezTo>
                    <a:pt x="388" y="601"/>
                    <a:pt x="216" y="775"/>
                    <a:pt x="1" y="775"/>
                  </a:cubicBezTo>
                  <a:lnTo>
                    <a:pt x="985" y="775"/>
                  </a:lnTo>
                  <a:cubicBezTo>
                    <a:pt x="1224" y="775"/>
                    <a:pt x="1410" y="562"/>
                    <a:pt x="1366" y="318"/>
                  </a:cubicBezTo>
                  <a:cubicBezTo>
                    <a:pt x="1334" y="132"/>
                    <a:pt x="1166" y="1"/>
                    <a:pt x="977" y="1"/>
                  </a:cubicBezTo>
                  <a:close/>
                </a:path>
              </a:pathLst>
            </a:custGeom>
            <a:solidFill>
              <a:srgbClr val="376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3606787" y="2134263"/>
              <a:ext cx="36006" cy="8469"/>
            </a:xfrm>
            <a:custGeom>
              <a:rect b="b" l="l" r="r" t="t"/>
              <a:pathLst>
                <a:path extrusionOk="0" h="374" w="1590">
                  <a:moveTo>
                    <a:pt x="190" y="0"/>
                  </a:moveTo>
                  <a:cubicBezTo>
                    <a:pt x="85" y="0"/>
                    <a:pt x="1" y="86"/>
                    <a:pt x="3" y="192"/>
                  </a:cubicBezTo>
                  <a:cubicBezTo>
                    <a:pt x="5" y="294"/>
                    <a:pt x="94" y="374"/>
                    <a:pt x="196" y="374"/>
                  </a:cubicBezTo>
                  <a:lnTo>
                    <a:pt x="1398" y="374"/>
                  </a:lnTo>
                  <a:cubicBezTo>
                    <a:pt x="1504" y="374"/>
                    <a:pt x="1590" y="286"/>
                    <a:pt x="1584" y="182"/>
                  </a:cubicBezTo>
                  <a:cubicBezTo>
                    <a:pt x="1582" y="80"/>
                    <a:pt x="1492" y="0"/>
                    <a:pt x="1390" y="0"/>
                  </a:cubicBez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3606787" y="2160259"/>
              <a:ext cx="36006" cy="8469"/>
            </a:xfrm>
            <a:custGeom>
              <a:rect b="b" l="l" r="r" t="t"/>
              <a:pathLst>
                <a:path extrusionOk="0" h="374" w="1590">
                  <a:moveTo>
                    <a:pt x="190" y="0"/>
                  </a:moveTo>
                  <a:cubicBezTo>
                    <a:pt x="85" y="0"/>
                    <a:pt x="1" y="86"/>
                    <a:pt x="3" y="192"/>
                  </a:cubicBezTo>
                  <a:cubicBezTo>
                    <a:pt x="5" y="294"/>
                    <a:pt x="94" y="374"/>
                    <a:pt x="196" y="374"/>
                  </a:cubicBezTo>
                  <a:lnTo>
                    <a:pt x="1398" y="374"/>
                  </a:lnTo>
                  <a:cubicBezTo>
                    <a:pt x="1504" y="374"/>
                    <a:pt x="1590" y="286"/>
                    <a:pt x="1584" y="182"/>
                  </a:cubicBezTo>
                  <a:cubicBezTo>
                    <a:pt x="1582" y="80"/>
                    <a:pt x="1492" y="0"/>
                    <a:pt x="1390" y="0"/>
                  </a:cubicBez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3638965" y="2123008"/>
              <a:ext cx="61504" cy="57609"/>
            </a:xfrm>
            <a:custGeom>
              <a:rect b="b" l="l" r="r" t="t"/>
              <a:pathLst>
                <a:path extrusionOk="0" h="2544" w="2716">
                  <a:moveTo>
                    <a:pt x="173" y="0"/>
                  </a:moveTo>
                  <a:cubicBezTo>
                    <a:pt x="79" y="0"/>
                    <a:pt x="1" y="78"/>
                    <a:pt x="1" y="172"/>
                  </a:cubicBezTo>
                  <a:lnTo>
                    <a:pt x="1" y="2370"/>
                  </a:lnTo>
                  <a:cubicBezTo>
                    <a:pt x="1" y="2466"/>
                    <a:pt x="79" y="2543"/>
                    <a:pt x="173" y="2543"/>
                  </a:cubicBezTo>
                  <a:lnTo>
                    <a:pt x="1406" y="2543"/>
                  </a:lnTo>
                  <a:cubicBezTo>
                    <a:pt x="2123" y="2543"/>
                    <a:pt x="2716" y="1961"/>
                    <a:pt x="2702" y="1248"/>
                  </a:cubicBezTo>
                  <a:cubicBezTo>
                    <a:pt x="2686" y="555"/>
                    <a:pt x="2123" y="0"/>
                    <a:pt x="1428" y="0"/>
                  </a:cubicBezTo>
                  <a:close/>
                </a:path>
              </a:pathLst>
            </a:custGeom>
            <a:solidFill>
              <a:srgbClr val="39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3653888" y="2122963"/>
              <a:ext cx="46535" cy="57654"/>
            </a:xfrm>
            <a:custGeom>
              <a:rect b="b" l="l" r="r" t="t"/>
              <a:pathLst>
                <a:path extrusionOk="0" h="2546" w="2055">
                  <a:moveTo>
                    <a:pt x="1" y="0"/>
                  </a:moveTo>
                  <a:cubicBezTo>
                    <a:pt x="703" y="0"/>
                    <a:pt x="1272" y="569"/>
                    <a:pt x="1272" y="1272"/>
                  </a:cubicBezTo>
                  <a:cubicBezTo>
                    <a:pt x="1272" y="1977"/>
                    <a:pt x="703" y="2545"/>
                    <a:pt x="1" y="2545"/>
                  </a:cubicBezTo>
                  <a:lnTo>
                    <a:pt x="769" y="2545"/>
                  </a:lnTo>
                  <a:cubicBezTo>
                    <a:pt x="1464" y="2545"/>
                    <a:pt x="2027" y="1989"/>
                    <a:pt x="2039" y="1298"/>
                  </a:cubicBezTo>
                  <a:cubicBezTo>
                    <a:pt x="2055" y="581"/>
                    <a:pt x="1460" y="0"/>
                    <a:pt x="745" y="0"/>
                  </a:cubicBez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" name="Google Shape;662;p24"/>
          <p:cNvGrpSpPr/>
          <p:nvPr/>
        </p:nvGrpSpPr>
        <p:grpSpPr>
          <a:xfrm>
            <a:off x="3509703" y="1668423"/>
            <a:ext cx="457198" cy="457193"/>
            <a:chOff x="-35134875" y="2272675"/>
            <a:chExt cx="291450" cy="291875"/>
          </a:xfrm>
        </p:grpSpPr>
        <p:sp>
          <p:nvSpPr>
            <p:cNvPr id="663" name="Google Shape;663;p24"/>
            <p:cNvSpPr/>
            <p:nvPr/>
          </p:nvSpPr>
          <p:spPr>
            <a:xfrm>
              <a:off x="-35134875" y="2272675"/>
              <a:ext cx="291450" cy="291875"/>
            </a:xfrm>
            <a:custGeom>
              <a:rect b="b" l="l" r="r" t="t"/>
              <a:pathLst>
                <a:path extrusionOk="0" h="11675" w="11658">
                  <a:moveTo>
                    <a:pt x="9925" y="662"/>
                  </a:moveTo>
                  <a:cubicBezTo>
                    <a:pt x="10460" y="662"/>
                    <a:pt x="10933" y="1135"/>
                    <a:pt x="10933" y="1733"/>
                  </a:cubicBezTo>
                  <a:lnTo>
                    <a:pt x="10933" y="5136"/>
                  </a:lnTo>
                  <a:cubicBezTo>
                    <a:pt x="10933" y="5703"/>
                    <a:pt x="10460" y="6176"/>
                    <a:pt x="9925" y="6176"/>
                  </a:cubicBezTo>
                  <a:cubicBezTo>
                    <a:pt x="9704" y="6176"/>
                    <a:pt x="9547" y="6333"/>
                    <a:pt x="9547" y="6522"/>
                  </a:cubicBezTo>
                  <a:lnTo>
                    <a:pt x="9547" y="7751"/>
                  </a:lnTo>
                  <a:lnTo>
                    <a:pt x="8192" y="6365"/>
                  </a:lnTo>
                  <a:lnTo>
                    <a:pt x="8192" y="4474"/>
                  </a:lnTo>
                  <a:cubicBezTo>
                    <a:pt x="8192" y="3529"/>
                    <a:pt x="7404" y="2742"/>
                    <a:pt x="6459" y="2742"/>
                  </a:cubicBezTo>
                  <a:lnTo>
                    <a:pt x="3372" y="2742"/>
                  </a:lnTo>
                  <a:lnTo>
                    <a:pt x="3372" y="1733"/>
                  </a:lnTo>
                  <a:cubicBezTo>
                    <a:pt x="3372" y="1166"/>
                    <a:pt x="3844" y="662"/>
                    <a:pt x="4411" y="662"/>
                  </a:cubicBezTo>
                  <a:close/>
                  <a:moveTo>
                    <a:pt x="6459" y="3403"/>
                  </a:moveTo>
                  <a:cubicBezTo>
                    <a:pt x="6995" y="3403"/>
                    <a:pt x="7499" y="3876"/>
                    <a:pt x="7499" y="4474"/>
                  </a:cubicBezTo>
                  <a:lnTo>
                    <a:pt x="7499" y="7908"/>
                  </a:lnTo>
                  <a:lnTo>
                    <a:pt x="7467" y="7908"/>
                  </a:lnTo>
                  <a:cubicBezTo>
                    <a:pt x="7467" y="8444"/>
                    <a:pt x="6995" y="8917"/>
                    <a:pt x="6396" y="8917"/>
                  </a:cubicBezTo>
                  <a:lnTo>
                    <a:pt x="3687" y="8917"/>
                  </a:lnTo>
                  <a:cubicBezTo>
                    <a:pt x="3624" y="8917"/>
                    <a:pt x="3498" y="8948"/>
                    <a:pt x="3466" y="9043"/>
                  </a:cubicBezTo>
                  <a:lnTo>
                    <a:pt x="1986" y="10492"/>
                  </a:lnTo>
                  <a:lnTo>
                    <a:pt x="1986" y="9295"/>
                  </a:lnTo>
                  <a:cubicBezTo>
                    <a:pt x="1986" y="9074"/>
                    <a:pt x="1828" y="8917"/>
                    <a:pt x="1639" y="8917"/>
                  </a:cubicBezTo>
                  <a:cubicBezTo>
                    <a:pt x="1103" y="8917"/>
                    <a:pt x="631" y="8444"/>
                    <a:pt x="631" y="7908"/>
                  </a:cubicBezTo>
                  <a:lnTo>
                    <a:pt x="631" y="4474"/>
                  </a:lnTo>
                  <a:cubicBezTo>
                    <a:pt x="631" y="3939"/>
                    <a:pt x="1103" y="3403"/>
                    <a:pt x="1639" y="3403"/>
                  </a:cubicBezTo>
                  <a:close/>
                  <a:moveTo>
                    <a:pt x="4411" y="1"/>
                  </a:moveTo>
                  <a:cubicBezTo>
                    <a:pt x="3466" y="1"/>
                    <a:pt x="2710" y="788"/>
                    <a:pt x="2710" y="1733"/>
                  </a:cubicBezTo>
                  <a:lnTo>
                    <a:pt x="2710" y="2742"/>
                  </a:lnTo>
                  <a:lnTo>
                    <a:pt x="1671" y="2742"/>
                  </a:lnTo>
                  <a:cubicBezTo>
                    <a:pt x="725" y="2742"/>
                    <a:pt x="1" y="3529"/>
                    <a:pt x="1" y="4474"/>
                  </a:cubicBezTo>
                  <a:lnTo>
                    <a:pt x="1" y="7908"/>
                  </a:lnTo>
                  <a:cubicBezTo>
                    <a:pt x="1" y="8728"/>
                    <a:pt x="568" y="9452"/>
                    <a:pt x="1355" y="9610"/>
                  </a:cubicBezTo>
                  <a:lnTo>
                    <a:pt x="1355" y="11342"/>
                  </a:lnTo>
                  <a:cubicBezTo>
                    <a:pt x="1355" y="11500"/>
                    <a:pt x="1450" y="11594"/>
                    <a:pt x="1576" y="11657"/>
                  </a:cubicBezTo>
                  <a:cubicBezTo>
                    <a:pt x="1607" y="11668"/>
                    <a:pt x="1646" y="11675"/>
                    <a:pt x="1687" y="11675"/>
                  </a:cubicBezTo>
                  <a:cubicBezTo>
                    <a:pt x="1769" y="11675"/>
                    <a:pt x="1860" y="11647"/>
                    <a:pt x="1923" y="11563"/>
                  </a:cubicBezTo>
                  <a:lnTo>
                    <a:pt x="3876" y="9610"/>
                  </a:lnTo>
                  <a:lnTo>
                    <a:pt x="6491" y="9610"/>
                  </a:lnTo>
                  <a:cubicBezTo>
                    <a:pt x="7436" y="9610"/>
                    <a:pt x="8224" y="8854"/>
                    <a:pt x="8224" y="7908"/>
                  </a:cubicBezTo>
                  <a:lnTo>
                    <a:pt x="8224" y="7341"/>
                  </a:lnTo>
                  <a:lnTo>
                    <a:pt x="9704" y="8822"/>
                  </a:lnTo>
                  <a:cubicBezTo>
                    <a:pt x="9773" y="8868"/>
                    <a:pt x="9876" y="8897"/>
                    <a:pt x="9976" y="8897"/>
                  </a:cubicBezTo>
                  <a:cubicBezTo>
                    <a:pt x="10013" y="8897"/>
                    <a:pt x="10049" y="8893"/>
                    <a:pt x="10082" y="8885"/>
                  </a:cubicBezTo>
                  <a:cubicBezTo>
                    <a:pt x="10208" y="8854"/>
                    <a:pt x="10271" y="8696"/>
                    <a:pt x="10271" y="8570"/>
                  </a:cubicBezTo>
                  <a:lnTo>
                    <a:pt x="10271" y="6837"/>
                  </a:lnTo>
                  <a:cubicBezTo>
                    <a:pt x="11059" y="6680"/>
                    <a:pt x="11658" y="5987"/>
                    <a:pt x="11658" y="5136"/>
                  </a:cubicBezTo>
                  <a:lnTo>
                    <a:pt x="11658" y="1733"/>
                  </a:lnTo>
                  <a:cubicBezTo>
                    <a:pt x="11595" y="788"/>
                    <a:pt x="10870" y="1"/>
                    <a:pt x="9925" y="1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-35093925" y="24191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cubicBezTo>
                    <a:pt x="1" y="536"/>
                    <a:pt x="159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-35042725" y="24191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-34991525" y="24191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24"/>
          <p:cNvGrpSpPr/>
          <p:nvPr/>
        </p:nvGrpSpPr>
        <p:grpSpPr>
          <a:xfrm>
            <a:off x="5177172" y="3526023"/>
            <a:ext cx="457211" cy="457198"/>
            <a:chOff x="-34421275" y="2631050"/>
            <a:chExt cx="295375" cy="291450"/>
          </a:xfrm>
        </p:grpSpPr>
        <p:sp>
          <p:nvSpPr>
            <p:cNvPr id="668" name="Google Shape;668;p24"/>
            <p:cNvSpPr/>
            <p:nvPr/>
          </p:nvSpPr>
          <p:spPr>
            <a:xfrm>
              <a:off x="-34421275" y="2639125"/>
              <a:ext cx="288275" cy="283375"/>
            </a:xfrm>
            <a:custGeom>
              <a:rect b="b" l="l" r="r" t="t"/>
              <a:pathLst>
                <a:path extrusionOk="0" h="11335" w="11531">
                  <a:moveTo>
                    <a:pt x="5592" y="717"/>
                  </a:moveTo>
                  <a:cubicBezTo>
                    <a:pt x="5679" y="717"/>
                    <a:pt x="5766" y="749"/>
                    <a:pt x="5829" y="812"/>
                  </a:cubicBezTo>
                  <a:lnTo>
                    <a:pt x="10680" y="5663"/>
                  </a:lnTo>
                  <a:cubicBezTo>
                    <a:pt x="10775" y="5758"/>
                    <a:pt x="10775" y="6010"/>
                    <a:pt x="10680" y="6136"/>
                  </a:cubicBezTo>
                  <a:cubicBezTo>
                    <a:pt x="10617" y="6183"/>
                    <a:pt x="10523" y="6207"/>
                    <a:pt x="10432" y="6207"/>
                  </a:cubicBezTo>
                  <a:cubicBezTo>
                    <a:pt x="10342" y="6207"/>
                    <a:pt x="10255" y="6183"/>
                    <a:pt x="10208" y="6136"/>
                  </a:cubicBezTo>
                  <a:lnTo>
                    <a:pt x="5356" y="1284"/>
                  </a:lnTo>
                  <a:cubicBezTo>
                    <a:pt x="5230" y="1158"/>
                    <a:pt x="5230" y="938"/>
                    <a:pt x="5356" y="812"/>
                  </a:cubicBezTo>
                  <a:cubicBezTo>
                    <a:pt x="5419" y="749"/>
                    <a:pt x="5506" y="717"/>
                    <a:pt x="5592" y="717"/>
                  </a:cubicBezTo>
                  <a:close/>
                  <a:moveTo>
                    <a:pt x="8444" y="7239"/>
                  </a:moveTo>
                  <a:lnTo>
                    <a:pt x="8538" y="7396"/>
                  </a:lnTo>
                  <a:cubicBezTo>
                    <a:pt x="8696" y="7554"/>
                    <a:pt x="8664" y="7806"/>
                    <a:pt x="8475" y="7932"/>
                  </a:cubicBezTo>
                  <a:lnTo>
                    <a:pt x="5923" y="9223"/>
                  </a:lnTo>
                  <a:cubicBezTo>
                    <a:pt x="5873" y="9261"/>
                    <a:pt x="5819" y="9278"/>
                    <a:pt x="5763" y="9278"/>
                  </a:cubicBezTo>
                  <a:cubicBezTo>
                    <a:pt x="5678" y="9278"/>
                    <a:pt x="5590" y="9237"/>
                    <a:pt x="5514" y="9160"/>
                  </a:cubicBezTo>
                  <a:lnTo>
                    <a:pt x="5230" y="8877"/>
                  </a:lnTo>
                  <a:cubicBezTo>
                    <a:pt x="6301" y="8089"/>
                    <a:pt x="7341" y="7617"/>
                    <a:pt x="8444" y="7239"/>
                  </a:cubicBezTo>
                  <a:close/>
                  <a:moveTo>
                    <a:pt x="5230" y="2198"/>
                  </a:moveTo>
                  <a:lnTo>
                    <a:pt x="9294" y="6230"/>
                  </a:lnTo>
                  <a:cubicBezTo>
                    <a:pt x="7908" y="6703"/>
                    <a:pt x="5797" y="7270"/>
                    <a:pt x="3560" y="9381"/>
                  </a:cubicBezTo>
                  <a:lnTo>
                    <a:pt x="2080" y="7932"/>
                  </a:lnTo>
                  <a:cubicBezTo>
                    <a:pt x="3340" y="6608"/>
                    <a:pt x="4285" y="5033"/>
                    <a:pt x="4852" y="3395"/>
                  </a:cubicBezTo>
                  <a:lnTo>
                    <a:pt x="5230" y="2198"/>
                  </a:lnTo>
                  <a:close/>
                  <a:moveTo>
                    <a:pt x="1138" y="8089"/>
                  </a:moveTo>
                  <a:cubicBezTo>
                    <a:pt x="1229" y="8089"/>
                    <a:pt x="1323" y="8121"/>
                    <a:pt x="1386" y="8184"/>
                  </a:cubicBezTo>
                  <a:lnTo>
                    <a:pt x="3308" y="10105"/>
                  </a:lnTo>
                  <a:cubicBezTo>
                    <a:pt x="3434" y="10231"/>
                    <a:pt x="3434" y="10452"/>
                    <a:pt x="3308" y="10578"/>
                  </a:cubicBezTo>
                  <a:cubicBezTo>
                    <a:pt x="3245" y="10641"/>
                    <a:pt x="3159" y="10673"/>
                    <a:pt x="3072" y="10673"/>
                  </a:cubicBezTo>
                  <a:cubicBezTo>
                    <a:pt x="2985" y="10673"/>
                    <a:pt x="2899" y="10641"/>
                    <a:pt x="2836" y="10578"/>
                  </a:cubicBezTo>
                  <a:lnTo>
                    <a:pt x="914" y="8656"/>
                  </a:lnTo>
                  <a:cubicBezTo>
                    <a:pt x="788" y="8530"/>
                    <a:pt x="788" y="8278"/>
                    <a:pt x="914" y="8184"/>
                  </a:cubicBezTo>
                  <a:cubicBezTo>
                    <a:pt x="961" y="8121"/>
                    <a:pt x="1048" y="8089"/>
                    <a:pt x="1138" y="8089"/>
                  </a:cubicBezTo>
                  <a:close/>
                  <a:moveTo>
                    <a:pt x="5565" y="0"/>
                  </a:moveTo>
                  <a:cubicBezTo>
                    <a:pt x="5301" y="0"/>
                    <a:pt x="5041" y="103"/>
                    <a:pt x="4852" y="307"/>
                  </a:cubicBezTo>
                  <a:cubicBezTo>
                    <a:pt x="4474" y="654"/>
                    <a:pt x="4442" y="1158"/>
                    <a:pt x="4694" y="1568"/>
                  </a:cubicBezTo>
                  <a:lnTo>
                    <a:pt x="4159" y="3143"/>
                  </a:lnTo>
                  <a:cubicBezTo>
                    <a:pt x="3655" y="4655"/>
                    <a:pt x="2710" y="6199"/>
                    <a:pt x="1575" y="7428"/>
                  </a:cubicBezTo>
                  <a:cubicBezTo>
                    <a:pt x="1422" y="7357"/>
                    <a:pt x="1259" y="7321"/>
                    <a:pt x="1100" y="7321"/>
                  </a:cubicBezTo>
                  <a:cubicBezTo>
                    <a:pt x="834" y="7321"/>
                    <a:pt x="575" y="7420"/>
                    <a:pt x="378" y="7617"/>
                  </a:cubicBezTo>
                  <a:cubicBezTo>
                    <a:pt x="0" y="8026"/>
                    <a:pt x="0" y="8688"/>
                    <a:pt x="378" y="9066"/>
                  </a:cubicBezTo>
                  <a:lnTo>
                    <a:pt x="2363" y="11051"/>
                  </a:lnTo>
                  <a:cubicBezTo>
                    <a:pt x="2552" y="11240"/>
                    <a:pt x="2820" y="11334"/>
                    <a:pt x="3088" y="11334"/>
                  </a:cubicBezTo>
                  <a:cubicBezTo>
                    <a:pt x="3356" y="11334"/>
                    <a:pt x="3623" y="11240"/>
                    <a:pt x="3812" y="11051"/>
                  </a:cubicBezTo>
                  <a:cubicBezTo>
                    <a:pt x="4127" y="10736"/>
                    <a:pt x="4222" y="10263"/>
                    <a:pt x="4001" y="9853"/>
                  </a:cubicBezTo>
                  <a:cubicBezTo>
                    <a:pt x="4222" y="9664"/>
                    <a:pt x="4442" y="9475"/>
                    <a:pt x="4694" y="9286"/>
                  </a:cubicBezTo>
                  <a:lnTo>
                    <a:pt x="5041" y="9633"/>
                  </a:lnTo>
                  <a:cubicBezTo>
                    <a:pt x="5238" y="9830"/>
                    <a:pt x="5496" y="9928"/>
                    <a:pt x="5755" y="9928"/>
                  </a:cubicBezTo>
                  <a:cubicBezTo>
                    <a:pt x="5910" y="9928"/>
                    <a:pt x="6065" y="9893"/>
                    <a:pt x="6207" y="9822"/>
                  </a:cubicBezTo>
                  <a:lnTo>
                    <a:pt x="8790" y="8530"/>
                  </a:lnTo>
                  <a:cubicBezTo>
                    <a:pt x="9357" y="8215"/>
                    <a:pt x="9515" y="7459"/>
                    <a:pt x="9137" y="6986"/>
                  </a:cubicBezTo>
                  <a:lnTo>
                    <a:pt x="9893" y="6766"/>
                  </a:lnTo>
                  <a:cubicBezTo>
                    <a:pt x="10050" y="6858"/>
                    <a:pt x="10229" y="6906"/>
                    <a:pt x="10412" y="6906"/>
                  </a:cubicBezTo>
                  <a:cubicBezTo>
                    <a:pt x="10668" y="6906"/>
                    <a:pt x="10932" y="6811"/>
                    <a:pt x="11153" y="6608"/>
                  </a:cubicBezTo>
                  <a:cubicBezTo>
                    <a:pt x="11531" y="6199"/>
                    <a:pt x="11531" y="5537"/>
                    <a:pt x="11153" y="5128"/>
                  </a:cubicBezTo>
                  <a:lnTo>
                    <a:pt x="6301" y="307"/>
                  </a:lnTo>
                  <a:cubicBezTo>
                    <a:pt x="6096" y="103"/>
                    <a:pt x="5829" y="0"/>
                    <a:pt x="5565" y="0"/>
                  </a:cubicBezTo>
                  <a:close/>
                </a:path>
              </a:pathLst>
            </a:custGeom>
            <a:solidFill>
              <a:srgbClr val="F465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-34181850" y="2644625"/>
              <a:ext cx="41775" cy="41575"/>
            </a:xfrm>
            <a:custGeom>
              <a:rect b="b" l="l" r="r" t="t"/>
              <a:pathLst>
                <a:path extrusionOk="0" h="1663" w="1671">
                  <a:moveTo>
                    <a:pt x="1328" y="1"/>
                  </a:moveTo>
                  <a:cubicBezTo>
                    <a:pt x="1237" y="1"/>
                    <a:pt x="1151" y="40"/>
                    <a:pt x="1103" y="119"/>
                  </a:cubicBezTo>
                  <a:lnTo>
                    <a:pt x="95" y="1096"/>
                  </a:lnTo>
                  <a:cubicBezTo>
                    <a:pt x="1" y="1222"/>
                    <a:pt x="1" y="1442"/>
                    <a:pt x="95" y="1568"/>
                  </a:cubicBezTo>
                  <a:cubicBezTo>
                    <a:pt x="158" y="1631"/>
                    <a:pt x="253" y="1663"/>
                    <a:pt x="343" y="1663"/>
                  </a:cubicBezTo>
                  <a:cubicBezTo>
                    <a:pt x="434" y="1663"/>
                    <a:pt x="521" y="1631"/>
                    <a:pt x="568" y="1568"/>
                  </a:cubicBezTo>
                  <a:lnTo>
                    <a:pt x="1576" y="592"/>
                  </a:lnTo>
                  <a:cubicBezTo>
                    <a:pt x="1671" y="466"/>
                    <a:pt x="1671" y="213"/>
                    <a:pt x="1576" y="119"/>
                  </a:cubicBezTo>
                  <a:cubicBezTo>
                    <a:pt x="1513" y="40"/>
                    <a:pt x="1418" y="1"/>
                    <a:pt x="1328" y="1"/>
                  </a:cubicBezTo>
                  <a:close/>
                </a:path>
              </a:pathLst>
            </a:custGeom>
            <a:solidFill>
              <a:srgbClr val="F465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-34217275" y="2631050"/>
              <a:ext cx="17350" cy="41775"/>
            </a:xfrm>
            <a:custGeom>
              <a:rect b="b" l="l" r="r" t="t"/>
              <a:pathLst>
                <a:path extrusionOk="0" h="1671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24"/>
                  </a:lnTo>
                  <a:cubicBezTo>
                    <a:pt x="0" y="1513"/>
                    <a:pt x="158" y="1670"/>
                    <a:pt x="347" y="1670"/>
                  </a:cubicBezTo>
                  <a:cubicBezTo>
                    <a:pt x="536" y="1670"/>
                    <a:pt x="693" y="1513"/>
                    <a:pt x="693" y="132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465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-34168450" y="2704300"/>
              <a:ext cx="42550" cy="18125"/>
            </a:xfrm>
            <a:custGeom>
              <a:rect b="b" l="l" r="r" t="t"/>
              <a:pathLst>
                <a:path extrusionOk="0" h="725" w="1702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355" y="725"/>
                  </a:lnTo>
                  <a:cubicBezTo>
                    <a:pt x="1544" y="725"/>
                    <a:pt x="1702" y="567"/>
                    <a:pt x="1702" y="378"/>
                  </a:cubicBezTo>
                  <a:cubicBezTo>
                    <a:pt x="1670" y="158"/>
                    <a:pt x="1544" y="0"/>
                    <a:pt x="1355" y="0"/>
                  </a:cubicBezTo>
                  <a:close/>
                </a:path>
              </a:pathLst>
            </a:custGeom>
            <a:solidFill>
              <a:srgbClr val="F465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2" name="Google Shape;672;p24"/>
          <p:cNvSpPr/>
          <p:nvPr/>
        </p:nvSpPr>
        <p:spPr>
          <a:xfrm>
            <a:off x="2608525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5" y="13003"/>
                </a:lnTo>
                <a:lnTo>
                  <a:pt x="30979" y="6503"/>
                </a:lnTo>
                <a:lnTo>
                  <a:pt x="27325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24"/>
          <p:cNvSpPr/>
          <p:nvPr/>
        </p:nvSpPr>
        <p:spPr>
          <a:xfrm>
            <a:off x="4175350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9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24"/>
          <p:cNvSpPr/>
          <p:nvPr/>
        </p:nvSpPr>
        <p:spPr>
          <a:xfrm>
            <a:off x="5742227" y="4732900"/>
            <a:ext cx="793192" cy="321947"/>
          </a:xfrm>
          <a:custGeom>
            <a:rect b="b" l="l" r="r" t="t"/>
            <a:pathLst>
              <a:path extrusionOk="0" h="13004" w="30978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76C6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4"/>
          <p:cNvSpPr/>
          <p:nvPr/>
        </p:nvSpPr>
        <p:spPr>
          <a:xfrm>
            <a:off x="3391963" y="4732900"/>
            <a:ext cx="793166" cy="321947"/>
          </a:xfrm>
          <a:custGeom>
            <a:rect b="b" l="l" r="r" t="t"/>
            <a:pathLst>
              <a:path extrusionOk="0" h="13004" w="30977">
                <a:moveTo>
                  <a:pt x="0" y="1"/>
                </a:moveTo>
                <a:lnTo>
                  <a:pt x="3653" y="6503"/>
                </a:lnTo>
                <a:lnTo>
                  <a:pt x="0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4"/>
          <p:cNvSpPr/>
          <p:nvPr/>
        </p:nvSpPr>
        <p:spPr>
          <a:xfrm>
            <a:off x="4958788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0" y="1"/>
                </a:moveTo>
                <a:lnTo>
                  <a:pt x="3654" y="6503"/>
                </a:lnTo>
                <a:lnTo>
                  <a:pt x="0" y="13003"/>
                </a:lnTo>
                <a:lnTo>
                  <a:pt x="27324" y="13003"/>
                </a:lnTo>
                <a:lnTo>
                  <a:pt x="30978" y="6503"/>
                </a:lnTo>
                <a:lnTo>
                  <a:pt x="27324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grpSp>
        <p:nvGrpSpPr>
          <p:cNvPr id="677" name="Google Shape;677;p24"/>
          <p:cNvGrpSpPr/>
          <p:nvPr/>
        </p:nvGrpSpPr>
        <p:grpSpPr>
          <a:xfrm>
            <a:off x="2921502" y="4809897"/>
            <a:ext cx="176532" cy="167741"/>
            <a:chOff x="-60988625" y="2310475"/>
            <a:chExt cx="316650" cy="311150"/>
          </a:xfrm>
        </p:grpSpPr>
        <p:sp>
          <p:nvSpPr>
            <p:cNvPr id="678" name="Google Shape;678;p24"/>
            <p:cNvSpPr/>
            <p:nvPr/>
          </p:nvSpPr>
          <p:spPr>
            <a:xfrm>
              <a:off x="-60988625" y="2310475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-60947675" y="2353025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-60947675" y="2415250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-60947675" y="2475875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-60947675" y="2538100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-60740525" y="2312050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24"/>
          <p:cNvGrpSpPr/>
          <p:nvPr/>
        </p:nvGrpSpPr>
        <p:grpSpPr>
          <a:xfrm>
            <a:off x="3702783" y="4814618"/>
            <a:ext cx="171431" cy="158553"/>
            <a:chOff x="5049750" y="832600"/>
            <a:chExt cx="505100" cy="483100"/>
          </a:xfrm>
        </p:grpSpPr>
        <p:sp>
          <p:nvSpPr>
            <p:cNvPr id="685" name="Google Shape;685;p24"/>
            <p:cNvSpPr/>
            <p:nvPr/>
          </p:nvSpPr>
          <p:spPr>
            <a:xfrm>
              <a:off x="5049750" y="832600"/>
              <a:ext cx="505100" cy="483100"/>
            </a:xfrm>
            <a:custGeom>
              <a:rect b="b" l="l" r="r" t="t"/>
              <a:pathLst>
                <a:path extrusionOk="0" h="19324" w="20204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5216725" y="889175"/>
              <a:ext cx="276000" cy="254400"/>
            </a:xfrm>
            <a:custGeom>
              <a:rect b="b" l="l" r="r" t="t"/>
              <a:pathLst>
                <a:path extrusionOk="0" h="10176" w="1104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7" name="Google Shape;687;p24"/>
          <p:cNvGrpSpPr/>
          <p:nvPr/>
        </p:nvGrpSpPr>
        <p:grpSpPr>
          <a:xfrm>
            <a:off x="5273363" y="4819570"/>
            <a:ext cx="163981" cy="148650"/>
            <a:chOff x="3865000" y="847675"/>
            <a:chExt cx="483150" cy="452925"/>
          </a:xfrm>
        </p:grpSpPr>
        <p:sp>
          <p:nvSpPr>
            <p:cNvPr id="688" name="Google Shape;688;p24"/>
            <p:cNvSpPr/>
            <p:nvPr/>
          </p:nvSpPr>
          <p:spPr>
            <a:xfrm>
              <a:off x="3865000" y="847675"/>
              <a:ext cx="483150" cy="452925"/>
            </a:xfrm>
            <a:custGeom>
              <a:rect b="b" l="l" r="r" t="t"/>
              <a:pathLst>
                <a:path extrusionOk="0" h="18117" w="19326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4173600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40688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39641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92" name="Google Shape;692;p24"/>
          <p:cNvGrpSpPr/>
          <p:nvPr/>
        </p:nvGrpSpPr>
        <p:grpSpPr>
          <a:xfrm>
            <a:off x="6061673" y="4808261"/>
            <a:ext cx="180923" cy="171232"/>
            <a:chOff x="-63669700" y="2646600"/>
            <a:chExt cx="324525" cy="317625"/>
          </a:xfrm>
        </p:grpSpPr>
        <p:sp>
          <p:nvSpPr>
            <p:cNvPr id="693" name="Google Shape;693;p24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4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5" name="Google Shape;695;p24"/>
          <p:cNvSpPr/>
          <p:nvPr/>
        </p:nvSpPr>
        <p:spPr>
          <a:xfrm>
            <a:off x="4513580" y="4805986"/>
            <a:ext cx="116716" cy="158542"/>
          </a:xfrm>
          <a:custGeom>
            <a:rect b="b" l="l" r="r" t="t"/>
            <a:pathLst>
              <a:path extrusionOk="0" h="14052" w="9106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5"/>
          <p:cNvSpPr txBox="1"/>
          <p:nvPr/>
        </p:nvSpPr>
        <p:spPr>
          <a:xfrm>
            <a:off x="720000" y="280125"/>
            <a:ext cx="77040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86D060"/>
                </a:solidFill>
                <a:latin typeface="Raleway Black"/>
                <a:ea typeface="Raleway Black"/>
                <a:cs typeface="Raleway Black"/>
                <a:sym typeface="Raleway Black"/>
              </a:rPr>
              <a:t>THANK YOU!</a:t>
            </a:r>
            <a:endParaRPr sz="3200">
              <a:solidFill>
                <a:srgbClr val="86D06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701" name="Google Shape;701;p25"/>
          <p:cNvPicPr preferRelativeResize="0"/>
          <p:nvPr/>
        </p:nvPicPr>
        <p:blipFill rotWithShape="1">
          <a:blip r:embed="rId3">
            <a:alphaModFix/>
          </a:blip>
          <a:srcRect b="-10829" l="0" r="0" t="10830"/>
          <a:stretch/>
        </p:blipFill>
        <p:spPr>
          <a:xfrm>
            <a:off x="129675" y="2750725"/>
            <a:ext cx="5152826" cy="20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324" y="2427599"/>
            <a:ext cx="3070172" cy="19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25"/>
          <p:cNvSpPr txBox="1"/>
          <p:nvPr/>
        </p:nvSpPr>
        <p:spPr>
          <a:xfrm>
            <a:off x="396450" y="853425"/>
            <a:ext cx="84684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 special thank you to our sponsor Clean Energy Solutions Inc., Climable, and advisor Professor Paul Mathisen for all their time and support throughout our project!</a:t>
            </a:r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-10829" l="0" r="0" t="10830"/>
          <a:stretch/>
        </p:blipFill>
        <p:spPr>
          <a:xfrm>
            <a:off x="304775" y="1363538"/>
            <a:ext cx="4305199" cy="17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6675" y="863338"/>
            <a:ext cx="3176851" cy="21026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73275" y="3093963"/>
            <a:ext cx="35682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TECHNICAL ADVISORS TO DEVELOPMENT OF MICROGRIDS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425575" y="3127113"/>
            <a:ext cx="31770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UNDERSTANDABLE AND ACTIONABLE CLIMATE SCIENCE AND CLEAN ENERGY FOR ALL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424525" y="452075"/>
            <a:ext cx="62949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86D060"/>
                </a:solidFill>
                <a:latin typeface="Ubuntu"/>
                <a:ea typeface="Ubuntu"/>
                <a:cs typeface="Ubuntu"/>
                <a:sym typeface="Ubuntu"/>
              </a:rPr>
              <a:t>OUR PROJECT PROCESS</a:t>
            </a:r>
            <a:endParaRPr b="1" sz="3800">
              <a:solidFill>
                <a:srgbClr val="86D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3749249" y="2462425"/>
            <a:ext cx="1645450" cy="690740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9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3827648" y="3602549"/>
            <a:ext cx="1393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INTERVIEWS</a:t>
            </a:r>
            <a:endParaRPr sz="1700">
              <a:solidFill>
                <a:srgbClr val="999999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73" name="Google Shape;73;p15"/>
          <p:cNvCxnSpPr/>
          <p:nvPr/>
        </p:nvCxnSpPr>
        <p:spPr>
          <a:xfrm>
            <a:off x="4571973" y="3153175"/>
            <a:ext cx="0" cy="2556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74" name="Google Shape;74;p15"/>
          <p:cNvSpPr/>
          <p:nvPr/>
        </p:nvSpPr>
        <p:spPr>
          <a:xfrm>
            <a:off x="6999755" y="2462425"/>
            <a:ext cx="1645396" cy="690740"/>
          </a:xfrm>
          <a:custGeom>
            <a:rect b="b" l="l" r="r" t="t"/>
            <a:pathLst>
              <a:path extrusionOk="0" h="13004" w="30978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6908063" y="3435650"/>
            <a:ext cx="18636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RECOMMENDATIONS</a:t>
            </a:r>
            <a:endParaRPr sz="1700">
              <a:solidFill>
                <a:srgbClr val="999999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76" name="Google Shape;76;p15"/>
          <p:cNvCxnSpPr/>
          <p:nvPr/>
        </p:nvCxnSpPr>
        <p:spPr>
          <a:xfrm>
            <a:off x="7822453" y="3153175"/>
            <a:ext cx="0" cy="2556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77" name="Google Shape;77;p15"/>
          <p:cNvSpPr/>
          <p:nvPr/>
        </p:nvSpPr>
        <p:spPr>
          <a:xfrm>
            <a:off x="2124102" y="2462425"/>
            <a:ext cx="1645343" cy="690740"/>
          </a:xfrm>
          <a:custGeom>
            <a:rect b="b" l="l" r="r" t="t"/>
            <a:pathLst>
              <a:path extrusionOk="0" h="13004" w="30977">
                <a:moveTo>
                  <a:pt x="0" y="1"/>
                </a:moveTo>
                <a:lnTo>
                  <a:pt x="3653" y="6503"/>
                </a:lnTo>
                <a:lnTo>
                  <a:pt x="0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2142924" y="1836525"/>
            <a:ext cx="16077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RESEARCH</a:t>
            </a:r>
            <a:endParaRPr sz="1800">
              <a:solidFill>
                <a:srgbClr val="999999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79" name="Google Shape;79;p15"/>
          <p:cNvCxnSpPr/>
          <p:nvPr/>
        </p:nvCxnSpPr>
        <p:spPr>
          <a:xfrm>
            <a:off x="2946774" y="2206700"/>
            <a:ext cx="0" cy="2556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0" name="Google Shape;80;p15"/>
          <p:cNvSpPr/>
          <p:nvPr/>
        </p:nvSpPr>
        <p:spPr>
          <a:xfrm>
            <a:off x="5374502" y="2462425"/>
            <a:ext cx="1645450" cy="690740"/>
          </a:xfrm>
          <a:custGeom>
            <a:rect b="b" l="l" r="r" t="t"/>
            <a:pathLst>
              <a:path extrusionOk="0" h="13004" w="30979">
                <a:moveTo>
                  <a:pt x="0" y="1"/>
                </a:moveTo>
                <a:lnTo>
                  <a:pt x="3654" y="6503"/>
                </a:lnTo>
                <a:lnTo>
                  <a:pt x="0" y="13003"/>
                </a:lnTo>
                <a:lnTo>
                  <a:pt x="27324" y="13003"/>
                </a:lnTo>
                <a:lnTo>
                  <a:pt x="30978" y="6503"/>
                </a:lnTo>
                <a:lnTo>
                  <a:pt x="27324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393370" y="1841850"/>
            <a:ext cx="16077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EVALUATIONS</a:t>
            </a:r>
            <a:endParaRPr sz="1800">
              <a:solidFill>
                <a:srgbClr val="999999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82" name="Google Shape;82;p15"/>
          <p:cNvCxnSpPr/>
          <p:nvPr/>
        </p:nvCxnSpPr>
        <p:spPr>
          <a:xfrm>
            <a:off x="6197226" y="2206712"/>
            <a:ext cx="0" cy="2556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oval"/>
            <a:tailEnd len="med" w="med" type="none"/>
          </a:ln>
        </p:spPr>
      </p:cxnSp>
      <p:grpSp>
        <p:nvGrpSpPr>
          <p:cNvPr id="83" name="Google Shape;83;p15"/>
          <p:cNvGrpSpPr/>
          <p:nvPr/>
        </p:nvGrpSpPr>
        <p:grpSpPr>
          <a:xfrm>
            <a:off x="2768953" y="2637720"/>
            <a:ext cx="355641" cy="340151"/>
            <a:chOff x="5049750" y="832600"/>
            <a:chExt cx="505100" cy="483100"/>
          </a:xfrm>
        </p:grpSpPr>
        <p:sp>
          <p:nvSpPr>
            <p:cNvPr id="84" name="Google Shape;84;p15"/>
            <p:cNvSpPr/>
            <p:nvPr/>
          </p:nvSpPr>
          <p:spPr>
            <a:xfrm>
              <a:off x="5049750" y="832600"/>
              <a:ext cx="505100" cy="483100"/>
            </a:xfrm>
            <a:custGeom>
              <a:rect b="b" l="l" r="r" t="t"/>
              <a:pathLst>
                <a:path extrusionOk="0" h="19324" w="20204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5216725" y="889175"/>
              <a:ext cx="276000" cy="254400"/>
            </a:xfrm>
            <a:custGeom>
              <a:rect b="b" l="l" r="r" t="t"/>
              <a:pathLst>
                <a:path extrusionOk="0" h="10176" w="1104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" name="Google Shape;86;p15"/>
          <p:cNvGrpSpPr/>
          <p:nvPr/>
        </p:nvGrpSpPr>
        <p:grpSpPr>
          <a:xfrm>
            <a:off x="6027131" y="2648343"/>
            <a:ext cx="340186" cy="318904"/>
            <a:chOff x="3865000" y="847675"/>
            <a:chExt cx="483150" cy="452925"/>
          </a:xfrm>
        </p:grpSpPr>
        <p:sp>
          <p:nvSpPr>
            <p:cNvPr id="87" name="Google Shape;87;p15"/>
            <p:cNvSpPr/>
            <p:nvPr/>
          </p:nvSpPr>
          <p:spPr>
            <a:xfrm>
              <a:off x="3865000" y="847675"/>
              <a:ext cx="483150" cy="452925"/>
            </a:xfrm>
            <a:custGeom>
              <a:rect b="b" l="l" r="r" t="t"/>
              <a:pathLst>
                <a:path extrusionOk="0" h="18117" w="19326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4173600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40688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39641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1" name="Google Shape;91;p15"/>
          <p:cNvGrpSpPr/>
          <p:nvPr/>
        </p:nvGrpSpPr>
        <p:grpSpPr>
          <a:xfrm>
            <a:off x="7652181" y="2624097"/>
            <a:ext cx="375378" cy="367397"/>
            <a:chOff x="-63669700" y="2646600"/>
            <a:chExt cx="324525" cy="317625"/>
          </a:xfrm>
        </p:grpSpPr>
        <p:sp>
          <p:nvSpPr>
            <p:cNvPr id="92" name="Google Shape;92;p15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15"/>
          <p:cNvSpPr/>
          <p:nvPr/>
        </p:nvSpPr>
        <p:spPr>
          <a:xfrm>
            <a:off x="4450912" y="2619226"/>
            <a:ext cx="242129" cy="340164"/>
          </a:xfrm>
          <a:custGeom>
            <a:rect b="b" l="l" r="r" t="t"/>
            <a:pathLst>
              <a:path extrusionOk="0" h="14052" w="9106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>
            <a:hlinkClick action="ppaction://hlinksldjump" r:id="rId3"/>
          </p:cNvPr>
          <p:cNvSpPr txBox="1"/>
          <p:nvPr/>
        </p:nvSpPr>
        <p:spPr>
          <a:xfrm>
            <a:off x="2249863" y="2174625"/>
            <a:ext cx="13938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grpSp>
        <p:nvGrpSpPr>
          <p:cNvPr id="96" name="Google Shape;96;p15"/>
          <p:cNvGrpSpPr/>
          <p:nvPr/>
        </p:nvGrpSpPr>
        <p:grpSpPr>
          <a:xfrm>
            <a:off x="1138434" y="2627841"/>
            <a:ext cx="366269" cy="359907"/>
            <a:chOff x="-60988625" y="2310475"/>
            <a:chExt cx="316650" cy="311150"/>
          </a:xfrm>
        </p:grpSpPr>
        <p:sp>
          <p:nvSpPr>
            <p:cNvPr id="97" name="Google Shape;97;p15"/>
            <p:cNvSpPr/>
            <p:nvPr/>
          </p:nvSpPr>
          <p:spPr>
            <a:xfrm>
              <a:off x="-60988625" y="2310475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6C608"/>
                </a:solidFill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-60947675" y="2353025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6C608"/>
                </a:solidFill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-60947675" y="2415250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6C608"/>
                </a:solidFill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-60947675" y="2475875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6C608"/>
                </a:solidFill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-60947675" y="2538100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6C608"/>
                </a:solidFill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-60740525" y="2312050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6C608"/>
                </a:solidFill>
              </a:endParaRPr>
            </a:p>
          </p:txBody>
        </p:sp>
      </p:grpSp>
      <p:sp>
        <p:nvSpPr>
          <p:cNvPr id="103" name="Google Shape;103;p15"/>
          <p:cNvSpPr/>
          <p:nvPr/>
        </p:nvSpPr>
        <p:spPr>
          <a:xfrm>
            <a:off x="498849" y="2462425"/>
            <a:ext cx="1645450" cy="690740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5" y="13003"/>
                </a:lnTo>
                <a:lnTo>
                  <a:pt x="30979" y="6503"/>
                </a:lnTo>
                <a:lnTo>
                  <a:pt x="27325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624674" y="3602549"/>
            <a:ext cx="13938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GOALS AND OBJECTIVES</a:t>
            </a:r>
            <a:endParaRPr sz="1700">
              <a:solidFill>
                <a:srgbClr val="999999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05" name="Google Shape;105;p15"/>
          <p:cNvCxnSpPr/>
          <p:nvPr/>
        </p:nvCxnSpPr>
        <p:spPr>
          <a:xfrm>
            <a:off x="1321574" y="3153175"/>
            <a:ext cx="0" cy="2556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06" name="Google Shape;106;p15"/>
          <p:cNvGrpSpPr/>
          <p:nvPr/>
        </p:nvGrpSpPr>
        <p:grpSpPr>
          <a:xfrm>
            <a:off x="1138434" y="2627841"/>
            <a:ext cx="366269" cy="359907"/>
            <a:chOff x="-60988625" y="2310475"/>
            <a:chExt cx="316650" cy="311150"/>
          </a:xfrm>
        </p:grpSpPr>
        <p:sp>
          <p:nvSpPr>
            <p:cNvPr id="107" name="Google Shape;107;p15"/>
            <p:cNvSpPr/>
            <p:nvPr/>
          </p:nvSpPr>
          <p:spPr>
            <a:xfrm>
              <a:off x="-60988625" y="2310475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-60947675" y="2353025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-60947675" y="2415250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-60947675" y="2475875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-60947675" y="2538100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-60740525" y="2312050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4294967295" type="title"/>
          </p:nvPr>
        </p:nvSpPr>
        <p:spPr>
          <a:xfrm>
            <a:off x="311700" y="24633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86D060"/>
                </a:solidFill>
                <a:latin typeface="Ubuntu"/>
                <a:ea typeface="Ubuntu"/>
                <a:cs typeface="Ubuntu"/>
                <a:sym typeface="Ubuntu"/>
              </a:rPr>
              <a:t>GOAL OF OUR IQP</a:t>
            </a:r>
            <a:endParaRPr sz="1400">
              <a:solidFill>
                <a:srgbClr val="86D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D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902550" y="819050"/>
            <a:ext cx="73389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Fira Sans"/>
                <a:ea typeface="Fira Sans"/>
                <a:cs typeface="Fira Sans"/>
                <a:sym typeface="Fira Sans"/>
              </a:rPr>
              <a:t>IMPROVE </a:t>
            </a:r>
            <a:r>
              <a:rPr b="1" lang="en" sz="2100">
                <a:latin typeface="Fira Sans"/>
                <a:ea typeface="Fira Sans"/>
                <a:cs typeface="Fira Sans"/>
                <a:sym typeface="Fira Sans"/>
              </a:rPr>
              <a:t>MICROGRID</a:t>
            </a:r>
            <a:r>
              <a:rPr b="1" lang="en" sz="2100">
                <a:latin typeface="Fira Sans"/>
                <a:ea typeface="Fira Sans"/>
                <a:cs typeface="Fira Sans"/>
                <a:sym typeface="Fira Sans"/>
              </a:rPr>
              <a:t> OPPORTUNITIES FOR:</a:t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Fira Sans"/>
                <a:ea typeface="Fira Sans"/>
                <a:cs typeface="Fira Sans"/>
                <a:sym typeface="Fira Sans"/>
              </a:rPr>
              <a:t>BY EXPLORING THE BARRIERS </a:t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Fira Sans"/>
                <a:ea typeface="Fira Sans"/>
                <a:cs typeface="Fira Sans"/>
                <a:sym typeface="Fira Sans"/>
              </a:rPr>
              <a:t>PREVENTING IMPLEMENTATION</a:t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Fira Sans"/>
                <a:ea typeface="Fira Sans"/>
                <a:cs typeface="Fira Sans"/>
                <a:sym typeface="Fira Sans"/>
              </a:rPr>
              <a:t>IN CAMBRIDGE, MA</a:t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1" sz="21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19" name="Google Shape;119;p16"/>
          <p:cNvGrpSpPr/>
          <p:nvPr/>
        </p:nvGrpSpPr>
        <p:grpSpPr>
          <a:xfrm>
            <a:off x="6559003" y="1451082"/>
            <a:ext cx="640093" cy="731496"/>
            <a:chOff x="7587999" y="2810712"/>
            <a:chExt cx="594606" cy="669869"/>
          </a:xfrm>
        </p:grpSpPr>
        <p:sp>
          <p:nvSpPr>
            <p:cNvPr id="120" name="Google Shape;120;p16"/>
            <p:cNvSpPr/>
            <p:nvPr/>
          </p:nvSpPr>
          <p:spPr>
            <a:xfrm>
              <a:off x="7826450" y="3422755"/>
              <a:ext cx="17390" cy="639"/>
            </a:xfrm>
            <a:custGeom>
              <a:rect b="b" l="l" r="r" t="t"/>
              <a:pathLst>
                <a:path extrusionOk="0" h="13" w="354">
                  <a:moveTo>
                    <a:pt x="353" y="0"/>
                  </a:moveTo>
                  <a:lnTo>
                    <a:pt x="353" y="0"/>
                  </a:lnTo>
                  <a:cubicBezTo>
                    <a:pt x="234" y="6"/>
                    <a:pt x="117" y="12"/>
                    <a:pt x="0" y="12"/>
                  </a:cubicBezTo>
                  <a:cubicBezTo>
                    <a:pt x="120" y="12"/>
                    <a:pt x="234" y="9"/>
                    <a:pt x="353" y="0"/>
                  </a:cubicBezTo>
                  <a:close/>
                </a:path>
              </a:pathLst>
            </a:custGeom>
            <a:solidFill>
              <a:srgbClr val="02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7589854" y="2810859"/>
              <a:ext cx="592742" cy="669721"/>
            </a:xfrm>
            <a:custGeom>
              <a:rect b="b" l="l" r="r" t="t"/>
              <a:pathLst>
                <a:path extrusionOk="0" h="13633" w="12066">
                  <a:moveTo>
                    <a:pt x="6359" y="1763"/>
                  </a:moveTo>
                  <a:cubicBezTo>
                    <a:pt x="6368" y="1763"/>
                    <a:pt x="6371" y="1767"/>
                    <a:pt x="6377" y="1767"/>
                  </a:cubicBezTo>
                  <a:lnTo>
                    <a:pt x="6371" y="1767"/>
                  </a:lnTo>
                  <a:cubicBezTo>
                    <a:pt x="6368" y="1767"/>
                    <a:pt x="6362" y="1767"/>
                    <a:pt x="6359" y="1763"/>
                  </a:cubicBezTo>
                  <a:close/>
                  <a:moveTo>
                    <a:pt x="6456" y="1763"/>
                  </a:moveTo>
                  <a:cubicBezTo>
                    <a:pt x="6444" y="1767"/>
                    <a:pt x="6430" y="1769"/>
                    <a:pt x="6414" y="1769"/>
                  </a:cubicBezTo>
                  <a:cubicBezTo>
                    <a:pt x="6405" y="1769"/>
                    <a:pt x="6396" y="1768"/>
                    <a:pt x="6386" y="1767"/>
                  </a:cubicBezTo>
                  <a:lnTo>
                    <a:pt x="6386" y="1767"/>
                  </a:lnTo>
                  <a:cubicBezTo>
                    <a:pt x="6393" y="1767"/>
                    <a:pt x="6399" y="1768"/>
                    <a:pt x="6406" y="1768"/>
                  </a:cubicBezTo>
                  <a:cubicBezTo>
                    <a:pt x="6422" y="1768"/>
                    <a:pt x="6439" y="1766"/>
                    <a:pt x="6454" y="1763"/>
                  </a:cubicBezTo>
                  <a:cubicBezTo>
                    <a:pt x="6455" y="1763"/>
                    <a:pt x="6455" y="1763"/>
                    <a:pt x="6456" y="1763"/>
                  </a:cubicBezTo>
                  <a:close/>
                  <a:moveTo>
                    <a:pt x="5824" y="1717"/>
                  </a:moveTo>
                  <a:cubicBezTo>
                    <a:pt x="5833" y="1748"/>
                    <a:pt x="5824" y="1776"/>
                    <a:pt x="5806" y="1791"/>
                  </a:cubicBezTo>
                  <a:cubicBezTo>
                    <a:pt x="5824" y="1767"/>
                    <a:pt x="5830" y="1742"/>
                    <a:pt x="5824" y="1717"/>
                  </a:cubicBezTo>
                  <a:close/>
                  <a:moveTo>
                    <a:pt x="5394" y="1803"/>
                  </a:moveTo>
                  <a:lnTo>
                    <a:pt x="5394" y="1803"/>
                  </a:lnTo>
                  <a:cubicBezTo>
                    <a:pt x="5456" y="1810"/>
                    <a:pt x="5517" y="1813"/>
                    <a:pt x="5575" y="1822"/>
                  </a:cubicBezTo>
                  <a:cubicBezTo>
                    <a:pt x="5517" y="1819"/>
                    <a:pt x="5456" y="1810"/>
                    <a:pt x="5394" y="1803"/>
                  </a:cubicBezTo>
                  <a:close/>
                  <a:moveTo>
                    <a:pt x="6048" y="1806"/>
                  </a:moveTo>
                  <a:cubicBezTo>
                    <a:pt x="6113" y="1819"/>
                    <a:pt x="6168" y="1868"/>
                    <a:pt x="6205" y="1905"/>
                  </a:cubicBezTo>
                  <a:cubicBezTo>
                    <a:pt x="6140" y="1846"/>
                    <a:pt x="6091" y="1816"/>
                    <a:pt x="6048" y="1806"/>
                  </a:cubicBezTo>
                  <a:close/>
                  <a:moveTo>
                    <a:pt x="5975" y="1810"/>
                  </a:moveTo>
                  <a:cubicBezTo>
                    <a:pt x="5929" y="1825"/>
                    <a:pt x="5886" y="1868"/>
                    <a:pt x="5830" y="1917"/>
                  </a:cubicBezTo>
                  <a:cubicBezTo>
                    <a:pt x="5870" y="1880"/>
                    <a:pt x="5916" y="1828"/>
                    <a:pt x="5975" y="1810"/>
                  </a:cubicBezTo>
                  <a:close/>
                  <a:moveTo>
                    <a:pt x="5231" y="1902"/>
                  </a:moveTo>
                  <a:lnTo>
                    <a:pt x="5231" y="1902"/>
                  </a:lnTo>
                  <a:cubicBezTo>
                    <a:pt x="5207" y="1914"/>
                    <a:pt x="5179" y="1942"/>
                    <a:pt x="5139" y="1945"/>
                  </a:cubicBezTo>
                  <a:cubicBezTo>
                    <a:pt x="5161" y="1942"/>
                    <a:pt x="5201" y="1911"/>
                    <a:pt x="5231" y="1902"/>
                  </a:cubicBezTo>
                  <a:close/>
                  <a:moveTo>
                    <a:pt x="7031" y="1613"/>
                  </a:moveTo>
                  <a:lnTo>
                    <a:pt x="7031" y="1613"/>
                  </a:lnTo>
                  <a:cubicBezTo>
                    <a:pt x="7037" y="1745"/>
                    <a:pt x="7001" y="1889"/>
                    <a:pt x="7062" y="1951"/>
                  </a:cubicBezTo>
                  <a:cubicBezTo>
                    <a:pt x="6976" y="1880"/>
                    <a:pt x="7031" y="1733"/>
                    <a:pt x="7031" y="1613"/>
                  </a:cubicBezTo>
                  <a:close/>
                  <a:moveTo>
                    <a:pt x="7368" y="1923"/>
                  </a:moveTo>
                  <a:cubicBezTo>
                    <a:pt x="7308" y="1950"/>
                    <a:pt x="7229" y="1981"/>
                    <a:pt x="7160" y="1981"/>
                  </a:cubicBezTo>
                  <a:cubicBezTo>
                    <a:pt x="7130" y="1981"/>
                    <a:pt x="7101" y="1975"/>
                    <a:pt x="7077" y="1960"/>
                  </a:cubicBezTo>
                  <a:lnTo>
                    <a:pt x="7077" y="1960"/>
                  </a:lnTo>
                  <a:cubicBezTo>
                    <a:pt x="7094" y="1971"/>
                    <a:pt x="7117" y="1976"/>
                    <a:pt x="7148" y="1976"/>
                  </a:cubicBezTo>
                  <a:cubicBezTo>
                    <a:pt x="7199" y="1976"/>
                    <a:pt x="7270" y="1960"/>
                    <a:pt x="7368" y="1923"/>
                  </a:cubicBezTo>
                  <a:close/>
                  <a:moveTo>
                    <a:pt x="5830" y="1914"/>
                  </a:moveTo>
                  <a:lnTo>
                    <a:pt x="5830" y="1914"/>
                  </a:lnTo>
                  <a:cubicBezTo>
                    <a:pt x="5775" y="1957"/>
                    <a:pt x="5710" y="2006"/>
                    <a:pt x="5621" y="2052"/>
                  </a:cubicBezTo>
                  <a:cubicBezTo>
                    <a:pt x="5695" y="2012"/>
                    <a:pt x="5763" y="1966"/>
                    <a:pt x="5830" y="1914"/>
                  </a:cubicBezTo>
                  <a:close/>
                  <a:moveTo>
                    <a:pt x="5265" y="1914"/>
                  </a:moveTo>
                  <a:cubicBezTo>
                    <a:pt x="5317" y="1966"/>
                    <a:pt x="5323" y="2095"/>
                    <a:pt x="5326" y="2154"/>
                  </a:cubicBezTo>
                  <a:cubicBezTo>
                    <a:pt x="5323" y="2123"/>
                    <a:pt x="5317" y="2086"/>
                    <a:pt x="5308" y="2040"/>
                  </a:cubicBezTo>
                  <a:cubicBezTo>
                    <a:pt x="5293" y="1966"/>
                    <a:pt x="5280" y="1929"/>
                    <a:pt x="5265" y="1914"/>
                  </a:cubicBezTo>
                  <a:close/>
                  <a:moveTo>
                    <a:pt x="5333" y="2227"/>
                  </a:moveTo>
                  <a:cubicBezTo>
                    <a:pt x="5333" y="2236"/>
                    <a:pt x="5334" y="2240"/>
                    <a:pt x="5338" y="2240"/>
                  </a:cubicBezTo>
                  <a:cubicBezTo>
                    <a:pt x="5338" y="2240"/>
                    <a:pt x="5338" y="2240"/>
                    <a:pt x="5339" y="2239"/>
                  </a:cubicBezTo>
                  <a:lnTo>
                    <a:pt x="5339" y="2239"/>
                  </a:lnTo>
                  <a:cubicBezTo>
                    <a:pt x="5337" y="2240"/>
                    <a:pt x="5336" y="2240"/>
                    <a:pt x="5335" y="2240"/>
                  </a:cubicBezTo>
                  <a:cubicBezTo>
                    <a:pt x="5333" y="2240"/>
                    <a:pt x="5333" y="2237"/>
                    <a:pt x="5333" y="2227"/>
                  </a:cubicBezTo>
                  <a:close/>
                  <a:moveTo>
                    <a:pt x="3265" y="2230"/>
                  </a:moveTo>
                  <a:cubicBezTo>
                    <a:pt x="3268" y="2230"/>
                    <a:pt x="3281" y="2230"/>
                    <a:pt x="3268" y="2252"/>
                  </a:cubicBezTo>
                  <a:cubicBezTo>
                    <a:pt x="3272" y="2243"/>
                    <a:pt x="3268" y="2237"/>
                    <a:pt x="3265" y="2230"/>
                  </a:cubicBezTo>
                  <a:close/>
                  <a:moveTo>
                    <a:pt x="6024" y="2381"/>
                  </a:moveTo>
                  <a:lnTo>
                    <a:pt x="6024" y="2381"/>
                  </a:lnTo>
                  <a:cubicBezTo>
                    <a:pt x="6122" y="2393"/>
                    <a:pt x="6220" y="2436"/>
                    <a:pt x="6306" y="2510"/>
                  </a:cubicBezTo>
                  <a:cubicBezTo>
                    <a:pt x="6239" y="2455"/>
                    <a:pt x="6131" y="2396"/>
                    <a:pt x="6024" y="2381"/>
                  </a:cubicBezTo>
                  <a:close/>
                  <a:moveTo>
                    <a:pt x="5793" y="2503"/>
                  </a:moveTo>
                  <a:cubicBezTo>
                    <a:pt x="5786" y="2524"/>
                    <a:pt x="5785" y="2543"/>
                    <a:pt x="5790" y="2560"/>
                  </a:cubicBezTo>
                  <a:lnTo>
                    <a:pt x="5790" y="2560"/>
                  </a:lnTo>
                  <a:cubicBezTo>
                    <a:pt x="5785" y="2544"/>
                    <a:pt x="5784" y="2527"/>
                    <a:pt x="5790" y="2510"/>
                  </a:cubicBezTo>
                  <a:cubicBezTo>
                    <a:pt x="5790" y="2506"/>
                    <a:pt x="5792" y="2505"/>
                    <a:pt x="5793" y="2503"/>
                  </a:cubicBezTo>
                  <a:close/>
                  <a:moveTo>
                    <a:pt x="3038" y="2470"/>
                  </a:moveTo>
                  <a:cubicBezTo>
                    <a:pt x="3001" y="2502"/>
                    <a:pt x="2959" y="2534"/>
                    <a:pt x="2910" y="2572"/>
                  </a:cubicBezTo>
                  <a:lnTo>
                    <a:pt x="2910" y="2572"/>
                  </a:lnTo>
                  <a:cubicBezTo>
                    <a:pt x="2952" y="2538"/>
                    <a:pt x="2993" y="2503"/>
                    <a:pt x="3038" y="2470"/>
                  </a:cubicBezTo>
                  <a:close/>
                  <a:moveTo>
                    <a:pt x="6214" y="1905"/>
                  </a:moveTo>
                  <a:cubicBezTo>
                    <a:pt x="6399" y="2074"/>
                    <a:pt x="6604" y="2316"/>
                    <a:pt x="6598" y="2574"/>
                  </a:cubicBezTo>
                  <a:cubicBezTo>
                    <a:pt x="6592" y="2448"/>
                    <a:pt x="6531" y="2243"/>
                    <a:pt x="6343" y="2040"/>
                  </a:cubicBezTo>
                  <a:cubicBezTo>
                    <a:pt x="6294" y="1985"/>
                    <a:pt x="6248" y="1942"/>
                    <a:pt x="6214" y="1905"/>
                  </a:cubicBezTo>
                  <a:close/>
                  <a:moveTo>
                    <a:pt x="6328" y="2528"/>
                  </a:moveTo>
                  <a:cubicBezTo>
                    <a:pt x="6359" y="2559"/>
                    <a:pt x="6386" y="2593"/>
                    <a:pt x="6408" y="2636"/>
                  </a:cubicBezTo>
                  <a:cubicBezTo>
                    <a:pt x="6434" y="2679"/>
                    <a:pt x="6461" y="2705"/>
                    <a:pt x="6486" y="2715"/>
                  </a:cubicBezTo>
                  <a:lnTo>
                    <a:pt x="6486" y="2715"/>
                  </a:lnTo>
                  <a:cubicBezTo>
                    <a:pt x="6418" y="2689"/>
                    <a:pt x="6375" y="2584"/>
                    <a:pt x="6328" y="2528"/>
                  </a:cubicBezTo>
                  <a:close/>
                  <a:moveTo>
                    <a:pt x="6574" y="2679"/>
                  </a:moveTo>
                  <a:cubicBezTo>
                    <a:pt x="6567" y="2697"/>
                    <a:pt x="6555" y="2713"/>
                    <a:pt x="6540" y="2719"/>
                  </a:cubicBezTo>
                  <a:cubicBezTo>
                    <a:pt x="6552" y="2710"/>
                    <a:pt x="6561" y="2697"/>
                    <a:pt x="6574" y="2679"/>
                  </a:cubicBezTo>
                  <a:close/>
                  <a:moveTo>
                    <a:pt x="6066" y="2748"/>
                  </a:moveTo>
                  <a:cubicBezTo>
                    <a:pt x="6100" y="2762"/>
                    <a:pt x="6146" y="2779"/>
                    <a:pt x="6162" y="2808"/>
                  </a:cubicBezTo>
                  <a:cubicBezTo>
                    <a:pt x="6148" y="2789"/>
                    <a:pt x="6111" y="2767"/>
                    <a:pt x="6066" y="2748"/>
                  </a:cubicBezTo>
                  <a:close/>
                  <a:moveTo>
                    <a:pt x="5491" y="2657"/>
                  </a:moveTo>
                  <a:cubicBezTo>
                    <a:pt x="5501" y="2657"/>
                    <a:pt x="5516" y="2665"/>
                    <a:pt x="5535" y="2678"/>
                  </a:cubicBezTo>
                  <a:lnTo>
                    <a:pt x="5535" y="2678"/>
                  </a:lnTo>
                  <a:cubicBezTo>
                    <a:pt x="5517" y="2667"/>
                    <a:pt x="5504" y="2661"/>
                    <a:pt x="5495" y="2661"/>
                  </a:cubicBezTo>
                  <a:cubicBezTo>
                    <a:pt x="5448" y="2661"/>
                    <a:pt x="5495" y="2791"/>
                    <a:pt x="5532" y="2832"/>
                  </a:cubicBezTo>
                  <a:cubicBezTo>
                    <a:pt x="5502" y="2802"/>
                    <a:pt x="5471" y="2759"/>
                    <a:pt x="5471" y="2700"/>
                  </a:cubicBezTo>
                  <a:cubicBezTo>
                    <a:pt x="5471" y="2670"/>
                    <a:pt x="5478" y="2657"/>
                    <a:pt x="5491" y="2657"/>
                  </a:cubicBezTo>
                  <a:close/>
                  <a:moveTo>
                    <a:pt x="5532" y="2832"/>
                  </a:moveTo>
                  <a:lnTo>
                    <a:pt x="5532" y="2832"/>
                  </a:lnTo>
                  <a:cubicBezTo>
                    <a:pt x="5545" y="2842"/>
                    <a:pt x="5575" y="2866"/>
                    <a:pt x="5578" y="2888"/>
                  </a:cubicBezTo>
                  <a:cubicBezTo>
                    <a:pt x="5575" y="2872"/>
                    <a:pt x="5557" y="2854"/>
                    <a:pt x="5532" y="2832"/>
                  </a:cubicBezTo>
                  <a:close/>
                  <a:moveTo>
                    <a:pt x="6170" y="2833"/>
                  </a:moveTo>
                  <a:cubicBezTo>
                    <a:pt x="6157" y="2866"/>
                    <a:pt x="6098" y="2888"/>
                    <a:pt x="6051" y="2900"/>
                  </a:cubicBezTo>
                  <a:cubicBezTo>
                    <a:pt x="6061" y="2897"/>
                    <a:pt x="6067" y="2894"/>
                    <a:pt x="6079" y="2888"/>
                  </a:cubicBezTo>
                  <a:cubicBezTo>
                    <a:pt x="6134" y="2868"/>
                    <a:pt x="6162" y="2852"/>
                    <a:pt x="6170" y="2833"/>
                  </a:cubicBezTo>
                  <a:close/>
                  <a:moveTo>
                    <a:pt x="5763" y="2851"/>
                  </a:moveTo>
                  <a:lnTo>
                    <a:pt x="5763" y="2851"/>
                  </a:lnTo>
                  <a:cubicBezTo>
                    <a:pt x="5821" y="2885"/>
                    <a:pt x="5886" y="2909"/>
                    <a:pt x="5950" y="2912"/>
                  </a:cubicBezTo>
                  <a:cubicBezTo>
                    <a:pt x="5883" y="2909"/>
                    <a:pt x="5821" y="2885"/>
                    <a:pt x="5763" y="2851"/>
                  </a:cubicBezTo>
                  <a:close/>
                  <a:moveTo>
                    <a:pt x="1966" y="2894"/>
                  </a:moveTo>
                  <a:lnTo>
                    <a:pt x="1966" y="2894"/>
                  </a:lnTo>
                  <a:cubicBezTo>
                    <a:pt x="1957" y="2903"/>
                    <a:pt x="1946" y="2910"/>
                    <a:pt x="1936" y="2918"/>
                  </a:cubicBezTo>
                  <a:lnTo>
                    <a:pt x="1936" y="2918"/>
                  </a:lnTo>
                  <a:cubicBezTo>
                    <a:pt x="1939" y="2915"/>
                    <a:pt x="1943" y="2911"/>
                    <a:pt x="1948" y="2909"/>
                  </a:cubicBezTo>
                  <a:cubicBezTo>
                    <a:pt x="1954" y="2903"/>
                    <a:pt x="1960" y="2897"/>
                    <a:pt x="1966" y="2894"/>
                  </a:cubicBezTo>
                  <a:close/>
                  <a:moveTo>
                    <a:pt x="5575" y="2903"/>
                  </a:moveTo>
                  <a:lnTo>
                    <a:pt x="5575" y="2903"/>
                  </a:lnTo>
                  <a:cubicBezTo>
                    <a:pt x="5545" y="2934"/>
                    <a:pt x="5461" y="2939"/>
                    <a:pt x="5403" y="2941"/>
                  </a:cubicBezTo>
                  <a:lnTo>
                    <a:pt x="5403" y="2941"/>
                  </a:lnTo>
                  <a:cubicBezTo>
                    <a:pt x="5511" y="2929"/>
                    <a:pt x="5560" y="2916"/>
                    <a:pt x="5575" y="2903"/>
                  </a:cubicBezTo>
                  <a:close/>
                  <a:moveTo>
                    <a:pt x="1914" y="2940"/>
                  </a:moveTo>
                  <a:cubicBezTo>
                    <a:pt x="1831" y="3014"/>
                    <a:pt x="1751" y="3088"/>
                    <a:pt x="1676" y="3167"/>
                  </a:cubicBezTo>
                  <a:lnTo>
                    <a:pt x="1676" y="3167"/>
                  </a:lnTo>
                  <a:cubicBezTo>
                    <a:pt x="1679" y="3164"/>
                    <a:pt x="1681" y="3161"/>
                    <a:pt x="1683" y="3158"/>
                  </a:cubicBezTo>
                  <a:cubicBezTo>
                    <a:pt x="1754" y="3081"/>
                    <a:pt x="1831" y="3008"/>
                    <a:pt x="1914" y="2940"/>
                  </a:cubicBezTo>
                  <a:close/>
                  <a:moveTo>
                    <a:pt x="5270" y="2953"/>
                  </a:moveTo>
                  <a:cubicBezTo>
                    <a:pt x="5035" y="2984"/>
                    <a:pt x="4833" y="3047"/>
                    <a:pt x="4635" y="3170"/>
                  </a:cubicBezTo>
                  <a:lnTo>
                    <a:pt x="4635" y="3170"/>
                  </a:lnTo>
                  <a:cubicBezTo>
                    <a:pt x="4807" y="3063"/>
                    <a:pt x="5016" y="2973"/>
                    <a:pt x="5240" y="2955"/>
                  </a:cubicBezTo>
                  <a:cubicBezTo>
                    <a:pt x="5251" y="2955"/>
                    <a:pt x="5261" y="2954"/>
                    <a:pt x="5270" y="2953"/>
                  </a:cubicBezTo>
                  <a:close/>
                  <a:moveTo>
                    <a:pt x="1683" y="3161"/>
                  </a:moveTo>
                  <a:lnTo>
                    <a:pt x="1656" y="3189"/>
                  </a:lnTo>
                  <a:cubicBezTo>
                    <a:pt x="1615" y="3229"/>
                    <a:pt x="1575" y="3270"/>
                    <a:pt x="1536" y="3312"/>
                  </a:cubicBezTo>
                  <a:lnTo>
                    <a:pt x="1536" y="3312"/>
                  </a:lnTo>
                  <a:cubicBezTo>
                    <a:pt x="1577" y="3268"/>
                    <a:pt x="1619" y="3225"/>
                    <a:pt x="1662" y="3182"/>
                  </a:cubicBezTo>
                  <a:lnTo>
                    <a:pt x="1662" y="3182"/>
                  </a:lnTo>
                  <a:cubicBezTo>
                    <a:pt x="1661" y="3183"/>
                    <a:pt x="1660" y="3185"/>
                    <a:pt x="1659" y="3186"/>
                  </a:cubicBezTo>
                  <a:cubicBezTo>
                    <a:pt x="1662" y="3182"/>
                    <a:pt x="1666" y="3179"/>
                    <a:pt x="1669" y="3176"/>
                  </a:cubicBezTo>
                  <a:lnTo>
                    <a:pt x="1669" y="3176"/>
                  </a:lnTo>
                  <a:cubicBezTo>
                    <a:pt x="1674" y="3171"/>
                    <a:pt x="1678" y="3166"/>
                    <a:pt x="1683" y="3161"/>
                  </a:cubicBezTo>
                  <a:close/>
                  <a:moveTo>
                    <a:pt x="4469" y="3281"/>
                  </a:moveTo>
                  <a:cubicBezTo>
                    <a:pt x="4448" y="3299"/>
                    <a:pt x="4423" y="3318"/>
                    <a:pt x="4396" y="3339"/>
                  </a:cubicBezTo>
                  <a:cubicBezTo>
                    <a:pt x="4420" y="3318"/>
                    <a:pt x="4448" y="3299"/>
                    <a:pt x="4469" y="3281"/>
                  </a:cubicBezTo>
                  <a:close/>
                  <a:moveTo>
                    <a:pt x="4356" y="3376"/>
                  </a:moveTo>
                  <a:lnTo>
                    <a:pt x="4356" y="3376"/>
                  </a:lnTo>
                  <a:cubicBezTo>
                    <a:pt x="4334" y="3395"/>
                    <a:pt x="4313" y="3416"/>
                    <a:pt x="4294" y="3434"/>
                  </a:cubicBezTo>
                  <a:cubicBezTo>
                    <a:pt x="4313" y="3416"/>
                    <a:pt x="4331" y="3395"/>
                    <a:pt x="4356" y="3376"/>
                  </a:cubicBezTo>
                  <a:close/>
                  <a:moveTo>
                    <a:pt x="2436" y="3308"/>
                  </a:moveTo>
                  <a:cubicBezTo>
                    <a:pt x="2476" y="3308"/>
                    <a:pt x="2496" y="3366"/>
                    <a:pt x="2470" y="3484"/>
                  </a:cubicBezTo>
                  <a:cubicBezTo>
                    <a:pt x="2482" y="3421"/>
                    <a:pt x="2485" y="3308"/>
                    <a:pt x="2433" y="3308"/>
                  </a:cubicBezTo>
                  <a:cubicBezTo>
                    <a:pt x="2431" y="3308"/>
                    <a:pt x="2429" y="3308"/>
                    <a:pt x="2427" y="3309"/>
                  </a:cubicBezTo>
                  <a:cubicBezTo>
                    <a:pt x="2430" y="3308"/>
                    <a:pt x="2433" y="3308"/>
                    <a:pt x="2436" y="3308"/>
                  </a:cubicBezTo>
                  <a:close/>
                  <a:moveTo>
                    <a:pt x="2212" y="3564"/>
                  </a:moveTo>
                  <a:cubicBezTo>
                    <a:pt x="2193" y="3610"/>
                    <a:pt x="2163" y="3677"/>
                    <a:pt x="2117" y="3702"/>
                  </a:cubicBezTo>
                  <a:cubicBezTo>
                    <a:pt x="2144" y="3683"/>
                    <a:pt x="2175" y="3640"/>
                    <a:pt x="2212" y="3564"/>
                  </a:cubicBezTo>
                  <a:close/>
                  <a:moveTo>
                    <a:pt x="2061" y="3686"/>
                  </a:moveTo>
                  <a:cubicBezTo>
                    <a:pt x="2068" y="3705"/>
                    <a:pt x="2079" y="3713"/>
                    <a:pt x="2092" y="3713"/>
                  </a:cubicBezTo>
                  <a:cubicBezTo>
                    <a:pt x="2096" y="3713"/>
                    <a:pt x="2100" y="3712"/>
                    <a:pt x="2104" y="3711"/>
                  </a:cubicBezTo>
                  <a:lnTo>
                    <a:pt x="2104" y="3711"/>
                  </a:lnTo>
                  <a:cubicBezTo>
                    <a:pt x="2099" y="3714"/>
                    <a:pt x="2093" y="3716"/>
                    <a:pt x="2089" y="3716"/>
                  </a:cubicBezTo>
                  <a:cubicBezTo>
                    <a:pt x="2076" y="3716"/>
                    <a:pt x="2068" y="3704"/>
                    <a:pt x="2061" y="3686"/>
                  </a:cubicBezTo>
                  <a:close/>
                  <a:moveTo>
                    <a:pt x="1146" y="3769"/>
                  </a:moveTo>
                  <a:lnTo>
                    <a:pt x="1146" y="3769"/>
                  </a:lnTo>
                  <a:cubicBezTo>
                    <a:pt x="1146" y="3771"/>
                    <a:pt x="1145" y="3771"/>
                    <a:pt x="1144" y="3772"/>
                  </a:cubicBezTo>
                  <a:lnTo>
                    <a:pt x="1144" y="3772"/>
                  </a:lnTo>
                  <a:cubicBezTo>
                    <a:pt x="1145" y="3771"/>
                    <a:pt x="1145" y="3770"/>
                    <a:pt x="1146" y="3769"/>
                  </a:cubicBezTo>
                  <a:close/>
                  <a:moveTo>
                    <a:pt x="992" y="3997"/>
                  </a:moveTo>
                  <a:cubicBezTo>
                    <a:pt x="983" y="4009"/>
                    <a:pt x="977" y="4021"/>
                    <a:pt x="965" y="4037"/>
                  </a:cubicBezTo>
                  <a:cubicBezTo>
                    <a:pt x="971" y="4024"/>
                    <a:pt x="983" y="4009"/>
                    <a:pt x="992" y="3997"/>
                  </a:cubicBezTo>
                  <a:close/>
                  <a:moveTo>
                    <a:pt x="4162" y="3570"/>
                  </a:moveTo>
                  <a:cubicBezTo>
                    <a:pt x="4113" y="3754"/>
                    <a:pt x="4064" y="3947"/>
                    <a:pt x="3978" y="4126"/>
                  </a:cubicBezTo>
                  <a:cubicBezTo>
                    <a:pt x="4058" y="3942"/>
                    <a:pt x="4162" y="3571"/>
                    <a:pt x="4162" y="3570"/>
                  </a:cubicBezTo>
                  <a:close/>
                  <a:moveTo>
                    <a:pt x="2467" y="3511"/>
                  </a:moveTo>
                  <a:cubicBezTo>
                    <a:pt x="2439" y="3613"/>
                    <a:pt x="2381" y="3757"/>
                    <a:pt x="2282" y="3932"/>
                  </a:cubicBezTo>
                  <a:cubicBezTo>
                    <a:pt x="2220" y="4043"/>
                    <a:pt x="2184" y="4127"/>
                    <a:pt x="2169" y="4197"/>
                  </a:cubicBezTo>
                  <a:lnTo>
                    <a:pt x="2169" y="4197"/>
                  </a:lnTo>
                  <a:cubicBezTo>
                    <a:pt x="2218" y="3959"/>
                    <a:pt x="2401" y="3751"/>
                    <a:pt x="2467" y="3511"/>
                  </a:cubicBezTo>
                  <a:close/>
                  <a:moveTo>
                    <a:pt x="768" y="4356"/>
                  </a:moveTo>
                  <a:cubicBezTo>
                    <a:pt x="768" y="4357"/>
                    <a:pt x="768" y="4358"/>
                    <a:pt x="767" y="4359"/>
                  </a:cubicBezTo>
                  <a:cubicBezTo>
                    <a:pt x="768" y="4357"/>
                    <a:pt x="768" y="4356"/>
                    <a:pt x="768" y="4356"/>
                  </a:cubicBezTo>
                  <a:close/>
                  <a:moveTo>
                    <a:pt x="765" y="4358"/>
                  </a:moveTo>
                  <a:cubicBezTo>
                    <a:pt x="765" y="4358"/>
                    <a:pt x="765" y="4359"/>
                    <a:pt x="765" y="4359"/>
                  </a:cubicBezTo>
                  <a:lnTo>
                    <a:pt x="765" y="4359"/>
                  </a:lnTo>
                  <a:cubicBezTo>
                    <a:pt x="765" y="4359"/>
                    <a:pt x="765" y="4359"/>
                    <a:pt x="765" y="4359"/>
                  </a:cubicBezTo>
                  <a:cubicBezTo>
                    <a:pt x="765" y="4359"/>
                    <a:pt x="765" y="4358"/>
                    <a:pt x="765" y="4358"/>
                  </a:cubicBezTo>
                  <a:close/>
                  <a:moveTo>
                    <a:pt x="765" y="4359"/>
                  </a:moveTo>
                  <a:lnTo>
                    <a:pt x="765" y="4359"/>
                  </a:lnTo>
                  <a:cubicBezTo>
                    <a:pt x="764" y="4360"/>
                    <a:pt x="764" y="4361"/>
                    <a:pt x="763" y="4363"/>
                  </a:cubicBezTo>
                  <a:lnTo>
                    <a:pt x="763" y="4363"/>
                  </a:lnTo>
                  <a:cubicBezTo>
                    <a:pt x="764" y="4361"/>
                    <a:pt x="764" y="4360"/>
                    <a:pt x="765" y="4359"/>
                  </a:cubicBezTo>
                  <a:close/>
                  <a:moveTo>
                    <a:pt x="745" y="4395"/>
                  </a:moveTo>
                  <a:cubicBezTo>
                    <a:pt x="737" y="4403"/>
                    <a:pt x="734" y="4409"/>
                    <a:pt x="731" y="4417"/>
                  </a:cubicBezTo>
                  <a:cubicBezTo>
                    <a:pt x="735" y="4411"/>
                    <a:pt x="740" y="4403"/>
                    <a:pt x="745" y="4395"/>
                  </a:cubicBezTo>
                  <a:close/>
                  <a:moveTo>
                    <a:pt x="2949" y="4399"/>
                  </a:moveTo>
                  <a:cubicBezTo>
                    <a:pt x="2900" y="4442"/>
                    <a:pt x="2845" y="4457"/>
                    <a:pt x="2795" y="4457"/>
                  </a:cubicBezTo>
                  <a:cubicBezTo>
                    <a:pt x="2845" y="4454"/>
                    <a:pt x="2897" y="4430"/>
                    <a:pt x="2949" y="4399"/>
                  </a:cubicBezTo>
                  <a:close/>
                  <a:moveTo>
                    <a:pt x="10871" y="4476"/>
                  </a:moveTo>
                  <a:cubicBezTo>
                    <a:pt x="10899" y="4479"/>
                    <a:pt x="10932" y="4482"/>
                    <a:pt x="10975" y="4485"/>
                  </a:cubicBezTo>
                  <a:cubicBezTo>
                    <a:pt x="11051" y="4491"/>
                    <a:pt x="11120" y="4500"/>
                    <a:pt x="11181" y="4511"/>
                  </a:cubicBezTo>
                  <a:lnTo>
                    <a:pt x="11181" y="4511"/>
                  </a:lnTo>
                  <a:cubicBezTo>
                    <a:pt x="11077" y="4494"/>
                    <a:pt x="10971" y="4495"/>
                    <a:pt x="10871" y="4476"/>
                  </a:cubicBezTo>
                  <a:close/>
                  <a:moveTo>
                    <a:pt x="11307" y="4543"/>
                  </a:moveTo>
                  <a:cubicBezTo>
                    <a:pt x="11347" y="4559"/>
                    <a:pt x="11378" y="4578"/>
                    <a:pt x="11396" y="4598"/>
                  </a:cubicBezTo>
                  <a:lnTo>
                    <a:pt x="11396" y="4598"/>
                  </a:lnTo>
                  <a:cubicBezTo>
                    <a:pt x="11375" y="4576"/>
                    <a:pt x="11340" y="4558"/>
                    <a:pt x="11307" y="4543"/>
                  </a:cubicBezTo>
                  <a:close/>
                  <a:moveTo>
                    <a:pt x="2467" y="4569"/>
                  </a:moveTo>
                  <a:cubicBezTo>
                    <a:pt x="2484" y="4580"/>
                    <a:pt x="2502" y="4592"/>
                    <a:pt x="2519" y="4605"/>
                  </a:cubicBezTo>
                  <a:cubicBezTo>
                    <a:pt x="2502" y="4592"/>
                    <a:pt x="2485" y="4581"/>
                    <a:pt x="2467" y="4569"/>
                  </a:cubicBezTo>
                  <a:close/>
                  <a:moveTo>
                    <a:pt x="3041" y="4586"/>
                  </a:moveTo>
                  <a:lnTo>
                    <a:pt x="3041" y="4586"/>
                  </a:lnTo>
                  <a:cubicBezTo>
                    <a:pt x="3004" y="4623"/>
                    <a:pt x="2983" y="4654"/>
                    <a:pt x="3050" y="4675"/>
                  </a:cubicBezTo>
                  <a:cubicBezTo>
                    <a:pt x="2983" y="4654"/>
                    <a:pt x="2989" y="4632"/>
                    <a:pt x="3041" y="4586"/>
                  </a:cubicBezTo>
                  <a:close/>
                  <a:moveTo>
                    <a:pt x="3095" y="4685"/>
                  </a:moveTo>
                  <a:cubicBezTo>
                    <a:pt x="3161" y="4692"/>
                    <a:pt x="3239" y="4693"/>
                    <a:pt x="3290" y="4731"/>
                  </a:cubicBezTo>
                  <a:cubicBezTo>
                    <a:pt x="3268" y="4715"/>
                    <a:pt x="3229" y="4706"/>
                    <a:pt x="3176" y="4697"/>
                  </a:cubicBezTo>
                  <a:cubicBezTo>
                    <a:pt x="3143" y="4693"/>
                    <a:pt x="3117" y="4689"/>
                    <a:pt x="3095" y="4685"/>
                  </a:cubicBezTo>
                  <a:close/>
                  <a:moveTo>
                    <a:pt x="10813" y="4820"/>
                  </a:moveTo>
                  <a:lnTo>
                    <a:pt x="10816" y="4823"/>
                  </a:lnTo>
                  <a:cubicBezTo>
                    <a:pt x="10816" y="4823"/>
                    <a:pt x="10813" y="4823"/>
                    <a:pt x="10813" y="4820"/>
                  </a:cubicBezTo>
                  <a:close/>
                  <a:moveTo>
                    <a:pt x="2568" y="4648"/>
                  </a:moveTo>
                  <a:lnTo>
                    <a:pt x="2568" y="4648"/>
                  </a:lnTo>
                  <a:cubicBezTo>
                    <a:pt x="2605" y="4682"/>
                    <a:pt x="2639" y="4728"/>
                    <a:pt x="2666" y="4783"/>
                  </a:cubicBezTo>
                  <a:cubicBezTo>
                    <a:pt x="2676" y="4804"/>
                    <a:pt x="2688" y="4823"/>
                    <a:pt x="2697" y="4841"/>
                  </a:cubicBezTo>
                  <a:cubicBezTo>
                    <a:pt x="2657" y="4777"/>
                    <a:pt x="2626" y="4706"/>
                    <a:pt x="2568" y="4648"/>
                  </a:cubicBezTo>
                  <a:close/>
                  <a:moveTo>
                    <a:pt x="2700" y="4851"/>
                  </a:moveTo>
                  <a:lnTo>
                    <a:pt x="2700" y="4851"/>
                  </a:lnTo>
                  <a:cubicBezTo>
                    <a:pt x="2702" y="4852"/>
                    <a:pt x="2703" y="4855"/>
                    <a:pt x="2703" y="4857"/>
                  </a:cubicBezTo>
                  <a:lnTo>
                    <a:pt x="2703" y="4857"/>
                  </a:lnTo>
                  <a:cubicBezTo>
                    <a:pt x="2702" y="4854"/>
                    <a:pt x="2700" y="4853"/>
                    <a:pt x="2700" y="4851"/>
                  </a:cubicBezTo>
                  <a:close/>
                  <a:moveTo>
                    <a:pt x="3324" y="4791"/>
                  </a:moveTo>
                  <a:cubicBezTo>
                    <a:pt x="3327" y="4826"/>
                    <a:pt x="3311" y="4868"/>
                    <a:pt x="3297" y="4905"/>
                  </a:cubicBezTo>
                  <a:lnTo>
                    <a:pt x="3297" y="4905"/>
                  </a:lnTo>
                  <a:cubicBezTo>
                    <a:pt x="3314" y="4858"/>
                    <a:pt x="3326" y="4820"/>
                    <a:pt x="3324" y="4791"/>
                  </a:cubicBezTo>
                  <a:close/>
                  <a:moveTo>
                    <a:pt x="470" y="4989"/>
                  </a:moveTo>
                  <a:lnTo>
                    <a:pt x="470" y="4989"/>
                  </a:lnTo>
                  <a:cubicBezTo>
                    <a:pt x="455" y="5029"/>
                    <a:pt x="439" y="5069"/>
                    <a:pt x="424" y="5109"/>
                  </a:cubicBezTo>
                  <a:cubicBezTo>
                    <a:pt x="439" y="5066"/>
                    <a:pt x="455" y="5029"/>
                    <a:pt x="470" y="4989"/>
                  </a:cubicBezTo>
                  <a:close/>
                  <a:moveTo>
                    <a:pt x="3766" y="5570"/>
                  </a:moveTo>
                  <a:cubicBezTo>
                    <a:pt x="3814" y="5570"/>
                    <a:pt x="3824" y="5596"/>
                    <a:pt x="3806" y="5637"/>
                  </a:cubicBezTo>
                  <a:cubicBezTo>
                    <a:pt x="3825" y="5589"/>
                    <a:pt x="3802" y="5571"/>
                    <a:pt x="3758" y="5571"/>
                  </a:cubicBezTo>
                  <a:cubicBezTo>
                    <a:pt x="3751" y="5571"/>
                    <a:pt x="3743" y="5572"/>
                    <a:pt x="3735" y="5572"/>
                  </a:cubicBezTo>
                  <a:cubicBezTo>
                    <a:pt x="3747" y="5570"/>
                    <a:pt x="3757" y="5570"/>
                    <a:pt x="3766" y="5570"/>
                  </a:cubicBezTo>
                  <a:close/>
                  <a:moveTo>
                    <a:pt x="5176" y="5895"/>
                  </a:moveTo>
                  <a:cubicBezTo>
                    <a:pt x="5197" y="5926"/>
                    <a:pt x="5221" y="5959"/>
                    <a:pt x="5250" y="5987"/>
                  </a:cubicBezTo>
                  <a:cubicBezTo>
                    <a:pt x="5221" y="5961"/>
                    <a:pt x="5194" y="5929"/>
                    <a:pt x="5176" y="5895"/>
                  </a:cubicBezTo>
                  <a:close/>
                  <a:moveTo>
                    <a:pt x="5500" y="6112"/>
                  </a:moveTo>
                  <a:cubicBezTo>
                    <a:pt x="5504" y="6113"/>
                    <a:pt x="5508" y="6114"/>
                    <a:pt x="5511" y="6116"/>
                  </a:cubicBezTo>
                  <a:lnTo>
                    <a:pt x="5511" y="6116"/>
                  </a:lnTo>
                  <a:cubicBezTo>
                    <a:pt x="5507" y="6115"/>
                    <a:pt x="5504" y="6113"/>
                    <a:pt x="5500" y="6112"/>
                  </a:cubicBezTo>
                  <a:close/>
                  <a:moveTo>
                    <a:pt x="5604" y="6156"/>
                  </a:moveTo>
                  <a:lnTo>
                    <a:pt x="5604" y="6156"/>
                  </a:lnTo>
                  <a:cubicBezTo>
                    <a:pt x="5630" y="6169"/>
                    <a:pt x="5654" y="6184"/>
                    <a:pt x="5674" y="6202"/>
                  </a:cubicBezTo>
                  <a:lnTo>
                    <a:pt x="5674" y="6202"/>
                  </a:lnTo>
                  <a:cubicBezTo>
                    <a:pt x="5655" y="6185"/>
                    <a:pt x="5631" y="6170"/>
                    <a:pt x="5604" y="6156"/>
                  </a:cubicBezTo>
                  <a:close/>
                  <a:moveTo>
                    <a:pt x="5698" y="6231"/>
                  </a:moveTo>
                  <a:cubicBezTo>
                    <a:pt x="5699" y="6233"/>
                    <a:pt x="5701" y="6233"/>
                    <a:pt x="5701" y="6236"/>
                  </a:cubicBezTo>
                  <a:cubicBezTo>
                    <a:pt x="5699" y="6234"/>
                    <a:pt x="5699" y="6232"/>
                    <a:pt x="5698" y="6231"/>
                  </a:cubicBezTo>
                  <a:close/>
                  <a:moveTo>
                    <a:pt x="5693" y="6368"/>
                  </a:moveTo>
                  <a:lnTo>
                    <a:pt x="5693" y="6368"/>
                  </a:lnTo>
                  <a:cubicBezTo>
                    <a:pt x="5671" y="6415"/>
                    <a:pt x="5638" y="6460"/>
                    <a:pt x="5615" y="6497"/>
                  </a:cubicBezTo>
                  <a:cubicBezTo>
                    <a:pt x="5634" y="6466"/>
                    <a:pt x="5652" y="6432"/>
                    <a:pt x="5677" y="6399"/>
                  </a:cubicBezTo>
                  <a:cubicBezTo>
                    <a:pt x="5683" y="6388"/>
                    <a:pt x="5688" y="6378"/>
                    <a:pt x="5693" y="6368"/>
                  </a:cubicBezTo>
                  <a:close/>
                  <a:moveTo>
                    <a:pt x="3221" y="6252"/>
                  </a:moveTo>
                  <a:cubicBezTo>
                    <a:pt x="3199" y="6272"/>
                    <a:pt x="3176" y="6292"/>
                    <a:pt x="3152" y="6313"/>
                  </a:cubicBezTo>
                  <a:cubicBezTo>
                    <a:pt x="2964" y="6479"/>
                    <a:pt x="2884" y="6595"/>
                    <a:pt x="2869" y="6694"/>
                  </a:cubicBezTo>
                  <a:cubicBezTo>
                    <a:pt x="2888" y="6522"/>
                    <a:pt x="3084" y="6369"/>
                    <a:pt x="3221" y="6252"/>
                  </a:cubicBezTo>
                  <a:close/>
                  <a:moveTo>
                    <a:pt x="5425" y="6979"/>
                  </a:moveTo>
                  <a:cubicBezTo>
                    <a:pt x="5431" y="7001"/>
                    <a:pt x="5449" y="7016"/>
                    <a:pt x="5468" y="7016"/>
                  </a:cubicBezTo>
                  <a:cubicBezTo>
                    <a:pt x="5452" y="7016"/>
                    <a:pt x="5434" y="7013"/>
                    <a:pt x="5425" y="6979"/>
                  </a:cubicBezTo>
                  <a:close/>
                  <a:moveTo>
                    <a:pt x="2884" y="6801"/>
                  </a:moveTo>
                  <a:cubicBezTo>
                    <a:pt x="2915" y="6884"/>
                    <a:pt x="2992" y="6961"/>
                    <a:pt x="3084" y="7059"/>
                  </a:cubicBezTo>
                  <a:cubicBezTo>
                    <a:pt x="3149" y="7124"/>
                    <a:pt x="3204" y="7185"/>
                    <a:pt x="3241" y="7247"/>
                  </a:cubicBezTo>
                  <a:cubicBezTo>
                    <a:pt x="3136" y="7093"/>
                    <a:pt x="2943" y="6973"/>
                    <a:pt x="2884" y="6801"/>
                  </a:cubicBezTo>
                  <a:close/>
                  <a:moveTo>
                    <a:pt x="5542" y="7016"/>
                  </a:moveTo>
                  <a:cubicBezTo>
                    <a:pt x="5895" y="7034"/>
                    <a:pt x="6288" y="7130"/>
                    <a:pt x="6593" y="7309"/>
                  </a:cubicBezTo>
                  <a:lnTo>
                    <a:pt x="6593" y="7309"/>
                  </a:lnTo>
                  <a:cubicBezTo>
                    <a:pt x="6307" y="7142"/>
                    <a:pt x="5865" y="7034"/>
                    <a:pt x="5542" y="7016"/>
                  </a:cubicBezTo>
                  <a:close/>
                  <a:moveTo>
                    <a:pt x="3269" y="7296"/>
                  </a:moveTo>
                  <a:lnTo>
                    <a:pt x="3269" y="7296"/>
                  </a:lnTo>
                  <a:cubicBezTo>
                    <a:pt x="3321" y="7403"/>
                    <a:pt x="3330" y="7508"/>
                    <a:pt x="3272" y="7624"/>
                  </a:cubicBezTo>
                  <a:cubicBezTo>
                    <a:pt x="3321" y="7514"/>
                    <a:pt x="3321" y="7403"/>
                    <a:pt x="3269" y="7296"/>
                  </a:cubicBezTo>
                  <a:close/>
                  <a:moveTo>
                    <a:pt x="3272" y="7627"/>
                  </a:moveTo>
                  <a:cubicBezTo>
                    <a:pt x="3268" y="7640"/>
                    <a:pt x="3265" y="7643"/>
                    <a:pt x="3259" y="7649"/>
                  </a:cubicBezTo>
                  <a:lnTo>
                    <a:pt x="3272" y="7627"/>
                  </a:lnTo>
                  <a:close/>
                  <a:moveTo>
                    <a:pt x="6847" y="7818"/>
                  </a:moveTo>
                  <a:lnTo>
                    <a:pt x="6847" y="7824"/>
                  </a:lnTo>
                  <a:cubicBezTo>
                    <a:pt x="6835" y="7844"/>
                    <a:pt x="6822" y="7863"/>
                    <a:pt x="6807" y="7881"/>
                  </a:cubicBezTo>
                  <a:lnTo>
                    <a:pt x="6807" y="7881"/>
                  </a:lnTo>
                  <a:cubicBezTo>
                    <a:pt x="6823" y="7860"/>
                    <a:pt x="6836" y="7839"/>
                    <a:pt x="6847" y="7818"/>
                  </a:cubicBezTo>
                  <a:close/>
                  <a:moveTo>
                    <a:pt x="6682" y="8000"/>
                  </a:moveTo>
                  <a:lnTo>
                    <a:pt x="6682" y="8000"/>
                  </a:lnTo>
                  <a:cubicBezTo>
                    <a:pt x="6636" y="8037"/>
                    <a:pt x="6588" y="8072"/>
                    <a:pt x="6545" y="8106"/>
                  </a:cubicBezTo>
                  <a:lnTo>
                    <a:pt x="6545" y="8106"/>
                  </a:lnTo>
                  <a:cubicBezTo>
                    <a:pt x="6581" y="8077"/>
                    <a:pt x="6620" y="8046"/>
                    <a:pt x="6663" y="8014"/>
                  </a:cubicBezTo>
                  <a:cubicBezTo>
                    <a:pt x="6669" y="8010"/>
                    <a:pt x="6676" y="8005"/>
                    <a:pt x="6682" y="8000"/>
                  </a:cubicBezTo>
                  <a:close/>
                  <a:moveTo>
                    <a:pt x="6445" y="8186"/>
                  </a:moveTo>
                  <a:cubicBezTo>
                    <a:pt x="6214" y="8386"/>
                    <a:pt x="6048" y="8586"/>
                    <a:pt x="5984" y="8884"/>
                  </a:cubicBezTo>
                  <a:cubicBezTo>
                    <a:pt x="6021" y="8706"/>
                    <a:pt x="6036" y="8537"/>
                    <a:pt x="6445" y="8186"/>
                  </a:cubicBezTo>
                  <a:close/>
                  <a:moveTo>
                    <a:pt x="9311" y="0"/>
                  </a:moveTo>
                  <a:cubicBezTo>
                    <a:pt x="8626" y="0"/>
                    <a:pt x="8045" y="473"/>
                    <a:pt x="7882" y="1106"/>
                  </a:cubicBezTo>
                  <a:cubicBezTo>
                    <a:pt x="7851" y="1226"/>
                    <a:pt x="7836" y="1349"/>
                    <a:pt x="7836" y="1475"/>
                  </a:cubicBezTo>
                  <a:lnTo>
                    <a:pt x="7836" y="1622"/>
                  </a:lnTo>
                  <a:cubicBezTo>
                    <a:pt x="7815" y="1613"/>
                    <a:pt x="7796" y="1610"/>
                    <a:pt x="7772" y="1604"/>
                  </a:cubicBezTo>
                  <a:cubicBezTo>
                    <a:pt x="7769" y="1604"/>
                    <a:pt x="7759" y="1598"/>
                    <a:pt x="7756" y="1598"/>
                  </a:cubicBezTo>
                  <a:cubicBezTo>
                    <a:pt x="7222" y="1453"/>
                    <a:pt x="6653" y="1373"/>
                    <a:pt x="6070" y="1373"/>
                  </a:cubicBezTo>
                  <a:cubicBezTo>
                    <a:pt x="4036" y="1373"/>
                    <a:pt x="2239" y="2316"/>
                    <a:pt x="1155" y="3754"/>
                  </a:cubicBezTo>
                  <a:cubicBezTo>
                    <a:pt x="1155" y="3748"/>
                    <a:pt x="1161" y="3748"/>
                    <a:pt x="1161" y="3745"/>
                  </a:cubicBezTo>
                  <a:lnTo>
                    <a:pt x="1161" y="3745"/>
                  </a:lnTo>
                  <a:cubicBezTo>
                    <a:pt x="1155" y="3748"/>
                    <a:pt x="1155" y="3754"/>
                    <a:pt x="1152" y="3757"/>
                  </a:cubicBezTo>
                  <a:cubicBezTo>
                    <a:pt x="1109" y="3809"/>
                    <a:pt x="1072" y="3865"/>
                    <a:pt x="1032" y="3923"/>
                  </a:cubicBezTo>
                  <a:cubicBezTo>
                    <a:pt x="1062" y="3881"/>
                    <a:pt x="1092" y="3838"/>
                    <a:pt x="1123" y="3798"/>
                  </a:cubicBezTo>
                  <a:lnTo>
                    <a:pt x="1123" y="3798"/>
                  </a:lnTo>
                  <a:cubicBezTo>
                    <a:pt x="1093" y="3840"/>
                    <a:pt x="1064" y="3884"/>
                    <a:pt x="1032" y="3926"/>
                  </a:cubicBezTo>
                  <a:cubicBezTo>
                    <a:pt x="1024" y="3935"/>
                    <a:pt x="1018" y="3946"/>
                    <a:pt x="1012" y="3957"/>
                  </a:cubicBezTo>
                  <a:lnTo>
                    <a:pt x="1012" y="3957"/>
                  </a:lnTo>
                  <a:cubicBezTo>
                    <a:pt x="1015" y="3953"/>
                    <a:pt x="1019" y="3948"/>
                    <a:pt x="1023" y="3944"/>
                  </a:cubicBezTo>
                  <a:lnTo>
                    <a:pt x="1023" y="3944"/>
                  </a:lnTo>
                  <a:cubicBezTo>
                    <a:pt x="1016" y="3953"/>
                    <a:pt x="1010" y="3962"/>
                    <a:pt x="1004" y="3970"/>
                  </a:cubicBezTo>
                  <a:lnTo>
                    <a:pt x="1004" y="3970"/>
                  </a:lnTo>
                  <a:cubicBezTo>
                    <a:pt x="1007" y="3966"/>
                    <a:pt x="1010" y="3961"/>
                    <a:pt x="1012" y="3957"/>
                  </a:cubicBezTo>
                  <a:lnTo>
                    <a:pt x="1012" y="3957"/>
                  </a:lnTo>
                  <a:cubicBezTo>
                    <a:pt x="1005" y="3967"/>
                    <a:pt x="999" y="3977"/>
                    <a:pt x="992" y="3987"/>
                  </a:cubicBezTo>
                  <a:cubicBezTo>
                    <a:pt x="996" y="3982"/>
                    <a:pt x="1000" y="3976"/>
                    <a:pt x="1004" y="3970"/>
                  </a:cubicBezTo>
                  <a:lnTo>
                    <a:pt x="1004" y="3970"/>
                  </a:lnTo>
                  <a:cubicBezTo>
                    <a:pt x="1001" y="3976"/>
                    <a:pt x="997" y="3982"/>
                    <a:pt x="992" y="3987"/>
                  </a:cubicBezTo>
                  <a:cubicBezTo>
                    <a:pt x="977" y="4009"/>
                    <a:pt x="962" y="4030"/>
                    <a:pt x="949" y="4052"/>
                  </a:cubicBezTo>
                  <a:lnTo>
                    <a:pt x="932" y="4075"/>
                  </a:lnTo>
                  <a:lnTo>
                    <a:pt x="932" y="4075"/>
                  </a:lnTo>
                  <a:cubicBezTo>
                    <a:pt x="933" y="4074"/>
                    <a:pt x="933" y="4072"/>
                    <a:pt x="934" y="4070"/>
                  </a:cubicBezTo>
                  <a:lnTo>
                    <a:pt x="934" y="4070"/>
                  </a:lnTo>
                  <a:cubicBezTo>
                    <a:pt x="931" y="4076"/>
                    <a:pt x="925" y="4083"/>
                    <a:pt x="922" y="4086"/>
                  </a:cubicBezTo>
                  <a:lnTo>
                    <a:pt x="922" y="4092"/>
                  </a:lnTo>
                  <a:lnTo>
                    <a:pt x="922" y="4095"/>
                  </a:lnTo>
                  <a:cubicBezTo>
                    <a:pt x="885" y="4156"/>
                    <a:pt x="845" y="4218"/>
                    <a:pt x="808" y="4282"/>
                  </a:cubicBezTo>
                  <a:cubicBezTo>
                    <a:pt x="793" y="4307"/>
                    <a:pt x="780" y="4328"/>
                    <a:pt x="768" y="4353"/>
                  </a:cubicBezTo>
                  <a:cubicBezTo>
                    <a:pt x="765" y="4356"/>
                    <a:pt x="765" y="4362"/>
                    <a:pt x="762" y="4368"/>
                  </a:cubicBezTo>
                  <a:cubicBezTo>
                    <a:pt x="762" y="4366"/>
                    <a:pt x="762" y="4364"/>
                    <a:pt x="763" y="4363"/>
                  </a:cubicBezTo>
                  <a:lnTo>
                    <a:pt x="763" y="4363"/>
                  </a:lnTo>
                  <a:cubicBezTo>
                    <a:pt x="759" y="4369"/>
                    <a:pt x="752" y="4382"/>
                    <a:pt x="745" y="4395"/>
                  </a:cubicBezTo>
                  <a:lnTo>
                    <a:pt x="745" y="4395"/>
                  </a:lnTo>
                  <a:cubicBezTo>
                    <a:pt x="745" y="4394"/>
                    <a:pt x="746" y="4393"/>
                    <a:pt x="747" y="4393"/>
                  </a:cubicBezTo>
                  <a:lnTo>
                    <a:pt x="747" y="4393"/>
                  </a:lnTo>
                  <a:cubicBezTo>
                    <a:pt x="734" y="4417"/>
                    <a:pt x="722" y="4436"/>
                    <a:pt x="710" y="4460"/>
                  </a:cubicBezTo>
                  <a:cubicBezTo>
                    <a:pt x="716" y="4451"/>
                    <a:pt x="719" y="4445"/>
                    <a:pt x="722" y="4439"/>
                  </a:cubicBezTo>
                  <a:lnTo>
                    <a:pt x="722" y="4439"/>
                  </a:lnTo>
                  <a:cubicBezTo>
                    <a:pt x="719" y="4451"/>
                    <a:pt x="710" y="4460"/>
                    <a:pt x="707" y="4470"/>
                  </a:cubicBezTo>
                  <a:lnTo>
                    <a:pt x="685" y="4516"/>
                  </a:lnTo>
                  <a:lnTo>
                    <a:pt x="642" y="4602"/>
                  </a:lnTo>
                  <a:lnTo>
                    <a:pt x="642" y="4602"/>
                  </a:lnTo>
                  <a:cubicBezTo>
                    <a:pt x="643" y="4599"/>
                    <a:pt x="644" y="4596"/>
                    <a:pt x="645" y="4593"/>
                  </a:cubicBezTo>
                  <a:lnTo>
                    <a:pt x="645" y="4593"/>
                  </a:lnTo>
                  <a:cubicBezTo>
                    <a:pt x="630" y="4623"/>
                    <a:pt x="614" y="4654"/>
                    <a:pt x="599" y="4691"/>
                  </a:cubicBezTo>
                  <a:cubicBezTo>
                    <a:pt x="553" y="4789"/>
                    <a:pt x="507" y="4890"/>
                    <a:pt x="470" y="4989"/>
                  </a:cubicBezTo>
                  <a:cubicBezTo>
                    <a:pt x="105" y="5895"/>
                    <a:pt x="0" y="6887"/>
                    <a:pt x="172" y="7842"/>
                  </a:cubicBezTo>
                  <a:cubicBezTo>
                    <a:pt x="184" y="7910"/>
                    <a:pt x="200" y="7984"/>
                    <a:pt x="215" y="8054"/>
                  </a:cubicBezTo>
                  <a:cubicBezTo>
                    <a:pt x="458" y="9139"/>
                    <a:pt x="1060" y="10131"/>
                    <a:pt x="1902" y="10890"/>
                  </a:cubicBezTo>
                  <a:cubicBezTo>
                    <a:pt x="1994" y="10976"/>
                    <a:pt x="2089" y="11055"/>
                    <a:pt x="2190" y="11135"/>
                  </a:cubicBezTo>
                  <a:cubicBezTo>
                    <a:pt x="2289" y="11218"/>
                    <a:pt x="2390" y="11289"/>
                    <a:pt x="2497" y="11366"/>
                  </a:cubicBezTo>
                  <a:cubicBezTo>
                    <a:pt x="2759" y="11550"/>
                    <a:pt x="3038" y="11713"/>
                    <a:pt x="3330" y="11854"/>
                  </a:cubicBezTo>
                  <a:cubicBezTo>
                    <a:pt x="3444" y="11912"/>
                    <a:pt x="3563" y="11965"/>
                    <a:pt x="3686" y="12011"/>
                  </a:cubicBezTo>
                  <a:cubicBezTo>
                    <a:pt x="3867" y="12084"/>
                    <a:pt x="4055" y="12149"/>
                    <a:pt x="4242" y="12207"/>
                  </a:cubicBezTo>
                  <a:lnTo>
                    <a:pt x="4451" y="12266"/>
                  </a:lnTo>
                  <a:cubicBezTo>
                    <a:pt x="4930" y="12392"/>
                    <a:pt x="5431" y="12456"/>
                    <a:pt x="5929" y="12468"/>
                  </a:cubicBezTo>
                  <a:lnTo>
                    <a:pt x="5959" y="12468"/>
                  </a:lnTo>
                  <a:cubicBezTo>
                    <a:pt x="6008" y="12470"/>
                    <a:pt x="6056" y="12470"/>
                    <a:pt x="6104" y="12470"/>
                  </a:cubicBezTo>
                  <a:cubicBezTo>
                    <a:pt x="6440" y="12470"/>
                    <a:pt x="6775" y="12442"/>
                    <a:pt x="7105" y="12389"/>
                  </a:cubicBezTo>
                  <a:cubicBezTo>
                    <a:pt x="7566" y="13132"/>
                    <a:pt x="8389" y="13633"/>
                    <a:pt x="9326" y="13633"/>
                  </a:cubicBezTo>
                  <a:cubicBezTo>
                    <a:pt x="10766" y="13633"/>
                    <a:pt x="11937" y="12462"/>
                    <a:pt x="11937" y="11022"/>
                  </a:cubicBezTo>
                  <a:cubicBezTo>
                    <a:pt x="11937" y="10976"/>
                    <a:pt x="11937" y="10933"/>
                    <a:pt x="11934" y="10886"/>
                  </a:cubicBezTo>
                  <a:lnTo>
                    <a:pt x="11934" y="10880"/>
                  </a:lnTo>
                  <a:cubicBezTo>
                    <a:pt x="11906" y="10349"/>
                    <a:pt x="11719" y="9851"/>
                    <a:pt x="11408" y="9443"/>
                  </a:cubicBezTo>
                  <a:cubicBezTo>
                    <a:pt x="11826" y="8687"/>
                    <a:pt x="12060" y="7830"/>
                    <a:pt x="12060" y="6924"/>
                  </a:cubicBezTo>
                  <a:cubicBezTo>
                    <a:pt x="12066" y="5643"/>
                    <a:pt x="11596" y="4464"/>
                    <a:pt x="10813" y="3527"/>
                  </a:cubicBezTo>
                  <a:lnTo>
                    <a:pt x="10813" y="2820"/>
                  </a:lnTo>
                  <a:lnTo>
                    <a:pt x="10813" y="1868"/>
                  </a:lnTo>
                  <a:lnTo>
                    <a:pt x="10813" y="1472"/>
                  </a:lnTo>
                  <a:cubicBezTo>
                    <a:pt x="10813" y="799"/>
                    <a:pt x="10361" y="231"/>
                    <a:pt x="9741" y="56"/>
                  </a:cubicBezTo>
                  <a:cubicBezTo>
                    <a:pt x="9722" y="49"/>
                    <a:pt x="9704" y="43"/>
                    <a:pt x="9679" y="40"/>
                  </a:cubicBezTo>
                  <a:cubicBezTo>
                    <a:pt x="9676" y="40"/>
                    <a:pt x="9673" y="34"/>
                    <a:pt x="9670" y="34"/>
                  </a:cubicBezTo>
                  <a:cubicBezTo>
                    <a:pt x="9655" y="31"/>
                    <a:pt x="9633" y="28"/>
                    <a:pt x="9615" y="25"/>
                  </a:cubicBezTo>
                  <a:cubicBezTo>
                    <a:pt x="9608" y="25"/>
                    <a:pt x="9599" y="19"/>
                    <a:pt x="9593" y="19"/>
                  </a:cubicBezTo>
                  <a:cubicBezTo>
                    <a:pt x="9578" y="16"/>
                    <a:pt x="9559" y="16"/>
                    <a:pt x="9547" y="13"/>
                  </a:cubicBezTo>
                  <a:cubicBezTo>
                    <a:pt x="9535" y="13"/>
                    <a:pt x="9522" y="10"/>
                    <a:pt x="9516" y="10"/>
                  </a:cubicBezTo>
                  <a:cubicBezTo>
                    <a:pt x="9504" y="10"/>
                    <a:pt x="9492" y="3"/>
                    <a:pt x="9476" y="3"/>
                  </a:cubicBezTo>
                  <a:cubicBezTo>
                    <a:pt x="9461" y="3"/>
                    <a:pt x="9446" y="0"/>
                    <a:pt x="943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7888740" y="3422755"/>
              <a:ext cx="17390" cy="639"/>
            </a:xfrm>
            <a:custGeom>
              <a:rect b="b" l="l" r="r" t="t"/>
              <a:pathLst>
                <a:path extrusionOk="0" h="13" w="354">
                  <a:moveTo>
                    <a:pt x="354" y="0"/>
                  </a:moveTo>
                  <a:lnTo>
                    <a:pt x="354" y="0"/>
                  </a:lnTo>
                  <a:cubicBezTo>
                    <a:pt x="234" y="6"/>
                    <a:pt x="114" y="12"/>
                    <a:pt x="1" y="12"/>
                  </a:cubicBezTo>
                  <a:cubicBezTo>
                    <a:pt x="117" y="12"/>
                    <a:pt x="234" y="9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8120362" y="3298568"/>
              <a:ext cx="15327" cy="20338"/>
            </a:xfrm>
            <a:custGeom>
              <a:rect b="b" l="l" r="r" t="t"/>
              <a:pathLst>
                <a:path extrusionOk="0" h="414" w="312">
                  <a:moveTo>
                    <a:pt x="311" y="0"/>
                  </a:moveTo>
                  <a:cubicBezTo>
                    <a:pt x="290" y="30"/>
                    <a:pt x="270" y="58"/>
                    <a:pt x="252" y="84"/>
                  </a:cubicBezTo>
                  <a:lnTo>
                    <a:pt x="252" y="84"/>
                  </a:lnTo>
                  <a:cubicBezTo>
                    <a:pt x="272" y="56"/>
                    <a:pt x="292" y="28"/>
                    <a:pt x="311" y="0"/>
                  </a:cubicBezTo>
                  <a:close/>
                  <a:moveTo>
                    <a:pt x="252" y="84"/>
                  </a:moveTo>
                  <a:cubicBezTo>
                    <a:pt x="195" y="161"/>
                    <a:pt x="136" y="236"/>
                    <a:pt x="75" y="313"/>
                  </a:cubicBezTo>
                  <a:cubicBezTo>
                    <a:pt x="56" y="332"/>
                    <a:pt x="38" y="353"/>
                    <a:pt x="22" y="372"/>
                  </a:cubicBezTo>
                  <a:cubicBezTo>
                    <a:pt x="8" y="398"/>
                    <a:pt x="0" y="414"/>
                    <a:pt x="3" y="414"/>
                  </a:cubicBezTo>
                  <a:cubicBezTo>
                    <a:pt x="11" y="414"/>
                    <a:pt x="78" y="328"/>
                    <a:pt x="252" y="84"/>
                  </a:cubicBezTo>
                  <a:close/>
                </a:path>
              </a:pathLst>
            </a:custGeom>
            <a:solidFill>
              <a:srgbClr val="249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7588146" y="2881697"/>
              <a:ext cx="564888" cy="541947"/>
            </a:xfrm>
            <a:custGeom>
              <a:rect b="b" l="l" r="r" t="t"/>
              <a:pathLst>
                <a:path extrusionOk="0" h="11032" w="11499">
                  <a:moveTo>
                    <a:pt x="6895" y="0"/>
                  </a:moveTo>
                  <a:cubicBezTo>
                    <a:pt x="6807" y="0"/>
                    <a:pt x="6704" y="30"/>
                    <a:pt x="6636" y="30"/>
                  </a:cubicBezTo>
                  <a:cubicBezTo>
                    <a:pt x="6618" y="30"/>
                    <a:pt x="6571" y="17"/>
                    <a:pt x="6535" y="17"/>
                  </a:cubicBezTo>
                  <a:cubicBezTo>
                    <a:pt x="6516" y="17"/>
                    <a:pt x="6500" y="21"/>
                    <a:pt x="6494" y="33"/>
                  </a:cubicBezTo>
                  <a:cubicBezTo>
                    <a:pt x="6482" y="63"/>
                    <a:pt x="6513" y="116"/>
                    <a:pt x="6525" y="140"/>
                  </a:cubicBezTo>
                  <a:cubicBezTo>
                    <a:pt x="6570" y="238"/>
                    <a:pt x="6569" y="328"/>
                    <a:pt x="6447" y="328"/>
                  </a:cubicBezTo>
                  <a:cubicBezTo>
                    <a:pt x="6435" y="328"/>
                    <a:pt x="6421" y="327"/>
                    <a:pt x="6405" y="325"/>
                  </a:cubicBezTo>
                  <a:cubicBezTo>
                    <a:pt x="6286" y="309"/>
                    <a:pt x="6184" y="223"/>
                    <a:pt x="6114" y="134"/>
                  </a:cubicBezTo>
                  <a:lnTo>
                    <a:pt x="5849" y="242"/>
                  </a:lnTo>
                  <a:cubicBezTo>
                    <a:pt x="5900" y="356"/>
                    <a:pt x="5820" y="388"/>
                    <a:pt x="5692" y="388"/>
                  </a:cubicBezTo>
                  <a:cubicBezTo>
                    <a:pt x="5535" y="388"/>
                    <a:pt x="5305" y="340"/>
                    <a:pt x="5162" y="340"/>
                  </a:cubicBezTo>
                  <a:cubicBezTo>
                    <a:pt x="5092" y="340"/>
                    <a:pt x="5042" y="351"/>
                    <a:pt x="5032" y="386"/>
                  </a:cubicBezTo>
                  <a:cubicBezTo>
                    <a:pt x="5017" y="441"/>
                    <a:pt x="5125" y="506"/>
                    <a:pt x="5174" y="506"/>
                  </a:cubicBezTo>
                  <a:cubicBezTo>
                    <a:pt x="5199" y="506"/>
                    <a:pt x="5248" y="463"/>
                    <a:pt x="5280" y="463"/>
                  </a:cubicBezTo>
                  <a:cubicBezTo>
                    <a:pt x="5286" y="463"/>
                    <a:pt x="5292" y="465"/>
                    <a:pt x="5297" y="469"/>
                  </a:cubicBezTo>
                  <a:cubicBezTo>
                    <a:pt x="5355" y="518"/>
                    <a:pt x="5358" y="653"/>
                    <a:pt x="5364" y="721"/>
                  </a:cubicBezTo>
                  <a:cubicBezTo>
                    <a:pt x="5364" y="732"/>
                    <a:pt x="5362" y="804"/>
                    <a:pt x="5374" y="804"/>
                  </a:cubicBezTo>
                  <a:cubicBezTo>
                    <a:pt x="5376" y="804"/>
                    <a:pt x="5377" y="803"/>
                    <a:pt x="5379" y="801"/>
                  </a:cubicBezTo>
                  <a:cubicBezTo>
                    <a:pt x="5527" y="675"/>
                    <a:pt x="5714" y="601"/>
                    <a:pt x="5865" y="478"/>
                  </a:cubicBezTo>
                  <a:cubicBezTo>
                    <a:pt x="5911" y="441"/>
                    <a:pt x="5963" y="383"/>
                    <a:pt x="6025" y="368"/>
                  </a:cubicBezTo>
                  <a:cubicBezTo>
                    <a:pt x="6034" y="366"/>
                    <a:pt x="6043" y="365"/>
                    <a:pt x="6052" y="365"/>
                  </a:cubicBezTo>
                  <a:cubicBezTo>
                    <a:pt x="6127" y="365"/>
                    <a:pt x="6193" y="428"/>
                    <a:pt x="6240" y="472"/>
                  </a:cubicBezTo>
                  <a:cubicBezTo>
                    <a:pt x="6436" y="647"/>
                    <a:pt x="6654" y="905"/>
                    <a:pt x="6624" y="1175"/>
                  </a:cubicBezTo>
                  <a:cubicBezTo>
                    <a:pt x="6621" y="1213"/>
                    <a:pt x="6604" y="1290"/>
                    <a:pt x="6547" y="1290"/>
                  </a:cubicBezTo>
                  <a:cubicBezTo>
                    <a:pt x="6544" y="1290"/>
                    <a:pt x="6541" y="1290"/>
                    <a:pt x="6538" y="1289"/>
                  </a:cubicBezTo>
                  <a:cubicBezTo>
                    <a:pt x="6451" y="1277"/>
                    <a:pt x="6402" y="1135"/>
                    <a:pt x="6347" y="1086"/>
                  </a:cubicBezTo>
                  <a:cubicBezTo>
                    <a:pt x="6277" y="1021"/>
                    <a:pt x="6134" y="948"/>
                    <a:pt x="6012" y="948"/>
                  </a:cubicBezTo>
                  <a:cubicBezTo>
                    <a:pt x="5935" y="948"/>
                    <a:pt x="5867" y="977"/>
                    <a:pt x="5831" y="1056"/>
                  </a:cubicBezTo>
                  <a:cubicBezTo>
                    <a:pt x="5770" y="1194"/>
                    <a:pt x="5978" y="1261"/>
                    <a:pt x="6080" y="1304"/>
                  </a:cubicBezTo>
                  <a:cubicBezTo>
                    <a:pt x="6114" y="1320"/>
                    <a:pt x="6187" y="1344"/>
                    <a:pt x="6200" y="1384"/>
                  </a:cubicBezTo>
                  <a:cubicBezTo>
                    <a:pt x="6215" y="1440"/>
                    <a:pt x="6071" y="1473"/>
                    <a:pt x="6037" y="1476"/>
                  </a:cubicBezTo>
                  <a:cubicBezTo>
                    <a:pt x="6022" y="1478"/>
                    <a:pt x="6008" y="1479"/>
                    <a:pt x="5994" y="1479"/>
                  </a:cubicBezTo>
                  <a:cubicBezTo>
                    <a:pt x="5828" y="1479"/>
                    <a:pt x="5698" y="1352"/>
                    <a:pt x="5576" y="1255"/>
                  </a:cubicBezTo>
                  <a:cubicBezTo>
                    <a:pt x="5552" y="1236"/>
                    <a:pt x="5536" y="1228"/>
                    <a:pt x="5525" y="1228"/>
                  </a:cubicBezTo>
                  <a:cubicBezTo>
                    <a:pt x="5480" y="1228"/>
                    <a:pt x="5527" y="1360"/>
                    <a:pt x="5564" y="1400"/>
                  </a:cubicBezTo>
                  <a:cubicBezTo>
                    <a:pt x="5576" y="1415"/>
                    <a:pt x="5625" y="1452"/>
                    <a:pt x="5610" y="1470"/>
                  </a:cubicBezTo>
                  <a:cubicBezTo>
                    <a:pt x="5579" y="1516"/>
                    <a:pt x="5438" y="1507"/>
                    <a:pt x="5392" y="1513"/>
                  </a:cubicBezTo>
                  <a:cubicBezTo>
                    <a:pt x="5103" y="1538"/>
                    <a:pt x="4866" y="1605"/>
                    <a:pt x="4627" y="1762"/>
                  </a:cubicBezTo>
                  <a:cubicBezTo>
                    <a:pt x="4479" y="1860"/>
                    <a:pt x="4341" y="1977"/>
                    <a:pt x="4221" y="2106"/>
                  </a:cubicBezTo>
                  <a:cubicBezTo>
                    <a:pt x="4212" y="2115"/>
                    <a:pt x="4206" y="2128"/>
                    <a:pt x="4197" y="2134"/>
                  </a:cubicBezTo>
                  <a:cubicBezTo>
                    <a:pt x="4145" y="2330"/>
                    <a:pt x="4095" y="2536"/>
                    <a:pt x="3997" y="2720"/>
                  </a:cubicBezTo>
                  <a:cubicBezTo>
                    <a:pt x="3979" y="2759"/>
                    <a:pt x="3963" y="2774"/>
                    <a:pt x="3951" y="2774"/>
                  </a:cubicBezTo>
                  <a:cubicBezTo>
                    <a:pt x="3931" y="2774"/>
                    <a:pt x="3919" y="2732"/>
                    <a:pt x="3917" y="2681"/>
                  </a:cubicBezTo>
                  <a:cubicBezTo>
                    <a:pt x="3911" y="2490"/>
                    <a:pt x="3966" y="2260"/>
                    <a:pt x="3841" y="2097"/>
                  </a:cubicBezTo>
                  <a:cubicBezTo>
                    <a:pt x="3782" y="2022"/>
                    <a:pt x="3706" y="1992"/>
                    <a:pt x="3621" y="1992"/>
                  </a:cubicBezTo>
                  <a:cubicBezTo>
                    <a:pt x="3365" y="1992"/>
                    <a:pt x="3033" y="2263"/>
                    <a:pt x="2904" y="2383"/>
                  </a:cubicBezTo>
                  <a:cubicBezTo>
                    <a:pt x="2762" y="2512"/>
                    <a:pt x="2529" y="2776"/>
                    <a:pt x="2698" y="2963"/>
                  </a:cubicBezTo>
                  <a:cubicBezTo>
                    <a:pt x="2739" y="3010"/>
                    <a:pt x="2782" y="3028"/>
                    <a:pt x="2824" y="3028"/>
                  </a:cubicBezTo>
                  <a:cubicBezTo>
                    <a:pt x="2949" y="3028"/>
                    <a:pt x="3079" y="2876"/>
                    <a:pt x="3205" y="2865"/>
                  </a:cubicBezTo>
                  <a:cubicBezTo>
                    <a:pt x="3217" y="2863"/>
                    <a:pt x="3230" y="2862"/>
                    <a:pt x="3243" y="2862"/>
                  </a:cubicBezTo>
                  <a:cubicBezTo>
                    <a:pt x="3297" y="2862"/>
                    <a:pt x="3354" y="2877"/>
                    <a:pt x="3398" y="2905"/>
                  </a:cubicBezTo>
                  <a:cubicBezTo>
                    <a:pt x="3300" y="2991"/>
                    <a:pt x="3192" y="3068"/>
                    <a:pt x="3091" y="3147"/>
                  </a:cubicBezTo>
                  <a:cubicBezTo>
                    <a:pt x="3045" y="3187"/>
                    <a:pt x="3014" y="3224"/>
                    <a:pt x="3091" y="3243"/>
                  </a:cubicBezTo>
                  <a:cubicBezTo>
                    <a:pt x="3168" y="3264"/>
                    <a:pt x="3288" y="3252"/>
                    <a:pt x="3346" y="3313"/>
                  </a:cubicBezTo>
                  <a:cubicBezTo>
                    <a:pt x="3395" y="3362"/>
                    <a:pt x="3343" y="3458"/>
                    <a:pt x="3318" y="3510"/>
                  </a:cubicBezTo>
                  <a:cubicBezTo>
                    <a:pt x="3272" y="3633"/>
                    <a:pt x="3183" y="3915"/>
                    <a:pt x="3318" y="4020"/>
                  </a:cubicBezTo>
                  <a:cubicBezTo>
                    <a:pt x="3346" y="4040"/>
                    <a:pt x="3383" y="4048"/>
                    <a:pt x="3424" y="4048"/>
                  </a:cubicBezTo>
                  <a:cubicBezTo>
                    <a:pt x="3539" y="4048"/>
                    <a:pt x="3687" y="3990"/>
                    <a:pt x="3764" y="3977"/>
                  </a:cubicBezTo>
                  <a:cubicBezTo>
                    <a:pt x="3920" y="3945"/>
                    <a:pt x="4081" y="3925"/>
                    <a:pt x="4238" y="3925"/>
                  </a:cubicBezTo>
                  <a:cubicBezTo>
                    <a:pt x="4597" y="3925"/>
                    <a:pt x="4934" y="4031"/>
                    <a:pt x="5146" y="4345"/>
                  </a:cubicBezTo>
                  <a:cubicBezTo>
                    <a:pt x="5195" y="4419"/>
                    <a:pt x="5223" y="4499"/>
                    <a:pt x="5293" y="4557"/>
                  </a:cubicBezTo>
                  <a:cubicBezTo>
                    <a:pt x="5370" y="4619"/>
                    <a:pt x="5462" y="4650"/>
                    <a:pt x="5555" y="4686"/>
                  </a:cubicBezTo>
                  <a:cubicBezTo>
                    <a:pt x="5619" y="4714"/>
                    <a:pt x="5699" y="4742"/>
                    <a:pt x="5733" y="4800"/>
                  </a:cubicBezTo>
                  <a:cubicBezTo>
                    <a:pt x="5791" y="4886"/>
                    <a:pt x="5693" y="5000"/>
                    <a:pt x="5650" y="5077"/>
                  </a:cubicBezTo>
                  <a:cubicBezTo>
                    <a:pt x="5579" y="5199"/>
                    <a:pt x="5435" y="5402"/>
                    <a:pt x="5462" y="5546"/>
                  </a:cubicBezTo>
                  <a:cubicBezTo>
                    <a:pt x="5467" y="5571"/>
                    <a:pt x="5486" y="5586"/>
                    <a:pt x="5511" y="5586"/>
                  </a:cubicBezTo>
                  <a:cubicBezTo>
                    <a:pt x="5517" y="5586"/>
                    <a:pt x="5523" y="5585"/>
                    <a:pt x="5530" y="5583"/>
                  </a:cubicBezTo>
                  <a:cubicBezTo>
                    <a:pt x="5923" y="5593"/>
                    <a:pt x="6369" y="5700"/>
                    <a:pt x="6691" y="5912"/>
                  </a:cubicBezTo>
                  <a:cubicBezTo>
                    <a:pt x="6808" y="5992"/>
                    <a:pt x="6931" y="6109"/>
                    <a:pt x="6925" y="6253"/>
                  </a:cubicBezTo>
                  <a:cubicBezTo>
                    <a:pt x="6912" y="6462"/>
                    <a:pt x="6682" y="6588"/>
                    <a:pt x="6531" y="6708"/>
                  </a:cubicBezTo>
                  <a:cubicBezTo>
                    <a:pt x="6270" y="6920"/>
                    <a:pt x="6092" y="7128"/>
                    <a:pt x="6018" y="7445"/>
                  </a:cubicBezTo>
                  <a:cubicBezTo>
                    <a:pt x="5957" y="7724"/>
                    <a:pt x="5677" y="7835"/>
                    <a:pt x="5389" y="7875"/>
                  </a:cubicBezTo>
                  <a:cubicBezTo>
                    <a:pt x="5199" y="8488"/>
                    <a:pt x="4819" y="8561"/>
                    <a:pt x="4649" y="8561"/>
                  </a:cubicBezTo>
                  <a:cubicBezTo>
                    <a:pt x="4595" y="8561"/>
                    <a:pt x="4562" y="8554"/>
                    <a:pt x="4562" y="8554"/>
                  </a:cubicBezTo>
                  <a:cubicBezTo>
                    <a:pt x="4501" y="8701"/>
                    <a:pt x="4403" y="8956"/>
                    <a:pt x="4212" y="8999"/>
                  </a:cubicBezTo>
                  <a:cubicBezTo>
                    <a:pt x="4191" y="9004"/>
                    <a:pt x="4168" y="9005"/>
                    <a:pt x="4146" y="9005"/>
                  </a:cubicBezTo>
                  <a:cubicBezTo>
                    <a:pt x="4133" y="9005"/>
                    <a:pt x="4119" y="9005"/>
                    <a:pt x="4106" y="9005"/>
                  </a:cubicBezTo>
                  <a:cubicBezTo>
                    <a:pt x="4060" y="9005"/>
                    <a:pt x="4016" y="9009"/>
                    <a:pt x="3982" y="9045"/>
                  </a:cubicBezTo>
                  <a:cubicBezTo>
                    <a:pt x="3859" y="9180"/>
                    <a:pt x="3917" y="9398"/>
                    <a:pt x="3948" y="9552"/>
                  </a:cubicBezTo>
                  <a:cubicBezTo>
                    <a:pt x="3963" y="9638"/>
                    <a:pt x="4059" y="9930"/>
                    <a:pt x="3902" y="9951"/>
                  </a:cubicBezTo>
                  <a:cubicBezTo>
                    <a:pt x="3888" y="9954"/>
                    <a:pt x="3874" y="9955"/>
                    <a:pt x="3860" y="9955"/>
                  </a:cubicBezTo>
                  <a:cubicBezTo>
                    <a:pt x="3732" y="9955"/>
                    <a:pt x="3618" y="9857"/>
                    <a:pt x="3579" y="9749"/>
                  </a:cubicBezTo>
                  <a:cubicBezTo>
                    <a:pt x="3506" y="9540"/>
                    <a:pt x="3546" y="9300"/>
                    <a:pt x="3564" y="9091"/>
                  </a:cubicBezTo>
                  <a:cubicBezTo>
                    <a:pt x="3592" y="8809"/>
                    <a:pt x="3567" y="8554"/>
                    <a:pt x="3481" y="8280"/>
                  </a:cubicBezTo>
                  <a:cubicBezTo>
                    <a:pt x="3429" y="8124"/>
                    <a:pt x="3321" y="7912"/>
                    <a:pt x="3392" y="7749"/>
                  </a:cubicBezTo>
                  <a:cubicBezTo>
                    <a:pt x="3426" y="7663"/>
                    <a:pt x="3515" y="7629"/>
                    <a:pt x="3576" y="7568"/>
                  </a:cubicBezTo>
                  <a:cubicBezTo>
                    <a:pt x="3659" y="7479"/>
                    <a:pt x="3718" y="7371"/>
                    <a:pt x="3748" y="7257"/>
                  </a:cubicBezTo>
                  <a:cubicBezTo>
                    <a:pt x="3788" y="7104"/>
                    <a:pt x="3807" y="6864"/>
                    <a:pt x="3653" y="6757"/>
                  </a:cubicBezTo>
                  <a:cubicBezTo>
                    <a:pt x="3518" y="6662"/>
                    <a:pt x="3285" y="6619"/>
                    <a:pt x="3205" y="6474"/>
                  </a:cubicBezTo>
                  <a:cubicBezTo>
                    <a:pt x="3152" y="6385"/>
                    <a:pt x="3235" y="6311"/>
                    <a:pt x="3281" y="6238"/>
                  </a:cubicBezTo>
                  <a:cubicBezTo>
                    <a:pt x="3358" y="6115"/>
                    <a:pt x="3367" y="5986"/>
                    <a:pt x="3300" y="5854"/>
                  </a:cubicBezTo>
                  <a:cubicBezTo>
                    <a:pt x="3205" y="5669"/>
                    <a:pt x="2959" y="5543"/>
                    <a:pt x="2907" y="5341"/>
                  </a:cubicBezTo>
                  <a:cubicBezTo>
                    <a:pt x="2855" y="5110"/>
                    <a:pt x="3159" y="4908"/>
                    <a:pt x="3306" y="4772"/>
                  </a:cubicBezTo>
                  <a:cubicBezTo>
                    <a:pt x="3420" y="4671"/>
                    <a:pt x="3530" y="4570"/>
                    <a:pt x="3638" y="4462"/>
                  </a:cubicBezTo>
                  <a:cubicBezTo>
                    <a:pt x="3712" y="4385"/>
                    <a:pt x="3798" y="4302"/>
                    <a:pt x="3841" y="4207"/>
                  </a:cubicBezTo>
                  <a:cubicBezTo>
                    <a:pt x="3863" y="4156"/>
                    <a:pt x="3838" y="4137"/>
                    <a:pt x="3794" y="4137"/>
                  </a:cubicBezTo>
                  <a:cubicBezTo>
                    <a:pt x="3785" y="4137"/>
                    <a:pt x="3774" y="4138"/>
                    <a:pt x="3764" y="4140"/>
                  </a:cubicBezTo>
                  <a:cubicBezTo>
                    <a:pt x="3651" y="4157"/>
                    <a:pt x="3550" y="4191"/>
                    <a:pt x="3438" y="4191"/>
                  </a:cubicBezTo>
                  <a:cubicBezTo>
                    <a:pt x="3413" y="4191"/>
                    <a:pt x="3388" y="4190"/>
                    <a:pt x="3361" y="4186"/>
                  </a:cubicBezTo>
                  <a:cubicBezTo>
                    <a:pt x="3245" y="4164"/>
                    <a:pt x="3131" y="4112"/>
                    <a:pt x="3051" y="4032"/>
                  </a:cubicBezTo>
                  <a:cubicBezTo>
                    <a:pt x="3036" y="3915"/>
                    <a:pt x="3023" y="3796"/>
                    <a:pt x="2993" y="3682"/>
                  </a:cubicBezTo>
                  <a:cubicBezTo>
                    <a:pt x="2980" y="3639"/>
                    <a:pt x="2965" y="3587"/>
                    <a:pt x="2922" y="3559"/>
                  </a:cubicBezTo>
                  <a:cubicBezTo>
                    <a:pt x="2845" y="3510"/>
                    <a:pt x="2793" y="3510"/>
                    <a:pt x="2738" y="3424"/>
                  </a:cubicBezTo>
                  <a:cubicBezTo>
                    <a:pt x="2692" y="3350"/>
                    <a:pt x="2667" y="3273"/>
                    <a:pt x="2600" y="3209"/>
                  </a:cubicBezTo>
                  <a:cubicBezTo>
                    <a:pt x="2544" y="3157"/>
                    <a:pt x="2474" y="3114"/>
                    <a:pt x="2406" y="3080"/>
                  </a:cubicBezTo>
                  <a:cubicBezTo>
                    <a:pt x="2277" y="3012"/>
                    <a:pt x="2179" y="2942"/>
                    <a:pt x="2200" y="2794"/>
                  </a:cubicBezTo>
                  <a:cubicBezTo>
                    <a:pt x="2240" y="2536"/>
                    <a:pt x="2440" y="2321"/>
                    <a:pt x="2504" y="2069"/>
                  </a:cubicBezTo>
                  <a:cubicBezTo>
                    <a:pt x="2519" y="2011"/>
                    <a:pt x="2528" y="1870"/>
                    <a:pt x="2467" y="1870"/>
                  </a:cubicBezTo>
                  <a:cubicBezTo>
                    <a:pt x="2450" y="1870"/>
                    <a:pt x="2428" y="1881"/>
                    <a:pt x="2400" y="1906"/>
                  </a:cubicBezTo>
                  <a:cubicBezTo>
                    <a:pt x="2335" y="1968"/>
                    <a:pt x="2289" y="2054"/>
                    <a:pt x="2252" y="2131"/>
                  </a:cubicBezTo>
                  <a:cubicBezTo>
                    <a:pt x="2228" y="2177"/>
                    <a:pt x="2197" y="2254"/>
                    <a:pt x="2145" y="2272"/>
                  </a:cubicBezTo>
                  <a:cubicBezTo>
                    <a:pt x="2138" y="2275"/>
                    <a:pt x="2133" y="2276"/>
                    <a:pt x="2128" y="2276"/>
                  </a:cubicBezTo>
                  <a:cubicBezTo>
                    <a:pt x="2065" y="2276"/>
                    <a:pt x="2121" y="2056"/>
                    <a:pt x="2130" y="2039"/>
                  </a:cubicBezTo>
                  <a:cubicBezTo>
                    <a:pt x="2277" y="1578"/>
                    <a:pt x="2713" y="1329"/>
                    <a:pt x="3082" y="1028"/>
                  </a:cubicBezTo>
                  <a:cubicBezTo>
                    <a:pt x="3113" y="1000"/>
                    <a:pt x="3343" y="844"/>
                    <a:pt x="3306" y="795"/>
                  </a:cubicBezTo>
                  <a:cubicBezTo>
                    <a:pt x="3199" y="795"/>
                    <a:pt x="3119" y="764"/>
                    <a:pt x="3051" y="718"/>
                  </a:cubicBezTo>
                  <a:cubicBezTo>
                    <a:pt x="1991" y="1304"/>
                    <a:pt x="1137" y="2195"/>
                    <a:pt x="640" y="3243"/>
                  </a:cubicBezTo>
                  <a:cubicBezTo>
                    <a:pt x="136" y="4293"/>
                    <a:pt x="1" y="5482"/>
                    <a:pt x="256" y="6606"/>
                  </a:cubicBezTo>
                  <a:cubicBezTo>
                    <a:pt x="686" y="8541"/>
                    <a:pt x="2256" y="10160"/>
                    <a:pt x="4283" y="10765"/>
                  </a:cubicBezTo>
                  <a:cubicBezTo>
                    <a:pt x="4873" y="10943"/>
                    <a:pt x="5494" y="11032"/>
                    <a:pt x="6114" y="11032"/>
                  </a:cubicBezTo>
                  <a:cubicBezTo>
                    <a:pt x="6705" y="11032"/>
                    <a:pt x="7295" y="10952"/>
                    <a:pt x="7861" y="10793"/>
                  </a:cubicBezTo>
                  <a:cubicBezTo>
                    <a:pt x="9047" y="10458"/>
                    <a:pt x="10104" y="9776"/>
                    <a:pt x="10862" y="8864"/>
                  </a:cubicBezTo>
                  <a:cubicBezTo>
                    <a:pt x="10927" y="8761"/>
                    <a:pt x="11106" y="8490"/>
                    <a:pt x="11147" y="8490"/>
                  </a:cubicBezTo>
                  <a:cubicBezTo>
                    <a:pt x="11148" y="8490"/>
                    <a:pt x="11150" y="8491"/>
                    <a:pt x="11151" y="8492"/>
                  </a:cubicBezTo>
                  <a:cubicBezTo>
                    <a:pt x="11101" y="8440"/>
                    <a:pt x="11048" y="8388"/>
                    <a:pt x="10980" y="8388"/>
                  </a:cubicBezTo>
                  <a:cubicBezTo>
                    <a:pt x="10959" y="8388"/>
                    <a:pt x="10938" y="8393"/>
                    <a:pt x="10915" y="8403"/>
                  </a:cubicBezTo>
                  <a:cubicBezTo>
                    <a:pt x="10826" y="8446"/>
                    <a:pt x="10752" y="8523"/>
                    <a:pt x="10684" y="8587"/>
                  </a:cubicBezTo>
                  <a:cubicBezTo>
                    <a:pt x="10485" y="8787"/>
                    <a:pt x="10306" y="9002"/>
                    <a:pt x="10095" y="9186"/>
                  </a:cubicBezTo>
                  <a:cubicBezTo>
                    <a:pt x="9993" y="9279"/>
                    <a:pt x="9880" y="9362"/>
                    <a:pt x="9781" y="9460"/>
                  </a:cubicBezTo>
                  <a:cubicBezTo>
                    <a:pt x="9717" y="9524"/>
                    <a:pt x="9658" y="9601"/>
                    <a:pt x="9582" y="9656"/>
                  </a:cubicBezTo>
                  <a:cubicBezTo>
                    <a:pt x="9564" y="9668"/>
                    <a:pt x="9548" y="9672"/>
                    <a:pt x="9532" y="9672"/>
                  </a:cubicBezTo>
                  <a:cubicBezTo>
                    <a:pt x="9410" y="9672"/>
                    <a:pt x="9322" y="9386"/>
                    <a:pt x="9308" y="9315"/>
                  </a:cubicBezTo>
                  <a:cubicBezTo>
                    <a:pt x="9265" y="9104"/>
                    <a:pt x="9397" y="8925"/>
                    <a:pt x="9557" y="8793"/>
                  </a:cubicBezTo>
                  <a:cubicBezTo>
                    <a:pt x="9665" y="8704"/>
                    <a:pt x="9935" y="8581"/>
                    <a:pt x="9947" y="8434"/>
                  </a:cubicBezTo>
                  <a:cubicBezTo>
                    <a:pt x="9962" y="8277"/>
                    <a:pt x="9766" y="8136"/>
                    <a:pt x="9827" y="7979"/>
                  </a:cubicBezTo>
                  <a:cubicBezTo>
                    <a:pt x="9864" y="7881"/>
                    <a:pt x="9996" y="7856"/>
                    <a:pt x="10064" y="7786"/>
                  </a:cubicBezTo>
                  <a:cubicBezTo>
                    <a:pt x="10147" y="7706"/>
                    <a:pt x="10184" y="7601"/>
                    <a:pt x="10211" y="7497"/>
                  </a:cubicBezTo>
                  <a:cubicBezTo>
                    <a:pt x="10230" y="7420"/>
                    <a:pt x="10242" y="7334"/>
                    <a:pt x="10285" y="7264"/>
                  </a:cubicBezTo>
                  <a:cubicBezTo>
                    <a:pt x="10325" y="7199"/>
                    <a:pt x="10402" y="7156"/>
                    <a:pt x="10454" y="7092"/>
                  </a:cubicBezTo>
                  <a:cubicBezTo>
                    <a:pt x="10565" y="6935"/>
                    <a:pt x="10641" y="6695"/>
                    <a:pt x="10491" y="6539"/>
                  </a:cubicBezTo>
                  <a:cubicBezTo>
                    <a:pt x="10439" y="6483"/>
                    <a:pt x="10322" y="6453"/>
                    <a:pt x="10300" y="6376"/>
                  </a:cubicBezTo>
                  <a:cubicBezTo>
                    <a:pt x="10285" y="6321"/>
                    <a:pt x="10349" y="6274"/>
                    <a:pt x="10393" y="6247"/>
                  </a:cubicBezTo>
                  <a:cubicBezTo>
                    <a:pt x="10518" y="6152"/>
                    <a:pt x="10675" y="6050"/>
                    <a:pt x="10623" y="5878"/>
                  </a:cubicBezTo>
                  <a:cubicBezTo>
                    <a:pt x="10609" y="5834"/>
                    <a:pt x="10587" y="5819"/>
                    <a:pt x="10559" y="5819"/>
                  </a:cubicBezTo>
                  <a:cubicBezTo>
                    <a:pt x="10498" y="5819"/>
                    <a:pt x="10413" y="5897"/>
                    <a:pt x="10353" y="5897"/>
                  </a:cubicBezTo>
                  <a:cubicBezTo>
                    <a:pt x="10351" y="5897"/>
                    <a:pt x="10349" y="5897"/>
                    <a:pt x="10346" y="5897"/>
                  </a:cubicBezTo>
                  <a:cubicBezTo>
                    <a:pt x="10224" y="5891"/>
                    <a:pt x="10260" y="5654"/>
                    <a:pt x="10242" y="5577"/>
                  </a:cubicBezTo>
                  <a:cubicBezTo>
                    <a:pt x="10236" y="5556"/>
                    <a:pt x="10211" y="5548"/>
                    <a:pt x="10177" y="5548"/>
                  </a:cubicBezTo>
                  <a:cubicBezTo>
                    <a:pt x="10077" y="5548"/>
                    <a:pt x="9896" y="5616"/>
                    <a:pt x="9864" y="5623"/>
                  </a:cubicBezTo>
                  <a:cubicBezTo>
                    <a:pt x="9757" y="5653"/>
                    <a:pt x="9620" y="5692"/>
                    <a:pt x="9491" y="5692"/>
                  </a:cubicBezTo>
                  <a:cubicBezTo>
                    <a:pt x="9396" y="5692"/>
                    <a:pt x="9305" y="5671"/>
                    <a:pt x="9234" y="5608"/>
                  </a:cubicBezTo>
                  <a:cubicBezTo>
                    <a:pt x="9096" y="5485"/>
                    <a:pt x="9078" y="5279"/>
                    <a:pt x="9004" y="5123"/>
                  </a:cubicBezTo>
                  <a:cubicBezTo>
                    <a:pt x="8912" y="4917"/>
                    <a:pt x="8740" y="4775"/>
                    <a:pt x="8611" y="4600"/>
                  </a:cubicBezTo>
                  <a:cubicBezTo>
                    <a:pt x="8506" y="4456"/>
                    <a:pt x="8743" y="4502"/>
                    <a:pt x="8832" y="4468"/>
                  </a:cubicBezTo>
                  <a:cubicBezTo>
                    <a:pt x="9010" y="4404"/>
                    <a:pt x="9041" y="4210"/>
                    <a:pt x="9041" y="4057"/>
                  </a:cubicBezTo>
                  <a:cubicBezTo>
                    <a:pt x="9041" y="3915"/>
                    <a:pt x="9016" y="3777"/>
                    <a:pt x="9004" y="3639"/>
                  </a:cubicBezTo>
                  <a:cubicBezTo>
                    <a:pt x="9001" y="3559"/>
                    <a:pt x="8995" y="3458"/>
                    <a:pt x="9032" y="3381"/>
                  </a:cubicBezTo>
                  <a:cubicBezTo>
                    <a:pt x="9093" y="3270"/>
                    <a:pt x="9265" y="3310"/>
                    <a:pt x="9370" y="3270"/>
                  </a:cubicBezTo>
                  <a:cubicBezTo>
                    <a:pt x="9449" y="3237"/>
                    <a:pt x="9449" y="3160"/>
                    <a:pt x="9462" y="3089"/>
                  </a:cubicBezTo>
                  <a:cubicBezTo>
                    <a:pt x="9477" y="2982"/>
                    <a:pt x="9554" y="2963"/>
                    <a:pt x="9658" y="2942"/>
                  </a:cubicBezTo>
                  <a:cubicBezTo>
                    <a:pt x="9861" y="2896"/>
                    <a:pt x="10058" y="2773"/>
                    <a:pt x="10270" y="2767"/>
                  </a:cubicBezTo>
                  <a:cubicBezTo>
                    <a:pt x="10349" y="2767"/>
                    <a:pt x="10414" y="2803"/>
                    <a:pt x="10432" y="2880"/>
                  </a:cubicBezTo>
                  <a:cubicBezTo>
                    <a:pt x="10448" y="2932"/>
                    <a:pt x="10426" y="3052"/>
                    <a:pt x="10469" y="3095"/>
                  </a:cubicBezTo>
                  <a:cubicBezTo>
                    <a:pt x="10488" y="3111"/>
                    <a:pt x="10540" y="3104"/>
                    <a:pt x="10565" y="3117"/>
                  </a:cubicBezTo>
                  <a:cubicBezTo>
                    <a:pt x="10687" y="3175"/>
                    <a:pt x="10770" y="3298"/>
                    <a:pt x="10856" y="3393"/>
                  </a:cubicBezTo>
                  <a:cubicBezTo>
                    <a:pt x="10884" y="3424"/>
                    <a:pt x="10936" y="3516"/>
                    <a:pt x="10991" y="3519"/>
                  </a:cubicBezTo>
                  <a:cubicBezTo>
                    <a:pt x="10993" y="3519"/>
                    <a:pt x="10995" y="3520"/>
                    <a:pt x="10997" y="3520"/>
                  </a:cubicBezTo>
                  <a:cubicBezTo>
                    <a:pt x="11043" y="3520"/>
                    <a:pt x="11103" y="3454"/>
                    <a:pt x="11136" y="3436"/>
                  </a:cubicBezTo>
                  <a:cubicBezTo>
                    <a:pt x="11231" y="3378"/>
                    <a:pt x="11375" y="3356"/>
                    <a:pt x="11440" y="3264"/>
                  </a:cubicBezTo>
                  <a:cubicBezTo>
                    <a:pt x="11498" y="3166"/>
                    <a:pt x="11375" y="3111"/>
                    <a:pt x="11305" y="3089"/>
                  </a:cubicBezTo>
                  <a:cubicBezTo>
                    <a:pt x="11167" y="3049"/>
                    <a:pt x="11022" y="3065"/>
                    <a:pt x="10884" y="3028"/>
                  </a:cubicBezTo>
                  <a:cubicBezTo>
                    <a:pt x="10801" y="3006"/>
                    <a:pt x="10801" y="2960"/>
                    <a:pt x="10801" y="2896"/>
                  </a:cubicBezTo>
                  <a:cubicBezTo>
                    <a:pt x="10801" y="2806"/>
                    <a:pt x="10724" y="2760"/>
                    <a:pt x="10644" y="2730"/>
                  </a:cubicBezTo>
                  <a:cubicBezTo>
                    <a:pt x="10518" y="2684"/>
                    <a:pt x="10423" y="2607"/>
                    <a:pt x="10353" y="2499"/>
                  </a:cubicBezTo>
                  <a:cubicBezTo>
                    <a:pt x="10316" y="2441"/>
                    <a:pt x="10203" y="2288"/>
                    <a:pt x="10112" y="2288"/>
                  </a:cubicBezTo>
                  <a:cubicBezTo>
                    <a:pt x="10083" y="2288"/>
                    <a:pt x="10055" y="2304"/>
                    <a:pt x="10033" y="2346"/>
                  </a:cubicBezTo>
                  <a:cubicBezTo>
                    <a:pt x="9952" y="2508"/>
                    <a:pt x="9877" y="2650"/>
                    <a:pt x="9654" y="2650"/>
                  </a:cubicBezTo>
                  <a:cubicBezTo>
                    <a:pt x="9649" y="2650"/>
                    <a:pt x="9645" y="2650"/>
                    <a:pt x="9640" y="2650"/>
                  </a:cubicBezTo>
                  <a:cubicBezTo>
                    <a:pt x="9449" y="2641"/>
                    <a:pt x="9302" y="2475"/>
                    <a:pt x="9302" y="2303"/>
                  </a:cubicBezTo>
                  <a:cubicBezTo>
                    <a:pt x="9296" y="2094"/>
                    <a:pt x="9600" y="2106"/>
                    <a:pt x="9578" y="1888"/>
                  </a:cubicBezTo>
                  <a:cubicBezTo>
                    <a:pt x="9551" y="1645"/>
                    <a:pt x="9250" y="1510"/>
                    <a:pt x="9047" y="1403"/>
                  </a:cubicBezTo>
                  <a:cubicBezTo>
                    <a:pt x="9041" y="1400"/>
                    <a:pt x="8903" y="1332"/>
                    <a:pt x="8921" y="1320"/>
                  </a:cubicBezTo>
                  <a:cubicBezTo>
                    <a:pt x="8935" y="1312"/>
                    <a:pt x="8954" y="1309"/>
                    <a:pt x="8975" y="1309"/>
                  </a:cubicBezTo>
                  <a:cubicBezTo>
                    <a:pt x="9056" y="1309"/>
                    <a:pt x="9176" y="1353"/>
                    <a:pt x="9219" y="1375"/>
                  </a:cubicBezTo>
                  <a:cubicBezTo>
                    <a:pt x="9323" y="1427"/>
                    <a:pt x="9465" y="1605"/>
                    <a:pt x="9607" y="1605"/>
                  </a:cubicBezTo>
                  <a:cubicBezTo>
                    <a:pt x="9633" y="1605"/>
                    <a:pt x="9660" y="1599"/>
                    <a:pt x="9686" y="1584"/>
                  </a:cubicBezTo>
                  <a:cubicBezTo>
                    <a:pt x="9855" y="1489"/>
                    <a:pt x="9502" y="1228"/>
                    <a:pt x="9425" y="1194"/>
                  </a:cubicBezTo>
                  <a:cubicBezTo>
                    <a:pt x="9342" y="1154"/>
                    <a:pt x="9219" y="1163"/>
                    <a:pt x="9158" y="1092"/>
                  </a:cubicBezTo>
                  <a:cubicBezTo>
                    <a:pt x="9105" y="1037"/>
                    <a:pt x="9109" y="945"/>
                    <a:pt x="9078" y="874"/>
                  </a:cubicBezTo>
                  <a:cubicBezTo>
                    <a:pt x="8995" y="690"/>
                    <a:pt x="8725" y="564"/>
                    <a:pt x="8519" y="530"/>
                  </a:cubicBezTo>
                  <a:cubicBezTo>
                    <a:pt x="8365" y="503"/>
                    <a:pt x="8156" y="417"/>
                    <a:pt x="8141" y="257"/>
                  </a:cubicBezTo>
                  <a:cubicBezTo>
                    <a:pt x="8092" y="239"/>
                    <a:pt x="8036" y="223"/>
                    <a:pt x="7987" y="208"/>
                  </a:cubicBezTo>
                  <a:cubicBezTo>
                    <a:pt x="7803" y="288"/>
                    <a:pt x="7634" y="386"/>
                    <a:pt x="7447" y="463"/>
                  </a:cubicBezTo>
                  <a:cubicBezTo>
                    <a:pt x="7383" y="490"/>
                    <a:pt x="7281" y="539"/>
                    <a:pt x="7194" y="539"/>
                  </a:cubicBezTo>
                  <a:cubicBezTo>
                    <a:pt x="7164" y="539"/>
                    <a:pt x="7136" y="533"/>
                    <a:pt x="7112" y="518"/>
                  </a:cubicBezTo>
                  <a:cubicBezTo>
                    <a:pt x="6968" y="429"/>
                    <a:pt x="7140" y="162"/>
                    <a:pt x="7023" y="42"/>
                  </a:cubicBezTo>
                  <a:cubicBezTo>
                    <a:pt x="6992" y="10"/>
                    <a:pt x="6946" y="0"/>
                    <a:pt x="6895" y="0"/>
                  </a:cubicBez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8121443" y="3298470"/>
              <a:ext cx="14050" cy="18373"/>
            </a:xfrm>
            <a:custGeom>
              <a:rect b="b" l="l" r="r" t="t"/>
              <a:pathLst>
                <a:path extrusionOk="0" h="374" w="286">
                  <a:moveTo>
                    <a:pt x="282" y="1"/>
                  </a:moveTo>
                  <a:cubicBezTo>
                    <a:pt x="246" y="1"/>
                    <a:pt x="62" y="271"/>
                    <a:pt x="0" y="374"/>
                  </a:cubicBezTo>
                  <a:cubicBezTo>
                    <a:pt x="16" y="355"/>
                    <a:pt x="34" y="334"/>
                    <a:pt x="49" y="315"/>
                  </a:cubicBezTo>
                  <a:cubicBezTo>
                    <a:pt x="132" y="211"/>
                    <a:pt x="212" y="110"/>
                    <a:pt x="286" y="2"/>
                  </a:cubicBezTo>
                  <a:cubicBezTo>
                    <a:pt x="285" y="1"/>
                    <a:pt x="284" y="1"/>
                    <a:pt x="282" y="1"/>
                  </a:cubicBezTo>
                  <a:close/>
                </a:path>
              </a:pathLst>
            </a:custGeom>
            <a:solidFill>
              <a:srgbClr val="249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7620618" y="3028776"/>
              <a:ext cx="5011" cy="9530"/>
            </a:xfrm>
            <a:custGeom>
              <a:rect b="b" l="l" r="r" t="t"/>
              <a:pathLst>
                <a:path extrusionOk="0" h="194" w="102">
                  <a:moveTo>
                    <a:pt x="102" y="0"/>
                  </a:moveTo>
                  <a:cubicBezTo>
                    <a:pt x="68" y="61"/>
                    <a:pt x="31" y="126"/>
                    <a:pt x="0" y="193"/>
                  </a:cubicBezTo>
                  <a:cubicBezTo>
                    <a:pt x="37" y="126"/>
                    <a:pt x="68" y="61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7625579" y="3027695"/>
              <a:ext cx="639" cy="933"/>
            </a:xfrm>
            <a:custGeom>
              <a:rect b="b" l="l" r="r" t="t"/>
              <a:pathLst>
                <a:path extrusionOk="0" h="19" w="13">
                  <a:moveTo>
                    <a:pt x="13" y="0"/>
                  </a:moveTo>
                  <a:cubicBezTo>
                    <a:pt x="7" y="7"/>
                    <a:pt x="4" y="10"/>
                    <a:pt x="1" y="19"/>
                  </a:cubicBezTo>
                  <a:cubicBezTo>
                    <a:pt x="4" y="16"/>
                    <a:pt x="7" y="7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7619832" y="3037962"/>
              <a:ext cx="835" cy="1523"/>
            </a:xfrm>
            <a:custGeom>
              <a:rect b="b" l="l" r="r" t="t"/>
              <a:pathLst>
                <a:path extrusionOk="0" h="31" w="17">
                  <a:moveTo>
                    <a:pt x="16" y="0"/>
                  </a:moveTo>
                  <a:cubicBezTo>
                    <a:pt x="13" y="13"/>
                    <a:pt x="4" y="22"/>
                    <a:pt x="1" y="31"/>
                  </a:cubicBezTo>
                  <a:cubicBezTo>
                    <a:pt x="7" y="25"/>
                    <a:pt x="13" y="13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7610645" y="3050489"/>
              <a:ext cx="4421" cy="10906"/>
            </a:xfrm>
            <a:custGeom>
              <a:rect b="b" l="l" r="r" t="t"/>
              <a:pathLst>
                <a:path extrusionOk="0" h="222" w="90">
                  <a:moveTo>
                    <a:pt x="90" y="0"/>
                  </a:moveTo>
                  <a:cubicBezTo>
                    <a:pt x="59" y="74"/>
                    <a:pt x="28" y="151"/>
                    <a:pt x="1" y="221"/>
                  </a:cubicBezTo>
                  <a:cubicBezTo>
                    <a:pt x="28" y="151"/>
                    <a:pt x="59" y="74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7615607" y="3039436"/>
              <a:ext cx="4274" cy="9432"/>
            </a:xfrm>
            <a:custGeom>
              <a:rect b="b" l="l" r="r" t="t"/>
              <a:pathLst>
                <a:path extrusionOk="0" h="192" w="87">
                  <a:moveTo>
                    <a:pt x="87" y="1"/>
                  </a:moveTo>
                  <a:cubicBezTo>
                    <a:pt x="56" y="62"/>
                    <a:pt x="32" y="130"/>
                    <a:pt x="1" y="191"/>
                  </a:cubicBezTo>
                  <a:cubicBezTo>
                    <a:pt x="32" y="130"/>
                    <a:pt x="56" y="62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626169" y="2878013"/>
              <a:ext cx="353946" cy="492675"/>
            </a:xfrm>
            <a:custGeom>
              <a:rect b="b" l="l" r="r" t="t"/>
              <a:pathLst>
                <a:path extrusionOk="0" h="10029" w="7205">
                  <a:moveTo>
                    <a:pt x="5330" y="0"/>
                  </a:moveTo>
                  <a:cubicBezTo>
                    <a:pt x="3005" y="6"/>
                    <a:pt x="987" y="1241"/>
                    <a:pt x="1" y="3047"/>
                  </a:cubicBezTo>
                  <a:cubicBezTo>
                    <a:pt x="514" y="2110"/>
                    <a:pt x="1306" y="1324"/>
                    <a:pt x="2277" y="787"/>
                  </a:cubicBezTo>
                  <a:cubicBezTo>
                    <a:pt x="2342" y="833"/>
                    <a:pt x="2428" y="863"/>
                    <a:pt x="2535" y="863"/>
                  </a:cubicBezTo>
                  <a:cubicBezTo>
                    <a:pt x="2535" y="863"/>
                    <a:pt x="2649" y="863"/>
                    <a:pt x="1915" y="1395"/>
                  </a:cubicBezTo>
                  <a:cubicBezTo>
                    <a:pt x="1345" y="1809"/>
                    <a:pt x="1260" y="2348"/>
                    <a:pt x="1358" y="2348"/>
                  </a:cubicBezTo>
                  <a:cubicBezTo>
                    <a:pt x="1386" y="2348"/>
                    <a:pt x="1428" y="2304"/>
                    <a:pt x="1478" y="2203"/>
                  </a:cubicBezTo>
                  <a:cubicBezTo>
                    <a:pt x="1567" y="2023"/>
                    <a:pt x="1652" y="1938"/>
                    <a:pt x="1702" y="1938"/>
                  </a:cubicBezTo>
                  <a:cubicBezTo>
                    <a:pt x="1782" y="1938"/>
                    <a:pt x="1773" y="2158"/>
                    <a:pt x="1546" y="2565"/>
                  </a:cubicBezTo>
                  <a:cubicBezTo>
                    <a:pt x="1177" y="3226"/>
                    <a:pt x="1740" y="3011"/>
                    <a:pt x="1930" y="3416"/>
                  </a:cubicBezTo>
                  <a:cubicBezTo>
                    <a:pt x="2124" y="3818"/>
                    <a:pt x="2191" y="3330"/>
                    <a:pt x="2280" y="4095"/>
                  </a:cubicBezTo>
                  <a:cubicBezTo>
                    <a:pt x="2280" y="4095"/>
                    <a:pt x="2428" y="4256"/>
                    <a:pt x="2697" y="4256"/>
                  </a:cubicBezTo>
                  <a:cubicBezTo>
                    <a:pt x="2765" y="4256"/>
                    <a:pt x="2840" y="4246"/>
                    <a:pt x="2922" y="4221"/>
                  </a:cubicBezTo>
                  <a:cubicBezTo>
                    <a:pt x="2970" y="4206"/>
                    <a:pt x="3005" y="4200"/>
                    <a:pt x="3030" y="4200"/>
                  </a:cubicBezTo>
                  <a:cubicBezTo>
                    <a:pt x="3227" y="4200"/>
                    <a:pt x="2802" y="4602"/>
                    <a:pt x="2418" y="4943"/>
                  </a:cubicBezTo>
                  <a:cubicBezTo>
                    <a:pt x="1982" y="5327"/>
                    <a:pt x="2120" y="5453"/>
                    <a:pt x="2351" y="5689"/>
                  </a:cubicBezTo>
                  <a:cubicBezTo>
                    <a:pt x="2581" y="5923"/>
                    <a:pt x="2673" y="6113"/>
                    <a:pt x="2464" y="6368"/>
                  </a:cubicBezTo>
                  <a:cubicBezTo>
                    <a:pt x="2256" y="6620"/>
                    <a:pt x="2787" y="6706"/>
                    <a:pt x="2922" y="6853"/>
                  </a:cubicBezTo>
                  <a:cubicBezTo>
                    <a:pt x="3060" y="7004"/>
                    <a:pt x="3036" y="7492"/>
                    <a:pt x="2713" y="7707"/>
                  </a:cubicBezTo>
                  <a:cubicBezTo>
                    <a:pt x="2391" y="7919"/>
                    <a:pt x="2876" y="8386"/>
                    <a:pt x="2805" y="9046"/>
                  </a:cubicBezTo>
                  <a:cubicBezTo>
                    <a:pt x="2738" y="9707"/>
                    <a:pt x="2753" y="9980"/>
                    <a:pt x="3079" y="10026"/>
                  </a:cubicBezTo>
                  <a:cubicBezTo>
                    <a:pt x="3090" y="10028"/>
                    <a:pt x="3100" y="10028"/>
                    <a:pt x="3109" y="10028"/>
                  </a:cubicBezTo>
                  <a:cubicBezTo>
                    <a:pt x="3380" y="10028"/>
                    <a:pt x="3040" y="9446"/>
                    <a:pt x="3174" y="9179"/>
                  </a:cubicBezTo>
                  <a:cubicBezTo>
                    <a:pt x="3219" y="9089"/>
                    <a:pt x="3266" y="9077"/>
                    <a:pt x="3320" y="9077"/>
                  </a:cubicBezTo>
                  <a:cubicBezTo>
                    <a:pt x="3339" y="9077"/>
                    <a:pt x="3359" y="9079"/>
                    <a:pt x="3381" y="9079"/>
                  </a:cubicBezTo>
                  <a:cubicBezTo>
                    <a:pt x="3484" y="9079"/>
                    <a:pt x="3614" y="9044"/>
                    <a:pt x="3791" y="8626"/>
                  </a:cubicBezTo>
                  <a:cubicBezTo>
                    <a:pt x="3791" y="8626"/>
                    <a:pt x="3824" y="8633"/>
                    <a:pt x="3878" y="8633"/>
                  </a:cubicBezTo>
                  <a:cubicBezTo>
                    <a:pt x="4048" y="8633"/>
                    <a:pt x="4428" y="8560"/>
                    <a:pt x="4618" y="7947"/>
                  </a:cubicBezTo>
                  <a:cubicBezTo>
                    <a:pt x="4618" y="7947"/>
                    <a:pt x="5122" y="7879"/>
                    <a:pt x="5214" y="7627"/>
                  </a:cubicBezTo>
                  <a:cubicBezTo>
                    <a:pt x="5306" y="7372"/>
                    <a:pt x="5189" y="7200"/>
                    <a:pt x="5923" y="6647"/>
                  </a:cubicBezTo>
                  <a:cubicBezTo>
                    <a:pt x="6657" y="6095"/>
                    <a:pt x="5419" y="5668"/>
                    <a:pt x="4753" y="5649"/>
                  </a:cubicBezTo>
                  <a:cubicBezTo>
                    <a:pt x="4753" y="5649"/>
                    <a:pt x="4742" y="5653"/>
                    <a:pt x="4730" y="5653"/>
                  </a:cubicBezTo>
                  <a:cubicBezTo>
                    <a:pt x="4680" y="5653"/>
                    <a:pt x="4596" y="5595"/>
                    <a:pt x="4937" y="5032"/>
                  </a:cubicBezTo>
                  <a:cubicBezTo>
                    <a:pt x="5125" y="4721"/>
                    <a:pt x="4569" y="4798"/>
                    <a:pt x="4433" y="4519"/>
                  </a:cubicBezTo>
                  <a:cubicBezTo>
                    <a:pt x="4308" y="4267"/>
                    <a:pt x="4034" y="3982"/>
                    <a:pt x="3496" y="3982"/>
                  </a:cubicBezTo>
                  <a:cubicBezTo>
                    <a:pt x="3444" y="3982"/>
                    <a:pt x="3388" y="3985"/>
                    <a:pt x="3331" y="3990"/>
                  </a:cubicBezTo>
                  <a:cubicBezTo>
                    <a:pt x="2969" y="4027"/>
                    <a:pt x="2753" y="4111"/>
                    <a:pt x="2629" y="4111"/>
                  </a:cubicBezTo>
                  <a:cubicBezTo>
                    <a:pt x="2534" y="4111"/>
                    <a:pt x="2494" y="4062"/>
                    <a:pt x="2483" y="3904"/>
                  </a:cubicBezTo>
                  <a:cubicBezTo>
                    <a:pt x="2461" y="3545"/>
                    <a:pt x="2759" y="3376"/>
                    <a:pt x="2437" y="3333"/>
                  </a:cubicBezTo>
                  <a:cubicBezTo>
                    <a:pt x="2114" y="3290"/>
                    <a:pt x="2277" y="3269"/>
                    <a:pt x="2621" y="2974"/>
                  </a:cubicBezTo>
                  <a:cubicBezTo>
                    <a:pt x="2621" y="2974"/>
                    <a:pt x="2554" y="2932"/>
                    <a:pt x="2457" y="2932"/>
                  </a:cubicBezTo>
                  <a:cubicBezTo>
                    <a:pt x="2385" y="2932"/>
                    <a:pt x="2296" y="2955"/>
                    <a:pt x="2206" y="3038"/>
                  </a:cubicBezTo>
                  <a:cubicBezTo>
                    <a:pt x="2163" y="3078"/>
                    <a:pt x="2112" y="3097"/>
                    <a:pt x="2063" y="3097"/>
                  </a:cubicBezTo>
                  <a:cubicBezTo>
                    <a:pt x="1882" y="3097"/>
                    <a:pt x="1727" y="2841"/>
                    <a:pt x="2068" y="2507"/>
                  </a:cubicBezTo>
                  <a:cubicBezTo>
                    <a:pt x="2309" y="2274"/>
                    <a:pt x="2626" y="2073"/>
                    <a:pt x="2854" y="2073"/>
                  </a:cubicBezTo>
                  <a:cubicBezTo>
                    <a:pt x="3042" y="2073"/>
                    <a:pt x="3170" y="2209"/>
                    <a:pt x="3149" y="2574"/>
                  </a:cubicBezTo>
                  <a:cubicBezTo>
                    <a:pt x="3138" y="2780"/>
                    <a:pt x="3150" y="2857"/>
                    <a:pt x="3175" y="2857"/>
                  </a:cubicBezTo>
                  <a:cubicBezTo>
                    <a:pt x="3247" y="2857"/>
                    <a:pt x="3426" y="2209"/>
                    <a:pt x="3426" y="2209"/>
                  </a:cubicBezTo>
                  <a:cubicBezTo>
                    <a:pt x="3426" y="2209"/>
                    <a:pt x="3905" y="1637"/>
                    <a:pt x="4504" y="1594"/>
                  </a:cubicBezTo>
                  <a:cubicBezTo>
                    <a:pt x="5100" y="1551"/>
                    <a:pt x="4734" y="1530"/>
                    <a:pt x="4734" y="1336"/>
                  </a:cubicBezTo>
                  <a:cubicBezTo>
                    <a:pt x="4734" y="1306"/>
                    <a:pt x="4742" y="1293"/>
                    <a:pt x="4755" y="1293"/>
                  </a:cubicBezTo>
                  <a:cubicBezTo>
                    <a:pt x="4815" y="1293"/>
                    <a:pt x="5003" y="1550"/>
                    <a:pt x="5231" y="1550"/>
                  </a:cubicBezTo>
                  <a:cubicBezTo>
                    <a:pt x="5266" y="1550"/>
                    <a:pt x="5303" y="1544"/>
                    <a:pt x="5340" y="1530"/>
                  </a:cubicBezTo>
                  <a:cubicBezTo>
                    <a:pt x="5671" y="1401"/>
                    <a:pt x="4983" y="1361"/>
                    <a:pt x="5054" y="1146"/>
                  </a:cubicBezTo>
                  <a:cubicBezTo>
                    <a:pt x="5081" y="1060"/>
                    <a:pt x="5162" y="1019"/>
                    <a:pt x="5259" y="1019"/>
                  </a:cubicBezTo>
                  <a:cubicBezTo>
                    <a:pt x="5401" y="1019"/>
                    <a:pt x="5578" y="1107"/>
                    <a:pt x="5671" y="1272"/>
                  </a:cubicBezTo>
                  <a:cubicBezTo>
                    <a:pt x="5707" y="1333"/>
                    <a:pt x="5743" y="1360"/>
                    <a:pt x="5774" y="1360"/>
                  </a:cubicBezTo>
                  <a:cubicBezTo>
                    <a:pt x="5883" y="1360"/>
                    <a:pt x="5924" y="1023"/>
                    <a:pt x="5601" y="676"/>
                  </a:cubicBezTo>
                  <a:cubicBezTo>
                    <a:pt x="5437" y="500"/>
                    <a:pt x="5348" y="436"/>
                    <a:pt x="5278" y="436"/>
                  </a:cubicBezTo>
                  <a:cubicBezTo>
                    <a:pt x="5170" y="436"/>
                    <a:pt x="5103" y="584"/>
                    <a:pt x="4870" y="701"/>
                  </a:cubicBezTo>
                  <a:cubicBezTo>
                    <a:pt x="4660" y="803"/>
                    <a:pt x="4609" y="881"/>
                    <a:pt x="4596" y="881"/>
                  </a:cubicBezTo>
                  <a:cubicBezTo>
                    <a:pt x="4585" y="881"/>
                    <a:pt x="4601" y="824"/>
                    <a:pt x="4569" y="676"/>
                  </a:cubicBezTo>
                  <a:cubicBezTo>
                    <a:pt x="4545" y="564"/>
                    <a:pt x="4527" y="534"/>
                    <a:pt x="4505" y="534"/>
                  </a:cubicBezTo>
                  <a:cubicBezTo>
                    <a:pt x="4478" y="534"/>
                    <a:pt x="4447" y="578"/>
                    <a:pt x="4396" y="578"/>
                  </a:cubicBezTo>
                  <a:cubicBezTo>
                    <a:pt x="4368" y="578"/>
                    <a:pt x="4334" y="565"/>
                    <a:pt x="4292" y="525"/>
                  </a:cubicBezTo>
                  <a:cubicBezTo>
                    <a:pt x="4203" y="444"/>
                    <a:pt x="4277" y="419"/>
                    <a:pt x="4407" y="419"/>
                  </a:cubicBezTo>
                  <a:cubicBezTo>
                    <a:pt x="4546" y="419"/>
                    <a:pt x="4749" y="447"/>
                    <a:pt x="4888" y="461"/>
                  </a:cubicBezTo>
                  <a:cubicBezTo>
                    <a:pt x="4907" y="463"/>
                    <a:pt x="4925" y="464"/>
                    <a:pt x="4941" y="464"/>
                  </a:cubicBezTo>
                  <a:cubicBezTo>
                    <a:pt x="5144" y="464"/>
                    <a:pt x="5072" y="310"/>
                    <a:pt x="5072" y="310"/>
                  </a:cubicBezTo>
                  <a:lnTo>
                    <a:pt x="5337" y="203"/>
                  </a:lnTo>
                  <a:cubicBezTo>
                    <a:pt x="5337" y="203"/>
                    <a:pt x="5481" y="402"/>
                    <a:pt x="5664" y="402"/>
                  </a:cubicBezTo>
                  <a:cubicBezTo>
                    <a:pt x="5680" y="402"/>
                    <a:pt x="5697" y="400"/>
                    <a:pt x="5714" y="396"/>
                  </a:cubicBezTo>
                  <a:cubicBezTo>
                    <a:pt x="5905" y="357"/>
                    <a:pt x="5622" y="97"/>
                    <a:pt x="5746" y="97"/>
                  </a:cubicBezTo>
                  <a:cubicBezTo>
                    <a:pt x="5755" y="97"/>
                    <a:pt x="5767" y="98"/>
                    <a:pt x="5782" y="102"/>
                  </a:cubicBezTo>
                  <a:cubicBezTo>
                    <a:pt x="5806" y="106"/>
                    <a:pt x="5831" y="108"/>
                    <a:pt x="5857" y="108"/>
                  </a:cubicBezTo>
                  <a:cubicBezTo>
                    <a:pt x="5950" y="108"/>
                    <a:pt x="6049" y="83"/>
                    <a:pt x="6128" y="83"/>
                  </a:cubicBezTo>
                  <a:cubicBezTo>
                    <a:pt x="6212" y="83"/>
                    <a:pt x="6274" y="111"/>
                    <a:pt x="6286" y="228"/>
                  </a:cubicBezTo>
                  <a:cubicBezTo>
                    <a:pt x="6300" y="398"/>
                    <a:pt x="6220" y="611"/>
                    <a:pt x="6404" y="611"/>
                  </a:cubicBezTo>
                  <a:cubicBezTo>
                    <a:pt x="6491" y="611"/>
                    <a:pt x="6637" y="563"/>
                    <a:pt x="6882" y="439"/>
                  </a:cubicBezTo>
                  <a:cubicBezTo>
                    <a:pt x="7035" y="363"/>
                    <a:pt x="7133" y="310"/>
                    <a:pt x="7204" y="280"/>
                  </a:cubicBezTo>
                  <a:cubicBezTo>
                    <a:pt x="6611" y="102"/>
                    <a:pt x="5985" y="0"/>
                    <a:pt x="5330" y="0"/>
                  </a:cubicBezTo>
                  <a:close/>
                </a:path>
              </a:pathLst>
            </a:custGeom>
            <a:solidFill>
              <a:srgbClr val="76C6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615017" y="3048672"/>
              <a:ext cx="835" cy="1867"/>
            </a:xfrm>
            <a:custGeom>
              <a:rect b="b" l="l" r="r" t="t"/>
              <a:pathLst>
                <a:path extrusionOk="0" h="38" w="17">
                  <a:moveTo>
                    <a:pt x="16" y="0"/>
                  </a:moveTo>
                  <a:cubicBezTo>
                    <a:pt x="7" y="13"/>
                    <a:pt x="4" y="25"/>
                    <a:pt x="1" y="37"/>
                  </a:cubicBezTo>
                  <a:cubicBezTo>
                    <a:pt x="4" y="25"/>
                    <a:pt x="13" y="13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988020" y="2894273"/>
              <a:ext cx="194584" cy="509967"/>
            </a:xfrm>
            <a:custGeom>
              <a:rect b="b" l="l" r="r" t="t"/>
              <a:pathLst>
                <a:path extrusionOk="0" h="10381" w="3961">
                  <a:moveTo>
                    <a:pt x="1" y="1"/>
                  </a:moveTo>
                  <a:cubicBezTo>
                    <a:pt x="7" y="50"/>
                    <a:pt x="26" y="115"/>
                    <a:pt x="121" y="173"/>
                  </a:cubicBezTo>
                  <a:cubicBezTo>
                    <a:pt x="422" y="342"/>
                    <a:pt x="330" y="191"/>
                    <a:pt x="717" y="406"/>
                  </a:cubicBezTo>
                  <a:cubicBezTo>
                    <a:pt x="1107" y="618"/>
                    <a:pt x="855" y="852"/>
                    <a:pt x="1150" y="895"/>
                  </a:cubicBezTo>
                  <a:cubicBezTo>
                    <a:pt x="1451" y="938"/>
                    <a:pt x="1721" y="1322"/>
                    <a:pt x="1497" y="1340"/>
                  </a:cubicBezTo>
                  <a:cubicBezTo>
                    <a:pt x="1488" y="1341"/>
                    <a:pt x="1479" y="1342"/>
                    <a:pt x="1470" y="1342"/>
                  </a:cubicBezTo>
                  <a:cubicBezTo>
                    <a:pt x="1264" y="1342"/>
                    <a:pt x="1228" y="1105"/>
                    <a:pt x="901" y="1064"/>
                  </a:cubicBezTo>
                  <a:cubicBezTo>
                    <a:pt x="861" y="1059"/>
                    <a:pt x="831" y="1056"/>
                    <a:pt x="812" y="1056"/>
                  </a:cubicBezTo>
                  <a:cubicBezTo>
                    <a:pt x="663" y="1056"/>
                    <a:pt x="1066" y="1194"/>
                    <a:pt x="1266" y="1365"/>
                  </a:cubicBezTo>
                  <a:cubicBezTo>
                    <a:pt x="1497" y="1555"/>
                    <a:pt x="1497" y="1783"/>
                    <a:pt x="1266" y="1872"/>
                  </a:cubicBezTo>
                  <a:cubicBezTo>
                    <a:pt x="1050" y="1953"/>
                    <a:pt x="1187" y="2390"/>
                    <a:pt x="1516" y="2390"/>
                  </a:cubicBezTo>
                  <a:cubicBezTo>
                    <a:pt x="1536" y="2390"/>
                    <a:pt x="1558" y="2388"/>
                    <a:pt x="1580" y="2385"/>
                  </a:cubicBezTo>
                  <a:cubicBezTo>
                    <a:pt x="1911" y="2327"/>
                    <a:pt x="1837" y="2033"/>
                    <a:pt x="1965" y="2033"/>
                  </a:cubicBezTo>
                  <a:cubicBezTo>
                    <a:pt x="1981" y="2033"/>
                    <a:pt x="1999" y="2037"/>
                    <a:pt x="2022" y="2047"/>
                  </a:cubicBezTo>
                  <a:cubicBezTo>
                    <a:pt x="2228" y="2130"/>
                    <a:pt x="2160" y="2342"/>
                    <a:pt x="2501" y="2474"/>
                  </a:cubicBezTo>
                  <a:cubicBezTo>
                    <a:pt x="2848" y="2600"/>
                    <a:pt x="2455" y="2769"/>
                    <a:pt x="2870" y="2793"/>
                  </a:cubicBezTo>
                  <a:cubicBezTo>
                    <a:pt x="3285" y="2815"/>
                    <a:pt x="3487" y="2962"/>
                    <a:pt x="3125" y="3110"/>
                  </a:cubicBezTo>
                  <a:cubicBezTo>
                    <a:pt x="2933" y="3188"/>
                    <a:pt x="2891" y="3260"/>
                    <a:pt x="2850" y="3260"/>
                  </a:cubicBezTo>
                  <a:cubicBezTo>
                    <a:pt x="2812" y="3260"/>
                    <a:pt x="2774" y="3199"/>
                    <a:pt x="2621" y="3027"/>
                  </a:cubicBezTo>
                  <a:cubicBezTo>
                    <a:pt x="2299" y="2664"/>
                    <a:pt x="2332" y="3011"/>
                    <a:pt x="2299" y="2664"/>
                  </a:cubicBezTo>
                  <a:cubicBezTo>
                    <a:pt x="2288" y="2547"/>
                    <a:pt x="2221" y="2507"/>
                    <a:pt x="2127" y="2507"/>
                  </a:cubicBezTo>
                  <a:cubicBezTo>
                    <a:pt x="1943" y="2507"/>
                    <a:pt x="1655" y="2658"/>
                    <a:pt x="1472" y="2689"/>
                  </a:cubicBezTo>
                  <a:cubicBezTo>
                    <a:pt x="1196" y="2732"/>
                    <a:pt x="1426" y="2987"/>
                    <a:pt x="1174" y="3027"/>
                  </a:cubicBezTo>
                  <a:cubicBezTo>
                    <a:pt x="919" y="3070"/>
                    <a:pt x="806" y="3008"/>
                    <a:pt x="873" y="3555"/>
                  </a:cubicBezTo>
                  <a:cubicBezTo>
                    <a:pt x="944" y="4108"/>
                    <a:pt x="781" y="4237"/>
                    <a:pt x="505" y="4237"/>
                  </a:cubicBezTo>
                  <a:cubicBezTo>
                    <a:pt x="228" y="4237"/>
                    <a:pt x="735" y="4535"/>
                    <a:pt x="873" y="4916"/>
                  </a:cubicBezTo>
                  <a:cubicBezTo>
                    <a:pt x="983" y="5219"/>
                    <a:pt x="1021" y="5429"/>
                    <a:pt x="1325" y="5429"/>
                  </a:cubicBezTo>
                  <a:cubicBezTo>
                    <a:pt x="1406" y="5429"/>
                    <a:pt x="1505" y="5414"/>
                    <a:pt x="1629" y="5383"/>
                  </a:cubicBezTo>
                  <a:cubicBezTo>
                    <a:pt x="1875" y="5322"/>
                    <a:pt x="1988" y="5286"/>
                    <a:pt x="2041" y="5286"/>
                  </a:cubicBezTo>
                  <a:cubicBezTo>
                    <a:pt x="2116" y="5286"/>
                    <a:pt x="2070" y="5358"/>
                    <a:pt x="2111" y="5533"/>
                  </a:cubicBezTo>
                  <a:cubicBezTo>
                    <a:pt x="2129" y="5611"/>
                    <a:pt x="2160" y="5636"/>
                    <a:pt x="2197" y="5636"/>
                  </a:cubicBezTo>
                  <a:cubicBezTo>
                    <a:pt x="2262" y="5636"/>
                    <a:pt x="2345" y="5556"/>
                    <a:pt x="2404" y="5556"/>
                  </a:cubicBezTo>
                  <a:cubicBezTo>
                    <a:pt x="2438" y="5556"/>
                    <a:pt x="2463" y="5581"/>
                    <a:pt x="2474" y="5659"/>
                  </a:cubicBezTo>
                  <a:cubicBezTo>
                    <a:pt x="2520" y="5957"/>
                    <a:pt x="1902" y="6022"/>
                    <a:pt x="2243" y="6212"/>
                  </a:cubicBezTo>
                  <a:cubicBezTo>
                    <a:pt x="2590" y="6406"/>
                    <a:pt x="2335" y="6851"/>
                    <a:pt x="2176" y="6958"/>
                  </a:cubicBezTo>
                  <a:cubicBezTo>
                    <a:pt x="2013" y="7066"/>
                    <a:pt x="2130" y="7447"/>
                    <a:pt x="1789" y="7619"/>
                  </a:cubicBezTo>
                  <a:cubicBezTo>
                    <a:pt x="1442" y="7788"/>
                    <a:pt x="1948" y="8086"/>
                    <a:pt x="1743" y="8279"/>
                  </a:cubicBezTo>
                  <a:cubicBezTo>
                    <a:pt x="1534" y="8470"/>
                    <a:pt x="984" y="8706"/>
                    <a:pt x="1193" y="9173"/>
                  </a:cubicBezTo>
                  <a:cubicBezTo>
                    <a:pt x="1271" y="9352"/>
                    <a:pt x="1320" y="9423"/>
                    <a:pt x="1374" y="9423"/>
                  </a:cubicBezTo>
                  <a:cubicBezTo>
                    <a:pt x="1462" y="9423"/>
                    <a:pt x="1565" y="9236"/>
                    <a:pt x="1835" y="9023"/>
                  </a:cubicBezTo>
                  <a:cubicBezTo>
                    <a:pt x="2260" y="8691"/>
                    <a:pt x="2623" y="8131"/>
                    <a:pt x="2831" y="8131"/>
                  </a:cubicBezTo>
                  <a:cubicBezTo>
                    <a:pt x="2835" y="8131"/>
                    <a:pt x="2839" y="8131"/>
                    <a:pt x="2842" y="8132"/>
                  </a:cubicBezTo>
                  <a:cubicBezTo>
                    <a:pt x="2916" y="8141"/>
                    <a:pt x="2950" y="8193"/>
                    <a:pt x="2996" y="8239"/>
                  </a:cubicBezTo>
                  <a:cubicBezTo>
                    <a:pt x="2329" y="9198"/>
                    <a:pt x="1352" y="9950"/>
                    <a:pt x="207" y="10380"/>
                  </a:cubicBezTo>
                  <a:cubicBezTo>
                    <a:pt x="2406" y="9557"/>
                    <a:pt x="3957" y="7564"/>
                    <a:pt x="3957" y="5235"/>
                  </a:cubicBezTo>
                  <a:cubicBezTo>
                    <a:pt x="3960" y="2815"/>
                    <a:pt x="2311" y="772"/>
                    <a:pt x="1" y="1"/>
                  </a:cubicBez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983059" y="2892652"/>
              <a:ext cx="4863" cy="1670"/>
            </a:xfrm>
            <a:custGeom>
              <a:rect b="b" l="l" r="r" t="t"/>
              <a:pathLst>
                <a:path extrusionOk="0" h="34" w="99">
                  <a:moveTo>
                    <a:pt x="1" y="0"/>
                  </a:moveTo>
                  <a:lnTo>
                    <a:pt x="1" y="0"/>
                  </a:lnTo>
                  <a:cubicBezTo>
                    <a:pt x="34" y="9"/>
                    <a:pt x="65" y="22"/>
                    <a:pt x="99" y="34"/>
                  </a:cubicBezTo>
                  <a:cubicBezTo>
                    <a:pt x="68" y="22"/>
                    <a:pt x="34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020787" y="3386845"/>
              <a:ext cx="14541" cy="7271"/>
            </a:xfrm>
            <a:custGeom>
              <a:rect b="b" l="l" r="r" t="t"/>
              <a:pathLst>
                <a:path extrusionOk="0" h="148" w="296">
                  <a:moveTo>
                    <a:pt x="295" y="0"/>
                  </a:moveTo>
                  <a:cubicBezTo>
                    <a:pt x="194" y="49"/>
                    <a:pt x="99" y="101"/>
                    <a:pt x="0" y="148"/>
                  </a:cubicBezTo>
                  <a:cubicBezTo>
                    <a:pt x="99" y="101"/>
                    <a:pt x="200" y="52"/>
                    <a:pt x="295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998287" y="3397702"/>
              <a:ext cx="13951" cy="5944"/>
            </a:xfrm>
            <a:custGeom>
              <a:rect b="b" l="l" r="r" t="t"/>
              <a:pathLst>
                <a:path extrusionOk="0" h="121" w="284">
                  <a:moveTo>
                    <a:pt x="283" y="0"/>
                  </a:moveTo>
                  <a:lnTo>
                    <a:pt x="283" y="0"/>
                  </a:lnTo>
                  <a:cubicBezTo>
                    <a:pt x="266" y="8"/>
                    <a:pt x="249" y="16"/>
                    <a:pt x="232" y="23"/>
                  </a:cubicBezTo>
                  <a:lnTo>
                    <a:pt x="232" y="23"/>
                  </a:lnTo>
                  <a:cubicBezTo>
                    <a:pt x="249" y="16"/>
                    <a:pt x="266" y="8"/>
                    <a:pt x="283" y="0"/>
                  </a:cubicBezTo>
                  <a:close/>
                  <a:moveTo>
                    <a:pt x="232" y="23"/>
                  </a:moveTo>
                  <a:lnTo>
                    <a:pt x="232" y="23"/>
                  </a:lnTo>
                  <a:cubicBezTo>
                    <a:pt x="156" y="57"/>
                    <a:pt x="78" y="87"/>
                    <a:pt x="1" y="120"/>
                  </a:cubicBezTo>
                  <a:cubicBezTo>
                    <a:pt x="79" y="92"/>
                    <a:pt x="155" y="58"/>
                    <a:pt x="232" y="23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8036801" y="3384880"/>
              <a:ext cx="1965" cy="1228"/>
            </a:xfrm>
            <a:custGeom>
              <a:rect b="b" l="l" r="r" t="t"/>
              <a:pathLst>
                <a:path extrusionOk="0" h="25" w="40">
                  <a:moveTo>
                    <a:pt x="40" y="0"/>
                  </a:moveTo>
                  <a:lnTo>
                    <a:pt x="40" y="0"/>
                  </a:lnTo>
                  <a:cubicBezTo>
                    <a:pt x="28" y="9"/>
                    <a:pt x="9" y="16"/>
                    <a:pt x="0" y="25"/>
                  </a:cubicBezTo>
                  <a:cubicBezTo>
                    <a:pt x="12" y="16"/>
                    <a:pt x="28" y="9"/>
                    <a:pt x="40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998287" y="3397702"/>
              <a:ext cx="13951" cy="5944"/>
            </a:xfrm>
            <a:custGeom>
              <a:rect b="b" l="l" r="r" t="t"/>
              <a:pathLst>
                <a:path extrusionOk="0" h="121" w="284">
                  <a:moveTo>
                    <a:pt x="283" y="0"/>
                  </a:moveTo>
                  <a:lnTo>
                    <a:pt x="283" y="0"/>
                  </a:lnTo>
                  <a:cubicBezTo>
                    <a:pt x="283" y="0"/>
                    <a:pt x="283" y="0"/>
                    <a:pt x="283" y="0"/>
                  </a:cubicBezTo>
                  <a:lnTo>
                    <a:pt x="283" y="0"/>
                  </a:lnTo>
                  <a:cubicBezTo>
                    <a:pt x="283" y="0"/>
                    <a:pt x="283" y="0"/>
                    <a:pt x="283" y="0"/>
                  </a:cubicBezTo>
                  <a:lnTo>
                    <a:pt x="283" y="0"/>
                  </a:lnTo>
                  <a:cubicBezTo>
                    <a:pt x="266" y="8"/>
                    <a:pt x="249" y="16"/>
                    <a:pt x="232" y="23"/>
                  </a:cubicBezTo>
                  <a:lnTo>
                    <a:pt x="232" y="23"/>
                  </a:lnTo>
                  <a:cubicBezTo>
                    <a:pt x="249" y="16"/>
                    <a:pt x="266" y="8"/>
                    <a:pt x="283" y="0"/>
                  </a:cubicBezTo>
                  <a:close/>
                  <a:moveTo>
                    <a:pt x="232" y="23"/>
                  </a:moveTo>
                  <a:lnTo>
                    <a:pt x="232" y="23"/>
                  </a:lnTo>
                  <a:cubicBezTo>
                    <a:pt x="156" y="57"/>
                    <a:pt x="78" y="87"/>
                    <a:pt x="1" y="120"/>
                  </a:cubicBezTo>
                  <a:cubicBezTo>
                    <a:pt x="79" y="92"/>
                    <a:pt x="155" y="58"/>
                    <a:pt x="23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8036801" y="3384880"/>
              <a:ext cx="1965" cy="1228"/>
            </a:xfrm>
            <a:custGeom>
              <a:rect b="b" l="l" r="r" t="t"/>
              <a:pathLst>
                <a:path extrusionOk="0" h="25" w="40">
                  <a:moveTo>
                    <a:pt x="40" y="0"/>
                  </a:moveTo>
                  <a:lnTo>
                    <a:pt x="40" y="0"/>
                  </a:lnTo>
                  <a:cubicBezTo>
                    <a:pt x="28" y="9"/>
                    <a:pt x="9" y="16"/>
                    <a:pt x="0" y="25"/>
                  </a:cubicBezTo>
                  <a:cubicBezTo>
                    <a:pt x="12" y="16"/>
                    <a:pt x="28" y="9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8020787" y="3386845"/>
              <a:ext cx="14541" cy="7271"/>
            </a:xfrm>
            <a:custGeom>
              <a:rect b="b" l="l" r="r" t="t"/>
              <a:pathLst>
                <a:path extrusionOk="0" h="148" w="296">
                  <a:moveTo>
                    <a:pt x="295" y="0"/>
                  </a:moveTo>
                  <a:cubicBezTo>
                    <a:pt x="194" y="49"/>
                    <a:pt x="99" y="101"/>
                    <a:pt x="0" y="148"/>
                  </a:cubicBezTo>
                  <a:cubicBezTo>
                    <a:pt x="99" y="101"/>
                    <a:pt x="200" y="52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7625874" y="3024600"/>
              <a:ext cx="1867" cy="3144"/>
            </a:xfrm>
            <a:custGeom>
              <a:rect b="b" l="l" r="r" t="t"/>
              <a:pathLst>
                <a:path extrusionOk="0" h="64" w="38">
                  <a:moveTo>
                    <a:pt x="38" y="1"/>
                  </a:moveTo>
                  <a:cubicBezTo>
                    <a:pt x="37" y="1"/>
                    <a:pt x="28" y="16"/>
                    <a:pt x="18" y="34"/>
                  </a:cubicBezTo>
                  <a:lnTo>
                    <a:pt x="18" y="34"/>
                  </a:lnTo>
                  <a:cubicBezTo>
                    <a:pt x="21" y="30"/>
                    <a:pt x="23" y="27"/>
                    <a:pt x="25" y="23"/>
                  </a:cubicBezTo>
                  <a:cubicBezTo>
                    <a:pt x="32" y="17"/>
                    <a:pt x="38" y="8"/>
                    <a:pt x="38" y="2"/>
                  </a:cubicBezTo>
                  <a:cubicBezTo>
                    <a:pt x="38" y="1"/>
                    <a:pt x="38" y="1"/>
                    <a:pt x="38" y="1"/>
                  </a:cubicBezTo>
                  <a:close/>
                  <a:moveTo>
                    <a:pt x="18" y="34"/>
                  </a:moveTo>
                  <a:lnTo>
                    <a:pt x="18" y="34"/>
                  </a:lnTo>
                  <a:cubicBezTo>
                    <a:pt x="13" y="43"/>
                    <a:pt x="8" y="52"/>
                    <a:pt x="1" y="63"/>
                  </a:cubicBezTo>
                  <a:cubicBezTo>
                    <a:pt x="6" y="55"/>
                    <a:pt x="12" y="44"/>
                    <a:pt x="18" y="34"/>
                  </a:cubicBez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7632358" y="3010796"/>
              <a:ext cx="3832" cy="6386"/>
            </a:xfrm>
            <a:custGeom>
              <a:rect b="b" l="l" r="r" t="t"/>
              <a:pathLst>
                <a:path extrusionOk="0" h="130" w="78">
                  <a:moveTo>
                    <a:pt x="78" y="0"/>
                  </a:moveTo>
                  <a:cubicBezTo>
                    <a:pt x="50" y="43"/>
                    <a:pt x="29" y="86"/>
                    <a:pt x="1" y="129"/>
                  </a:cubicBezTo>
                  <a:lnTo>
                    <a:pt x="1" y="129"/>
                  </a:lnTo>
                  <a:cubicBezTo>
                    <a:pt x="29" y="86"/>
                    <a:pt x="50" y="43"/>
                    <a:pt x="78" y="0"/>
                  </a:cubicBez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7636730" y="3006866"/>
              <a:ext cx="2358" cy="3537"/>
            </a:xfrm>
            <a:custGeom>
              <a:rect b="b" l="l" r="r" t="t"/>
              <a:pathLst>
                <a:path extrusionOk="0" h="72" w="48">
                  <a:moveTo>
                    <a:pt x="47" y="0"/>
                  </a:moveTo>
                  <a:lnTo>
                    <a:pt x="44" y="6"/>
                  </a:lnTo>
                  <a:lnTo>
                    <a:pt x="44" y="6"/>
                  </a:lnTo>
                  <a:cubicBezTo>
                    <a:pt x="45" y="4"/>
                    <a:pt x="46" y="2"/>
                    <a:pt x="47" y="0"/>
                  </a:cubicBezTo>
                  <a:close/>
                  <a:moveTo>
                    <a:pt x="44" y="6"/>
                  </a:moveTo>
                  <a:cubicBezTo>
                    <a:pt x="29" y="28"/>
                    <a:pt x="10" y="45"/>
                    <a:pt x="1" y="71"/>
                  </a:cubicBezTo>
                  <a:lnTo>
                    <a:pt x="44" y="6"/>
                  </a:ln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8109358" y="3317727"/>
              <a:ext cx="11201" cy="12576"/>
            </a:xfrm>
            <a:custGeom>
              <a:rect b="b" l="l" r="r" t="t"/>
              <a:pathLst>
                <a:path extrusionOk="0" h="256" w="228">
                  <a:moveTo>
                    <a:pt x="228" y="1"/>
                  </a:moveTo>
                  <a:lnTo>
                    <a:pt x="228" y="1"/>
                  </a:lnTo>
                  <a:cubicBezTo>
                    <a:pt x="154" y="90"/>
                    <a:pt x="77" y="172"/>
                    <a:pt x="1" y="255"/>
                  </a:cubicBezTo>
                  <a:cubicBezTo>
                    <a:pt x="80" y="172"/>
                    <a:pt x="154" y="90"/>
                    <a:pt x="228" y="1"/>
                  </a:cubicBez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7625776" y="3027695"/>
              <a:ext cx="442" cy="688"/>
            </a:xfrm>
            <a:custGeom>
              <a:rect b="b" l="l" r="r" t="t"/>
              <a:pathLst>
                <a:path extrusionOk="0" h="14" w="9">
                  <a:moveTo>
                    <a:pt x="9" y="0"/>
                  </a:moveTo>
                  <a:cubicBezTo>
                    <a:pt x="3" y="9"/>
                    <a:pt x="1" y="13"/>
                    <a:pt x="1" y="13"/>
                  </a:cubicBezTo>
                  <a:cubicBezTo>
                    <a:pt x="1" y="13"/>
                    <a:pt x="4" y="8"/>
                    <a:pt x="9" y="0"/>
                  </a:cubicBez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8120657" y="3317580"/>
              <a:ext cx="246" cy="196"/>
            </a:xfrm>
            <a:custGeom>
              <a:rect b="b" l="l" r="r" t="t"/>
              <a:pathLst>
                <a:path extrusionOk="0" h="4" w="5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1" y="3"/>
                    <a:pt x="1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8120509" y="3316941"/>
              <a:ext cx="982" cy="2014"/>
            </a:xfrm>
            <a:custGeom>
              <a:rect b="b" l="l" r="r" t="t"/>
              <a:pathLst>
                <a:path extrusionOk="0" h="41" w="20">
                  <a:moveTo>
                    <a:pt x="19" y="1"/>
                  </a:moveTo>
                  <a:cubicBezTo>
                    <a:pt x="16" y="5"/>
                    <a:pt x="13" y="9"/>
                    <a:pt x="10" y="12"/>
                  </a:cubicBezTo>
                  <a:lnTo>
                    <a:pt x="10" y="12"/>
                  </a:lnTo>
                  <a:cubicBezTo>
                    <a:pt x="14" y="9"/>
                    <a:pt x="18" y="6"/>
                    <a:pt x="19" y="1"/>
                  </a:cubicBezTo>
                  <a:close/>
                  <a:moveTo>
                    <a:pt x="10" y="12"/>
                  </a:moveTo>
                  <a:cubicBezTo>
                    <a:pt x="8" y="15"/>
                    <a:pt x="5" y="17"/>
                    <a:pt x="4" y="19"/>
                  </a:cubicBezTo>
                  <a:cubicBezTo>
                    <a:pt x="1" y="29"/>
                    <a:pt x="1" y="35"/>
                    <a:pt x="1" y="41"/>
                  </a:cubicBezTo>
                  <a:cubicBezTo>
                    <a:pt x="3" y="30"/>
                    <a:pt x="5" y="21"/>
                    <a:pt x="10" y="12"/>
                  </a:cubicBez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7643706" y="2994782"/>
              <a:ext cx="3832" cy="5502"/>
            </a:xfrm>
            <a:custGeom>
              <a:rect b="b" l="l" r="r" t="t"/>
              <a:pathLst>
                <a:path extrusionOk="0" h="112" w="78">
                  <a:moveTo>
                    <a:pt x="77" y="1"/>
                  </a:moveTo>
                  <a:cubicBezTo>
                    <a:pt x="49" y="35"/>
                    <a:pt x="22" y="74"/>
                    <a:pt x="0" y="111"/>
                  </a:cubicBezTo>
                  <a:cubicBezTo>
                    <a:pt x="22" y="74"/>
                    <a:pt x="49" y="41"/>
                    <a:pt x="77" y="1"/>
                  </a:cubicBez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7983059" y="2892652"/>
              <a:ext cx="1130" cy="344"/>
            </a:xfrm>
            <a:custGeom>
              <a:rect b="b" l="l" r="r" t="t"/>
              <a:pathLst>
                <a:path extrusionOk="0" h="7" w="23">
                  <a:moveTo>
                    <a:pt x="1" y="0"/>
                  </a:moveTo>
                  <a:cubicBezTo>
                    <a:pt x="7" y="3"/>
                    <a:pt x="16" y="6"/>
                    <a:pt x="22" y="6"/>
                  </a:cubicBezTo>
                  <a:cubicBezTo>
                    <a:pt x="19" y="3"/>
                    <a:pt x="16" y="3"/>
                    <a:pt x="10" y="3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7670086" y="2965061"/>
              <a:ext cx="3242" cy="3390"/>
            </a:xfrm>
            <a:custGeom>
              <a:rect b="b" l="l" r="r" t="t"/>
              <a:pathLst>
                <a:path extrusionOk="0" h="69" w="66">
                  <a:moveTo>
                    <a:pt x="65" y="1"/>
                  </a:moveTo>
                  <a:lnTo>
                    <a:pt x="65" y="1"/>
                  </a:lnTo>
                  <a:cubicBezTo>
                    <a:pt x="44" y="22"/>
                    <a:pt x="22" y="47"/>
                    <a:pt x="1" y="68"/>
                  </a:cubicBezTo>
                  <a:cubicBezTo>
                    <a:pt x="22" y="50"/>
                    <a:pt x="44" y="22"/>
                    <a:pt x="65" y="1"/>
                  </a:cubicBez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7685364" y="2951650"/>
              <a:ext cx="2456" cy="2014"/>
            </a:xfrm>
            <a:custGeom>
              <a:rect b="b" l="l" r="r" t="t"/>
              <a:pathLst>
                <a:path extrusionOk="0" h="41" w="50">
                  <a:moveTo>
                    <a:pt x="49" y="0"/>
                  </a:moveTo>
                  <a:lnTo>
                    <a:pt x="28" y="22"/>
                  </a:lnTo>
                  <a:cubicBezTo>
                    <a:pt x="15" y="25"/>
                    <a:pt x="9" y="34"/>
                    <a:pt x="0" y="40"/>
                  </a:cubicBezTo>
                  <a:cubicBezTo>
                    <a:pt x="15" y="34"/>
                    <a:pt x="40" y="13"/>
                    <a:pt x="49" y="0"/>
                  </a:cubicBez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7705701" y="2931116"/>
              <a:ext cx="9285" cy="6386"/>
            </a:xfrm>
            <a:custGeom>
              <a:rect b="b" l="l" r="r" t="t"/>
              <a:pathLst>
                <a:path extrusionOk="0" h="130" w="189">
                  <a:moveTo>
                    <a:pt x="188" y="0"/>
                  </a:moveTo>
                  <a:lnTo>
                    <a:pt x="188" y="0"/>
                  </a:lnTo>
                  <a:cubicBezTo>
                    <a:pt x="175" y="7"/>
                    <a:pt x="162" y="15"/>
                    <a:pt x="150" y="24"/>
                  </a:cubicBezTo>
                  <a:lnTo>
                    <a:pt x="150" y="24"/>
                  </a:lnTo>
                  <a:cubicBezTo>
                    <a:pt x="163" y="16"/>
                    <a:pt x="175" y="8"/>
                    <a:pt x="188" y="0"/>
                  </a:cubicBezTo>
                  <a:close/>
                  <a:moveTo>
                    <a:pt x="150" y="24"/>
                  </a:moveTo>
                  <a:cubicBezTo>
                    <a:pt x="100" y="57"/>
                    <a:pt x="50" y="92"/>
                    <a:pt x="1" y="129"/>
                  </a:cubicBezTo>
                  <a:cubicBezTo>
                    <a:pt x="47" y="96"/>
                    <a:pt x="93" y="68"/>
                    <a:pt x="136" y="37"/>
                  </a:cubicBezTo>
                  <a:cubicBezTo>
                    <a:pt x="141" y="33"/>
                    <a:pt x="145" y="28"/>
                    <a:pt x="150" y="24"/>
                  </a:cubicBez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7701919" y="2939124"/>
              <a:ext cx="1425" cy="1081"/>
            </a:xfrm>
            <a:custGeom>
              <a:rect b="b" l="l" r="r" t="t"/>
              <a:pathLst>
                <a:path extrusionOk="0" h="22" w="29">
                  <a:moveTo>
                    <a:pt x="29" y="0"/>
                  </a:moveTo>
                  <a:cubicBezTo>
                    <a:pt x="19" y="3"/>
                    <a:pt x="16" y="13"/>
                    <a:pt x="10" y="13"/>
                  </a:cubicBezTo>
                  <a:cubicBezTo>
                    <a:pt x="10" y="16"/>
                    <a:pt x="4" y="16"/>
                    <a:pt x="1" y="22"/>
                  </a:cubicBezTo>
                  <a:cubicBezTo>
                    <a:pt x="10" y="16"/>
                    <a:pt x="19" y="9"/>
                    <a:pt x="29" y="0"/>
                  </a:cubicBez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8093982" y="3333398"/>
              <a:ext cx="12576" cy="12281"/>
            </a:xfrm>
            <a:custGeom>
              <a:rect b="b" l="l" r="r" t="t"/>
              <a:pathLst>
                <a:path extrusionOk="0" h="250" w="256">
                  <a:moveTo>
                    <a:pt x="227" y="29"/>
                  </a:moveTo>
                  <a:cubicBezTo>
                    <a:pt x="227" y="29"/>
                    <a:pt x="227" y="29"/>
                    <a:pt x="227" y="29"/>
                  </a:cubicBezTo>
                  <a:lnTo>
                    <a:pt x="227" y="29"/>
                  </a:lnTo>
                  <a:cubicBezTo>
                    <a:pt x="227" y="29"/>
                    <a:pt x="227" y="29"/>
                    <a:pt x="227" y="29"/>
                  </a:cubicBezTo>
                  <a:close/>
                  <a:moveTo>
                    <a:pt x="255" y="1"/>
                  </a:moveTo>
                  <a:cubicBezTo>
                    <a:pt x="243" y="10"/>
                    <a:pt x="235" y="18"/>
                    <a:pt x="228" y="28"/>
                  </a:cubicBezTo>
                  <a:lnTo>
                    <a:pt x="228" y="28"/>
                  </a:lnTo>
                  <a:cubicBezTo>
                    <a:pt x="153" y="103"/>
                    <a:pt x="74" y="178"/>
                    <a:pt x="0" y="249"/>
                  </a:cubicBezTo>
                  <a:cubicBezTo>
                    <a:pt x="82" y="173"/>
                    <a:pt x="170" y="97"/>
                    <a:pt x="245" y="12"/>
                  </a:cubicBezTo>
                  <a:lnTo>
                    <a:pt x="245" y="12"/>
                  </a:lnTo>
                  <a:cubicBezTo>
                    <a:pt x="249" y="9"/>
                    <a:pt x="252" y="5"/>
                    <a:pt x="255" y="1"/>
                  </a:cubicBezTo>
                  <a:lnTo>
                    <a:pt x="255" y="1"/>
                  </a:lnTo>
                  <a:cubicBezTo>
                    <a:pt x="255" y="1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8106705" y="3332170"/>
              <a:ext cx="1032" cy="1032"/>
            </a:xfrm>
            <a:custGeom>
              <a:rect b="b" l="l" r="r" t="t"/>
              <a:pathLst>
                <a:path extrusionOk="0" h="21" w="21">
                  <a:moveTo>
                    <a:pt x="21" y="1"/>
                  </a:moveTo>
                  <a:cubicBezTo>
                    <a:pt x="19" y="1"/>
                    <a:pt x="0" y="20"/>
                    <a:pt x="1" y="20"/>
                  </a:cubicBezTo>
                  <a:cubicBezTo>
                    <a:pt x="1" y="20"/>
                    <a:pt x="6" y="15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8016857" y="3394803"/>
              <a:ext cx="2162" cy="982"/>
            </a:xfrm>
            <a:custGeom>
              <a:rect b="b" l="l" r="r" t="t"/>
              <a:pathLst>
                <a:path extrusionOk="0" h="20" w="44">
                  <a:moveTo>
                    <a:pt x="44" y="1"/>
                  </a:moveTo>
                  <a:lnTo>
                    <a:pt x="44" y="1"/>
                  </a:lnTo>
                  <a:cubicBezTo>
                    <a:pt x="32" y="3"/>
                    <a:pt x="24" y="9"/>
                    <a:pt x="14" y="14"/>
                  </a:cubicBezTo>
                  <a:lnTo>
                    <a:pt x="14" y="14"/>
                  </a:lnTo>
                  <a:cubicBezTo>
                    <a:pt x="23" y="10"/>
                    <a:pt x="33" y="7"/>
                    <a:pt x="44" y="1"/>
                  </a:cubicBezTo>
                  <a:close/>
                  <a:moveTo>
                    <a:pt x="14" y="14"/>
                  </a:moveTo>
                  <a:lnTo>
                    <a:pt x="14" y="14"/>
                  </a:lnTo>
                  <a:cubicBezTo>
                    <a:pt x="9" y="16"/>
                    <a:pt x="5" y="17"/>
                    <a:pt x="1" y="19"/>
                  </a:cubicBezTo>
                  <a:cubicBezTo>
                    <a:pt x="6" y="18"/>
                    <a:pt x="10" y="16"/>
                    <a:pt x="14" y="14"/>
                  </a:cubicBezTo>
                  <a:close/>
                </a:path>
              </a:pathLst>
            </a:custGeom>
            <a:solidFill>
              <a:srgbClr val="347C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7587999" y="2886757"/>
              <a:ext cx="594462" cy="536347"/>
            </a:xfrm>
            <a:custGeom>
              <a:rect b="b" l="l" r="r" t="t"/>
              <a:pathLst>
                <a:path extrusionOk="0" h="10918" w="12101">
                  <a:moveTo>
                    <a:pt x="8043" y="114"/>
                  </a:moveTo>
                  <a:lnTo>
                    <a:pt x="8043" y="114"/>
                  </a:lnTo>
                  <a:cubicBezTo>
                    <a:pt x="8043" y="115"/>
                    <a:pt x="8044" y="116"/>
                    <a:pt x="8045" y="116"/>
                  </a:cubicBezTo>
                  <a:lnTo>
                    <a:pt x="8045" y="116"/>
                  </a:lnTo>
                  <a:cubicBezTo>
                    <a:pt x="8045" y="115"/>
                    <a:pt x="8044" y="114"/>
                    <a:pt x="8043" y="114"/>
                  </a:cubicBezTo>
                  <a:close/>
                  <a:moveTo>
                    <a:pt x="8510" y="10459"/>
                  </a:moveTo>
                  <a:cubicBezTo>
                    <a:pt x="8458" y="10482"/>
                    <a:pt x="8405" y="10503"/>
                    <a:pt x="8350" y="10524"/>
                  </a:cubicBezTo>
                  <a:cubicBezTo>
                    <a:pt x="8404" y="10505"/>
                    <a:pt x="8457" y="10483"/>
                    <a:pt x="8510" y="10459"/>
                  </a:cubicBezTo>
                  <a:close/>
                  <a:moveTo>
                    <a:pt x="7622" y="0"/>
                  </a:moveTo>
                  <a:cubicBezTo>
                    <a:pt x="7622" y="0"/>
                    <a:pt x="7149" y="6623"/>
                    <a:pt x="6494" y="7449"/>
                  </a:cubicBezTo>
                  <a:cubicBezTo>
                    <a:pt x="5128" y="7253"/>
                    <a:pt x="3822" y="6632"/>
                    <a:pt x="2735" y="5637"/>
                  </a:cubicBezTo>
                  <a:cubicBezTo>
                    <a:pt x="1967" y="4934"/>
                    <a:pt x="1196" y="4083"/>
                    <a:pt x="634" y="3137"/>
                  </a:cubicBezTo>
                  <a:cubicBezTo>
                    <a:pt x="136" y="4184"/>
                    <a:pt x="1" y="5373"/>
                    <a:pt x="250" y="6494"/>
                  </a:cubicBezTo>
                  <a:cubicBezTo>
                    <a:pt x="680" y="8429"/>
                    <a:pt x="2252" y="10045"/>
                    <a:pt x="4280" y="10650"/>
                  </a:cubicBezTo>
                  <a:cubicBezTo>
                    <a:pt x="4823" y="10813"/>
                    <a:pt x="5392" y="10902"/>
                    <a:pt x="5963" y="10911"/>
                  </a:cubicBezTo>
                  <a:lnTo>
                    <a:pt x="5963" y="10917"/>
                  </a:lnTo>
                  <a:lnTo>
                    <a:pt x="6117" y="10917"/>
                  </a:lnTo>
                  <a:cubicBezTo>
                    <a:pt x="6252" y="10917"/>
                    <a:pt x="6381" y="10911"/>
                    <a:pt x="6516" y="10905"/>
                  </a:cubicBezTo>
                  <a:cubicBezTo>
                    <a:pt x="6651" y="10896"/>
                    <a:pt x="6789" y="10880"/>
                    <a:pt x="6924" y="10865"/>
                  </a:cubicBezTo>
                  <a:cubicBezTo>
                    <a:pt x="6961" y="10862"/>
                    <a:pt x="7004" y="10856"/>
                    <a:pt x="7044" y="10850"/>
                  </a:cubicBezTo>
                  <a:cubicBezTo>
                    <a:pt x="7143" y="10834"/>
                    <a:pt x="7244" y="10819"/>
                    <a:pt x="7342" y="10801"/>
                  </a:cubicBezTo>
                  <a:cubicBezTo>
                    <a:pt x="7382" y="10794"/>
                    <a:pt x="7422" y="10785"/>
                    <a:pt x="7462" y="10779"/>
                  </a:cubicBezTo>
                  <a:cubicBezTo>
                    <a:pt x="7597" y="10751"/>
                    <a:pt x="7726" y="10721"/>
                    <a:pt x="7858" y="10681"/>
                  </a:cubicBezTo>
                  <a:cubicBezTo>
                    <a:pt x="7990" y="10644"/>
                    <a:pt x="8122" y="10601"/>
                    <a:pt x="8251" y="10555"/>
                  </a:cubicBezTo>
                  <a:cubicBezTo>
                    <a:pt x="8384" y="10509"/>
                    <a:pt x="8506" y="10460"/>
                    <a:pt x="8632" y="10404"/>
                  </a:cubicBezTo>
                  <a:lnTo>
                    <a:pt x="8632" y="10404"/>
                  </a:lnTo>
                  <a:cubicBezTo>
                    <a:pt x="8591" y="10423"/>
                    <a:pt x="8551" y="10441"/>
                    <a:pt x="8510" y="10459"/>
                  </a:cubicBezTo>
                  <a:lnTo>
                    <a:pt x="8510" y="10459"/>
                  </a:lnTo>
                  <a:cubicBezTo>
                    <a:pt x="8551" y="10442"/>
                    <a:pt x="8592" y="10423"/>
                    <a:pt x="8632" y="10404"/>
                  </a:cubicBezTo>
                  <a:lnTo>
                    <a:pt x="8632" y="10404"/>
                  </a:lnTo>
                  <a:cubicBezTo>
                    <a:pt x="8632" y="10404"/>
                    <a:pt x="8632" y="10404"/>
                    <a:pt x="8632" y="10404"/>
                  </a:cubicBezTo>
                  <a:cubicBezTo>
                    <a:pt x="8645" y="10401"/>
                    <a:pt x="8657" y="10398"/>
                    <a:pt x="8666" y="10389"/>
                  </a:cubicBezTo>
                  <a:cubicBezTo>
                    <a:pt x="8691" y="10383"/>
                    <a:pt x="8709" y="10374"/>
                    <a:pt x="8728" y="10364"/>
                  </a:cubicBezTo>
                  <a:cubicBezTo>
                    <a:pt x="8743" y="10355"/>
                    <a:pt x="8755" y="10352"/>
                    <a:pt x="8771" y="10343"/>
                  </a:cubicBezTo>
                  <a:cubicBezTo>
                    <a:pt x="8783" y="10340"/>
                    <a:pt x="8795" y="10334"/>
                    <a:pt x="8804" y="10328"/>
                  </a:cubicBezTo>
                  <a:cubicBezTo>
                    <a:pt x="8906" y="10281"/>
                    <a:pt x="9004" y="10229"/>
                    <a:pt x="9102" y="10180"/>
                  </a:cubicBezTo>
                  <a:cubicBezTo>
                    <a:pt x="9108" y="10174"/>
                    <a:pt x="9121" y="10168"/>
                    <a:pt x="9133" y="10165"/>
                  </a:cubicBezTo>
                  <a:cubicBezTo>
                    <a:pt x="9133" y="10165"/>
                    <a:pt x="9136" y="10165"/>
                    <a:pt x="9136" y="10159"/>
                  </a:cubicBezTo>
                  <a:cubicBezTo>
                    <a:pt x="9148" y="10152"/>
                    <a:pt x="9164" y="10149"/>
                    <a:pt x="9173" y="10140"/>
                  </a:cubicBezTo>
                  <a:cubicBezTo>
                    <a:pt x="9185" y="10134"/>
                    <a:pt x="9198" y="10125"/>
                    <a:pt x="9210" y="10122"/>
                  </a:cubicBezTo>
                  <a:cubicBezTo>
                    <a:pt x="9327" y="10057"/>
                    <a:pt x="9443" y="9983"/>
                    <a:pt x="9557" y="9910"/>
                  </a:cubicBezTo>
                  <a:lnTo>
                    <a:pt x="9594" y="9888"/>
                  </a:lnTo>
                  <a:cubicBezTo>
                    <a:pt x="9704" y="9815"/>
                    <a:pt x="9815" y="9735"/>
                    <a:pt x="9922" y="9652"/>
                  </a:cubicBezTo>
                  <a:cubicBezTo>
                    <a:pt x="9935" y="9646"/>
                    <a:pt x="9947" y="9633"/>
                    <a:pt x="9956" y="9627"/>
                  </a:cubicBezTo>
                  <a:cubicBezTo>
                    <a:pt x="10061" y="9544"/>
                    <a:pt x="10165" y="9461"/>
                    <a:pt x="10263" y="9372"/>
                  </a:cubicBezTo>
                  <a:cubicBezTo>
                    <a:pt x="10276" y="9360"/>
                    <a:pt x="10288" y="9351"/>
                    <a:pt x="10300" y="9341"/>
                  </a:cubicBezTo>
                  <a:lnTo>
                    <a:pt x="10460" y="9191"/>
                  </a:lnTo>
                  <a:cubicBezTo>
                    <a:pt x="10503" y="9154"/>
                    <a:pt x="10540" y="9111"/>
                    <a:pt x="10580" y="9074"/>
                  </a:cubicBezTo>
                  <a:cubicBezTo>
                    <a:pt x="10592" y="9062"/>
                    <a:pt x="10601" y="9047"/>
                    <a:pt x="10617" y="9034"/>
                  </a:cubicBezTo>
                  <a:cubicBezTo>
                    <a:pt x="10644" y="9004"/>
                    <a:pt x="10672" y="8973"/>
                    <a:pt x="10700" y="8945"/>
                  </a:cubicBezTo>
                  <a:cubicBezTo>
                    <a:pt x="10752" y="8884"/>
                    <a:pt x="10810" y="8829"/>
                    <a:pt x="10859" y="8767"/>
                  </a:cubicBezTo>
                  <a:lnTo>
                    <a:pt x="10859" y="8767"/>
                  </a:lnTo>
                  <a:cubicBezTo>
                    <a:pt x="10845" y="8791"/>
                    <a:pt x="10838" y="8805"/>
                    <a:pt x="10841" y="8805"/>
                  </a:cubicBezTo>
                  <a:cubicBezTo>
                    <a:pt x="10848" y="8805"/>
                    <a:pt x="10906" y="8732"/>
                    <a:pt x="11053" y="8527"/>
                  </a:cubicBezTo>
                  <a:cubicBezTo>
                    <a:pt x="11059" y="8515"/>
                    <a:pt x="11068" y="8509"/>
                    <a:pt x="11074" y="8497"/>
                  </a:cubicBezTo>
                  <a:cubicBezTo>
                    <a:pt x="11099" y="8463"/>
                    <a:pt x="11120" y="8432"/>
                    <a:pt x="11148" y="8392"/>
                  </a:cubicBezTo>
                  <a:cubicBezTo>
                    <a:pt x="11729" y="7545"/>
                    <a:pt x="12076" y="6555"/>
                    <a:pt x="12100" y="5486"/>
                  </a:cubicBezTo>
                  <a:lnTo>
                    <a:pt x="12100" y="5486"/>
                  </a:lnTo>
                  <a:cubicBezTo>
                    <a:pt x="11615" y="6079"/>
                    <a:pt x="10970" y="6555"/>
                    <a:pt x="10325" y="6863"/>
                  </a:cubicBezTo>
                  <a:cubicBezTo>
                    <a:pt x="10094" y="6970"/>
                    <a:pt x="9861" y="7065"/>
                    <a:pt x="9628" y="7145"/>
                  </a:cubicBezTo>
                  <a:lnTo>
                    <a:pt x="9628" y="882"/>
                  </a:lnTo>
                  <a:cubicBezTo>
                    <a:pt x="9173" y="581"/>
                    <a:pt x="8678" y="329"/>
                    <a:pt x="8141" y="151"/>
                  </a:cubicBezTo>
                  <a:cubicBezTo>
                    <a:pt x="8126" y="145"/>
                    <a:pt x="8110" y="142"/>
                    <a:pt x="8098" y="136"/>
                  </a:cubicBezTo>
                  <a:cubicBezTo>
                    <a:pt x="8089" y="129"/>
                    <a:pt x="8073" y="126"/>
                    <a:pt x="8061" y="123"/>
                  </a:cubicBezTo>
                  <a:lnTo>
                    <a:pt x="8064" y="123"/>
                  </a:lnTo>
                  <a:cubicBezTo>
                    <a:pt x="8059" y="121"/>
                    <a:pt x="8051" y="120"/>
                    <a:pt x="8045" y="116"/>
                  </a:cubicBezTo>
                  <a:lnTo>
                    <a:pt x="8045" y="116"/>
                  </a:lnTo>
                  <a:cubicBezTo>
                    <a:pt x="8046" y="117"/>
                    <a:pt x="8046" y="119"/>
                    <a:pt x="8047" y="119"/>
                  </a:cubicBezTo>
                  <a:lnTo>
                    <a:pt x="8047" y="119"/>
                  </a:lnTo>
                  <a:cubicBezTo>
                    <a:pt x="8029" y="111"/>
                    <a:pt x="8005" y="108"/>
                    <a:pt x="7987" y="99"/>
                  </a:cubicBezTo>
                  <a:cubicBezTo>
                    <a:pt x="7867" y="62"/>
                    <a:pt x="7745" y="31"/>
                    <a:pt x="7622" y="0"/>
                  </a:cubicBezTo>
                  <a:close/>
                </a:path>
              </a:pathLst>
            </a:custGeom>
            <a:solidFill>
              <a:srgbClr val="2C3A4C">
                <a:alpha val="23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919688" y="2810712"/>
              <a:ext cx="256875" cy="669721"/>
            </a:xfrm>
            <a:custGeom>
              <a:rect b="b" l="l" r="r" t="t"/>
              <a:pathLst>
                <a:path extrusionOk="0" h="13633" w="5229">
                  <a:moveTo>
                    <a:pt x="2621" y="1164"/>
                  </a:moveTo>
                  <a:cubicBezTo>
                    <a:pt x="2796" y="1164"/>
                    <a:pt x="2934" y="1303"/>
                    <a:pt x="2934" y="1475"/>
                  </a:cubicBezTo>
                  <a:lnTo>
                    <a:pt x="2934" y="9563"/>
                  </a:lnTo>
                  <a:lnTo>
                    <a:pt x="3256" y="9722"/>
                  </a:lnTo>
                  <a:cubicBezTo>
                    <a:pt x="3754" y="9968"/>
                    <a:pt x="4061" y="10463"/>
                    <a:pt x="4061" y="11015"/>
                  </a:cubicBezTo>
                  <a:cubicBezTo>
                    <a:pt x="4061" y="11814"/>
                    <a:pt x="3413" y="12462"/>
                    <a:pt x="2614" y="12462"/>
                  </a:cubicBezTo>
                  <a:cubicBezTo>
                    <a:pt x="1816" y="12462"/>
                    <a:pt x="1168" y="11814"/>
                    <a:pt x="1168" y="11015"/>
                  </a:cubicBezTo>
                  <a:cubicBezTo>
                    <a:pt x="1168" y="10469"/>
                    <a:pt x="1478" y="9968"/>
                    <a:pt x="1972" y="9722"/>
                  </a:cubicBezTo>
                  <a:lnTo>
                    <a:pt x="2295" y="9563"/>
                  </a:lnTo>
                  <a:lnTo>
                    <a:pt x="2295" y="1475"/>
                  </a:lnTo>
                  <a:cubicBezTo>
                    <a:pt x="2295" y="1303"/>
                    <a:pt x="2433" y="1164"/>
                    <a:pt x="2605" y="1164"/>
                  </a:cubicBezTo>
                  <a:close/>
                  <a:moveTo>
                    <a:pt x="2602" y="0"/>
                  </a:moveTo>
                  <a:cubicBezTo>
                    <a:pt x="1788" y="0"/>
                    <a:pt x="1128" y="661"/>
                    <a:pt x="1128" y="1475"/>
                  </a:cubicBezTo>
                  <a:lnTo>
                    <a:pt x="1128" y="8871"/>
                  </a:lnTo>
                  <a:cubicBezTo>
                    <a:pt x="421" y="9354"/>
                    <a:pt x="0" y="10149"/>
                    <a:pt x="0" y="11022"/>
                  </a:cubicBezTo>
                  <a:cubicBezTo>
                    <a:pt x="0" y="12459"/>
                    <a:pt x="1174" y="13633"/>
                    <a:pt x="2614" y="13633"/>
                  </a:cubicBezTo>
                  <a:cubicBezTo>
                    <a:pt x="4058" y="13633"/>
                    <a:pt x="5229" y="12459"/>
                    <a:pt x="5225" y="11022"/>
                  </a:cubicBezTo>
                  <a:cubicBezTo>
                    <a:pt x="5225" y="10149"/>
                    <a:pt x="4798" y="9354"/>
                    <a:pt x="4095" y="8871"/>
                  </a:cubicBezTo>
                  <a:lnTo>
                    <a:pt x="4095" y="1475"/>
                  </a:lnTo>
                  <a:cubicBezTo>
                    <a:pt x="4095" y="661"/>
                    <a:pt x="3435" y="0"/>
                    <a:pt x="2621" y="0"/>
                  </a:cubicBez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975052" y="2960100"/>
              <a:ext cx="57427" cy="98889"/>
            </a:xfrm>
            <a:custGeom>
              <a:rect b="b" l="l" r="r" t="t"/>
              <a:pathLst>
                <a:path extrusionOk="0" h="2013" w="1169">
                  <a:moveTo>
                    <a:pt x="1168" y="0"/>
                  </a:moveTo>
                  <a:lnTo>
                    <a:pt x="1018" y="92"/>
                  </a:lnTo>
                  <a:cubicBezTo>
                    <a:pt x="673" y="307"/>
                    <a:pt x="336" y="532"/>
                    <a:pt x="1" y="756"/>
                  </a:cubicBezTo>
                  <a:lnTo>
                    <a:pt x="1" y="2012"/>
                  </a:lnTo>
                  <a:cubicBezTo>
                    <a:pt x="121" y="1923"/>
                    <a:pt x="231" y="1828"/>
                    <a:pt x="351" y="1739"/>
                  </a:cubicBezTo>
                  <a:cubicBezTo>
                    <a:pt x="612" y="1536"/>
                    <a:pt x="888" y="1333"/>
                    <a:pt x="1168" y="1134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7932215" y="3300042"/>
              <a:ext cx="244348" cy="168793"/>
            </a:xfrm>
            <a:custGeom>
              <a:rect b="b" l="l" r="r" t="t"/>
              <a:pathLst>
                <a:path extrusionOk="0" h="3436" w="4974">
                  <a:moveTo>
                    <a:pt x="4746" y="1"/>
                  </a:moveTo>
                  <a:cubicBezTo>
                    <a:pt x="4393" y="157"/>
                    <a:pt x="4037" y="311"/>
                    <a:pt x="3683" y="468"/>
                  </a:cubicBezTo>
                  <a:cubicBezTo>
                    <a:pt x="3763" y="649"/>
                    <a:pt x="3806" y="849"/>
                    <a:pt x="3806" y="1051"/>
                  </a:cubicBezTo>
                  <a:cubicBezTo>
                    <a:pt x="3806" y="1850"/>
                    <a:pt x="3158" y="2498"/>
                    <a:pt x="2359" y="2498"/>
                  </a:cubicBezTo>
                  <a:cubicBezTo>
                    <a:pt x="1776" y="2498"/>
                    <a:pt x="1272" y="2154"/>
                    <a:pt x="1045" y="1653"/>
                  </a:cubicBezTo>
                  <a:cubicBezTo>
                    <a:pt x="692" y="1816"/>
                    <a:pt x="344" y="1985"/>
                    <a:pt x="0" y="2169"/>
                  </a:cubicBezTo>
                  <a:cubicBezTo>
                    <a:pt x="268" y="2735"/>
                    <a:pt x="722" y="3183"/>
                    <a:pt x="1284" y="3435"/>
                  </a:cubicBezTo>
                  <a:cubicBezTo>
                    <a:pt x="2562" y="2775"/>
                    <a:pt x="3803" y="2053"/>
                    <a:pt x="4967" y="1214"/>
                  </a:cubicBezTo>
                  <a:cubicBezTo>
                    <a:pt x="4970" y="1159"/>
                    <a:pt x="4974" y="1110"/>
                    <a:pt x="4974" y="1054"/>
                  </a:cubicBezTo>
                  <a:cubicBezTo>
                    <a:pt x="4974" y="683"/>
                    <a:pt x="4894" y="326"/>
                    <a:pt x="4746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7975052" y="3107375"/>
              <a:ext cx="57427" cy="122862"/>
            </a:xfrm>
            <a:custGeom>
              <a:rect b="b" l="l" r="r" t="t"/>
              <a:pathLst>
                <a:path extrusionOk="0" h="2501" w="1169">
                  <a:moveTo>
                    <a:pt x="1168" y="0"/>
                  </a:moveTo>
                  <a:cubicBezTo>
                    <a:pt x="1156" y="9"/>
                    <a:pt x="1143" y="16"/>
                    <a:pt x="1134" y="28"/>
                  </a:cubicBezTo>
                  <a:cubicBezTo>
                    <a:pt x="753" y="332"/>
                    <a:pt x="379" y="636"/>
                    <a:pt x="1" y="943"/>
                  </a:cubicBezTo>
                  <a:lnTo>
                    <a:pt x="1" y="2501"/>
                  </a:lnTo>
                  <a:cubicBezTo>
                    <a:pt x="403" y="2227"/>
                    <a:pt x="787" y="1935"/>
                    <a:pt x="1168" y="1634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7975199" y="2810712"/>
              <a:ext cx="121535" cy="97513"/>
            </a:xfrm>
            <a:custGeom>
              <a:rect b="b" l="l" r="r" t="t"/>
              <a:pathLst>
                <a:path extrusionOk="0" h="1985" w="2474">
                  <a:moveTo>
                    <a:pt x="1475" y="0"/>
                  </a:moveTo>
                  <a:cubicBezTo>
                    <a:pt x="661" y="0"/>
                    <a:pt x="1" y="661"/>
                    <a:pt x="1" y="1475"/>
                  </a:cubicBezTo>
                  <a:lnTo>
                    <a:pt x="1" y="1985"/>
                  </a:lnTo>
                  <a:cubicBezTo>
                    <a:pt x="87" y="1935"/>
                    <a:pt x="167" y="1877"/>
                    <a:pt x="256" y="1828"/>
                  </a:cubicBezTo>
                  <a:cubicBezTo>
                    <a:pt x="1011" y="1361"/>
                    <a:pt x="1767" y="903"/>
                    <a:pt x="2474" y="372"/>
                  </a:cubicBezTo>
                  <a:cubicBezTo>
                    <a:pt x="2212" y="142"/>
                    <a:pt x="1872" y="0"/>
                    <a:pt x="1497" y="0"/>
                  </a:cubicBez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7948033" y="2839204"/>
              <a:ext cx="199840" cy="612540"/>
            </a:xfrm>
            <a:custGeom>
              <a:rect b="b" l="l" r="r" t="t"/>
              <a:pathLst>
                <a:path extrusionOk="0" h="12469" w="4068">
                  <a:moveTo>
                    <a:pt x="2941" y="8620"/>
                  </a:moveTo>
                  <a:lnTo>
                    <a:pt x="2941" y="895"/>
                  </a:lnTo>
                  <a:cubicBezTo>
                    <a:pt x="2941" y="403"/>
                    <a:pt x="2541" y="1"/>
                    <a:pt x="2044" y="1"/>
                  </a:cubicBezTo>
                  <a:lnTo>
                    <a:pt x="2025" y="1"/>
                  </a:lnTo>
                  <a:cubicBezTo>
                    <a:pt x="1534" y="1"/>
                    <a:pt x="1131" y="400"/>
                    <a:pt x="1131" y="895"/>
                  </a:cubicBezTo>
                  <a:lnTo>
                    <a:pt x="1131" y="8620"/>
                  </a:lnTo>
                  <a:cubicBezTo>
                    <a:pt x="462" y="8955"/>
                    <a:pt x="1" y="9640"/>
                    <a:pt x="1" y="10435"/>
                  </a:cubicBezTo>
                  <a:cubicBezTo>
                    <a:pt x="1" y="11557"/>
                    <a:pt x="913" y="12469"/>
                    <a:pt x="2034" y="12469"/>
                  </a:cubicBezTo>
                  <a:cubicBezTo>
                    <a:pt x="3153" y="12469"/>
                    <a:pt x="4065" y="11557"/>
                    <a:pt x="4065" y="10435"/>
                  </a:cubicBezTo>
                  <a:cubicBezTo>
                    <a:pt x="4068" y="9640"/>
                    <a:pt x="3607" y="8955"/>
                    <a:pt x="2941" y="8620"/>
                  </a:cubicBezTo>
                  <a:close/>
                </a:path>
              </a:pathLst>
            </a:custGeom>
            <a:solidFill>
              <a:srgbClr val="FF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7937324" y="2828495"/>
              <a:ext cx="221750" cy="634302"/>
            </a:xfrm>
            <a:custGeom>
              <a:rect b="b" l="l" r="r" t="t"/>
              <a:pathLst>
                <a:path extrusionOk="0" h="12912" w="4514">
                  <a:moveTo>
                    <a:pt x="2268" y="446"/>
                  </a:moveTo>
                  <a:cubicBezTo>
                    <a:pt x="2636" y="446"/>
                    <a:pt x="2934" y="744"/>
                    <a:pt x="2937" y="1113"/>
                  </a:cubicBezTo>
                  <a:lnTo>
                    <a:pt x="2937" y="8976"/>
                  </a:lnTo>
                  <a:lnTo>
                    <a:pt x="3060" y="9038"/>
                  </a:lnTo>
                  <a:cubicBezTo>
                    <a:pt x="3681" y="9345"/>
                    <a:pt x="4065" y="9968"/>
                    <a:pt x="4065" y="10653"/>
                  </a:cubicBezTo>
                  <a:cubicBezTo>
                    <a:pt x="4065" y="11649"/>
                    <a:pt x="3254" y="12460"/>
                    <a:pt x="2259" y="12460"/>
                  </a:cubicBezTo>
                  <a:cubicBezTo>
                    <a:pt x="1263" y="12460"/>
                    <a:pt x="455" y="11649"/>
                    <a:pt x="455" y="10653"/>
                  </a:cubicBezTo>
                  <a:cubicBezTo>
                    <a:pt x="455" y="9962"/>
                    <a:pt x="839" y="9345"/>
                    <a:pt x="1457" y="9038"/>
                  </a:cubicBezTo>
                  <a:lnTo>
                    <a:pt x="1580" y="8976"/>
                  </a:lnTo>
                  <a:lnTo>
                    <a:pt x="1580" y="1113"/>
                  </a:lnTo>
                  <a:cubicBezTo>
                    <a:pt x="1580" y="744"/>
                    <a:pt x="1878" y="446"/>
                    <a:pt x="2268" y="446"/>
                  </a:cubicBezTo>
                  <a:close/>
                  <a:moveTo>
                    <a:pt x="2246" y="1"/>
                  </a:moveTo>
                  <a:cubicBezTo>
                    <a:pt x="1632" y="1"/>
                    <a:pt x="1131" y="498"/>
                    <a:pt x="1131" y="1116"/>
                  </a:cubicBezTo>
                  <a:lnTo>
                    <a:pt x="1131" y="8706"/>
                  </a:lnTo>
                  <a:cubicBezTo>
                    <a:pt x="431" y="9111"/>
                    <a:pt x="1" y="9846"/>
                    <a:pt x="1" y="10660"/>
                  </a:cubicBezTo>
                  <a:cubicBezTo>
                    <a:pt x="1" y="11901"/>
                    <a:pt x="1011" y="12911"/>
                    <a:pt x="2255" y="12911"/>
                  </a:cubicBezTo>
                  <a:cubicBezTo>
                    <a:pt x="3500" y="12911"/>
                    <a:pt x="4513" y="11897"/>
                    <a:pt x="4513" y="10660"/>
                  </a:cubicBezTo>
                  <a:cubicBezTo>
                    <a:pt x="4513" y="9843"/>
                    <a:pt x="4083" y="9111"/>
                    <a:pt x="3383" y="8706"/>
                  </a:cubicBezTo>
                  <a:lnTo>
                    <a:pt x="3383" y="1116"/>
                  </a:lnTo>
                  <a:cubicBezTo>
                    <a:pt x="3383" y="501"/>
                    <a:pt x="2882" y="1"/>
                    <a:pt x="2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7930250" y="3243156"/>
              <a:ext cx="235751" cy="227154"/>
            </a:xfrm>
            <a:custGeom>
              <a:rect b="b" l="l" r="r" t="t"/>
              <a:pathLst>
                <a:path extrusionOk="0" h="4624" w="4799">
                  <a:moveTo>
                    <a:pt x="1036" y="1"/>
                  </a:moveTo>
                  <a:lnTo>
                    <a:pt x="1036" y="253"/>
                  </a:lnTo>
                  <a:cubicBezTo>
                    <a:pt x="391" y="698"/>
                    <a:pt x="0" y="1426"/>
                    <a:pt x="0" y="2225"/>
                  </a:cubicBezTo>
                  <a:cubicBezTo>
                    <a:pt x="0" y="3549"/>
                    <a:pt x="1076" y="4624"/>
                    <a:pt x="2399" y="4624"/>
                  </a:cubicBezTo>
                  <a:cubicBezTo>
                    <a:pt x="3723" y="4624"/>
                    <a:pt x="4798" y="3549"/>
                    <a:pt x="4798" y="2225"/>
                  </a:cubicBezTo>
                  <a:cubicBezTo>
                    <a:pt x="4798" y="2203"/>
                    <a:pt x="4795" y="2182"/>
                    <a:pt x="4795" y="2160"/>
                  </a:cubicBezTo>
                  <a:cubicBezTo>
                    <a:pt x="4602" y="2298"/>
                    <a:pt x="4387" y="2409"/>
                    <a:pt x="4141" y="2480"/>
                  </a:cubicBezTo>
                  <a:cubicBezTo>
                    <a:pt x="3915" y="2544"/>
                    <a:pt x="3699" y="2574"/>
                    <a:pt x="3494" y="2574"/>
                  </a:cubicBezTo>
                  <a:cubicBezTo>
                    <a:pt x="2156" y="2574"/>
                    <a:pt x="1278" y="1303"/>
                    <a:pt x="1036" y="1"/>
                  </a:cubicBezTo>
                  <a:close/>
                </a:path>
              </a:pathLst>
            </a:custGeom>
            <a:solidFill>
              <a:srgbClr val="2C3A4C">
                <a:alpha val="23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8088529" y="2942415"/>
              <a:ext cx="28296" cy="10316"/>
            </a:xfrm>
            <a:custGeom>
              <a:rect b="b" l="l" r="r" t="t"/>
              <a:pathLst>
                <a:path extrusionOk="0" h="210" w="576">
                  <a:moveTo>
                    <a:pt x="1" y="1"/>
                  </a:moveTo>
                  <a:lnTo>
                    <a:pt x="1" y="210"/>
                  </a:lnTo>
                  <a:lnTo>
                    <a:pt x="575" y="210"/>
                  </a:lnTo>
                  <a:lnTo>
                    <a:pt x="575" y="1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8088529" y="3008537"/>
              <a:ext cx="28296" cy="10464"/>
            </a:xfrm>
            <a:custGeom>
              <a:rect b="b" l="l" r="r" t="t"/>
              <a:pathLst>
                <a:path extrusionOk="0" h="213" w="576">
                  <a:moveTo>
                    <a:pt x="1" y="0"/>
                  </a:moveTo>
                  <a:lnTo>
                    <a:pt x="1" y="212"/>
                  </a:lnTo>
                  <a:lnTo>
                    <a:pt x="575" y="212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8088529" y="3074757"/>
              <a:ext cx="28296" cy="10464"/>
            </a:xfrm>
            <a:custGeom>
              <a:rect b="b" l="l" r="r" t="t"/>
              <a:pathLst>
                <a:path extrusionOk="0" h="213" w="576">
                  <a:moveTo>
                    <a:pt x="1" y="1"/>
                  </a:moveTo>
                  <a:lnTo>
                    <a:pt x="1" y="213"/>
                  </a:lnTo>
                  <a:lnTo>
                    <a:pt x="575" y="213"/>
                  </a:lnTo>
                  <a:lnTo>
                    <a:pt x="575" y="1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8088529" y="3141026"/>
              <a:ext cx="28296" cy="10464"/>
            </a:xfrm>
            <a:custGeom>
              <a:rect b="b" l="l" r="r" t="t"/>
              <a:pathLst>
                <a:path extrusionOk="0" h="213" w="576">
                  <a:moveTo>
                    <a:pt x="1" y="0"/>
                  </a:moveTo>
                  <a:lnTo>
                    <a:pt x="1" y="212"/>
                  </a:lnTo>
                  <a:lnTo>
                    <a:pt x="575" y="212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8096537" y="2964472"/>
              <a:ext cx="20289" cy="10464"/>
            </a:xfrm>
            <a:custGeom>
              <a:rect b="b" l="l" r="r" t="t"/>
              <a:pathLst>
                <a:path extrusionOk="0" h="213" w="413">
                  <a:moveTo>
                    <a:pt x="0" y="0"/>
                  </a:moveTo>
                  <a:lnTo>
                    <a:pt x="0" y="212"/>
                  </a:lnTo>
                  <a:lnTo>
                    <a:pt x="412" y="212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8096537" y="2986480"/>
              <a:ext cx="20289" cy="10464"/>
            </a:xfrm>
            <a:custGeom>
              <a:rect b="b" l="l" r="r" t="t"/>
              <a:pathLst>
                <a:path extrusionOk="0" h="213" w="413">
                  <a:moveTo>
                    <a:pt x="0" y="1"/>
                  </a:moveTo>
                  <a:lnTo>
                    <a:pt x="0" y="213"/>
                  </a:lnTo>
                  <a:lnTo>
                    <a:pt x="412" y="213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8096537" y="3030692"/>
              <a:ext cx="20289" cy="10316"/>
            </a:xfrm>
            <a:custGeom>
              <a:rect b="b" l="l" r="r" t="t"/>
              <a:pathLst>
                <a:path extrusionOk="0" h="210" w="413">
                  <a:moveTo>
                    <a:pt x="0" y="1"/>
                  </a:moveTo>
                  <a:lnTo>
                    <a:pt x="0" y="210"/>
                  </a:lnTo>
                  <a:lnTo>
                    <a:pt x="412" y="210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8096537" y="3052749"/>
              <a:ext cx="20289" cy="10464"/>
            </a:xfrm>
            <a:custGeom>
              <a:rect b="b" l="l" r="r" t="t"/>
              <a:pathLst>
                <a:path extrusionOk="0" h="213" w="413">
                  <a:moveTo>
                    <a:pt x="0" y="0"/>
                  </a:moveTo>
                  <a:lnTo>
                    <a:pt x="0" y="212"/>
                  </a:lnTo>
                  <a:lnTo>
                    <a:pt x="412" y="212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8096537" y="3096814"/>
              <a:ext cx="20289" cy="10464"/>
            </a:xfrm>
            <a:custGeom>
              <a:rect b="b" l="l" r="r" t="t"/>
              <a:pathLst>
                <a:path extrusionOk="0" h="213" w="413">
                  <a:moveTo>
                    <a:pt x="0" y="0"/>
                  </a:moveTo>
                  <a:lnTo>
                    <a:pt x="0" y="212"/>
                  </a:lnTo>
                  <a:lnTo>
                    <a:pt x="412" y="212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8096537" y="3118821"/>
              <a:ext cx="20289" cy="10464"/>
            </a:xfrm>
            <a:custGeom>
              <a:rect b="b" l="l" r="r" t="t"/>
              <a:pathLst>
                <a:path extrusionOk="0" h="213" w="413">
                  <a:moveTo>
                    <a:pt x="0" y="1"/>
                  </a:moveTo>
                  <a:lnTo>
                    <a:pt x="0" y="213"/>
                  </a:lnTo>
                  <a:lnTo>
                    <a:pt x="412" y="213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8096537" y="3163034"/>
              <a:ext cx="20289" cy="10464"/>
            </a:xfrm>
            <a:custGeom>
              <a:rect b="b" l="l" r="r" t="t"/>
              <a:pathLst>
                <a:path extrusionOk="0" h="213" w="413">
                  <a:moveTo>
                    <a:pt x="0" y="1"/>
                  </a:moveTo>
                  <a:lnTo>
                    <a:pt x="0" y="213"/>
                  </a:lnTo>
                  <a:lnTo>
                    <a:pt x="412" y="213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8096537" y="3185091"/>
              <a:ext cx="20289" cy="10464"/>
            </a:xfrm>
            <a:custGeom>
              <a:rect b="b" l="l" r="r" t="t"/>
              <a:pathLst>
                <a:path extrusionOk="0" h="213" w="413">
                  <a:moveTo>
                    <a:pt x="0" y="0"/>
                  </a:moveTo>
                  <a:lnTo>
                    <a:pt x="0" y="212"/>
                  </a:lnTo>
                  <a:lnTo>
                    <a:pt x="412" y="212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8088529" y="3207098"/>
              <a:ext cx="28296" cy="10464"/>
            </a:xfrm>
            <a:custGeom>
              <a:rect b="b" l="l" r="r" t="t"/>
              <a:pathLst>
                <a:path extrusionOk="0" h="213" w="576">
                  <a:moveTo>
                    <a:pt x="1" y="1"/>
                  </a:moveTo>
                  <a:lnTo>
                    <a:pt x="1" y="213"/>
                  </a:lnTo>
                  <a:lnTo>
                    <a:pt x="575" y="213"/>
                  </a:lnTo>
                  <a:lnTo>
                    <a:pt x="575" y="1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79" name="Google Shape;179;p16"/>
          <p:cNvCxnSpPr/>
          <p:nvPr/>
        </p:nvCxnSpPr>
        <p:spPr>
          <a:xfrm flipH="1">
            <a:off x="4568900" y="1588900"/>
            <a:ext cx="4200" cy="129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0" name="Google Shape;180;p16"/>
          <p:cNvGrpSpPr/>
          <p:nvPr/>
        </p:nvGrpSpPr>
        <p:grpSpPr>
          <a:xfrm>
            <a:off x="1942923" y="1451071"/>
            <a:ext cx="640072" cy="640077"/>
            <a:chOff x="6679825" y="2693700"/>
            <a:chExt cx="257875" cy="258575"/>
          </a:xfrm>
        </p:grpSpPr>
        <p:sp>
          <p:nvSpPr>
            <p:cNvPr id="181" name="Google Shape;181;p16"/>
            <p:cNvSpPr/>
            <p:nvPr/>
          </p:nvSpPr>
          <p:spPr>
            <a:xfrm>
              <a:off x="6679825" y="2693700"/>
              <a:ext cx="257875" cy="258575"/>
            </a:xfrm>
            <a:custGeom>
              <a:rect b="b" l="l" r="r" t="t"/>
              <a:pathLst>
                <a:path extrusionOk="0" h="10343" w="10315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8ACA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6679825" y="2693700"/>
              <a:ext cx="257875" cy="258575"/>
            </a:xfrm>
            <a:custGeom>
              <a:rect b="b" l="l" r="r" t="t"/>
              <a:pathLst>
                <a:path extrusionOk="0" h="10343" w="10315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8ACA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16"/>
          <p:cNvSpPr txBox="1"/>
          <p:nvPr/>
        </p:nvSpPr>
        <p:spPr>
          <a:xfrm>
            <a:off x="1382750" y="2182575"/>
            <a:ext cx="17604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UNDERSERVED </a:t>
            </a:r>
            <a:r>
              <a:rPr b="1"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COMMUNITIES</a:t>
            </a:r>
            <a:endParaRPr b="1"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5346125" y="2356200"/>
            <a:ext cx="28953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COMMUNITIES AFFECTED BY CLIMATE CHANGE</a:t>
            </a:r>
            <a:endParaRPr b="1"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2608525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5" y="13003"/>
                </a:lnTo>
                <a:lnTo>
                  <a:pt x="30979" y="6503"/>
                </a:lnTo>
                <a:lnTo>
                  <a:pt x="27325" y="1"/>
                </a:lnTo>
                <a:close/>
              </a:path>
            </a:pathLst>
          </a:custGeom>
          <a:solidFill>
            <a:srgbClr val="76C6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"/>
          <p:cNvSpPr/>
          <p:nvPr/>
        </p:nvSpPr>
        <p:spPr>
          <a:xfrm>
            <a:off x="4175350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9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6"/>
          <p:cNvSpPr/>
          <p:nvPr/>
        </p:nvSpPr>
        <p:spPr>
          <a:xfrm>
            <a:off x="5742227" y="4732900"/>
            <a:ext cx="793192" cy="321947"/>
          </a:xfrm>
          <a:custGeom>
            <a:rect b="b" l="l" r="r" t="t"/>
            <a:pathLst>
              <a:path extrusionOk="0" h="13004" w="30978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3391963" y="4732900"/>
            <a:ext cx="793166" cy="321947"/>
          </a:xfrm>
          <a:custGeom>
            <a:rect b="b" l="l" r="r" t="t"/>
            <a:pathLst>
              <a:path extrusionOk="0" h="13004" w="30977">
                <a:moveTo>
                  <a:pt x="0" y="1"/>
                </a:moveTo>
                <a:lnTo>
                  <a:pt x="3653" y="6503"/>
                </a:lnTo>
                <a:lnTo>
                  <a:pt x="0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4958788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0" y="1"/>
                </a:moveTo>
                <a:lnTo>
                  <a:pt x="3654" y="6503"/>
                </a:lnTo>
                <a:lnTo>
                  <a:pt x="0" y="13003"/>
                </a:lnTo>
                <a:lnTo>
                  <a:pt x="27324" y="13003"/>
                </a:lnTo>
                <a:lnTo>
                  <a:pt x="30978" y="6503"/>
                </a:lnTo>
                <a:lnTo>
                  <a:pt x="27324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grpSp>
        <p:nvGrpSpPr>
          <p:cNvPr id="190" name="Google Shape;190;p16"/>
          <p:cNvGrpSpPr/>
          <p:nvPr/>
        </p:nvGrpSpPr>
        <p:grpSpPr>
          <a:xfrm>
            <a:off x="2921502" y="4809897"/>
            <a:ext cx="176532" cy="167741"/>
            <a:chOff x="-60988625" y="2310475"/>
            <a:chExt cx="316650" cy="311150"/>
          </a:xfrm>
        </p:grpSpPr>
        <p:sp>
          <p:nvSpPr>
            <p:cNvPr id="191" name="Google Shape;191;p16"/>
            <p:cNvSpPr/>
            <p:nvPr/>
          </p:nvSpPr>
          <p:spPr>
            <a:xfrm>
              <a:off x="-60988625" y="2310475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-60947675" y="2353025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-60947675" y="2415250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-60947675" y="2475875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-60947675" y="2538100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-60740525" y="2312050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Google Shape;197;p16"/>
          <p:cNvGrpSpPr/>
          <p:nvPr/>
        </p:nvGrpSpPr>
        <p:grpSpPr>
          <a:xfrm>
            <a:off x="3702783" y="4814618"/>
            <a:ext cx="171431" cy="158553"/>
            <a:chOff x="5049750" y="832600"/>
            <a:chExt cx="505100" cy="483100"/>
          </a:xfrm>
        </p:grpSpPr>
        <p:sp>
          <p:nvSpPr>
            <p:cNvPr id="198" name="Google Shape;198;p16"/>
            <p:cNvSpPr/>
            <p:nvPr/>
          </p:nvSpPr>
          <p:spPr>
            <a:xfrm>
              <a:off x="5049750" y="832600"/>
              <a:ext cx="505100" cy="483100"/>
            </a:xfrm>
            <a:custGeom>
              <a:rect b="b" l="l" r="r" t="t"/>
              <a:pathLst>
                <a:path extrusionOk="0" h="19324" w="20204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5216725" y="889175"/>
              <a:ext cx="276000" cy="254400"/>
            </a:xfrm>
            <a:custGeom>
              <a:rect b="b" l="l" r="r" t="t"/>
              <a:pathLst>
                <a:path extrusionOk="0" h="10176" w="1104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0" name="Google Shape;200;p16"/>
          <p:cNvGrpSpPr/>
          <p:nvPr/>
        </p:nvGrpSpPr>
        <p:grpSpPr>
          <a:xfrm>
            <a:off x="5273363" y="4819570"/>
            <a:ext cx="163981" cy="148650"/>
            <a:chOff x="3865000" y="847675"/>
            <a:chExt cx="483150" cy="452925"/>
          </a:xfrm>
        </p:grpSpPr>
        <p:sp>
          <p:nvSpPr>
            <p:cNvPr id="201" name="Google Shape;201;p16"/>
            <p:cNvSpPr/>
            <p:nvPr/>
          </p:nvSpPr>
          <p:spPr>
            <a:xfrm>
              <a:off x="3865000" y="847675"/>
              <a:ext cx="483150" cy="452925"/>
            </a:xfrm>
            <a:custGeom>
              <a:rect b="b" l="l" r="r" t="t"/>
              <a:pathLst>
                <a:path extrusionOk="0" h="18117" w="19326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173600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0688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39641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5" name="Google Shape;205;p16"/>
          <p:cNvGrpSpPr/>
          <p:nvPr/>
        </p:nvGrpSpPr>
        <p:grpSpPr>
          <a:xfrm>
            <a:off x="6061673" y="4808261"/>
            <a:ext cx="180923" cy="171232"/>
            <a:chOff x="-63669700" y="2646600"/>
            <a:chExt cx="324525" cy="317625"/>
          </a:xfrm>
        </p:grpSpPr>
        <p:sp>
          <p:nvSpPr>
            <p:cNvPr id="206" name="Google Shape;206;p16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" name="Google Shape;208;p16"/>
          <p:cNvSpPr/>
          <p:nvPr/>
        </p:nvSpPr>
        <p:spPr>
          <a:xfrm>
            <a:off x="4513580" y="4805986"/>
            <a:ext cx="116716" cy="158542"/>
          </a:xfrm>
          <a:custGeom>
            <a:rect b="b" l="l" r="r" t="t"/>
            <a:pathLst>
              <a:path extrusionOk="0" h="14052" w="9106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86D060"/>
                </a:solidFill>
                <a:latin typeface="Ubuntu"/>
                <a:ea typeface="Ubuntu"/>
                <a:cs typeface="Ubuntu"/>
                <a:sym typeface="Ubuntu"/>
              </a:rPr>
              <a:t>OBJECTIVES</a:t>
            </a:r>
            <a:endParaRPr sz="1400">
              <a:solidFill>
                <a:srgbClr val="86D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D060"/>
              </a:solidFill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1003192" y="1231375"/>
            <a:ext cx="968717" cy="969240"/>
          </a:xfrm>
          <a:custGeom>
            <a:rect b="b" l="l" r="r" t="t"/>
            <a:pathLst>
              <a:path extrusionOk="0" h="34893" w="34893">
                <a:moveTo>
                  <a:pt x="1" y="1"/>
                </a:moveTo>
                <a:lnTo>
                  <a:pt x="1" y="34892"/>
                </a:lnTo>
                <a:lnTo>
                  <a:pt x="34892" y="34892"/>
                </a:lnTo>
                <a:lnTo>
                  <a:pt x="34892" y="1"/>
                </a:ln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5" name="Google Shape;215;p17"/>
          <p:cNvCxnSpPr/>
          <p:nvPr/>
        </p:nvCxnSpPr>
        <p:spPr>
          <a:xfrm>
            <a:off x="2315850" y="1372038"/>
            <a:ext cx="0" cy="687900"/>
          </a:xfrm>
          <a:prstGeom prst="straightConnector1">
            <a:avLst/>
          </a:prstGeom>
          <a:noFill/>
          <a:ln cap="flat" cmpd="sng" w="28575">
            <a:solidFill>
              <a:srgbClr val="76A5AF"/>
            </a:solidFill>
            <a:prstDash val="solid"/>
            <a:round/>
            <a:headEnd len="med" w="med" type="diamond"/>
            <a:tailEnd len="med" w="med" type="none"/>
          </a:ln>
        </p:spPr>
      </p:cxnSp>
      <p:sp>
        <p:nvSpPr>
          <p:cNvPr id="216" name="Google Shape;216;p17"/>
          <p:cNvSpPr/>
          <p:nvPr/>
        </p:nvSpPr>
        <p:spPr>
          <a:xfrm>
            <a:off x="1003192" y="3350275"/>
            <a:ext cx="968717" cy="969240"/>
          </a:xfrm>
          <a:custGeom>
            <a:rect b="b" l="l" r="r" t="t"/>
            <a:pathLst>
              <a:path extrusionOk="0" h="34893" w="34893">
                <a:moveTo>
                  <a:pt x="1" y="1"/>
                </a:moveTo>
                <a:lnTo>
                  <a:pt x="1" y="34892"/>
                </a:lnTo>
                <a:lnTo>
                  <a:pt x="34892" y="34892"/>
                </a:lnTo>
                <a:lnTo>
                  <a:pt x="34892" y="1"/>
                </a:ln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7" name="Google Shape;217;p17"/>
          <p:cNvCxnSpPr/>
          <p:nvPr/>
        </p:nvCxnSpPr>
        <p:spPr>
          <a:xfrm flipH="1" rot="5400000">
            <a:off x="2315400" y="3491388"/>
            <a:ext cx="900" cy="687900"/>
          </a:xfrm>
          <a:prstGeom prst="straightConnector1">
            <a:avLst/>
          </a:prstGeom>
          <a:noFill/>
          <a:ln cap="flat" cmpd="sng" w="28575">
            <a:solidFill>
              <a:srgbClr val="435D74"/>
            </a:solidFill>
            <a:prstDash val="solid"/>
            <a:round/>
            <a:headEnd len="med" w="med" type="diamond"/>
            <a:tailEnd len="med" w="med" type="none"/>
          </a:ln>
        </p:spPr>
      </p:cxnSp>
      <p:sp>
        <p:nvSpPr>
          <p:cNvPr id="218" name="Google Shape;218;p17"/>
          <p:cNvSpPr/>
          <p:nvPr/>
        </p:nvSpPr>
        <p:spPr>
          <a:xfrm>
            <a:off x="1003192" y="2290825"/>
            <a:ext cx="968717" cy="969240"/>
          </a:xfrm>
          <a:custGeom>
            <a:rect b="b" l="l" r="r" t="t"/>
            <a:pathLst>
              <a:path extrusionOk="0" h="34893" w="34893">
                <a:moveTo>
                  <a:pt x="1" y="1"/>
                </a:moveTo>
                <a:lnTo>
                  <a:pt x="1" y="34892"/>
                </a:lnTo>
                <a:lnTo>
                  <a:pt x="34892" y="34892"/>
                </a:lnTo>
                <a:lnTo>
                  <a:pt x="34892" y="1"/>
                </a:lnTo>
                <a:close/>
              </a:path>
            </a:pathLst>
          </a:custGeom>
          <a:solidFill>
            <a:srgbClr val="2F78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9" name="Google Shape;219;p17"/>
          <p:cNvCxnSpPr/>
          <p:nvPr/>
        </p:nvCxnSpPr>
        <p:spPr>
          <a:xfrm rot="5400000">
            <a:off x="2311053" y="2431500"/>
            <a:ext cx="9600" cy="687900"/>
          </a:xfrm>
          <a:prstGeom prst="straightConnector1">
            <a:avLst/>
          </a:prstGeom>
          <a:noFill/>
          <a:ln cap="flat" cmpd="sng" w="28575">
            <a:solidFill>
              <a:srgbClr val="2F789E"/>
            </a:solidFill>
            <a:prstDash val="solid"/>
            <a:round/>
            <a:headEnd len="med" w="med" type="diamond"/>
            <a:tailEnd len="med" w="med" type="none"/>
          </a:ln>
        </p:spPr>
      </p:cxnSp>
      <p:sp>
        <p:nvSpPr>
          <p:cNvPr id="220" name="Google Shape;220;p17"/>
          <p:cNvSpPr txBox="1"/>
          <p:nvPr/>
        </p:nvSpPr>
        <p:spPr>
          <a:xfrm>
            <a:off x="2974350" y="1546950"/>
            <a:ext cx="24090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6A5AF"/>
                </a:solidFill>
                <a:latin typeface="Ubuntu"/>
                <a:ea typeface="Ubuntu"/>
                <a:cs typeface="Ubuntu"/>
                <a:sym typeface="Ubuntu"/>
              </a:rPr>
              <a:t>Site Research</a:t>
            </a:r>
            <a:endParaRPr b="1" sz="2200">
              <a:solidFill>
                <a:srgbClr val="76A5A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2974350" y="3665850"/>
            <a:ext cx="29721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35D74"/>
                </a:solidFill>
                <a:latin typeface="Ubuntu"/>
                <a:ea typeface="Ubuntu"/>
                <a:cs typeface="Ubuntu"/>
                <a:sym typeface="Ubuntu"/>
              </a:rPr>
              <a:t>Analyze Barriers</a:t>
            </a:r>
            <a:endParaRPr b="1" sz="2200">
              <a:solidFill>
                <a:srgbClr val="435D7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2974350" y="2606400"/>
            <a:ext cx="4890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F789E"/>
                </a:solidFill>
                <a:latin typeface="Ubuntu"/>
                <a:ea typeface="Ubuntu"/>
                <a:cs typeface="Ubuntu"/>
                <a:sym typeface="Ubuntu"/>
              </a:rPr>
              <a:t>Understand Needs &amp; Concerns</a:t>
            </a:r>
            <a:endParaRPr b="1" sz="2200">
              <a:solidFill>
                <a:srgbClr val="2F789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1121785" y="3469145"/>
            <a:ext cx="731527" cy="731506"/>
          </a:xfrm>
          <a:custGeom>
            <a:rect b="b" l="l" r="r" t="t"/>
            <a:pathLst>
              <a:path extrusionOk="0" h="11657" w="11689">
                <a:moveTo>
                  <a:pt x="5829" y="725"/>
                </a:moveTo>
                <a:cubicBezTo>
                  <a:pt x="6112" y="725"/>
                  <a:pt x="6333" y="882"/>
                  <a:pt x="6427" y="1134"/>
                </a:cubicBezTo>
                <a:lnTo>
                  <a:pt x="6774" y="2080"/>
                </a:lnTo>
                <a:lnTo>
                  <a:pt x="4915" y="2080"/>
                </a:lnTo>
                <a:lnTo>
                  <a:pt x="5262" y="1134"/>
                </a:lnTo>
                <a:cubicBezTo>
                  <a:pt x="5356" y="882"/>
                  <a:pt x="5577" y="725"/>
                  <a:pt x="5829" y="725"/>
                </a:cubicBezTo>
                <a:close/>
                <a:moveTo>
                  <a:pt x="7058" y="2773"/>
                </a:moveTo>
                <a:lnTo>
                  <a:pt x="7782" y="4852"/>
                </a:lnTo>
                <a:lnTo>
                  <a:pt x="3970" y="4852"/>
                </a:lnTo>
                <a:lnTo>
                  <a:pt x="4695" y="2773"/>
                </a:lnTo>
                <a:close/>
                <a:moveTo>
                  <a:pt x="8003" y="5514"/>
                </a:moveTo>
                <a:lnTo>
                  <a:pt x="8759" y="7624"/>
                </a:lnTo>
                <a:lnTo>
                  <a:pt x="2962" y="7624"/>
                </a:lnTo>
                <a:lnTo>
                  <a:pt x="3687" y="5514"/>
                </a:lnTo>
                <a:close/>
                <a:moveTo>
                  <a:pt x="8979" y="8286"/>
                </a:moveTo>
                <a:lnTo>
                  <a:pt x="9452" y="9672"/>
                </a:lnTo>
                <a:lnTo>
                  <a:pt x="2206" y="9672"/>
                </a:lnTo>
                <a:lnTo>
                  <a:pt x="2710" y="8286"/>
                </a:lnTo>
                <a:close/>
                <a:moveTo>
                  <a:pt x="10649" y="10334"/>
                </a:moveTo>
                <a:cubicBezTo>
                  <a:pt x="10838" y="10334"/>
                  <a:pt x="10996" y="10491"/>
                  <a:pt x="10996" y="10680"/>
                </a:cubicBezTo>
                <a:lnTo>
                  <a:pt x="10996" y="10995"/>
                </a:lnTo>
                <a:lnTo>
                  <a:pt x="662" y="10995"/>
                </a:lnTo>
                <a:lnTo>
                  <a:pt x="662" y="10680"/>
                </a:lnTo>
                <a:cubicBezTo>
                  <a:pt x="662" y="10491"/>
                  <a:pt x="820" y="10334"/>
                  <a:pt x="1040" y="10334"/>
                </a:cubicBezTo>
                <a:close/>
                <a:moveTo>
                  <a:pt x="5829" y="0"/>
                </a:moveTo>
                <a:cubicBezTo>
                  <a:pt x="5262" y="0"/>
                  <a:pt x="4758" y="378"/>
                  <a:pt x="4600" y="882"/>
                </a:cubicBezTo>
                <a:cubicBezTo>
                  <a:pt x="4474" y="1260"/>
                  <a:pt x="1670" y="9231"/>
                  <a:pt x="1481" y="9609"/>
                </a:cubicBezTo>
                <a:lnTo>
                  <a:pt x="1040" y="9609"/>
                </a:lnTo>
                <a:cubicBezTo>
                  <a:pt x="473" y="9609"/>
                  <a:pt x="0" y="10082"/>
                  <a:pt x="0" y="10649"/>
                </a:cubicBezTo>
                <a:lnTo>
                  <a:pt x="0" y="11310"/>
                </a:lnTo>
                <a:cubicBezTo>
                  <a:pt x="0" y="11499"/>
                  <a:pt x="158" y="11657"/>
                  <a:pt x="347" y="11657"/>
                </a:cubicBezTo>
                <a:lnTo>
                  <a:pt x="11342" y="11657"/>
                </a:lnTo>
                <a:cubicBezTo>
                  <a:pt x="11531" y="11657"/>
                  <a:pt x="11689" y="11499"/>
                  <a:pt x="11689" y="11310"/>
                </a:cubicBezTo>
                <a:lnTo>
                  <a:pt x="11689" y="10680"/>
                </a:lnTo>
                <a:cubicBezTo>
                  <a:pt x="11689" y="10082"/>
                  <a:pt x="11216" y="9609"/>
                  <a:pt x="10618" y="9609"/>
                </a:cubicBezTo>
                <a:lnTo>
                  <a:pt x="10145" y="9609"/>
                </a:lnTo>
                <a:cubicBezTo>
                  <a:pt x="9988" y="9231"/>
                  <a:pt x="7184" y="1229"/>
                  <a:pt x="7058" y="882"/>
                </a:cubicBezTo>
                <a:cubicBezTo>
                  <a:pt x="6837" y="378"/>
                  <a:pt x="6396" y="0"/>
                  <a:pt x="58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" name="Google Shape;224;p17"/>
          <p:cNvGrpSpPr/>
          <p:nvPr/>
        </p:nvGrpSpPr>
        <p:grpSpPr>
          <a:xfrm>
            <a:off x="1121777" y="1350247"/>
            <a:ext cx="731514" cy="731506"/>
            <a:chOff x="-9594575" y="2056875"/>
            <a:chExt cx="354450" cy="353675"/>
          </a:xfrm>
        </p:grpSpPr>
        <p:sp>
          <p:nvSpPr>
            <p:cNvPr id="225" name="Google Shape;225;p17"/>
            <p:cNvSpPr/>
            <p:nvPr/>
          </p:nvSpPr>
          <p:spPr>
            <a:xfrm>
              <a:off x="-9594575" y="2056875"/>
              <a:ext cx="354450" cy="353675"/>
            </a:xfrm>
            <a:custGeom>
              <a:rect b="b" l="l" r="r" t="t"/>
              <a:pathLst>
                <a:path extrusionOk="0" h="14147" w="14178">
                  <a:moveTo>
                    <a:pt x="3781" y="819"/>
                  </a:moveTo>
                  <a:cubicBezTo>
                    <a:pt x="4442" y="819"/>
                    <a:pt x="5041" y="1387"/>
                    <a:pt x="5041" y="2080"/>
                  </a:cubicBezTo>
                  <a:cubicBezTo>
                    <a:pt x="4694" y="1796"/>
                    <a:pt x="4253" y="1639"/>
                    <a:pt x="3812" y="1639"/>
                  </a:cubicBezTo>
                  <a:cubicBezTo>
                    <a:pt x="3340" y="1639"/>
                    <a:pt x="2930" y="1796"/>
                    <a:pt x="2552" y="2048"/>
                  </a:cubicBezTo>
                  <a:cubicBezTo>
                    <a:pt x="2552" y="1387"/>
                    <a:pt x="3119" y="819"/>
                    <a:pt x="3781" y="819"/>
                  </a:cubicBezTo>
                  <a:close/>
                  <a:moveTo>
                    <a:pt x="10491" y="819"/>
                  </a:moveTo>
                  <a:cubicBezTo>
                    <a:pt x="11153" y="819"/>
                    <a:pt x="11688" y="1387"/>
                    <a:pt x="11751" y="2048"/>
                  </a:cubicBezTo>
                  <a:cubicBezTo>
                    <a:pt x="11373" y="1765"/>
                    <a:pt x="10964" y="1639"/>
                    <a:pt x="10491" y="1639"/>
                  </a:cubicBezTo>
                  <a:cubicBezTo>
                    <a:pt x="10019" y="1639"/>
                    <a:pt x="9578" y="1796"/>
                    <a:pt x="9263" y="2080"/>
                  </a:cubicBezTo>
                  <a:cubicBezTo>
                    <a:pt x="9231" y="1387"/>
                    <a:pt x="9767" y="819"/>
                    <a:pt x="10491" y="819"/>
                  </a:cubicBezTo>
                  <a:close/>
                  <a:moveTo>
                    <a:pt x="6742" y="5797"/>
                  </a:moveTo>
                  <a:lnTo>
                    <a:pt x="6742" y="7467"/>
                  </a:lnTo>
                  <a:lnTo>
                    <a:pt x="5860" y="7467"/>
                  </a:lnTo>
                  <a:lnTo>
                    <a:pt x="5860" y="5797"/>
                  </a:lnTo>
                  <a:close/>
                  <a:moveTo>
                    <a:pt x="8380" y="5766"/>
                  </a:moveTo>
                  <a:lnTo>
                    <a:pt x="8380" y="7467"/>
                  </a:lnTo>
                  <a:lnTo>
                    <a:pt x="7530" y="7467"/>
                  </a:lnTo>
                  <a:lnTo>
                    <a:pt x="7530" y="5766"/>
                  </a:lnTo>
                  <a:close/>
                  <a:moveTo>
                    <a:pt x="8380" y="8318"/>
                  </a:moveTo>
                  <a:lnTo>
                    <a:pt x="8380" y="9137"/>
                  </a:lnTo>
                  <a:lnTo>
                    <a:pt x="5860" y="9137"/>
                  </a:lnTo>
                  <a:lnTo>
                    <a:pt x="5860" y="8318"/>
                  </a:lnTo>
                  <a:close/>
                  <a:moveTo>
                    <a:pt x="3781" y="2489"/>
                  </a:moveTo>
                  <a:cubicBezTo>
                    <a:pt x="4442" y="2489"/>
                    <a:pt x="5041" y="3025"/>
                    <a:pt x="5041" y="3686"/>
                  </a:cubicBezTo>
                  <a:lnTo>
                    <a:pt x="5041" y="9168"/>
                  </a:lnTo>
                  <a:cubicBezTo>
                    <a:pt x="4537" y="8633"/>
                    <a:pt x="3781" y="8318"/>
                    <a:pt x="2962" y="8318"/>
                  </a:cubicBezTo>
                  <a:cubicBezTo>
                    <a:pt x="2363" y="8318"/>
                    <a:pt x="1859" y="8475"/>
                    <a:pt x="1386" y="8790"/>
                  </a:cubicBezTo>
                  <a:lnTo>
                    <a:pt x="2552" y="3497"/>
                  </a:lnTo>
                  <a:cubicBezTo>
                    <a:pt x="2678" y="2899"/>
                    <a:pt x="3182" y="2489"/>
                    <a:pt x="3781" y="2489"/>
                  </a:cubicBezTo>
                  <a:close/>
                  <a:moveTo>
                    <a:pt x="10491" y="2489"/>
                  </a:moveTo>
                  <a:cubicBezTo>
                    <a:pt x="11090" y="2489"/>
                    <a:pt x="11594" y="2899"/>
                    <a:pt x="11720" y="3497"/>
                  </a:cubicBezTo>
                  <a:lnTo>
                    <a:pt x="12886" y="8790"/>
                  </a:lnTo>
                  <a:cubicBezTo>
                    <a:pt x="12413" y="8444"/>
                    <a:pt x="11909" y="8318"/>
                    <a:pt x="11310" y="8318"/>
                  </a:cubicBezTo>
                  <a:cubicBezTo>
                    <a:pt x="10491" y="8318"/>
                    <a:pt x="9767" y="8633"/>
                    <a:pt x="9231" y="9168"/>
                  </a:cubicBezTo>
                  <a:lnTo>
                    <a:pt x="9231" y="3686"/>
                  </a:lnTo>
                  <a:cubicBezTo>
                    <a:pt x="9231" y="3025"/>
                    <a:pt x="9767" y="2489"/>
                    <a:pt x="10491" y="2489"/>
                  </a:cubicBezTo>
                  <a:close/>
                  <a:moveTo>
                    <a:pt x="2962" y="9074"/>
                  </a:moveTo>
                  <a:cubicBezTo>
                    <a:pt x="4096" y="9074"/>
                    <a:pt x="5041" y="10019"/>
                    <a:pt x="5041" y="11185"/>
                  </a:cubicBezTo>
                  <a:cubicBezTo>
                    <a:pt x="5041" y="12350"/>
                    <a:pt x="4096" y="13264"/>
                    <a:pt x="2962" y="13264"/>
                  </a:cubicBezTo>
                  <a:cubicBezTo>
                    <a:pt x="1827" y="13264"/>
                    <a:pt x="882" y="12319"/>
                    <a:pt x="882" y="11185"/>
                  </a:cubicBezTo>
                  <a:cubicBezTo>
                    <a:pt x="882" y="10019"/>
                    <a:pt x="1764" y="9074"/>
                    <a:pt x="2962" y="9074"/>
                  </a:cubicBezTo>
                  <a:close/>
                  <a:moveTo>
                    <a:pt x="11310" y="9074"/>
                  </a:moveTo>
                  <a:cubicBezTo>
                    <a:pt x="12445" y="9074"/>
                    <a:pt x="13390" y="9987"/>
                    <a:pt x="13390" y="11185"/>
                  </a:cubicBezTo>
                  <a:cubicBezTo>
                    <a:pt x="13358" y="12350"/>
                    <a:pt x="12445" y="13264"/>
                    <a:pt x="11310" y="13264"/>
                  </a:cubicBezTo>
                  <a:cubicBezTo>
                    <a:pt x="10176" y="13264"/>
                    <a:pt x="9231" y="12319"/>
                    <a:pt x="9231" y="11185"/>
                  </a:cubicBezTo>
                  <a:cubicBezTo>
                    <a:pt x="9231" y="10019"/>
                    <a:pt x="10176" y="9074"/>
                    <a:pt x="11310" y="9074"/>
                  </a:cubicBezTo>
                  <a:close/>
                  <a:moveTo>
                    <a:pt x="3749" y="0"/>
                  </a:moveTo>
                  <a:cubicBezTo>
                    <a:pt x="2615" y="0"/>
                    <a:pt x="1670" y="946"/>
                    <a:pt x="1670" y="2080"/>
                  </a:cubicBezTo>
                  <a:cubicBezTo>
                    <a:pt x="1670" y="2363"/>
                    <a:pt x="1733" y="2647"/>
                    <a:pt x="1827" y="2899"/>
                  </a:cubicBezTo>
                  <a:cubicBezTo>
                    <a:pt x="1733" y="3056"/>
                    <a:pt x="1701" y="3182"/>
                    <a:pt x="1701" y="3340"/>
                  </a:cubicBezTo>
                  <a:lnTo>
                    <a:pt x="63" y="10680"/>
                  </a:lnTo>
                  <a:cubicBezTo>
                    <a:pt x="0" y="10870"/>
                    <a:pt x="0" y="11027"/>
                    <a:pt x="0" y="11216"/>
                  </a:cubicBezTo>
                  <a:cubicBezTo>
                    <a:pt x="0" y="12823"/>
                    <a:pt x="1323" y="14146"/>
                    <a:pt x="2930" y="14146"/>
                  </a:cubicBezTo>
                  <a:cubicBezTo>
                    <a:pt x="4537" y="14146"/>
                    <a:pt x="5797" y="12823"/>
                    <a:pt x="5797" y="11216"/>
                  </a:cubicBezTo>
                  <a:lnTo>
                    <a:pt x="5797" y="9956"/>
                  </a:lnTo>
                  <a:lnTo>
                    <a:pt x="8317" y="9956"/>
                  </a:lnTo>
                  <a:lnTo>
                    <a:pt x="8317" y="11185"/>
                  </a:lnTo>
                  <a:cubicBezTo>
                    <a:pt x="8317" y="12791"/>
                    <a:pt x="9609" y="14083"/>
                    <a:pt x="11184" y="14083"/>
                  </a:cubicBezTo>
                  <a:cubicBezTo>
                    <a:pt x="12760" y="14083"/>
                    <a:pt x="14114" y="12791"/>
                    <a:pt x="14114" y="11185"/>
                  </a:cubicBezTo>
                  <a:cubicBezTo>
                    <a:pt x="14177" y="11027"/>
                    <a:pt x="14177" y="10870"/>
                    <a:pt x="14146" y="10680"/>
                  </a:cubicBezTo>
                  <a:cubicBezTo>
                    <a:pt x="14146" y="10680"/>
                    <a:pt x="12539" y="3466"/>
                    <a:pt x="12476" y="3340"/>
                  </a:cubicBezTo>
                  <a:cubicBezTo>
                    <a:pt x="12445" y="3182"/>
                    <a:pt x="12413" y="3025"/>
                    <a:pt x="12382" y="2899"/>
                  </a:cubicBezTo>
                  <a:cubicBezTo>
                    <a:pt x="12476" y="2647"/>
                    <a:pt x="12539" y="2363"/>
                    <a:pt x="12539" y="2080"/>
                  </a:cubicBezTo>
                  <a:cubicBezTo>
                    <a:pt x="12539" y="946"/>
                    <a:pt x="11594" y="0"/>
                    <a:pt x="10428" y="0"/>
                  </a:cubicBezTo>
                  <a:cubicBezTo>
                    <a:pt x="9294" y="0"/>
                    <a:pt x="8349" y="946"/>
                    <a:pt x="8349" y="2080"/>
                  </a:cubicBezTo>
                  <a:cubicBezTo>
                    <a:pt x="8349" y="2363"/>
                    <a:pt x="8443" y="2647"/>
                    <a:pt x="8506" y="2899"/>
                  </a:cubicBezTo>
                  <a:cubicBezTo>
                    <a:pt x="8412" y="3151"/>
                    <a:pt x="8349" y="3466"/>
                    <a:pt x="8349" y="3749"/>
                  </a:cubicBezTo>
                  <a:lnTo>
                    <a:pt x="8349" y="5010"/>
                  </a:lnTo>
                  <a:lnTo>
                    <a:pt x="5828" y="5010"/>
                  </a:lnTo>
                  <a:lnTo>
                    <a:pt x="5828" y="3749"/>
                  </a:lnTo>
                  <a:cubicBezTo>
                    <a:pt x="5828" y="3466"/>
                    <a:pt x="5765" y="3151"/>
                    <a:pt x="5671" y="2899"/>
                  </a:cubicBezTo>
                  <a:cubicBezTo>
                    <a:pt x="5797" y="2647"/>
                    <a:pt x="5828" y="2363"/>
                    <a:pt x="5828" y="2080"/>
                  </a:cubicBezTo>
                  <a:cubicBezTo>
                    <a:pt x="5828" y="946"/>
                    <a:pt x="4883" y="0"/>
                    <a:pt x="3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-9342550" y="2305750"/>
              <a:ext cx="62250" cy="62250"/>
            </a:xfrm>
            <a:custGeom>
              <a:rect b="b" l="l" r="r" t="t"/>
              <a:pathLst>
                <a:path extrusionOk="0" h="2490" w="2490">
                  <a:moveTo>
                    <a:pt x="1229" y="820"/>
                  </a:moveTo>
                  <a:cubicBezTo>
                    <a:pt x="1450" y="820"/>
                    <a:pt x="1670" y="1041"/>
                    <a:pt x="1670" y="1230"/>
                  </a:cubicBezTo>
                  <a:cubicBezTo>
                    <a:pt x="1607" y="1450"/>
                    <a:pt x="1418" y="1639"/>
                    <a:pt x="1229" y="1639"/>
                  </a:cubicBezTo>
                  <a:cubicBezTo>
                    <a:pt x="977" y="1639"/>
                    <a:pt x="820" y="1450"/>
                    <a:pt x="820" y="1230"/>
                  </a:cubicBezTo>
                  <a:cubicBezTo>
                    <a:pt x="820" y="978"/>
                    <a:pt x="1040" y="820"/>
                    <a:pt x="1229" y="820"/>
                  </a:cubicBezTo>
                  <a:close/>
                  <a:moveTo>
                    <a:pt x="1229" y="1"/>
                  </a:moveTo>
                  <a:cubicBezTo>
                    <a:pt x="568" y="1"/>
                    <a:pt x="1" y="568"/>
                    <a:pt x="1" y="1230"/>
                  </a:cubicBezTo>
                  <a:cubicBezTo>
                    <a:pt x="1" y="1891"/>
                    <a:pt x="568" y="2490"/>
                    <a:pt x="1229" y="2490"/>
                  </a:cubicBezTo>
                  <a:cubicBezTo>
                    <a:pt x="1891" y="2490"/>
                    <a:pt x="2490" y="1923"/>
                    <a:pt x="2490" y="1230"/>
                  </a:cubicBezTo>
                  <a:cubicBezTo>
                    <a:pt x="2458" y="568"/>
                    <a:pt x="1891" y="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-9552050" y="2305750"/>
              <a:ext cx="63025" cy="62250"/>
            </a:xfrm>
            <a:custGeom>
              <a:rect b="b" l="l" r="r" t="t"/>
              <a:pathLst>
                <a:path extrusionOk="0" h="2490" w="2521">
                  <a:moveTo>
                    <a:pt x="1261" y="820"/>
                  </a:moveTo>
                  <a:cubicBezTo>
                    <a:pt x="1481" y="820"/>
                    <a:pt x="1639" y="1041"/>
                    <a:pt x="1639" y="1230"/>
                  </a:cubicBezTo>
                  <a:cubicBezTo>
                    <a:pt x="1702" y="1450"/>
                    <a:pt x="1481" y="1639"/>
                    <a:pt x="1261" y="1639"/>
                  </a:cubicBezTo>
                  <a:cubicBezTo>
                    <a:pt x="1009" y="1639"/>
                    <a:pt x="819" y="1450"/>
                    <a:pt x="819" y="1230"/>
                  </a:cubicBezTo>
                  <a:cubicBezTo>
                    <a:pt x="819" y="978"/>
                    <a:pt x="1009" y="820"/>
                    <a:pt x="1261" y="820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cubicBezTo>
                    <a:pt x="0" y="1891"/>
                    <a:pt x="536" y="2490"/>
                    <a:pt x="1261" y="2490"/>
                  </a:cubicBezTo>
                  <a:cubicBezTo>
                    <a:pt x="1922" y="2490"/>
                    <a:pt x="2489" y="1923"/>
                    <a:pt x="2489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1121791" y="2409692"/>
            <a:ext cx="731525" cy="731525"/>
          </a:xfrm>
          <a:custGeom>
            <a:rect b="b" l="l" r="r" t="t"/>
            <a:pathLst>
              <a:path extrusionOk="0" h="12666" w="11059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2608525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5" y="13003"/>
                </a:lnTo>
                <a:lnTo>
                  <a:pt x="30979" y="6503"/>
                </a:lnTo>
                <a:lnTo>
                  <a:pt x="27325" y="1"/>
                </a:lnTo>
                <a:close/>
              </a:path>
            </a:pathLst>
          </a:custGeom>
          <a:solidFill>
            <a:srgbClr val="76C6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7"/>
          <p:cNvSpPr/>
          <p:nvPr/>
        </p:nvSpPr>
        <p:spPr>
          <a:xfrm>
            <a:off x="4175350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9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7"/>
          <p:cNvSpPr/>
          <p:nvPr/>
        </p:nvSpPr>
        <p:spPr>
          <a:xfrm>
            <a:off x="5742227" y="4732900"/>
            <a:ext cx="793192" cy="321947"/>
          </a:xfrm>
          <a:custGeom>
            <a:rect b="b" l="l" r="r" t="t"/>
            <a:pathLst>
              <a:path extrusionOk="0" h="13004" w="30978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7"/>
          <p:cNvSpPr/>
          <p:nvPr/>
        </p:nvSpPr>
        <p:spPr>
          <a:xfrm>
            <a:off x="3391963" y="4732900"/>
            <a:ext cx="793166" cy="321947"/>
          </a:xfrm>
          <a:custGeom>
            <a:rect b="b" l="l" r="r" t="t"/>
            <a:pathLst>
              <a:path extrusionOk="0" h="13004" w="30977">
                <a:moveTo>
                  <a:pt x="0" y="1"/>
                </a:moveTo>
                <a:lnTo>
                  <a:pt x="3653" y="6503"/>
                </a:lnTo>
                <a:lnTo>
                  <a:pt x="0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7"/>
          <p:cNvSpPr/>
          <p:nvPr/>
        </p:nvSpPr>
        <p:spPr>
          <a:xfrm>
            <a:off x="4958788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0" y="1"/>
                </a:moveTo>
                <a:lnTo>
                  <a:pt x="3654" y="6503"/>
                </a:lnTo>
                <a:lnTo>
                  <a:pt x="0" y="13003"/>
                </a:lnTo>
                <a:lnTo>
                  <a:pt x="27324" y="13003"/>
                </a:lnTo>
                <a:lnTo>
                  <a:pt x="30978" y="6503"/>
                </a:lnTo>
                <a:lnTo>
                  <a:pt x="27324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grpSp>
        <p:nvGrpSpPr>
          <p:cNvPr id="234" name="Google Shape;234;p17"/>
          <p:cNvGrpSpPr/>
          <p:nvPr/>
        </p:nvGrpSpPr>
        <p:grpSpPr>
          <a:xfrm>
            <a:off x="2921502" y="4809897"/>
            <a:ext cx="176532" cy="167741"/>
            <a:chOff x="-60988625" y="2310475"/>
            <a:chExt cx="316650" cy="311150"/>
          </a:xfrm>
        </p:grpSpPr>
        <p:sp>
          <p:nvSpPr>
            <p:cNvPr id="235" name="Google Shape;235;p17"/>
            <p:cNvSpPr/>
            <p:nvPr/>
          </p:nvSpPr>
          <p:spPr>
            <a:xfrm>
              <a:off x="-60988625" y="2310475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-60947675" y="2353025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-60947675" y="2415250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-60947675" y="2475875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-60947675" y="2538100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-60740525" y="2312050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17"/>
          <p:cNvGrpSpPr/>
          <p:nvPr/>
        </p:nvGrpSpPr>
        <p:grpSpPr>
          <a:xfrm>
            <a:off x="3702783" y="4814618"/>
            <a:ext cx="171431" cy="158553"/>
            <a:chOff x="5049750" y="832600"/>
            <a:chExt cx="505100" cy="483100"/>
          </a:xfrm>
        </p:grpSpPr>
        <p:sp>
          <p:nvSpPr>
            <p:cNvPr id="242" name="Google Shape;242;p17"/>
            <p:cNvSpPr/>
            <p:nvPr/>
          </p:nvSpPr>
          <p:spPr>
            <a:xfrm>
              <a:off x="5049750" y="832600"/>
              <a:ext cx="505100" cy="483100"/>
            </a:xfrm>
            <a:custGeom>
              <a:rect b="b" l="l" r="r" t="t"/>
              <a:pathLst>
                <a:path extrusionOk="0" h="19324" w="20204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5216725" y="889175"/>
              <a:ext cx="276000" cy="254400"/>
            </a:xfrm>
            <a:custGeom>
              <a:rect b="b" l="l" r="r" t="t"/>
              <a:pathLst>
                <a:path extrusionOk="0" h="10176" w="1104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4" name="Google Shape;244;p17"/>
          <p:cNvGrpSpPr/>
          <p:nvPr/>
        </p:nvGrpSpPr>
        <p:grpSpPr>
          <a:xfrm>
            <a:off x="5273363" y="4819570"/>
            <a:ext cx="163981" cy="148650"/>
            <a:chOff x="3865000" y="847675"/>
            <a:chExt cx="483150" cy="452925"/>
          </a:xfrm>
        </p:grpSpPr>
        <p:sp>
          <p:nvSpPr>
            <p:cNvPr id="245" name="Google Shape;245;p17"/>
            <p:cNvSpPr/>
            <p:nvPr/>
          </p:nvSpPr>
          <p:spPr>
            <a:xfrm>
              <a:off x="3865000" y="847675"/>
              <a:ext cx="483150" cy="452925"/>
            </a:xfrm>
            <a:custGeom>
              <a:rect b="b" l="l" r="r" t="t"/>
              <a:pathLst>
                <a:path extrusionOk="0" h="18117" w="19326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4173600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40688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39641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9" name="Google Shape;249;p17"/>
          <p:cNvGrpSpPr/>
          <p:nvPr/>
        </p:nvGrpSpPr>
        <p:grpSpPr>
          <a:xfrm>
            <a:off x="6061673" y="4808261"/>
            <a:ext cx="180923" cy="171232"/>
            <a:chOff x="-63669700" y="2646600"/>
            <a:chExt cx="324525" cy="317625"/>
          </a:xfrm>
        </p:grpSpPr>
        <p:sp>
          <p:nvSpPr>
            <p:cNvPr id="250" name="Google Shape;250;p17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17"/>
          <p:cNvSpPr/>
          <p:nvPr/>
        </p:nvSpPr>
        <p:spPr>
          <a:xfrm>
            <a:off x="4513580" y="4805986"/>
            <a:ext cx="116716" cy="158542"/>
          </a:xfrm>
          <a:custGeom>
            <a:rect b="b" l="l" r="r" t="t"/>
            <a:pathLst>
              <a:path extrusionOk="0" h="14052" w="9106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947"/>
              <a:buFont typeface="Arial"/>
              <a:buNone/>
            </a:pPr>
            <a:r>
              <a:rPr b="1" lang="en" sz="3800">
                <a:solidFill>
                  <a:srgbClr val="86D060"/>
                </a:solidFill>
                <a:latin typeface="Ubuntu"/>
                <a:ea typeface="Ubuntu"/>
                <a:cs typeface="Ubuntu"/>
                <a:sym typeface="Ubuntu"/>
              </a:rPr>
              <a:t>CURRENT ENERGY PROBLEMS</a:t>
            </a:r>
            <a:endParaRPr b="1" sz="3800">
              <a:solidFill>
                <a:srgbClr val="86D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D060"/>
              </a:solidFill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2362736" y="3653175"/>
            <a:ext cx="18177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INCREASED ENERGY DEMANDS</a:t>
            </a:r>
            <a:endParaRPr sz="21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319357" y="3653175"/>
            <a:ext cx="18177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CLIMATE CHANGE</a:t>
            </a:r>
            <a:endParaRPr sz="21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6488201" y="3653175"/>
            <a:ext cx="25065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GROWING RELIANCE ON RENEWABLE ENERGY SOURCES</a:t>
            </a:r>
            <a:endParaRPr sz="21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61" name="Google Shape;261;p18"/>
          <p:cNvGrpSpPr/>
          <p:nvPr/>
        </p:nvGrpSpPr>
        <p:grpSpPr>
          <a:xfrm>
            <a:off x="542397" y="1584946"/>
            <a:ext cx="1371602" cy="1371611"/>
            <a:chOff x="6688092" y="3350435"/>
            <a:chExt cx="291849" cy="287863"/>
          </a:xfrm>
        </p:grpSpPr>
        <p:sp>
          <p:nvSpPr>
            <p:cNvPr id="262" name="Google Shape;262;p18"/>
            <p:cNvSpPr/>
            <p:nvPr/>
          </p:nvSpPr>
          <p:spPr>
            <a:xfrm>
              <a:off x="6688092" y="3352858"/>
              <a:ext cx="239516" cy="245653"/>
            </a:xfrm>
            <a:custGeom>
              <a:rect b="b" l="l" r="r" t="t"/>
              <a:pathLst>
                <a:path extrusionOk="0" h="10848" w="10577">
                  <a:moveTo>
                    <a:pt x="4446" y="1"/>
                  </a:moveTo>
                  <a:cubicBezTo>
                    <a:pt x="4406" y="1"/>
                    <a:pt x="4367" y="4"/>
                    <a:pt x="4328" y="13"/>
                  </a:cubicBezTo>
                  <a:cubicBezTo>
                    <a:pt x="1855" y="542"/>
                    <a:pt x="1" y="2740"/>
                    <a:pt x="1" y="5368"/>
                  </a:cubicBezTo>
                  <a:cubicBezTo>
                    <a:pt x="1" y="8397"/>
                    <a:pt x="2454" y="10848"/>
                    <a:pt x="5480" y="10848"/>
                  </a:cubicBezTo>
                  <a:cubicBezTo>
                    <a:pt x="6169" y="10848"/>
                    <a:pt x="6810" y="10337"/>
                    <a:pt x="7387" y="10105"/>
                  </a:cubicBezTo>
                  <a:cubicBezTo>
                    <a:pt x="9343" y="9317"/>
                    <a:pt x="10576" y="7704"/>
                    <a:pt x="10576" y="5368"/>
                  </a:cubicBezTo>
                  <a:cubicBezTo>
                    <a:pt x="10576" y="2344"/>
                    <a:pt x="8504" y="274"/>
                    <a:pt x="5480" y="274"/>
                  </a:cubicBezTo>
                  <a:cubicBezTo>
                    <a:pt x="5125" y="274"/>
                    <a:pt x="4780" y="1"/>
                    <a:pt x="4446" y="1"/>
                  </a:cubicBez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6803491" y="3350435"/>
              <a:ext cx="132745" cy="248031"/>
            </a:xfrm>
            <a:custGeom>
              <a:rect b="b" l="l" r="r" t="t"/>
              <a:pathLst>
                <a:path extrusionOk="0" h="10953" w="5862">
                  <a:moveTo>
                    <a:pt x="384" y="0"/>
                  </a:moveTo>
                  <a:cubicBezTo>
                    <a:pt x="255" y="0"/>
                    <a:pt x="127" y="4"/>
                    <a:pt x="1" y="12"/>
                  </a:cubicBezTo>
                  <a:cubicBezTo>
                    <a:pt x="2847" y="210"/>
                    <a:pt x="5095" y="2579"/>
                    <a:pt x="5095" y="5475"/>
                  </a:cubicBezTo>
                  <a:cubicBezTo>
                    <a:pt x="5095" y="8374"/>
                    <a:pt x="2847" y="10743"/>
                    <a:pt x="1" y="10941"/>
                  </a:cubicBezTo>
                  <a:cubicBezTo>
                    <a:pt x="127" y="10951"/>
                    <a:pt x="255" y="10953"/>
                    <a:pt x="384" y="10953"/>
                  </a:cubicBezTo>
                  <a:cubicBezTo>
                    <a:pt x="1430" y="10953"/>
                    <a:pt x="2408" y="10276"/>
                    <a:pt x="3239" y="9767"/>
                  </a:cubicBezTo>
                  <a:cubicBezTo>
                    <a:pt x="3694" y="9488"/>
                    <a:pt x="4105" y="9532"/>
                    <a:pt x="4458" y="9136"/>
                  </a:cubicBezTo>
                  <a:cubicBezTo>
                    <a:pt x="5333" y="8166"/>
                    <a:pt x="5862" y="6883"/>
                    <a:pt x="5862" y="5475"/>
                  </a:cubicBezTo>
                  <a:cubicBezTo>
                    <a:pt x="5862" y="5160"/>
                    <a:pt x="5834" y="4849"/>
                    <a:pt x="5784" y="4545"/>
                  </a:cubicBezTo>
                  <a:cubicBezTo>
                    <a:pt x="5560" y="3230"/>
                    <a:pt x="4484" y="2078"/>
                    <a:pt x="3500" y="1260"/>
                  </a:cubicBezTo>
                  <a:cubicBezTo>
                    <a:pt x="2550" y="473"/>
                    <a:pt x="1714" y="0"/>
                    <a:pt x="384" y="0"/>
                  </a:cubicBezTo>
                  <a:close/>
                </a:path>
              </a:pathLst>
            </a:custGeom>
            <a:solidFill>
              <a:srgbClr val="9AACC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6786054" y="3350435"/>
              <a:ext cx="148370" cy="109217"/>
            </a:xfrm>
            <a:custGeom>
              <a:rect b="b" l="l" r="r" t="t"/>
              <a:pathLst>
                <a:path extrusionOk="0" h="4823" w="6552">
                  <a:moveTo>
                    <a:pt x="1154" y="0"/>
                  </a:moveTo>
                  <a:cubicBezTo>
                    <a:pt x="761" y="0"/>
                    <a:pt x="374" y="42"/>
                    <a:pt x="0" y="122"/>
                  </a:cubicBezTo>
                  <a:cubicBezTo>
                    <a:pt x="110" y="561"/>
                    <a:pt x="220" y="1076"/>
                    <a:pt x="324" y="1689"/>
                  </a:cubicBezTo>
                  <a:cubicBezTo>
                    <a:pt x="488" y="2687"/>
                    <a:pt x="555" y="3531"/>
                    <a:pt x="1032" y="3685"/>
                  </a:cubicBezTo>
                  <a:cubicBezTo>
                    <a:pt x="1080" y="3700"/>
                    <a:pt x="1126" y="3707"/>
                    <a:pt x="1172" y="3707"/>
                  </a:cubicBezTo>
                  <a:cubicBezTo>
                    <a:pt x="1535" y="3707"/>
                    <a:pt x="1865" y="3282"/>
                    <a:pt x="2349" y="3282"/>
                  </a:cubicBezTo>
                  <a:cubicBezTo>
                    <a:pt x="2401" y="3282"/>
                    <a:pt x="2456" y="3287"/>
                    <a:pt x="2512" y="3298"/>
                  </a:cubicBezTo>
                  <a:cubicBezTo>
                    <a:pt x="3051" y="3401"/>
                    <a:pt x="3124" y="3934"/>
                    <a:pt x="3607" y="4328"/>
                  </a:cubicBezTo>
                  <a:cubicBezTo>
                    <a:pt x="3991" y="4643"/>
                    <a:pt x="4575" y="4823"/>
                    <a:pt x="5208" y="4823"/>
                  </a:cubicBezTo>
                  <a:cubicBezTo>
                    <a:pt x="5649" y="4823"/>
                    <a:pt x="6114" y="4736"/>
                    <a:pt x="6552" y="4547"/>
                  </a:cubicBezTo>
                  <a:cubicBezTo>
                    <a:pt x="6109" y="1966"/>
                    <a:pt x="3861" y="0"/>
                    <a:pt x="1154" y="0"/>
                  </a:cubicBezTo>
                  <a:close/>
                </a:path>
              </a:pathLst>
            </a:custGeom>
            <a:solidFill>
              <a:srgbClr val="76C60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6803536" y="3350435"/>
              <a:ext cx="130888" cy="107994"/>
            </a:xfrm>
            <a:custGeom>
              <a:rect b="b" l="l" r="r" t="t"/>
              <a:pathLst>
                <a:path extrusionOk="0" h="4769" w="5780">
                  <a:moveTo>
                    <a:pt x="382" y="0"/>
                  </a:moveTo>
                  <a:cubicBezTo>
                    <a:pt x="254" y="0"/>
                    <a:pt x="127" y="4"/>
                    <a:pt x="1" y="14"/>
                  </a:cubicBezTo>
                  <a:cubicBezTo>
                    <a:pt x="2610" y="196"/>
                    <a:pt x="4716" y="2204"/>
                    <a:pt x="5049" y="4769"/>
                  </a:cubicBezTo>
                  <a:cubicBezTo>
                    <a:pt x="5167" y="4747"/>
                    <a:pt x="5285" y="4719"/>
                    <a:pt x="5401" y="4687"/>
                  </a:cubicBezTo>
                  <a:cubicBezTo>
                    <a:pt x="5530" y="4649"/>
                    <a:pt x="5658" y="4605"/>
                    <a:pt x="5780" y="4549"/>
                  </a:cubicBezTo>
                  <a:cubicBezTo>
                    <a:pt x="5339" y="1966"/>
                    <a:pt x="3089" y="0"/>
                    <a:pt x="382" y="0"/>
                  </a:cubicBezTo>
                  <a:close/>
                </a:path>
              </a:pathLst>
            </a:custGeom>
            <a:solidFill>
              <a:srgbClr val="2C3A4C">
                <a:alpha val="2361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6688092" y="3401183"/>
              <a:ext cx="62410" cy="158470"/>
            </a:xfrm>
            <a:custGeom>
              <a:rect b="b" l="l" r="r" t="t"/>
              <a:pathLst>
                <a:path extrusionOk="0" h="6998" w="2756">
                  <a:moveTo>
                    <a:pt x="1059" y="1"/>
                  </a:moveTo>
                  <a:cubicBezTo>
                    <a:pt x="396" y="907"/>
                    <a:pt x="1" y="2025"/>
                    <a:pt x="1" y="3234"/>
                  </a:cubicBezTo>
                  <a:cubicBezTo>
                    <a:pt x="1" y="4692"/>
                    <a:pt x="572" y="6017"/>
                    <a:pt x="1500" y="6997"/>
                  </a:cubicBezTo>
                  <a:cubicBezTo>
                    <a:pt x="2187" y="6542"/>
                    <a:pt x="2682" y="5805"/>
                    <a:pt x="2726" y="5147"/>
                  </a:cubicBezTo>
                  <a:cubicBezTo>
                    <a:pt x="2756" y="4708"/>
                    <a:pt x="2566" y="4668"/>
                    <a:pt x="2398" y="3793"/>
                  </a:cubicBezTo>
                  <a:cubicBezTo>
                    <a:pt x="2149" y="2490"/>
                    <a:pt x="2484" y="2091"/>
                    <a:pt x="2276" y="1416"/>
                  </a:cubicBezTo>
                  <a:cubicBezTo>
                    <a:pt x="2105" y="863"/>
                    <a:pt x="1634" y="346"/>
                    <a:pt x="1059" y="1"/>
                  </a:cubicBezTo>
                  <a:close/>
                </a:path>
              </a:pathLst>
            </a:custGeom>
            <a:solidFill>
              <a:srgbClr val="76C60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6770089" y="3502451"/>
              <a:ext cx="134375" cy="96060"/>
            </a:xfrm>
            <a:custGeom>
              <a:rect b="b" l="l" r="r" t="t"/>
              <a:pathLst>
                <a:path extrusionOk="0" h="4242" w="5934">
                  <a:moveTo>
                    <a:pt x="2880" y="0"/>
                  </a:moveTo>
                  <a:cubicBezTo>
                    <a:pt x="2782" y="0"/>
                    <a:pt x="2688" y="18"/>
                    <a:pt x="2602" y="60"/>
                  </a:cubicBezTo>
                  <a:cubicBezTo>
                    <a:pt x="2107" y="299"/>
                    <a:pt x="2348" y="1062"/>
                    <a:pt x="1913" y="2046"/>
                  </a:cubicBezTo>
                  <a:cubicBezTo>
                    <a:pt x="1462" y="3074"/>
                    <a:pt x="614" y="3583"/>
                    <a:pt x="1" y="3918"/>
                  </a:cubicBezTo>
                  <a:cubicBezTo>
                    <a:pt x="582" y="4128"/>
                    <a:pt x="1205" y="4242"/>
                    <a:pt x="1859" y="4242"/>
                  </a:cubicBezTo>
                  <a:cubicBezTo>
                    <a:pt x="3478" y="4242"/>
                    <a:pt x="4931" y="3541"/>
                    <a:pt x="5933" y="2423"/>
                  </a:cubicBezTo>
                  <a:cubicBezTo>
                    <a:pt x="5566" y="1880"/>
                    <a:pt x="5015" y="1375"/>
                    <a:pt x="4704" y="1092"/>
                  </a:cubicBezTo>
                  <a:cubicBezTo>
                    <a:pt x="4331" y="750"/>
                    <a:pt x="3508" y="0"/>
                    <a:pt x="2880" y="0"/>
                  </a:cubicBezTo>
                  <a:close/>
                </a:path>
              </a:pathLst>
            </a:custGeom>
            <a:solidFill>
              <a:srgbClr val="76C60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6803445" y="3546383"/>
              <a:ext cx="101019" cy="52083"/>
            </a:xfrm>
            <a:custGeom>
              <a:rect b="b" l="l" r="r" t="t"/>
              <a:pathLst>
                <a:path extrusionOk="0" h="2300" w="4461">
                  <a:moveTo>
                    <a:pt x="4081" y="0"/>
                  </a:moveTo>
                  <a:cubicBezTo>
                    <a:pt x="3159" y="1294"/>
                    <a:pt x="1684" y="2172"/>
                    <a:pt x="1" y="2288"/>
                  </a:cubicBezTo>
                  <a:cubicBezTo>
                    <a:pt x="129" y="2298"/>
                    <a:pt x="257" y="2300"/>
                    <a:pt x="386" y="2300"/>
                  </a:cubicBezTo>
                  <a:cubicBezTo>
                    <a:pt x="389" y="2300"/>
                    <a:pt x="391" y="2300"/>
                    <a:pt x="393" y="2300"/>
                  </a:cubicBezTo>
                  <a:cubicBezTo>
                    <a:pt x="2007" y="2300"/>
                    <a:pt x="3460" y="1598"/>
                    <a:pt x="4460" y="483"/>
                  </a:cubicBezTo>
                  <a:cubicBezTo>
                    <a:pt x="4392" y="386"/>
                    <a:pt x="4323" y="288"/>
                    <a:pt x="4249" y="196"/>
                  </a:cubicBezTo>
                  <a:cubicBezTo>
                    <a:pt x="4193" y="130"/>
                    <a:pt x="4139" y="64"/>
                    <a:pt x="4081" y="0"/>
                  </a:cubicBezTo>
                  <a:close/>
                </a:path>
              </a:pathLst>
            </a:custGeom>
            <a:solidFill>
              <a:srgbClr val="2C3A4C">
                <a:alpha val="2361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6956186" y="3430802"/>
              <a:ext cx="21060" cy="8515"/>
            </a:xfrm>
            <a:custGeom>
              <a:rect b="b" l="l" r="r" t="t"/>
              <a:pathLst>
                <a:path extrusionOk="0" h="376" w="930">
                  <a:moveTo>
                    <a:pt x="191" y="0"/>
                  </a:moveTo>
                  <a:cubicBezTo>
                    <a:pt x="87" y="0"/>
                    <a:pt x="1" y="88"/>
                    <a:pt x="5" y="194"/>
                  </a:cubicBezTo>
                  <a:cubicBezTo>
                    <a:pt x="7" y="296"/>
                    <a:pt x="97" y="375"/>
                    <a:pt x="199" y="375"/>
                  </a:cubicBezTo>
                  <a:lnTo>
                    <a:pt x="739" y="375"/>
                  </a:lnTo>
                  <a:cubicBezTo>
                    <a:pt x="845" y="375"/>
                    <a:pt x="929" y="288"/>
                    <a:pt x="927" y="184"/>
                  </a:cubicBezTo>
                  <a:cubicBezTo>
                    <a:pt x="925" y="80"/>
                    <a:pt x="835" y="0"/>
                    <a:pt x="734" y="0"/>
                  </a:cubicBez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6956186" y="3456776"/>
              <a:ext cx="21060" cy="8537"/>
            </a:xfrm>
            <a:custGeom>
              <a:rect b="b" l="l" r="r" t="t"/>
              <a:pathLst>
                <a:path extrusionOk="0" h="377" w="930">
                  <a:moveTo>
                    <a:pt x="191" y="1"/>
                  </a:moveTo>
                  <a:cubicBezTo>
                    <a:pt x="87" y="1"/>
                    <a:pt x="1" y="89"/>
                    <a:pt x="5" y="195"/>
                  </a:cubicBezTo>
                  <a:cubicBezTo>
                    <a:pt x="7" y="296"/>
                    <a:pt x="97" y="376"/>
                    <a:pt x="199" y="376"/>
                  </a:cubicBezTo>
                  <a:lnTo>
                    <a:pt x="739" y="376"/>
                  </a:lnTo>
                  <a:cubicBezTo>
                    <a:pt x="845" y="376"/>
                    <a:pt x="929" y="288"/>
                    <a:pt x="927" y="185"/>
                  </a:cubicBezTo>
                  <a:cubicBezTo>
                    <a:pt x="925" y="81"/>
                    <a:pt x="835" y="1"/>
                    <a:pt x="734" y="1"/>
                  </a:cubicBez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6956186" y="3482773"/>
              <a:ext cx="21060" cy="8515"/>
            </a:xfrm>
            <a:custGeom>
              <a:rect b="b" l="l" r="r" t="t"/>
              <a:pathLst>
                <a:path extrusionOk="0" h="376" w="930">
                  <a:moveTo>
                    <a:pt x="191" y="1"/>
                  </a:moveTo>
                  <a:cubicBezTo>
                    <a:pt x="87" y="1"/>
                    <a:pt x="1" y="89"/>
                    <a:pt x="5" y="194"/>
                  </a:cubicBezTo>
                  <a:cubicBezTo>
                    <a:pt x="7" y="296"/>
                    <a:pt x="97" y="376"/>
                    <a:pt x="199" y="376"/>
                  </a:cubicBezTo>
                  <a:lnTo>
                    <a:pt x="739" y="376"/>
                  </a:lnTo>
                  <a:cubicBezTo>
                    <a:pt x="845" y="376"/>
                    <a:pt x="929" y="288"/>
                    <a:pt x="927" y="184"/>
                  </a:cubicBezTo>
                  <a:cubicBezTo>
                    <a:pt x="925" y="81"/>
                    <a:pt x="835" y="1"/>
                    <a:pt x="734" y="1"/>
                  </a:cubicBez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6956186" y="3509358"/>
              <a:ext cx="21060" cy="8469"/>
            </a:xfrm>
            <a:custGeom>
              <a:rect b="b" l="l" r="r" t="t"/>
              <a:pathLst>
                <a:path extrusionOk="0" h="374" w="930">
                  <a:moveTo>
                    <a:pt x="191" y="0"/>
                  </a:moveTo>
                  <a:cubicBezTo>
                    <a:pt x="87" y="0"/>
                    <a:pt x="1" y="88"/>
                    <a:pt x="5" y="192"/>
                  </a:cubicBezTo>
                  <a:cubicBezTo>
                    <a:pt x="7" y="294"/>
                    <a:pt x="97" y="374"/>
                    <a:pt x="199" y="374"/>
                  </a:cubicBezTo>
                  <a:lnTo>
                    <a:pt x="739" y="374"/>
                  </a:lnTo>
                  <a:cubicBezTo>
                    <a:pt x="845" y="374"/>
                    <a:pt x="929" y="288"/>
                    <a:pt x="927" y="182"/>
                  </a:cubicBezTo>
                  <a:cubicBezTo>
                    <a:pt x="925" y="80"/>
                    <a:pt x="835" y="0"/>
                    <a:pt x="734" y="0"/>
                  </a:cubicBez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956186" y="3535354"/>
              <a:ext cx="21060" cy="8469"/>
            </a:xfrm>
            <a:custGeom>
              <a:rect b="b" l="l" r="r" t="t"/>
              <a:pathLst>
                <a:path extrusionOk="0" h="374" w="930">
                  <a:moveTo>
                    <a:pt x="191" y="0"/>
                  </a:moveTo>
                  <a:cubicBezTo>
                    <a:pt x="87" y="0"/>
                    <a:pt x="1" y="88"/>
                    <a:pt x="5" y="192"/>
                  </a:cubicBezTo>
                  <a:cubicBezTo>
                    <a:pt x="7" y="294"/>
                    <a:pt x="97" y="373"/>
                    <a:pt x="199" y="373"/>
                  </a:cubicBezTo>
                  <a:lnTo>
                    <a:pt x="739" y="373"/>
                  </a:lnTo>
                  <a:cubicBezTo>
                    <a:pt x="845" y="373"/>
                    <a:pt x="929" y="288"/>
                    <a:pt x="927" y="182"/>
                  </a:cubicBezTo>
                  <a:cubicBezTo>
                    <a:pt x="925" y="80"/>
                    <a:pt x="835" y="0"/>
                    <a:pt x="734" y="0"/>
                  </a:cubicBez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906027" y="3395001"/>
              <a:ext cx="73913" cy="243298"/>
            </a:xfrm>
            <a:custGeom>
              <a:rect b="b" l="l" r="r" t="t"/>
              <a:pathLst>
                <a:path extrusionOk="0" h="10744" w="3264">
                  <a:moveTo>
                    <a:pt x="1610" y="1"/>
                  </a:moveTo>
                  <a:cubicBezTo>
                    <a:pt x="1175" y="1"/>
                    <a:pt x="825" y="353"/>
                    <a:pt x="825" y="789"/>
                  </a:cubicBezTo>
                  <a:lnTo>
                    <a:pt x="825" y="7949"/>
                  </a:lnTo>
                  <a:cubicBezTo>
                    <a:pt x="825" y="7999"/>
                    <a:pt x="799" y="8047"/>
                    <a:pt x="757" y="8077"/>
                  </a:cubicBezTo>
                  <a:cubicBezTo>
                    <a:pt x="238" y="8446"/>
                    <a:pt x="0" y="9127"/>
                    <a:pt x="224" y="9761"/>
                  </a:cubicBezTo>
                  <a:cubicBezTo>
                    <a:pt x="435" y="10366"/>
                    <a:pt x="1002" y="10743"/>
                    <a:pt x="1608" y="10743"/>
                  </a:cubicBezTo>
                  <a:cubicBezTo>
                    <a:pt x="1770" y="10743"/>
                    <a:pt x="1935" y="10716"/>
                    <a:pt x="2096" y="10660"/>
                  </a:cubicBezTo>
                  <a:cubicBezTo>
                    <a:pt x="2863" y="10390"/>
                    <a:pt x="3264" y="9552"/>
                    <a:pt x="2998" y="8785"/>
                  </a:cubicBezTo>
                  <a:cubicBezTo>
                    <a:pt x="2893" y="8488"/>
                    <a:pt x="2703" y="8246"/>
                    <a:pt x="2463" y="8077"/>
                  </a:cubicBezTo>
                  <a:cubicBezTo>
                    <a:pt x="2422" y="8047"/>
                    <a:pt x="2396" y="7999"/>
                    <a:pt x="2396" y="7949"/>
                  </a:cubicBezTo>
                  <a:lnTo>
                    <a:pt x="2396" y="801"/>
                  </a:lnTo>
                  <a:cubicBezTo>
                    <a:pt x="2396" y="401"/>
                    <a:pt x="2104" y="54"/>
                    <a:pt x="1705" y="6"/>
                  </a:cubicBezTo>
                  <a:cubicBezTo>
                    <a:pt x="1673" y="2"/>
                    <a:pt x="1641" y="1"/>
                    <a:pt x="1610" y="1"/>
                  </a:cubicBezTo>
                  <a:close/>
                </a:path>
              </a:pathLst>
            </a:custGeom>
            <a:solidFill>
              <a:srgbClr val="394A6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936892" y="3395159"/>
              <a:ext cx="42324" cy="242845"/>
            </a:xfrm>
            <a:custGeom>
              <a:rect b="b" l="l" r="r" t="t"/>
              <a:pathLst>
                <a:path extrusionOk="0" h="10724" w="1869">
                  <a:moveTo>
                    <a:pt x="265" y="1"/>
                  </a:moveTo>
                  <a:cubicBezTo>
                    <a:pt x="245" y="1"/>
                    <a:pt x="224" y="2"/>
                    <a:pt x="204" y="3"/>
                  </a:cubicBezTo>
                  <a:cubicBezTo>
                    <a:pt x="132" y="7"/>
                    <a:pt x="64" y="23"/>
                    <a:pt x="1" y="47"/>
                  </a:cubicBezTo>
                  <a:cubicBezTo>
                    <a:pt x="296" y="157"/>
                    <a:pt x="512" y="446"/>
                    <a:pt x="512" y="786"/>
                  </a:cubicBezTo>
                  <a:lnTo>
                    <a:pt x="512" y="7784"/>
                  </a:lnTo>
                  <a:cubicBezTo>
                    <a:pt x="512" y="7922"/>
                    <a:pt x="569" y="8052"/>
                    <a:pt x="673" y="8139"/>
                  </a:cubicBezTo>
                  <a:cubicBezTo>
                    <a:pt x="861" y="8299"/>
                    <a:pt x="1009" y="8509"/>
                    <a:pt x="1098" y="8758"/>
                  </a:cubicBezTo>
                  <a:cubicBezTo>
                    <a:pt x="1366" y="9507"/>
                    <a:pt x="983" y="10347"/>
                    <a:pt x="252" y="10629"/>
                  </a:cubicBezTo>
                  <a:cubicBezTo>
                    <a:pt x="170" y="10663"/>
                    <a:pt x="86" y="10684"/>
                    <a:pt x="3" y="10700"/>
                  </a:cubicBezTo>
                  <a:cubicBezTo>
                    <a:pt x="86" y="10716"/>
                    <a:pt x="172" y="10723"/>
                    <a:pt x="259" y="10723"/>
                  </a:cubicBezTo>
                  <a:cubicBezTo>
                    <a:pt x="425" y="10723"/>
                    <a:pt x="594" y="10695"/>
                    <a:pt x="759" y="10635"/>
                  </a:cubicBezTo>
                  <a:cubicBezTo>
                    <a:pt x="1478" y="10371"/>
                    <a:pt x="1869" y="9565"/>
                    <a:pt x="1639" y="8820"/>
                  </a:cubicBezTo>
                  <a:cubicBezTo>
                    <a:pt x="1540" y="8501"/>
                    <a:pt x="1348" y="8243"/>
                    <a:pt x="1100" y="8064"/>
                  </a:cubicBezTo>
                  <a:cubicBezTo>
                    <a:pt x="1061" y="8034"/>
                    <a:pt x="1035" y="7988"/>
                    <a:pt x="1035" y="7938"/>
                  </a:cubicBezTo>
                  <a:lnTo>
                    <a:pt x="1035" y="792"/>
                  </a:lnTo>
                  <a:cubicBezTo>
                    <a:pt x="1035" y="359"/>
                    <a:pt x="689" y="1"/>
                    <a:pt x="265" y="1"/>
                  </a:cubicBezTo>
                  <a:close/>
                </a:path>
              </a:pathLst>
            </a:custGeom>
            <a:solidFill>
              <a:srgbClr val="FFFFFF">
                <a:alpha val="2870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938251" y="3430395"/>
              <a:ext cx="8469" cy="164629"/>
            </a:xfrm>
            <a:custGeom>
              <a:rect b="b" l="l" r="r" t="t"/>
              <a:pathLst>
                <a:path extrusionOk="0" h="7270" w="374">
                  <a:moveTo>
                    <a:pt x="187" y="1"/>
                  </a:moveTo>
                  <a:cubicBezTo>
                    <a:pt x="180" y="1"/>
                    <a:pt x="172" y="1"/>
                    <a:pt x="164" y="2"/>
                  </a:cubicBezTo>
                  <a:cubicBezTo>
                    <a:pt x="70" y="14"/>
                    <a:pt x="0" y="98"/>
                    <a:pt x="0" y="196"/>
                  </a:cubicBezTo>
                  <a:lnTo>
                    <a:pt x="0" y="7074"/>
                  </a:lnTo>
                  <a:cubicBezTo>
                    <a:pt x="0" y="7172"/>
                    <a:pt x="70" y="7260"/>
                    <a:pt x="164" y="7268"/>
                  </a:cubicBezTo>
                  <a:cubicBezTo>
                    <a:pt x="172" y="7269"/>
                    <a:pt x="180" y="7270"/>
                    <a:pt x="187" y="7270"/>
                  </a:cubicBezTo>
                  <a:cubicBezTo>
                    <a:pt x="290" y="7270"/>
                    <a:pt x="374" y="7183"/>
                    <a:pt x="374" y="7078"/>
                  </a:cubicBezTo>
                  <a:lnTo>
                    <a:pt x="374" y="192"/>
                  </a:lnTo>
                  <a:cubicBezTo>
                    <a:pt x="374" y="86"/>
                    <a:pt x="291" y="1"/>
                    <a:pt x="187" y="1"/>
                  </a:cubicBezTo>
                  <a:close/>
                </a:path>
              </a:pathLst>
            </a:custGeom>
            <a:solidFill>
              <a:srgbClr val="FF92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928355" y="3590812"/>
              <a:ext cx="28397" cy="28419"/>
            </a:xfrm>
            <a:custGeom>
              <a:rect b="b" l="l" r="r" t="t"/>
              <a:pathLst>
                <a:path extrusionOk="0" h="1255" w="1254">
                  <a:moveTo>
                    <a:pt x="627" y="0"/>
                  </a:moveTo>
                  <a:cubicBezTo>
                    <a:pt x="280" y="0"/>
                    <a:pt x="0" y="282"/>
                    <a:pt x="0" y="627"/>
                  </a:cubicBezTo>
                  <a:cubicBezTo>
                    <a:pt x="0" y="973"/>
                    <a:pt x="280" y="1254"/>
                    <a:pt x="627" y="1254"/>
                  </a:cubicBezTo>
                  <a:cubicBezTo>
                    <a:pt x="972" y="1254"/>
                    <a:pt x="1254" y="973"/>
                    <a:pt x="1254" y="627"/>
                  </a:cubicBezTo>
                  <a:cubicBezTo>
                    <a:pt x="1254" y="282"/>
                    <a:pt x="972" y="0"/>
                    <a:pt x="627" y="0"/>
                  </a:cubicBezTo>
                  <a:close/>
                </a:path>
              </a:pathLst>
            </a:custGeom>
            <a:solidFill>
              <a:srgbClr val="FF9200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" name="Google Shape;278;p18"/>
          <p:cNvGrpSpPr/>
          <p:nvPr/>
        </p:nvGrpSpPr>
        <p:grpSpPr>
          <a:xfrm>
            <a:off x="4795062" y="1584952"/>
            <a:ext cx="1371588" cy="1371595"/>
            <a:chOff x="3485704" y="1934149"/>
            <a:chExt cx="292868" cy="246468"/>
          </a:xfrm>
        </p:grpSpPr>
        <p:sp>
          <p:nvSpPr>
            <p:cNvPr id="279" name="Google Shape;279;p18"/>
            <p:cNvSpPr/>
            <p:nvPr/>
          </p:nvSpPr>
          <p:spPr>
            <a:xfrm>
              <a:off x="3605609" y="2018819"/>
              <a:ext cx="52967" cy="77061"/>
            </a:xfrm>
            <a:custGeom>
              <a:rect b="b" l="l" r="r" t="t"/>
              <a:pathLst>
                <a:path extrusionOk="0" h="3403" w="2339">
                  <a:moveTo>
                    <a:pt x="1626" y="0"/>
                  </a:moveTo>
                  <a:cubicBezTo>
                    <a:pt x="1580" y="2"/>
                    <a:pt x="1532" y="32"/>
                    <a:pt x="1486" y="74"/>
                  </a:cubicBezTo>
                  <a:cubicBezTo>
                    <a:pt x="1027" y="513"/>
                    <a:pt x="564" y="951"/>
                    <a:pt x="101" y="1388"/>
                  </a:cubicBezTo>
                  <a:cubicBezTo>
                    <a:pt x="1" y="1482"/>
                    <a:pt x="17" y="1627"/>
                    <a:pt x="135" y="1699"/>
                  </a:cubicBezTo>
                  <a:cubicBezTo>
                    <a:pt x="388" y="1851"/>
                    <a:pt x="650" y="1998"/>
                    <a:pt x="907" y="2146"/>
                  </a:cubicBezTo>
                  <a:cubicBezTo>
                    <a:pt x="925" y="2156"/>
                    <a:pt x="929" y="2162"/>
                    <a:pt x="923" y="2182"/>
                  </a:cubicBezTo>
                  <a:cubicBezTo>
                    <a:pt x="837" y="2382"/>
                    <a:pt x="755" y="2579"/>
                    <a:pt x="673" y="2779"/>
                  </a:cubicBezTo>
                  <a:cubicBezTo>
                    <a:pt x="620" y="2905"/>
                    <a:pt x="568" y="3027"/>
                    <a:pt x="520" y="3150"/>
                  </a:cubicBezTo>
                  <a:cubicBezTo>
                    <a:pt x="486" y="3244"/>
                    <a:pt x="528" y="3340"/>
                    <a:pt x="616" y="3384"/>
                  </a:cubicBezTo>
                  <a:cubicBezTo>
                    <a:pt x="642" y="3396"/>
                    <a:pt x="668" y="3402"/>
                    <a:pt x="695" y="3402"/>
                  </a:cubicBezTo>
                  <a:cubicBezTo>
                    <a:pt x="746" y="3402"/>
                    <a:pt x="797" y="3379"/>
                    <a:pt x="847" y="3330"/>
                  </a:cubicBezTo>
                  <a:cubicBezTo>
                    <a:pt x="1308" y="2893"/>
                    <a:pt x="1771" y="2456"/>
                    <a:pt x="2232" y="2018"/>
                  </a:cubicBezTo>
                  <a:cubicBezTo>
                    <a:pt x="2338" y="1919"/>
                    <a:pt x="2318" y="1771"/>
                    <a:pt x="2193" y="1699"/>
                  </a:cubicBezTo>
                  <a:lnTo>
                    <a:pt x="1430" y="1258"/>
                  </a:lnTo>
                  <a:cubicBezTo>
                    <a:pt x="1412" y="1248"/>
                    <a:pt x="1406" y="1240"/>
                    <a:pt x="1414" y="1220"/>
                  </a:cubicBezTo>
                  <a:cubicBezTo>
                    <a:pt x="1552" y="899"/>
                    <a:pt x="1692" y="577"/>
                    <a:pt x="1815" y="252"/>
                  </a:cubicBezTo>
                  <a:cubicBezTo>
                    <a:pt x="1861" y="130"/>
                    <a:pt x="1769" y="0"/>
                    <a:pt x="1626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3684187" y="2087841"/>
              <a:ext cx="94384" cy="73574"/>
            </a:xfrm>
            <a:custGeom>
              <a:rect b="b" l="l" r="r" t="t"/>
              <a:pathLst>
                <a:path extrusionOk="0" h="3249" w="4168">
                  <a:moveTo>
                    <a:pt x="2725" y="0"/>
                  </a:moveTo>
                  <a:cubicBezTo>
                    <a:pt x="2415" y="0"/>
                    <a:pt x="2230" y="348"/>
                    <a:pt x="2405" y="605"/>
                  </a:cubicBezTo>
                  <a:lnTo>
                    <a:pt x="3262" y="1871"/>
                  </a:lnTo>
                  <a:cubicBezTo>
                    <a:pt x="3381" y="2044"/>
                    <a:pt x="3316" y="2206"/>
                    <a:pt x="3284" y="2270"/>
                  </a:cubicBezTo>
                  <a:cubicBezTo>
                    <a:pt x="3252" y="2330"/>
                    <a:pt x="3152" y="2474"/>
                    <a:pt x="2942" y="2474"/>
                  </a:cubicBezTo>
                  <a:lnTo>
                    <a:pt x="0" y="2474"/>
                  </a:lnTo>
                  <a:lnTo>
                    <a:pt x="0" y="3248"/>
                  </a:lnTo>
                  <a:lnTo>
                    <a:pt x="2940" y="3248"/>
                  </a:lnTo>
                  <a:cubicBezTo>
                    <a:pt x="3372" y="3248"/>
                    <a:pt x="3763" y="3011"/>
                    <a:pt x="3964" y="2631"/>
                  </a:cubicBezTo>
                  <a:cubicBezTo>
                    <a:pt x="4168" y="2250"/>
                    <a:pt x="4142" y="1793"/>
                    <a:pt x="3900" y="1436"/>
                  </a:cubicBezTo>
                  <a:lnTo>
                    <a:pt x="3044" y="170"/>
                  </a:lnTo>
                  <a:cubicBezTo>
                    <a:pt x="2974" y="66"/>
                    <a:pt x="2853" y="0"/>
                    <a:pt x="2725" y="0"/>
                  </a:cubicBezTo>
                  <a:close/>
                </a:path>
              </a:pathLst>
            </a:custGeom>
            <a:solidFill>
              <a:srgbClr val="76C6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3738558" y="2088226"/>
              <a:ext cx="39651" cy="73143"/>
            </a:xfrm>
            <a:custGeom>
              <a:rect b="b" l="l" r="r" t="t"/>
              <a:pathLst>
                <a:path extrusionOk="0" h="3230" w="1751">
                  <a:moveTo>
                    <a:pt x="314" y="0"/>
                  </a:moveTo>
                  <a:cubicBezTo>
                    <a:pt x="208" y="0"/>
                    <a:pt x="117" y="43"/>
                    <a:pt x="50" y="107"/>
                  </a:cubicBezTo>
                  <a:cubicBezTo>
                    <a:pt x="70" y="127"/>
                    <a:pt x="86" y="145"/>
                    <a:pt x="104" y="171"/>
                  </a:cubicBezTo>
                  <a:lnTo>
                    <a:pt x="955" y="1429"/>
                  </a:lnTo>
                  <a:cubicBezTo>
                    <a:pt x="1194" y="1784"/>
                    <a:pt x="1220" y="2237"/>
                    <a:pt x="1020" y="2616"/>
                  </a:cubicBezTo>
                  <a:cubicBezTo>
                    <a:pt x="821" y="2996"/>
                    <a:pt x="430" y="3229"/>
                    <a:pt x="0" y="3229"/>
                  </a:cubicBezTo>
                  <a:lnTo>
                    <a:pt x="529" y="3229"/>
                  </a:lnTo>
                  <a:cubicBezTo>
                    <a:pt x="959" y="3229"/>
                    <a:pt x="1348" y="2996"/>
                    <a:pt x="1549" y="2616"/>
                  </a:cubicBezTo>
                  <a:cubicBezTo>
                    <a:pt x="1751" y="2239"/>
                    <a:pt x="1725" y="1784"/>
                    <a:pt x="1488" y="1429"/>
                  </a:cubicBezTo>
                  <a:lnTo>
                    <a:pt x="639" y="177"/>
                  </a:lnTo>
                  <a:cubicBezTo>
                    <a:pt x="571" y="77"/>
                    <a:pt x="463" y="9"/>
                    <a:pt x="342" y="1"/>
                  </a:cubicBezTo>
                  <a:cubicBezTo>
                    <a:pt x="332" y="1"/>
                    <a:pt x="323" y="0"/>
                    <a:pt x="314" y="0"/>
                  </a:cubicBezTo>
                  <a:close/>
                </a:path>
              </a:pathLst>
            </a:custGeom>
            <a:solidFill>
              <a:srgbClr val="376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3579748" y="1934149"/>
              <a:ext cx="153669" cy="131794"/>
            </a:xfrm>
            <a:custGeom>
              <a:rect b="b" l="l" r="r" t="t"/>
              <a:pathLst>
                <a:path extrusionOk="0" h="5820" w="6786">
                  <a:moveTo>
                    <a:pt x="2313" y="1"/>
                  </a:moveTo>
                  <a:cubicBezTo>
                    <a:pt x="1927" y="1"/>
                    <a:pt x="1570" y="190"/>
                    <a:pt x="1356" y="508"/>
                  </a:cubicBezTo>
                  <a:lnTo>
                    <a:pt x="173" y="2252"/>
                  </a:lnTo>
                  <a:cubicBezTo>
                    <a:pt x="1" y="2506"/>
                    <a:pt x="183" y="2853"/>
                    <a:pt x="492" y="2853"/>
                  </a:cubicBezTo>
                  <a:cubicBezTo>
                    <a:pt x="620" y="2853"/>
                    <a:pt x="740" y="2791"/>
                    <a:pt x="811" y="2683"/>
                  </a:cubicBezTo>
                  <a:lnTo>
                    <a:pt x="1995" y="939"/>
                  </a:lnTo>
                  <a:cubicBezTo>
                    <a:pt x="2067" y="833"/>
                    <a:pt x="2185" y="769"/>
                    <a:pt x="2315" y="769"/>
                  </a:cubicBezTo>
                  <a:cubicBezTo>
                    <a:pt x="2444" y="769"/>
                    <a:pt x="2562" y="833"/>
                    <a:pt x="2634" y="939"/>
                  </a:cubicBezTo>
                  <a:lnTo>
                    <a:pt x="3929" y="2853"/>
                  </a:lnTo>
                  <a:lnTo>
                    <a:pt x="4450" y="3622"/>
                  </a:lnTo>
                  <a:lnTo>
                    <a:pt x="5353" y="4955"/>
                  </a:lnTo>
                  <a:lnTo>
                    <a:pt x="5193" y="4939"/>
                  </a:lnTo>
                  <a:cubicBezTo>
                    <a:pt x="5180" y="4938"/>
                    <a:pt x="5168" y="4937"/>
                    <a:pt x="5156" y="4937"/>
                  </a:cubicBezTo>
                  <a:cubicBezTo>
                    <a:pt x="4960" y="4937"/>
                    <a:pt x="4792" y="5083"/>
                    <a:pt x="4772" y="5284"/>
                  </a:cubicBezTo>
                  <a:cubicBezTo>
                    <a:pt x="4750" y="5496"/>
                    <a:pt x="4903" y="5684"/>
                    <a:pt x="5117" y="5706"/>
                  </a:cubicBezTo>
                  <a:lnTo>
                    <a:pt x="6237" y="5817"/>
                  </a:lnTo>
                  <a:cubicBezTo>
                    <a:pt x="6249" y="5819"/>
                    <a:pt x="6262" y="5819"/>
                    <a:pt x="6274" y="5819"/>
                  </a:cubicBezTo>
                  <a:cubicBezTo>
                    <a:pt x="6470" y="5819"/>
                    <a:pt x="6637" y="5673"/>
                    <a:pt x="6658" y="5474"/>
                  </a:cubicBezTo>
                  <a:lnTo>
                    <a:pt x="6770" y="4352"/>
                  </a:lnTo>
                  <a:cubicBezTo>
                    <a:pt x="6786" y="4141"/>
                    <a:pt x="6630" y="3951"/>
                    <a:pt x="6421" y="3931"/>
                  </a:cubicBezTo>
                  <a:cubicBezTo>
                    <a:pt x="6407" y="3930"/>
                    <a:pt x="6394" y="3929"/>
                    <a:pt x="6380" y="3929"/>
                  </a:cubicBezTo>
                  <a:cubicBezTo>
                    <a:pt x="6186" y="3929"/>
                    <a:pt x="6020" y="4076"/>
                    <a:pt x="5999" y="4276"/>
                  </a:cubicBezTo>
                  <a:lnTo>
                    <a:pt x="5977" y="4510"/>
                  </a:lnTo>
                  <a:lnTo>
                    <a:pt x="5377" y="3622"/>
                  </a:lnTo>
                  <a:lnTo>
                    <a:pt x="4854" y="2853"/>
                  </a:lnTo>
                  <a:lnTo>
                    <a:pt x="3267" y="508"/>
                  </a:lnTo>
                  <a:cubicBezTo>
                    <a:pt x="3053" y="190"/>
                    <a:pt x="2696" y="1"/>
                    <a:pt x="2313" y="1"/>
                  </a:cubicBezTo>
                  <a:close/>
                </a:path>
              </a:pathLst>
            </a:custGeom>
            <a:solidFill>
              <a:srgbClr val="76C6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3687290" y="2023121"/>
              <a:ext cx="46128" cy="42822"/>
            </a:xfrm>
            <a:custGeom>
              <a:rect b="b" l="l" r="r" t="t"/>
              <a:pathLst>
                <a:path extrusionOk="0" h="1891" w="2037">
                  <a:moveTo>
                    <a:pt x="1634" y="0"/>
                  </a:moveTo>
                  <a:cubicBezTo>
                    <a:pt x="1544" y="0"/>
                    <a:pt x="1461" y="31"/>
                    <a:pt x="1396" y="84"/>
                  </a:cubicBezTo>
                  <a:lnTo>
                    <a:pt x="1300" y="1042"/>
                  </a:lnTo>
                  <a:cubicBezTo>
                    <a:pt x="1281" y="1243"/>
                    <a:pt x="1113" y="1389"/>
                    <a:pt x="916" y="1389"/>
                  </a:cubicBezTo>
                  <a:cubicBezTo>
                    <a:pt x="904" y="1389"/>
                    <a:pt x="892" y="1389"/>
                    <a:pt x="879" y="1387"/>
                  </a:cubicBezTo>
                  <a:lnTo>
                    <a:pt x="31" y="1301"/>
                  </a:lnTo>
                  <a:cubicBezTo>
                    <a:pt x="25" y="1319"/>
                    <a:pt x="23" y="1337"/>
                    <a:pt x="21" y="1355"/>
                  </a:cubicBezTo>
                  <a:cubicBezTo>
                    <a:pt x="1" y="1567"/>
                    <a:pt x="152" y="1755"/>
                    <a:pt x="364" y="1777"/>
                  </a:cubicBezTo>
                  <a:lnTo>
                    <a:pt x="1486" y="1888"/>
                  </a:lnTo>
                  <a:cubicBezTo>
                    <a:pt x="1498" y="1890"/>
                    <a:pt x="1511" y="1890"/>
                    <a:pt x="1523" y="1890"/>
                  </a:cubicBezTo>
                  <a:cubicBezTo>
                    <a:pt x="1719" y="1890"/>
                    <a:pt x="1886" y="1744"/>
                    <a:pt x="1907" y="1545"/>
                  </a:cubicBezTo>
                  <a:lnTo>
                    <a:pt x="2019" y="423"/>
                  </a:lnTo>
                  <a:cubicBezTo>
                    <a:pt x="2037" y="212"/>
                    <a:pt x="1881" y="22"/>
                    <a:pt x="1672" y="2"/>
                  </a:cubicBezTo>
                  <a:cubicBezTo>
                    <a:pt x="1659" y="1"/>
                    <a:pt x="1646" y="0"/>
                    <a:pt x="1634" y="0"/>
                  </a:cubicBezTo>
                  <a:close/>
                </a:path>
              </a:pathLst>
            </a:custGeom>
            <a:solidFill>
              <a:srgbClr val="376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3485704" y="2022238"/>
              <a:ext cx="98325" cy="139086"/>
            </a:xfrm>
            <a:custGeom>
              <a:rect b="b" l="l" r="r" t="t"/>
              <a:pathLst>
                <a:path extrusionOk="0" h="6142" w="4342">
                  <a:moveTo>
                    <a:pt x="3395" y="0"/>
                  </a:moveTo>
                  <a:cubicBezTo>
                    <a:pt x="3379" y="0"/>
                    <a:pt x="3364" y="1"/>
                    <a:pt x="3348" y="3"/>
                  </a:cubicBezTo>
                  <a:lnTo>
                    <a:pt x="2226" y="143"/>
                  </a:lnTo>
                  <a:cubicBezTo>
                    <a:pt x="1898" y="183"/>
                    <a:pt x="1719" y="620"/>
                    <a:pt x="2106" y="911"/>
                  </a:cubicBezTo>
                  <a:cubicBezTo>
                    <a:pt x="2121" y="924"/>
                    <a:pt x="2138" y="931"/>
                    <a:pt x="2156" y="931"/>
                  </a:cubicBezTo>
                  <a:cubicBezTo>
                    <a:pt x="2161" y="931"/>
                    <a:pt x="2166" y="931"/>
                    <a:pt x="2172" y="929"/>
                  </a:cubicBezTo>
                  <a:lnTo>
                    <a:pt x="2605" y="875"/>
                  </a:lnTo>
                  <a:lnTo>
                    <a:pt x="266" y="4331"/>
                  </a:lnTo>
                  <a:cubicBezTo>
                    <a:pt x="24" y="4688"/>
                    <a:pt x="0" y="5143"/>
                    <a:pt x="202" y="5526"/>
                  </a:cubicBezTo>
                  <a:cubicBezTo>
                    <a:pt x="403" y="5906"/>
                    <a:pt x="797" y="6141"/>
                    <a:pt x="1228" y="6141"/>
                  </a:cubicBezTo>
                  <a:lnTo>
                    <a:pt x="3932" y="6141"/>
                  </a:lnTo>
                  <a:cubicBezTo>
                    <a:pt x="3956" y="6141"/>
                    <a:pt x="3980" y="6131"/>
                    <a:pt x="3996" y="6115"/>
                  </a:cubicBezTo>
                  <a:cubicBezTo>
                    <a:pt x="4342" y="5780"/>
                    <a:pt x="4110" y="5371"/>
                    <a:pt x="3781" y="5371"/>
                  </a:cubicBezTo>
                  <a:lnTo>
                    <a:pt x="1226" y="5371"/>
                  </a:lnTo>
                  <a:cubicBezTo>
                    <a:pt x="1014" y="5371"/>
                    <a:pt x="914" y="5227"/>
                    <a:pt x="882" y="5167"/>
                  </a:cubicBezTo>
                  <a:cubicBezTo>
                    <a:pt x="850" y="5103"/>
                    <a:pt x="787" y="4941"/>
                    <a:pt x="906" y="4768"/>
                  </a:cubicBezTo>
                  <a:lnTo>
                    <a:pt x="3142" y="1466"/>
                  </a:lnTo>
                  <a:lnTo>
                    <a:pt x="3172" y="1708"/>
                  </a:lnTo>
                  <a:cubicBezTo>
                    <a:pt x="3174" y="1734"/>
                    <a:pt x="3186" y="1754"/>
                    <a:pt x="3206" y="1768"/>
                  </a:cubicBezTo>
                  <a:cubicBezTo>
                    <a:pt x="3319" y="1858"/>
                    <a:pt x="3432" y="1896"/>
                    <a:pt x="3535" y="1896"/>
                  </a:cubicBezTo>
                  <a:cubicBezTo>
                    <a:pt x="3773" y="1896"/>
                    <a:pt x="3950" y="1689"/>
                    <a:pt x="3920" y="1460"/>
                  </a:cubicBezTo>
                  <a:lnTo>
                    <a:pt x="3781" y="338"/>
                  </a:lnTo>
                  <a:cubicBezTo>
                    <a:pt x="3755" y="143"/>
                    <a:pt x="3588" y="0"/>
                    <a:pt x="3395" y="0"/>
                  </a:cubicBezTo>
                  <a:close/>
                </a:path>
              </a:pathLst>
            </a:custGeom>
            <a:solidFill>
              <a:srgbClr val="76C6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3553231" y="2023099"/>
              <a:ext cx="21581" cy="42686"/>
            </a:xfrm>
            <a:custGeom>
              <a:rect b="b" l="l" r="r" t="t"/>
              <a:pathLst>
                <a:path extrusionOk="0" h="1885" w="953">
                  <a:moveTo>
                    <a:pt x="407" y="0"/>
                  </a:moveTo>
                  <a:cubicBezTo>
                    <a:pt x="391" y="0"/>
                    <a:pt x="375" y="1"/>
                    <a:pt x="360" y="3"/>
                  </a:cubicBezTo>
                  <a:lnTo>
                    <a:pt x="0" y="47"/>
                  </a:lnTo>
                  <a:cubicBezTo>
                    <a:pt x="102" y="105"/>
                    <a:pt x="176" y="211"/>
                    <a:pt x="194" y="338"/>
                  </a:cubicBezTo>
                  <a:lnTo>
                    <a:pt x="334" y="1452"/>
                  </a:lnTo>
                  <a:cubicBezTo>
                    <a:pt x="350" y="1562"/>
                    <a:pt x="314" y="1668"/>
                    <a:pt x="250" y="1746"/>
                  </a:cubicBezTo>
                  <a:cubicBezTo>
                    <a:pt x="322" y="1830"/>
                    <a:pt x="429" y="1885"/>
                    <a:pt x="544" y="1885"/>
                  </a:cubicBezTo>
                  <a:cubicBezTo>
                    <a:pt x="561" y="1885"/>
                    <a:pt x="577" y="1884"/>
                    <a:pt x="593" y="1881"/>
                  </a:cubicBezTo>
                  <a:cubicBezTo>
                    <a:pt x="803" y="1855"/>
                    <a:pt x="952" y="1662"/>
                    <a:pt x="928" y="1452"/>
                  </a:cubicBezTo>
                  <a:lnTo>
                    <a:pt x="789" y="338"/>
                  </a:lnTo>
                  <a:cubicBezTo>
                    <a:pt x="763" y="143"/>
                    <a:pt x="597" y="0"/>
                    <a:pt x="407" y="0"/>
                  </a:cubicBezTo>
                  <a:close/>
                </a:path>
              </a:pathLst>
            </a:custGeom>
            <a:solidFill>
              <a:srgbClr val="376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3548793" y="2143842"/>
              <a:ext cx="31929" cy="17573"/>
            </a:xfrm>
            <a:custGeom>
              <a:rect b="b" l="l" r="r" t="t"/>
              <a:pathLst>
                <a:path extrusionOk="0" h="776" w="1410">
                  <a:moveTo>
                    <a:pt x="1" y="1"/>
                  </a:moveTo>
                  <a:cubicBezTo>
                    <a:pt x="216" y="1"/>
                    <a:pt x="388" y="172"/>
                    <a:pt x="388" y="388"/>
                  </a:cubicBezTo>
                  <a:cubicBezTo>
                    <a:pt x="388" y="601"/>
                    <a:pt x="216" y="775"/>
                    <a:pt x="1" y="775"/>
                  </a:cubicBezTo>
                  <a:lnTo>
                    <a:pt x="985" y="775"/>
                  </a:lnTo>
                  <a:cubicBezTo>
                    <a:pt x="1224" y="775"/>
                    <a:pt x="1410" y="562"/>
                    <a:pt x="1366" y="318"/>
                  </a:cubicBezTo>
                  <a:cubicBezTo>
                    <a:pt x="1334" y="132"/>
                    <a:pt x="1166" y="1"/>
                    <a:pt x="977" y="1"/>
                  </a:cubicBezTo>
                  <a:close/>
                </a:path>
              </a:pathLst>
            </a:custGeom>
            <a:solidFill>
              <a:srgbClr val="376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3606787" y="2134263"/>
              <a:ext cx="36006" cy="8469"/>
            </a:xfrm>
            <a:custGeom>
              <a:rect b="b" l="l" r="r" t="t"/>
              <a:pathLst>
                <a:path extrusionOk="0" h="374" w="1590">
                  <a:moveTo>
                    <a:pt x="190" y="0"/>
                  </a:moveTo>
                  <a:cubicBezTo>
                    <a:pt x="85" y="0"/>
                    <a:pt x="1" y="86"/>
                    <a:pt x="3" y="192"/>
                  </a:cubicBezTo>
                  <a:cubicBezTo>
                    <a:pt x="5" y="294"/>
                    <a:pt x="94" y="374"/>
                    <a:pt x="196" y="374"/>
                  </a:cubicBezTo>
                  <a:lnTo>
                    <a:pt x="1398" y="374"/>
                  </a:lnTo>
                  <a:cubicBezTo>
                    <a:pt x="1504" y="374"/>
                    <a:pt x="1590" y="286"/>
                    <a:pt x="1584" y="182"/>
                  </a:cubicBezTo>
                  <a:cubicBezTo>
                    <a:pt x="1582" y="80"/>
                    <a:pt x="1492" y="0"/>
                    <a:pt x="1390" y="0"/>
                  </a:cubicBez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3606787" y="2160259"/>
              <a:ext cx="36006" cy="8469"/>
            </a:xfrm>
            <a:custGeom>
              <a:rect b="b" l="l" r="r" t="t"/>
              <a:pathLst>
                <a:path extrusionOk="0" h="374" w="1590">
                  <a:moveTo>
                    <a:pt x="190" y="0"/>
                  </a:moveTo>
                  <a:cubicBezTo>
                    <a:pt x="85" y="0"/>
                    <a:pt x="1" y="86"/>
                    <a:pt x="3" y="192"/>
                  </a:cubicBezTo>
                  <a:cubicBezTo>
                    <a:pt x="5" y="294"/>
                    <a:pt x="94" y="374"/>
                    <a:pt x="196" y="374"/>
                  </a:cubicBezTo>
                  <a:lnTo>
                    <a:pt x="1398" y="374"/>
                  </a:lnTo>
                  <a:cubicBezTo>
                    <a:pt x="1504" y="374"/>
                    <a:pt x="1590" y="286"/>
                    <a:pt x="1584" y="182"/>
                  </a:cubicBezTo>
                  <a:cubicBezTo>
                    <a:pt x="1582" y="80"/>
                    <a:pt x="1492" y="0"/>
                    <a:pt x="1390" y="0"/>
                  </a:cubicBez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3638965" y="2123008"/>
              <a:ext cx="61504" cy="57609"/>
            </a:xfrm>
            <a:custGeom>
              <a:rect b="b" l="l" r="r" t="t"/>
              <a:pathLst>
                <a:path extrusionOk="0" h="2544" w="2716">
                  <a:moveTo>
                    <a:pt x="173" y="0"/>
                  </a:moveTo>
                  <a:cubicBezTo>
                    <a:pt x="79" y="0"/>
                    <a:pt x="1" y="78"/>
                    <a:pt x="1" y="172"/>
                  </a:cubicBezTo>
                  <a:lnTo>
                    <a:pt x="1" y="2370"/>
                  </a:lnTo>
                  <a:cubicBezTo>
                    <a:pt x="1" y="2466"/>
                    <a:pt x="79" y="2543"/>
                    <a:pt x="173" y="2543"/>
                  </a:cubicBezTo>
                  <a:lnTo>
                    <a:pt x="1406" y="2543"/>
                  </a:lnTo>
                  <a:cubicBezTo>
                    <a:pt x="2123" y="2543"/>
                    <a:pt x="2716" y="1961"/>
                    <a:pt x="2702" y="1248"/>
                  </a:cubicBezTo>
                  <a:cubicBezTo>
                    <a:pt x="2686" y="555"/>
                    <a:pt x="2123" y="0"/>
                    <a:pt x="1428" y="0"/>
                  </a:cubicBezTo>
                  <a:close/>
                </a:path>
              </a:pathLst>
            </a:custGeom>
            <a:solidFill>
              <a:srgbClr val="39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3653888" y="2122963"/>
              <a:ext cx="46535" cy="57654"/>
            </a:xfrm>
            <a:custGeom>
              <a:rect b="b" l="l" r="r" t="t"/>
              <a:pathLst>
                <a:path extrusionOk="0" h="2546" w="2055">
                  <a:moveTo>
                    <a:pt x="1" y="0"/>
                  </a:moveTo>
                  <a:cubicBezTo>
                    <a:pt x="703" y="0"/>
                    <a:pt x="1272" y="569"/>
                    <a:pt x="1272" y="1272"/>
                  </a:cubicBezTo>
                  <a:cubicBezTo>
                    <a:pt x="1272" y="1977"/>
                    <a:pt x="703" y="2545"/>
                    <a:pt x="1" y="2545"/>
                  </a:cubicBezTo>
                  <a:lnTo>
                    <a:pt x="769" y="2545"/>
                  </a:lnTo>
                  <a:cubicBezTo>
                    <a:pt x="1464" y="2545"/>
                    <a:pt x="2027" y="1989"/>
                    <a:pt x="2039" y="1298"/>
                  </a:cubicBezTo>
                  <a:cubicBezTo>
                    <a:pt x="2055" y="581"/>
                    <a:pt x="1460" y="0"/>
                    <a:pt x="745" y="0"/>
                  </a:cubicBez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18"/>
          <p:cNvGrpSpPr/>
          <p:nvPr/>
        </p:nvGrpSpPr>
        <p:grpSpPr>
          <a:xfrm>
            <a:off x="2585775" y="1584960"/>
            <a:ext cx="1371593" cy="1371597"/>
            <a:chOff x="4818611" y="3353991"/>
            <a:chExt cx="289335" cy="280639"/>
          </a:xfrm>
        </p:grpSpPr>
        <p:sp>
          <p:nvSpPr>
            <p:cNvPr id="292" name="Google Shape;292;p18"/>
            <p:cNvSpPr/>
            <p:nvPr/>
          </p:nvSpPr>
          <p:spPr>
            <a:xfrm>
              <a:off x="4951333" y="3354013"/>
              <a:ext cx="24253" cy="73823"/>
            </a:xfrm>
            <a:custGeom>
              <a:rect b="b" l="l" r="r" t="t"/>
              <a:pathLst>
                <a:path extrusionOk="0" h="3260" w="1071">
                  <a:moveTo>
                    <a:pt x="86" y="0"/>
                  </a:moveTo>
                  <a:cubicBezTo>
                    <a:pt x="42" y="0"/>
                    <a:pt x="1" y="34"/>
                    <a:pt x="1" y="86"/>
                  </a:cubicBezTo>
                  <a:lnTo>
                    <a:pt x="1" y="3259"/>
                  </a:lnTo>
                  <a:lnTo>
                    <a:pt x="1070" y="3259"/>
                  </a:lnTo>
                  <a:lnTo>
                    <a:pt x="1070" y="1132"/>
                  </a:lnTo>
                  <a:cubicBezTo>
                    <a:pt x="1070" y="956"/>
                    <a:pt x="995" y="790"/>
                    <a:pt x="865" y="672"/>
                  </a:cubicBezTo>
                  <a:lnTo>
                    <a:pt x="142" y="22"/>
                  </a:lnTo>
                  <a:cubicBezTo>
                    <a:pt x="125" y="7"/>
                    <a:pt x="105" y="0"/>
                    <a:pt x="86" y="0"/>
                  </a:cubicBez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4951379" y="3353991"/>
              <a:ext cx="24298" cy="73891"/>
            </a:xfrm>
            <a:custGeom>
              <a:rect b="b" l="l" r="r" t="t"/>
              <a:pathLst>
                <a:path extrusionOk="0" h="3263" w="1073">
                  <a:moveTo>
                    <a:pt x="87" y="1"/>
                  </a:moveTo>
                  <a:cubicBezTo>
                    <a:pt x="43" y="1"/>
                    <a:pt x="1" y="35"/>
                    <a:pt x="1" y="87"/>
                  </a:cubicBezTo>
                  <a:lnTo>
                    <a:pt x="1" y="472"/>
                  </a:lnTo>
                  <a:lnTo>
                    <a:pt x="222" y="675"/>
                  </a:lnTo>
                  <a:cubicBezTo>
                    <a:pt x="350" y="793"/>
                    <a:pt x="424" y="957"/>
                    <a:pt x="424" y="1133"/>
                  </a:cubicBezTo>
                  <a:lnTo>
                    <a:pt x="424" y="3262"/>
                  </a:lnTo>
                  <a:lnTo>
                    <a:pt x="1072" y="3262"/>
                  </a:lnTo>
                  <a:lnTo>
                    <a:pt x="1072" y="1135"/>
                  </a:lnTo>
                  <a:cubicBezTo>
                    <a:pt x="1070" y="957"/>
                    <a:pt x="997" y="791"/>
                    <a:pt x="867" y="673"/>
                  </a:cubicBezTo>
                  <a:lnTo>
                    <a:pt x="142" y="23"/>
                  </a:lnTo>
                  <a:cubicBezTo>
                    <a:pt x="126" y="7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2C3A4C">
                <a:alpha val="23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4880138" y="3390087"/>
              <a:ext cx="69226" cy="55367"/>
            </a:xfrm>
            <a:custGeom>
              <a:rect b="b" l="l" r="r" t="t"/>
              <a:pathLst>
                <a:path extrusionOk="0" h="2445" w="3057">
                  <a:moveTo>
                    <a:pt x="1117" y="1"/>
                  </a:moveTo>
                  <a:cubicBezTo>
                    <a:pt x="1105" y="1"/>
                    <a:pt x="1094" y="1"/>
                    <a:pt x="1083" y="2"/>
                  </a:cubicBezTo>
                  <a:lnTo>
                    <a:pt x="110" y="52"/>
                  </a:lnTo>
                  <a:cubicBezTo>
                    <a:pt x="35" y="58"/>
                    <a:pt x="1" y="147"/>
                    <a:pt x="53" y="199"/>
                  </a:cubicBezTo>
                  <a:lnTo>
                    <a:pt x="2298" y="2445"/>
                  </a:lnTo>
                  <a:lnTo>
                    <a:pt x="3057" y="1686"/>
                  </a:lnTo>
                  <a:lnTo>
                    <a:pt x="1552" y="181"/>
                  </a:lnTo>
                  <a:cubicBezTo>
                    <a:pt x="1436" y="67"/>
                    <a:pt x="1280" y="1"/>
                    <a:pt x="1117" y="1"/>
                  </a:cubicBez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4856315" y="3447016"/>
              <a:ext cx="74706" cy="24343"/>
            </a:xfrm>
            <a:custGeom>
              <a:rect b="b" l="l" r="r" t="t"/>
              <a:pathLst>
                <a:path extrusionOk="0" h="1075" w="3299">
                  <a:moveTo>
                    <a:pt x="1164" y="1"/>
                  </a:moveTo>
                  <a:cubicBezTo>
                    <a:pt x="989" y="1"/>
                    <a:pt x="823" y="77"/>
                    <a:pt x="705" y="204"/>
                  </a:cubicBezTo>
                  <a:lnTo>
                    <a:pt x="51" y="931"/>
                  </a:lnTo>
                  <a:cubicBezTo>
                    <a:pt x="1" y="987"/>
                    <a:pt x="41" y="1075"/>
                    <a:pt x="116" y="1075"/>
                  </a:cubicBezTo>
                  <a:lnTo>
                    <a:pt x="3298" y="1075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4893476" y="3473466"/>
              <a:ext cx="55526" cy="68614"/>
            </a:xfrm>
            <a:custGeom>
              <a:rect b="b" l="l" r="r" t="t"/>
              <a:pathLst>
                <a:path extrusionOk="0" h="3030" w="2452">
                  <a:moveTo>
                    <a:pt x="1693" y="1"/>
                  </a:moveTo>
                  <a:lnTo>
                    <a:pt x="190" y="1506"/>
                  </a:lnTo>
                  <a:cubicBezTo>
                    <a:pt x="66" y="1629"/>
                    <a:pt x="1" y="1799"/>
                    <a:pt x="11" y="1975"/>
                  </a:cubicBezTo>
                  <a:lnTo>
                    <a:pt x="60" y="2947"/>
                  </a:lnTo>
                  <a:cubicBezTo>
                    <a:pt x="63" y="2998"/>
                    <a:pt x="104" y="3030"/>
                    <a:pt x="147" y="3030"/>
                  </a:cubicBezTo>
                  <a:cubicBezTo>
                    <a:pt x="168" y="3030"/>
                    <a:pt x="189" y="3022"/>
                    <a:pt x="206" y="3005"/>
                  </a:cubicBezTo>
                  <a:lnTo>
                    <a:pt x="2452" y="75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4950790" y="3491672"/>
              <a:ext cx="24298" cy="73823"/>
            </a:xfrm>
            <a:custGeom>
              <a:rect b="b" l="l" r="r" t="t"/>
              <a:pathLst>
                <a:path extrusionOk="0" h="3260" w="1073">
                  <a:moveTo>
                    <a:pt x="1" y="1"/>
                  </a:moveTo>
                  <a:lnTo>
                    <a:pt x="1" y="2129"/>
                  </a:lnTo>
                  <a:cubicBezTo>
                    <a:pt x="1" y="2302"/>
                    <a:pt x="76" y="2470"/>
                    <a:pt x="206" y="2588"/>
                  </a:cubicBezTo>
                  <a:lnTo>
                    <a:pt x="929" y="3239"/>
                  </a:lnTo>
                  <a:cubicBezTo>
                    <a:pt x="946" y="3253"/>
                    <a:pt x="966" y="3260"/>
                    <a:pt x="985" y="3260"/>
                  </a:cubicBezTo>
                  <a:cubicBezTo>
                    <a:pt x="1030" y="3260"/>
                    <a:pt x="1073" y="3226"/>
                    <a:pt x="1073" y="3173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4960912" y="3491718"/>
              <a:ext cx="14176" cy="73936"/>
            </a:xfrm>
            <a:custGeom>
              <a:rect b="b" l="l" r="r" t="t"/>
              <a:pathLst>
                <a:path extrusionOk="0" h="3265" w="626">
                  <a:moveTo>
                    <a:pt x="1" y="1"/>
                  </a:moveTo>
                  <a:lnTo>
                    <a:pt x="1" y="2813"/>
                  </a:lnTo>
                  <a:lnTo>
                    <a:pt x="482" y="3243"/>
                  </a:lnTo>
                  <a:cubicBezTo>
                    <a:pt x="499" y="3258"/>
                    <a:pt x="518" y="3264"/>
                    <a:pt x="538" y="3264"/>
                  </a:cubicBezTo>
                  <a:cubicBezTo>
                    <a:pt x="583" y="3264"/>
                    <a:pt x="626" y="3228"/>
                    <a:pt x="626" y="3177"/>
                  </a:cubicBezTo>
                  <a:lnTo>
                    <a:pt x="626" y="1"/>
                  </a:lnTo>
                  <a:close/>
                </a:path>
              </a:pathLst>
            </a:custGeom>
            <a:solidFill>
              <a:srgbClr val="2C3A4C">
                <a:alpha val="23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4977013" y="3473828"/>
              <a:ext cx="69271" cy="55322"/>
            </a:xfrm>
            <a:custGeom>
              <a:rect b="b" l="l" r="r" t="t"/>
              <a:pathLst>
                <a:path extrusionOk="0" h="2443" w="3059">
                  <a:moveTo>
                    <a:pt x="759" y="0"/>
                  </a:moveTo>
                  <a:lnTo>
                    <a:pt x="0" y="759"/>
                  </a:lnTo>
                  <a:lnTo>
                    <a:pt x="1505" y="2262"/>
                  </a:lnTo>
                  <a:cubicBezTo>
                    <a:pt x="1623" y="2378"/>
                    <a:pt x="1779" y="2443"/>
                    <a:pt x="1940" y="2443"/>
                  </a:cubicBezTo>
                  <a:cubicBezTo>
                    <a:pt x="1952" y="2443"/>
                    <a:pt x="1963" y="2442"/>
                    <a:pt x="1975" y="2442"/>
                  </a:cubicBezTo>
                  <a:lnTo>
                    <a:pt x="2949" y="2392"/>
                  </a:lnTo>
                  <a:cubicBezTo>
                    <a:pt x="3023" y="2388"/>
                    <a:pt x="3058" y="2298"/>
                    <a:pt x="3005" y="2246"/>
                  </a:cubicBezTo>
                  <a:lnTo>
                    <a:pt x="759" y="0"/>
                  </a:ln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984373" y="3473873"/>
              <a:ext cx="61821" cy="54937"/>
            </a:xfrm>
            <a:custGeom>
              <a:rect b="b" l="l" r="r" t="t"/>
              <a:pathLst>
                <a:path extrusionOk="0" h="2426" w="2730">
                  <a:moveTo>
                    <a:pt x="432" y="0"/>
                  </a:moveTo>
                  <a:lnTo>
                    <a:pt x="1" y="434"/>
                  </a:lnTo>
                  <a:lnTo>
                    <a:pt x="1991" y="2426"/>
                  </a:lnTo>
                  <a:lnTo>
                    <a:pt x="2624" y="2392"/>
                  </a:lnTo>
                  <a:cubicBezTo>
                    <a:pt x="2696" y="2388"/>
                    <a:pt x="2729" y="2298"/>
                    <a:pt x="2678" y="2246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2C3A4C">
                <a:alpha val="23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4995401" y="3447605"/>
              <a:ext cx="74661" cy="24298"/>
            </a:xfrm>
            <a:custGeom>
              <a:rect b="b" l="l" r="r" t="t"/>
              <a:pathLst>
                <a:path extrusionOk="0" h="1073" w="3297">
                  <a:moveTo>
                    <a:pt x="1" y="1"/>
                  </a:moveTo>
                  <a:lnTo>
                    <a:pt x="1" y="1073"/>
                  </a:lnTo>
                  <a:lnTo>
                    <a:pt x="2133" y="1073"/>
                  </a:lnTo>
                  <a:cubicBezTo>
                    <a:pt x="2308" y="1073"/>
                    <a:pt x="2476" y="999"/>
                    <a:pt x="2592" y="869"/>
                  </a:cubicBezTo>
                  <a:lnTo>
                    <a:pt x="3247" y="142"/>
                  </a:lnTo>
                  <a:cubicBezTo>
                    <a:pt x="3296" y="87"/>
                    <a:pt x="3256" y="1"/>
                    <a:pt x="3181" y="1"/>
                  </a:cubicBez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5026379" y="3447605"/>
              <a:ext cx="43320" cy="24253"/>
            </a:xfrm>
            <a:custGeom>
              <a:rect b="b" l="l" r="r" t="t"/>
              <a:pathLst>
                <a:path extrusionOk="0" h="1071" w="1913">
                  <a:moveTo>
                    <a:pt x="1048" y="1"/>
                  </a:moveTo>
                  <a:cubicBezTo>
                    <a:pt x="1122" y="1"/>
                    <a:pt x="1162" y="87"/>
                    <a:pt x="1112" y="142"/>
                  </a:cubicBezTo>
                  <a:lnTo>
                    <a:pt x="459" y="865"/>
                  </a:lnTo>
                  <a:cubicBezTo>
                    <a:pt x="341" y="995"/>
                    <a:pt x="174" y="1071"/>
                    <a:pt x="0" y="1071"/>
                  </a:cubicBezTo>
                  <a:lnTo>
                    <a:pt x="751" y="1071"/>
                  </a:lnTo>
                  <a:cubicBezTo>
                    <a:pt x="924" y="1071"/>
                    <a:pt x="1092" y="995"/>
                    <a:pt x="1210" y="865"/>
                  </a:cubicBezTo>
                  <a:lnTo>
                    <a:pt x="1863" y="138"/>
                  </a:lnTo>
                  <a:cubicBezTo>
                    <a:pt x="1912" y="91"/>
                    <a:pt x="1873" y="1"/>
                    <a:pt x="1799" y="1"/>
                  </a:cubicBezTo>
                  <a:close/>
                </a:path>
              </a:pathLst>
            </a:custGeom>
            <a:solidFill>
              <a:srgbClr val="2C3A4C">
                <a:alpha val="23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4977375" y="3377179"/>
              <a:ext cx="55571" cy="68637"/>
            </a:xfrm>
            <a:custGeom>
              <a:rect b="b" l="l" r="r" t="t"/>
              <a:pathLst>
                <a:path extrusionOk="0" h="3031" w="2454">
                  <a:moveTo>
                    <a:pt x="2306" y="1"/>
                  </a:moveTo>
                  <a:cubicBezTo>
                    <a:pt x="2285" y="1"/>
                    <a:pt x="2263" y="9"/>
                    <a:pt x="2246" y="27"/>
                  </a:cubicBezTo>
                  <a:lnTo>
                    <a:pt x="0" y="2272"/>
                  </a:lnTo>
                  <a:lnTo>
                    <a:pt x="759" y="3031"/>
                  </a:lnTo>
                  <a:lnTo>
                    <a:pt x="2264" y="1526"/>
                  </a:lnTo>
                  <a:cubicBezTo>
                    <a:pt x="2386" y="1400"/>
                    <a:pt x="2454" y="1230"/>
                    <a:pt x="2444" y="1057"/>
                  </a:cubicBezTo>
                  <a:lnTo>
                    <a:pt x="2394" y="83"/>
                  </a:lnTo>
                  <a:cubicBezTo>
                    <a:pt x="2390" y="33"/>
                    <a:pt x="2348" y="1"/>
                    <a:pt x="2306" y="1"/>
                  </a:cubicBez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4986818" y="3377179"/>
              <a:ext cx="46128" cy="68546"/>
            </a:xfrm>
            <a:custGeom>
              <a:rect b="b" l="l" r="r" t="t"/>
              <a:pathLst>
                <a:path extrusionOk="0" h="3027" w="2037">
                  <a:moveTo>
                    <a:pt x="1890" y="0"/>
                  </a:moveTo>
                  <a:cubicBezTo>
                    <a:pt x="1869" y="0"/>
                    <a:pt x="1848" y="8"/>
                    <a:pt x="1831" y="25"/>
                  </a:cubicBezTo>
                  <a:lnTo>
                    <a:pt x="1330" y="528"/>
                  </a:lnTo>
                  <a:lnTo>
                    <a:pt x="1358" y="1037"/>
                  </a:lnTo>
                  <a:cubicBezTo>
                    <a:pt x="1368" y="1210"/>
                    <a:pt x="1300" y="1380"/>
                    <a:pt x="1178" y="1506"/>
                  </a:cubicBezTo>
                  <a:lnTo>
                    <a:pt x="1" y="2684"/>
                  </a:lnTo>
                  <a:lnTo>
                    <a:pt x="344" y="3027"/>
                  </a:lnTo>
                  <a:lnTo>
                    <a:pt x="1849" y="1522"/>
                  </a:lnTo>
                  <a:cubicBezTo>
                    <a:pt x="1971" y="1404"/>
                    <a:pt x="2037" y="1230"/>
                    <a:pt x="2029" y="1057"/>
                  </a:cubicBezTo>
                  <a:lnTo>
                    <a:pt x="1979" y="83"/>
                  </a:lnTo>
                  <a:cubicBezTo>
                    <a:pt x="1975" y="33"/>
                    <a:pt x="1932" y="0"/>
                    <a:pt x="1890" y="0"/>
                  </a:cubicBezTo>
                  <a:close/>
                </a:path>
              </a:pathLst>
            </a:custGeom>
            <a:solidFill>
              <a:srgbClr val="2C3A4C">
                <a:alpha val="23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4911999" y="3408520"/>
              <a:ext cx="102876" cy="102854"/>
            </a:xfrm>
            <a:custGeom>
              <a:rect b="b" l="l" r="r" t="t"/>
              <a:pathLst>
                <a:path extrusionOk="0" h="4542" w="4543">
                  <a:moveTo>
                    <a:pt x="2271" y="0"/>
                  </a:moveTo>
                  <a:cubicBezTo>
                    <a:pt x="1017" y="0"/>
                    <a:pt x="1" y="1016"/>
                    <a:pt x="1" y="2270"/>
                  </a:cubicBezTo>
                  <a:cubicBezTo>
                    <a:pt x="1" y="3523"/>
                    <a:pt x="1017" y="4541"/>
                    <a:pt x="2271" y="4541"/>
                  </a:cubicBezTo>
                  <a:cubicBezTo>
                    <a:pt x="3524" y="4541"/>
                    <a:pt x="4542" y="3523"/>
                    <a:pt x="4542" y="2270"/>
                  </a:cubicBezTo>
                  <a:cubicBezTo>
                    <a:pt x="4542" y="1016"/>
                    <a:pt x="3524" y="0"/>
                    <a:pt x="2271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4955002" y="3408520"/>
              <a:ext cx="59919" cy="102718"/>
            </a:xfrm>
            <a:custGeom>
              <a:rect b="b" l="l" r="r" t="t"/>
              <a:pathLst>
                <a:path extrusionOk="0" h="4536" w="2646">
                  <a:moveTo>
                    <a:pt x="374" y="0"/>
                  </a:moveTo>
                  <a:cubicBezTo>
                    <a:pt x="248" y="0"/>
                    <a:pt x="122" y="8"/>
                    <a:pt x="0" y="30"/>
                  </a:cubicBezTo>
                  <a:cubicBezTo>
                    <a:pt x="1076" y="208"/>
                    <a:pt x="1897" y="1142"/>
                    <a:pt x="1897" y="2268"/>
                  </a:cubicBezTo>
                  <a:cubicBezTo>
                    <a:pt x="1897" y="3394"/>
                    <a:pt x="1076" y="4328"/>
                    <a:pt x="0" y="4505"/>
                  </a:cubicBezTo>
                  <a:cubicBezTo>
                    <a:pt x="122" y="4525"/>
                    <a:pt x="248" y="4535"/>
                    <a:pt x="374" y="4535"/>
                  </a:cubicBezTo>
                  <a:cubicBezTo>
                    <a:pt x="1627" y="4535"/>
                    <a:pt x="2645" y="3519"/>
                    <a:pt x="2645" y="2264"/>
                  </a:cubicBezTo>
                  <a:cubicBezTo>
                    <a:pt x="2645" y="1014"/>
                    <a:pt x="1627" y="0"/>
                    <a:pt x="374" y="0"/>
                  </a:cubicBezTo>
                  <a:close/>
                </a:path>
              </a:pathLst>
            </a:custGeom>
            <a:solidFill>
              <a:srgbClr val="FF9200">
                <a:alpha val="49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4943612" y="3430984"/>
              <a:ext cx="39742" cy="57858"/>
            </a:xfrm>
            <a:custGeom>
              <a:rect b="b" l="l" r="r" t="t"/>
              <a:pathLst>
                <a:path extrusionOk="0" h="2555" w="1755">
                  <a:moveTo>
                    <a:pt x="1222" y="0"/>
                  </a:moveTo>
                  <a:cubicBezTo>
                    <a:pt x="1184" y="0"/>
                    <a:pt x="1150" y="22"/>
                    <a:pt x="1118" y="52"/>
                  </a:cubicBezTo>
                  <a:cubicBezTo>
                    <a:pt x="775" y="381"/>
                    <a:pt x="425" y="709"/>
                    <a:pt x="78" y="1038"/>
                  </a:cubicBezTo>
                  <a:cubicBezTo>
                    <a:pt x="0" y="1110"/>
                    <a:pt x="10" y="1218"/>
                    <a:pt x="100" y="1274"/>
                  </a:cubicBezTo>
                  <a:cubicBezTo>
                    <a:pt x="294" y="1389"/>
                    <a:pt x="487" y="1497"/>
                    <a:pt x="683" y="1609"/>
                  </a:cubicBezTo>
                  <a:cubicBezTo>
                    <a:pt x="693" y="1617"/>
                    <a:pt x="699" y="1623"/>
                    <a:pt x="693" y="1637"/>
                  </a:cubicBezTo>
                  <a:lnTo>
                    <a:pt x="505" y="2086"/>
                  </a:lnTo>
                  <a:cubicBezTo>
                    <a:pt x="465" y="2178"/>
                    <a:pt x="427" y="2272"/>
                    <a:pt x="389" y="2366"/>
                  </a:cubicBezTo>
                  <a:cubicBezTo>
                    <a:pt x="364" y="2435"/>
                    <a:pt x="395" y="2507"/>
                    <a:pt x="459" y="2541"/>
                  </a:cubicBezTo>
                  <a:cubicBezTo>
                    <a:pt x="479" y="2550"/>
                    <a:pt x="499" y="2554"/>
                    <a:pt x="519" y="2554"/>
                  </a:cubicBezTo>
                  <a:cubicBezTo>
                    <a:pt x="558" y="2554"/>
                    <a:pt x="597" y="2537"/>
                    <a:pt x="635" y="2501"/>
                  </a:cubicBezTo>
                  <a:cubicBezTo>
                    <a:pt x="982" y="2174"/>
                    <a:pt x="1328" y="1845"/>
                    <a:pt x="1675" y="1515"/>
                  </a:cubicBezTo>
                  <a:cubicBezTo>
                    <a:pt x="1755" y="1439"/>
                    <a:pt x="1741" y="1330"/>
                    <a:pt x="1645" y="1276"/>
                  </a:cubicBezTo>
                  <a:cubicBezTo>
                    <a:pt x="1453" y="1166"/>
                    <a:pt x="1264" y="1054"/>
                    <a:pt x="1072" y="944"/>
                  </a:cubicBezTo>
                  <a:cubicBezTo>
                    <a:pt x="1058" y="936"/>
                    <a:pt x="1056" y="930"/>
                    <a:pt x="1062" y="916"/>
                  </a:cubicBezTo>
                  <a:cubicBezTo>
                    <a:pt x="1164" y="677"/>
                    <a:pt x="1268" y="435"/>
                    <a:pt x="1364" y="190"/>
                  </a:cubicBezTo>
                  <a:cubicBezTo>
                    <a:pt x="1400" y="98"/>
                    <a:pt x="1330" y="0"/>
                    <a:pt x="1222" y="0"/>
                  </a:cubicBezTo>
                  <a:close/>
                </a:path>
              </a:pathLst>
            </a:custGeom>
            <a:solidFill>
              <a:srgbClr val="FF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4818611" y="3578833"/>
              <a:ext cx="289335" cy="55797"/>
            </a:xfrm>
            <a:custGeom>
              <a:rect b="b" l="l" r="r" t="t"/>
              <a:pathLst>
                <a:path extrusionOk="0" h="2464" w="12777">
                  <a:moveTo>
                    <a:pt x="189" y="0"/>
                  </a:moveTo>
                  <a:cubicBezTo>
                    <a:pt x="85" y="0"/>
                    <a:pt x="1" y="86"/>
                    <a:pt x="1" y="188"/>
                  </a:cubicBezTo>
                  <a:lnTo>
                    <a:pt x="1" y="1777"/>
                  </a:lnTo>
                  <a:cubicBezTo>
                    <a:pt x="1" y="1881"/>
                    <a:pt x="87" y="1965"/>
                    <a:pt x="189" y="1965"/>
                  </a:cubicBezTo>
                  <a:cubicBezTo>
                    <a:pt x="1223" y="1965"/>
                    <a:pt x="1223" y="2464"/>
                    <a:pt x="2255" y="2464"/>
                  </a:cubicBezTo>
                  <a:cubicBezTo>
                    <a:pt x="3289" y="2464"/>
                    <a:pt x="3289" y="1965"/>
                    <a:pt x="4321" y="1965"/>
                  </a:cubicBezTo>
                  <a:cubicBezTo>
                    <a:pt x="5355" y="1965"/>
                    <a:pt x="5355" y="2464"/>
                    <a:pt x="6387" y="2464"/>
                  </a:cubicBezTo>
                  <a:cubicBezTo>
                    <a:pt x="7421" y="2464"/>
                    <a:pt x="7421" y="1965"/>
                    <a:pt x="8453" y="1965"/>
                  </a:cubicBezTo>
                  <a:cubicBezTo>
                    <a:pt x="9487" y="1965"/>
                    <a:pt x="9487" y="2464"/>
                    <a:pt x="10519" y="2464"/>
                  </a:cubicBezTo>
                  <a:cubicBezTo>
                    <a:pt x="11553" y="2464"/>
                    <a:pt x="11553" y="1965"/>
                    <a:pt x="12585" y="1965"/>
                  </a:cubicBezTo>
                  <a:cubicBezTo>
                    <a:pt x="12688" y="1965"/>
                    <a:pt x="12772" y="1881"/>
                    <a:pt x="12772" y="1777"/>
                  </a:cubicBezTo>
                  <a:lnTo>
                    <a:pt x="12776" y="1777"/>
                  </a:lnTo>
                  <a:lnTo>
                    <a:pt x="12776" y="188"/>
                  </a:lnTo>
                  <a:cubicBezTo>
                    <a:pt x="12776" y="86"/>
                    <a:pt x="12692" y="0"/>
                    <a:pt x="12591" y="0"/>
                  </a:cubicBezTo>
                  <a:cubicBezTo>
                    <a:pt x="11555" y="0"/>
                    <a:pt x="11555" y="500"/>
                    <a:pt x="10523" y="500"/>
                  </a:cubicBezTo>
                  <a:cubicBezTo>
                    <a:pt x="9489" y="500"/>
                    <a:pt x="9489" y="0"/>
                    <a:pt x="8457" y="0"/>
                  </a:cubicBezTo>
                  <a:cubicBezTo>
                    <a:pt x="7423" y="0"/>
                    <a:pt x="7423" y="500"/>
                    <a:pt x="6389" y="500"/>
                  </a:cubicBezTo>
                  <a:cubicBezTo>
                    <a:pt x="5357" y="500"/>
                    <a:pt x="5357" y="0"/>
                    <a:pt x="4323" y="0"/>
                  </a:cubicBezTo>
                  <a:cubicBezTo>
                    <a:pt x="3291" y="0"/>
                    <a:pt x="3291" y="500"/>
                    <a:pt x="2257" y="500"/>
                  </a:cubicBezTo>
                  <a:cubicBezTo>
                    <a:pt x="1223" y="500"/>
                    <a:pt x="1225" y="0"/>
                    <a:pt x="189" y="0"/>
                  </a:cubicBez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18"/>
          <p:cNvSpPr txBox="1"/>
          <p:nvPr/>
        </p:nvSpPr>
        <p:spPr>
          <a:xfrm>
            <a:off x="4572007" y="3653175"/>
            <a:ext cx="18177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ENERGY RESILIENCY NEED</a:t>
            </a:r>
            <a:endParaRPr sz="21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10" name="Google Shape;310;p18"/>
          <p:cNvGrpSpPr/>
          <p:nvPr/>
        </p:nvGrpSpPr>
        <p:grpSpPr>
          <a:xfrm>
            <a:off x="7055640" y="1584945"/>
            <a:ext cx="1371602" cy="1371609"/>
            <a:chOff x="3487130" y="1256747"/>
            <a:chExt cx="289697" cy="289448"/>
          </a:xfrm>
        </p:grpSpPr>
        <p:sp>
          <p:nvSpPr>
            <p:cNvPr id="311" name="Google Shape;311;p18"/>
            <p:cNvSpPr/>
            <p:nvPr/>
          </p:nvSpPr>
          <p:spPr>
            <a:xfrm>
              <a:off x="3564531" y="1474999"/>
              <a:ext cx="31658" cy="53125"/>
            </a:xfrm>
            <a:custGeom>
              <a:rect b="b" l="l" r="r" t="t"/>
              <a:pathLst>
                <a:path extrusionOk="0" h="2346" w="1398">
                  <a:moveTo>
                    <a:pt x="0" y="0"/>
                  </a:moveTo>
                  <a:lnTo>
                    <a:pt x="0" y="2346"/>
                  </a:lnTo>
                  <a:lnTo>
                    <a:pt x="1398" y="2346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rgbClr val="39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3579228" y="1483446"/>
              <a:ext cx="16961" cy="36187"/>
            </a:xfrm>
            <a:custGeom>
              <a:rect b="b" l="l" r="r" t="t"/>
              <a:pathLst>
                <a:path extrusionOk="0" h="1598" w="749">
                  <a:moveTo>
                    <a:pt x="0" y="0"/>
                  </a:moveTo>
                  <a:lnTo>
                    <a:pt x="0" y="1597"/>
                  </a:lnTo>
                  <a:lnTo>
                    <a:pt x="749" y="1597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3673499" y="1256747"/>
              <a:ext cx="103329" cy="103306"/>
            </a:xfrm>
            <a:custGeom>
              <a:rect b="b" l="l" r="r" t="t"/>
              <a:pathLst>
                <a:path extrusionOk="0" h="4562" w="4563">
                  <a:moveTo>
                    <a:pt x="2281" y="1"/>
                  </a:moveTo>
                  <a:cubicBezTo>
                    <a:pt x="2007" y="1"/>
                    <a:pt x="1841" y="542"/>
                    <a:pt x="1602" y="642"/>
                  </a:cubicBezTo>
                  <a:cubicBezTo>
                    <a:pt x="1559" y="660"/>
                    <a:pt x="1508" y="667"/>
                    <a:pt x="1452" y="667"/>
                  </a:cubicBezTo>
                  <a:cubicBezTo>
                    <a:pt x="1279" y="667"/>
                    <a:pt x="1060" y="600"/>
                    <a:pt x="886" y="600"/>
                  </a:cubicBezTo>
                  <a:cubicBezTo>
                    <a:pt x="798" y="600"/>
                    <a:pt x="722" y="617"/>
                    <a:pt x="670" y="669"/>
                  </a:cubicBezTo>
                  <a:cubicBezTo>
                    <a:pt x="482" y="857"/>
                    <a:pt x="744" y="1356"/>
                    <a:pt x="642" y="1604"/>
                  </a:cubicBezTo>
                  <a:cubicBezTo>
                    <a:pt x="542" y="1843"/>
                    <a:pt x="1" y="2007"/>
                    <a:pt x="1" y="2282"/>
                  </a:cubicBezTo>
                  <a:cubicBezTo>
                    <a:pt x="1" y="2556"/>
                    <a:pt x="542" y="2722"/>
                    <a:pt x="642" y="2961"/>
                  </a:cubicBezTo>
                  <a:cubicBezTo>
                    <a:pt x="744" y="3207"/>
                    <a:pt x="482" y="3706"/>
                    <a:pt x="670" y="3893"/>
                  </a:cubicBezTo>
                  <a:cubicBezTo>
                    <a:pt x="722" y="3946"/>
                    <a:pt x="799" y="3963"/>
                    <a:pt x="888" y="3963"/>
                  </a:cubicBezTo>
                  <a:cubicBezTo>
                    <a:pt x="1061" y="3963"/>
                    <a:pt x="1281" y="3897"/>
                    <a:pt x="1454" y="3897"/>
                  </a:cubicBezTo>
                  <a:cubicBezTo>
                    <a:pt x="1509" y="3897"/>
                    <a:pt x="1559" y="3903"/>
                    <a:pt x="1602" y="3921"/>
                  </a:cubicBezTo>
                  <a:cubicBezTo>
                    <a:pt x="1841" y="4021"/>
                    <a:pt x="2007" y="4562"/>
                    <a:pt x="2281" y="4562"/>
                  </a:cubicBezTo>
                  <a:cubicBezTo>
                    <a:pt x="2556" y="4562"/>
                    <a:pt x="2720" y="4021"/>
                    <a:pt x="2959" y="3921"/>
                  </a:cubicBezTo>
                  <a:cubicBezTo>
                    <a:pt x="3002" y="3903"/>
                    <a:pt x="3053" y="3897"/>
                    <a:pt x="3108" y="3897"/>
                  </a:cubicBezTo>
                  <a:cubicBezTo>
                    <a:pt x="3282" y="3897"/>
                    <a:pt x="3502" y="3963"/>
                    <a:pt x="3675" y="3963"/>
                  </a:cubicBezTo>
                  <a:cubicBezTo>
                    <a:pt x="3764" y="3963"/>
                    <a:pt x="3841" y="3946"/>
                    <a:pt x="3893" y="3893"/>
                  </a:cubicBezTo>
                  <a:cubicBezTo>
                    <a:pt x="4079" y="3706"/>
                    <a:pt x="3818" y="3207"/>
                    <a:pt x="3921" y="2961"/>
                  </a:cubicBezTo>
                  <a:cubicBezTo>
                    <a:pt x="4021" y="2722"/>
                    <a:pt x="4562" y="2556"/>
                    <a:pt x="4562" y="2282"/>
                  </a:cubicBezTo>
                  <a:cubicBezTo>
                    <a:pt x="4562" y="2007"/>
                    <a:pt x="4021" y="1843"/>
                    <a:pt x="3921" y="1604"/>
                  </a:cubicBezTo>
                  <a:cubicBezTo>
                    <a:pt x="3818" y="1356"/>
                    <a:pt x="4079" y="857"/>
                    <a:pt x="3893" y="669"/>
                  </a:cubicBezTo>
                  <a:cubicBezTo>
                    <a:pt x="3841" y="617"/>
                    <a:pt x="3765" y="600"/>
                    <a:pt x="3677" y="600"/>
                  </a:cubicBezTo>
                  <a:cubicBezTo>
                    <a:pt x="3503" y="600"/>
                    <a:pt x="3284" y="667"/>
                    <a:pt x="3110" y="667"/>
                  </a:cubicBezTo>
                  <a:cubicBezTo>
                    <a:pt x="3054" y="667"/>
                    <a:pt x="3003" y="660"/>
                    <a:pt x="2959" y="642"/>
                  </a:cubicBezTo>
                  <a:cubicBezTo>
                    <a:pt x="2720" y="542"/>
                    <a:pt x="2556" y="1"/>
                    <a:pt x="2281" y="1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3703118" y="1288450"/>
              <a:ext cx="44045" cy="40150"/>
            </a:xfrm>
            <a:custGeom>
              <a:rect b="b" l="l" r="r" t="t"/>
              <a:pathLst>
                <a:path extrusionOk="0" h="1773" w="1945">
                  <a:moveTo>
                    <a:pt x="973" y="1"/>
                  </a:moveTo>
                  <a:cubicBezTo>
                    <a:pt x="746" y="1"/>
                    <a:pt x="519" y="87"/>
                    <a:pt x="346" y="260"/>
                  </a:cubicBezTo>
                  <a:cubicBezTo>
                    <a:pt x="0" y="605"/>
                    <a:pt x="0" y="1166"/>
                    <a:pt x="346" y="1513"/>
                  </a:cubicBezTo>
                  <a:cubicBezTo>
                    <a:pt x="519" y="1686"/>
                    <a:pt x="746" y="1772"/>
                    <a:pt x="973" y="1772"/>
                  </a:cubicBezTo>
                  <a:cubicBezTo>
                    <a:pt x="1199" y="1772"/>
                    <a:pt x="1426" y="1686"/>
                    <a:pt x="1599" y="1513"/>
                  </a:cubicBezTo>
                  <a:cubicBezTo>
                    <a:pt x="1945" y="1166"/>
                    <a:pt x="1945" y="605"/>
                    <a:pt x="1599" y="260"/>
                  </a:cubicBezTo>
                  <a:cubicBezTo>
                    <a:pt x="1426" y="87"/>
                    <a:pt x="1199" y="1"/>
                    <a:pt x="973" y="1"/>
                  </a:cubicBezTo>
                  <a:close/>
                </a:path>
              </a:pathLst>
            </a:custGeom>
            <a:solidFill>
              <a:srgbClr val="FF9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3493199" y="1325225"/>
              <a:ext cx="174502" cy="158243"/>
            </a:xfrm>
            <a:custGeom>
              <a:rect b="b" l="l" r="r" t="t"/>
              <a:pathLst>
                <a:path extrusionOk="0" h="6988" w="7706">
                  <a:moveTo>
                    <a:pt x="1078" y="1"/>
                  </a:moveTo>
                  <a:cubicBezTo>
                    <a:pt x="675" y="1"/>
                    <a:pt x="342" y="318"/>
                    <a:pt x="320" y="720"/>
                  </a:cubicBezTo>
                  <a:lnTo>
                    <a:pt x="22" y="6187"/>
                  </a:lnTo>
                  <a:cubicBezTo>
                    <a:pt x="0" y="6620"/>
                    <a:pt x="346" y="6987"/>
                    <a:pt x="781" y="6987"/>
                  </a:cubicBezTo>
                  <a:lnTo>
                    <a:pt x="6925" y="6987"/>
                  </a:lnTo>
                  <a:cubicBezTo>
                    <a:pt x="7358" y="6987"/>
                    <a:pt x="7705" y="6624"/>
                    <a:pt x="7682" y="6187"/>
                  </a:cubicBezTo>
                  <a:lnTo>
                    <a:pt x="7384" y="720"/>
                  </a:lnTo>
                  <a:cubicBezTo>
                    <a:pt x="7362" y="316"/>
                    <a:pt x="7029" y="1"/>
                    <a:pt x="6626" y="1"/>
                  </a:cubicBezTo>
                  <a:close/>
                </a:path>
              </a:pathLst>
            </a:custGeom>
            <a:solidFill>
              <a:srgbClr val="B0C5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3626103" y="1325225"/>
              <a:ext cx="41644" cy="158243"/>
            </a:xfrm>
            <a:custGeom>
              <a:rect b="b" l="l" r="r" t="t"/>
              <a:pathLst>
                <a:path extrusionOk="0" h="6988" w="1839">
                  <a:moveTo>
                    <a:pt x="0" y="1"/>
                  </a:moveTo>
                  <a:cubicBezTo>
                    <a:pt x="403" y="1"/>
                    <a:pt x="737" y="316"/>
                    <a:pt x="759" y="720"/>
                  </a:cubicBezTo>
                  <a:lnTo>
                    <a:pt x="1056" y="6187"/>
                  </a:lnTo>
                  <a:cubicBezTo>
                    <a:pt x="1078" y="6620"/>
                    <a:pt x="735" y="6987"/>
                    <a:pt x="297" y="6987"/>
                  </a:cubicBezTo>
                  <a:lnTo>
                    <a:pt x="1056" y="6987"/>
                  </a:lnTo>
                  <a:cubicBezTo>
                    <a:pt x="1493" y="6987"/>
                    <a:pt x="1838" y="6624"/>
                    <a:pt x="1815" y="6187"/>
                  </a:cubicBezTo>
                  <a:lnTo>
                    <a:pt x="1517" y="720"/>
                  </a:lnTo>
                  <a:cubicBezTo>
                    <a:pt x="1495" y="318"/>
                    <a:pt x="1164" y="1"/>
                    <a:pt x="759" y="1"/>
                  </a:cubicBezTo>
                  <a:close/>
                </a:path>
              </a:pathLst>
            </a:custGeom>
            <a:solidFill>
              <a:srgbClr val="2C3A4C">
                <a:alpha val="2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3509526" y="1341054"/>
              <a:ext cx="141848" cy="126586"/>
            </a:xfrm>
            <a:custGeom>
              <a:rect b="b" l="l" r="r" t="t"/>
              <a:pathLst>
                <a:path extrusionOk="0" h="5590" w="6264">
                  <a:moveTo>
                    <a:pt x="2054" y="376"/>
                  </a:moveTo>
                  <a:lnTo>
                    <a:pt x="2032" y="1723"/>
                  </a:lnTo>
                  <a:lnTo>
                    <a:pt x="599" y="1723"/>
                  </a:lnTo>
                  <a:lnTo>
                    <a:pt x="673" y="376"/>
                  </a:lnTo>
                  <a:close/>
                  <a:moveTo>
                    <a:pt x="3829" y="376"/>
                  </a:moveTo>
                  <a:lnTo>
                    <a:pt x="3851" y="1723"/>
                  </a:lnTo>
                  <a:lnTo>
                    <a:pt x="2405" y="1723"/>
                  </a:lnTo>
                  <a:lnTo>
                    <a:pt x="2429" y="376"/>
                  </a:lnTo>
                  <a:close/>
                  <a:moveTo>
                    <a:pt x="5585" y="376"/>
                  </a:moveTo>
                  <a:lnTo>
                    <a:pt x="5657" y="1723"/>
                  </a:lnTo>
                  <a:lnTo>
                    <a:pt x="4226" y="1723"/>
                  </a:lnTo>
                  <a:lnTo>
                    <a:pt x="4202" y="376"/>
                  </a:lnTo>
                  <a:close/>
                  <a:moveTo>
                    <a:pt x="2030" y="2122"/>
                  </a:moveTo>
                  <a:lnTo>
                    <a:pt x="2006" y="3470"/>
                  </a:lnTo>
                  <a:lnTo>
                    <a:pt x="509" y="3470"/>
                  </a:lnTo>
                  <a:lnTo>
                    <a:pt x="583" y="2122"/>
                  </a:lnTo>
                  <a:close/>
                  <a:moveTo>
                    <a:pt x="3876" y="2122"/>
                  </a:moveTo>
                  <a:lnTo>
                    <a:pt x="3900" y="3470"/>
                  </a:lnTo>
                  <a:lnTo>
                    <a:pt x="2379" y="3470"/>
                  </a:lnTo>
                  <a:lnTo>
                    <a:pt x="2403" y="2122"/>
                  </a:lnTo>
                  <a:close/>
                  <a:moveTo>
                    <a:pt x="5699" y="2122"/>
                  </a:moveTo>
                  <a:lnTo>
                    <a:pt x="5773" y="3470"/>
                  </a:lnTo>
                  <a:lnTo>
                    <a:pt x="4276" y="3470"/>
                  </a:lnTo>
                  <a:lnTo>
                    <a:pt x="4252" y="2122"/>
                  </a:lnTo>
                  <a:close/>
                  <a:moveTo>
                    <a:pt x="1980" y="3843"/>
                  </a:moveTo>
                  <a:lnTo>
                    <a:pt x="1956" y="5190"/>
                  </a:lnTo>
                  <a:lnTo>
                    <a:pt x="397" y="5190"/>
                  </a:lnTo>
                  <a:lnTo>
                    <a:pt x="469" y="3843"/>
                  </a:lnTo>
                  <a:close/>
                  <a:moveTo>
                    <a:pt x="3902" y="3843"/>
                  </a:moveTo>
                  <a:lnTo>
                    <a:pt x="3926" y="5190"/>
                  </a:lnTo>
                  <a:lnTo>
                    <a:pt x="2355" y="5190"/>
                  </a:lnTo>
                  <a:lnTo>
                    <a:pt x="2379" y="3843"/>
                  </a:lnTo>
                  <a:close/>
                  <a:moveTo>
                    <a:pt x="5787" y="3843"/>
                  </a:moveTo>
                  <a:lnTo>
                    <a:pt x="5859" y="5190"/>
                  </a:lnTo>
                  <a:lnTo>
                    <a:pt x="4300" y="5190"/>
                  </a:lnTo>
                  <a:lnTo>
                    <a:pt x="4278" y="3843"/>
                  </a:lnTo>
                  <a:close/>
                  <a:moveTo>
                    <a:pt x="480" y="1"/>
                  </a:moveTo>
                  <a:cubicBezTo>
                    <a:pt x="406" y="1"/>
                    <a:pt x="293" y="72"/>
                    <a:pt x="293" y="180"/>
                  </a:cubicBezTo>
                  <a:lnTo>
                    <a:pt x="8" y="5390"/>
                  </a:lnTo>
                  <a:cubicBezTo>
                    <a:pt x="0" y="5489"/>
                    <a:pt x="86" y="5590"/>
                    <a:pt x="194" y="5590"/>
                  </a:cubicBezTo>
                  <a:cubicBezTo>
                    <a:pt x="196" y="5590"/>
                    <a:pt x="197" y="5590"/>
                    <a:pt x="198" y="5590"/>
                  </a:cubicBezTo>
                  <a:lnTo>
                    <a:pt x="6066" y="5590"/>
                  </a:lnTo>
                  <a:cubicBezTo>
                    <a:pt x="6164" y="5590"/>
                    <a:pt x="6264" y="5506"/>
                    <a:pt x="6256" y="5390"/>
                  </a:cubicBezTo>
                  <a:lnTo>
                    <a:pt x="6068" y="1953"/>
                  </a:lnTo>
                  <a:cubicBezTo>
                    <a:pt x="6068" y="1945"/>
                    <a:pt x="6072" y="1935"/>
                    <a:pt x="6072" y="1927"/>
                  </a:cubicBezTo>
                  <a:cubicBezTo>
                    <a:pt x="6072" y="1913"/>
                    <a:pt x="6068" y="1897"/>
                    <a:pt x="6066" y="1883"/>
                  </a:cubicBezTo>
                  <a:lnTo>
                    <a:pt x="5974" y="180"/>
                  </a:lnTo>
                  <a:cubicBezTo>
                    <a:pt x="5968" y="89"/>
                    <a:pt x="5888" y="1"/>
                    <a:pt x="5788" y="1"/>
                  </a:cubicBezTo>
                  <a:cubicBezTo>
                    <a:pt x="5787" y="1"/>
                    <a:pt x="5786" y="1"/>
                    <a:pt x="5785" y="1"/>
                  </a:cubicBezTo>
                  <a:lnTo>
                    <a:pt x="483" y="1"/>
                  </a:lnTo>
                  <a:cubicBezTo>
                    <a:pt x="482" y="1"/>
                    <a:pt x="481" y="1"/>
                    <a:pt x="480" y="1"/>
                  </a:cubicBezTo>
                  <a:close/>
                </a:path>
              </a:pathLst>
            </a:custGeom>
            <a:solidFill>
              <a:srgbClr val="2C3A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3530314" y="1519610"/>
              <a:ext cx="100227" cy="22622"/>
            </a:xfrm>
            <a:custGeom>
              <a:rect b="b" l="l" r="r" t="t"/>
              <a:pathLst>
                <a:path extrusionOk="0" h="999" w="4426">
                  <a:moveTo>
                    <a:pt x="733" y="0"/>
                  </a:moveTo>
                  <a:cubicBezTo>
                    <a:pt x="523" y="0"/>
                    <a:pt x="336" y="130"/>
                    <a:pt x="260" y="326"/>
                  </a:cubicBezTo>
                  <a:lnTo>
                    <a:pt x="0" y="998"/>
                  </a:lnTo>
                  <a:lnTo>
                    <a:pt x="4426" y="998"/>
                  </a:lnTo>
                  <a:lnTo>
                    <a:pt x="4168" y="328"/>
                  </a:lnTo>
                  <a:cubicBezTo>
                    <a:pt x="4092" y="130"/>
                    <a:pt x="3903" y="0"/>
                    <a:pt x="3691" y="0"/>
                  </a:cubicBezTo>
                  <a:close/>
                </a:path>
              </a:pathLst>
            </a:custGeom>
            <a:solidFill>
              <a:srgbClr val="9AA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3596211" y="1519610"/>
              <a:ext cx="34013" cy="22622"/>
            </a:xfrm>
            <a:custGeom>
              <a:rect b="b" l="l" r="r" t="t"/>
              <a:pathLst>
                <a:path extrusionOk="0" h="999" w="1502">
                  <a:moveTo>
                    <a:pt x="1" y="0"/>
                  </a:moveTo>
                  <a:cubicBezTo>
                    <a:pt x="212" y="0"/>
                    <a:pt x="402" y="130"/>
                    <a:pt x="476" y="328"/>
                  </a:cubicBezTo>
                  <a:lnTo>
                    <a:pt x="733" y="998"/>
                  </a:lnTo>
                  <a:lnTo>
                    <a:pt x="1502" y="998"/>
                  </a:lnTo>
                  <a:lnTo>
                    <a:pt x="1242" y="326"/>
                  </a:lnTo>
                  <a:cubicBezTo>
                    <a:pt x="1168" y="130"/>
                    <a:pt x="981" y="0"/>
                    <a:pt x="771" y="0"/>
                  </a:cubicBezTo>
                  <a:close/>
                </a:path>
              </a:pathLst>
            </a:custGeom>
            <a:solidFill>
              <a:srgbClr val="2C3A4C">
                <a:alpha val="282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3487130" y="1537680"/>
              <a:ext cx="186572" cy="8515"/>
            </a:xfrm>
            <a:custGeom>
              <a:rect b="b" l="l" r="r" t="t"/>
              <a:pathLst>
                <a:path extrusionOk="0" h="376" w="8239">
                  <a:moveTo>
                    <a:pt x="205" y="1"/>
                  </a:moveTo>
                  <a:cubicBezTo>
                    <a:pt x="91" y="1"/>
                    <a:pt x="1" y="98"/>
                    <a:pt x="15" y="210"/>
                  </a:cubicBezTo>
                  <a:cubicBezTo>
                    <a:pt x="27" y="306"/>
                    <a:pt x="111" y="376"/>
                    <a:pt x="209" y="376"/>
                  </a:cubicBezTo>
                  <a:lnTo>
                    <a:pt x="8035" y="376"/>
                  </a:lnTo>
                  <a:cubicBezTo>
                    <a:pt x="8149" y="376"/>
                    <a:pt x="8239" y="280"/>
                    <a:pt x="8225" y="166"/>
                  </a:cubicBezTo>
                  <a:cubicBezTo>
                    <a:pt x="8213" y="71"/>
                    <a:pt x="8129" y="1"/>
                    <a:pt x="8031" y="1"/>
                  </a:cubicBezTo>
                  <a:close/>
                </a:path>
              </a:pathLst>
            </a:custGeom>
            <a:solidFill>
              <a:srgbClr val="9AAC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3715369" y="1256792"/>
              <a:ext cx="61459" cy="103261"/>
            </a:xfrm>
            <a:custGeom>
              <a:rect b="b" l="l" r="r" t="t"/>
              <a:pathLst>
                <a:path extrusionOk="0" h="4560" w="2714">
                  <a:moveTo>
                    <a:pt x="430" y="1"/>
                  </a:moveTo>
                  <a:cubicBezTo>
                    <a:pt x="258" y="1"/>
                    <a:pt x="130" y="214"/>
                    <a:pt x="0" y="396"/>
                  </a:cubicBezTo>
                  <a:cubicBezTo>
                    <a:pt x="841" y="640"/>
                    <a:pt x="1458" y="1416"/>
                    <a:pt x="1458" y="2336"/>
                  </a:cubicBezTo>
                  <a:cubicBezTo>
                    <a:pt x="1458" y="3233"/>
                    <a:pt x="875" y="3993"/>
                    <a:pt x="66" y="4259"/>
                  </a:cubicBezTo>
                  <a:cubicBezTo>
                    <a:pt x="176" y="4412"/>
                    <a:pt x="288" y="4560"/>
                    <a:pt x="432" y="4560"/>
                  </a:cubicBezTo>
                  <a:cubicBezTo>
                    <a:pt x="707" y="4560"/>
                    <a:pt x="871" y="4019"/>
                    <a:pt x="1110" y="3919"/>
                  </a:cubicBezTo>
                  <a:cubicBezTo>
                    <a:pt x="1153" y="3901"/>
                    <a:pt x="1204" y="3895"/>
                    <a:pt x="1259" y="3895"/>
                  </a:cubicBezTo>
                  <a:cubicBezTo>
                    <a:pt x="1433" y="3895"/>
                    <a:pt x="1653" y="3961"/>
                    <a:pt x="1826" y="3961"/>
                  </a:cubicBezTo>
                  <a:cubicBezTo>
                    <a:pt x="1915" y="3961"/>
                    <a:pt x="1992" y="3944"/>
                    <a:pt x="2044" y="3891"/>
                  </a:cubicBezTo>
                  <a:cubicBezTo>
                    <a:pt x="2230" y="3704"/>
                    <a:pt x="1969" y="3205"/>
                    <a:pt x="2072" y="2959"/>
                  </a:cubicBezTo>
                  <a:cubicBezTo>
                    <a:pt x="2172" y="2720"/>
                    <a:pt x="2713" y="2554"/>
                    <a:pt x="2713" y="2280"/>
                  </a:cubicBezTo>
                  <a:cubicBezTo>
                    <a:pt x="2711" y="2007"/>
                    <a:pt x="2168" y="1843"/>
                    <a:pt x="2068" y="1604"/>
                  </a:cubicBezTo>
                  <a:cubicBezTo>
                    <a:pt x="1967" y="1356"/>
                    <a:pt x="2228" y="857"/>
                    <a:pt x="2042" y="669"/>
                  </a:cubicBezTo>
                  <a:cubicBezTo>
                    <a:pt x="1990" y="618"/>
                    <a:pt x="1914" y="601"/>
                    <a:pt x="1827" y="601"/>
                  </a:cubicBezTo>
                  <a:cubicBezTo>
                    <a:pt x="1653" y="601"/>
                    <a:pt x="1432" y="668"/>
                    <a:pt x="1257" y="668"/>
                  </a:cubicBezTo>
                  <a:cubicBezTo>
                    <a:pt x="1202" y="668"/>
                    <a:pt x="1151" y="661"/>
                    <a:pt x="1108" y="644"/>
                  </a:cubicBezTo>
                  <a:cubicBezTo>
                    <a:pt x="869" y="544"/>
                    <a:pt x="705" y="1"/>
                    <a:pt x="430" y="1"/>
                  </a:cubicBezTo>
                  <a:close/>
                </a:path>
              </a:pathLst>
            </a:custGeom>
            <a:solidFill>
              <a:srgbClr val="FF9200">
                <a:alpha val="49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" name="Google Shape;322;p18"/>
          <p:cNvSpPr/>
          <p:nvPr/>
        </p:nvSpPr>
        <p:spPr>
          <a:xfrm>
            <a:off x="2608525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5" y="13003"/>
                </a:lnTo>
                <a:lnTo>
                  <a:pt x="30979" y="6503"/>
                </a:lnTo>
                <a:lnTo>
                  <a:pt x="27325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4175350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9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8"/>
          <p:cNvSpPr/>
          <p:nvPr/>
        </p:nvSpPr>
        <p:spPr>
          <a:xfrm>
            <a:off x="5742227" y="4732900"/>
            <a:ext cx="793192" cy="321947"/>
          </a:xfrm>
          <a:custGeom>
            <a:rect b="b" l="l" r="r" t="t"/>
            <a:pathLst>
              <a:path extrusionOk="0" h="13004" w="30978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8"/>
          <p:cNvSpPr/>
          <p:nvPr/>
        </p:nvSpPr>
        <p:spPr>
          <a:xfrm>
            <a:off x="3391963" y="4732900"/>
            <a:ext cx="793166" cy="321947"/>
          </a:xfrm>
          <a:custGeom>
            <a:rect b="b" l="l" r="r" t="t"/>
            <a:pathLst>
              <a:path extrusionOk="0" h="13004" w="30977">
                <a:moveTo>
                  <a:pt x="0" y="1"/>
                </a:moveTo>
                <a:lnTo>
                  <a:pt x="3653" y="6503"/>
                </a:lnTo>
                <a:lnTo>
                  <a:pt x="0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76C6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8"/>
          <p:cNvSpPr/>
          <p:nvPr/>
        </p:nvSpPr>
        <p:spPr>
          <a:xfrm>
            <a:off x="4958788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0" y="1"/>
                </a:moveTo>
                <a:lnTo>
                  <a:pt x="3654" y="6503"/>
                </a:lnTo>
                <a:lnTo>
                  <a:pt x="0" y="13003"/>
                </a:lnTo>
                <a:lnTo>
                  <a:pt x="27324" y="13003"/>
                </a:lnTo>
                <a:lnTo>
                  <a:pt x="30978" y="6503"/>
                </a:lnTo>
                <a:lnTo>
                  <a:pt x="27324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grpSp>
        <p:nvGrpSpPr>
          <p:cNvPr id="327" name="Google Shape;327;p18"/>
          <p:cNvGrpSpPr/>
          <p:nvPr/>
        </p:nvGrpSpPr>
        <p:grpSpPr>
          <a:xfrm>
            <a:off x="2921502" y="4809897"/>
            <a:ext cx="176532" cy="167741"/>
            <a:chOff x="-60988625" y="2310475"/>
            <a:chExt cx="316650" cy="311150"/>
          </a:xfrm>
        </p:grpSpPr>
        <p:sp>
          <p:nvSpPr>
            <p:cNvPr id="328" name="Google Shape;328;p18"/>
            <p:cNvSpPr/>
            <p:nvPr/>
          </p:nvSpPr>
          <p:spPr>
            <a:xfrm>
              <a:off x="-60988625" y="2310475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-60947675" y="2353025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-60947675" y="2415250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-60947675" y="2475875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-60947675" y="2538100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-60740525" y="2312050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" name="Google Shape;334;p18"/>
          <p:cNvGrpSpPr/>
          <p:nvPr/>
        </p:nvGrpSpPr>
        <p:grpSpPr>
          <a:xfrm>
            <a:off x="3702783" y="4814618"/>
            <a:ext cx="171431" cy="158553"/>
            <a:chOff x="5049750" y="832600"/>
            <a:chExt cx="505100" cy="483100"/>
          </a:xfrm>
        </p:grpSpPr>
        <p:sp>
          <p:nvSpPr>
            <p:cNvPr id="335" name="Google Shape;335;p18"/>
            <p:cNvSpPr/>
            <p:nvPr/>
          </p:nvSpPr>
          <p:spPr>
            <a:xfrm>
              <a:off x="5049750" y="832600"/>
              <a:ext cx="505100" cy="483100"/>
            </a:xfrm>
            <a:custGeom>
              <a:rect b="b" l="l" r="r" t="t"/>
              <a:pathLst>
                <a:path extrusionOk="0" h="19324" w="20204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5216725" y="889175"/>
              <a:ext cx="276000" cy="254400"/>
            </a:xfrm>
            <a:custGeom>
              <a:rect b="b" l="l" r="r" t="t"/>
              <a:pathLst>
                <a:path extrusionOk="0" h="10176" w="1104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7" name="Google Shape;337;p18"/>
          <p:cNvGrpSpPr/>
          <p:nvPr/>
        </p:nvGrpSpPr>
        <p:grpSpPr>
          <a:xfrm>
            <a:off x="5273363" y="4819570"/>
            <a:ext cx="163981" cy="148650"/>
            <a:chOff x="3865000" y="847675"/>
            <a:chExt cx="483150" cy="452925"/>
          </a:xfrm>
        </p:grpSpPr>
        <p:sp>
          <p:nvSpPr>
            <p:cNvPr id="338" name="Google Shape;338;p18"/>
            <p:cNvSpPr/>
            <p:nvPr/>
          </p:nvSpPr>
          <p:spPr>
            <a:xfrm>
              <a:off x="3865000" y="847675"/>
              <a:ext cx="483150" cy="452925"/>
            </a:xfrm>
            <a:custGeom>
              <a:rect b="b" l="l" r="r" t="t"/>
              <a:pathLst>
                <a:path extrusionOk="0" h="18117" w="19326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4173600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40688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9641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42" name="Google Shape;342;p18"/>
          <p:cNvGrpSpPr/>
          <p:nvPr/>
        </p:nvGrpSpPr>
        <p:grpSpPr>
          <a:xfrm>
            <a:off x="6061673" y="4808261"/>
            <a:ext cx="180923" cy="171232"/>
            <a:chOff x="-63669700" y="2646600"/>
            <a:chExt cx="324525" cy="317625"/>
          </a:xfrm>
        </p:grpSpPr>
        <p:sp>
          <p:nvSpPr>
            <p:cNvPr id="343" name="Google Shape;343;p18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" name="Google Shape;345;p18"/>
          <p:cNvSpPr/>
          <p:nvPr/>
        </p:nvSpPr>
        <p:spPr>
          <a:xfrm>
            <a:off x="4513580" y="4805986"/>
            <a:ext cx="116716" cy="158542"/>
          </a:xfrm>
          <a:custGeom>
            <a:rect b="b" l="l" r="r" t="t"/>
            <a:pathLst>
              <a:path extrusionOk="0" h="14052" w="9106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0" name="Google Shape;350;p19"/>
          <p:cNvCxnSpPr/>
          <p:nvPr/>
        </p:nvCxnSpPr>
        <p:spPr>
          <a:xfrm>
            <a:off x="1610731" y="1524273"/>
            <a:ext cx="1141500" cy="0"/>
          </a:xfrm>
          <a:prstGeom prst="straightConnector1">
            <a:avLst/>
          </a:prstGeom>
          <a:noFill/>
          <a:ln cap="flat" cmpd="sng" w="19050">
            <a:solidFill>
              <a:srgbClr val="221D2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1" name="Google Shape;351;p19"/>
          <p:cNvSpPr/>
          <p:nvPr/>
        </p:nvSpPr>
        <p:spPr>
          <a:xfrm>
            <a:off x="248825" y="825362"/>
            <a:ext cx="1418076" cy="139801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95B0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2" name="Google Shape;352;p19"/>
          <p:cNvCxnSpPr/>
          <p:nvPr/>
        </p:nvCxnSpPr>
        <p:spPr>
          <a:xfrm>
            <a:off x="3949340" y="1524273"/>
            <a:ext cx="1141500" cy="0"/>
          </a:xfrm>
          <a:prstGeom prst="straightConnector1">
            <a:avLst/>
          </a:prstGeom>
          <a:noFill/>
          <a:ln cap="flat" cmpd="sng" w="19050">
            <a:solidFill>
              <a:srgbClr val="221D2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3" name="Google Shape;353;p19"/>
          <p:cNvSpPr txBox="1"/>
          <p:nvPr/>
        </p:nvSpPr>
        <p:spPr>
          <a:xfrm>
            <a:off x="18856" y="2417843"/>
            <a:ext cx="1878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76C608"/>
                </a:solidFill>
                <a:latin typeface="Montserrat"/>
                <a:ea typeface="Montserrat"/>
                <a:cs typeface="Montserrat"/>
                <a:sym typeface="Montserrat"/>
              </a:rPr>
              <a:t>Localized</a:t>
            </a:r>
            <a:endParaRPr b="1" sz="2000">
              <a:solidFill>
                <a:srgbClr val="76C60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4785678" y="2433155"/>
            <a:ext cx="1827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76C608"/>
                </a:solidFill>
                <a:latin typeface="Montserrat"/>
                <a:ea typeface="Montserrat"/>
                <a:cs typeface="Montserrat"/>
                <a:sym typeface="Montserrat"/>
              </a:rPr>
              <a:t>Lower Energy Bills</a:t>
            </a:r>
            <a:endParaRPr b="1" sz="2000">
              <a:solidFill>
                <a:srgbClr val="76C60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19"/>
          <p:cNvSpPr txBox="1"/>
          <p:nvPr/>
        </p:nvSpPr>
        <p:spPr>
          <a:xfrm>
            <a:off x="2046400" y="2428975"/>
            <a:ext cx="2525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76C608"/>
                </a:solidFill>
                <a:latin typeface="Montserrat"/>
                <a:ea typeface="Montserrat"/>
                <a:cs typeface="Montserrat"/>
                <a:sym typeface="Montserrat"/>
              </a:rPr>
              <a:t>Works </a:t>
            </a:r>
            <a:r>
              <a:rPr b="1" lang="en" sz="2000">
                <a:solidFill>
                  <a:srgbClr val="76C608"/>
                </a:solidFill>
                <a:latin typeface="Montserrat"/>
                <a:ea typeface="Montserrat"/>
                <a:cs typeface="Montserrat"/>
                <a:sym typeface="Montserrat"/>
              </a:rPr>
              <a:t>Autonomously</a:t>
            </a:r>
            <a:r>
              <a:rPr b="1" lang="en" sz="2000">
                <a:solidFill>
                  <a:srgbClr val="76C608"/>
                </a:solidFill>
                <a:latin typeface="Montserrat"/>
                <a:ea typeface="Montserrat"/>
                <a:cs typeface="Montserrat"/>
                <a:sym typeface="Montserrat"/>
              </a:rPr>
              <a:t> and with Main Grid</a:t>
            </a:r>
            <a:endParaRPr b="1" sz="2000">
              <a:solidFill>
                <a:srgbClr val="76C60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6" name="Google Shape;356;p19"/>
          <p:cNvCxnSpPr/>
          <p:nvPr/>
        </p:nvCxnSpPr>
        <p:spPr>
          <a:xfrm>
            <a:off x="6321701" y="1523686"/>
            <a:ext cx="1141500" cy="0"/>
          </a:xfrm>
          <a:prstGeom prst="straightConnector1">
            <a:avLst/>
          </a:prstGeom>
          <a:noFill/>
          <a:ln cap="flat" cmpd="sng" w="19050">
            <a:solidFill>
              <a:srgbClr val="221D2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7" name="Google Shape;357;p19"/>
          <p:cNvSpPr txBox="1"/>
          <p:nvPr/>
        </p:nvSpPr>
        <p:spPr>
          <a:xfrm>
            <a:off x="6981751" y="2433169"/>
            <a:ext cx="1827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76C608"/>
                </a:solidFill>
                <a:latin typeface="Montserrat"/>
                <a:ea typeface="Montserrat"/>
                <a:cs typeface="Montserrat"/>
                <a:sym typeface="Montserrat"/>
              </a:rPr>
              <a:t>Load Management</a:t>
            </a:r>
            <a:endParaRPr b="1" sz="2000">
              <a:solidFill>
                <a:srgbClr val="76C60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19"/>
          <p:cNvSpPr txBox="1"/>
          <p:nvPr>
            <p:ph idx="4294967295" type="title"/>
          </p:nvPr>
        </p:nvSpPr>
        <p:spPr>
          <a:xfrm>
            <a:off x="351850" y="-37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86D060"/>
                </a:solidFill>
                <a:latin typeface="Ubuntu"/>
                <a:ea typeface="Ubuntu"/>
                <a:cs typeface="Ubuntu"/>
                <a:sym typeface="Ubuntu"/>
              </a:rPr>
              <a:t>MICROGRID SOLUTION</a:t>
            </a:r>
            <a:endParaRPr sz="1400">
              <a:solidFill>
                <a:srgbClr val="86D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D060"/>
              </a:solidFill>
            </a:endParaRPr>
          </a:p>
        </p:txBody>
      </p:sp>
      <p:grpSp>
        <p:nvGrpSpPr>
          <p:cNvPr id="359" name="Google Shape;359;p19"/>
          <p:cNvGrpSpPr/>
          <p:nvPr/>
        </p:nvGrpSpPr>
        <p:grpSpPr>
          <a:xfrm>
            <a:off x="248832" y="4197571"/>
            <a:ext cx="317265" cy="271823"/>
            <a:chOff x="4005495" y="3324102"/>
            <a:chExt cx="392946" cy="420974"/>
          </a:xfrm>
        </p:grpSpPr>
        <p:sp>
          <p:nvSpPr>
            <p:cNvPr id="360" name="Google Shape;360;p19"/>
            <p:cNvSpPr/>
            <p:nvPr/>
          </p:nvSpPr>
          <p:spPr>
            <a:xfrm>
              <a:off x="4005495" y="3324102"/>
              <a:ext cx="392946" cy="420974"/>
            </a:xfrm>
            <a:custGeom>
              <a:rect b="b" l="l" r="r" t="t"/>
              <a:pathLst>
                <a:path extrusionOk="0" h="12211" w="11398">
                  <a:moveTo>
                    <a:pt x="6121" y="717"/>
                  </a:moveTo>
                  <a:lnTo>
                    <a:pt x="6121" y="1859"/>
                  </a:lnTo>
                  <a:lnTo>
                    <a:pt x="5295" y="1859"/>
                  </a:lnTo>
                  <a:lnTo>
                    <a:pt x="5295" y="717"/>
                  </a:lnTo>
                  <a:close/>
                  <a:moveTo>
                    <a:pt x="6837" y="1380"/>
                  </a:moveTo>
                  <a:cubicBezTo>
                    <a:pt x="7423" y="1538"/>
                    <a:pt x="7856" y="2074"/>
                    <a:pt x="7856" y="2709"/>
                  </a:cubicBezTo>
                  <a:lnTo>
                    <a:pt x="7856" y="3308"/>
                  </a:lnTo>
                  <a:lnTo>
                    <a:pt x="3559" y="3308"/>
                  </a:lnTo>
                  <a:lnTo>
                    <a:pt x="3559" y="2709"/>
                  </a:lnTo>
                  <a:cubicBezTo>
                    <a:pt x="3559" y="2074"/>
                    <a:pt x="3993" y="1538"/>
                    <a:pt x="4579" y="1380"/>
                  </a:cubicBezTo>
                  <a:lnTo>
                    <a:pt x="4579" y="2575"/>
                  </a:lnTo>
                  <a:lnTo>
                    <a:pt x="6837" y="2575"/>
                  </a:lnTo>
                  <a:lnTo>
                    <a:pt x="6837" y="1380"/>
                  </a:lnTo>
                  <a:close/>
                  <a:moveTo>
                    <a:pt x="7856" y="4023"/>
                  </a:moveTo>
                  <a:lnTo>
                    <a:pt x="7856" y="4745"/>
                  </a:lnTo>
                  <a:lnTo>
                    <a:pt x="8310" y="4747"/>
                  </a:lnTo>
                  <a:cubicBezTo>
                    <a:pt x="8498" y="4747"/>
                    <a:pt x="8650" y="4900"/>
                    <a:pt x="8650" y="5088"/>
                  </a:cubicBezTo>
                  <a:cubicBezTo>
                    <a:pt x="8650" y="5276"/>
                    <a:pt x="8498" y="5428"/>
                    <a:pt x="8310" y="5428"/>
                  </a:cubicBezTo>
                  <a:lnTo>
                    <a:pt x="7856" y="5428"/>
                  </a:lnTo>
                  <a:lnTo>
                    <a:pt x="7856" y="5820"/>
                  </a:lnTo>
                  <a:cubicBezTo>
                    <a:pt x="7856" y="7004"/>
                    <a:pt x="6892" y="7968"/>
                    <a:pt x="5708" y="7968"/>
                  </a:cubicBezTo>
                  <a:cubicBezTo>
                    <a:pt x="4523" y="7968"/>
                    <a:pt x="3559" y="7004"/>
                    <a:pt x="3559" y="5820"/>
                  </a:cubicBezTo>
                  <a:lnTo>
                    <a:pt x="3559" y="5428"/>
                  </a:lnTo>
                  <a:lnTo>
                    <a:pt x="3105" y="5428"/>
                  </a:lnTo>
                  <a:cubicBezTo>
                    <a:pt x="2917" y="5428"/>
                    <a:pt x="2764" y="5276"/>
                    <a:pt x="2764" y="5088"/>
                  </a:cubicBezTo>
                  <a:cubicBezTo>
                    <a:pt x="2764" y="4900"/>
                    <a:pt x="2917" y="4747"/>
                    <a:pt x="3106" y="4747"/>
                  </a:cubicBezTo>
                  <a:lnTo>
                    <a:pt x="3559" y="4745"/>
                  </a:lnTo>
                  <a:lnTo>
                    <a:pt x="3559" y="4023"/>
                  </a:lnTo>
                  <a:close/>
                  <a:moveTo>
                    <a:pt x="6523" y="8566"/>
                  </a:moveTo>
                  <a:lnTo>
                    <a:pt x="6523" y="8920"/>
                  </a:lnTo>
                  <a:cubicBezTo>
                    <a:pt x="6523" y="9369"/>
                    <a:pt x="6157" y="9735"/>
                    <a:pt x="5708" y="9735"/>
                  </a:cubicBezTo>
                  <a:cubicBezTo>
                    <a:pt x="5259" y="9735"/>
                    <a:pt x="4893" y="9369"/>
                    <a:pt x="4893" y="8920"/>
                  </a:cubicBezTo>
                  <a:lnTo>
                    <a:pt x="4893" y="8566"/>
                  </a:lnTo>
                  <a:cubicBezTo>
                    <a:pt x="5151" y="8643"/>
                    <a:pt x="5425" y="8684"/>
                    <a:pt x="5708" y="8684"/>
                  </a:cubicBezTo>
                  <a:cubicBezTo>
                    <a:pt x="5990" y="8684"/>
                    <a:pt x="6264" y="8643"/>
                    <a:pt x="6523" y="8566"/>
                  </a:cubicBezTo>
                  <a:close/>
                  <a:moveTo>
                    <a:pt x="1526" y="10156"/>
                  </a:moveTo>
                  <a:lnTo>
                    <a:pt x="1526" y="11494"/>
                  </a:lnTo>
                  <a:lnTo>
                    <a:pt x="716" y="11494"/>
                  </a:lnTo>
                  <a:lnTo>
                    <a:pt x="716" y="10841"/>
                  </a:lnTo>
                  <a:cubicBezTo>
                    <a:pt x="716" y="10553"/>
                    <a:pt x="912" y="10304"/>
                    <a:pt x="1192" y="10236"/>
                  </a:cubicBezTo>
                  <a:lnTo>
                    <a:pt x="1526" y="10156"/>
                  </a:lnTo>
                  <a:close/>
                  <a:moveTo>
                    <a:pt x="3101" y="9777"/>
                  </a:moveTo>
                  <a:lnTo>
                    <a:pt x="3101" y="11494"/>
                  </a:lnTo>
                  <a:lnTo>
                    <a:pt x="2242" y="11494"/>
                  </a:lnTo>
                  <a:lnTo>
                    <a:pt x="2242" y="9984"/>
                  </a:lnTo>
                  <a:lnTo>
                    <a:pt x="3101" y="9777"/>
                  </a:lnTo>
                  <a:close/>
                  <a:moveTo>
                    <a:pt x="4288" y="9492"/>
                  </a:moveTo>
                  <a:cubicBezTo>
                    <a:pt x="4515" y="10054"/>
                    <a:pt x="5066" y="10451"/>
                    <a:pt x="5708" y="10451"/>
                  </a:cubicBezTo>
                  <a:cubicBezTo>
                    <a:pt x="6346" y="10451"/>
                    <a:pt x="6895" y="10058"/>
                    <a:pt x="7124" y="9501"/>
                  </a:cubicBezTo>
                  <a:lnTo>
                    <a:pt x="7598" y="9615"/>
                  </a:lnTo>
                  <a:lnTo>
                    <a:pt x="7598" y="11494"/>
                  </a:lnTo>
                  <a:lnTo>
                    <a:pt x="3817" y="11494"/>
                  </a:lnTo>
                  <a:lnTo>
                    <a:pt x="3817" y="9606"/>
                  </a:lnTo>
                  <a:lnTo>
                    <a:pt x="4288" y="9492"/>
                  </a:lnTo>
                  <a:close/>
                  <a:moveTo>
                    <a:pt x="8314" y="9785"/>
                  </a:moveTo>
                  <a:lnTo>
                    <a:pt x="9173" y="9991"/>
                  </a:lnTo>
                  <a:lnTo>
                    <a:pt x="9173" y="11494"/>
                  </a:lnTo>
                  <a:lnTo>
                    <a:pt x="8314" y="11494"/>
                  </a:lnTo>
                  <a:lnTo>
                    <a:pt x="8314" y="9785"/>
                  </a:lnTo>
                  <a:close/>
                  <a:moveTo>
                    <a:pt x="9890" y="10162"/>
                  </a:moveTo>
                  <a:lnTo>
                    <a:pt x="10205" y="10237"/>
                  </a:lnTo>
                  <a:cubicBezTo>
                    <a:pt x="10485" y="10304"/>
                    <a:pt x="10682" y="10553"/>
                    <a:pt x="10682" y="10842"/>
                  </a:cubicBezTo>
                  <a:lnTo>
                    <a:pt x="10682" y="11494"/>
                  </a:lnTo>
                  <a:lnTo>
                    <a:pt x="9890" y="11494"/>
                  </a:lnTo>
                  <a:lnTo>
                    <a:pt x="9890" y="10162"/>
                  </a:lnTo>
                  <a:close/>
                  <a:moveTo>
                    <a:pt x="4579" y="1"/>
                  </a:moveTo>
                  <a:lnTo>
                    <a:pt x="4579" y="647"/>
                  </a:lnTo>
                  <a:cubicBezTo>
                    <a:pt x="3595" y="818"/>
                    <a:pt x="2844" y="1678"/>
                    <a:pt x="2844" y="2709"/>
                  </a:cubicBezTo>
                  <a:lnTo>
                    <a:pt x="2844" y="4063"/>
                  </a:lnTo>
                  <a:cubicBezTo>
                    <a:pt x="2387" y="4181"/>
                    <a:pt x="2049" y="4595"/>
                    <a:pt x="2049" y="5088"/>
                  </a:cubicBezTo>
                  <a:cubicBezTo>
                    <a:pt x="2049" y="5585"/>
                    <a:pt x="2395" y="6004"/>
                    <a:pt x="2860" y="6115"/>
                  </a:cubicBezTo>
                  <a:cubicBezTo>
                    <a:pt x="2951" y="7008"/>
                    <a:pt x="3456" y="7781"/>
                    <a:pt x="4178" y="8240"/>
                  </a:cubicBezTo>
                  <a:lnTo>
                    <a:pt x="4178" y="8783"/>
                  </a:lnTo>
                  <a:lnTo>
                    <a:pt x="1026" y="9541"/>
                  </a:lnTo>
                  <a:cubicBezTo>
                    <a:pt x="423" y="9686"/>
                    <a:pt x="0" y="10220"/>
                    <a:pt x="0" y="10841"/>
                  </a:cubicBezTo>
                  <a:lnTo>
                    <a:pt x="0" y="12210"/>
                  </a:lnTo>
                  <a:lnTo>
                    <a:pt x="11398" y="12210"/>
                  </a:lnTo>
                  <a:lnTo>
                    <a:pt x="11398" y="10842"/>
                  </a:lnTo>
                  <a:cubicBezTo>
                    <a:pt x="11398" y="10221"/>
                    <a:pt x="10976" y="9686"/>
                    <a:pt x="10371" y="9541"/>
                  </a:cubicBezTo>
                  <a:lnTo>
                    <a:pt x="7239" y="8793"/>
                  </a:lnTo>
                  <a:lnTo>
                    <a:pt x="7239" y="8240"/>
                  </a:lnTo>
                  <a:cubicBezTo>
                    <a:pt x="7961" y="7781"/>
                    <a:pt x="8464" y="7008"/>
                    <a:pt x="8557" y="6115"/>
                  </a:cubicBezTo>
                  <a:cubicBezTo>
                    <a:pt x="9021" y="6004"/>
                    <a:pt x="9367" y="5585"/>
                    <a:pt x="9367" y="5088"/>
                  </a:cubicBezTo>
                  <a:cubicBezTo>
                    <a:pt x="9367" y="4595"/>
                    <a:pt x="9028" y="4180"/>
                    <a:pt x="8571" y="4063"/>
                  </a:cubicBezTo>
                  <a:lnTo>
                    <a:pt x="8571" y="2709"/>
                  </a:lnTo>
                  <a:cubicBezTo>
                    <a:pt x="8571" y="1678"/>
                    <a:pt x="7821" y="818"/>
                    <a:pt x="6837" y="647"/>
                  </a:cubicBezTo>
                  <a:lnTo>
                    <a:pt x="6837" y="1"/>
                  </a:lnTo>
                  <a:close/>
                </a:path>
              </a:pathLst>
            </a:custGeom>
            <a:solidFill>
              <a:srgbClr val="86D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4167321" y="3537606"/>
              <a:ext cx="69881" cy="34958"/>
            </a:xfrm>
            <a:custGeom>
              <a:rect b="b" l="l" r="r" t="t"/>
              <a:pathLst>
                <a:path extrusionOk="0" h="1014" w="2027">
                  <a:moveTo>
                    <a:pt x="1" y="0"/>
                  </a:moveTo>
                  <a:cubicBezTo>
                    <a:pt x="1" y="559"/>
                    <a:pt x="455" y="1013"/>
                    <a:pt x="1014" y="1013"/>
                  </a:cubicBezTo>
                  <a:cubicBezTo>
                    <a:pt x="1573" y="1013"/>
                    <a:pt x="2027" y="559"/>
                    <a:pt x="2027" y="0"/>
                  </a:cubicBezTo>
                  <a:lnTo>
                    <a:pt x="1311" y="0"/>
                  </a:lnTo>
                  <a:cubicBezTo>
                    <a:pt x="1311" y="165"/>
                    <a:pt x="1178" y="298"/>
                    <a:pt x="1014" y="298"/>
                  </a:cubicBezTo>
                  <a:cubicBezTo>
                    <a:pt x="849" y="298"/>
                    <a:pt x="716" y="165"/>
                    <a:pt x="716" y="0"/>
                  </a:cubicBezTo>
                  <a:close/>
                </a:path>
              </a:pathLst>
            </a:custGeom>
            <a:solidFill>
              <a:srgbClr val="86D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4158805" y="3486169"/>
              <a:ext cx="24719" cy="23926"/>
            </a:xfrm>
            <a:custGeom>
              <a:rect b="b" l="l" r="r" t="t"/>
              <a:pathLst>
                <a:path extrusionOk="0" h="694" w="717">
                  <a:moveTo>
                    <a:pt x="0" y="1"/>
                  </a:moveTo>
                  <a:lnTo>
                    <a:pt x="0" y="693"/>
                  </a:lnTo>
                  <a:lnTo>
                    <a:pt x="716" y="69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86D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4220412" y="3486169"/>
              <a:ext cx="24753" cy="23926"/>
            </a:xfrm>
            <a:custGeom>
              <a:rect b="b" l="l" r="r" t="t"/>
              <a:pathLst>
                <a:path extrusionOk="0" h="694" w="718">
                  <a:moveTo>
                    <a:pt x="1" y="1"/>
                  </a:moveTo>
                  <a:lnTo>
                    <a:pt x="1" y="693"/>
                  </a:lnTo>
                  <a:lnTo>
                    <a:pt x="717" y="693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86D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4006702" y="3527953"/>
              <a:ext cx="57091" cy="102253"/>
            </a:xfrm>
            <a:custGeom>
              <a:rect b="b" l="l" r="r" t="t"/>
              <a:pathLst>
                <a:path extrusionOk="0" h="2966" w="1656">
                  <a:moveTo>
                    <a:pt x="467" y="1"/>
                  </a:moveTo>
                  <a:lnTo>
                    <a:pt x="0" y="2027"/>
                  </a:lnTo>
                  <a:lnTo>
                    <a:pt x="747" y="1879"/>
                  </a:lnTo>
                  <a:lnTo>
                    <a:pt x="560" y="2827"/>
                  </a:lnTo>
                  <a:lnTo>
                    <a:pt x="1262" y="2965"/>
                  </a:lnTo>
                  <a:lnTo>
                    <a:pt x="1655" y="969"/>
                  </a:lnTo>
                  <a:lnTo>
                    <a:pt x="946" y="1110"/>
                  </a:lnTo>
                  <a:lnTo>
                    <a:pt x="1164" y="161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86D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4329319" y="3349234"/>
              <a:ext cx="57091" cy="102218"/>
            </a:xfrm>
            <a:custGeom>
              <a:rect b="b" l="l" r="r" t="t"/>
              <a:pathLst>
                <a:path extrusionOk="0" h="2965" w="1656">
                  <a:moveTo>
                    <a:pt x="467" y="0"/>
                  </a:moveTo>
                  <a:lnTo>
                    <a:pt x="0" y="2025"/>
                  </a:lnTo>
                  <a:lnTo>
                    <a:pt x="746" y="1878"/>
                  </a:lnTo>
                  <a:lnTo>
                    <a:pt x="560" y="2826"/>
                  </a:lnTo>
                  <a:lnTo>
                    <a:pt x="1262" y="2965"/>
                  </a:lnTo>
                  <a:lnTo>
                    <a:pt x="1656" y="968"/>
                  </a:lnTo>
                  <a:lnTo>
                    <a:pt x="947" y="1109"/>
                  </a:lnTo>
                  <a:lnTo>
                    <a:pt x="1164" y="161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86D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4358347" y="3560187"/>
              <a:ext cx="24719" cy="26925"/>
            </a:xfrm>
            <a:custGeom>
              <a:rect b="b" l="l" r="r" t="t"/>
              <a:pathLst>
                <a:path extrusionOk="0" h="781" w="717">
                  <a:moveTo>
                    <a:pt x="1" y="1"/>
                  </a:moveTo>
                  <a:lnTo>
                    <a:pt x="1" y="781"/>
                  </a:lnTo>
                  <a:lnTo>
                    <a:pt x="717" y="781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86D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4010666" y="3366679"/>
              <a:ext cx="24719" cy="26925"/>
            </a:xfrm>
            <a:custGeom>
              <a:rect b="b" l="l" r="r" t="t"/>
              <a:pathLst>
                <a:path extrusionOk="0" h="781" w="717">
                  <a:moveTo>
                    <a:pt x="0" y="1"/>
                  </a:moveTo>
                  <a:lnTo>
                    <a:pt x="0" y="781"/>
                  </a:lnTo>
                  <a:lnTo>
                    <a:pt x="716" y="781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86D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</p:grpSp>
      <p:sp>
        <p:nvSpPr>
          <p:cNvPr id="368" name="Google Shape;368;p19"/>
          <p:cNvSpPr txBox="1"/>
          <p:nvPr/>
        </p:nvSpPr>
        <p:spPr>
          <a:xfrm>
            <a:off x="631965" y="4040978"/>
            <a:ext cx="2422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135 construction job-years over years 1 through 6</a:t>
            </a:r>
            <a:endParaRPr b="1"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69" name="Google Shape;369;p19"/>
          <p:cNvSpPr/>
          <p:nvPr/>
        </p:nvSpPr>
        <p:spPr>
          <a:xfrm>
            <a:off x="8725491" y="4176643"/>
            <a:ext cx="268162" cy="271795"/>
          </a:xfrm>
          <a:custGeom>
            <a:rect b="b" l="l" r="r" t="t"/>
            <a:pathLst>
              <a:path extrusionOk="0" h="12210" w="9634">
                <a:moveTo>
                  <a:pt x="3079" y="717"/>
                </a:moveTo>
                <a:lnTo>
                  <a:pt x="3072" y="1227"/>
                </a:lnTo>
                <a:lnTo>
                  <a:pt x="2324" y="717"/>
                </a:lnTo>
                <a:close/>
                <a:moveTo>
                  <a:pt x="7310" y="717"/>
                </a:moveTo>
                <a:lnTo>
                  <a:pt x="6562" y="1227"/>
                </a:lnTo>
                <a:lnTo>
                  <a:pt x="6554" y="717"/>
                </a:lnTo>
                <a:close/>
                <a:moveTo>
                  <a:pt x="5394" y="717"/>
                </a:moveTo>
                <a:lnTo>
                  <a:pt x="4825" y="1360"/>
                </a:lnTo>
                <a:lnTo>
                  <a:pt x="4247" y="717"/>
                </a:lnTo>
                <a:close/>
                <a:moveTo>
                  <a:pt x="5846" y="1288"/>
                </a:moveTo>
                <a:lnTo>
                  <a:pt x="5865" y="2519"/>
                </a:lnTo>
                <a:lnTo>
                  <a:pt x="5865" y="2519"/>
                </a:lnTo>
                <a:lnTo>
                  <a:pt x="5306" y="1897"/>
                </a:lnTo>
                <a:lnTo>
                  <a:pt x="5846" y="1288"/>
                </a:lnTo>
                <a:close/>
                <a:moveTo>
                  <a:pt x="3788" y="1278"/>
                </a:moveTo>
                <a:lnTo>
                  <a:pt x="4346" y="1900"/>
                </a:lnTo>
                <a:lnTo>
                  <a:pt x="3768" y="2551"/>
                </a:lnTo>
                <a:lnTo>
                  <a:pt x="3788" y="1278"/>
                </a:lnTo>
                <a:close/>
                <a:moveTo>
                  <a:pt x="3032" y="3829"/>
                </a:moveTo>
                <a:lnTo>
                  <a:pt x="3024" y="4293"/>
                </a:lnTo>
                <a:lnTo>
                  <a:pt x="3022" y="4305"/>
                </a:lnTo>
                <a:lnTo>
                  <a:pt x="2324" y="3829"/>
                </a:lnTo>
                <a:close/>
                <a:moveTo>
                  <a:pt x="7310" y="3829"/>
                </a:moveTo>
                <a:lnTo>
                  <a:pt x="6611" y="4305"/>
                </a:lnTo>
                <a:lnTo>
                  <a:pt x="6609" y="4293"/>
                </a:lnTo>
                <a:lnTo>
                  <a:pt x="6602" y="3829"/>
                </a:lnTo>
                <a:close/>
                <a:moveTo>
                  <a:pt x="4828" y="2436"/>
                </a:moveTo>
                <a:lnTo>
                  <a:pt x="5757" y="3471"/>
                </a:lnTo>
                <a:lnTo>
                  <a:pt x="4805" y="4540"/>
                </a:lnTo>
                <a:lnTo>
                  <a:pt x="3876" y="3509"/>
                </a:lnTo>
                <a:lnTo>
                  <a:pt x="4828" y="2436"/>
                </a:lnTo>
                <a:close/>
                <a:moveTo>
                  <a:pt x="3730" y="4417"/>
                </a:moveTo>
                <a:lnTo>
                  <a:pt x="4325" y="5077"/>
                </a:lnTo>
                <a:lnTo>
                  <a:pt x="3465" y="6042"/>
                </a:lnTo>
                <a:lnTo>
                  <a:pt x="3730" y="4417"/>
                </a:lnTo>
                <a:close/>
                <a:moveTo>
                  <a:pt x="5899" y="4390"/>
                </a:moveTo>
                <a:lnTo>
                  <a:pt x="6170" y="6054"/>
                </a:lnTo>
                <a:lnTo>
                  <a:pt x="5288" y="5075"/>
                </a:lnTo>
                <a:lnTo>
                  <a:pt x="5899" y="4390"/>
                </a:lnTo>
                <a:close/>
                <a:moveTo>
                  <a:pt x="4808" y="5613"/>
                </a:moveTo>
                <a:lnTo>
                  <a:pt x="6228" y="7188"/>
                </a:lnTo>
                <a:lnTo>
                  <a:pt x="4816" y="8627"/>
                </a:lnTo>
                <a:lnTo>
                  <a:pt x="3405" y="7187"/>
                </a:lnTo>
                <a:lnTo>
                  <a:pt x="4808" y="5613"/>
                </a:lnTo>
                <a:close/>
                <a:moveTo>
                  <a:pt x="3154" y="7955"/>
                </a:moveTo>
                <a:lnTo>
                  <a:pt x="4315" y="9138"/>
                </a:lnTo>
                <a:lnTo>
                  <a:pt x="2692" y="10794"/>
                </a:lnTo>
                <a:lnTo>
                  <a:pt x="2692" y="10794"/>
                </a:lnTo>
                <a:lnTo>
                  <a:pt x="3154" y="7955"/>
                </a:lnTo>
                <a:close/>
                <a:moveTo>
                  <a:pt x="6480" y="7955"/>
                </a:moveTo>
                <a:lnTo>
                  <a:pt x="6942" y="10794"/>
                </a:lnTo>
                <a:lnTo>
                  <a:pt x="6942" y="10794"/>
                </a:lnTo>
                <a:lnTo>
                  <a:pt x="5319" y="9138"/>
                </a:lnTo>
                <a:lnTo>
                  <a:pt x="6480" y="7955"/>
                </a:lnTo>
                <a:close/>
                <a:moveTo>
                  <a:pt x="4816" y="9650"/>
                </a:moveTo>
                <a:lnTo>
                  <a:pt x="6624" y="11493"/>
                </a:lnTo>
                <a:lnTo>
                  <a:pt x="3009" y="11493"/>
                </a:lnTo>
                <a:lnTo>
                  <a:pt x="4816" y="9650"/>
                </a:lnTo>
                <a:close/>
                <a:moveTo>
                  <a:pt x="1" y="0"/>
                </a:moveTo>
                <a:lnTo>
                  <a:pt x="1333" y="910"/>
                </a:lnTo>
                <a:lnTo>
                  <a:pt x="1333" y="2238"/>
                </a:lnTo>
                <a:lnTo>
                  <a:pt x="2050" y="2238"/>
                </a:lnTo>
                <a:lnTo>
                  <a:pt x="2050" y="1399"/>
                </a:lnTo>
                <a:lnTo>
                  <a:pt x="3058" y="2086"/>
                </a:lnTo>
                <a:lnTo>
                  <a:pt x="3042" y="3111"/>
                </a:lnTo>
                <a:lnTo>
                  <a:pt x="1" y="3111"/>
                </a:lnTo>
                <a:lnTo>
                  <a:pt x="1333" y="4021"/>
                </a:lnTo>
                <a:lnTo>
                  <a:pt x="1333" y="5329"/>
                </a:lnTo>
                <a:lnTo>
                  <a:pt x="2050" y="5329"/>
                </a:lnTo>
                <a:lnTo>
                  <a:pt x="2050" y="4510"/>
                </a:lnTo>
                <a:lnTo>
                  <a:pt x="2895" y="5086"/>
                </a:lnTo>
                <a:lnTo>
                  <a:pt x="1851" y="11493"/>
                </a:lnTo>
                <a:lnTo>
                  <a:pt x="1090" y="11493"/>
                </a:lnTo>
                <a:lnTo>
                  <a:pt x="1090" y="12210"/>
                </a:lnTo>
                <a:lnTo>
                  <a:pt x="8497" y="12210"/>
                </a:lnTo>
                <a:lnTo>
                  <a:pt x="8497" y="11493"/>
                </a:lnTo>
                <a:lnTo>
                  <a:pt x="7783" y="11493"/>
                </a:lnTo>
                <a:lnTo>
                  <a:pt x="6739" y="5086"/>
                </a:lnTo>
                <a:lnTo>
                  <a:pt x="7536" y="4542"/>
                </a:lnTo>
                <a:lnTo>
                  <a:pt x="7536" y="5329"/>
                </a:lnTo>
                <a:lnTo>
                  <a:pt x="8252" y="5329"/>
                </a:lnTo>
                <a:lnTo>
                  <a:pt x="8252" y="4054"/>
                </a:lnTo>
                <a:lnTo>
                  <a:pt x="9633" y="3112"/>
                </a:lnTo>
                <a:lnTo>
                  <a:pt x="6591" y="3112"/>
                </a:lnTo>
                <a:lnTo>
                  <a:pt x="6575" y="2086"/>
                </a:lnTo>
                <a:lnTo>
                  <a:pt x="7536" y="1430"/>
                </a:lnTo>
                <a:lnTo>
                  <a:pt x="7536" y="2238"/>
                </a:lnTo>
                <a:lnTo>
                  <a:pt x="8252" y="2238"/>
                </a:lnTo>
                <a:lnTo>
                  <a:pt x="8252" y="941"/>
                </a:lnTo>
                <a:lnTo>
                  <a:pt x="9633" y="0"/>
                </a:lnTo>
                <a:close/>
              </a:path>
            </a:pathLst>
          </a:custGeom>
          <a:solidFill>
            <a:srgbClr val="86D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9"/>
          <p:cNvSpPr txBox="1"/>
          <p:nvPr/>
        </p:nvSpPr>
        <p:spPr>
          <a:xfrm>
            <a:off x="6009889" y="4020050"/>
            <a:ext cx="271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Total square footage of 1.75 million could be made resilient</a:t>
            </a:r>
            <a:endParaRPr b="1"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1" name="Google Shape;371;p19"/>
          <p:cNvSpPr txBox="1"/>
          <p:nvPr/>
        </p:nvSpPr>
        <p:spPr>
          <a:xfrm>
            <a:off x="2369344" y="3844975"/>
            <a:ext cx="428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76C608"/>
                </a:solidFill>
                <a:latin typeface="Ubuntu"/>
                <a:ea typeface="Ubuntu"/>
                <a:cs typeface="Ubuntu"/>
                <a:sym typeface="Ubuntu"/>
              </a:rPr>
              <a:t>Potential Benefits:</a:t>
            </a:r>
            <a:endParaRPr b="1" sz="2100">
              <a:solidFill>
                <a:srgbClr val="76C60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72" name="Google Shape;372;p19"/>
          <p:cNvSpPr/>
          <p:nvPr/>
        </p:nvSpPr>
        <p:spPr>
          <a:xfrm>
            <a:off x="2608550" y="47450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5" y="13003"/>
                </a:lnTo>
                <a:lnTo>
                  <a:pt x="30979" y="6503"/>
                </a:lnTo>
                <a:lnTo>
                  <a:pt x="27325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9"/>
          <p:cNvSpPr/>
          <p:nvPr/>
        </p:nvSpPr>
        <p:spPr>
          <a:xfrm>
            <a:off x="4175375" y="47450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9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9"/>
          <p:cNvSpPr/>
          <p:nvPr/>
        </p:nvSpPr>
        <p:spPr>
          <a:xfrm>
            <a:off x="5742252" y="4745000"/>
            <a:ext cx="793192" cy="321947"/>
          </a:xfrm>
          <a:custGeom>
            <a:rect b="b" l="l" r="r" t="t"/>
            <a:pathLst>
              <a:path extrusionOk="0" h="13004" w="30978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9"/>
          <p:cNvSpPr/>
          <p:nvPr/>
        </p:nvSpPr>
        <p:spPr>
          <a:xfrm>
            <a:off x="3391988" y="4745000"/>
            <a:ext cx="793166" cy="321947"/>
          </a:xfrm>
          <a:custGeom>
            <a:rect b="b" l="l" r="r" t="t"/>
            <a:pathLst>
              <a:path extrusionOk="0" h="13004" w="30977">
                <a:moveTo>
                  <a:pt x="0" y="1"/>
                </a:moveTo>
                <a:lnTo>
                  <a:pt x="3653" y="6503"/>
                </a:lnTo>
                <a:lnTo>
                  <a:pt x="0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76C6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9"/>
          <p:cNvSpPr/>
          <p:nvPr/>
        </p:nvSpPr>
        <p:spPr>
          <a:xfrm>
            <a:off x="4958813" y="4745000"/>
            <a:ext cx="793217" cy="321947"/>
          </a:xfrm>
          <a:custGeom>
            <a:rect b="b" l="l" r="r" t="t"/>
            <a:pathLst>
              <a:path extrusionOk="0" h="13004" w="30979">
                <a:moveTo>
                  <a:pt x="0" y="1"/>
                </a:moveTo>
                <a:lnTo>
                  <a:pt x="3654" y="6503"/>
                </a:lnTo>
                <a:lnTo>
                  <a:pt x="0" y="13003"/>
                </a:lnTo>
                <a:lnTo>
                  <a:pt x="27324" y="13003"/>
                </a:lnTo>
                <a:lnTo>
                  <a:pt x="30978" y="6503"/>
                </a:lnTo>
                <a:lnTo>
                  <a:pt x="27324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grpSp>
        <p:nvGrpSpPr>
          <p:cNvPr id="377" name="Google Shape;377;p19"/>
          <p:cNvGrpSpPr/>
          <p:nvPr/>
        </p:nvGrpSpPr>
        <p:grpSpPr>
          <a:xfrm>
            <a:off x="2921527" y="4821997"/>
            <a:ext cx="176532" cy="167741"/>
            <a:chOff x="-60988625" y="2310475"/>
            <a:chExt cx="316650" cy="311150"/>
          </a:xfrm>
        </p:grpSpPr>
        <p:sp>
          <p:nvSpPr>
            <p:cNvPr id="378" name="Google Shape;378;p19"/>
            <p:cNvSpPr/>
            <p:nvPr/>
          </p:nvSpPr>
          <p:spPr>
            <a:xfrm>
              <a:off x="-60988625" y="2310475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-60947675" y="2353025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-60947675" y="2415250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-60947675" y="2475875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-60947675" y="2538100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-60740525" y="2312050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19"/>
          <p:cNvGrpSpPr/>
          <p:nvPr/>
        </p:nvGrpSpPr>
        <p:grpSpPr>
          <a:xfrm>
            <a:off x="3702808" y="4826718"/>
            <a:ext cx="171431" cy="158553"/>
            <a:chOff x="5049750" y="832600"/>
            <a:chExt cx="505100" cy="483100"/>
          </a:xfrm>
        </p:grpSpPr>
        <p:sp>
          <p:nvSpPr>
            <p:cNvPr id="385" name="Google Shape;385;p19"/>
            <p:cNvSpPr/>
            <p:nvPr/>
          </p:nvSpPr>
          <p:spPr>
            <a:xfrm>
              <a:off x="5049750" y="832600"/>
              <a:ext cx="505100" cy="483100"/>
            </a:xfrm>
            <a:custGeom>
              <a:rect b="b" l="l" r="r" t="t"/>
              <a:pathLst>
                <a:path extrusionOk="0" h="19324" w="20204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5216725" y="889175"/>
              <a:ext cx="276000" cy="254400"/>
            </a:xfrm>
            <a:custGeom>
              <a:rect b="b" l="l" r="r" t="t"/>
              <a:pathLst>
                <a:path extrusionOk="0" h="10176" w="1104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7" name="Google Shape;387;p19"/>
          <p:cNvGrpSpPr/>
          <p:nvPr/>
        </p:nvGrpSpPr>
        <p:grpSpPr>
          <a:xfrm>
            <a:off x="5273388" y="4831670"/>
            <a:ext cx="163981" cy="148650"/>
            <a:chOff x="3865000" y="847675"/>
            <a:chExt cx="483150" cy="452925"/>
          </a:xfrm>
        </p:grpSpPr>
        <p:sp>
          <p:nvSpPr>
            <p:cNvPr id="388" name="Google Shape;388;p19"/>
            <p:cNvSpPr/>
            <p:nvPr/>
          </p:nvSpPr>
          <p:spPr>
            <a:xfrm>
              <a:off x="3865000" y="847675"/>
              <a:ext cx="483150" cy="452925"/>
            </a:xfrm>
            <a:custGeom>
              <a:rect b="b" l="l" r="r" t="t"/>
              <a:pathLst>
                <a:path extrusionOk="0" h="18117" w="19326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4173600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40688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39641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92" name="Google Shape;392;p19"/>
          <p:cNvGrpSpPr/>
          <p:nvPr/>
        </p:nvGrpSpPr>
        <p:grpSpPr>
          <a:xfrm>
            <a:off x="6061698" y="4820361"/>
            <a:ext cx="180923" cy="171232"/>
            <a:chOff x="-63669700" y="2646600"/>
            <a:chExt cx="324525" cy="317625"/>
          </a:xfrm>
        </p:grpSpPr>
        <p:sp>
          <p:nvSpPr>
            <p:cNvPr id="393" name="Google Shape;393;p19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5" name="Google Shape;395;p19"/>
          <p:cNvSpPr/>
          <p:nvPr/>
        </p:nvSpPr>
        <p:spPr>
          <a:xfrm>
            <a:off x="4513605" y="4818086"/>
            <a:ext cx="116716" cy="158542"/>
          </a:xfrm>
          <a:custGeom>
            <a:rect b="b" l="l" r="r" t="t"/>
            <a:pathLst>
              <a:path extrusionOk="0" h="14052" w="9106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9"/>
          <p:cNvSpPr/>
          <p:nvPr/>
        </p:nvSpPr>
        <p:spPr>
          <a:xfrm>
            <a:off x="561298" y="1161022"/>
            <a:ext cx="793141" cy="725301"/>
          </a:xfrm>
          <a:custGeom>
            <a:rect b="b" l="l" r="r" t="t"/>
            <a:pathLst>
              <a:path extrusionOk="0" h="11846" w="11815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9"/>
          <p:cNvSpPr/>
          <p:nvPr/>
        </p:nvSpPr>
        <p:spPr>
          <a:xfrm>
            <a:off x="2549750" y="848037"/>
            <a:ext cx="1418076" cy="139801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95B0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9"/>
          <p:cNvSpPr/>
          <p:nvPr/>
        </p:nvSpPr>
        <p:spPr>
          <a:xfrm>
            <a:off x="5021499" y="848025"/>
            <a:ext cx="1355365" cy="139801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95B0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9"/>
          <p:cNvSpPr/>
          <p:nvPr/>
        </p:nvSpPr>
        <p:spPr>
          <a:xfrm>
            <a:off x="7186212" y="824662"/>
            <a:ext cx="1418076" cy="139801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95B0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0" name="Google Shape;400;p19"/>
          <p:cNvGrpSpPr/>
          <p:nvPr/>
        </p:nvGrpSpPr>
        <p:grpSpPr>
          <a:xfrm>
            <a:off x="2879720" y="1354656"/>
            <a:ext cx="384789" cy="384789"/>
            <a:chOff x="4955395" y="1944176"/>
            <a:chExt cx="424477" cy="424477"/>
          </a:xfrm>
        </p:grpSpPr>
        <p:sp>
          <p:nvSpPr>
            <p:cNvPr id="401" name="Google Shape;401;p19"/>
            <p:cNvSpPr/>
            <p:nvPr/>
          </p:nvSpPr>
          <p:spPr>
            <a:xfrm>
              <a:off x="4955395" y="2024018"/>
              <a:ext cx="55087" cy="344593"/>
            </a:xfrm>
            <a:custGeom>
              <a:rect b="b" l="l" r="r" t="t"/>
              <a:pathLst>
                <a:path extrusionOk="0" h="8032" w="1284">
                  <a:moveTo>
                    <a:pt x="290" y="0"/>
                  </a:moveTo>
                  <a:lnTo>
                    <a:pt x="290" y="2"/>
                  </a:lnTo>
                  <a:cubicBezTo>
                    <a:pt x="130" y="2"/>
                    <a:pt x="0" y="131"/>
                    <a:pt x="0" y="291"/>
                  </a:cubicBezTo>
                  <a:lnTo>
                    <a:pt x="0" y="7742"/>
                  </a:lnTo>
                  <a:cubicBezTo>
                    <a:pt x="0" y="7901"/>
                    <a:pt x="130" y="8031"/>
                    <a:pt x="290" y="8031"/>
                  </a:cubicBezTo>
                  <a:lnTo>
                    <a:pt x="1283" y="8031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5021980" y="1944176"/>
              <a:ext cx="291308" cy="424477"/>
            </a:xfrm>
            <a:custGeom>
              <a:rect b="b" l="l" r="r" t="t"/>
              <a:pathLst>
                <a:path extrusionOk="0" h="9894" w="6790">
                  <a:moveTo>
                    <a:pt x="3396" y="1553"/>
                  </a:moveTo>
                  <a:cubicBezTo>
                    <a:pt x="3556" y="1553"/>
                    <a:pt x="3685" y="1683"/>
                    <a:pt x="3685" y="1843"/>
                  </a:cubicBezTo>
                  <a:lnTo>
                    <a:pt x="3685" y="2175"/>
                  </a:lnTo>
                  <a:lnTo>
                    <a:pt x="4017" y="2175"/>
                  </a:lnTo>
                  <a:cubicBezTo>
                    <a:pt x="4176" y="2175"/>
                    <a:pt x="4306" y="2304"/>
                    <a:pt x="4306" y="2464"/>
                  </a:cubicBezTo>
                  <a:cubicBezTo>
                    <a:pt x="4306" y="2623"/>
                    <a:pt x="4176" y="2753"/>
                    <a:pt x="4017" y="2753"/>
                  </a:cubicBezTo>
                  <a:lnTo>
                    <a:pt x="3685" y="2753"/>
                  </a:lnTo>
                  <a:lnTo>
                    <a:pt x="3685" y="3084"/>
                  </a:lnTo>
                  <a:cubicBezTo>
                    <a:pt x="3685" y="3244"/>
                    <a:pt x="3556" y="3374"/>
                    <a:pt x="3396" y="3374"/>
                  </a:cubicBezTo>
                  <a:cubicBezTo>
                    <a:pt x="3237" y="3374"/>
                    <a:pt x="3107" y="3244"/>
                    <a:pt x="3107" y="3084"/>
                  </a:cubicBezTo>
                  <a:lnTo>
                    <a:pt x="3107" y="2753"/>
                  </a:lnTo>
                  <a:lnTo>
                    <a:pt x="2776" y="2753"/>
                  </a:lnTo>
                  <a:cubicBezTo>
                    <a:pt x="2615" y="2753"/>
                    <a:pt x="2486" y="2623"/>
                    <a:pt x="2486" y="2464"/>
                  </a:cubicBezTo>
                  <a:cubicBezTo>
                    <a:pt x="2486" y="2304"/>
                    <a:pt x="2615" y="2175"/>
                    <a:pt x="2776" y="2175"/>
                  </a:cubicBezTo>
                  <a:lnTo>
                    <a:pt x="3107" y="2175"/>
                  </a:lnTo>
                  <a:lnTo>
                    <a:pt x="3107" y="1843"/>
                  </a:lnTo>
                  <a:cubicBezTo>
                    <a:pt x="3107" y="1683"/>
                    <a:pt x="3237" y="1553"/>
                    <a:pt x="3396" y="1553"/>
                  </a:cubicBezTo>
                  <a:close/>
                  <a:moveTo>
                    <a:pt x="2464" y="4501"/>
                  </a:moveTo>
                  <a:cubicBezTo>
                    <a:pt x="2541" y="4501"/>
                    <a:pt x="2614" y="4533"/>
                    <a:pt x="2669" y="4586"/>
                  </a:cubicBezTo>
                  <a:cubicBezTo>
                    <a:pt x="2723" y="4640"/>
                    <a:pt x="2755" y="4715"/>
                    <a:pt x="2755" y="4791"/>
                  </a:cubicBezTo>
                  <a:cubicBezTo>
                    <a:pt x="2753" y="4868"/>
                    <a:pt x="2723" y="4942"/>
                    <a:pt x="2669" y="4996"/>
                  </a:cubicBezTo>
                  <a:cubicBezTo>
                    <a:pt x="2615" y="5050"/>
                    <a:pt x="2541" y="5082"/>
                    <a:pt x="2464" y="5082"/>
                  </a:cubicBezTo>
                  <a:cubicBezTo>
                    <a:pt x="2388" y="5082"/>
                    <a:pt x="2313" y="5050"/>
                    <a:pt x="2258" y="4996"/>
                  </a:cubicBezTo>
                  <a:cubicBezTo>
                    <a:pt x="2204" y="4942"/>
                    <a:pt x="2172" y="4868"/>
                    <a:pt x="2172" y="4791"/>
                  </a:cubicBezTo>
                  <a:cubicBezTo>
                    <a:pt x="2172" y="4715"/>
                    <a:pt x="2204" y="4640"/>
                    <a:pt x="2258" y="4586"/>
                  </a:cubicBezTo>
                  <a:cubicBezTo>
                    <a:pt x="2312" y="4533"/>
                    <a:pt x="2386" y="4501"/>
                    <a:pt x="2464" y="4501"/>
                  </a:cubicBezTo>
                  <a:close/>
                  <a:moveTo>
                    <a:pt x="4325" y="4501"/>
                  </a:moveTo>
                  <a:cubicBezTo>
                    <a:pt x="4402" y="4501"/>
                    <a:pt x="4476" y="4533"/>
                    <a:pt x="4532" y="4586"/>
                  </a:cubicBezTo>
                  <a:cubicBezTo>
                    <a:pt x="4585" y="4640"/>
                    <a:pt x="4616" y="4715"/>
                    <a:pt x="4616" y="4791"/>
                  </a:cubicBezTo>
                  <a:cubicBezTo>
                    <a:pt x="4616" y="4868"/>
                    <a:pt x="4585" y="4942"/>
                    <a:pt x="4532" y="4996"/>
                  </a:cubicBezTo>
                  <a:cubicBezTo>
                    <a:pt x="4477" y="5050"/>
                    <a:pt x="4403" y="5082"/>
                    <a:pt x="4325" y="5082"/>
                  </a:cubicBezTo>
                  <a:cubicBezTo>
                    <a:pt x="4250" y="5082"/>
                    <a:pt x="4175" y="5050"/>
                    <a:pt x="4120" y="4996"/>
                  </a:cubicBezTo>
                  <a:cubicBezTo>
                    <a:pt x="4066" y="4942"/>
                    <a:pt x="4035" y="4868"/>
                    <a:pt x="4035" y="4791"/>
                  </a:cubicBezTo>
                  <a:cubicBezTo>
                    <a:pt x="4035" y="4715"/>
                    <a:pt x="4066" y="4640"/>
                    <a:pt x="4120" y="4586"/>
                  </a:cubicBezTo>
                  <a:cubicBezTo>
                    <a:pt x="4173" y="4533"/>
                    <a:pt x="4249" y="4501"/>
                    <a:pt x="4325" y="4501"/>
                  </a:cubicBezTo>
                  <a:close/>
                  <a:moveTo>
                    <a:pt x="2464" y="6365"/>
                  </a:moveTo>
                  <a:cubicBezTo>
                    <a:pt x="2541" y="6365"/>
                    <a:pt x="2614" y="6397"/>
                    <a:pt x="2669" y="6450"/>
                  </a:cubicBezTo>
                  <a:cubicBezTo>
                    <a:pt x="2723" y="6503"/>
                    <a:pt x="2755" y="6578"/>
                    <a:pt x="2755" y="6655"/>
                  </a:cubicBezTo>
                  <a:cubicBezTo>
                    <a:pt x="2753" y="6732"/>
                    <a:pt x="2723" y="6806"/>
                    <a:pt x="2669" y="6860"/>
                  </a:cubicBezTo>
                  <a:cubicBezTo>
                    <a:pt x="2615" y="6913"/>
                    <a:pt x="2541" y="6944"/>
                    <a:pt x="2464" y="6944"/>
                  </a:cubicBezTo>
                  <a:cubicBezTo>
                    <a:pt x="2386" y="6944"/>
                    <a:pt x="2313" y="6913"/>
                    <a:pt x="2258" y="6860"/>
                  </a:cubicBezTo>
                  <a:cubicBezTo>
                    <a:pt x="2204" y="6806"/>
                    <a:pt x="2172" y="6732"/>
                    <a:pt x="2172" y="6655"/>
                  </a:cubicBezTo>
                  <a:cubicBezTo>
                    <a:pt x="2172" y="6580"/>
                    <a:pt x="2204" y="6504"/>
                    <a:pt x="2258" y="6450"/>
                  </a:cubicBezTo>
                  <a:cubicBezTo>
                    <a:pt x="2312" y="6397"/>
                    <a:pt x="2386" y="6365"/>
                    <a:pt x="2464" y="6365"/>
                  </a:cubicBezTo>
                  <a:close/>
                  <a:moveTo>
                    <a:pt x="4325" y="6365"/>
                  </a:moveTo>
                  <a:cubicBezTo>
                    <a:pt x="4402" y="6365"/>
                    <a:pt x="4476" y="6397"/>
                    <a:pt x="4532" y="6450"/>
                  </a:cubicBezTo>
                  <a:cubicBezTo>
                    <a:pt x="4585" y="6503"/>
                    <a:pt x="4616" y="6578"/>
                    <a:pt x="4616" y="6654"/>
                  </a:cubicBezTo>
                  <a:cubicBezTo>
                    <a:pt x="4616" y="6732"/>
                    <a:pt x="4585" y="6806"/>
                    <a:pt x="4532" y="6860"/>
                  </a:cubicBezTo>
                  <a:cubicBezTo>
                    <a:pt x="4477" y="6913"/>
                    <a:pt x="4403" y="6944"/>
                    <a:pt x="4325" y="6944"/>
                  </a:cubicBezTo>
                  <a:cubicBezTo>
                    <a:pt x="4250" y="6944"/>
                    <a:pt x="4175" y="6913"/>
                    <a:pt x="4120" y="6860"/>
                  </a:cubicBezTo>
                  <a:cubicBezTo>
                    <a:pt x="4066" y="6806"/>
                    <a:pt x="4035" y="6732"/>
                    <a:pt x="4035" y="6654"/>
                  </a:cubicBezTo>
                  <a:cubicBezTo>
                    <a:pt x="4035" y="6578"/>
                    <a:pt x="4066" y="6503"/>
                    <a:pt x="4120" y="6450"/>
                  </a:cubicBezTo>
                  <a:cubicBezTo>
                    <a:pt x="4173" y="6397"/>
                    <a:pt x="4249" y="6365"/>
                    <a:pt x="4325" y="6365"/>
                  </a:cubicBezTo>
                  <a:close/>
                  <a:moveTo>
                    <a:pt x="290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49"/>
                    <a:pt x="130" y="579"/>
                    <a:pt x="290" y="579"/>
                  </a:cubicBezTo>
                  <a:lnTo>
                    <a:pt x="311" y="579"/>
                  </a:lnTo>
                  <a:lnTo>
                    <a:pt x="311" y="9893"/>
                  </a:lnTo>
                  <a:lnTo>
                    <a:pt x="3106" y="9893"/>
                  </a:lnTo>
                  <a:lnTo>
                    <a:pt x="3106" y="8672"/>
                  </a:lnTo>
                  <a:cubicBezTo>
                    <a:pt x="3106" y="8512"/>
                    <a:pt x="3235" y="8383"/>
                    <a:pt x="3395" y="8383"/>
                  </a:cubicBezTo>
                  <a:cubicBezTo>
                    <a:pt x="3554" y="8383"/>
                    <a:pt x="3684" y="8512"/>
                    <a:pt x="3684" y="8672"/>
                  </a:cubicBezTo>
                  <a:lnTo>
                    <a:pt x="3684" y="9893"/>
                  </a:lnTo>
                  <a:lnTo>
                    <a:pt x="6479" y="9893"/>
                  </a:lnTo>
                  <a:lnTo>
                    <a:pt x="6479" y="579"/>
                  </a:lnTo>
                  <a:lnTo>
                    <a:pt x="6500" y="579"/>
                  </a:lnTo>
                  <a:cubicBezTo>
                    <a:pt x="6659" y="579"/>
                    <a:pt x="6789" y="449"/>
                    <a:pt x="6789" y="290"/>
                  </a:cubicBezTo>
                  <a:cubicBezTo>
                    <a:pt x="6789" y="130"/>
                    <a:pt x="6659" y="1"/>
                    <a:pt x="6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5324786" y="2024061"/>
              <a:ext cx="55087" cy="344593"/>
            </a:xfrm>
            <a:custGeom>
              <a:rect b="b" l="l" r="r" t="t"/>
              <a:pathLst>
                <a:path extrusionOk="0" h="8032" w="1284">
                  <a:moveTo>
                    <a:pt x="0" y="1"/>
                  </a:moveTo>
                  <a:lnTo>
                    <a:pt x="0" y="8031"/>
                  </a:lnTo>
                  <a:lnTo>
                    <a:pt x="995" y="8031"/>
                  </a:lnTo>
                  <a:cubicBezTo>
                    <a:pt x="1155" y="8031"/>
                    <a:pt x="1284" y="7903"/>
                    <a:pt x="1284" y="7742"/>
                  </a:cubicBezTo>
                  <a:lnTo>
                    <a:pt x="1284" y="292"/>
                  </a:lnTo>
                  <a:cubicBezTo>
                    <a:pt x="1284" y="130"/>
                    <a:pt x="1155" y="1"/>
                    <a:pt x="9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4" name="Google Shape;404;p19"/>
          <p:cNvSpPr/>
          <p:nvPr/>
        </p:nvSpPr>
        <p:spPr>
          <a:xfrm>
            <a:off x="3317799" y="1303476"/>
            <a:ext cx="317272" cy="440382"/>
          </a:xfrm>
          <a:custGeom>
            <a:rect b="b" l="l" r="r" t="t"/>
            <a:pathLst>
              <a:path extrusionOk="0" h="9894" w="6166">
                <a:moveTo>
                  <a:pt x="2149" y="4191"/>
                </a:moveTo>
                <a:cubicBezTo>
                  <a:pt x="2226" y="4191"/>
                  <a:pt x="2300" y="4223"/>
                  <a:pt x="2354" y="4276"/>
                </a:cubicBezTo>
                <a:cubicBezTo>
                  <a:pt x="2409" y="4330"/>
                  <a:pt x="2440" y="4404"/>
                  <a:pt x="2440" y="4482"/>
                </a:cubicBezTo>
                <a:cubicBezTo>
                  <a:pt x="2440" y="4558"/>
                  <a:pt x="2410" y="4632"/>
                  <a:pt x="2354" y="4686"/>
                </a:cubicBezTo>
                <a:cubicBezTo>
                  <a:pt x="2301" y="4739"/>
                  <a:pt x="2227" y="4771"/>
                  <a:pt x="2149" y="4771"/>
                </a:cubicBezTo>
                <a:cubicBezTo>
                  <a:pt x="2074" y="4771"/>
                  <a:pt x="1998" y="4739"/>
                  <a:pt x="1945" y="4686"/>
                </a:cubicBezTo>
                <a:cubicBezTo>
                  <a:pt x="1891" y="4632"/>
                  <a:pt x="1860" y="4558"/>
                  <a:pt x="1860" y="4482"/>
                </a:cubicBezTo>
                <a:cubicBezTo>
                  <a:pt x="1860" y="4406"/>
                  <a:pt x="1891" y="4331"/>
                  <a:pt x="1945" y="4276"/>
                </a:cubicBezTo>
                <a:cubicBezTo>
                  <a:pt x="1998" y="4223"/>
                  <a:pt x="2074" y="4191"/>
                  <a:pt x="2149" y="4191"/>
                </a:cubicBezTo>
                <a:close/>
                <a:moveTo>
                  <a:pt x="4014" y="4191"/>
                </a:moveTo>
                <a:cubicBezTo>
                  <a:pt x="4090" y="4191"/>
                  <a:pt x="4165" y="4223"/>
                  <a:pt x="4218" y="4276"/>
                </a:cubicBezTo>
                <a:cubicBezTo>
                  <a:pt x="4272" y="4330"/>
                  <a:pt x="4303" y="4404"/>
                  <a:pt x="4303" y="4482"/>
                </a:cubicBezTo>
                <a:cubicBezTo>
                  <a:pt x="4303" y="4558"/>
                  <a:pt x="4272" y="4632"/>
                  <a:pt x="4218" y="4686"/>
                </a:cubicBezTo>
                <a:cubicBezTo>
                  <a:pt x="4165" y="4739"/>
                  <a:pt x="4090" y="4771"/>
                  <a:pt x="4014" y="4771"/>
                </a:cubicBezTo>
                <a:cubicBezTo>
                  <a:pt x="3938" y="4771"/>
                  <a:pt x="3863" y="4739"/>
                  <a:pt x="3809" y="4686"/>
                </a:cubicBezTo>
                <a:cubicBezTo>
                  <a:pt x="3755" y="4632"/>
                  <a:pt x="3724" y="4558"/>
                  <a:pt x="3724" y="4482"/>
                </a:cubicBezTo>
                <a:cubicBezTo>
                  <a:pt x="3724" y="4406"/>
                  <a:pt x="3755" y="4331"/>
                  <a:pt x="3809" y="4276"/>
                </a:cubicBezTo>
                <a:cubicBezTo>
                  <a:pt x="3862" y="4223"/>
                  <a:pt x="3936" y="4191"/>
                  <a:pt x="4014" y="4191"/>
                </a:cubicBezTo>
                <a:close/>
                <a:moveTo>
                  <a:pt x="2149" y="5588"/>
                </a:moveTo>
                <a:cubicBezTo>
                  <a:pt x="2226" y="5588"/>
                  <a:pt x="2300" y="5619"/>
                  <a:pt x="2354" y="5674"/>
                </a:cubicBezTo>
                <a:cubicBezTo>
                  <a:pt x="2409" y="5727"/>
                  <a:pt x="2440" y="5801"/>
                  <a:pt x="2440" y="5879"/>
                </a:cubicBezTo>
                <a:cubicBezTo>
                  <a:pt x="2440" y="5954"/>
                  <a:pt x="2410" y="6030"/>
                  <a:pt x="2354" y="6083"/>
                </a:cubicBezTo>
                <a:cubicBezTo>
                  <a:pt x="2301" y="6137"/>
                  <a:pt x="2227" y="6168"/>
                  <a:pt x="2149" y="6168"/>
                </a:cubicBezTo>
                <a:cubicBezTo>
                  <a:pt x="2074" y="6168"/>
                  <a:pt x="1998" y="6137"/>
                  <a:pt x="1945" y="6083"/>
                </a:cubicBezTo>
                <a:cubicBezTo>
                  <a:pt x="1891" y="6030"/>
                  <a:pt x="1860" y="5954"/>
                  <a:pt x="1860" y="5879"/>
                </a:cubicBezTo>
                <a:cubicBezTo>
                  <a:pt x="1860" y="5803"/>
                  <a:pt x="1891" y="5728"/>
                  <a:pt x="1945" y="5674"/>
                </a:cubicBezTo>
                <a:cubicBezTo>
                  <a:pt x="1998" y="5619"/>
                  <a:pt x="2074" y="5588"/>
                  <a:pt x="2149" y="5588"/>
                </a:cubicBezTo>
                <a:close/>
                <a:moveTo>
                  <a:pt x="4014" y="5588"/>
                </a:moveTo>
                <a:cubicBezTo>
                  <a:pt x="4090" y="5588"/>
                  <a:pt x="4165" y="5619"/>
                  <a:pt x="4218" y="5674"/>
                </a:cubicBezTo>
                <a:cubicBezTo>
                  <a:pt x="4272" y="5727"/>
                  <a:pt x="4303" y="5801"/>
                  <a:pt x="4303" y="5879"/>
                </a:cubicBezTo>
                <a:cubicBezTo>
                  <a:pt x="4303" y="5954"/>
                  <a:pt x="4272" y="6030"/>
                  <a:pt x="4218" y="6083"/>
                </a:cubicBezTo>
                <a:cubicBezTo>
                  <a:pt x="4165" y="6137"/>
                  <a:pt x="4090" y="6168"/>
                  <a:pt x="4014" y="6168"/>
                </a:cubicBezTo>
                <a:cubicBezTo>
                  <a:pt x="3938" y="6168"/>
                  <a:pt x="3863" y="6137"/>
                  <a:pt x="3809" y="6083"/>
                </a:cubicBezTo>
                <a:cubicBezTo>
                  <a:pt x="3755" y="6030"/>
                  <a:pt x="3724" y="5954"/>
                  <a:pt x="3724" y="5879"/>
                </a:cubicBezTo>
                <a:cubicBezTo>
                  <a:pt x="3724" y="5803"/>
                  <a:pt x="3755" y="5728"/>
                  <a:pt x="3809" y="5674"/>
                </a:cubicBezTo>
                <a:cubicBezTo>
                  <a:pt x="3862" y="5619"/>
                  <a:pt x="3936" y="5588"/>
                  <a:pt x="4014" y="5588"/>
                </a:cubicBezTo>
                <a:close/>
                <a:moveTo>
                  <a:pt x="2149" y="6985"/>
                </a:moveTo>
                <a:cubicBezTo>
                  <a:pt x="2226" y="6985"/>
                  <a:pt x="2300" y="7017"/>
                  <a:pt x="2354" y="7070"/>
                </a:cubicBezTo>
                <a:cubicBezTo>
                  <a:pt x="2409" y="7125"/>
                  <a:pt x="2440" y="7199"/>
                  <a:pt x="2440" y="7277"/>
                </a:cubicBezTo>
                <a:cubicBezTo>
                  <a:pt x="2440" y="7352"/>
                  <a:pt x="2410" y="7426"/>
                  <a:pt x="2354" y="7481"/>
                </a:cubicBezTo>
                <a:cubicBezTo>
                  <a:pt x="2301" y="7534"/>
                  <a:pt x="2227" y="7566"/>
                  <a:pt x="2149" y="7566"/>
                </a:cubicBezTo>
                <a:cubicBezTo>
                  <a:pt x="2074" y="7566"/>
                  <a:pt x="1998" y="7534"/>
                  <a:pt x="1945" y="7481"/>
                </a:cubicBezTo>
                <a:cubicBezTo>
                  <a:pt x="1891" y="7426"/>
                  <a:pt x="1860" y="7352"/>
                  <a:pt x="1860" y="7277"/>
                </a:cubicBezTo>
                <a:cubicBezTo>
                  <a:pt x="1860" y="7200"/>
                  <a:pt x="1891" y="7126"/>
                  <a:pt x="1945" y="7070"/>
                </a:cubicBezTo>
                <a:cubicBezTo>
                  <a:pt x="1998" y="7017"/>
                  <a:pt x="2074" y="6985"/>
                  <a:pt x="2149" y="6985"/>
                </a:cubicBezTo>
                <a:close/>
                <a:moveTo>
                  <a:pt x="4014" y="6985"/>
                </a:moveTo>
                <a:cubicBezTo>
                  <a:pt x="4090" y="6985"/>
                  <a:pt x="4165" y="7017"/>
                  <a:pt x="4218" y="7070"/>
                </a:cubicBezTo>
                <a:cubicBezTo>
                  <a:pt x="4272" y="7125"/>
                  <a:pt x="4303" y="7199"/>
                  <a:pt x="4303" y="7277"/>
                </a:cubicBezTo>
                <a:cubicBezTo>
                  <a:pt x="4303" y="7353"/>
                  <a:pt x="4272" y="7426"/>
                  <a:pt x="4218" y="7481"/>
                </a:cubicBezTo>
                <a:cubicBezTo>
                  <a:pt x="4165" y="7534"/>
                  <a:pt x="4090" y="7566"/>
                  <a:pt x="4014" y="7566"/>
                </a:cubicBezTo>
                <a:cubicBezTo>
                  <a:pt x="3938" y="7566"/>
                  <a:pt x="3863" y="7534"/>
                  <a:pt x="3809" y="7481"/>
                </a:cubicBezTo>
                <a:cubicBezTo>
                  <a:pt x="3755" y="7426"/>
                  <a:pt x="3724" y="7352"/>
                  <a:pt x="3724" y="7277"/>
                </a:cubicBezTo>
                <a:cubicBezTo>
                  <a:pt x="3724" y="7200"/>
                  <a:pt x="3755" y="7126"/>
                  <a:pt x="3809" y="7070"/>
                </a:cubicBezTo>
                <a:cubicBezTo>
                  <a:pt x="3862" y="7017"/>
                  <a:pt x="3936" y="6985"/>
                  <a:pt x="4014" y="6985"/>
                </a:cubicBezTo>
                <a:close/>
                <a:moveTo>
                  <a:pt x="3083" y="1"/>
                </a:moveTo>
                <a:cubicBezTo>
                  <a:pt x="2923" y="1"/>
                  <a:pt x="2793" y="130"/>
                  <a:pt x="2793" y="290"/>
                </a:cubicBezTo>
                <a:lnTo>
                  <a:pt x="2793" y="621"/>
                </a:lnTo>
                <a:lnTo>
                  <a:pt x="2151" y="621"/>
                </a:lnTo>
                <a:cubicBezTo>
                  <a:pt x="1992" y="621"/>
                  <a:pt x="1862" y="751"/>
                  <a:pt x="1862" y="910"/>
                </a:cubicBezTo>
                <a:lnTo>
                  <a:pt x="1862" y="2484"/>
                </a:lnTo>
                <a:lnTo>
                  <a:pt x="290" y="2484"/>
                </a:lnTo>
                <a:cubicBezTo>
                  <a:pt x="129" y="2484"/>
                  <a:pt x="1" y="2613"/>
                  <a:pt x="1" y="2773"/>
                </a:cubicBezTo>
                <a:cubicBezTo>
                  <a:pt x="1" y="2932"/>
                  <a:pt x="129" y="3062"/>
                  <a:pt x="290" y="3062"/>
                </a:cubicBezTo>
                <a:lnTo>
                  <a:pt x="311" y="3062"/>
                </a:lnTo>
                <a:lnTo>
                  <a:pt x="311" y="9604"/>
                </a:lnTo>
                <a:cubicBezTo>
                  <a:pt x="311" y="9765"/>
                  <a:pt x="441" y="9893"/>
                  <a:pt x="600" y="9893"/>
                </a:cubicBezTo>
                <a:lnTo>
                  <a:pt x="2793" y="9893"/>
                </a:lnTo>
                <a:lnTo>
                  <a:pt x="2793" y="8672"/>
                </a:lnTo>
                <a:cubicBezTo>
                  <a:pt x="2793" y="8513"/>
                  <a:pt x="2923" y="8383"/>
                  <a:pt x="3083" y="8383"/>
                </a:cubicBezTo>
                <a:cubicBezTo>
                  <a:pt x="3243" y="8383"/>
                  <a:pt x="3372" y="8513"/>
                  <a:pt x="3372" y="8672"/>
                </a:cubicBezTo>
                <a:lnTo>
                  <a:pt x="3372" y="9893"/>
                </a:lnTo>
                <a:lnTo>
                  <a:pt x="5565" y="9893"/>
                </a:lnTo>
                <a:cubicBezTo>
                  <a:pt x="5726" y="9893"/>
                  <a:pt x="5854" y="9765"/>
                  <a:pt x="5854" y="9604"/>
                </a:cubicBezTo>
                <a:lnTo>
                  <a:pt x="5854" y="3063"/>
                </a:lnTo>
                <a:lnTo>
                  <a:pt x="5876" y="3063"/>
                </a:lnTo>
                <a:cubicBezTo>
                  <a:pt x="6036" y="3063"/>
                  <a:pt x="6166" y="2934"/>
                  <a:pt x="6166" y="2774"/>
                </a:cubicBezTo>
                <a:cubicBezTo>
                  <a:pt x="6166" y="2613"/>
                  <a:pt x="6036" y="2484"/>
                  <a:pt x="5876" y="2484"/>
                </a:cubicBezTo>
                <a:lnTo>
                  <a:pt x="4303" y="2484"/>
                </a:lnTo>
                <a:lnTo>
                  <a:pt x="4303" y="910"/>
                </a:lnTo>
                <a:cubicBezTo>
                  <a:pt x="4303" y="751"/>
                  <a:pt x="4174" y="621"/>
                  <a:pt x="4014" y="621"/>
                </a:cubicBezTo>
                <a:lnTo>
                  <a:pt x="3372" y="621"/>
                </a:lnTo>
                <a:lnTo>
                  <a:pt x="3372" y="290"/>
                </a:lnTo>
                <a:cubicBezTo>
                  <a:pt x="3372" y="130"/>
                  <a:pt x="3243" y="1"/>
                  <a:pt x="30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3178787" y="1436049"/>
            <a:ext cx="268159" cy="307796"/>
          </a:xfrm>
          <a:custGeom>
            <a:rect b="b" l="l" r="r" t="t"/>
            <a:pathLst>
              <a:path extrusionOk="0" h="9893" w="9897">
                <a:moveTo>
                  <a:pt x="2105" y="580"/>
                </a:moveTo>
                <a:cubicBezTo>
                  <a:pt x="1999" y="789"/>
                  <a:pt x="1783" y="933"/>
                  <a:pt x="1533" y="933"/>
                </a:cubicBezTo>
                <a:cubicBezTo>
                  <a:pt x="1284" y="933"/>
                  <a:pt x="1067" y="790"/>
                  <a:pt x="961" y="580"/>
                </a:cubicBezTo>
                <a:close/>
                <a:moveTo>
                  <a:pt x="8937" y="580"/>
                </a:moveTo>
                <a:cubicBezTo>
                  <a:pt x="8830" y="789"/>
                  <a:pt x="8613" y="933"/>
                  <a:pt x="8364" y="933"/>
                </a:cubicBezTo>
                <a:cubicBezTo>
                  <a:pt x="8114" y="933"/>
                  <a:pt x="7897" y="790"/>
                  <a:pt x="7792" y="580"/>
                </a:cubicBezTo>
                <a:close/>
                <a:moveTo>
                  <a:pt x="290" y="1"/>
                </a:moveTo>
                <a:cubicBezTo>
                  <a:pt x="129" y="1"/>
                  <a:pt x="1" y="130"/>
                  <a:pt x="1" y="290"/>
                </a:cubicBezTo>
                <a:cubicBezTo>
                  <a:pt x="1" y="449"/>
                  <a:pt x="129" y="579"/>
                  <a:pt x="290" y="579"/>
                </a:cubicBezTo>
                <a:lnTo>
                  <a:pt x="346" y="579"/>
                </a:lnTo>
                <a:cubicBezTo>
                  <a:pt x="477" y="1113"/>
                  <a:pt x="959" y="1510"/>
                  <a:pt x="1532" y="1510"/>
                </a:cubicBezTo>
                <a:cubicBezTo>
                  <a:pt x="2106" y="1510"/>
                  <a:pt x="2588" y="1112"/>
                  <a:pt x="2719" y="579"/>
                </a:cubicBezTo>
                <a:lnTo>
                  <a:pt x="3086" y="579"/>
                </a:lnTo>
                <a:cubicBezTo>
                  <a:pt x="3952" y="579"/>
                  <a:pt x="4658" y="1285"/>
                  <a:pt x="4658" y="2152"/>
                </a:cubicBezTo>
                <a:lnTo>
                  <a:pt x="4658" y="9314"/>
                </a:lnTo>
                <a:lnTo>
                  <a:pt x="4016" y="9314"/>
                </a:lnTo>
                <a:cubicBezTo>
                  <a:pt x="3857" y="9314"/>
                  <a:pt x="3727" y="9443"/>
                  <a:pt x="3727" y="9603"/>
                </a:cubicBezTo>
                <a:cubicBezTo>
                  <a:pt x="3727" y="9762"/>
                  <a:pt x="3857" y="9892"/>
                  <a:pt x="4016" y="9892"/>
                </a:cubicBezTo>
                <a:lnTo>
                  <a:pt x="5880" y="9892"/>
                </a:lnTo>
                <a:cubicBezTo>
                  <a:pt x="6040" y="9892"/>
                  <a:pt x="6169" y="9762"/>
                  <a:pt x="6169" y="9603"/>
                </a:cubicBezTo>
                <a:cubicBezTo>
                  <a:pt x="6169" y="9443"/>
                  <a:pt x="6040" y="9314"/>
                  <a:pt x="5880" y="9314"/>
                </a:cubicBezTo>
                <a:lnTo>
                  <a:pt x="5239" y="9314"/>
                </a:lnTo>
                <a:lnTo>
                  <a:pt x="5239" y="2152"/>
                </a:lnTo>
                <a:cubicBezTo>
                  <a:pt x="5239" y="1285"/>
                  <a:pt x="5944" y="579"/>
                  <a:pt x="6811" y="579"/>
                </a:cubicBezTo>
                <a:lnTo>
                  <a:pt x="7178" y="579"/>
                </a:lnTo>
                <a:cubicBezTo>
                  <a:pt x="7309" y="1113"/>
                  <a:pt x="7790" y="1510"/>
                  <a:pt x="8364" y="1510"/>
                </a:cubicBezTo>
                <a:cubicBezTo>
                  <a:pt x="8938" y="1510"/>
                  <a:pt x="9419" y="1112"/>
                  <a:pt x="9550" y="579"/>
                </a:cubicBezTo>
                <a:lnTo>
                  <a:pt x="9607" y="579"/>
                </a:lnTo>
                <a:cubicBezTo>
                  <a:pt x="9766" y="579"/>
                  <a:pt x="9896" y="449"/>
                  <a:pt x="9896" y="290"/>
                </a:cubicBezTo>
                <a:cubicBezTo>
                  <a:pt x="9896" y="130"/>
                  <a:pt x="9766" y="1"/>
                  <a:pt x="9605" y="1"/>
                </a:cubicBezTo>
                <a:lnTo>
                  <a:pt x="6811" y="1"/>
                </a:lnTo>
                <a:cubicBezTo>
                  <a:pt x="6016" y="1"/>
                  <a:pt x="5320" y="432"/>
                  <a:pt x="4947" y="1076"/>
                </a:cubicBezTo>
                <a:cubicBezTo>
                  <a:pt x="4574" y="434"/>
                  <a:pt x="3879" y="1"/>
                  <a:pt x="3084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6" name="Google Shape;406;p19"/>
          <p:cNvGrpSpPr/>
          <p:nvPr/>
        </p:nvGrpSpPr>
        <p:grpSpPr>
          <a:xfrm>
            <a:off x="5309701" y="1122618"/>
            <a:ext cx="793136" cy="802082"/>
            <a:chOff x="-61354075" y="1940500"/>
            <a:chExt cx="314275" cy="312325"/>
          </a:xfrm>
        </p:grpSpPr>
        <p:sp>
          <p:nvSpPr>
            <p:cNvPr id="407" name="Google Shape;407;p19"/>
            <p:cNvSpPr/>
            <p:nvPr/>
          </p:nvSpPr>
          <p:spPr>
            <a:xfrm>
              <a:off x="-61354075" y="1940500"/>
              <a:ext cx="314275" cy="312325"/>
            </a:xfrm>
            <a:custGeom>
              <a:rect b="b" l="l" r="r" t="t"/>
              <a:pathLst>
                <a:path extrusionOk="0" h="12493" w="12571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-61268225" y="2024575"/>
              <a:ext cx="60650" cy="61475"/>
            </a:xfrm>
            <a:custGeom>
              <a:rect b="b" l="l" r="r" t="t"/>
              <a:pathLst>
                <a:path extrusionOk="0" h="2459" w="2426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-61187100" y="2107275"/>
              <a:ext cx="61450" cy="61475"/>
            </a:xfrm>
            <a:custGeom>
              <a:rect b="b" l="l" r="r" t="t"/>
              <a:pathLst>
                <a:path extrusionOk="0" h="2459" w="2458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-61250125" y="2044475"/>
              <a:ext cx="105575" cy="103600"/>
            </a:xfrm>
            <a:custGeom>
              <a:rect b="b" l="l" r="r" t="t"/>
              <a:pathLst>
                <a:path extrusionOk="0" h="4144" w="4223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411" name="Google Shape;411;p19"/>
          <p:cNvGrpSpPr/>
          <p:nvPr/>
        </p:nvGrpSpPr>
        <p:grpSpPr>
          <a:xfrm>
            <a:off x="7430541" y="1090115"/>
            <a:ext cx="907361" cy="867078"/>
            <a:chOff x="-65131525" y="1914325"/>
            <a:chExt cx="316650" cy="316625"/>
          </a:xfrm>
        </p:grpSpPr>
        <p:sp>
          <p:nvSpPr>
            <p:cNvPr id="412" name="Google Shape;412;p19"/>
            <p:cNvSpPr/>
            <p:nvPr/>
          </p:nvSpPr>
          <p:spPr>
            <a:xfrm>
              <a:off x="-65024400" y="1949750"/>
              <a:ext cx="103175" cy="247350"/>
            </a:xfrm>
            <a:custGeom>
              <a:rect b="b" l="l" r="r" t="t"/>
              <a:pathLst>
                <a:path extrusionOk="0" h="9894" w="4127">
                  <a:moveTo>
                    <a:pt x="2048" y="1"/>
                  </a:moveTo>
                  <a:cubicBezTo>
                    <a:pt x="1859" y="1"/>
                    <a:pt x="1638" y="190"/>
                    <a:pt x="1638" y="379"/>
                  </a:cubicBezTo>
                  <a:lnTo>
                    <a:pt x="1638" y="851"/>
                  </a:lnTo>
                  <a:cubicBezTo>
                    <a:pt x="725" y="1040"/>
                    <a:pt x="0" y="1891"/>
                    <a:pt x="0" y="2868"/>
                  </a:cubicBezTo>
                  <a:cubicBezTo>
                    <a:pt x="0" y="3970"/>
                    <a:pt x="977" y="4632"/>
                    <a:pt x="1827" y="5262"/>
                  </a:cubicBezTo>
                  <a:cubicBezTo>
                    <a:pt x="2552" y="5829"/>
                    <a:pt x="3308" y="6333"/>
                    <a:pt x="3308" y="6995"/>
                  </a:cubicBezTo>
                  <a:cubicBezTo>
                    <a:pt x="3308" y="7656"/>
                    <a:pt x="2772" y="8255"/>
                    <a:pt x="2079" y="8255"/>
                  </a:cubicBezTo>
                  <a:cubicBezTo>
                    <a:pt x="1418" y="8255"/>
                    <a:pt x="851" y="7688"/>
                    <a:pt x="851" y="6995"/>
                  </a:cubicBezTo>
                  <a:cubicBezTo>
                    <a:pt x="851" y="6774"/>
                    <a:pt x="662" y="6617"/>
                    <a:pt x="441" y="6617"/>
                  </a:cubicBezTo>
                  <a:cubicBezTo>
                    <a:pt x="189" y="6617"/>
                    <a:pt x="32" y="6806"/>
                    <a:pt x="32" y="6995"/>
                  </a:cubicBezTo>
                  <a:cubicBezTo>
                    <a:pt x="32" y="7971"/>
                    <a:pt x="756" y="8854"/>
                    <a:pt x="1701" y="9011"/>
                  </a:cubicBezTo>
                  <a:lnTo>
                    <a:pt x="1701" y="9484"/>
                  </a:lnTo>
                  <a:cubicBezTo>
                    <a:pt x="1701" y="9704"/>
                    <a:pt x="1890" y="9893"/>
                    <a:pt x="2079" y="9893"/>
                  </a:cubicBezTo>
                  <a:cubicBezTo>
                    <a:pt x="2268" y="9893"/>
                    <a:pt x="2489" y="9704"/>
                    <a:pt x="2489" y="9484"/>
                  </a:cubicBezTo>
                  <a:lnTo>
                    <a:pt x="2489" y="9011"/>
                  </a:lnTo>
                  <a:cubicBezTo>
                    <a:pt x="3434" y="8791"/>
                    <a:pt x="4127" y="7971"/>
                    <a:pt x="4127" y="6995"/>
                  </a:cubicBezTo>
                  <a:cubicBezTo>
                    <a:pt x="4127" y="5892"/>
                    <a:pt x="3151" y="5231"/>
                    <a:pt x="2331" y="4600"/>
                  </a:cubicBezTo>
                  <a:cubicBezTo>
                    <a:pt x="1575" y="4033"/>
                    <a:pt x="819" y="3529"/>
                    <a:pt x="819" y="2868"/>
                  </a:cubicBezTo>
                  <a:cubicBezTo>
                    <a:pt x="788" y="2143"/>
                    <a:pt x="1386" y="1607"/>
                    <a:pt x="2048" y="1607"/>
                  </a:cubicBezTo>
                  <a:cubicBezTo>
                    <a:pt x="2709" y="1607"/>
                    <a:pt x="3277" y="2143"/>
                    <a:pt x="3277" y="2868"/>
                  </a:cubicBezTo>
                  <a:cubicBezTo>
                    <a:pt x="3277" y="3088"/>
                    <a:pt x="3466" y="3246"/>
                    <a:pt x="3686" y="3246"/>
                  </a:cubicBezTo>
                  <a:cubicBezTo>
                    <a:pt x="3938" y="3246"/>
                    <a:pt x="4096" y="3057"/>
                    <a:pt x="4096" y="2868"/>
                  </a:cubicBezTo>
                  <a:cubicBezTo>
                    <a:pt x="4096" y="1891"/>
                    <a:pt x="3371" y="1009"/>
                    <a:pt x="2426" y="851"/>
                  </a:cubicBezTo>
                  <a:lnTo>
                    <a:pt x="2426" y="379"/>
                  </a:lnTo>
                  <a:cubicBezTo>
                    <a:pt x="2426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-65131525" y="1914325"/>
              <a:ext cx="316650" cy="316625"/>
            </a:xfrm>
            <a:custGeom>
              <a:rect b="b" l="l" r="r" t="t"/>
              <a:pathLst>
                <a:path extrusionOk="0" h="12665" w="12666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20"/>
          <p:cNvPicPr preferRelativeResize="0"/>
          <p:nvPr/>
        </p:nvPicPr>
        <p:blipFill rotWithShape="1">
          <a:blip r:embed="rId3">
            <a:alphaModFix/>
          </a:blip>
          <a:srcRect b="0" l="1279" r="1016" t="7791"/>
          <a:stretch/>
        </p:blipFill>
        <p:spPr>
          <a:xfrm>
            <a:off x="1121063" y="1043850"/>
            <a:ext cx="6901875" cy="366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0"/>
          <p:cNvSpPr txBox="1"/>
          <p:nvPr>
            <p:ph idx="4294967295" type="title"/>
          </p:nvPr>
        </p:nvSpPr>
        <p:spPr>
          <a:xfrm>
            <a:off x="311700" y="301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86D060"/>
                </a:solidFill>
                <a:latin typeface="Ubuntu"/>
                <a:ea typeface="Ubuntu"/>
                <a:cs typeface="Ubuntu"/>
                <a:sym typeface="Ubuntu"/>
              </a:rPr>
              <a:t>MICROGRID COMPONENTS</a:t>
            </a:r>
            <a:endParaRPr b="1" sz="3800">
              <a:solidFill>
                <a:srgbClr val="86D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D06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>
              <a:solidFill>
                <a:srgbClr val="86D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0" name="Google Shape;420;p20"/>
          <p:cNvSpPr/>
          <p:nvPr/>
        </p:nvSpPr>
        <p:spPr>
          <a:xfrm>
            <a:off x="5252150" y="1043850"/>
            <a:ext cx="687900" cy="634500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" name="Google Shape;421;p20"/>
          <p:cNvGrpSpPr/>
          <p:nvPr/>
        </p:nvGrpSpPr>
        <p:grpSpPr>
          <a:xfrm>
            <a:off x="5119567" y="1188609"/>
            <a:ext cx="435757" cy="421429"/>
            <a:chOff x="2529517" y="2039529"/>
            <a:chExt cx="420940" cy="416803"/>
          </a:xfrm>
        </p:grpSpPr>
        <p:sp>
          <p:nvSpPr>
            <p:cNvPr id="422" name="Google Shape;422;p20"/>
            <p:cNvSpPr/>
            <p:nvPr/>
          </p:nvSpPr>
          <p:spPr>
            <a:xfrm>
              <a:off x="2615015" y="2121028"/>
              <a:ext cx="249909" cy="249840"/>
            </a:xfrm>
            <a:custGeom>
              <a:rect b="b" l="l" r="r" t="t"/>
              <a:pathLst>
                <a:path extrusionOk="0" h="7247" w="7249">
                  <a:moveTo>
                    <a:pt x="3624" y="715"/>
                  </a:moveTo>
                  <a:cubicBezTo>
                    <a:pt x="5228" y="715"/>
                    <a:pt x="6533" y="2020"/>
                    <a:pt x="6533" y="3623"/>
                  </a:cubicBezTo>
                  <a:cubicBezTo>
                    <a:pt x="6533" y="5227"/>
                    <a:pt x="5228" y="6532"/>
                    <a:pt x="3624" y="6532"/>
                  </a:cubicBezTo>
                  <a:cubicBezTo>
                    <a:pt x="2021" y="6532"/>
                    <a:pt x="717" y="5227"/>
                    <a:pt x="717" y="3623"/>
                  </a:cubicBezTo>
                  <a:cubicBezTo>
                    <a:pt x="717" y="2020"/>
                    <a:pt x="2021" y="715"/>
                    <a:pt x="3624" y="715"/>
                  </a:cubicBezTo>
                  <a:close/>
                  <a:moveTo>
                    <a:pt x="3624" y="0"/>
                  </a:moveTo>
                  <a:cubicBezTo>
                    <a:pt x="1627" y="0"/>
                    <a:pt x="0" y="1626"/>
                    <a:pt x="0" y="3623"/>
                  </a:cubicBezTo>
                  <a:cubicBezTo>
                    <a:pt x="0" y="5622"/>
                    <a:pt x="1627" y="7247"/>
                    <a:pt x="3624" y="7247"/>
                  </a:cubicBezTo>
                  <a:cubicBezTo>
                    <a:pt x="5623" y="7247"/>
                    <a:pt x="7248" y="5622"/>
                    <a:pt x="7248" y="3623"/>
                  </a:cubicBezTo>
                  <a:cubicBezTo>
                    <a:pt x="7248" y="1626"/>
                    <a:pt x="5623" y="0"/>
                    <a:pt x="3624" y="0"/>
                  </a:cubicBezTo>
                  <a:close/>
                </a:path>
              </a:pathLst>
            </a:custGeom>
            <a:solidFill>
              <a:srgbClr val="86D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2529517" y="2045700"/>
              <a:ext cx="420940" cy="400496"/>
            </a:xfrm>
            <a:custGeom>
              <a:rect b="b" l="l" r="r" t="t"/>
              <a:pathLst>
                <a:path extrusionOk="0" h="11617" w="12210">
                  <a:moveTo>
                    <a:pt x="7702" y="892"/>
                  </a:moveTo>
                  <a:lnTo>
                    <a:pt x="8611" y="2358"/>
                  </a:lnTo>
                  <a:lnTo>
                    <a:pt x="10286" y="2770"/>
                  </a:lnTo>
                  <a:lnTo>
                    <a:pt x="10162" y="4490"/>
                  </a:lnTo>
                  <a:lnTo>
                    <a:pt x="11273" y="5808"/>
                  </a:lnTo>
                  <a:lnTo>
                    <a:pt x="10162" y="7126"/>
                  </a:lnTo>
                  <a:lnTo>
                    <a:pt x="10286" y="8846"/>
                  </a:lnTo>
                  <a:lnTo>
                    <a:pt x="8611" y="9259"/>
                  </a:lnTo>
                  <a:lnTo>
                    <a:pt x="7702" y="10726"/>
                  </a:lnTo>
                  <a:lnTo>
                    <a:pt x="6104" y="10073"/>
                  </a:lnTo>
                  <a:lnTo>
                    <a:pt x="4508" y="10726"/>
                  </a:lnTo>
                  <a:lnTo>
                    <a:pt x="3598" y="9259"/>
                  </a:lnTo>
                  <a:lnTo>
                    <a:pt x="1924" y="8846"/>
                  </a:lnTo>
                  <a:lnTo>
                    <a:pt x="2048" y="7126"/>
                  </a:lnTo>
                  <a:lnTo>
                    <a:pt x="936" y="5808"/>
                  </a:lnTo>
                  <a:lnTo>
                    <a:pt x="2048" y="4490"/>
                  </a:lnTo>
                  <a:lnTo>
                    <a:pt x="1924" y="2770"/>
                  </a:lnTo>
                  <a:lnTo>
                    <a:pt x="3598" y="2358"/>
                  </a:lnTo>
                  <a:lnTo>
                    <a:pt x="4508" y="892"/>
                  </a:lnTo>
                  <a:lnTo>
                    <a:pt x="6104" y="1544"/>
                  </a:lnTo>
                  <a:lnTo>
                    <a:pt x="7702" y="892"/>
                  </a:lnTo>
                  <a:close/>
                  <a:moveTo>
                    <a:pt x="4218" y="1"/>
                  </a:moveTo>
                  <a:lnTo>
                    <a:pt x="3144" y="1733"/>
                  </a:lnTo>
                  <a:lnTo>
                    <a:pt x="1165" y="2219"/>
                  </a:lnTo>
                  <a:lnTo>
                    <a:pt x="1313" y="4252"/>
                  </a:lnTo>
                  <a:lnTo>
                    <a:pt x="0" y="5808"/>
                  </a:lnTo>
                  <a:lnTo>
                    <a:pt x="1313" y="7366"/>
                  </a:lnTo>
                  <a:lnTo>
                    <a:pt x="1165" y="9397"/>
                  </a:lnTo>
                  <a:lnTo>
                    <a:pt x="3144" y="9884"/>
                  </a:lnTo>
                  <a:lnTo>
                    <a:pt x="4218" y="11616"/>
                  </a:lnTo>
                  <a:lnTo>
                    <a:pt x="6104" y="10846"/>
                  </a:lnTo>
                  <a:lnTo>
                    <a:pt x="7992" y="11616"/>
                  </a:lnTo>
                  <a:lnTo>
                    <a:pt x="9065" y="9884"/>
                  </a:lnTo>
                  <a:lnTo>
                    <a:pt x="11043" y="9397"/>
                  </a:lnTo>
                  <a:lnTo>
                    <a:pt x="10896" y="7366"/>
                  </a:lnTo>
                  <a:lnTo>
                    <a:pt x="12209" y="5808"/>
                  </a:lnTo>
                  <a:lnTo>
                    <a:pt x="10896" y="4252"/>
                  </a:lnTo>
                  <a:lnTo>
                    <a:pt x="11043" y="2219"/>
                  </a:lnTo>
                  <a:lnTo>
                    <a:pt x="9065" y="1733"/>
                  </a:lnTo>
                  <a:lnTo>
                    <a:pt x="7992" y="1"/>
                  </a:lnTo>
                  <a:lnTo>
                    <a:pt x="6104" y="772"/>
                  </a:lnTo>
                  <a:lnTo>
                    <a:pt x="4218" y="1"/>
                  </a:lnTo>
                  <a:close/>
                </a:path>
              </a:pathLst>
            </a:custGeom>
            <a:solidFill>
              <a:srgbClr val="86D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2857271" y="2039564"/>
              <a:ext cx="53609" cy="53574"/>
            </a:xfrm>
            <a:custGeom>
              <a:rect b="b" l="l" r="r" t="t"/>
              <a:pathLst>
                <a:path extrusionOk="0" h="1554" w="1555">
                  <a:moveTo>
                    <a:pt x="1048" y="0"/>
                  </a:moveTo>
                  <a:lnTo>
                    <a:pt x="0" y="1048"/>
                  </a:lnTo>
                  <a:lnTo>
                    <a:pt x="507" y="1554"/>
                  </a:lnTo>
                  <a:lnTo>
                    <a:pt x="1555" y="50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86D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2568439" y="2039529"/>
              <a:ext cx="53609" cy="53574"/>
            </a:xfrm>
            <a:custGeom>
              <a:rect b="b" l="l" r="r" t="t"/>
              <a:pathLst>
                <a:path extrusionOk="0" h="1554" w="1555">
                  <a:moveTo>
                    <a:pt x="507" y="0"/>
                  </a:moveTo>
                  <a:lnTo>
                    <a:pt x="0" y="506"/>
                  </a:lnTo>
                  <a:lnTo>
                    <a:pt x="1048" y="1554"/>
                  </a:lnTo>
                  <a:lnTo>
                    <a:pt x="1555" y="1048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86D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2857236" y="2402689"/>
              <a:ext cx="53609" cy="53643"/>
            </a:xfrm>
            <a:custGeom>
              <a:rect b="b" l="l" r="r" t="t"/>
              <a:pathLst>
                <a:path extrusionOk="0" h="1556" w="1555">
                  <a:moveTo>
                    <a:pt x="507" y="1"/>
                  </a:moveTo>
                  <a:lnTo>
                    <a:pt x="0" y="507"/>
                  </a:lnTo>
                  <a:lnTo>
                    <a:pt x="1048" y="1555"/>
                  </a:lnTo>
                  <a:lnTo>
                    <a:pt x="1555" y="1049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86D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2568405" y="2402654"/>
              <a:ext cx="53609" cy="53643"/>
            </a:xfrm>
            <a:custGeom>
              <a:rect b="b" l="l" r="r" t="t"/>
              <a:pathLst>
                <a:path extrusionOk="0" h="1556" w="1555">
                  <a:moveTo>
                    <a:pt x="1048" y="1"/>
                  </a:moveTo>
                  <a:lnTo>
                    <a:pt x="0" y="1049"/>
                  </a:lnTo>
                  <a:lnTo>
                    <a:pt x="507" y="1555"/>
                  </a:lnTo>
                  <a:lnTo>
                    <a:pt x="1555" y="507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86D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8" name="Google Shape;428;p20"/>
          <p:cNvSpPr txBox="1"/>
          <p:nvPr/>
        </p:nvSpPr>
        <p:spPr>
          <a:xfrm>
            <a:off x="5555325" y="113772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6D060"/>
                </a:solidFill>
                <a:latin typeface="Fira Sans"/>
                <a:ea typeface="Fira Sans"/>
                <a:cs typeface="Fira Sans"/>
                <a:sym typeface="Fira Sans"/>
              </a:rPr>
              <a:t>78% of rooftop capacity</a:t>
            </a:r>
            <a:r>
              <a:rPr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6D060"/>
                </a:solidFill>
                <a:latin typeface="Fira Sans"/>
                <a:ea typeface="Fira Sans"/>
                <a:cs typeface="Fira Sans"/>
                <a:sym typeface="Fira Sans"/>
              </a:rPr>
              <a:t>83% of canopy</a:t>
            </a:r>
            <a:r>
              <a:rPr lang="en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1100">
                <a:solidFill>
                  <a:srgbClr val="86D060"/>
                </a:solidFill>
                <a:latin typeface="Fira Sans"/>
                <a:ea typeface="Fira Sans"/>
                <a:cs typeface="Fira Sans"/>
                <a:sym typeface="Fira Sans"/>
              </a:rPr>
              <a:t>capacity</a:t>
            </a:r>
            <a:endParaRPr b="1">
              <a:solidFill>
                <a:srgbClr val="86D06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29" name="Google Shape;429;p20"/>
          <p:cNvSpPr/>
          <p:nvPr/>
        </p:nvSpPr>
        <p:spPr>
          <a:xfrm>
            <a:off x="2608525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5" y="13003"/>
                </a:lnTo>
                <a:lnTo>
                  <a:pt x="30979" y="6503"/>
                </a:lnTo>
                <a:lnTo>
                  <a:pt x="27325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0"/>
          <p:cNvSpPr/>
          <p:nvPr/>
        </p:nvSpPr>
        <p:spPr>
          <a:xfrm>
            <a:off x="4175350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9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5742227" y="4732900"/>
            <a:ext cx="793192" cy="321947"/>
          </a:xfrm>
          <a:custGeom>
            <a:rect b="b" l="l" r="r" t="t"/>
            <a:pathLst>
              <a:path extrusionOk="0" h="13004" w="30978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3391963" y="4732900"/>
            <a:ext cx="793166" cy="321947"/>
          </a:xfrm>
          <a:custGeom>
            <a:rect b="b" l="l" r="r" t="t"/>
            <a:pathLst>
              <a:path extrusionOk="0" h="13004" w="30977">
                <a:moveTo>
                  <a:pt x="0" y="1"/>
                </a:moveTo>
                <a:lnTo>
                  <a:pt x="3653" y="6503"/>
                </a:lnTo>
                <a:lnTo>
                  <a:pt x="0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76C6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4958788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0" y="1"/>
                </a:moveTo>
                <a:lnTo>
                  <a:pt x="3654" y="6503"/>
                </a:lnTo>
                <a:lnTo>
                  <a:pt x="0" y="13003"/>
                </a:lnTo>
                <a:lnTo>
                  <a:pt x="27324" y="13003"/>
                </a:lnTo>
                <a:lnTo>
                  <a:pt x="30978" y="6503"/>
                </a:lnTo>
                <a:lnTo>
                  <a:pt x="27324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grpSp>
        <p:nvGrpSpPr>
          <p:cNvPr id="434" name="Google Shape;434;p20"/>
          <p:cNvGrpSpPr/>
          <p:nvPr/>
        </p:nvGrpSpPr>
        <p:grpSpPr>
          <a:xfrm>
            <a:off x="2921502" y="4809897"/>
            <a:ext cx="176532" cy="167741"/>
            <a:chOff x="-60988625" y="2310475"/>
            <a:chExt cx="316650" cy="311150"/>
          </a:xfrm>
        </p:grpSpPr>
        <p:sp>
          <p:nvSpPr>
            <p:cNvPr id="435" name="Google Shape;435;p20"/>
            <p:cNvSpPr/>
            <p:nvPr/>
          </p:nvSpPr>
          <p:spPr>
            <a:xfrm>
              <a:off x="-60988625" y="2310475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-60947675" y="2353025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-60947675" y="2415250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-60947675" y="2475875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-60947675" y="2538100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-60740525" y="2312050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20"/>
          <p:cNvGrpSpPr/>
          <p:nvPr/>
        </p:nvGrpSpPr>
        <p:grpSpPr>
          <a:xfrm>
            <a:off x="3702783" y="4814618"/>
            <a:ext cx="171431" cy="158553"/>
            <a:chOff x="5049750" y="832600"/>
            <a:chExt cx="505100" cy="483100"/>
          </a:xfrm>
        </p:grpSpPr>
        <p:sp>
          <p:nvSpPr>
            <p:cNvPr id="442" name="Google Shape;442;p20"/>
            <p:cNvSpPr/>
            <p:nvPr/>
          </p:nvSpPr>
          <p:spPr>
            <a:xfrm>
              <a:off x="5049750" y="832600"/>
              <a:ext cx="505100" cy="483100"/>
            </a:xfrm>
            <a:custGeom>
              <a:rect b="b" l="l" r="r" t="t"/>
              <a:pathLst>
                <a:path extrusionOk="0" h="19324" w="20204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5216725" y="889175"/>
              <a:ext cx="276000" cy="254400"/>
            </a:xfrm>
            <a:custGeom>
              <a:rect b="b" l="l" r="r" t="t"/>
              <a:pathLst>
                <a:path extrusionOk="0" h="10176" w="1104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4" name="Google Shape;444;p20"/>
          <p:cNvGrpSpPr/>
          <p:nvPr/>
        </p:nvGrpSpPr>
        <p:grpSpPr>
          <a:xfrm>
            <a:off x="5273363" y="4819570"/>
            <a:ext cx="163981" cy="148650"/>
            <a:chOff x="3865000" y="847675"/>
            <a:chExt cx="483150" cy="452925"/>
          </a:xfrm>
        </p:grpSpPr>
        <p:sp>
          <p:nvSpPr>
            <p:cNvPr id="445" name="Google Shape;445;p20"/>
            <p:cNvSpPr/>
            <p:nvPr/>
          </p:nvSpPr>
          <p:spPr>
            <a:xfrm>
              <a:off x="3865000" y="847675"/>
              <a:ext cx="483150" cy="452925"/>
            </a:xfrm>
            <a:custGeom>
              <a:rect b="b" l="l" r="r" t="t"/>
              <a:pathLst>
                <a:path extrusionOk="0" h="18117" w="19326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4173600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40688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39641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49" name="Google Shape;449;p20"/>
          <p:cNvGrpSpPr/>
          <p:nvPr/>
        </p:nvGrpSpPr>
        <p:grpSpPr>
          <a:xfrm>
            <a:off x="6061673" y="4808261"/>
            <a:ext cx="180923" cy="171232"/>
            <a:chOff x="-63669700" y="2646600"/>
            <a:chExt cx="324525" cy="317625"/>
          </a:xfrm>
        </p:grpSpPr>
        <p:sp>
          <p:nvSpPr>
            <p:cNvPr id="450" name="Google Shape;450;p20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" name="Google Shape;452;p20"/>
          <p:cNvSpPr/>
          <p:nvPr/>
        </p:nvSpPr>
        <p:spPr>
          <a:xfrm>
            <a:off x="4513580" y="4805986"/>
            <a:ext cx="116716" cy="158542"/>
          </a:xfrm>
          <a:custGeom>
            <a:rect b="b" l="l" r="r" t="t"/>
            <a:pathLst>
              <a:path extrusionOk="0" h="14052" w="9106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"/>
          <p:cNvSpPr/>
          <p:nvPr/>
        </p:nvSpPr>
        <p:spPr>
          <a:xfrm>
            <a:off x="811975" y="20375"/>
            <a:ext cx="180900" cy="7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1"/>
          <p:cNvSpPr/>
          <p:nvPr/>
        </p:nvSpPr>
        <p:spPr>
          <a:xfrm>
            <a:off x="1421995" y="192155"/>
            <a:ext cx="6088200" cy="57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1"/>
          <p:cNvSpPr txBox="1"/>
          <p:nvPr/>
        </p:nvSpPr>
        <p:spPr>
          <a:xfrm>
            <a:off x="961056" y="54225"/>
            <a:ext cx="72219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86D060"/>
                </a:solidFill>
                <a:latin typeface="Ubuntu"/>
                <a:ea typeface="Ubuntu"/>
                <a:cs typeface="Ubuntu"/>
                <a:sym typeface="Ubuntu"/>
              </a:rPr>
              <a:t>POTENTIAL MICROGRID SITES</a:t>
            </a:r>
            <a:endParaRPr b="1" sz="3800">
              <a:solidFill>
                <a:srgbClr val="86D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0" name="Google Shape;460;p21"/>
          <p:cNvSpPr/>
          <p:nvPr/>
        </p:nvSpPr>
        <p:spPr>
          <a:xfrm>
            <a:off x="2608525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5" y="13003"/>
                </a:lnTo>
                <a:lnTo>
                  <a:pt x="30979" y="6503"/>
                </a:lnTo>
                <a:lnTo>
                  <a:pt x="27325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1"/>
          <p:cNvSpPr/>
          <p:nvPr/>
        </p:nvSpPr>
        <p:spPr>
          <a:xfrm>
            <a:off x="4175350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9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1"/>
          <p:cNvSpPr/>
          <p:nvPr/>
        </p:nvSpPr>
        <p:spPr>
          <a:xfrm>
            <a:off x="5742227" y="4732900"/>
            <a:ext cx="793192" cy="321947"/>
          </a:xfrm>
          <a:custGeom>
            <a:rect b="b" l="l" r="r" t="t"/>
            <a:pathLst>
              <a:path extrusionOk="0" h="13004" w="30978">
                <a:moveTo>
                  <a:pt x="1" y="1"/>
                </a:moveTo>
                <a:lnTo>
                  <a:pt x="3655" y="6503"/>
                </a:lnTo>
                <a:lnTo>
                  <a:pt x="1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1"/>
          <p:cNvSpPr/>
          <p:nvPr/>
        </p:nvSpPr>
        <p:spPr>
          <a:xfrm>
            <a:off x="3391963" y="4732900"/>
            <a:ext cx="793166" cy="321947"/>
          </a:xfrm>
          <a:custGeom>
            <a:rect b="b" l="l" r="r" t="t"/>
            <a:pathLst>
              <a:path extrusionOk="0" h="13004" w="30977">
                <a:moveTo>
                  <a:pt x="0" y="1"/>
                </a:moveTo>
                <a:lnTo>
                  <a:pt x="3653" y="6503"/>
                </a:lnTo>
                <a:lnTo>
                  <a:pt x="0" y="13003"/>
                </a:lnTo>
                <a:lnTo>
                  <a:pt x="27323" y="13003"/>
                </a:lnTo>
                <a:lnTo>
                  <a:pt x="30977" y="6503"/>
                </a:lnTo>
                <a:lnTo>
                  <a:pt x="27323" y="1"/>
                </a:lnTo>
                <a:close/>
              </a:path>
            </a:pathLst>
          </a:custGeom>
          <a:solidFill>
            <a:srgbClr val="76C6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1"/>
          <p:cNvSpPr/>
          <p:nvPr/>
        </p:nvSpPr>
        <p:spPr>
          <a:xfrm>
            <a:off x="4958788" y="4732900"/>
            <a:ext cx="793217" cy="321947"/>
          </a:xfrm>
          <a:custGeom>
            <a:rect b="b" l="l" r="r" t="t"/>
            <a:pathLst>
              <a:path extrusionOk="0" h="13004" w="30979">
                <a:moveTo>
                  <a:pt x="0" y="1"/>
                </a:moveTo>
                <a:lnTo>
                  <a:pt x="3654" y="6503"/>
                </a:lnTo>
                <a:lnTo>
                  <a:pt x="0" y="13003"/>
                </a:lnTo>
                <a:lnTo>
                  <a:pt x="27324" y="13003"/>
                </a:lnTo>
                <a:lnTo>
                  <a:pt x="30978" y="6503"/>
                </a:lnTo>
                <a:lnTo>
                  <a:pt x="27324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grpSp>
        <p:nvGrpSpPr>
          <p:cNvPr id="465" name="Google Shape;465;p21"/>
          <p:cNvGrpSpPr/>
          <p:nvPr/>
        </p:nvGrpSpPr>
        <p:grpSpPr>
          <a:xfrm>
            <a:off x="2921502" y="4809897"/>
            <a:ext cx="176532" cy="167741"/>
            <a:chOff x="-60988625" y="2310475"/>
            <a:chExt cx="316650" cy="311150"/>
          </a:xfrm>
        </p:grpSpPr>
        <p:sp>
          <p:nvSpPr>
            <p:cNvPr id="466" name="Google Shape;466;p21"/>
            <p:cNvSpPr/>
            <p:nvPr/>
          </p:nvSpPr>
          <p:spPr>
            <a:xfrm>
              <a:off x="-60988625" y="2310475"/>
              <a:ext cx="311125" cy="311150"/>
            </a:xfrm>
            <a:custGeom>
              <a:rect b="b" l="l" r="r" t="t"/>
              <a:pathLst>
                <a:path extrusionOk="0" h="12446" w="12445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>
              <a:off x="-60947675" y="2353025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-60947675" y="2415250"/>
              <a:ext cx="145725" cy="20500"/>
            </a:xfrm>
            <a:custGeom>
              <a:rect b="b" l="l" r="r" t="t"/>
              <a:pathLst>
                <a:path extrusionOk="0" h="820" w="5829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-60947675" y="2475875"/>
              <a:ext cx="145725" cy="22100"/>
            </a:xfrm>
            <a:custGeom>
              <a:rect b="b" l="l" r="r" t="t"/>
              <a:pathLst>
                <a:path extrusionOk="0" h="884" w="5829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-60947675" y="2538100"/>
              <a:ext cx="145725" cy="22075"/>
            </a:xfrm>
            <a:custGeom>
              <a:rect b="b" l="l" r="r" t="t"/>
              <a:pathLst>
                <a:path extrusionOk="0" h="883" w="5829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-60740525" y="2312050"/>
              <a:ext cx="68550" cy="233950"/>
            </a:xfrm>
            <a:custGeom>
              <a:rect b="b" l="l" r="r" t="t"/>
              <a:pathLst>
                <a:path extrusionOk="0" h="9358" w="2742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21"/>
          <p:cNvGrpSpPr/>
          <p:nvPr/>
        </p:nvGrpSpPr>
        <p:grpSpPr>
          <a:xfrm>
            <a:off x="3702783" y="4814618"/>
            <a:ext cx="171431" cy="158553"/>
            <a:chOff x="5049750" y="832600"/>
            <a:chExt cx="505100" cy="483100"/>
          </a:xfrm>
        </p:grpSpPr>
        <p:sp>
          <p:nvSpPr>
            <p:cNvPr id="473" name="Google Shape;473;p21"/>
            <p:cNvSpPr/>
            <p:nvPr/>
          </p:nvSpPr>
          <p:spPr>
            <a:xfrm>
              <a:off x="5049750" y="832600"/>
              <a:ext cx="505100" cy="483100"/>
            </a:xfrm>
            <a:custGeom>
              <a:rect b="b" l="l" r="r" t="t"/>
              <a:pathLst>
                <a:path extrusionOk="0" h="19324" w="20204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5216725" y="889175"/>
              <a:ext cx="276000" cy="254400"/>
            </a:xfrm>
            <a:custGeom>
              <a:rect b="b" l="l" r="r" t="t"/>
              <a:pathLst>
                <a:path extrusionOk="0" h="10176" w="1104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5" name="Google Shape;475;p21"/>
          <p:cNvGrpSpPr/>
          <p:nvPr/>
        </p:nvGrpSpPr>
        <p:grpSpPr>
          <a:xfrm>
            <a:off x="5273363" y="4819570"/>
            <a:ext cx="163981" cy="148650"/>
            <a:chOff x="3865000" y="847675"/>
            <a:chExt cx="483150" cy="452925"/>
          </a:xfrm>
        </p:grpSpPr>
        <p:sp>
          <p:nvSpPr>
            <p:cNvPr id="476" name="Google Shape;476;p21"/>
            <p:cNvSpPr/>
            <p:nvPr/>
          </p:nvSpPr>
          <p:spPr>
            <a:xfrm>
              <a:off x="3865000" y="847675"/>
              <a:ext cx="483150" cy="452925"/>
            </a:xfrm>
            <a:custGeom>
              <a:rect b="b" l="l" r="r" t="t"/>
              <a:pathLst>
                <a:path extrusionOk="0" h="18117" w="19326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4173600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40688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39641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0" name="Google Shape;480;p21"/>
          <p:cNvGrpSpPr/>
          <p:nvPr/>
        </p:nvGrpSpPr>
        <p:grpSpPr>
          <a:xfrm>
            <a:off x="6061673" y="4808261"/>
            <a:ext cx="180923" cy="171232"/>
            <a:chOff x="-63669700" y="2646600"/>
            <a:chExt cx="324525" cy="317625"/>
          </a:xfrm>
        </p:grpSpPr>
        <p:sp>
          <p:nvSpPr>
            <p:cNvPr id="481" name="Google Shape;481;p21"/>
            <p:cNvSpPr/>
            <p:nvPr/>
          </p:nvSpPr>
          <p:spPr>
            <a:xfrm>
              <a:off x="-63669700" y="2646600"/>
              <a:ext cx="324525" cy="317550"/>
            </a:xfrm>
            <a:custGeom>
              <a:rect b="b" l="l" r="r" t="t"/>
              <a:pathLst>
                <a:path extrusionOk="0" h="12702" w="12981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-63532650" y="2901200"/>
              <a:ext cx="185900" cy="63025"/>
            </a:xfrm>
            <a:custGeom>
              <a:rect b="b" l="l" r="r" t="t"/>
              <a:pathLst>
                <a:path extrusionOk="0" h="2521" w="7436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3" name="Google Shape;483;p21"/>
          <p:cNvSpPr/>
          <p:nvPr/>
        </p:nvSpPr>
        <p:spPr>
          <a:xfrm>
            <a:off x="4513580" y="4805986"/>
            <a:ext cx="116716" cy="158542"/>
          </a:xfrm>
          <a:custGeom>
            <a:rect b="b" l="l" r="r" t="t"/>
            <a:pathLst>
              <a:path extrusionOk="0" h="14052" w="9106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4" name="Google Shape;4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353" y="775175"/>
            <a:ext cx="7435500" cy="394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