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4"/>
  </p:sldMasterIdLst>
  <p:notesMasterIdLst>
    <p:notesMasterId r:id="rId36"/>
  </p:notesMasterIdLst>
  <p:sldIdLst>
    <p:sldId id="347" r:id="rId5"/>
    <p:sldId id="392" r:id="rId6"/>
    <p:sldId id="436" r:id="rId7"/>
    <p:sldId id="437" r:id="rId8"/>
    <p:sldId id="438" r:id="rId9"/>
    <p:sldId id="439" r:id="rId10"/>
    <p:sldId id="440" r:id="rId11"/>
    <p:sldId id="441" r:id="rId12"/>
    <p:sldId id="393" r:id="rId13"/>
    <p:sldId id="398" r:id="rId14"/>
    <p:sldId id="397" r:id="rId15"/>
    <p:sldId id="417" r:id="rId16"/>
    <p:sldId id="415" r:id="rId17"/>
    <p:sldId id="419" r:id="rId18"/>
    <p:sldId id="428" r:id="rId19"/>
    <p:sldId id="435" r:id="rId20"/>
    <p:sldId id="418" r:id="rId21"/>
    <p:sldId id="427" r:id="rId22"/>
    <p:sldId id="433" r:id="rId23"/>
    <p:sldId id="429" r:id="rId24"/>
    <p:sldId id="420" r:id="rId25"/>
    <p:sldId id="430" r:id="rId26"/>
    <p:sldId id="431" r:id="rId27"/>
    <p:sldId id="421" r:id="rId28"/>
    <p:sldId id="432" r:id="rId29"/>
    <p:sldId id="422" r:id="rId30"/>
    <p:sldId id="434" r:id="rId31"/>
    <p:sldId id="424" r:id="rId32"/>
    <p:sldId id="423" r:id="rId33"/>
    <p:sldId id="425" r:id="rId34"/>
    <p:sldId id="416" r:id="rId3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Vidaloka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93535-114E-4E88-885F-79DB63FF13DC}" v="420" dt="2024-04-17T18:41:32.830"/>
  </p1510:revLst>
</p1510:revInfo>
</file>

<file path=ppt/tableStyles.xml><?xml version="1.0" encoding="utf-8"?>
<a:tblStyleLst xmlns:a="http://schemas.openxmlformats.org/drawingml/2006/main" def="{625C19A4-F02F-41EE-B11F-4C87D19DE7D2}">
  <a:tblStyle styleId="{625C19A4-F02F-41EE-B11F-4C87D19DE7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Lambert" userId="c1534f1a-aaf3-4ab6-8cc2-f89e44214fca" providerId="ADAL" clId="{4A132C25-64A7-4D10-9FD3-77F9CFF5EE76}"/>
    <pc:docChg chg="custSel modSld">
      <pc:chgData name="Samuel Lambert" userId="c1534f1a-aaf3-4ab6-8cc2-f89e44214fca" providerId="ADAL" clId="{4A132C25-64A7-4D10-9FD3-77F9CFF5EE76}" dt="2024-02-26T22:18:35.237" v="203" actId="20577"/>
      <pc:docMkLst>
        <pc:docMk/>
      </pc:docMkLst>
      <pc:sldChg chg="modNotesTx">
        <pc:chgData name="Samuel Lambert" userId="c1534f1a-aaf3-4ab6-8cc2-f89e44214fca" providerId="ADAL" clId="{4A132C25-64A7-4D10-9FD3-77F9CFF5EE76}" dt="2024-02-26T22:14:21.298" v="35" actId="20577"/>
        <pc:sldMkLst>
          <pc:docMk/>
          <pc:sldMk cId="1072549751" sldId="426"/>
        </pc:sldMkLst>
      </pc:sldChg>
      <pc:sldChg chg="modSp modNotesTx">
        <pc:chgData name="Samuel Lambert" userId="c1534f1a-aaf3-4ab6-8cc2-f89e44214fca" providerId="ADAL" clId="{4A132C25-64A7-4D10-9FD3-77F9CFF5EE76}" dt="2024-02-26T22:16:50.162" v="137" actId="20577"/>
        <pc:sldMkLst>
          <pc:docMk/>
          <pc:sldMk cId="1049712055" sldId="427"/>
        </pc:sldMkLst>
        <pc:spChg chg="mod">
          <ac:chgData name="Samuel Lambert" userId="c1534f1a-aaf3-4ab6-8cc2-f89e44214fca" providerId="ADAL" clId="{4A132C25-64A7-4D10-9FD3-77F9CFF5EE76}" dt="2024-02-26T22:16:50.162" v="137" actId="20577"/>
          <ac:spMkLst>
            <pc:docMk/>
            <pc:sldMk cId="1049712055" sldId="427"/>
            <ac:spMk id="6" creationId="{42B7BBBD-45DA-F86A-96FD-19B43BA13B5C}"/>
          </ac:spMkLst>
        </pc:spChg>
      </pc:sldChg>
      <pc:sldChg chg="modNotesTx">
        <pc:chgData name="Samuel Lambert" userId="c1534f1a-aaf3-4ab6-8cc2-f89e44214fca" providerId="ADAL" clId="{4A132C25-64A7-4D10-9FD3-77F9CFF5EE76}" dt="2024-02-26T22:17:26.509" v="158" actId="20577"/>
        <pc:sldMkLst>
          <pc:docMk/>
          <pc:sldMk cId="578323096" sldId="429"/>
        </pc:sldMkLst>
      </pc:sldChg>
      <pc:sldChg chg="modNotesTx">
        <pc:chgData name="Samuel Lambert" userId="c1534f1a-aaf3-4ab6-8cc2-f89e44214fca" providerId="ADAL" clId="{4A132C25-64A7-4D10-9FD3-77F9CFF5EE76}" dt="2024-02-26T22:16:42.280" v="134" actId="20577"/>
        <pc:sldMkLst>
          <pc:docMk/>
          <pc:sldMk cId="2555467056" sldId="433"/>
        </pc:sldMkLst>
      </pc:sldChg>
      <pc:sldChg chg="modNotesTx">
        <pc:chgData name="Samuel Lambert" userId="c1534f1a-aaf3-4ab6-8cc2-f89e44214fca" providerId="ADAL" clId="{4A132C25-64A7-4D10-9FD3-77F9CFF5EE76}" dt="2024-02-26T22:18:35.237" v="203" actId="20577"/>
        <pc:sldMkLst>
          <pc:docMk/>
          <pc:sldMk cId="712226918" sldId="434"/>
        </pc:sldMkLst>
      </pc:sldChg>
    </pc:docChg>
  </pc:docChgLst>
  <pc:docChgLst>
    <pc:chgData name="Lambert, Samuel" userId="c1534f1a-aaf3-4ab6-8cc2-f89e44214fca" providerId="ADAL" clId="{5751ADF3-E081-4D76-BBE8-B0270968C8D9}"/>
    <pc:docChg chg="delSld delMainMaster">
      <pc:chgData name="Lambert, Samuel" userId="c1534f1a-aaf3-4ab6-8cc2-f89e44214fca" providerId="ADAL" clId="{5751ADF3-E081-4D76-BBE8-B0270968C8D9}" dt="2024-04-17T19:42:36.956" v="89" actId="47"/>
      <pc:docMkLst>
        <pc:docMk/>
      </pc:docMkLst>
      <pc:sldChg chg="del">
        <pc:chgData name="Lambert, Samuel" userId="c1534f1a-aaf3-4ab6-8cc2-f89e44214fca" providerId="ADAL" clId="{5751ADF3-E081-4D76-BBE8-B0270968C8D9}" dt="2024-04-17T19:42:28.049" v="0" actId="47"/>
        <pc:sldMkLst>
          <pc:docMk/>
          <pc:sldMk cId="0" sldId="257"/>
        </pc:sldMkLst>
      </pc:sldChg>
      <pc:sldChg chg="del">
        <pc:chgData name="Lambert, Samuel" userId="c1534f1a-aaf3-4ab6-8cc2-f89e44214fca" providerId="ADAL" clId="{5751ADF3-E081-4D76-BBE8-B0270968C8D9}" dt="2024-04-17T19:42:28.228" v="1" actId="47"/>
        <pc:sldMkLst>
          <pc:docMk/>
          <pc:sldMk cId="0" sldId="258"/>
        </pc:sldMkLst>
      </pc:sldChg>
      <pc:sldChg chg="del">
        <pc:chgData name="Lambert, Samuel" userId="c1534f1a-aaf3-4ab6-8cc2-f89e44214fca" providerId="ADAL" clId="{5751ADF3-E081-4D76-BBE8-B0270968C8D9}" dt="2024-04-17T19:42:28.419" v="2" actId="47"/>
        <pc:sldMkLst>
          <pc:docMk/>
          <pc:sldMk cId="0" sldId="259"/>
        </pc:sldMkLst>
      </pc:sldChg>
      <pc:sldChg chg="del">
        <pc:chgData name="Lambert, Samuel" userId="c1534f1a-aaf3-4ab6-8cc2-f89e44214fca" providerId="ADAL" clId="{5751ADF3-E081-4D76-BBE8-B0270968C8D9}" dt="2024-04-17T19:42:28.591" v="3" actId="47"/>
        <pc:sldMkLst>
          <pc:docMk/>
          <pc:sldMk cId="0" sldId="260"/>
        </pc:sldMkLst>
      </pc:sldChg>
      <pc:sldChg chg="del">
        <pc:chgData name="Lambert, Samuel" userId="c1534f1a-aaf3-4ab6-8cc2-f89e44214fca" providerId="ADAL" clId="{5751ADF3-E081-4D76-BBE8-B0270968C8D9}" dt="2024-04-17T19:42:28.753" v="4" actId="47"/>
        <pc:sldMkLst>
          <pc:docMk/>
          <pc:sldMk cId="0" sldId="261"/>
        </pc:sldMkLst>
      </pc:sldChg>
      <pc:sldChg chg="del">
        <pc:chgData name="Lambert, Samuel" userId="c1534f1a-aaf3-4ab6-8cc2-f89e44214fca" providerId="ADAL" clId="{5751ADF3-E081-4D76-BBE8-B0270968C8D9}" dt="2024-04-17T19:42:28.917" v="5" actId="47"/>
        <pc:sldMkLst>
          <pc:docMk/>
          <pc:sldMk cId="0" sldId="262"/>
        </pc:sldMkLst>
      </pc:sldChg>
      <pc:sldChg chg="del">
        <pc:chgData name="Lambert, Samuel" userId="c1534f1a-aaf3-4ab6-8cc2-f89e44214fca" providerId="ADAL" clId="{5751ADF3-E081-4D76-BBE8-B0270968C8D9}" dt="2024-04-17T19:42:29.082" v="6" actId="47"/>
        <pc:sldMkLst>
          <pc:docMk/>
          <pc:sldMk cId="0" sldId="263"/>
        </pc:sldMkLst>
      </pc:sldChg>
      <pc:sldChg chg="del">
        <pc:chgData name="Lambert, Samuel" userId="c1534f1a-aaf3-4ab6-8cc2-f89e44214fca" providerId="ADAL" clId="{5751ADF3-E081-4D76-BBE8-B0270968C8D9}" dt="2024-04-17T19:42:29.240" v="7" actId="47"/>
        <pc:sldMkLst>
          <pc:docMk/>
          <pc:sldMk cId="0" sldId="264"/>
        </pc:sldMkLst>
      </pc:sldChg>
      <pc:sldChg chg="del">
        <pc:chgData name="Lambert, Samuel" userId="c1534f1a-aaf3-4ab6-8cc2-f89e44214fca" providerId="ADAL" clId="{5751ADF3-E081-4D76-BBE8-B0270968C8D9}" dt="2024-04-17T19:42:29.416" v="8" actId="47"/>
        <pc:sldMkLst>
          <pc:docMk/>
          <pc:sldMk cId="0" sldId="265"/>
        </pc:sldMkLst>
      </pc:sldChg>
      <pc:sldChg chg="del">
        <pc:chgData name="Lambert, Samuel" userId="c1534f1a-aaf3-4ab6-8cc2-f89e44214fca" providerId="ADAL" clId="{5751ADF3-E081-4D76-BBE8-B0270968C8D9}" dt="2024-04-17T19:42:29.585" v="9" actId="47"/>
        <pc:sldMkLst>
          <pc:docMk/>
          <pc:sldMk cId="0" sldId="266"/>
        </pc:sldMkLst>
      </pc:sldChg>
      <pc:sldChg chg="del">
        <pc:chgData name="Lambert, Samuel" userId="c1534f1a-aaf3-4ab6-8cc2-f89e44214fca" providerId="ADAL" clId="{5751ADF3-E081-4D76-BBE8-B0270968C8D9}" dt="2024-04-17T19:42:29.764" v="10" actId="47"/>
        <pc:sldMkLst>
          <pc:docMk/>
          <pc:sldMk cId="0" sldId="267"/>
        </pc:sldMkLst>
      </pc:sldChg>
      <pc:sldChg chg="del">
        <pc:chgData name="Lambert, Samuel" userId="c1534f1a-aaf3-4ab6-8cc2-f89e44214fca" providerId="ADAL" clId="{5751ADF3-E081-4D76-BBE8-B0270968C8D9}" dt="2024-04-17T19:42:29.927" v="11" actId="47"/>
        <pc:sldMkLst>
          <pc:docMk/>
          <pc:sldMk cId="0" sldId="268"/>
        </pc:sldMkLst>
      </pc:sldChg>
      <pc:sldChg chg="del">
        <pc:chgData name="Lambert, Samuel" userId="c1534f1a-aaf3-4ab6-8cc2-f89e44214fca" providerId="ADAL" clId="{5751ADF3-E081-4D76-BBE8-B0270968C8D9}" dt="2024-04-17T19:42:30.098" v="12" actId="47"/>
        <pc:sldMkLst>
          <pc:docMk/>
          <pc:sldMk cId="0" sldId="269"/>
        </pc:sldMkLst>
      </pc:sldChg>
      <pc:sldChg chg="del">
        <pc:chgData name="Lambert, Samuel" userId="c1534f1a-aaf3-4ab6-8cc2-f89e44214fca" providerId="ADAL" clId="{5751ADF3-E081-4D76-BBE8-B0270968C8D9}" dt="2024-04-17T19:42:30.613" v="13" actId="47"/>
        <pc:sldMkLst>
          <pc:docMk/>
          <pc:sldMk cId="0" sldId="270"/>
        </pc:sldMkLst>
      </pc:sldChg>
      <pc:sldChg chg="del">
        <pc:chgData name="Lambert, Samuel" userId="c1534f1a-aaf3-4ab6-8cc2-f89e44214fca" providerId="ADAL" clId="{5751ADF3-E081-4D76-BBE8-B0270968C8D9}" dt="2024-04-17T19:42:30.636" v="14" actId="47"/>
        <pc:sldMkLst>
          <pc:docMk/>
          <pc:sldMk cId="0" sldId="271"/>
        </pc:sldMkLst>
      </pc:sldChg>
      <pc:sldChg chg="del">
        <pc:chgData name="Lambert, Samuel" userId="c1534f1a-aaf3-4ab6-8cc2-f89e44214fca" providerId="ADAL" clId="{5751ADF3-E081-4D76-BBE8-B0270968C8D9}" dt="2024-04-17T19:42:30.686" v="15" actId="47"/>
        <pc:sldMkLst>
          <pc:docMk/>
          <pc:sldMk cId="0" sldId="272"/>
        </pc:sldMkLst>
      </pc:sldChg>
      <pc:sldChg chg="del">
        <pc:chgData name="Lambert, Samuel" userId="c1534f1a-aaf3-4ab6-8cc2-f89e44214fca" providerId="ADAL" clId="{5751ADF3-E081-4D76-BBE8-B0270968C8D9}" dt="2024-04-17T19:42:30.709" v="16" actId="47"/>
        <pc:sldMkLst>
          <pc:docMk/>
          <pc:sldMk cId="0" sldId="273"/>
        </pc:sldMkLst>
      </pc:sldChg>
      <pc:sldChg chg="del">
        <pc:chgData name="Lambert, Samuel" userId="c1534f1a-aaf3-4ab6-8cc2-f89e44214fca" providerId="ADAL" clId="{5751ADF3-E081-4D76-BBE8-B0270968C8D9}" dt="2024-04-17T19:42:30.738" v="17" actId="47"/>
        <pc:sldMkLst>
          <pc:docMk/>
          <pc:sldMk cId="0" sldId="274"/>
        </pc:sldMkLst>
      </pc:sldChg>
      <pc:sldChg chg="del">
        <pc:chgData name="Lambert, Samuel" userId="c1534f1a-aaf3-4ab6-8cc2-f89e44214fca" providerId="ADAL" clId="{5751ADF3-E081-4D76-BBE8-B0270968C8D9}" dt="2024-04-17T19:42:30.776" v="18" actId="47"/>
        <pc:sldMkLst>
          <pc:docMk/>
          <pc:sldMk cId="0" sldId="275"/>
        </pc:sldMkLst>
      </pc:sldChg>
      <pc:sldChg chg="del">
        <pc:chgData name="Lambert, Samuel" userId="c1534f1a-aaf3-4ab6-8cc2-f89e44214fca" providerId="ADAL" clId="{5751ADF3-E081-4D76-BBE8-B0270968C8D9}" dt="2024-04-17T19:42:30.840" v="19" actId="47"/>
        <pc:sldMkLst>
          <pc:docMk/>
          <pc:sldMk cId="0" sldId="276"/>
        </pc:sldMkLst>
      </pc:sldChg>
      <pc:sldChg chg="del">
        <pc:chgData name="Lambert, Samuel" userId="c1534f1a-aaf3-4ab6-8cc2-f89e44214fca" providerId="ADAL" clId="{5751ADF3-E081-4D76-BBE8-B0270968C8D9}" dt="2024-04-17T19:42:30.868" v="20" actId="47"/>
        <pc:sldMkLst>
          <pc:docMk/>
          <pc:sldMk cId="0" sldId="277"/>
        </pc:sldMkLst>
      </pc:sldChg>
      <pc:sldChg chg="del">
        <pc:chgData name="Lambert, Samuel" userId="c1534f1a-aaf3-4ab6-8cc2-f89e44214fca" providerId="ADAL" clId="{5751ADF3-E081-4D76-BBE8-B0270968C8D9}" dt="2024-04-17T19:42:30.928" v="21" actId="47"/>
        <pc:sldMkLst>
          <pc:docMk/>
          <pc:sldMk cId="0" sldId="278"/>
        </pc:sldMkLst>
      </pc:sldChg>
      <pc:sldChg chg="del">
        <pc:chgData name="Lambert, Samuel" userId="c1534f1a-aaf3-4ab6-8cc2-f89e44214fca" providerId="ADAL" clId="{5751ADF3-E081-4D76-BBE8-B0270968C8D9}" dt="2024-04-17T19:42:30.967" v="22" actId="47"/>
        <pc:sldMkLst>
          <pc:docMk/>
          <pc:sldMk cId="0" sldId="279"/>
        </pc:sldMkLst>
      </pc:sldChg>
      <pc:sldChg chg="del">
        <pc:chgData name="Lambert, Samuel" userId="c1534f1a-aaf3-4ab6-8cc2-f89e44214fca" providerId="ADAL" clId="{5751ADF3-E081-4D76-BBE8-B0270968C8D9}" dt="2024-04-17T19:42:30.998" v="23" actId="47"/>
        <pc:sldMkLst>
          <pc:docMk/>
          <pc:sldMk cId="0" sldId="280"/>
        </pc:sldMkLst>
      </pc:sldChg>
      <pc:sldChg chg="del">
        <pc:chgData name="Lambert, Samuel" userId="c1534f1a-aaf3-4ab6-8cc2-f89e44214fca" providerId="ADAL" clId="{5751ADF3-E081-4D76-BBE8-B0270968C8D9}" dt="2024-04-17T19:42:31.031" v="24" actId="47"/>
        <pc:sldMkLst>
          <pc:docMk/>
          <pc:sldMk cId="0" sldId="281"/>
        </pc:sldMkLst>
      </pc:sldChg>
      <pc:sldChg chg="del">
        <pc:chgData name="Lambert, Samuel" userId="c1534f1a-aaf3-4ab6-8cc2-f89e44214fca" providerId="ADAL" clId="{5751ADF3-E081-4D76-BBE8-B0270968C8D9}" dt="2024-04-17T19:42:31.068" v="25" actId="47"/>
        <pc:sldMkLst>
          <pc:docMk/>
          <pc:sldMk cId="0" sldId="282"/>
        </pc:sldMkLst>
      </pc:sldChg>
      <pc:sldChg chg="del">
        <pc:chgData name="Lambert, Samuel" userId="c1534f1a-aaf3-4ab6-8cc2-f89e44214fca" providerId="ADAL" clId="{5751ADF3-E081-4D76-BBE8-B0270968C8D9}" dt="2024-04-17T19:42:31.097" v="26" actId="47"/>
        <pc:sldMkLst>
          <pc:docMk/>
          <pc:sldMk cId="0" sldId="283"/>
        </pc:sldMkLst>
      </pc:sldChg>
      <pc:sldChg chg="del">
        <pc:chgData name="Lambert, Samuel" userId="c1534f1a-aaf3-4ab6-8cc2-f89e44214fca" providerId="ADAL" clId="{5751ADF3-E081-4D76-BBE8-B0270968C8D9}" dt="2024-04-17T19:42:31.124" v="27" actId="47"/>
        <pc:sldMkLst>
          <pc:docMk/>
          <pc:sldMk cId="0" sldId="284"/>
        </pc:sldMkLst>
      </pc:sldChg>
      <pc:sldChg chg="del">
        <pc:chgData name="Lambert, Samuel" userId="c1534f1a-aaf3-4ab6-8cc2-f89e44214fca" providerId="ADAL" clId="{5751ADF3-E081-4D76-BBE8-B0270968C8D9}" dt="2024-04-17T19:42:31.157" v="28" actId="47"/>
        <pc:sldMkLst>
          <pc:docMk/>
          <pc:sldMk cId="0" sldId="285"/>
        </pc:sldMkLst>
      </pc:sldChg>
      <pc:sldChg chg="del">
        <pc:chgData name="Lambert, Samuel" userId="c1534f1a-aaf3-4ab6-8cc2-f89e44214fca" providerId="ADAL" clId="{5751ADF3-E081-4D76-BBE8-B0270968C8D9}" dt="2024-04-17T19:42:31.195" v="29" actId="47"/>
        <pc:sldMkLst>
          <pc:docMk/>
          <pc:sldMk cId="0" sldId="286"/>
        </pc:sldMkLst>
      </pc:sldChg>
      <pc:sldChg chg="del">
        <pc:chgData name="Lambert, Samuel" userId="c1534f1a-aaf3-4ab6-8cc2-f89e44214fca" providerId="ADAL" clId="{5751ADF3-E081-4D76-BBE8-B0270968C8D9}" dt="2024-04-17T19:42:31.233" v="30" actId="47"/>
        <pc:sldMkLst>
          <pc:docMk/>
          <pc:sldMk cId="0" sldId="287"/>
        </pc:sldMkLst>
      </pc:sldChg>
      <pc:sldChg chg="del">
        <pc:chgData name="Lambert, Samuel" userId="c1534f1a-aaf3-4ab6-8cc2-f89e44214fca" providerId="ADAL" clId="{5751ADF3-E081-4D76-BBE8-B0270968C8D9}" dt="2024-04-17T19:42:31.265" v="31" actId="47"/>
        <pc:sldMkLst>
          <pc:docMk/>
          <pc:sldMk cId="0" sldId="288"/>
        </pc:sldMkLst>
      </pc:sldChg>
      <pc:sldChg chg="del">
        <pc:chgData name="Lambert, Samuel" userId="c1534f1a-aaf3-4ab6-8cc2-f89e44214fca" providerId="ADAL" clId="{5751ADF3-E081-4D76-BBE8-B0270968C8D9}" dt="2024-04-17T19:42:31.302" v="32" actId="47"/>
        <pc:sldMkLst>
          <pc:docMk/>
          <pc:sldMk cId="0" sldId="289"/>
        </pc:sldMkLst>
      </pc:sldChg>
      <pc:sldChg chg="del">
        <pc:chgData name="Lambert, Samuel" userId="c1534f1a-aaf3-4ab6-8cc2-f89e44214fca" providerId="ADAL" clId="{5751ADF3-E081-4D76-BBE8-B0270968C8D9}" dt="2024-04-17T19:42:31.345" v="33" actId="47"/>
        <pc:sldMkLst>
          <pc:docMk/>
          <pc:sldMk cId="0" sldId="290"/>
        </pc:sldMkLst>
      </pc:sldChg>
      <pc:sldChg chg="del">
        <pc:chgData name="Lambert, Samuel" userId="c1534f1a-aaf3-4ab6-8cc2-f89e44214fca" providerId="ADAL" clId="{5751ADF3-E081-4D76-BBE8-B0270968C8D9}" dt="2024-04-17T19:42:31.378" v="34" actId="47"/>
        <pc:sldMkLst>
          <pc:docMk/>
          <pc:sldMk cId="0" sldId="291"/>
        </pc:sldMkLst>
      </pc:sldChg>
      <pc:sldChg chg="del">
        <pc:chgData name="Lambert, Samuel" userId="c1534f1a-aaf3-4ab6-8cc2-f89e44214fca" providerId="ADAL" clId="{5751ADF3-E081-4D76-BBE8-B0270968C8D9}" dt="2024-04-17T19:42:31.409" v="35" actId="47"/>
        <pc:sldMkLst>
          <pc:docMk/>
          <pc:sldMk cId="0" sldId="292"/>
        </pc:sldMkLst>
      </pc:sldChg>
      <pc:sldChg chg="del">
        <pc:chgData name="Lambert, Samuel" userId="c1534f1a-aaf3-4ab6-8cc2-f89e44214fca" providerId="ADAL" clId="{5751ADF3-E081-4D76-BBE8-B0270968C8D9}" dt="2024-04-17T19:42:31.442" v="36" actId="47"/>
        <pc:sldMkLst>
          <pc:docMk/>
          <pc:sldMk cId="0" sldId="293"/>
        </pc:sldMkLst>
      </pc:sldChg>
      <pc:sldChg chg="del">
        <pc:chgData name="Lambert, Samuel" userId="c1534f1a-aaf3-4ab6-8cc2-f89e44214fca" providerId="ADAL" clId="{5751ADF3-E081-4D76-BBE8-B0270968C8D9}" dt="2024-04-17T19:42:31.482" v="37" actId="47"/>
        <pc:sldMkLst>
          <pc:docMk/>
          <pc:sldMk cId="0" sldId="294"/>
        </pc:sldMkLst>
      </pc:sldChg>
      <pc:sldChg chg="del">
        <pc:chgData name="Lambert, Samuel" userId="c1534f1a-aaf3-4ab6-8cc2-f89e44214fca" providerId="ADAL" clId="{5751ADF3-E081-4D76-BBE8-B0270968C8D9}" dt="2024-04-17T19:42:31.509" v="38" actId="47"/>
        <pc:sldMkLst>
          <pc:docMk/>
          <pc:sldMk cId="0" sldId="295"/>
        </pc:sldMkLst>
      </pc:sldChg>
      <pc:sldChg chg="del">
        <pc:chgData name="Lambert, Samuel" userId="c1534f1a-aaf3-4ab6-8cc2-f89e44214fca" providerId="ADAL" clId="{5751ADF3-E081-4D76-BBE8-B0270968C8D9}" dt="2024-04-17T19:42:31.533" v="39" actId="47"/>
        <pc:sldMkLst>
          <pc:docMk/>
          <pc:sldMk cId="0" sldId="296"/>
        </pc:sldMkLst>
      </pc:sldChg>
      <pc:sldChg chg="del">
        <pc:chgData name="Lambert, Samuel" userId="c1534f1a-aaf3-4ab6-8cc2-f89e44214fca" providerId="ADAL" clId="{5751ADF3-E081-4D76-BBE8-B0270968C8D9}" dt="2024-04-17T19:42:31.576" v="40" actId="47"/>
        <pc:sldMkLst>
          <pc:docMk/>
          <pc:sldMk cId="0" sldId="297"/>
        </pc:sldMkLst>
      </pc:sldChg>
      <pc:sldChg chg="del">
        <pc:chgData name="Lambert, Samuel" userId="c1534f1a-aaf3-4ab6-8cc2-f89e44214fca" providerId="ADAL" clId="{5751ADF3-E081-4D76-BBE8-B0270968C8D9}" dt="2024-04-17T19:42:31.609" v="41" actId="47"/>
        <pc:sldMkLst>
          <pc:docMk/>
          <pc:sldMk cId="0" sldId="298"/>
        </pc:sldMkLst>
      </pc:sldChg>
      <pc:sldChg chg="del">
        <pc:chgData name="Lambert, Samuel" userId="c1534f1a-aaf3-4ab6-8cc2-f89e44214fca" providerId="ADAL" clId="{5751ADF3-E081-4D76-BBE8-B0270968C8D9}" dt="2024-04-17T19:42:31.644" v="42" actId="47"/>
        <pc:sldMkLst>
          <pc:docMk/>
          <pc:sldMk cId="0" sldId="299"/>
        </pc:sldMkLst>
      </pc:sldChg>
      <pc:sldChg chg="del">
        <pc:chgData name="Lambert, Samuel" userId="c1534f1a-aaf3-4ab6-8cc2-f89e44214fca" providerId="ADAL" clId="{5751ADF3-E081-4D76-BBE8-B0270968C8D9}" dt="2024-04-17T19:42:31.679" v="43" actId="47"/>
        <pc:sldMkLst>
          <pc:docMk/>
          <pc:sldMk cId="0" sldId="300"/>
        </pc:sldMkLst>
      </pc:sldChg>
      <pc:sldChg chg="del">
        <pc:chgData name="Lambert, Samuel" userId="c1534f1a-aaf3-4ab6-8cc2-f89e44214fca" providerId="ADAL" clId="{5751ADF3-E081-4D76-BBE8-B0270968C8D9}" dt="2024-04-17T19:42:31.712" v="44" actId="47"/>
        <pc:sldMkLst>
          <pc:docMk/>
          <pc:sldMk cId="0" sldId="301"/>
        </pc:sldMkLst>
      </pc:sldChg>
      <pc:sldChg chg="del">
        <pc:chgData name="Lambert, Samuel" userId="c1534f1a-aaf3-4ab6-8cc2-f89e44214fca" providerId="ADAL" clId="{5751ADF3-E081-4D76-BBE8-B0270968C8D9}" dt="2024-04-17T19:42:31.745" v="45" actId="47"/>
        <pc:sldMkLst>
          <pc:docMk/>
          <pc:sldMk cId="0" sldId="302"/>
        </pc:sldMkLst>
      </pc:sldChg>
      <pc:sldChg chg="del">
        <pc:chgData name="Lambert, Samuel" userId="c1534f1a-aaf3-4ab6-8cc2-f89e44214fca" providerId="ADAL" clId="{5751ADF3-E081-4D76-BBE8-B0270968C8D9}" dt="2024-04-17T19:42:31.778" v="46" actId="47"/>
        <pc:sldMkLst>
          <pc:docMk/>
          <pc:sldMk cId="0" sldId="303"/>
        </pc:sldMkLst>
      </pc:sldChg>
      <pc:sldChg chg="del">
        <pc:chgData name="Lambert, Samuel" userId="c1534f1a-aaf3-4ab6-8cc2-f89e44214fca" providerId="ADAL" clId="{5751ADF3-E081-4D76-BBE8-B0270968C8D9}" dt="2024-04-17T19:42:31.814" v="47" actId="47"/>
        <pc:sldMkLst>
          <pc:docMk/>
          <pc:sldMk cId="0" sldId="304"/>
        </pc:sldMkLst>
      </pc:sldChg>
      <pc:sldChg chg="del">
        <pc:chgData name="Lambert, Samuel" userId="c1534f1a-aaf3-4ab6-8cc2-f89e44214fca" providerId="ADAL" clId="{5751ADF3-E081-4D76-BBE8-B0270968C8D9}" dt="2024-04-17T19:42:31.849" v="48" actId="47"/>
        <pc:sldMkLst>
          <pc:docMk/>
          <pc:sldMk cId="0" sldId="305"/>
        </pc:sldMkLst>
      </pc:sldChg>
      <pc:sldChg chg="del">
        <pc:chgData name="Lambert, Samuel" userId="c1534f1a-aaf3-4ab6-8cc2-f89e44214fca" providerId="ADAL" clId="{5751ADF3-E081-4D76-BBE8-B0270968C8D9}" dt="2024-04-17T19:42:31.881" v="49" actId="47"/>
        <pc:sldMkLst>
          <pc:docMk/>
          <pc:sldMk cId="0" sldId="306"/>
        </pc:sldMkLst>
      </pc:sldChg>
      <pc:sldChg chg="del">
        <pc:chgData name="Lambert, Samuel" userId="c1534f1a-aaf3-4ab6-8cc2-f89e44214fca" providerId="ADAL" clId="{5751ADF3-E081-4D76-BBE8-B0270968C8D9}" dt="2024-04-17T19:42:31.917" v="50" actId="47"/>
        <pc:sldMkLst>
          <pc:docMk/>
          <pc:sldMk cId="0" sldId="307"/>
        </pc:sldMkLst>
      </pc:sldChg>
      <pc:sldChg chg="del">
        <pc:chgData name="Lambert, Samuel" userId="c1534f1a-aaf3-4ab6-8cc2-f89e44214fca" providerId="ADAL" clId="{5751ADF3-E081-4D76-BBE8-B0270968C8D9}" dt="2024-04-17T19:42:31.955" v="51" actId="47"/>
        <pc:sldMkLst>
          <pc:docMk/>
          <pc:sldMk cId="0" sldId="308"/>
        </pc:sldMkLst>
      </pc:sldChg>
      <pc:sldChg chg="del">
        <pc:chgData name="Lambert, Samuel" userId="c1534f1a-aaf3-4ab6-8cc2-f89e44214fca" providerId="ADAL" clId="{5751ADF3-E081-4D76-BBE8-B0270968C8D9}" dt="2024-04-17T19:42:31.985" v="52" actId="47"/>
        <pc:sldMkLst>
          <pc:docMk/>
          <pc:sldMk cId="0" sldId="309"/>
        </pc:sldMkLst>
      </pc:sldChg>
      <pc:sldChg chg="del">
        <pc:chgData name="Lambert, Samuel" userId="c1534f1a-aaf3-4ab6-8cc2-f89e44214fca" providerId="ADAL" clId="{5751ADF3-E081-4D76-BBE8-B0270968C8D9}" dt="2024-04-17T19:42:32.018" v="53" actId="47"/>
        <pc:sldMkLst>
          <pc:docMk/>
          <pc:sldMk cId="0" sldId="310"/>
        </pc:sldMkLst>
      </pc:sldChg>
      <pc:sldChg chg="del">
        <pc:chgData name="Lambert, Samuel" userId="c1534f1a-aaf3-4ab6-8cc2-f89e44214fca" providerId="ADAL" clId="{5751ADF3-E081-4D76-BBE8-B0270968C8D9}" dt="2024-04-17T19:42:32.047" v="54" actId="47"/>
        <pc:sldMkLst>
          <pc:docMk/>
          <pc:sldMk cId="0" sldId="311"/>
        </pc:sldMkLst>
      </pc:sldChg>
      <pc:sldChg chg="del">
        <pc:chgData name="Lambert, Samuel" userId="c1534f1a-aaf3-4ab6-8cc2-f89e44214fca" providerId="ADAL" clId="{5751ADF3-E081-4D76-BBE8-B0270968C8D9}" dt="2024-04-17T19:42:32.070" v="55" actId="47"/>
        <pc:sldMkLst>
          <pc:docMk/>
          <pc:sldMk cId="0" sldId="312"/>
        </pc:sldMkLst>
      </pc:sldChg>
      <pc:sldChg chg="del">
        <pc:chgData name="Lambert, Samuel" userId="c1534f1a-aaf3-4ab6-8cc2-f89e44214fca" providerId="ADAL" clId="{5751ADF3-E081-4D76-BBE8-B0270968C8D9}" dt="2024-04-17T19:42:32.093" v="56" actId="47"/>
        <pc:sldMkLst>
          <pc:docMk/>
          <pc:sldMk cId="0" sldId="313"/>
        </pc:sldMkLst>
      </pc:sldChg>
      <pc:sldChg chg="del">
        <pc:chgData name="Lambert, Samuel" userId="c1534f1a-aaf3-4ab6-8cc2-f89e44214fca" providerId="ADAL" clId="{5751ADF3-E081-4D76-BBE8-B0270968C8D9}" dt="2024-04-17T19:42:32.121" v="57" actId="47"/>
        <pc:sldMkLst>
          <pc:docMk/>
          <pc:sldMk cId="0" sldId="314"/>
        </pc:sldMkLst>
      </pc:sldChg>
      <pc:sldChg chg="del">
        <pc:chgData name="Lambert, Samuel" userId="c1534f1a-aaf3-4ab6-8cc2-f89e44214fca" providerId="ADAL" clId="{5751ADF3-E081-4D76-BBE8-B0270968C8D9}" dt="2024-04-17T19:42:32.171" v="58" actId="47"/>
        <pc:sldMkLst>
          <pc:docMk/>
          <pc:sldMk cId="0" sldId="315"/>
        </pc:sldMkLst>
      </pc:sldChg>
      <pc:sldChg chg="del">
        <pc:chgData name="Lambert, Samuel" userId="c1534f1a-aaf3-4ab6-8cc2-f89e44214fca" providerId="ADAL" clId="{5751ADF3-E081-4D76-BBE8-B0270968C8D9}" dt="2024-04-17T19:42:32.205" v="59" actId="47"/>
        <pc:sldMkLst>
          <pc:docMk/>
          <pc:sldMk cId="0" sldId="316"/>
        </pc:sldMkLst>
      </pc:sldChg>
      <pc:sldChg chg="del">
        <pc:chgData name="Lambert, Samuel" userId="c1534f1a-aaf3-4ab6-8cc2-f89e44214fca" providerId="ADAL" clId="{5751ADF3-E081-4D76-BBE8-B0270968C8D9}" dt="2024-04-17T19:42:32.239" v="60" actId="47"/>
        <pc:sldMkLst>
          <pc:docMk/>
          <pc:sldMk cId="0" sldId="317"/>
        </pc:sldMkLst>
      </pc:sldChg>
      <pc:sldChg chg="del">
        <pc:chgData name="Lambert, Samuel" userId="c1534f1a-aaf3-4ab6-8cc2-f89e44214fca" providerId="ADAL" clId="{5751ADF3-E081-4D76-BBE8-B0270968C8D9}" dt="2024-04-17T19:42:32.270" v="61" actId="47"/>
        <pc:sldMkLst>
          <pc:docMk/>
          <pc:sldMk cId="0" sldId="318"/>
        </pc:sldMkLst>
      </pc:sldChg>
      <pc:sldChg chg="del">
        <pc:chgData name="Lambert, Samuel" userId="c1534f1a-aaf3-4ab6-8cc2-f89e44214fca" providerId="ADAL" clId="{5751ADF3-E081-4D76-BBE8-B0270968C8D9}" dt="2024-04-17T19:42:32.299" v="62" actId="47"/>
        <pc:sldMkLst>
          <pc:docMk/>
          <pc:sldMk cId="0" sldId="319"/>
        </pc:sldMkLst>
      </pc:sldChg>
      <pc:sldChg chg="del">
        <pc:chgData name="Lambert, Samuel" userId="c1534f1a-aaf3-4ab6-8cc2-f89e44214fca" providerId="ADAL" clId="{5751ADF3-E081-4D76-BBE8-B0270968C8D9}" dt="2024-04-17T19:42:32.330" v="63" actId="47"/>
        <pc:sldMkLst>
          <pc:docMk/>
          <pc:sldMk cId="0" sldId="320"/>
        </pc:sldMkLst>
      </pc:sldChg>
      <pc:sldChg chg="del">
        <pc:chgData name="Lambert, Samuel" userId="c1534f1a-aaf3-4ab6-8cc2-f89e44214fca" providerId="ADAL" clId="{5751ADF3-E081-4D76-BBE8-B0270968C8D9}" dt="2024-04-17T19:42:32.365" v="64" actId="47"/>
        <pc:sldMkLst>
          <pc:docMk/>
          <pc:sldMk cId="0" sldId="321"/>
        </pc:sldMkLst>
      </pc:sldChg>
      <pc:sldChg chg="del">
        <pc:chgData name="Lambert, Samuel" userId="c1534f1a-aaf3-4ab6-8cc2-f89e44214fca" providerId="ADAL" clId="{5751ADF3-E081-4D76-BBE8-B0270968C8D9}" dt="2024-04-17T19:42:32.406" v="65" actId="47"/>
        <pc:sldMkLst>
          <pc:docMk/>
          <pc:sldMk cId="0" sldId="322"/>
        </pc:sldMkLst>
      </pc:sldChg>
      <pc:sldChg chg="del">
        <pc:chgData name="Lambert, Samuel" userId="c1534f1a-aaf3-4ab6-8cc2-f89e44214fca" providerId="ADAL" clId="{5751ADF3-E081-4D76-BBE8-B0270968C8D9}" dt="2024-04-17T19:42:32.433" v="66" actId="47"/>
        <pc:sldMkLst>
          <pc:docMk/>
          <pc:sldMk cId="0" sldId="323"/>
        </pc:sldMkLst>
      </pc:sldChg>
      <pc:sldChg chg="del">
        <pc:chgData name="Lambert, Samuel" userId="c1534f1a-aaf3-4ab6-8cc2-f89e44214fca" providerId="ADAL" clId="{5751ADF3-E081-4D76-BBE8-B0270968C8D9}" dt="2024-04-17T19:42:32.461" v="67" actId="47"/>
        <pc:sldMkLst>
          <pc:docMk/>
          <pc:sldMk cId="0" sldId="324"/>
        </pc:sldMkLst>
      </pc:sldChg>
      <pc:sldChg chg="del">
        <pc:chgData name="Lambert, Samuel" userId="c1534f1a-aaf3-4ab6-8cc2-f89e44214fca" providerId="ADAL" clId="{5751ADF3-E081-4D76-BBE8-B0270968C8D9}" dt="2024-04-17T19:42:32.505" v="68" actId="47"/>
        <pc:sldMkLst>
          <pc:docMk/>
          <pc:sldMk cId="0" sldId="325"/>
        </pc:sldMkLst>
      </pc:sldChg>
      <pc:sldChg chg="del">
        <pc:chgData name="Lambert, Samuel" userId="c1534f1a-aaf3-4ab6-8cc2-f89e44214fca" providerId="ADAL" clId="{5751ADF3-E081-4D76-BBE8-B0270968C8D9}" dt="2024-04-17T19:42:32.531" v="69" actId="47"/>
        <pc:sldMkLst>
          <pc:docMk/>
          <pc:sldMk cId="0" sldId="326"/>
        </pc:sldMkLst>
      </pc:sldChg>
      <pc:sldChg chg="del">
        <pc:chgData name="Lambert, Samuel" userId="c1534f1a-aaf3-4ab6-8cc2-f89e44214fca" providerId="ADAL" clId="{5751ADF3-E081-4D76-BBE8-B0270968C8D9}" dt="2024-04-17T19:42:32.554" v="70" actId="47"/>
        <pc:sldMkLst>
          <pc:docMk/>
          <pc:sldMk cId="0" sldId="327"/>
        </pc:sldMkLst>
      </pc:sldChg>
      <pc:sldChg chg="del">
        <pc:chgData name="Lambert, Samuel" userId="c1534f1a-aaf3-4ab6-8cc2-f89e44214fca" providerId="ADAL" clId="{5751ADF3-E081-4D76-BBE8-B0270968C8D9}" dt="2024-04-17T19:42:32.592" v="71" actId="47"/>
        <pc:sldMkLst>
          <pc:docMk/>
          <pc:sldMk cId="0" sldId="328"/>
        </pc:sldMkLst>
      </pc:sldChg>
      <pc:sldChg chg="del">
        <pc:chgData name="Lambert, Samuel" userId="c1534f1a-aaf3-4ab6-8cc2-f89e44214fca" providerId="ADAL" clId="{5751ADF3-E081-4D76-BBE8-B0270968C8D9}" dt="2024-04-17T19:42:32.620" v="72" actId="47"/>
        <pc:sldMkLst>
          <pc:docMk/>
          <pc:sldMk cId="0" sldId="329"/>
        </pc:sldMkLst>
      </pc:sldChg>
      <pc:sldChg chg="del">
        <pc:chgData name="Lambert, Samuel" userId="c1534f1a-aaf3-4ab6-8cc2-f89e44214fca" providerId="ADAL" clId="{5751ADF3-E081-4D76-BBE8-B0270968C8D9}" dt="2024-04-17T19:42:32.652" v="73" actId="47"/>
        <pc:sldMkLst>
          <pc:docMk/>
          <pc:sldMk cId="0" sldId="330"/>
        </pc:sldMkLst>
      </pc:sldChg>
      <pc:sldChg chg="del">
        <pc:chgData name="Lambert, Samuel" userId="c1534f1a-aaf3-4ab6-8cc2-f89e44214fca" providerId="ADAL" clId="{5751ADF3-E081-4D76-BBE8-B0270968C8D9}" dt="2024-04-17T19:42:32.687" v="74" actId="47"/>
        <pc:sldMkLst>
          <pc:docMk/>
          <pc:sldMk cId="0" sldId="331"/>
        </pc:sldMkLst>
      </pc:sldChg>
      <pc:sldChg chg="del">
        <pc:chgData name="Lambert, Samuel" userId="c1534f1a-aaf3-4ab6-8cc2-f89e44214fca" providerId="ADAL" clId="{5751ADF3-E081-4D76-BBE8-B0270968C8D9}" dt="2024-04-17T19:42:32.718" v="75" actId="47"/>
        <pc:sldMkLst>
          <pc:docMk/>
          <pc:sldMk cId="0" sldId="332"/>
        </pc:sldMkLst>
      </pc:sldChg>
      <pc:sldChg chg="del">
        <pc:chgData name="Lambert, Samuel" userId="c1534f1a-aaf3-4ab6-8cc2-f89e44214fca" providerId="ADAL" clId="{5751ADF3-E081-4D76-BBE8-B0270968C8D9}" dt="2024-04-17T19:42:32.852" v="76" actId="47"/>
        <pc:sldMkLst>
          <pc:docMk/>
          <pc:sldMk cId="0" sldId="333"/>
        </pc:sldMkLst>
      </pc:sldChg>
      <pc:sldChg chg="del">
        <pc:chgData name="Lambert, Samuel" userId="c1534f1a-aaf3-4ab6-8cc2-f89e44214fca" providerId="ADAL" clId="{5751ADF3-E081-4D76-BBE8-B0270968C8D9}" dt="2024-04-17T19:42:33.020" v="77" actId="47"/>
        <pc:sldMkLst>
          <pc:docMk/>
          <pc:sldMk cId="0" sldId="334"/>
        </pc:sldMkLst>
      </pc:sldChg>
      <pc:sldChg chg="del">
        <pc:chgData name="Lambert, Samuel" userId="c1534f1a-aaf3-4ab6-8cc2-f89e44214fca" providerId="ADAL" clId="{5751ADF3-E081-4D76-BBE8-B0270968C8D9}" dt="2024-04-17T19:42:33.077" v="78" actId="47"/>
        <pc:sldMkLst>
          <pc:docMk/>
          <pc:sldMk cId="0" sldId="335"/>
        </pc:sldMkLst>
      </pc:sldChg>
      <pc:sldChg chg="del">
        <pc:chgData name="Lambert, Samuel" userId="c1534f1a-aaf3-4ab6-8cc2-f89e44214fca" providerId="ADAL" clId="{5751ADF3-E081-4D76-BBE8-B0270968C8D9}" dt="2024-04-17T19:42:33.998" v="79" actId="47"/>
        <pc:sldMkLst>
          <pc:docMk/>
          <pc:sldMk cId="0" sldId="336"/>
        </pc:sldMkLst>
      </pc:sldChg>
      <pc:sldChg chg="del">
        <pc:chgData name="Lambert, Samuel" userId="c1534f1a-aaf3-4ab6-8cc2-f89e44214fca" providerId="ADAL" clId="{5751ADF3-E081-4D76-BBE8-B0270968C8D9}" dt="2024-04-17T19:42:34.171" v="80" actId="47"/>
        <pc:sldMkLst>
          <pc:docMk/>
          <pc:sldMk cId="0" sldId="337"/>
        </pc:sldMkLst>
      </pc:sldChg>
      <pc:sldChg chg="del">
        <pc:chgData name="Lambert, Samuel" userId="c1534f1a-aaf3-4ab6-8cc2-f89e44214fca" providerId="ADAL" clId="{5751ADF3-E081-4D76-BBE8-B0270968C8D9}" dt="2024-04-17T19:42:34.339" v="81" actId="47"/>
        <pc:sldMkLst>
          <pc:docMk/>
          <pc:sldMk cId="0" sldId="338"/>
        </pc:sldMkLst>
      </pc:sldChg>
      <pc:sldChg chg="del">
        <pc:chgData name="Lambert, Samuel" userId="c1534f1a-aaf3-4ab6-8cc2-f89e44214fca" providerId="ADAL" clId="{5751ADF3-E081-4D76-BBE8-B0270968C8D9}" dt="2024-04-17T19:42:34.521" v="82" actId="47"/>
        <pc:sldMkLst>
          <pc:docMk/>
          <pc:sldMk cId="0" sldId="339"/>
        </pc:sldMkLst>
      </pc:sldChg>
      <pc:sldChg chg="del">
        <pc:chgData name="Lambert, Samuel" userId="c1534f1a-aaf3-4ab6-8cc2-f89e44214fca" providerId="ADAL" clId="{5751ADF3-E081-4D76-BBE8-B0270968C8D9}" dt="2024-04-17T19:42:34.705" v="83" actId="47"/>
        <pc:sldMkLst>
          <pc:docMk/>
          <pc:sldMk cId="0" sldId="340"/>
        </pc:sldMkLst>
      </pc:sldChg>
      <pc:sldChg chg="del">
        <pc:chgData name="Lambert, Samuel" userId="c1534f1a-aaf3-4ab6-8cc2-f89e44214fca" providerId="ADAL" clId="{5751ADF3-E081-4D76-BBE8-B0270968C8D9}" dt="2024-04-17T19:42:34.991" v="84" actId="47"/>
        <pc:sldMkLst>
          <pc:docMk/>
          <pc:sldMk cId="0" sldId="341"/>
        </pc:sldMkLst>
      </pc:sldChg>
      <pc:sldChg chg="del">
        <pc:chgData name="Lambert, Samuel" userId="c1534f1a-aaf3-4ab6-8cc2-f89e44214fca" providerId="ADAL" clId="{5751ADF3-E081-4D76-BBE8-B0270968C8D9}" dt="2024-04-17T19:42:35.192" v="85" actId="47"/>
        <pc:sldMkLst>
          <pc:docMk/>
          <pc:sldMk cId="0" sldId="342"/>
        </pc:sldMkLst>
      </pc:sldChg>
      <pc:sldChg chg="del">
        <pc:chgData name="Lambert, Samuel" userId="c1534f1a-aaf3-4ab6-8cc2-f89e44214fca" providerId="ADAL" clId="{5751ADF3-E081-4D76-BBE8-B0270968C8D9}" dt="2024-04-17T19:42:35.575" v="86" actId="47"/>
        <pc:sldMkLst>
          <pc:docMk/>
          <pc:sldMk cId="0" sldId="343"/>
        </pc:sldMkLst>
      </pc:sldChg>
      <pc:sldChg chg="del">
        <pc:chgData name="Lambert, Samuel" userId="c1534f1a-aaf3-4ab6-8cc2-f89e44214fca" providerId="ADAL" clId="{5751ADF3-E081-4D76-BBE8-B0270968C8D9}" dt="2024-04-17T19:42:35.763" v="87" actId="47"/>
        <pc:sldMkLst>
          <pc:docMk/>
          <pc:sldMk cId="0" sldId="344"/>
        </pc:sldMkLst>
      </pc:sldChg>
      <pc:sldChg chg="del">
        <pc:chgData name="Lambert, Samuel" userId="c1534f1a-aaf3-4ab6-8cc2-f89e44214fca" providerId="ADAL" clId="{5751ADF3-E081-4D76-BBE8-B0270968C8D9}" dt="2024-04-17T19:42:36.297" v="88" actId="47"/>
        <pc:sldMkLst>
          <pc:docMk/>
          <pc:sldMk cId="0" sldId="345"/>
        </pc:sldMkLst>
      </pc:sldChg>
      <pc:sldChg chg="del">
        <pc:chgData name="Lambert, Samuel" userId="c1534f1a-aaf3-4ab6-8cc2-f89e44214fca" providerId="ADAL" clId="{5751ADF3-E081-4D76-BBE8-B0270968C8D9}" dt="2024-04-17T19:42:36.956" v="89" actId="47"/>
        <pc:sldMkLst>
          <pc:docMk/>
          <pc:sldMk cId="0" sldId="346"/>
        </pc:sldMkLst>
      </pc:sldChg>
      <pc:sldMasterChg chg="delSldLayout">
        <pc:chgData name="Lambert, Samuel" userId="c1534f1a-aaf3-4ab6-8cc2-f89e44214fca" providerId="ADAL" clId="{5751ADF3-E081-4D76-BBE8-B0270968C8D9}" dt="2024-04-17T19:42:32.592" v="71" actId="47"/>
        <pc:sldMasterMkLst>
          <pc:docMk/>
          <pc:sldMasterMk cId="0" sldId="2147483703"/>
        </pc:sldMasterMkLst>
        <pc:sldLayoutChg chg="del">
          <pc:chgData name="Lambert, Samuel" userId="c1534f1a-aaf3-4ab6-8cc2-f89e44214fca" providerId="ADAL" clId="{5751ADF3-E081-4D76-BBE8-B0270968C8D9}" dt="2024-04-17T19:42:28.049" v="0" actId="47"/>
          <pc:sldLayoutMkLst>
            <pc:docMk/>
            <pc:sldMasterMk cId="0" sldId="2147483703"/>
            <pc:sldLayoutMk cId="0" sldId="2147483650"/>
          </pc:sldLayoutMkLst>
        </pc:sldLayoutChg>
        <pc:sldLayoutChg chg="del">
          <pc:chgData name="Lambert, Samuel" userId="c1534f1a-aaf3-4ab6-8cc2-f89e44214fca" providerId="ADAL" clId="{5751ADF3-E081-4D76-BBE8-B0270968C8D9}" dt="2024-04-17T19:42:30.613" v="13" actId="47"/>
          <pc:sldLayoutMkLst>
            <pc:docMk/>
            <pc:sldMasterMk cId="0" sldId="2147483703"/>
            <pc:sldLayoutMk cId="0" sldId="2147483651"/>
          </pc:sldLayoutMkLst>
        </pc:sldLayoutChg>
        <pc:sldLayoutChg chg="del">
          <pc:chgData name="Lambert, Samuel" userId="c1534f1a-aaf3-4ab6-8cc2-f89e44214fca" providerId="ADAL" clId="{5751ADF3-E081-4D76-BBE8-B0270968C8D9}" dt="2024-04-17T19:42:32.406" v="65" actId="47"/>
          <pc:sldLayoutMkLst>
            <pc:docMk/>
            <pc:sldMasterMk cId="0" sldId="2147483703"/>
            <pc:sldLayoutMk cId="0" sldId="2147483652"/>
          </pc:sldLayoutMkLst>
        </pc:sldLayoutChg>
        <pc:sldLayoutChg chg="del">
          <pc:chgData name="Lambert, Samuel" userId="c1534f1a-aaf3-4ab6-8cc2-f89e44214fca" providerId="ADAL" clId="{5751ADF3-E081-4D76-BBE8-B0270968C8D9}" dt="2024-04-17T19:42:32.592" v="71" actId="47"/>
          <pc:sldLayoutMkLst>
            <pc:docMk/>
            <pc:sldMasterMk cId="0" sldId="2147483703"/>
            <pc:sldLayoutMk cId="0" sldId="2147483653"/>
          </pc:sldLayoutMkLst>
        </pc:sldLayoutChg>
        <pc:sldLayoutChg chg="del">
          <pc:chgData name="Lambert, Samuel" userId="c1534f1a-aaf3-4ab6-8cc2-f89e44214fca" providerId="ADAL" clId="{5751ADF3-E081-4D76-BBE8-B0270968C8D9}" dt="2024-04-17T19:42:28.917" v="5" actId="47"/>
          <pc:sldLayoutMkLst>
            <pc:docMk/>
            <pc:sldMasterMk cId="0" sldId="2147483703"/>
            <pc:sldLayoutMk cId="0" sldId="2147483655"/>
          </pc:sldLayoutMkLst>
        </pc:sldLayoutChg>
        <pc:sldLayoutChg chg="del">
          <pc:chgData name="Lambert, Samuel" userId="c1534f1a-aaf3-4ab6-8cc2-f89e44214fca" providerId="ADAL" clId="{5751ADF3-E081-4D76-BBE8-B0270968C8D9}" dt="2024-04-17T19:42:30.686" v="15" actId="47"/>
          <pc:sldLayoutMkLst>
            <pc:docMk/>
            <pc:sldMasterMk cId="0" sldId="2147483703"/>
            <pc:sldLayoutMk cId="0" sldId="2147483656"/>
          </pc:sldLayoutMkLst>
        </pc:sldLayoutChg>
        <pc:sldLayoutChg chg="del">
          <pc:chgData name="Lambert, Samuel" userId="c1534f1a-aaf3-4ab6-8cc2-f89e44214fca" providerId="ADAL" clId="{5751ADF3-E081-4D76-BBE8-B0270968C8D9}" dt="2024-04-17T19:42:30.738" v="17" actId="47"/>
          <pc:sldLayoutMkLst>
            <pc:docMk/>
            <pc:sldMasterMk cId="0" sldId="2147483703"/>
            <pc:sldLayoutMk cId="0" sldId="2147483657"/>
          </pc:sldLayoutMkLst>
        </pc:sldLayoutChg>
        <pc:sldLayoutChg chg="del">
          <pc:chgData name="Lambert, Samuel" userId="c1534f1a-aaf3-4ab6-8cc2-f89e44214fca" providerId="ADAL" clId="{5751ADF3-E081-4D76-BBE8-B0270968C8D9}" dt="2024-04-17T19:42:28.591" v="3" actId="47"/>
          <pc:sldLayoutMkLst>
            <pc:docMk/>
            <pc:sldMasterMk cId="0" sldId="2147483703"/>
            <pc:sldLayoutMk cId="0" sldId="2147483661"/>
          </pc:sldLayoutMkLst>
        </pc:sldLayoutChg>
        <pc:sldLayoutChg chg="del">
          <pc:chgData name="Lambert, Samuel" userId="c1534f1a-aaf3-4ab6-8cc2-f89e44214fca" providerId="ADAL" clId="{5751ADF3-E081-4D76-BBE8-B0270968C8D9}" dt="2024-04-17T19:42:28.753" v="4" actId="47"/>
          <pc:sldLayoutMkLst>
            <pc:docMk/>
            <pc:sldMasterMk cId="0" sldId="2147483703"/>
            <pc:sldLayoutMk cId="0" sldId="2147483662"/>
          </pc:sldLayoutMkLst>
        </pc:sldLayoutChg>
        <pc:sldLayoutChg chg="del">
          <pc:chgData name="Lambert, Samuel" userId="c1534f1a-aaf3-4ab6-8cc2-f89e44214fca" providerId="ADAL" clId="{5751ADF3-E081-4D76-BBE8-B0270968C8D9}" dt="2024-04-17T19:42:29.082" v="6" actId="47"/>
          <pc:sldLayoutMkLst>
            <pc:docMk/>
            <pc:sldMasterMk cId="0" sldId="2147483703"/>
            <pc:sldLayoutMk cId="0" sldId="2147483663"/>
          </pc:sldLayoutMkLst>
        </pc:sldLayoutChg>
        <pc:sldLayoutChg chg="del">
          <pc:chgData name="Lambert, Samuel" userId="c1534f1a-aaf3-4ab6-8cc2-f89e44214fca" providerId="ADAL" clId="{5751ADF3-E081-4D76-BBE8-B0270968C8D9}" dt="2024-04-17T19:42:29.416" v="8" actId="47"/>
          <pc:sldLayoutMkLst>
            <pc:docMk/>
            <pc:sldMasterMk cId="0" sldId="2147483703"/>
            <pc:sldLayoutMk cId="0" sldId="2147483665"/>
          </pc:sldLayoutMkLst>
        </pc:sldLayoutChg>
        <pc:sldLayoutChg chg="del">
          <pc:chgData name="Lambert, Samuel" userId="c1534f1a-aaf3-4ab6-8cc2-f89e44214fca" providerId="ADAL" clId="{5751ADF3-E081-4D76-BBE8-B0270968C8D9}" dt="2024-04-17T19:42:29.764" v="10" actId="47"/>
          <pc:sldLayoutMkLst>
            <pc:docMk/>
            <pc:sldMasterMk cId="0" sldId="2147483703"/>
            <pc:sldLayoutMk cId="0" sldId="2147483666"/>
          </pc:sldLayoutMkLst>
        </pc:sldLayoutChg>
        <pc:sldLayoutChg chg="del">
          <pc:chgData name="Lambert, Samuel" userId="c1534f1a-aaf3-4ab6-8cc2-f89e44214fca" providerId="ADAL" clId="{5751ADF3-E081-4D76-BBE8-B0270968C8D9}" dt="2024-04-17T19:42:31.955" v="51" actId="47"/>
          <pc:sldLayoutMkLst>
            <pc:docMk/>
            <pc:sldMasterMk cId="0" sldId="2147483703"/>
            <pc:sldLayoutMk cId="0" sldId="2147483667"/>
          </pc:sldLayoutMkLst>
        </pc:sldLayoutChg>
        <pc:sldLayoutChg chg="del">
          <pc:chgData name="Lambert, Samuel" userId="c1534f1a-aaf3-4ab6-8cc2-f89e44214fca" providerId="ADAL" clId="{5751ADF3-E081-4D76-BBE8-B0270968C8D9}" dt="2024-04-17T19:42:31.985" v="52" actId="47"/>
          <pc:sldLayoutMkLst>
            <pc:docMk/>
            <pc:sldMasterMk cId="0" sldId="2147483703"/>
            <pc:sldLayoutMk cId="0" sldId="2147483668"/>
          </pc:sldLayoutMkLst>
        </pc:sldLayoutChg>
        <pc:sldLayoutChg chg="del">
          <pc:chgData name="Lambert, Samuel" userId="c1534f1a-aaf3-4ab6-8cc2-f89e44214fca" providerId="ADAL" clId="{5751ADF3-E081-4D76-BBE8-B0270968C8D9}" dt="2024-04-17T19:42:30.636" v="14" actId="47"/>
          <pc:sldLayoutMkLst>
            <pc:docMk/>
            <pc:sldMasterMk cId="0" sldId="2147483703"/>
            <pc:sldLayoutMk cId="0" sldId="2147483669"/>
          </pc:sldLayoutMkLst>
        </pc:sldLayoutChg>
        <pc:sldLayoutChg chg="del">
          <pc:chgData name="Lambert, Samuel" userId="c1534f1a-aaf3-4ab6-8cc2-f89e44214fca" providerId="ADAL" clId="{5751ADF3-E081-4D76-BBE8-B0270968C8D9}" dt="2024-04-17T19:42:30.709" v="16" actId="47"/>
          <pc:sldLayoutMkLst>
            <pc:docMk/>
            <pc:sldMasterMk cId="0" sldId="2147483703"/>
            <pc:sldLayoutMk cId="0" sldId="2147483670"/>
          </pc:sldLayoutMkLst>
        </pc:sldLayoutChg>
        <pc:sldLayoutChg chg="del">
          <pc:chgData name="Lambert, Samuel" userId="c1534f1a-aaf3-4ab6-8cc2-f89e44214fca" providerId="ADAL" clId="{5751ADF3-E081-4D76-BBE8-B0270968C8D9}" dt="2024-04-17T19:42:30.776" v="18" actId="47"/>
          <pc:sldLayoutMkLst>
            <pc:docMk/>
            <pc:sldMasterMk cId="0" sldId="2147483703"/>
            <pc:sldLayoutMk cId="0" sldId="2147483671"/>
          </pc:sldLayoutMkLst>
        </pc:sldLayoutChg>
        <pc:sldLayoutChg chg="del">
          <pc:chgData name="Lambert, Samuel" userId="c1534f1a-aaf3-4ab6-8cc2-f89e44214fca" providerId="ADAL" clId="{5751ADF3-E081-4D76-BBE8-B0270968C8D9}" dt="2024-04-17T19:42:30.928" v="21" actId="47"/>
          <pc:sldLayoutMkLst>
            <pc:docMk/>
            <pc:sldMasterMk cId="0" sldId="2147483703"/>
            <pc:sldLayoutMk cId="0" sldId="2147483672"/>
          </pc:sldLayoutMkLst>
        </pc:sldLayoutChg>
        <pc:sldLayoutChg chg="del">
          <pc:chgData name="Lambert, Samuel" userId="c1534f1a-aaf3-4ab6-8cc2-f89e44214fca" providerId="ADAL" clId="{5751ADF3-E081-4D76-BBE8-B0270968C8D9}" dt="2024-04-17T19:42:30.967" v="22" actId="47"/>
          <pc:sldLayoutMkLst>
            <pc:docMk/>
            <pc:sldMasterMk cId="0" sldId="2147483703"/>
            <pc:sldLayoutMk cId="0" sldId="2147483673"/>
          </pc:sldLayoutMkLst>
        </pc:sldLayoutChg>
        <pc:sldLayoutChg chg="del">
          <pc:chgData name="Lambert, Samuel" userId="c1534f1a-aaf3-4ab6-8cc2-f89e44214fca" providerId="ADAL" clId="{5751ADF3-E081-4D76-BBE8-B0270968C8D9}" dt="2024-04-17T19:42:31.157" v="28" actId="47"/>
          <pc:sldLayoutMkLst>
            <pc:docMk/>
            <pc:sldMasterMk cId="0" sldId="2147483703"/>
            <pc:sldLayoutMk cId="0" sldId="2147483675"/>
          </pc:sldLayoutMkLst>
        </pc:sldLayoutChg>
        <pc:sldLayoutChg chg="del">
          <pc:chgData name="Lambert, Samuel" userId="c1534f1a-aaf3-4ab6-8cc2-f89e44214fca" providerId="ADAL" clId="{5751ADF3-E081-4D76-BBE8-B0270968C8D9}" dt="2024-04-17T19:42:31.195" v="29" actId="47"/>
          <pc:sldLayoutMkLst>
            <pc:docMk/>
            <pc:sldMasterMk cId="0" sldId="2147483703"/>
            <pc:sldLayoutMk cId="0" sldId="2147483676"/>
          </pc:sldLayoutMkLst>
        </pc:sldLayoutChg>
        <pc:sldLayoutChg chg="del">
          <pc:chgData name="Lambert, Samuel" userId="c1534f1a-aaf3-4ab6-8cc2-f89e44214fca" providerId="ADAL" clId="{5751ADF3-E081-4D76-BBE8-B0270968C8D9}" dt="2024-04-17T19:42:31.233" v="30" actId="47"/>
          <pc:sldLayoutMkLst>
            <pc:docMk/>
            <pc:sldMasterMk cId="0" sldId="2147483703"/>
            <pc:sldLayoutMk cId="0" sldId="2147483677"/>
          </pc:sldLayoutMkLst>
        </pc:sldLayoutChg>
        <pc:sldLayoutChg chg="del">
          <pc:chgData name="Lambert, Samuel" userId="c1534f1a-aaf3-4ab6-8cc2-f89e44214fca" providerId="ADAL" clId="{5751ADF3-E081-4D76-BBE8-B0270968C8D9}" dt="2024-04-17T19:42:31.482" v="37" actId="47"/>
          <pc:sldLayoutMkLst>
            <pc:docMk/>
            <pc:sldMasterMk cId="0" sldId="2147483703"/>
            <pc:sldLayoutMk cId="0" sldId="2147483678"/>
          </pc:sldLayoutMkLst>
        </pc:sldLayoutChg>
        <pc:sldLayoutChg chg="del">
          <pc:chgData name="Lambert, Samuel" userId="c1534f1a-aaf3-4ab6-8cc2-f89e44214fca" providerId="ADAL" clId="{5751ADF3-E081-4D76-BBE8-B0270968C8D9}" dt="2024-04-17T19:42:31.509" v="38" actId="47"/>
          <pc:sldLayoutMkLst>
            <pc:docMk/>
            <pc:sldMasterMk cId="0" sldId="2147483703"/>
            <pc:sldLayoutMk cId="0" sldId="2147483679"/>
          </pc:sldLayoutMkLst>
        </pc:sldLayoutChg>
        <pc:sldLayoutChg chg="del">
          <pc:chgData name="Lambert, Samuel" userId="c1534f1a-aaf3-4ab6-8cc2-f89e44214fca" providerId="ADAL" clId="{5751ADF3-E081-4D76-BBE8-B0270968C8D9}" dt="2024-04-17T19:42:31.576" v="40" actId="47"/>
          <pc:sldLayoutMkLst>
            <pc:docMk/>
            <pc:sldMasterMk cId="0" sldId="2147483703"/>
            <pc:sldLayoutMk cId="0" sldId="2147483680"/>
          </pc:sldLayoutMkLst>
        </pc:sldLayoutChg>
        <pc:sldLayoutChg chg="del">
          <pc:chgData name="Lambert, Samuel" userId="c1534f1a-aaf3-4ab6-8cc2-f89e44214fca" providerId="ADAL" clId="{5751ADF3-E081-4D76-BBE8-B0270968C8D9}" dt="2024-04-17T19:42:31.679" v="43" actId="47"/>
          <pc:sldLayoutMkLst>
            <pc:docMk/>
            <pc:sldMasterMk cId="0" sldId="2147483703"/>
            <pc:sldLayoutMk cId="0" sldId="2147483681"/>
          </pc:sldLayoutMkLst>
        </pc:sldLayoutChg>
        <pc:sldLayoutChg chg="del">
          <pc:chgData name="Lambert, Samuel" userId="c1534f1a-aaf3-4ab6-8cc2-f89e44214fca" providerId="ADAL" clId="{5751ADF3-E081-4D76-BBE8-B0270968C8D9}" dt="2024-04-17T19:42:31.814" v="47" actId="47"/>
          <pc:sldLayoutMkLst>
            <pc:docMk/>
            <pc:sldMasterMk cId="0" sldId="2147483703"/>
            <pc:sldLayoutMk cId="0" sldId="2147483682"/>
          </pc:sldLayoutMkLst>
        </pc:sldLayoutChg>
        <pc:sldLayoutChg chg="del">
          <pc:chgData name="Lambert, Samuel" userId="c1534f1a-aaf3-4ab6-8cc2-f89e44214fca" providerId="ADAL" clId="{5751ADF3-E081-4D76-BBE8-B0270968C8D9}" dt="2024-04-17T19:42:31.849" v="48" actId="47"/>
          <pc:sldLayoutMkLst>
            <pc:docMk/>
            <pc:sldMasterMk cId="0" sldId="2147483703"/>
            <pc:sldLayoutMk cId="0" sldId="2147483683"/>
          </pc:sldLayoutMkLst>
        </pc:sldLayoutChg>
        <pc:sldLayoutChg chg="del">
          <pc:chgData name="Lambert, Samuel" userId="c1534f1a-aaf3-4ab6-8cc2-f89e44214fca" providerId="ADAL" clId="{5751ADF3-E081-4D76-BBE8-B0270968C8D9}" dt="2024-04-17T19:42:31.409" v="35" actId="47"/>
          <pc:sldLayoutMkLst>
            <pc:docMk/>
            <pc:sldMasterMk cId="0" sldId="2147483703"/>
            <pc:sldLayoutMk cId="0" sldId="2147483684"/>
          </pc:sldLayoutMkLst>
        </pc:sldLayoutChg>
        <pc:sldLayoutChg chg="del">
          <pc:chgData name="Lambert, Samuel" userId="c1534f1a-aaf3-4ab6-8cc2-f89e44214fca" providerId="ADAL" clId="{5751ADF3-E081-4D76-BBE8-B0270968C8D9}" dt="2024-04-17T19:42:31.881" v="49" actId="47"/>
          <pc:sldLayoutMkLst>
            <pc:docMk/>
            <pc:sldMasterMk cId="0" sldId="2147483703"/>
            <pc:sldLayoutMk cId="0" sldId="2147483685"/>
          </pc:sldLayoutMkLst>
        </pc:sldLayoutChg>
        <pc:sldLayoutChg chg="del">
          <pc:chgData name="Lambert, Samuel" userId="c1534f1a-aaf3-4ab6-8cc2-f89e44214fca" providerId="ADAL" clId="{5751ADF3-E081-4D76-BBE8-B0270968C8D9}" dt="2024-04-17T19:42:31.917" v="50" actId="47"/>
          <pc:sldLayoutMkLst>
            <pc:docMk/>
            <pc:sldMasterMk cId="0" sldId="2147483703"/>
            <pc:sldLayoutMk cId="0" sldId="2147483686"/>
          </pc:sldLayoutMkLst>
        </pc:sldLayoutChg>
        <pc:sldLayoutChg chg="del">
          <pc:chgData name="Lambert, Samuel" userId="c1534f1a-aaf3-4ab6-8cc2-f89e44214fca" providerId="ADAL" clId="{5751ADF3-E081-4D76-BBE8-B0270968C8D9}" dt="2024-04-17T19:42:32.018" v="53" actId="47"/>
          <pc:sldLayoutMkLst>
            <pc:docMk/>
            <pc:sldMasterMk cId="0" sldId="2147483703"/>
            <pc:sldLayoutMk cId="0" sldId="2147483687"/>
          </pc:sldLayoutMkLst>
        </pc:sldLayoutChg>
        <pc:sldLayoutChg chg="del">
          <pc:chgData name="Lambert, Samuel" userId="c1534f1a-aaf3-4ab6-8cc2-f89e44214fca" providerId="ADAL" clId="{5751ADF3-E081-4D76-BBE8-B0270968C8D9}" dt="2024-04-17T19:42:32.047" v="54" actId="47"/>
          <pc:sldLayoutMkLst>
            <pc:docMk/>
            <pc:sldMasterMk cId="0" sldId="2147483703"/>
            <pc:sldLayoutMk cId="0" sldId="2147483688"/>
          </pc:sldLayoutMkLst>
        </pc:sldLayoutChg>
        <pc:sldLayoutChg chg="del">
          <pc:chgData name="Lambert, Samuel" userId="c1534f1a-aaf3-4ab6-8cc2-f89e44214fca" providerId="ADAL" clId="{5751ADF3-E081-4D76-BBE8-B0270968C8D9}" dt="2024-04-17T19:42:32.121" v="57" actId="47"/>
          <pc:sldLayoutMkLst>
            <pc:docMk/>
            <pc:sldMasterMk cId="0" sldId="2147483703"/>
            <pc:sldLayoutMk cId="0" sldId="2147483689"/>
          </pc:sldLayoutMkLst>
        </pc:sldLayoutChg>
        <pc:sldLayoutChg chg="del">
          <pc:chgData name="Lambert, Samuel" userId="c1534f1a-aaf3-4ab6-8cc2-f89e44214fca" providerId="ADAL" clId="{5751ADF3-E081-4D76-BBE8-B0270968C8D9}" dt="2024-04-17T19:42:32.171" v="58" actId="47"/>
          <pc:sldLayoutMkLst>
            <pc:docMk/>
            <pc:sldMasterMk cId="0" sldId="2147483703"/>
            <pc:sldLayoutMk cId="0" sldId="2147483690"/>
          </pc:sldLayoutMkLst>
        </pc:sldLayoutChg>
        <pc:sldLayoutChg chg="del">
          <pc:chgData name="Lambert, Samuel" userId="c1534f1a-aaf3-4ab6-8cc2-f89e44214fca" providerId="ADAL" clId="{5751ADF3-E081-4D76-BBE8-B0270968C8D9}" dt="2024-04-17T19:42:32.205" v="59" actId="47"/>
          <pc:sldLayoutMkLst>
            <pc:docMk/>
            <pc:sldMasterMk cId="0" sldId="2147483703"/>
            <pc:sldLayoutMk cId="0" sldId="2147483691"/>
          </pc:sldLayoutMkLst>
        </pc:sldLayoutChg>
        <pc:sldLayoutChg chg="del">
          <pc:chgData name="Lambert, Samuel" userId="c1534f1a-aaf3-4ab6-8cc2-f89e44214fca" providerId="ADAL" clId="{5751ADF3-E081-4D76-BBE8-B0270968C8D9}" dt="2024-04-17T19:42:32.239" v="60" actId="47"/>
          <pc:sldLayoutMkLst>
            <pc:docMk/>
            <pc:sldMasterMk cId="0" sldId="2147483703"/>
            <pc:sldLayoutMk cId="0" sldId="2147483692"/>
          </pc:sldLayoutMkLst>
        </pc:sldLayoutChg>
        <pc:sldLayoutChg chg="del">
          <pc:chgData name="Lambert, Samuel" userId="c1534f1a-aaf3-4ab6-8cc2-f89e44214fca" providerId="ADAL" clId="{5751ADF3-E081-4D76-BBE8-B0270968C8D9}" dt="2024-04-17T19:42:32.270" v="61" actId="47"/>
          <pc:sldLayoutMkLst>
            <pc:docMk/>
            <pc:sldMasterMk cId="0" sldId="2147483703"/>
            <pc:sldLayoutMk cId="0" sldId="2147483693"/>
          </pc:sldLayoutMkLst>
        </pc:sldLayoutChg>
        <pc:sldLayoutChg chg="del">
          <pc:chgData name="Lambert, Samuel" userId="c1534f1a-aaf3-4ab6-8cc2-f89e44214fca" providerId="ADAL" clId="{5751ADF3-E081-4D76-BBE8-B0270968C8D9}" dt="2024-04-17T19:42:32.299" v="62" actId="47"/>
          <pc:sldLayoutMkLst>
            <pc:docMk/>
            <pc:sldMasterMk cId="0" sldId="2147483703"/>
            <pc:sldLayoutMk cId="0" sldId="2147483694"/>
          </pc:sldLayoutMkLst>
        </pc:sldLayoutChg>
        <pc:sldLayoutChg chg="del">
          <pc:chgData name="Lambert, Samuel" userId="c1534f1a-aaf3-4ab6-8cc2-f89e44214fca" providerId="ADAL" clId="{5751ADF3-E081-4D76-BBE8-B0270968C8D9}" dt="2024-04-17T19:42:32.330" v="63" actId="47"/>
          <pc:sldLayoutMkLst>
            <pc:docMk/>
            <pc:sldMasterMk cId="0" sldId="2147483703"/>
            <pc:sldLayoutMk cId="0" sldId="2147483695"/>
          </pc:sldLayoutMkLst>
        </pc:sldLayoutChg>
      </pc:sldMasterChg>
      <pc:sldMasterChg chg="del delSldLayout">
        <pc:chgData name="Lambert, Samuel" userId="c1534f1a-aaf3-4ab6-8cc2-f89e44214fca" providerId="ADAL" clId="{5751ADF3-E081-4D76-BBE8-B0270968C8D9}" dt="2024-04-17T19:42:32.652" v="73" actId="47"/>
        <pc:sldMasterMkLst>
          <pc:docMk/>
          <pc:sldMasterMk cId="0" sldId="2147483704"/>
        </pc:sldMasterMkLst>
        <pc:sldLayoutChg chg="del">
          <pc:chgData name="Lambert, Samuel" userId="c1534f1a-aaf3-4ab6-8cc2-f89e44214fca" providerId="ADAL" clId="{5751ADF3-E081-4D76-BBE8-B0270968C8D9}" dt="2024-04-17T19:42:32.652" v="73" actId="47"/>
          <pc:sldLayoutMkLst>
            <pc:docMk/>
            <pc:sldMasterMk cId="0" sldId="2147483704"/>
            <pc:sldLayoutMk cId="0" sldId="2147483700"/>
          </pc:sldLayoutMkLst>
        </pc:sldLayoutChg>
        <pc:sldLayoutChg chg="del">
          <pc:chgData name="Lambert, Samuel" userId="c1534f1a-aaf3-4ab6-8cc2-f89e44214fca" providerId="ADAL" clId="{5751ADF3-E081-4D76-BBE8-B0270968C8D9}" dt="2024-04-17T19:42:32.652" v="73" actId="47"/>
          <pc:sldLayoutMkLst>
            <pc:docMk/>
            <pc:sldMasterMk cId="0" sldId="2147483704"/>
            <pc:sldLayoutMk cId="0" sldId="2147483701"/>
          </pc:sldLayoutMkLst>
        </pc:sldLayoutChg>
      </pc:sldMasterChg>
      <pc:sldMasterChg chg="del delSldLayout">
        <pc:chgData name="Lambert, Samuel" userId="c1534f1a-aaf3-4ab6-8cc2-f89e44214fca" providerId="ADAL" clId="{5751ADF3-E081-4D76-BBE8-B0270968C8D9}" dt="2024-04-17T19:42:36.956" v="89" actId="47"/>
        <pc:sldMasterMkLst>
          <pc:docMk/>
          <pc:sldMasterMk cId="0" sldId="2147483705"/>
        </pc:sldMasterMkLst>
        <pc:sldLayoutChg chg="del">
          <pc:chgData name="Lambert, Samuel" userId="c1534f1a-aaf3-4ab6-8cc2-f89e44214fca" providerId="ADAL" clId="{5751ADF3-E081-4D76-BBE8-B0270968C8D9}" dt="2024-04-17T19:42:36.956" v="89" actId="47"/>
          <pc:sldLayoutMkLst>
            <pc:docMk/>
            <pc:sldMasterMk cId="0" sldId="2147483705"/>
            <pc:sldLayoutMk cId="0" sldId="2147483702"/>
          </pc:sldLayoutMkLst>
        </pc:sldLayoutChg>
      </pc:sldMasterChg>
    </pc:docChg>
  </pc:docChgLst>
  <pc:docChgLst>
    <pc:chgData name="Obermaier, James" userId="S::jjobermaier@wpi.edu::9dab13db-56d0-49d8-ba58-c9f8dd5ce5a9" providerId="AD" clId="Web-{E45125BB-80D7-467F-B5F0-04936B3B94A6}"/>
    <pc:docChg chg="modSld">
      <pc:chgData name="Obermaier, James" userId="S::jjobermaier@wpi.edu::9dab13db-56d0-49d8-ba58-c9f8dd5ce5a9" providerId="AD" clId="Web-{E45125BB-80D7-467F-B5F0-04936B3B94A6}" dt="2024-03-19T23:52:03.671" v="5" actId="1076"/>
      <pc:docMkLst>
        <pc:docMk/>
      </pc:docMkLst>
      <pc:sldChg chg="modSp">
        <pc:chgData name="Obermaier, James" userId="S::jjobermaier@wpi.edu::9dab13db-56d0-49d8-ba58-c9f8dd5ce5a9" providerId="AD" clId="Web-{E45125BB-80D7-467F-B5F0-04936B3B94A6}" dt="2024-03-19T23:51:14.919" v="1" actId="20577"/>
        <pc:sldMkLst>
          <pc:docMk/>
          <pc:sldMk cId="0" sldId="347"/>
        </pc:sldMkLst>
        <pc:spChg chg="mod">
          <ac:chgData name="Obermaier, James" userId="S::jjobermaier@wpi.edu::9dab13db-56d0-49d8-ba58-c9f8dd5ce5a9" providerId="AD" clId="Web-{E45125BB-80D7-467F-B5F0-04936B3B94A6}" dt="2024-03-19T23:51:14.919" v="1" actId="20577"/>
          <ac:spMkLst>
            <pc:docMk/>
            <pc:sldMk cId="0" sldId="347"/>
            <ac:spMk id="482" creationId="{00000000-0000-0000-0000-000000000000}"/>
          </ac:spMkLst>
        </pc:spChg>
      </pc:sldChg>
      <pc:sldChg chg="modSp">
        <pc:chgData name="Obermaier, James" userId="S::jjobermaier@wpi.edu::9dab13db-56d0-49d8-ba58-c9f8dd5ce5a9" providerId="AD" clId="Web-{E45125BB-80D7-467F-B5F0-04936B3B94A6}" dt="2024-03-19T23:51:01.796" v="0" actId="20577"/>
        <pc:sldMkLst>
          <pc:docMk/>
          <pc:sldMk cId="0" sldId="392"/>
        </pc:sldMkLst>
        <pc:spChg chg="mod">
          <ac:chgData name="Obermaier, James" userId="S::jjobermaier@wpi.edu::9dab13db-56d0-49d8-ba58-c9f8dd5ce5a9" providerId="AD" clId="Web-{E45125BB-80D7-467F-B5F0-04936B3B94A6}" dt="2024-03-19T23:51:01.796" v="0" actId="20577"/>
          <ac:spMkLst>
            <pc:docMk/>
            <pc:sldMk cId="0" sldId="392"/>
            <ac:spMk id="560" creationId="{00000000-0000-0000-0000-000000000000}"/>
          </ac:spMkLst>
        </pc:spChg>
      </pc:sldChg>
      <pc:sldChg chg="modSp">
        <pc:chgData name="Obermaier, James" userId="S::jjobermaier@wpi.edu::9dab13db-56d0-49d8-ba58-c9f8dd5ce5a9" providerId="AD" clId="Web-{E45125BB-80D7-467F-B5F0-04936B3B94A6}" dt="2024-03-19T23:52:03.671" v="5" actId="1076"/>
        <pc:sldMkLst>
          <pc:docMk/>
          <pc:sldMk cId="2715782229" sldId="397"/>
        </pc:sldMkLst>
        <pc:picChg chg="mod">
          <ac:chgData name="Obermaier, James" userId="S::jjobermaier@wpi.edu::9dab13db-56d0-49d8-ba58-c9f8dd5ce5a9" providerId="AD" clId="Web-{E45125BB-80D7-467F-B5F0-04936B3B94A6}" dt="2024-03-19T23:52:03.671" v="5" actId="1076"/>
          <ac:picMkLst>
            <pc:docMk/>
            <pc:sldMk cId="2715782229" sldId="397"/>
            <ac:picMk id="1028" creationId="{EEDB0176-5DE3-42B3-E44B-2F78255689ED}"/>
          </ac:picMkLst>
        </pc:picChg>
      </pc:sldChg>
    </pc:docChg>
  </pc:docChgLst>
  <pc:docChgLst>
    <pc:chgData name="Meinhold, Lauren" userId="9efd3b08-8859-41b9-be1a-8e023971fc37" providerId="ADAL" clId="{AC68DBC9-EC99-417F-9CEA-F54E2A745142}"/>
    <pc:docChg chg="undo custSel addSld delSld modSld sldOrd">
      <pc:chgData name="Meinhold, Lauren" userId="9efd3b08-8859-41b9-be1a-8e023971fc37" providerId="ADAL" clId="{AC68DBC9-EC99-417F-9CEA-F54E2A745142}" dt="2024-02-22T22:02:51.743" v="2822" actId="20577"/>
      <pc:docMkLst>
        <pc:docMk/>
      </pc:docMkLst>
      <pc:sldChg chg="del">
        <pc:chgData name="Meinhold, Lauren" userId="9efd3b08-8859-41b9-be1a-8e023971fc37" providerId="ADAL" clId="{AC68DBC9-EC99-417F-9CEA-F54E2A745142}" dt="2024-02-22T19:51:02.382" v="1" actId="2696"/>
        <pc:sldMkLst>
          <pc:docMk/>
          <pc:sldMk cId="0" sldId="256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57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58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59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60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61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62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63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64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65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66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67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68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69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70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71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72"/>
        </pc:sldMkLst>
      </pc:sldChg>
      <pc:sldChg chg="mod modShow">
        <pc:chgData name="Meinhold, Lauren" userId="9efd3b08-8859-41b9-be1a-8e023971fc37" providerId="ADAL" clId="{AC68DBC9-EC99-417F-9CEA-F54E2A745142}" dt="2024-02-22T21:25:47.262" v="2743" actId="729"/>
        <pc:sldMkLst>
          <pc:docMk/>
          <pc:sldMk cId="0" sldId="273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74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75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76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77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78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79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80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81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82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83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84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85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86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87"/>
        </pc:sldMkLst>
      </pc:sldChg>
      <pc:sldChg chg="mod modShow">
        <pc:chgData name="Meinhold, Lauren" userId="9efd3b08-8859-41b9-be1a-8e023971fc37" providerId="ADAL" clId="{AC68DBC9-EC99-417F-9CEA-F54E2A745142}" dt="2024-02-22T21:26:37.162" v="2744" actId="729"/>
        <pc:sldMkLst>
          <pc:docMk/>
          <pc:sldMk cId="0" sldId="288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89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90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91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92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93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94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95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96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97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98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299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300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301"/>
        </pc:sldMkLst>
      </pc:sldChg>
      <pc:sldChg chg="mod modShow">
        <pc:chgData name="Meinhold, Lauren" userId="9efd3b08-8859-41b9-be1a-8e023971fc37" providerId="ADAL" clId="{AC68DBC9-EC99-417F-9CEA-F54E2A745142}" dt="2024-02-22T21:27:18.431" v="2745" actId="729"/>
        <pc:sldMkLst>
          <pc:docMk/>
          <pc:sldMk cId="0" sldId="302"/>
        </pc:sldMkLst>
      </pc:sldChg>
      <pc:sldChg chg="mod modShow">
        <pc:chgData name="Meinhold, Lauren" userId="9efd3b08-8859-41b9-be1a-8e023971fc37" providerId="ADAL" clId="{AC68DBC9-EC99-417F-9CEA-F54E2A745142}" dt="2024-02-22T21:29:35.013" v="2747" actId="729"/>
        <pc:sldMkLst>
          <pc:docMk/>
          <pc:sldMk cId="0" sldId="304"/>
        </pc:sldMkLst>
      </pc:sldChg>
      <pc:sldChg chg="mod modShow">
        <pc:chgData name="Meinhold, Lauren" userId="9efd3b08-8859-41b9-be1a-8e023971fc37" providerId="ADAL" clId="{AC68DBC9-EC99-417F-9CEA-F54E2A745142}" dt="2024-02-22T21:29:35.013" v="2747" actId="729"/>
        <pc:sldMkLst>
          <pc:docMk/>
          <pc:sldMk cId="0" sldId="305"/>
        </pc:sldMkLst>
      </pc:sldChg>
      <pc:sldChg chg="mod modShow">
        <pc:chgData name="Meinhold, Lauren" userId="9efd3b08-8859-41b9-be1a-8e023971fc37" providerId="ADAL" clId="{AC68DBC9-EC99-417F-9CEA-F54E2A745142}" dt="2024-02-22T21:29:35.013" v="2747" actId="729"/>
        <pc:sldMkLst>
          <pc:docMk/>
          <pc:sldMk cId="0" sldId="306"/>
        </pc:sldMkLst>
      </pc:sldChg>
      <pc:sldChg chg="mod modShow">
        <pc:chgData name="Meinhold, Lauren" userId="9efd3b08-8859-41b9-be1a-8e023971fc37" providerId="ADAL" clId="{AC68DBC9-EC99-417F-9CEA-F54E2A745142}" dt="2024-02-22T21:29:35.013" v="2747" actId="729"/>
        <pc:sldMkLst>
          <pc:docMk/>
          <pc:sldMk cId="0" sldId="307"/>
        </pc:sldMkLst>
      </pc:sldChg>
      <pc:sldChg chg="mod modShow">
        <pc:chgData name="Meinhold, Lauren" userId="9efd3b08-8859-41b9-be1a-8e023971fc37" providerId="ADAL" clId="{AC68DBC9-EC99-417F-9CEA-F54E2A745142}" dt="2024-02-22T21:29:35.013" v="2747" actId="729"/>
        <pc:sldMkLst>
          <pc:docMk/>
          <pc:sldMk cId="0" sldId="308"/>
        </pc:sldMkLst>
      </pc:sldChg>
      <pc:sldChg chg="mod modShow">
        <pc:chgData name="Meinhold, Lauren" userId="9efd3b08-8859-41b9-be1a-8e023971fc37" providerId="ADAL" clId="{AC68DBC9-EC99-417F-9CEA-F54E2A745142}" dt="2024-02-22T21:29:35.013" v="2747" actId="729"/>
        <pc:sldMkLst>
          <pc:docMk/>
          <pc:sldMk cId="0" sldId="309"/>
        </pc:sldMkLst>
      </pc:sldChg>
      <pc:sldChg chg="mod modShow">
        <pc:chgData name="Meinhold, Lauren" userId="9efd3b08-8859-41b9-be1a-8e023971fc37" providerId="ADAL" clId="{AC68DBC9-EC99-417F-9CEA-F54E2A745142}" dt="2024-02-22T21:29:35.013" v="2747" actId="729"/>
        <pc:sldMkLst>
          <pc:docMk/>
          <pc:sldMk cId="0" sldId="310"/>
        </pc:sldMkLst>
      </pc:sldChg>
      <pc:sldChg chg="mod modShow">
        <pc:chgData name="Meinhold, Lauren" userId="9efd3b08-8859-41b9-be1a-8e023971fc37" providerId="ADAL" clId="{AC68DBC9-EC99-417F-9CEA-F54E2A745142}" dt="2024-02-22T21:29:35.013" v="2747" actId="729"/>
        <pc:sldMkLst>
          <pc:docMk/>
          <pc:sldMk cId="0" sldId="311"/>
        </pc:sldMkLst>
      </pc:sldChg>
      <pc:sldChg chg="mod modShow">
        <pc:chgData name="Meinhold, Lauren" userId="9efd3b08-8859-41b9-be1a-8e023971fc37" providerId="ADAL" clId="{AC68DBC9-EC99-417F-9CEA-F54E2A745142}" dt="2024-02-22T21:29:15.145" v="2746" actId="729"/>
        <pc:sldMkLst>
          <pc:docMk/>
          <pc:sldMk cId="0" sldId="312"/>
        </pc:sldMkLst>
      </pc:sldChg>
      <pc:sldChg chg="mod modShow">
        <pc:chgData name="Meinhold, Lauren" userId="9efd3b08-8859-41b9-be1a-8e023971fc37" providerId="ADAL" clId="{AC68DBC9-EC99-417F-9CEA-F54E2A745142}" dt="2024-02-22T21:29:15.145" v="2746" actId="729"/>
        <pc:sldMkLst>
          <pc:docMk/>
          <pc:sldMk cId="0" sldId="313"/>
        </pc:sldMkLst>
      </pc:sldChg>
      <pc:sldChg chg="mod modShow">
        <pc:chgData name="Meinhold, Lauren" userId="9efd3b08-8859-41b9-be1a-8e023971fc37" providerId="ADAL" clId="{AC68DBC9-EC99-417F-9CEA-F54E2A745142}" dt="2024-02-22T21:29:15.145" v="2746" actId="729"/>
        <pc:sldMkLst>
          <pc:docMk/>
          <pc:sldMk cId="0" sldId="314"/>
        </pc:sldMkLst>
      </pc:sldChg>
      <pc:sldChg chg="mod modShow">
        <pc:chgData name="Meinhold, Lauren" userId="9efd3b08-8859-41b9-be1a-8e023971fc37" providerId="ADAL" clId="{AC68DBC9-EC99-417F-9CEA-F54E2A745142}" dt="2024-02-22T21:29:15.145" v="2746" actId="729"/>
        <pc:sldMkLst>
          <pc:docMk/>
          <pc:sldMk cId="0" sldId="315"/>
        </pc:sldMkLst>
      </pc:sldChg>
      <pc:sldChg chg="mod modShow">
        <pc:chgData name="Meinhold, Lauren" userId="9efd3b08-8859-41b9-be1a-8e023971fc37" providerId="ADAL" clId="{AC68DBC9-EC99-417F-9CEA-F54E2A745142}" dt="2024-02-22T21:29:15.145" v="2746" actId="729"/>
        <pc:sldMkLst>
          <pc:docMk/>
          <pc:sldMk cId="0" sldId="316"/>
        </pc:sldMkLst>
      </pc:sldChg>
      <pc:sldChg chg="mod modShow">
        <pc:chgData name="Meinhold, Lauren" userId="9efd3b08-8859-41b9-be1a-8e023971fc37" providerId="ADAL" clId="{AC68DBC9-EC99-417F-9CEA-F54E2A745142}" dt="2024-02-22T21:30:00.542" v="2748" actId="729"/>
        <pc:sldMkLst>
          <pc:docMk/>
          <pc:sldMk cId="0" sldId="317"/>
        </pc:sldMkLst>
      </pc:sldChg>
      <pc:sldChg chg="mod modShow">
        <pc:chgData name="Meinhold, Lauren" userId="9efd3b08-8859-41b9-be1a-8e023971fc37" providerId="ADAL" clId="{AC68DBC9-EC99-417F-9CEA-F54E2A745142}" dt="2024-02-22T21:30:00.542" v="2748" actId="729"/>
        <pc:sldMkLst>
          <pc:docMk/>
          <pc:sldMk cId="0" sldId="318"/>
        </pc:sldMkLst>
      </pc:sldChg>
      <pc:sldChg chg="mod modShow">
        <pc:chgData name="Meinhold, Lauren" userId="9efd3b08-8859-41b9-be1a-8e023971fc37" providerId="ADAL" clId="{AC68DBC9-EC99-417F-9CEA-F54E2A745142}" dt="2024-02-22T21:30:00.542" v="2748" actId="729"/>
        <pc:sldMkLst>
          <pc:docMk/>
          <pc:sldMk cId="0" sldId="319"/>
        </pc:sldMkLst>
      </pc:sldChg>
      <pc:sldChg chg="mod modShow">
        <pc:chgData name="Meinhold, Lauren" userId="9efd3b08-8859-41b9-be1a-8e023971fc37" providerId="ADAL" clId="{AC68DBC9-EC99-417F-9CEA-F54E2A745142}" dt="2024-02-22T21:30:00.542" v="2748" actId="729"/>
        <pc:sldMkLst>
          <pc:docMk/>
          <pc:sldMk cId="0" sldId="320"/>
        </pc:sldMkLst>
      </pc:sldChg>
      <pc:sldChg chg="mod modShow">
        <pc:chgData name="Meinhold, Lauren" userId="9efd3b08-8859-41b9-be1a-8e023971fc37" providerId="ADAL" clId="{AC68DBC9-EC99-417F-9CEA-F54E2A745142}" dt="2024-02-22T21:30:00.542" v="2748" actId="729"/>
        <pc:sldMkLst>
          <pc:docMk/>
          <pc:sldMk cId="0" sldId="321"/>
        </pc:sldMkLst>
      </pc:sldChg>
      <pc:sldChg chg="mod modShow">
        <pc:chgData name="Meinhold, Lauren" userId="9efd3b08-8859-41b9-be1a-8e023971fc37" providerId="ADAL" clId="{AC68DBC9-EC99-417F-9CEA-F54E2A745142}" dt="2024-02-22T21:30:00.542" v="2748" actId="729"/>
        <pc:sldMkLst>
          <pc:docMk/>
          <pc:sldMk cId="0" sldId="322"/>
        </pc:sldMkLst>
      </pc:sldChg>
      <pc:sldChg chg="mod modShow">
        <pc:chgData name="Meinhold, Lauren" userId="9efd3b08-8859-41b9-be1a-8e023971fc37" providerId="ADAL" clId="{AC68DBC9-EC99-417F-9CEA-F54E2A745142}" dt="2024-02-22T21:30:00.542" v="2748" actId="729"/>
        <pc:sldMkLst>
          <pc:docMk/>
          <pc:sldMk cId="0" sldId="323"/>
        </pc:sldMkLst>
      </pc:sldChg>
      <pc:sldChg chg="mod modShow">
        <pc:chgData name="Meinhold, Lauren" userId="9efd3b08-8859-41b9-be1a-8e023971fc37" providerId="ADAL" clId="{AC68DBC9-EC99-417F-9CEA-F54E2A745142}" dt="2024-02-22T21:30:00.542" v="2748" actId="729"/>
        <pc:sldMkLst>
          <pc:docMk/>
          <pc:sldMk cId="0" sldId="324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25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26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27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28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29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30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31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32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33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34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35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36"/>
        </pc:sldMkLst>
      </pc:sldChg>
      <pc:sldChg chg="mod modShow">
        <pc:chgData name="Meinhold, Lauren" userId="9efd3b08-8859-41b9-be1a-8e023971fc37" providerId="ADAL" clId="{AC68DBC9-EC99-417F-9CEA-F54E2A745142}" dt="2024-02-22T21:31:00.413" v="2749" actId="729"/>
        <pc:sldMkLst>
          <pc:docMk/>
          <pc:sldMk cId="0" sldId="337"/>
        </pc:sldMkLst>
      </pc:sldChg>
      <pc:sldChg chg="mod modShow">
        <pc:chgData name="Meinhold, Lauren" userId="9efd3b08-8859-41b9-be1a-8e023971fc37" providerId="ADAL" clId="{AC68DBC9-EC99-417F-9CEA-F54E2A745142}" dt="2024-02-22T21:31:31.841" v="2750" actId="729"/>
        <pc:sldMkLst>
          <pc:docMk/>
          <pc:sldMk cId="0" sldId="338"/>
        </pc:sldMkLst>
      </pc:sldChg>
      <pc:sldChg chg="mod modShow">
        <pc:chgData name="Meinhold, Lauren" userId="9efd3b08-8859-41b9-be1a-8e023971fc37" providerId="ADAL" clId="{AC68DBC9-EC99-417F-9CEA-F54E2A745142}" dt="2024-02-22T21:31:31.841" v="2750" actId="729"/>
        <pc:sldMkLst>
          <pc:docMk/>
          <pc:sldMk cId="0" sldId="339"/>
        </pc:sldMkLst>
      </pc:sldChg>
      <pc:sldChg chg="mod modShow">
        <pc:chgData name="Meinhold, Lauren" userId="9efd3b08-8859-41b9-be1a-8e023971fc37" providerId="ADAL" clId="{AC68DBC9-EC99-417F-9CEA-F54E2A745142}" dt="2024-02-22T21:31:31.841" v="2750" actId="729"/>
        <pc:sldMkLst>
          <pc:docMk/>
          <pc:sldMk cId="0" sldId="340"/>
        </pc:sldMkLst>
      </pc:sldChg>
      <pc:sldChg chg="mod modShow">
        <pc:chgData name="Meinhold, Lauren" userId="9efd3b08-8859-41b9-be1a-8e023971fc37" providerId="ADAL" clId="{AC68DBC9-EC99-417F-9CEA-F54E2A745142}" dt="2024-02-22T21:31:31.841" v="2750" actId="729"/>
        <pc:sldMkLst>
          <pc:docMk/>
          <pc:sldMk cId="0" sldId="341"/>
        </pc:sldMkLst>
      </pc:sldChg>
      <pc:sldChg chg="mod modShow">
        <pc:chgData name="Meinhold, Lauren" userId="9efd3b08-8859-41b9-be1a-8e023971fc37" providerId="ADAL" clId="{AC68DBC9-EC99-417F-9CEA-F54E2A745142}" dt="2024-02-22T21:31:31.841" v="2750" actId="729"/>
        <pc:sldMkLst>
          <pc:docMk/>
          <pc:sldMk cId="0" sldId="342"/>
        </pc:sldMkLst>
      </pc:sldChg>
      <pc:sldChg chg="mod modShow">
        <pc:chgData name="Meinhold, Lauren" userId="9efd3b08-8859-41b9-be1a-8e023971fc37" providerId="ADAL" clId="{AC68DBC9-EC99-417F-9CEA-F54E2A745142}" dt="2024-02-22T21:31:31.841" v="2750" actId="729"/>
        <pc:sldMkLst>
          <pc:docMk/>
          <pc:sldMk cId="0" sldId="343"/>
        </pc:sldMkLst>
      </pc:sldChg>
      <pc:sldChg chg="mod modShow">
        <pc:chgData name="Meinhold, Lauren" userId="9efd3b08-8859-41b9-be1a-8e023971fc37" providerId="ADAL" clId="{AC68DBC9-EC99-417F-9CEA-F54E2A745142}" dt="2024-02-22T21:31:31.841" v="2750" actId="729"/>
        <pc:sldMkLst>
          <pc:docMk/>
          <pc:sldMk cId="0" sldId="344"/>
        </pc:sldMkLst>
      </pc:sldChg>
      <pc:sldChg chg="mod modShow">
        <pc:chgData name="Meinhold, Lauren" userId="9efd3b08-8859-41b9-be1a-8e023971fc37" providerId="ADAL" clId="{AC68DBC9-EC99-417F-9CEA-F54E2A745142}" dt="2024-02-22T21:31:31.841" v="2750" actId="729"/>
        <pc:sldMkLst>
          <pc:docMk/>
          <pc:sldMk cId="0" sldId="345"/>
        </pc:sldMkLst>
      </pc:sldChg>
      <pc:sldChg chg="mod modShow">
        <pc:chgData name="Meinhold, Lauren" userId="9efd3b08-8859-41b9-be1a-8e023971fc37" providerId="ADAL" clId="{AC68DBC9-EC99-417F-9CEA-F54E2A745142}" dt="2024-02-22T21:31:31.841" v="2750" actId="729"/>
        <pc:sldMkLst>
          <pc:docMk/>
          <pc:sldMk cId="0" sldId="346"/>
        </pc:sldMkLst>
      </pc:sldChg>
      <pc:sldChg chg="modSp add mod">
        <pc:chgData name="Meinhold, Lauren" userId="9efd3b08-8859-41b9-be1a-8e023971fc37" providerId="ADAL" clId="{AC68DBC9-EC99-417F-9CEA-F54E2A745142}" dt="2024-02-22T19:51:42.865" v="66" actId="20577"/>
        <pc:sldMkLst>
          <pc:docMk/>
          <pc:sldMk cId="0" sldId="347"/>
        </pc:sldMkLst>
        <pc:spChg chg="mod">
          <ac:chgData name="Meinhold, Lauren" userId="9efd3b08-8859-41b9-be1a-8e023971fc37" providerId="ADAL" clId="{AC68DBC9-EC99-417F-9CEA-F54E2A745142}" dt="2024-02-22T19:51:05.972" v="3" actId="20577"/>
          <ac:spMkLst>
            <pc:docMk/>
            <pc:sldMk cId="0" sldId="347"/>
            <ac:spMk id="482" creationId="{00000000-0000-0000-0000-000000000000}"/>
          </ac:spMkLst>
        </pc:spChg>
        <pc:spChg chg="mod">
          <ac:chgData name="Meinhold, Lauren" userId="9efd3b08-8859-41b9-be1a-8e023971fc37" providerId="ADAL" clId="{AC68DBC9-EC99-417F-9CEA-F54E2A745142}" dt="2024-02-22T19:51:42.865" v="66" actId="20577"/>
          <ac:spMkLst>
            <pc:docMk/>
            <pc:sldMk cId="0" sldId="347"/>
            <ac:spMk id="483" creationId="{00000000-0000-0000-0000-000000000000}"/>
          </ac:spMkLst>
        </pc:spChg>
      </pc:sldChg>
      <pc:sldChg chg="modSp add mod">
        <pc:chgData name="Meinhold, Lauren" userId="9efd3b08-8859-41b9-be1a-8e023971fc37" providerId="ADAL" clId="{AC68DBC9-EC99-417F-9CEA-F54E2A745142}" dt="2024-02-22T19:53:44.783" v="222" actId="20577"/>
        <pc:sldMkLst>
          <pc:docMk/>
          <pc:sldMk cId="0" sldId="392"/>
        </pc:sldMkLst>
        <pc:spChg chg="mod">
          <ac:chgData name="Meinhold, Lauren" userId="9efd3b08-8859-41b9-be1a-8e023971fc37" providerId="ADAL" clId="{AC68DBC9-EC99-417F-9CEA-F54E2A745142}" dt="2024-02-22T19:53:44.783" v="222" actId="20577"/>
          <ac:spMkLst>
            <pc:docMk/>
            <pc:sldMk cId="0" sldId="392"/>
            <ac:spMk id="560" creationId="{00000000-0000-0000-0000-000000000000}"/>
          </ac:spMkLst>
        </pc:spChg>
      </pc:sldChg>
      <pc:sldChg chg="modSp add mod">
        <pc:chgData name="Meinhold, Lauren" userId="9efd3b08-8859-41b9-be1a-8e023971fc37" providerId="ADAL" clId="{AC68DBC9-EC99-417F-9CEA-F54E2A745142}" dt="2024-02-22T19:54:36.431" v="329" actId="20577"/>
        <pc:sldMkLst>
          <pc:docMk/>
          <pc:sldMk cId="0" sldId="393"/>
        </pc:sldMkLst>
        <pc:spChg chg="mod">
          <ac:chgData name="Meinhold, Lauren" userId="9efd3b08-8859-41b9-be1a-8e023971fc37" providerId="ADAL" clId="{AC68DBC9-EC99-417F-9CEA-F54E2A745142}" dt="2024-02-22T19:54:36.431" v="329" actId="20577"/>
          <ac:spMkLst>
            <pc:docMk/>
            <pc:sldMk cId="0" sldId="393"/>
            <ac:spMk id="495" creationId="{00000000-0000-0000-0000-000000000000}"/>
          </ac:spMkLst>
        </pc:spChg>
        <pc:spChg chg="mod">
          <ac:chgData name="Meinhold, Lauren" userId="9efd3b08-8859-41b9-be1a-8e023971fc37" providerId="ADAL" clId="{AC68DBC9-EC99-417F-9CEA-F54E2A745142}" dt="2024-02-22T19:54:09.351" v="309" actId="5793"/>
          <ac:spMkLst>
            <pc:docMk/>
            <pc:sldMk cId="0" sldId="393"/>
            <ac:spMk id="496" creationId="{00000000-0000-0000-0000-000000000000}"/>
          </ac:spMkLst>
        </pc:spChg>
        <pc:spChg chg="mod">
          <ac:chgData name="Meinhold, Lauren" userId="9efd3b08-8859-41b9-be1a-8e023971fc37" providerId="ADAL" clId="{AC68DBC9-EC99-417F-9CEA-F54E2A745142}" dt="2024-02-22T19:54:13.515" v="313" actId="5793"/>
          <ac:spMkLst>
            <pc:docMk/>
            <pc:sldMk cId="0" sldId="393"/>
            <ac:spMk id="497" creationId="{00000000-0000-0000-0000-000000000000}"/>
          </ac:spMkLst>
        </pc:spChg>
        <pc:spChg chg="mod">
          <ac:chgData name="Meinhold, Lauren" userId="9efd3b08-8859-41b9-be1a-8e023971fc37" providerId="ADAL" clId="{AC68DBC9-EC99-417F-9CEA-F54E2A745142}" dt="2024-02-22T19:54:05.632" v="305" actId="20577"/>
          <ac:spMkLst>
            <pc:docMk/>
            <pc:sldMk cId="0" sldId="393"/>
            <ac:spMk id="498" creationId="{00000000-0000-0000-0000-000000000000}"/>
          </ac:spMkLst>
        </pc:spChg>
        <pc:spChg chg="mod">
          <ac:chgData name="Meinhold, Lauren" userId="9efd3b08-8859-41b9-be1a-8e023971fc37" providerId="ADAL" clId="{AC68DBC9-EC99-417F-9CEA-F54E2A745142}" dt="2024-02-22T19:54:21.176" v="321" actId="5793"/>
          <ac:spMkLst>
            <pc:docMk/>
            <pc:sldMk cId="0" sldId="393"/>
            <ac:spMk id="499" creationId="{00000000-0000-0000-0000-000000000000}"/>
          </ac:spMkLst>
        </pc:spChg>
        <pc:spChg chg="mod">
          <ac:chgData name="Meinhold, Lauren" userId="9efd3b08-8859-41b9-be1a-8e023971fc37" providerId="ADAL" clId="{AC68DBC9-EC99-417F-9CEA-F54E2A745142}" dt="2024-02-22T19:54:24.623" v="325" actId="5793"/>
          <ac:spMkLst>
            <pc:docMk/>
            <pc:sldMk cId="0" sldId="393"/>
            <ac:spMk id="500" creationId="{00000000-0000-0000-0000-000000000000}"/>
          </ac:spMkLst>
        </pc:spChg>
        <pc:spChg chg="mod">
          <ac:chgData name="Meinhold, Lauren" userId="9efd3b08-8859-41b9-be1a-8e023971fc37" providerId="ADAL" clId="{AC68DBC9-EC99-417F-9CEA-F54E2A745142}" dt="2024-02-22T19:54:17.064" v="317" actId="5793"/>
          <ac:spMkLst>
            <pc:docMk/>
            <pc:sldMk cId="0" sldId="393"/>
            <ac:spMk id="501" creationId="{00000000-0000-0000-0000-000000000000}"/>
          </ac:spMkLst>
        </pc:spChg>
      </pc:sldChg>
      <pc:sldChg chg="add mod modShow">
        <pc:chgData name="Meinhold, Lauren" userId="9efd3b08-8859-41b9-be1a-8e023971fc37" providerId="ADAL" clId="{AC68DBC9-EC99-417F-9CEA-F54E2A745142}" dt="2024-02-22T19:56:18.220" v="341" actId="729"/>
        <pc:sldMkLst>
          <pc:docMk/>
          <pc:sldMk cId="2715782229" sldId="397"/>
        </pc:sldMkLst>
      </pc:sldChg>
      <pc:sldChg chg="modSp add mod">
        <pc:chgData name="Meinhold, Lauren" userId="9efd3b08-8859-41b9-be1a-8e023971fc37" providerId="ADAL" clId="{AC68DBC9-EC99-417F-9CEA-F54E2A745142}" dt="2024-02-22T19:55:25.773" v="340"/>
        <pc:sldMkLst>
          <pc:docMk/>
          <pc:sldMk cId="538969254" sldId="398"/>
        </pc:sldMkLst>
        <pc:spChg chg="mod">
          <ac:chgData name="Meinhold, Lauren" userId="9efd3b08-8859-41b9-be1a-8e023971fc37" providerId="ADAL" clId="{AC68DBC9-EC99-417F-9CEA-F54E2A745142}" dt="2024-02-22T19:54:42.448" v="339" actId="20577"/>
          <ac:spMkLst>
            <pc:docMk/>
            <pc:sldMk cId="538969254" sldId="398"/>
            <ac:spMk id="572" creationId="{A3098441-6FDD-0B51-1CDB-B3F21E463FF9}"/>
          </ac:spMkLst>
        </pc:spChg>
        <pc:spChg chg="mod">
          <ac:chgData name="Meinhold, Lauren" userId="9efd3b08-8859-41b9-be1a-8e023971fc37" providerId="ADAL" clId="{AC68DBC9-EC99-417F-9CEA-F54E2A745142}" dt="2024-02-22T19:55:25.773" v="340"/>
          <ac:spMkLst>
            <pc:docMk/>
            <pc:sldMk cId="538969254" sldId="398"/>
            <ac:spMk id="574" creationId="{539ED458-3C68-F07C-1D22-350EB2985055}"/>
          </ac:spMkLst>
        </pc:spChg>
      </pc:sldChg>
      <pc:sldChg chg="add mod modShow">
        <pc:chgData name="Meinhold, Lauren" userId="9efd3b08-8859-41b9-be1a-8e023971fc37" providerId="ADAL" clId="{AC68DBC9-EC99-417F-9CEA-F54E2A745142}" dt="2024-02-22T19:56:18.220" v="341" actId="729"/>
        <pc:sldMkLst>
          <pc:docMk/>
          <pc:sldMk cId="1946107118" sldId="415"/>
        </pc:sldMkLst>
      </pc:sldChg>
      <pc:sldChg chg="add mod modShow">
        <pc:chgData name="Meinhold, Lauren" userId="9efd3b08-8859-41b9-be1a-8e023971fc37" providerId="ADAL" clId="{AC68DBC9-EC99-417F-9CEA-F54E2A745142}" dt="2024-02-22T19:56:18.220" v="341" actId="729"/>
        <pc:sldMkLst>
          <pc:docMk/>
          <pc:sldMk cId="552825392" sldId="416"/>
        </pc:sldMkLst>
      </pc:sldChg>
      <pc:sldChg chg="modSp add mod modAnim modShow">
        <pc:chgData name="Meinhold, Lauren" userId="9efd3b08-8859-41b9-be1a-8e023971fc37" providerId="ADAL" clId="{AC68DBC9-EC99-417F-9CEA-F54E2A745142}" dt="2024-02-22T21:14:27.616" v="2624" actId="14100"/>
        <pc:sldMkLst>
          <pc:docMk/>
          <pc:sldMk cId="3590156678" sldId="417"/>
        </pc:sldMkLst>
        <pc:spChg chg="mod">
          <ac:chgData name="Meinhold, Lauren" userId="9efd3b08-8859-41b9-be1a-8e023971fc37" providerId="ADAL" clId="{AC68DBC9-EC99-417F-9CEA-F54E2A745142}" dt="2024-02-22T21:14:27.616" v="2624" actId="14100"/>
          <ac:spMkLst>
            <pc:docMk/>
            <pc:sldMk cId="3590156678" sldId="417"/>
            <ac:spMk id="3" creationId="{2A572A05-F16A-4652-7E4D-C87819A14554}"/>
          </ac:spMkLst>
        </pc:spChg>
      </pc:sldChg>
      <pc:sldChg chg="modSp add mod modShow">
        <pc:chgData name="Meinhold, Lauren" userId="9efd3b08-8859-41b9-be1a-8e023971fc37" providerId="ADAL" clId="{AC68DBC9-EC99-417F-9CEA-F54E2A745142}" dt="2024-02-22T21:50:00.164" v="2782" actId="20577"/>
        <pc:sldMkLst>
          <pc:docMk/>
          <pc:sldMk cId="2347450321" sldId="418"/>
        </pc:sldMkLst>
        <pc:spChg chg="mod">
          <ac:chgData name="Meinhold, Lauren" userId="9efd3b08-8859-41b9-be1a-8e023971fc37" providerId="ADAL" clId="{AC68DBC9-EC99-417F-9CEA-F54E2A745142}" dt="2024-02-22T21:50:00.164" v="2782" actId="20577"/>
          <ac:spMkLst>
            <pc:docMk/>
            <pc:sldMk cId="2347450321" sldId="418"/>
            <ac:spMk id="3" creationId="{ACD2BD43-7024-B39E-E36B-CCDC59990228}"/>
          </ac:spMkLst>
        </pc:spChg>
        <pc:spChg chg="mod">
          <ac:chgData name="Meinhold, Lauren" userId="9efd3b08-8859-41b9-be1a-8e023971fc37" providerId="ADAL" clId="{AC68DBC9-EC99-417F-9CEA-F54E2A745142}" dt="2024-02-22T20:38:17.581" v="1645" actId="255"/>
          <ac:spMkLst>
            <pc:docMk/>
            <pc:sldMk cId="2347450321" sldId="418"/>
            <ac:spMk id="27" creationId="{70B1CA96-4251-8617-9CFE-6A21C68ECD71}"/>
          </ac:spMkLst>
        </pc:spChg>
      </pc:sldChg>
      <pc:sldChg chg="addSp modSp add mod modShow modNotesTx">
        <pc:chgData name="Meinhold, Lauren" userId="9efd3b08-8859-41b9-be1a-8e023971fc37" providerId="ADAL" clId="{AC68DBC9-EC99-417F-9CEA-F54E2A745142}" dt="2024-02-22T21:49:46.701" v="2779" actId="1076"/>
        <pc:sldMkLst>
          <pc:docMk/>
          <pc:sldMk cId="1925118560" sldId="419"/>
        </pc:sldMkLst>
        <pc:spChg chg="mod">
          <ac:chgData name="Meinhold, Lauren" userId="9efd3b08-8859-41b9-be1a-8e023971fc37" providerId="ADAL" clId="{AC68DBC9-EC99-417F-9CEA-F54E2A745142}" dt="2024-02-22T21:14:45.952" v="2625"/>
          <ac:spMkLst>
            <pc:docMk/>
            <pc:sldMk cId="1925118560" sldId="419"/>
            <ac:spMk id="3" creationId="{0D1BA659-8571-BB5A-7D43-BEE7DE8AD80B}"/>
          </ac:spMkLst>
        </pc:spChg>
        <pc:spChg chg="mod">
          <ac:chgData name="Meinhold, Lauren" userId="9efd3b08-8859-41b9-be1a-8e023971fc37" providerId="ADAL" clId="{AC68DBC9-EC99-417F-9CEA-F54E2A745142}" dt="2024-02-22T21:49:46.701" v="2779" actId="1076"/>
          <ac:spMkLst>
            <pc:docMk/>
            <pc:sldMk cId="1925118560" sldId="419"/>
            <ac:spMk id="4" creationId="{46852D46-FF22-0ACF-812E-0CEAA2651436}"/>
          </ac:spMkLst>
        </pc:spChg>
        <pc:spChg chg="mod">
          <ac:chgData name="Meinhold, Lauren" userId="9efd3b08-8859-41b9-be1a-8e023971fc37" providerId="ADAL" clId="{AC68DBC9-EC99-417F-9CEA-F54E2A745142}" dt="2024-02-22T21:38:50.086" v="2762" actId="1076"/>
          <ac:spMkLst>
            <pc:docMk/>
            <pc:sldMk cId="1925118560" sldId="419"/>
            <ac:spMk id="6" creationId="{34B92A23-FFD9-E376-81C2-DF37AC361587}"/>
          </ac:spMkLst>
        </pc:spChg>
        <pc:picChg chg="add mod">
          <ac:chgData name="Meinhold, Lauren" userId="9efd3b08-8859-41b9-be1a-8e023971fc37" providerId="ADAL" clId="{AC68DBC9-EC99-417F-9CEA-F54E2A745142}" dt="2024-02-22T21:49:41.591" v="2778" actId="1076"/>
          <ac:picMkLst>
            <pc:docMk/>
            <pc:sldMk cId="1925118560" sldId="419"/>
            <ac:picMk id="9" creationId="{5D356187-5F02-7EC9-A8A1-B1A980CC1546}"/>
          </ac:picMkLst>
        </pc:picChg>
      </pc:sldChg>
      <pc:sldChg chg="modSp add mod modAnim modShow">
        <pc:chgData name="Meinhold, Lauren" userId="9efd3b08-8859-41b9-be1a-8e023971fc37" providerId="ADAL" clId="{AC68DBC9-EC99-417F-9CEA-F54E2A745142}" dt="2024-02-22T21:15:43.713" v="2677" actId="20577"/>
        <pc:sldMkLst>
          <pc:docMk/>
          <pc:sldMk cId="4014366317" sldId="420"/>
        </pc:sldMkLst>
        <pc:spChg chg="mod">
          <ac:chgData name="Meinhold, Lauren" userId="9efd3b08-8859-41b9-be1a-8e023971fc37" providerId="ADAL" clId="{AC68DBC9-EC99-417F-9CEA-F54E2A745142}" dt="2024-02-22T21:15:43.713" v="2677" actId="20577"/>
          <ac:spMkLst>
            <pc:docMk/>
            <pc:sldMk cId="4014366317" sldId="420"/>
            <ac:spMk id="3" creationId="{CF3F8F59-62F7-2F8C-2A62-179CA11A4C82}"/>
          </ac:spMkLst>
        </pc:spChg>
        <pc:spChg chg="mod">
          <ac:chgData name="Meinhold, Lauren" userId="9efd3b08-8859-41b9-be1a-8e023971fc37" providerId="ADAL" clId="{AC68DBC9-EC99-417F-9CEA-F54E2A745142}" dt="2024-02-22T20:38:37.819" v="1646" actId="255"/>
          <ac:spMkLst>
            <pc:docMk/>
            <pc:sldMk cId="4014366317" sldId="420"/>
            <ac:spMk id="4" creationId="{1D8D0563-8C79-1CA2-2148-39D4EB9D0F7A}"/>
          </ac:spMkLst>
        </pc:spChg>
      </pc:sldChg>
      <pc:sldChg chg="addSp modSp add mod modShow">
        <pc:chgData name="Meinhold, Lauren" userId="9efd3b08-8859-41b9-be1a-8e023971fc37" providerId="ADAL" clId="{AC68DBC9-EC99-417F-9CEA-F54E2A745142}" dt="2024-02-22T21:19:26.775" v="2733" actId="1076"/>
        <pc:sldMkLst>
          <pc:docMk/>
          <pc:sldMk cId="3174620735" sldId="421"/>
        </pc:sldMkLst>
        <pc:spChg chg="add mod">
          <ac:chgData name="Meinhold, Lauren" userId="9efd3b08-8859-41b9-be1a-8e023971fc37" providerId="ADAL" clId="{AC68DBC9-EC99-417F-9CEA-F54E2A745142}" dt="2024-02-22T21:19:26.775" v="2733" actId="1076"/>
          <ac:spMkLst>
            <pc:docMk/>
            <pc:sldMk cId="3174620735" sldId="421"/>
            <ac:spMk id="2" creationId="{EFE2F15C-F9DA-92EB-6247-59B4972BA934}"/>
          </ac:spMkLst>
        </pc:spChg>
        <pc:spChg chg="mod">
          <ac:chgData name="Meinhold, Lauren" userId="9efd3b08-8859-41b9-be1a-8e023971fc37" providerId="ADAL" clId="{AC68DBC9-EC99-417F-9CEA-F54E2A745142}" dt="2024-02-22T21:16:18.166" v="2681" actId="1076"/>
          <ac:spMkLst>
            <pc:docMk/>
            <pc:sldMk cId="3174620735" sldId="421"/>
            <ac:spMk id="4" creationId="{889B1C53-B15B-807A-4B5F-374F97A2D9D8}"/>
          </ac:spMkLst>
        </pc:spChg>
        <pc:spChg chg="mod">
          <ac:chgData name="Meinhold, Lauren" userId="9efd3b08-8859-41b9-be1a-8e023971fc37" providerId="ADAL" clId="{AC68DBC9-EC99-417F-9CEA-F54E2A745142}" dt="2024-02-22T21:16:10.855" v="2680" actId="1076"/>
          <ac:spMkLst>
            <pc:docMk/>
            <pc:sldMk cId="3174620735" sldId="421"/>
            <ac:spMk id="6" creationId="{863A136D-8E2A-A611-AAD5-ABAB3E1D899C}"/>
          </ac:spMkLst>
        </pc:spChg>
      </pc:sldChg>
      <pc:sldChg chg="add mod modShow">
        <pc:chgData name="Meinhold, Lauren" userId="9efd3b08-8859-41b9-be1a-8e023971fc37" providerId="ADAL" clId="{AC68DBC9-EC99-417F-9CEA-F54E2A745142}" dt="2024-02-22T19:56:18.220" v="341" actId="729"/>
        <pc:sldMkLst>
          <pc:docMk/>
          <pc:sldMk cId="401273493" sldId="422"/>
        </pc:sldMkLst>
      </pc:sldChg>
      <pc:sldChg chg="add mod modShow">
        <pc:chgData name="Meinhold, Lauren" userId="9efd3b08-8859-41b9-be1a-8e023971fc37" providerId="ADAL" clId="{AC68DBC9-EC99-417F-9CEA-F54E2A745142}" dt="2024-02-22T19:56:18.220" v="341" actId="729"/>
        <pc:sldMkLst>
          <pc:docMk/>
          <pc:sldMk cId="1946347429" sldId="423"/>
        </pc:sldMkLst>
      </pc:sldChg>
      <pc:sldChg chg="add mod modShow">
        <pc:chgData name="Meinhold, Lauren" userId="9efd3b08-8859-41b9-be1a-8e023971fc37" providerId="ADAL" clId="{AC68DBC9-EC99-417F-9CEA-F54E2A745142}" dt="2024-02-22T19:56:18.220" v="341" actId="729"/>
        <pc:sldMkLst>
          <pc:docMk/>
          <pc:sldMk cId="3829288934" sldId="424"/>
        </pc:sldMkLst>
      </pc:sldChg>
      <pc:sldChg chg="add mod modShow">
        <pc:chgData name="Meinhold, Lauren" userId="9efd3b08-8859-41b9-be1a-8e023971fc37" providerId="ADAL" clId="{AC68DBC9-EC99-417F-9CEA-F54E2A745142}" dt="2024-02-22T19:56:18.220" v="341" actId="729"/>
        <pc:sldMkLst>
          <pc:docMk/>
          <pc:sldMk cId="2236980364" sldId="425"/>
        </pc:sldMkLst>
      </pc:sldChg>
      <pc:sldChg chg="addSp modSp add mod modNotesTx">
        <pc:chgData name="Meinhold, Lauren" userId="9efd3b08-8859-41b9-be1a-8e023971fc37" providerId="ADAL" clId="{AC68DBC9-EC99-417F-9CEA-F54E2A745142}" dt="2024-02-22T21:40:34.451" v="2775"/>
        <pc:sldMkLst>
          <pc:docMk/>
          <pc:sldMk cId="1072549751" sldId="426"/>
        </pc:sldMkLst>
        <pc:spChg chg="mod">
          <ac:chgData name="Meinhold, Lauren" userId="9efd3b08-8859-41b9-be1a-8e023971fc37" providerId="ADAL" clId="{AC68DBC9-EC99-417F-9CEA-F54E2A745142}" dt="2024-02-22T21:14:56.394" v="2627"/>
          <ac:spMkLst>
            <pc:docMk/>
            <pc:sldMk cId="1072549751" sldId="426"/>
            <ac:spMk id="3" creationId="{A8D482AD-5974-956F-B72B-148DF930CB8D}"/>
          </ac:spMkLst>
        </pc:spChg>
        <pc:spChg chg="mod">
          <ac:chgData name="Meinhold, Lauren" userId="9efd3b08-8859-41b9-be1a-8e023971fc37" providerId="ADAL" clId="{AC68DBC9-EC99-417F-9CEA-F54E2A745142}" dt="2024-02-22T20:13:02.103" v="649" actId="20577"/>
          <ac:spMkLst>
            <pc:docMk/>
            <pc:sldMk cId="1072549751" sldId="426"/>
            <ac:spMk id="4" creationId="{1661546A-AC8E-EC67-7189-C4914698F715}"/>
          </ac:spMkLst>
        </pc:spChg>
        <pc:spChg chg="mod">
          <ac:chgData name="Meinhold, Lauren" userId="9efd3b08-8859-41b9-be1a-8e023971fc37" providerId="ADAL" clId="{AC68DBC9-EC99-417F-9CEA-F54E2A745142}" dt="2024-02-22T20:15:12.554" v="888" actId="1076"/>
          <ac:spMkLst>
            <pc:docMk/>
            <pc:sldMk cId="1072549751" sldId="426"/>
            <ac:spMk id="6" creationId="{5837EE17-94FF-6919-3492-1551C433C176}"/>
          </ac:spMkLst>
        </pc:spChg>
        <pc:spChg chg="add mod">
          <ac:chgData name="Meinhold, Lauren" userId="9efd3b08-8859-41b9-be1a-8e023971fc37" providerId="ADAL" clId="{AC68DBC9-EC99-417F-9CEA-F54E2A745142}" dt="2024-02-22T20:13:28.686" v="768" actId="20577"/>
          <ac:spMkLst>
            <pc:docMk/>
            <pc:sldMk cId="1072549751" sldId="426"/>
            <ac:spMk id="7" creationId="{33AD6253-0D3C-3370-1CED-6D1FBF7E1920}"/>
          </ac:spMkLst>
        </pc:spChg>
        <pc:spChg chg="add mod">
          <ac:chgData name="Meinhold, Lauren" userId="9efd3b08-8859-41b9-be1a-8e023971fc37" providerId="ADAL" clId="{AC68DBC9-EC99-417F-9CEA-F54E2A745142}" dt="2024-02-22T20:13:37.161" v="770" actId="20577"/>
          <ac:spMkLst>
            <pc:docMk/>
            <pc:sldMk cId="1072549751" sldId="426"/>
            <ac:spMk id="9" creationId="{6BF1470A-ECE3-1B89-F41E-3845E72A5825}"/>
          </ac:spMkLst>
        </pc:spChg>
        <pc:picChg chg="add mod">
          <ac:chgData name="Meinhold, Lauren" userId="9efd3b08-8859-41b9-be1a-8e023971fc37" providerId="ADAL" clId="{AC68DBC9-EC99-417F-9CEA-F54E2A745142}" dt="2024-02-22T21:40:29.886" v="2774" actId="1076"/>
          <ac:picMkLst>
            <pc:docMk/>
            <pc:sldMk cId="1072549751" sldId="426"/>
            <ac:picMk id="11" creationId="{1B52B186-58F2-3203-C7A3-30D6DFAF3DEF}"/>
          </ac:picMkLst>
        </pc:picChg>
      </pc:sldChg>
      <pc:sldChg chg="addSp modSp add mod">
        <pc:chgData name="Meinhold, Lauren" userId="9efd3b08-8859-41b9-be1a-8e023971fc37" providerId="ADAL" clId="{AC68DBC9-EC99-417F-9CEA-F54E2A745142}" dt="2024-02-22T21:49:56.596" v="2781" actId="20577"/>
        <pc:sldMkLst>
          <pc:docMk/>
          <pc:sldMk cId="1049712055" sldId="427"/>
        </pc:sldMkLst>
        <pc:spChg chg="add mod">
          <ac:chgData name="Meinhold, Lauren" userId="9efd3b08-8859-41b9-be1a-8e023971fc37" providerId="ADAL" clId="{AC68DBC9-EC99-417F-9CEA-F54E2A745142}" dt="2024-02-22T20:53:35.252" v="2423" actId="255"/>
          <ac:spMkLst>
            <pc:docMk/>
            <pc:sldMk cId="1049712055" sldId="427"/>
            <ac:spMk id="2" creationId="{47EA73A6-4DC3-10D0-EDD4-21A2F65C220C}"/>
          </ac:spMkLst>
        </pc:spChg>
        <pc:spChg chg="mod">
          <ac:chgData name="Meinhold, Lauren" userId="9efd3b08-8859-41b9-be1a-8e023971fc37" providerId="ADAL" clId="{AC68DBC9-EC99-417F-9CEA-F54E2A745142}" dt="2024-02-22T21:49:56.596" v="2781" actId="20577"/>
          <ac:spMkLst>
            <pc:docMk/>
            <pc:sldMk cId="1049712055" sldId="427"/>
            <ac:spMk id="3" creationId="{0B42B936-D28D-F5EB-1ACC-2DA1BD0EEDF6}"/>
          </ac:spMkLst>
        </pc:spChg>
        <pc:spChg chg="add mod">
          <ac:chgData name="Meinhold, Lauren" userId="9efd3b08-8859-41b9-be1a-8e023971fc37" providerId="ADAL" clId="{AC68DBC9-EC99-417F-9CEA-F54E2A745142}" dt="2024-02-22T20:41:35.588" v="1721" actId="14100"/>
          <ac:spMkLst>
            <pc:docMk/>
            <pc:sldMk cId="1049712055" sldId="427"/>
            <ac:spMk id="6" creationId="{42B7BBBD-45DA-F86A-96FD-19B43BA13B5C}"/>
          </ac:spMkLst>
        </pc:spChg>
        <pc:spChg chg="mod">
          <ac:chgData name="Meinhold, Lauren" userId="9efd3b08-8859-41b9-be1a-8e023971fc37" providerId="ADAL" clId="{AC68DBC9-EC99-417F-9CEA-F54E2A745142}" dt="2024-02-22T20:23:26.585" v="1314" actId="20577"/>
          <ac:spMkLst>
            <pc:docMk/>
            <pc:sldMk cId="1049712055" sldId="427"/>
            <ac:spMk id="26" creationId="{FC8E9E35-C54D-0898-7173-4C24EF364CFA}"/>
          </ac:spMkLst>
        </pc:spChg>
        <pc:spChg chg="mod">
          <ac:chgData name="Meinhold, Lauren" userId="9efd3b08-8859-41b9-be1a-8e023971fc37" providerId="ADAL" clId="{AC68DBC9-EC99-417F-9CEA-F54E2A745142}" dt="2024-02-22T20:21:27.454" v="1193" actId="20577"/>
          <ac:spMkLst>
            <pc:docMk/>
            <pc:sldMk cId="1049712055" sldId="427"/>
            <ac:spMk id="27" creationId="{D6383929-E7BA-23C8-BA57-B3D3903E703E}"/>
          </ac:spMkLst>
        </pc:spChg>
      </pc:sldChg>
      <pc:sldChg chg="add del">
        <pc:chgData name="Meinhold, Lauren" userId="9efd3b08-8859-41b9-be1a-8e023971fc37" providerId="ADAL" clId="{AC68DBC9-EC99-417F-9CEA-F54E2A745142}" dt="2024-02-22T20:12:47.547" v="628" actId="2890"/>
        <pc:sldMkLst>
          <pc:docMk/>
          <pc:sldMk cId="2747958413" sldId="428"/>
        </pc:sldMkLst>
      </pc:sldChg>
      <pc:sldChg chg="addSp modSp add mod ord modNotesTx">
        <pc:chgData name="Meinhold, Lauren" userId="9efd3b08-8859-41b9-be1a-8e023971fc37" providerId="ADAL" clId="{AC68DBC9-EC99-417F-9CEA-F54E2A745142}" dt="2024-02-22T21:39:47.954" v="2768"/>
        <pc:sldMkLst>
          <pc:docMk/>
          <pc:sldMk cId="2883540107" sldId="428"/>
        </pc:sldMkLst>
        <pc:spChg chg="mod">
          <ac:chgData name="Meinhold, Lauren" userId="9efd3b08-8859-41b9-be1a-8e023971fc37" providerId="ADAL" clId="{AC68DBC9-EC99-417F-9CEA-F54E2A745142}" dt="2024-02-22T21:14:51.143" v="2626"/>
          <ac:spMkLst>
            <pc:docMk/>
            <pc:sldMk cId="2883540107" sldId="428"/>
            <ac:spMk id="3" creationId="{D00EC9A8-F4FC-AA7E-6105-0C8E11EC4BA6}"/>
          </ac:spMkLst>
        </pc:spChg>
        <pc:spChg chg="mod">
          <ac:chgData name="Meinhold, Lauren" userId="9efd3b08-8859-41b9-be1a-8e023971fc37" providerId="ADAL" clId="{AC68DBC9-EC99-417F-9CEA-F54E2A745142}" dt="2024-02-22T20:17:31.037" v="944" actId="20577"/>
          <ac:spMkLst>
            <pc:docMk/>
            <pc:sldMk cId="2883540107" sldId="428"/>
            <ac:spMk id="4" creationId="{42D7FA60-4286-52D5-D60C-8B010ED0ABFE}"/>
          </ac:spMkLst>
        </pc:spChg>
        <pc:spChg chg="mod">
          <ac:chgData name="Meinhold, Lauren" userId="9efd3b08-8859-41b9-be1a-8e023971fc37" providerId="ADAL" clId="{AC68DBC9-EC99-417F-9CEA-F54E2A745142}" dt="2024-02-22T20:19:33.598" v="1142" actId="1076"/>
          <ac:spMkLst>
            <pc:docMk/>
            <pc:sldMk cId="2883540107" sldId="428"/>
            <ac:spMk id="6" creationId="{9CA37939-CF57-1F58-8763-B80F70282231}"/>
          </ac:spMkLst>
        </pc:spChg>
        <pc:spChg chg="mod">
          <ac:chgData name="Meinhold, Lauren" userId="9efd3b08-8859-41b9-be1a-8e023971fc37" providerId="ADAL" clId="{AC68DBC9-EC99-417F-9CEA-F54E2A745142}" dt="2024-02-22T20:18:23.460" v="1042" actId="20577"/>
          <ac:spMkLst>
            <pc:docMk/>
            <pc:sldMk cId="2883540107" sldId="428"/>
            <ac:spMk id="7" creationId="{90886287-72EB-ABF7-4707-798836A08053}"/>
          </ac:spMkLst>
        </pc:spChg>
        <pc:spChg chg="mod">
          <ac:chgData name="Meinhold, Lauren" userId="9efd3b08-8859-41b9-be1a-8e023971fc37" providerId="ADAL" clId="{AC68DBC9-EC99-417F-9CEA-F54E2A745142}" dt="2024-02-22T20:19:36.086" v="1143" actId="1076"/>
          <ac:spMkLst>
            <pc:docMk/>
            <pc:sldMk cId="2883540107" sldId="428"/>
            <ac:spMk id="9" creationId="{20913AC5-6E6D-6A79-8EB8-049F47408430}"/>
          </ac:spMkLst>
        </pc:spChg>
        <pc:picChg chg="add mod">
          <ac:chgData name="Meinhold, Lauren" userId="9efd3b08-8859-41b9-be1a-8e023971fc37" providerId="ADAL" clId="{AC68DBC9-EC99-417F-9CEA-F54E2A745142}" dt="2024-02-22T21:39:38.797" v="2767" actId="1076"/>
          <ac:picMkLst>
            <pc:docMk/>
            <pc:sldMk cId="2883540107" sldId="428"/>
            <ac:picMk id="1026" creationId="{1EE2C58D-1A7F-9887-1F99-BBE2655B26ED}"/>
          </ac:picMkLst>
        </pc:picChg>
      </pc:sldChg>
      <pc:sldChg chg="modSp add mod">
        <pc:chgData name="Meinhold, Lauren" userId="9efd3b08-8859-41b9-be1a-8e023971fc37" providerId="ADAL" clId="{AC68DBC9-EC99-417F-9CEA-F54E2A745142}" dt="2024-02-22T21:50:05.613" v="2783" actId="20577"/>
        <pc:sldMkLst>
          <pc:docMk/>
          <pc:sldMk cId="578323096" sldId="429"/>
        </pc:sldMkLst>
        <pc:spChg chg="mod">
          <ac:chgData name="Meinhold, Lauren" userId="9efd3b08-8859-41b9-be1a-8e023971fc37" providerId="ADAL" clId="{AC68DBC9-EC99-417F-9CEA-F54E2A745142}" dt="2024-02-22T20:24:39.807" v="1492" actId="20577"/>
          <ac:spMkLst>
            <pc:docMk/>
            <pc:sldMk cId="578323096" sldId="429"/>
            <ac:spMk id="2" creationId="{0A1CC68C-39AC-A445-0D18-D140EB082C53}"/>
          </ac:spMkLst>
        </pc:spChg>
        <pc:spChg chg="mod">
          <ac:chgData name="Meinhold, Lauren" userId="9efd3b08-8859-41b9-be1a-8e023971fc37" providerId="ADAL" clId="{AC68DBC9-EC99-417F-9CEA-F54E2A745142}" dt="2024-02-22T21:50:05.613" v="2783" actId="20577"/>
          <ac:spMkLst>
            <pc:docMk/>
            <pc:sldMk cId="578323096" sldId="429"/>
            <ac:spMk id="3" creationId="{0FE75C11-3110-8C5B-9F8B-0D5E1DF45AAD}"/>
          </ac:spMkLst>
        </pc:spChg>
        <pc:spChg chg="mod">
          <ac:chgData name="Meinhold, Lauren" userId="9efd3b08-8859-41b9-be1a-8e023971fc37" providerId="ADAL" clId="{AC68DBC9-EC99-417F-9CEA-F54E2A745142}" dt="2024-02-22T20:37:24.001" v="1642" actId="20577"/>
          <ac:spMkLst>
            <pc:docMk/>
            <pc:sldMk cId="578323096" sldId="429"/>
            <ac:spMk id="6" creationId="{E27A5DA0-D111-05DB-D5C2-002DA9B3B245}"/>
          </ac:spMkLst>
        </pc:spChg>
        <pc:spChg chg="mod">
          <ac:chgData name="Meinhold, Lauren" userId="9efd3b08-8859-41b9-be1a-8e023971fc37" providerId="ADAL" clId="{AC68DBC9-EC99-417F-9CEA-F54E2A745142}" dt="2024-02-22T20:26:45.920" v="1633" actId="1076"/>
          <ac:spMkLst>
            <pc:docMk/>
            <pc:sldMk cId="578323096" sldId="429"/>
            <ac:spMk id="26" creationId="{10D4F0A0-65EA-AAA1-6E06-EF02F2CAADDC}"/>
          </ac:spMkLst>
        </pc:spChg>
        <pc:spChg chg="mod">
          <ac:chgData name="Meinhold, Lauren" userId="9efd3b08-8859-41b9-be1a-8e023971fc37" providerId="ADAL" clId="{AC68DBC9-EC99-417F-9CEA-F54E2A745142}" dt="2024-02-22T20:24:01.853" v="1329" actId="20577"/>
          <ac:spMkLst>
            <pc:docMk/>
            <pc:sldMk cId="578323096" sldId="429"/>
            <ac:spMk id="27" creationId="{50DEC648-2AE8-F77F-E0D6-37F89D5ED8DF}"/>
          </ac:spMkLst>
        </pc:spChg>
      </pc:sldChg>
      <pc:sldChg chg="add del">
        <pc:chgData name="Meinhold, Lauren" userId="9efd3b08-8859-41b9-be1a-8e023971fc37" providerId="ADAL" clId="{AC68DBC9-EC99-417F-9CEA-F54E2A745142}" dt="2024-02-22T20:38:03.967" v="1644" actId="2696"/>
        <pc:sldMkLst>
          <pc:docMk/>
          <pc:sldMk cId="2633346401" sldId="430"/>
        </pc:sldMkLst>
      </pc:sldChg>
      <pc:sldChg chg="addSp modSp add mod">
        <pc:chgData name="Meinhold, Lauren" userId="9efd3b08-8859-41b9-be1a-8e023971fc37" providerId="ADAL" clId="{AC68DBC9-EC99-417F-9CEA-F54E2A745142}" dt="2024-02-22T21:15:51.759" v="2678"/>
        <pc:sldMkLst>
          <pc:docMk/>
          <pc:sldMk cId="4178482344" sldId="430"/>
        </pc:sldMkLst>
        <pc:spChg chg="mod">
          <ac:chgData name="Meinhold, Lauren" userId="9efd3b08-8859-41b9-be1a-8e023971fc37" providerId="ADAL" clId="{AC68DBC9-EC99-417F-9CEA-F54E2A745142}" dt="2024-02-22T20:42:34.250" v="1722" actId="1076"/>
          <ac:spMkLst>
            <pc:docMk/>
            <pc:sldMk cId="4178482344" sldId="430"/>
            <ac:spMk id="2" creationId="{A6D97912-0455-E677-3DE8-1F515FAC8BAF}"/>
          </ac:spMkLst>
        </pc:spChg>
        <pc:spChg chg="mod">
          <ac:chgData name="Meinhold, Lauren" userId="9efd3b08-8859-41b9-be1a-8e023971fc37" providerId="ADAL" clId="{AC68DBC9-EC99-417F-9CEA-F54E2A745142}" dt="2024-02-22T21:15:51.759" v="2678"/>
          <ac:spMkLst>
            <pc:docMk/>
            <pc:sldMk cId="4178482344" sldId="430"/>
            <ac:spMk id="3" creationId="{132AD450-E4EB-79C4-A1F5-CE19FF7FFD98}"/>
          </ac:spMkLst>
        </pc:spChg>
        <pc:spChg chg="mod">
          <ac:chgData name="Meinhold, Lauren" userId="9efd3b08-8859-41b9-be1a-8e023971fc37" providerId="ADAL" clId="{AC68DBC9-EC99-417F-9CEA-F54E2A745142}" dt="2024-02-22T20:43:25.540" v="1861" actId="1076"/>
          <ac:spMkLst>
            <pc:docMk/>
            <pc:sldMk cId="4178482344" sldId="430"/>
            <ac:spMk id="4" creationId="{EE82D0FB-CE17-46AD-939F-55C66A12A182}"/>
          </ac:spMkLst>
        </pc:spChg>
        <pc:spChg chg="mod">
          <ac:chgData name="Meinhold, Lauren" userId="9efd3b08-8859-41b9-be1a-8e023971fc37" providerId="ADAL" clId="{AC68DBC9-EC99-417F-9CEA-F54E2A745142}" dt="2024-02-22T20:45:05.682" v="1958" actId="1076"/>
          <ac:spMkLst>
            <pc:docMk/>
            <pc:sldMk cId="4178482344" sldId="430"/>
            <ac:spMk id="6" creationId="{F4374A5B-D118-2574-2E71-477259F4746D}"/>
          </ac:spMkLst>
        </pc:spChg>
        <pc:spChg chg="add mod">
          <ac:chgData name="Meinhold, Lauren" userId="9efd3b08-8859-41b9-be1a-8e023971fc37" providerId="ADAL" clId="{AC68DBC9-EC99-417F-9CEA-F54E2A745142}" dt="2024-02-22T20:43:41.101" v="1866" actId="20577"/>
          <ac:spMkLst>
            <pc:docMk/>
            <pc:sldMk cId="4178482344" sldId="430"/>
            <ac:spMk id="7" creationId="{6A3DBF42-D110-0A7F-7754-3C687B4EB66B}"/>
          </ac:spMkLst>
        </pc:spChg>
        <pc:picChg chg="mod">
          <ac:chgData name="Meinhold, Lauren" userId="9efd3b08-8859-41b9-be1a-8e023971fc37" providerId="ADAL" clId="{AC68DBC9-EC99-417F-9CEA-F54E2A745142}" dt="2024-02-22T20:42:34.250" v="1722" actId="1076"/>
          <ac:picMkLst>
            <pc:docMk/>
            <pc:sldMk cId="4178482344" sldId="430"/>
            <ac:picMk id="8" creationId="{AD5A13DC-BFA0-246E-35BC-11A712A4F04D}"/>
          </ac:picMkLst>
        </pc:picChg>
      </pc:sldChg>
      <pc:sldChg chg="modSp add mod">
        <pc:chgData name="Meinhold, Lauren" userId="9efd3b08-8859-41b9-be1a-8e023971fc37" providerId="ADAL" clId="{AC68DBC9-EC99-417F-9CEA-F54E2A745142}" dt="2024-02-22T21:15:56.729" v="2679"/>
        <pc:sldMkLst>
          <pc:docMk/>
          <pc:sldMk cId="1247837313" sldId="431"/>
        </pc:sldMkLst>
        <pc:spChg chg="mod">
          <ac:chgData name="Meinhold, Lauren" userId="9efd3b08-8859-41b9-be1a-8e023971fc37" providerId="ADAL" clId="{AC68DBC9-EC99-417F-9CEA-F54E2A745142}" dt="2024-02-22T21:15:56.729" v="2679"/>
          <ac:spMkLst>
            <pc:docMk/>
            <pc:sldMk cId="1247837313" sldId="431"/>
            <ac:spMk id="3" creationId="{DD1548F7-68B8-215E-36BC-ACB960DA059A}"/>
          </ac:spMkLst>
        </pc:spChg>
        <pc:spChg chg="mod">
          <ac:chgData name="Meinhold, Lauren" userId="9efd3b08-8859-41b9-be1a-8e023971fc37" providerId="ADAL" clId="{AC68DBC9-EC99-417F-9CEA-F54E2A745142}" dt="2024-02-22T20:47:03.705" v="2132" actId="1076"/>
          <ac:spMkLst>
            <pc:docMk/>
            <pc:sldMk cId="1247837313" sldId="431"/>
            <ac:spMk id="4" creationId="{37ECEC90-736E-3CB8-ACBB-C34302D0AD51}"/>
          </ac:spMkLst>
        </pc:spChg>
        <pc:spChg chg="mod">
          <ac:chgData name="Meinhold, Lauren" userId="9efd3b08-8859-41b9-be1a-8e023971fc37" providerId="ADAL" clId="{AC68DBC9-EC99-417F-9CEA-F54E2A745142}" dt="2024-02-22T20:47:06.536" v="2133" actId="1076"/>
          <ac:spMkLst>
            <pc:docMk/>
            <pc:sldMk cId="1247837313" sldId="431"/>
            <ac:spMk id="6" creationId="{16D42EC9-4ED5-871F-093D-C3D8D0901D55}"/>
          </ac:spMkLst>
        </pc:spChg>
        <pc:spChg chg="mod">
          <ac:chgData name="Meinhold, Lauren" userId="9efd3b08-8859-41b9-be1a-8e023971fc37" providerId="ADAL" clId="{AC68DBC9-EC99-417F-9CEA-F54E2A745142}" dt="2024-02-22T20:46:36.438" v="2055" actId="20577"/>
          <ac:spMkLst>
            <pc:docMk/>
            <pc:sldMk cId="1247837313" sldId="431"/>
            <ac:spMk id="7" creationId="{E631795F-305A-79FC-988F-5A4DE618F7B0}"/>
          </ac:spMkLst>
        </pc:spChg>
      </pc:sldChg>
      <pc:sldChg chg="addSp delSp modSp add mod">
        <pc:chgData name="Meinhold, Lauren" userId="9efd3b08-8859-41b9-be1a-8e023971fc37" providerId="ADAL" clId="{AC68DBC9-EC99-417F-9CEA-F54E2A745142}" dt="2024-02-22T21:20:12.987" v="2742" actId="1076"/>
        <pc:sldMkLst>
          <pc:docMk/>
          <pc:sldMk cId="2734370832" sldId="432"/>
        </pc:sldMkLst>
        <pc:spChg chg="add mod">
          <ac:chgData name="Meinhold, Lauren" userId="9efd3b08-8859-41b9-be1a-8e023971fc37" providerId="ADAL" clId="{AC68DBC9-EC99-417F-9CEA-F54E2A745142}" dt="2024-02-22T20:49:50.054" v="2194" actId="1076"/>
          <ac:spMkLst>
            <pc:docMk/>
            <pc:sldMk cId="2734370832" sldId="432"/>
            <ac:spMk id="2" creationId="{195F3AEF-DA37-15D1-E1B9-3F97A3BFAC51}"/>
          </ac:spMkLst>
        </pc:spChg>
        <pc:spChg chg="mod">
          <ac:chgData name="Meinhold, Lauren" userId="9efd3b08-8859-41b9-be1a-8e023971fc37" providerId="ADAL" clId="{AC68DBC9-EC99-417F-9CEA-F54E2A745142}" dt="2024-02-22T21:19:35.535" v="2735" actId="1076"/>
          <ac:spMkLst>
            <pc:docMk/>
            <pc:sldMk cId="2734370832" sldId="432"/>
            <ac:spMk id="4" creationId="{C7B2C05F-4BD6-A7EC-4D38-4D052E800C14}"/>
          </ac:spMkLst>
        </pc:spChg>
        <pc:spChg chg="del mod">
          <ac:chgData name="Meinhold, Lauren" userId="9efd3b08-8859-41b9-be1a-8e023971fc37" providerId="ADAL" clId="{AC68DBC9-EC99-417F-9CEA-F54E2A745142}" dt="2024-02-22T21:19:30.594" v="2734" actId="478"/>
          <ac:spMkLst>
            <pc:docMk/>
            <pc:sldMk cId="2734370832" sldId="432"/>
            <ac:spMk id="6" creationId="{9A32864E-1B6C-A95A-D1F2-E90A63EEE2CF}"/>
          </ac:spMkLst>
        </pc:spChg>
        <pc:spChg chg="add mod">
          <ac:chgData name="Meinhold, Lauren" userId="9efd3b08-8859-41b9-be1a-8e023971fc37" providerId="ADAL" clId="{AC68DBC9-EC99-417F-9CEA-F54E2A745142}" dt="2024-02-22T20:49:54.557" v="2195" actId="1076"/>
          <ac:spMkLst>
            <pc:docMk/>
            <pc:sldMk cId="2734370832" sldId="432"/>
            <ac:spMk id="8" creationId="{E066694B-F05C-5404-99AC-EC527D963D46}"/>
          </ac:spMkLst>
        </pc:spChg>
        <pc:spChg chg="add mod">
          <ac:chgData name="Meinhold, Lauren" userId="9efd3b08-8859-41b9-be1a-8e023971fc37" providerId="ADAL" clId="{AC68DBC9-EC99-417F-9CEA-F54E2A745142}" dt="2024-02-22T20:49:40.761" v="2192" actId="1076"/>
          <ac:spMkLst>
            <pc:docMk/>
            <pc:sldMk cId="2734370832" sldId="432"/>
            <ac:spMk id="9" creationId="{CB648502-6E20-F39B-3302-CE803F362245}"/>
          </ac:spMkLst>
        </pc:spChg>
        <pc:spChg chg="add mod">
          <ac:chgData name="Meinhold, Lauren" userId="9efd3b08-8859-41b9-be1a-8e023971fc37" providerId="ADAL" clId="{AC68DBC9-EC99-417F-9CEA-F54E2A745142}" dt="2024-02-22T21:18:47.639" v="2699" actId="1076"/>
          <ac:spMkLst>
            <pc:docMk/>
            <pc:sldMk cId="2734370832" sldId="432"/>
            <ac:spMk id="10" creationId="{03B265A1-9B73-6D96-AFCB-A796168689D6}"/>
          </ac:spMkLst>
        </pc:spChg>
        <pc:spChg chg="add mod">
          <ac:chgData name="Meinhold, Lauren" userId="9efd3b08-8859-41b9-be1a-8e023971fc37" providerId="ADAL" clId="{AC68DBC9-EC99-417F-9CEA-F54E2A745142}" dt="2024-02-22T21:18:42.297" v="2698" actId="1076"/>
          <ac:spMkLst>
            <pc:docMk/>
            <pc:sldMk cId="2734370832" sldId="432"/>
            <ac:spMk id="11" creationId="{6251689D-A268-99E7-C071-6848916A2FE4}"/>
          </ac:spMkLst>
        </pc:spChg>
        <pc:spChg chg="add mod">
          <ac:chgData name="Meinhold, Lauren" userId="9efd3b08-8859-41b9-be1a-8e023971fc37" providerId="ADAL" clId="{AC68DBC9-EC99-417F-9CEA-F54E2A745142}" dt="2024-02-22T21:18:37.630" v="2697" actId="1076"/>
          <ac:spMkLst>
            <pc:docMk/>
            <pc:sldMk cId="2734370832" sldId="432"/>
            <ac:spMk id="12" creationId="{2C0E8439-707D-D74C-0519-A2EE8ABF1801}"/>
          </ac:spMkLst>
        </pc:spChg>
        <pc:picChg chg="mod modCrop">
          <ac:chgData name="Meinhold, Lauren" userId="9efd3b08-8859-41b9-be1a-8e023971fc37" providerId="ADAL" clId="{AC68DBC9-EC99-417F-9CEA-F54E2A745142}" dt="2024-02-22T21:20:12.987" v="2742" actId="1076"/>
          <ac:picMkLst>
            <pc:docMk/>
            <pc:sldMk cId="2734370832" sldId="432"/>
            <ac:picMk id="7" creationId="{BAE9D955-C4AE-B939-D422-3FC968EBC88B}"/>
          </ac:picMkLst>
        </pc:picChg>
      </pc:sldChg>
      <pc:sldChg chg="addSp delSp modSp add mod">
        <pc:chgData name="Meinhold, Lauren" userId="9efd3b08-8859-41b9-be1a-8e023971fc37" providerId="ADAL" clId="{AC68DBC9-EC99-417F-9CEA-F54E2A745142}" dt="2024-02-22T21:03:24.479" v="2583" actId="113"/>
        <pc:sldMkLst>
          <pc:docMk/>
          <pc:sldMk cId="2555467056" sldId="433"/>
        </pc:sldMkLst>
        <pc:spChg chg="del">
          <ac:chgData name="Meinhold, Lauren" userId="9efd3b08-8859-41b9-be1a-8e023971fc37" providerId="ADAL" clId="{AC68DBC9-EC99-417F-9CEA-F54E2A745142}" dt="2024-02-22T20:53:50.714" v="2428" actId="478"/>
          <ac:spMkLst>
            <pc:docMk/>
            <pc:sldMk cId="2555467056" sldId="433"/>
            <ac:spMk id="2" creationId="{B3B5EE38-2FE4-91D9-400B-23F9159B2785}"/>
          </ac:spMkLst>
        </pc:spChg>
        <pc:spChg chg="mod">
          <ac:chgData name="Meinhold, Lauren" userId="9efd3b08-8859-41b9-be1a-8e023971fc37" providerId="ADAL" clId="{AC68DBC9-EC99-417F-9CEA-F54E2A745142}" dt="2024-02-22T20:54:11.985" v="2460" actId="20577"/>
          <ac:spMkLst>
            <pc:docMk/>
            <pc:sldMk cId="2555467056" sldId="433"/>
            <ac:spMk id="3" creationId="{C9F5D931-3BBC-F15D-769D-0794C62FF090}"/>
          </ac:spMkLst>
        </pc:spChg>
        <pc:spChg chg="mod">
          <ac:chgData name="Meinhold, Lauren" userId="9efd3b08-8859-41b9-be1a-8e023971fc37" providerId="ADAL" clId="{AC68DBC9-EC99-417F-9CEA-F54E2A745142}" dt="2024-02-22T21:02:45.035" v="2579" actId="1076"/>
          <ac:spMkLst>
            <pc:docMk/>
            <pc:sldMk cId="2555467056" sldId="433"/>
            <ac:spMk id="6" creationId="{65007DC3-8178-C080-A852-5B029DD6A4E5}"/>
          </ac:spMkLst>
        </pc:spChg>
        <pc:spChg chg="add mod">
          <ac:chgData name="Meinhold, Lauren" userId="9efd3b08-8859-41b9-be1a-8e023971fc37" providerId="ADAL" clId="{AC68DBC9-EC99-417F-9CEA-F54E2A745142}" dt="2024-02-22T21:02:49.615" v="2580" actId="1076"/>
          <ac:spMkLst>
            <pc:docMk/>
            <pc:sldMk cId="2555467056" sldId="433"/>
            <ac:spMk id="7" creationId="{905301D7-20A3-A920-0E21-89569F1B6704}"/>
          </ac:spMkLst>
        </pc:spChg>
        <pc:spChg chg="add mod">
          <ac:chgData name="Meinhold, Lauren" userId="9efd3b08-8859-41b9-be1a-8e023971fc37" providerId="ADAL" clId="{AC68DBC9-EC99-417F-9CEA-F54E2A745142}" dt="2024-02-22T21:02:20.413" v="2575" actId="1076"/>
          <ac:spMkLst>
            <pc:docMk/>
            <pc:sldMk cId="2555467056" sldId="433"/>
            <ac:spMk id="8" creationId="{A6CE0DAC-34DB-093E-AB43-5AAA4B42B8EE}"/>
          </ac:spMkLst>
        </pc:spChg>
        <pc:spChg chg="add mod">
          <ac:chgData name="Meinhold, Lauren" userId="9efd3b08-8859-41b9-be1a-8e023971fc37" providerId="ADAL" clId="{AC68DBC9-EC99-417F-9CEA-F54E2A745142}" dt="2024-02-22T21:03:24.479" v="2583" actId="113"/>
          <ac:spMkLst>
            <pc:docMk/>
            <pc:sldMk cId="2555467056" sldId="433"/>
            <ac:spMk id="9" creationId="{585B9959-BCCA-C98E-B82E-77FDD4051CEF}"/>
          </ac:spMkLst>
        </pc:spChg>
        <pc:spChg chg="add mod">
          <ac:chgData name="Meinhold, Lauren" userId="9efd3b08-8859-41b9-be1a-8e023971fc37" providerId="ADAL" clId="{AC68DBC9-EC99-417F-9CEA-F54E2A745142}" dt="2024-02-22T21:02:25.379" v="2576" actId="1076"/>
          <ac:spMkLst>
            <pc:docMk/>
            <pc:sldMk cId="2555467056" sldId="433"/>
            <ac:spMk id="10" creationId="{CC7D6507-4675-A48E-29E6-0A2BABD43F86}"/>
          </ac:spMkLst>
        </pc:spChg>
        <pc:spChg chg="add mod">
          <ac:chgData name="Meinhold, Lauren" userId="9efd3b08-8859-41b9-be1a-8e023971fc37" providerId="ADAL" clId="{AC68DBC9-EC99-417F-9CEA-F54E2A745142}" dt="2024-02-22T21:03:13.031" v="2582" actId="1076"/>
          <ac:spMkLst>
            <pc:docMk/>
            <pc:sldMk cId="2555467056" sldId="433"/>
            <ac:spMk id="11" creationId="{4C00D9FD-E3D2-D7B5-8D40-DF1306E66B04}"/>
          </ac:spMkLst>
        </pc:spChg>
        <pc:spChg chg="add mod">
          <ac:chgData name="Meinhold, Lauren" userId="9efd3b08-8859-41b9-be1a-8e023971fc37" providerId="ADAL" clId="{AC68DBC9-EC99-417F-9CEA-F54E2A745142}" dt="2024-02-22T21:03:13.031" v="2582" actId="1076"/>
          <ac:spMkLst>
            <pc:docMk/>
            <pc:sldMk cId="2555467056" sldId="433"/>
            <ac:spMk id="12" creationId="{2449E0C6-ED31-9635-0802-BFF9629B5BA9}"/>
          </ac:spMkLst>
        </pc:spChg>
        <pc:spChg chg="add mod">
          <ac:chgData name="Meinhold, Lauren" userId="9efd3b08-8859-41b9-be1a-8e023971fc37" providerId="ADAL" clId="{AC68DBC9-EC99-417F-9CEA-F54E2A745142}" dt="2024-02-22T21:03:13.031" v="2582" actId="1076"/>
          <ac:spMkLst>
            <pc:docMk/>
            <pc:sldMk cId="2555467056" sldId="433"/>
            <ac:spMk id="13" creationId="{3A35CDF2-10E3-A194-7BA6-6E52269E8F7D}"/>
          </ac:spMkLst>
        </pc:spChg>
        <pc:spChg chg="add mod">
          <ac:chgData name="Meinhold, Lauren" userId="9efd3b08-8859-41b9-be1a-8e023971fc37" providerId="ADAL" clId="{AC68DBC9-EC99-417F-9CEA-F54E2A745142}" dt="2024-02-22T21:03:13.031" v="2582" actId="1076"/>
          <ac:spMkLst>
            <pc:docMk/>
            <pc:sldMk cId="2555467056" sldId="433"/>
            <ac:spMk id="14" creationId="{FD0FD5F5-056D-7531-A348-1F75ACA736EF}"/>
          </ac:spMkLst>
        </pc:spChg>
        <pc:spChg chg="del">
          <ac:chgData name="Meinhold, Lauren" userId="9efd3b08-8859-41b9-be1a-8e023971fc37" providerId="ADAL" clId="{AC68DBC9-EC99-417F-9CEA-F54E2A745142}" dt="2024-02-22T20:53:46.240" v="2426" actId="478"/>
          <ac:spMkLst>
            <pc:docMk/>
            <pc:sldMk cId="2555467056" sldId="433"/>
            <ac:spMk id="17" creationId="{95B875CC-95A0-EB7A-AB8A-A76D32A5C6A2}"/>
          </ac:spMkLst>
        </pc:spChg>
        <pc:spChg chg="mod">
          <ac:chgData name="Meinhold, Lauren" userId="9efd3b08-8859-41b9-be1a-8e023971fc37" providerId="ADAL" clId="{AC68DBC9-EC99-417F-9CEA-F54E2A745142}" dt="2024-02-22T21:02:53.275" v="2581" actId="1076"/>
          <ac:spMkLst>
            <pc:docMk/>
            <pc:sldMk cId="2555467056" sldId="433"/>
            <ac:spMk id="26" creationId="{4FA8A4FD-3C54-55B2-4D90-F586105B0771}"/>
          </ac:spMkLst>
        </pc:spChg>
        <pc:spChg chg="del">
          <ac:chgData name="Meinhold, Lauren" userId="9efd3b08-8859-41b9-be1a-8e023971fc37" providerId="ADAL" clId="{AC68DBC9-EC99-417F-9CEA-F54E2A745142}" dt="2024-02-22T20:53:48.429" v="2427" actId="478"/>
          <ac:spMkLst>
            <pc:docMk/>
            <pc:sldMk cId="2555467056" sldId="433"/>
            <ac:spMk id="27" creationId="{09B070A2-9792-4A8F-2997-A4A3098E2937}"/>
          </ac:spMkLst>
        </pc:spChg>
        <pc:picChg chg="del">
          <ac:chgData name="Meinhold, Lauren" userId="9efd3b08-8859-41b9-be1a-8e023971fc37" providerId="ADAL" clId="{AC68DBC9-EC99-417F-9CEA-F54E2A745142}" dt="2024-02-22T20:53:44.302" v="2425" actId="478"/>
          <ac:picMkLst>
            <pc:docMk/>
            <pc:sldMk cId="2555467056" sldId="433"/>
            <ac:picMk id="4" creationId="{EC6C5C75-EEE0-C037-8C03-D13EF3ED2DAD}"/>
          </ac:picMkLst>
        </pc:picChg>
      </pc:sldChg>
      <pc:sldChg chg="addSp delSp modSp add mod delAnim modNotesTx">
        <pc:chgData name="Meinhold, Lauren" userId="9efd3b08-8859-41b9-be1a-8e023971fc37" providerId="ADAL" clId="{AC68DBC9-EC99-417F-9CEA-F54E2A745142}" dt="2024-02-22T22:02:51.743" v="2822" actId="20577"/>
        <pc:sldMkLst>
          <pc:docMk/>
          <pc:sldMk cId="712226918" sldId="434"/>
        </pc:sldMkLst>
        <pc:spChg chg="add mod">
          <ac:chgData name="Meinhold, Lauren" userId="9efd3b08-8859-41b9-be1a-8e023971fc37" providerId="ADAL" clId="{AC68DBC9-EC99-417F-9CEA-F54E2A745142}" dt="2024-02-22T21:51:59.303" v="2810" actId="1076"/>
          <ac:spMkLst>
            <pc:docMk/>
            <pc:sldMk cId="712226918" sldId="434"/>
            <ac:spMk id="2" creationId="{0D5246F1-B2FB-4503-7C18-C176E2B224E6}"/>
          </ac:spMkLst>
        </pc:spChg>
        <pc:spChg chg="del">
          <ac:chgData name="Meinhold, Lauren" userId="9efd3b08-8859-41b9-be1a-8e023971fc37" providerId="ADAL" clId="{AC68DBC9-EC99-417F-9CEA-F54E2A745142}" dt="2024-02-22T21:50:21.716" v="2788" actId="478"/>
          <ac:spMkLst>
            <pc:docMk/>
            <pc:sldMk cId="712226918" sldId="434"/>
            <ac:spMk id="3" creationId="{CFDDB9D4-D6BD-4951-2CA2-2D8184FEC3A2}"/>
          </ac:spMkLst>
        </pc:spChg>
        <pc:spChg chg="del">
          <ac:chgData name="Meinhold, Lauren" userId="9efd3b08-8859-41b9-be1a-8e023971fc37" providerId="ADAL" clId="{AC68DBC9-EC99-417F-9CEA-F54E2A745142}" dt="2024-02-22T21:50:18.311" v="2786" actId="478"/>
          <ac:spMkLst>
            <pc:docMk/>
            <pc:sldMk cId="712226918" sldId="434"/>
            <ac:spMk id="4" creationId="{ED2C06D2-2E91-8CF2-4F1C-368766893A4D}"/>
          </ac:spMkLst>
        </pc:spChg>
        <pc:spChg chg="del">
          <ac:chgData name="Meinhold, Lauren" userId="9efd3b08-8859-41b9-be1a-8e023971fc37" providerId="ADAL" clId="{AC68DBC9-EC99-417F-9CEA-F54E2A745142}" dt="2024-02-22T21:50:16.225" v="2785" actId="478"/>
          <ac:spMkLst>
            <pc:docMk/>
            <pc:sldMk cId="712226918" sldId="434"/>
            <ac:spMk id="6" creationId="{6B8506CF-C1BF-F014-57D7-F0D597D6732E}"/>
          </ac:spMkLst>
        </pc:spChg>
        <pc:spChg chg="add mod">
          <ac:chgData name="Meinhold, Lauren" userId="9efd3b08-8859-41b9-be1a-8e023971fc37" providerId="ADAL" clId="{AC68DBC9-EC99-417F-9CEA-F54E2A745142}" dt="2024-02-22T21:51:59.303" v="2810" actId="1076"/>
          <ac:spMkLst>
            <pc:docMk/>
            <pc:sldMk cId="712226918" sldId="434"/>
            <ac:spMk id="8" creationId="{62F91FB4-A3AF-587B-2C02-B1BEDD3923F4}"/>
          </ac:spMkLst>
        </pc:spChg>
        <pc:spChg chg="add mod">
          <ac:chgData name="Meinhold, Lauren" userId="9efd3b08-8859-41b9-be1a-8e023971fc37" providerId="ADAL" clId="{AC68DBC9-EC99-417F-9CEA-F54E2A745142}" dt="2024-02-22T21:51:05.736" v="2799"/>
          <ac:spMkLst>
            <pc:docMk/>
            <pc:sldMk cId="712226918" sldId="434"/>
            <ac:spMk id="9" creationId="{0329D1A2-DC7C-BEBA-B8B7-659A42BAEBD2}"/>
          </ac:spMkLst>
        </pc:spChg>
        <pc:spChg chg="add mod">
          <ac:chgData name="Meinhold, Lauren" userId="9efd3b08-8859-41b9-be1a-8e023971fc37" providerId="ADAL" clId="{AC68DBC9-EC99-417F-9CEA-F54E2A745142}" dt="2024-02-22T21:52:07.405" v="2812" actId="1076"/>
          <ac:spMkLst>
            <pc:docMk/>
            <pc:sldMk cId="712226918" sldId="434"/>
            <ac:spMk id="10" creationId="{D633817F-B707-501E-3B47-8F3C8691DF34}"/>
          </ac:spMkLst>
        </pc:spChg>
        <pc:spChg chg="add mod">
          <ac:chgData name="Meinhold, Lauren" userId="9efd3b08-8859-41b9-be1a-8e023971fc37" providerId="ADAL" clId="{AC68DBC9-EC99-417F-9CEA-F54E2A745142}" dt="2024-02-22T21:56:28.501" v="2818" actId="20577"/>
          <ac:spMkLst>
            <pc:docMk/>
            <pc:sldMk cId="712226918" sldId="434"/>
            <ac:spMk id="11" creationId="{ACABF8EB-0F64-0A5E-3617-C11511CE3341}"/>
          </ac:spMkLst>
        </pc:spChg>
        <pc:picChg chg="del">
          <ac:chgData name="Meinhold, Lauren" userId="9efd3b08-8859-41b9-be1a-8e023971fc37" providerId="ADAL" clId="{AC68DBC9-EC99-417F-9CEA-F54E2A745142}" dt="2024-02-22T21:50:19.794" v="2787" actId="478"/>
          <ac:picMkLst>
            <pc:docMk/>
            <pc:sldMk cId="712226918" sldId="434"/>
            <ac:picMk id="7" creationId="{8916FDE9-5F3A-3B33-36D5-D4ED69344388}"/>
          </ac:picMkLst>
        </pc:picChg>
        <pc:picChg chg="add mod">
          <ac:chgData name="Meinhold, Lauren" userId="9efd3b08-8859-41b9-be1a-8e023971fc37" providerId="ADAL" clId="{AC68DBC9-EC99-417F-9CEA-F54E2A745142}" dt="2024-02-22T21:51:59.303" v="2810" actId="1076"/>
          <ac:picMkLst>
            <pc:docMk/>
            <pc:sldMk cId="712226918" sldId="434"/>
            <ac:picMk id="2050" creationId="{C64BF883-2D0D-2552-713B-BEDEC4C1A561}"/>
          </ac:picMkLst>
        </pc:picChg>
      </pc:sldChg>
    </pc:docChg>
  </pc:docChgLst>
  <pc:docChgLst>
    <pc:chgData name="Obermaier, James" userId="9dab13db-56d0-49d8-ba58-c9f8dd5ce5a9" providerId="ADAL" clId="{1DB93535-114E-4E88-885F-79DB63FF13DC}"/>
    <pc:docChg chg="undo redo custSel addSld delSld modSld">
      <pc:chgData name="Obermaier, James" userId="9dab13db-56d0-49d8-ba58-c9f8dd5ce5a9" providerId="ADAL" clId="{1DB93535-114E-4E88-885F-79DB63FF13DC}" dt="2024-04-17T18:46:45.525" v="4519" actId="1035"/>
      <pc:docMkLst>
        <pc:docMk/>
      </pc:docMkLst>
      <pc:sldChg chg="addSp modSp mod">
        <pc:chgData name="Obermaier, James" userId="9dab13db-56d0-49d8-ba58-c9f8dd5ce5a9" providerId="ADAL" clId="{1DB93535-114E-4E88-885F-79DB63FF13DC}" dt="2024-03-20T01:11:58.945" v="876" actId="20577"/>
        <pc:sldMkLst>
          <pc:docMk/>
          <pc:sldMk cId="0" sldId="393"/>
        </pc:sldMkLst>
        <pc:spChg chg="add mod">
          <ac:chgData name="Obermaier, James" userId="9dab13db-56d0-49d8-ba58-c9f8dd5ce5a9" providerId="ADAL" clId="{1DB93535-114E-4E88-885F-79DB63FF13DC}" dt="2024-03-20T01:11:40.687" v="835" actId="20577"/>
          <ac:spMkLst>
            <pc:docMk/>
            <pc:sldMk cId="0" sldId="393"/>
            <ac:spMk id="2" creationId="{F2949DEC-A936-977D-5615-3126675392AE}"/>
          </ac:spMkLst>
        </pc:spChg>
        <pc:spChg chg="mod">
          <ac:chgData name="Obermaier, James" userId="9dab13db-56d0-49d8-ba58-c9f8dd5ce5a9" providerId="ADAL" clId="{1DB93535-114E-4E88-885F-79DB63FF13DC}" dt="2024-03-20T01:10:31.173" v="679" actId="20577"/>
          <ac:spMkLst>
            <pc:docMk/>
            <pc:sldMk cId="0" sldId="393"/>
            <ac:spMk id="495" creationId="{00000000-0000-0000-0000-000000000000}"/>
          </ac:spMkLst>
        </pc:spChg>
        <pc:spChg chg="mod">
          <ac:chgData name="Obermaier, James" userId="9dab13db-56d0-49d8-ba58-c9f8dd5ce5a9" providerId="ADAL" clId="{1DB93535-114E-4E88-885F-79DB63FF13DC}" dt="2024-03-20T01:10:34.927" v="696" actId="20577"/>
          <ac:spMkLst>
            <pc:docMk/>
            <pc:sldMk cId="0" sldId="393"/>
            <ac:spMk id="496" creationId="{00000000-0000-0000-0000-000000000000}"/>
          </ac:spMkLst>
        </pc:spChg>
        <pc:spChg chg="mod">
          <ac:chgData name="Obermaier, James" userId="9dab13db-56d0-49d8-ba58-c9f8dd5ce5a9" providerId="ADAL" clId="{1DB93535-114E-4E88-885F-79DB63FF13DC}" dt="2024-03-20T01:11:26.369" v="813" actId="20577"/>
          <ac:spMkLst>
            <pc:docMk/>
            <pc:sldMk cId="0" sldId="393"/>
            <ac:spMk id="497" creationId="{00000000-0000-0000-0000-000000000000}"/>
          </ac:spMkLst>
        </pc:spChg>
        <pc:spChg chg="mod">
          <ac:chgData name="Obermaier, James" userId="9dab13db-56d0-49d8-ba58-c9f8dd5ce5a9" providerId="ADAL" clId="{1DB93535-114E-4E88-885F-79DB63FF13DC}" dt="2024-03-20T01:11:14.611" v="791" actId="14100"/>
          <ac:spMkLst>
            <pc:docMk/>
            <pc:sldMk cId="0" sldId="393"/>
            <ac:spMk id="498" creationId="{00000000-0000-0000-0000-000000000000}"/>
          </ac:spMkLst>
        </pc:spChg>
        <pc:spChg chg="mod">
          <ac:chgData name="Obermaier, James" userId="9dab13db-56d0-49d8-ba58-c9f8dd5ce5a9" providerId="ADAL" clId="{1DB93535-114E-4E88-885F-79DB63FF13DC}" dt="2024-03-20T01:10:53.887" v="756" actId="20577"/>
          <ac:spMkLst>
            <pc:docMk/>
            <pc:sldMk cId="0" sldId="393"/>
            <ac:spMk id="499" creationId="{00000000-0000-0000-0000-000000000000}"/>
          </ac:spMkLst>
        </pc:spChg>
        <pc:spChg chg="mod">
          <ac:chgData name="Obermaier, James" userId="9dab13db-56d0-49d8-ba58-c9f8dd5ce5a9" providerId="ADAL" clId="{1DB93535-114E-4E88-885F-79DB63FF13DC}" dt="2024-03-20T01:11:58.945" v="876" actId="20577"/>
          <ac:spMkLst>
            <pc:docMk/>
            <pc:sldMk cId="0" sldId="393"/>
            <ac:spMk id="500" creationId="{00000000-0000-0000-0000-000000000000}"/>
          </ac:spMkLst>
        </pc:spChg>
        <pc:spChg chg="mod">
          <ac:chgData name="Obermaier, James" userId="9dab13db-56d0-49d8-ba58-c9f8dd5ce5a9" providerId="ADAL" clId="{1DB93535-114E-4E88-885F-79DB63FF13DC}" dt="2024-03-20T01:10:38.875" v="711" actId="20577"/>
          <ac:spMkLst>
            <pc:docMk/>
            <pc:sldMk cId="0" sldId="393"/>
            <ac:spMk id="501" creationId="{00000000-0000-0000-0000-000000000000}"/>
          </ac:spMkLst>
        </pc:spChg>
      </pc:sldChg>
      <pc:sldChg chg="modSp mod">
        <pc:chgData name="Obermaier, James" userId="9dab13db-56d0-49d8-ba58-c9f8dd5ce5a9" providerId="ADAL" clId="{1DB93535-114E-4E88-885F-79DB63FF13DC}" dt="2024-03-20T00:04:59.307" v="181" actId="113"/>
        <pc:sldMkLst>
          <pc:docMk/>
          <pc:sldMk cId="2715782229" sldId="397"/>
        </pc:sldMkLst>
        <pc:spChg chg="mod">
          <ac:chgData name="Obermaier, James" userId="9dab13db-56d0-49d8-ba58-c9f8dd5ce5a9" providerId="ADAL" clId="{1DB93535-114E-4E88-885F-79DB63FF13DC}" dt="2024-03-19T23:54:03.303" v="26" actId="1035"/>
          <ac:spMkLst>
            <pc:docMk/>
            <pc:sldMk cId="2715782229" sldId="397"/>
            <ac:spMk id="2" creationId="{1B5863B5-9DC4-58AD-89DF-900018937D94}"/>
          </ac:spMkLst>
        </pc:spChg>
        <pc:spChg chg="mod">
          <ac:chgData name="Obermaier, James" userId="9dab13db-56d0-49d8-ba58-c9f8dd5ce5a9" providerId="ADAL" clId="{1DB93535-114E-4E88-885F-79DB63FF13DC}" dt="2024-03-20T00:04:59.307" v="181" actId="113"/>
          <ac:spMkLst>
            <pc:docMk/>
            <pc:sldMk cId="2715782229" sldId="397"/>
            <ac:spMk id="3" creationId="{BF21386B-4C67-02B9-272E-1A9B18B32999}"/>
          </ac:spMkLst>
        </pc:spChg>
        <pc:picChg chg="mod">
          <ac:chgData name="Obermaier, James" userId="9dab13db-56d0-49d8-ba58-c9f8dd5ce5a9" providerId="ADAL" clId="{1DB93535-114E-4E88-885F-79DB63FF13DC}" dt="2024-03-19T23:57:07.843" v="113" actId="1582"/>
          <ac:picMkLst>
            <pc:docMk/>
            <pc:sldMk cId="2715782229" sldId="397"/>
            <ac:picMk id="1028" creationId="{EEDB0176-5DE3-42B3-E44B-2F78255689ED}"/>
          </ac:picMkLst>
        </pc:picChg>
      </pc:sldChg>
      <pc:sldChg chg="modSp mod">
        <pc:chgData name="Obermaier, James" userId="9dab13db-56d0-49d8-ba58-c9f8dd5ce5a9" providerId="ADAL" clId="{1DB93535-114E-4E88-885F-79DB63FF13DC}" dt="2024-03-20T00:05:04.135" v="183" actId="113"/>
        <pc:sldMkLst>
          <pc:docMk/>
          <pc:sldMk cId="1946107118" sldId="415"/>
        </pc:sldMkLst>
        <pc:spChg chg="mod">
          <ac:chgData name="Obermaier, James" userId="9dab13db-56d0-49d8-ba58-c9f8dd5ce5a9" providerId="ADAL" clId="{1DB93535-114E-4E88-885F-79DB63FF13DC}" dt="2024-03-20T00:05:04.135" v="183" actId="113"/>
          <ac:spMkLst>
            <pc:docMk/>
            <pc:sldMk cId="1946107118" sldId="415"/>
            <ac:spMk id="3" creationId="{46CF5F6F-229E-1E88-CC76-8ED520650A43}"/>
          </ac:spMkLst>
        </pc:spChg>
        <pc:spChg chg="mod">
          <ac:chgData name="Obermaier, James" userId="9dab13db-56d0-49d8-ba58-c9f8dd5ce5a9" providerId="ADAL" clId="{1DB93535-114E-4E88-885F-79DB63FF13DC}" dt="2024-03-19T23:56:27.799" v="91" actId="113"/>
          <ac:spMkLst>
            <pc:docMk/>
            <pc:sldMk cId="1946107118" sldId="415"/>
            <ac:spMk id="7" creationId="{E7495431-6BAD-BE67-523C-132E4EA99010}"/>
          </ac:spMkLst>
        </pc:spChg>
        <pc:picChg chg="mod">
          <ac:chgData name="Obermaier, James" userId="9dab13db-56d0-49d8-ba58-c9f8dd5ce5a9" providerId="ADAL" clId="{1DB93535-114E-4E88-885F-79DB63FF13DC}" dt="2024-03-19T23:57:00.363" v="112" actId="1582"/>
          <ac:picMkLst>
            <pc:docMk/>
            <pc:sldMk cId="1946107118" sldId="415"/>
            <ac:picMk id="4" creationId="{C8014379-650A-34E7-58F7-88A9CC5A7E43}"/>
          </ac:picMkLst>
        </pc:picChg>
      </pc:sldChg>
      <pc:sldChg chg="modSp mod">
        <pc:chgData name="Obermaier, James" userId="9dab13db-56d0-49d8-ba58-c9f8dd5ce5a9" providerId="ADAL" clId="{1DB93535-114E-4E88-885F-79DB63FF13DC}" dt="2024-03-20T01:08:13.657" v="546" actId="1076"/>
        <pc:sldMkLst>
          <pc:docMk/>
          <pc:sldMk cId="552825392" sldId="416"/>
        </pc:sldMkLst>
        <pc:spChg chg="mod">
          <ac:chgData name="Obermaier, James" userId="9dab13db-56d0-49d8-ba58-c9f8dd5ce5a9" providerId="ADAL" clId="{1DB93535-114E-4E88-885F-79DB63FF13DC}" dt="2024-03-20T01:07:47.029" v="544" actId="16959"/>
          <ac:spMkLst>
            <pc:docMk/>
            <pc:sldMk cId="552825392" sldId="416"/>
            <ac:spMk id="2" creationId="{266E8DE5-0803-870F-080A-BA72800B4747}"/>
          </ac:spMkLst>
        </pc:spChg>
        <pc:spChg chg="mod">
          <ac:chgData name="Obermaier, James" userId="9dab13db-56d0-49d8-ba58-c9f8dd5ce5a9" providerId="ADAL" clId="{1DB93535-114E-4E88-885F-79DB63FF13DC}" dt="2024-03-20T01:07:14.687" v="507" actId="1076"/>
          <ac:spMkLst>
            <pc:docMk/>
            <pc:sldMk cId="552825392" sldId="416"/>
            <ac:spMk id="3" creationId="{FD17BD10-3051-F988-E433-E0829FAE25E1}"/>
          </ac:spMkLst>
        </pc:spChg>
        <pc:picChg chg="mod">
          <ac:chgData name="Obermaier, James" userId="9dab13db-56d0-49d8-ba58-c9f8dd5ce5a9" providerId="ADAL" clId="{1DB93535-114E-4E88-885F-79DB63FF13DC}" dt="2024-03-20T01:08:13.657" v="546" actId="1076"/>
          <ac:picMkLst>
            <pc:docMk/>
            <pc:sldMk cId="552825392" sldId="416"/>
            <ac:picMk id="3074" creationId="{74C53AB4-D3C5-5747-497D-7C2204AFF3A9}"/>
          </ac:picMkLst>
        </pc:picChg>
      </pc:sldChg>
      <pc:sldChg chg="modSp mod">
        <pc:chgData name="Obermaier, James" userId="9dab13db-56d0-49d8-ba58-c9f8dd5ce5a9" providerId="ADAL" clId="{1DB93535-114E-4E88-885F-79DB63FF13DC}" dt="2024-03-20T00:05:01.732" v="182" actId="113"/>
        <pc:sldMkLst>
          <pc:docMk/>
          <pc:sldMk cId="3590156678" sldId="417"/>
        </pc:sldMkLst>
        <pc:spChg chg="mod">
          <ac:chgData name="Obermaier, James" userId="9dab13db-56d0-49d8-ba58-c9f8dd5ce5a9" providerId="ADAL" clId="{1DB93535-114E-4E88-885F-79DB63FF13DC}" dt="2024-03-19T23:54:24.566" v="40" actId="20577"/>
          <ac:spMkLst>
            <pc:docMk/>
            <pc:sldMk cId="3590156678" sldId="417"/>
            <ac:spMk id="2" creationId="{266058BB-BE40-679A-8C2B-031A342C7E60}"/>
          </ac:spMkLst>
        </pc:spChg>
        <pc:spChg chg="mod">
          <ac:chgData name="Obermaier, James" userId="9dab13db-56d0-49d8-ba58-c9f8dd5ce5a9" providerId="ADAL" clId="{1DB93535-114E-4E88-885F-79DB63FF13DC}" dt="2024-03-20T00:05:01.732" v="182" actId="113"/>
          <ac:spMkLst>
            <pc:docMk/>
            <pc:sldMk cId="3590156678" sldId="417"/>
            <ac:spMk id="3" creationId="{2A572A05-F16A-4652-7E4D-C87819A14554}"/>
          </ac:spMkLst>
        </pc:spChg>
        <pc:spChg chg="mod">
          <ac:chgData name="Obermaier, James" userId="9dab13db-56d0-49d8-ba58-c9f8dd5ce5a9" providerId="ADAL" clId="{1DB93535-114E-4E88-885F-79DB63FF13DC}" dt="2024-03-19T23:56:46.580" v="111" actId="1076"/>
          <ac:spMkLst>
            <pc:docMk/>
            <pc:sldMk cId="3590156678" sldId="417"/>
            <ac:spMk id="6" creationId="{6491593F-2800-1395-685C-D666524B1D2F}"/>
          </ac:spMkLst>
        </pc:spChg>
      </pc:sldChg>
      <pc:sldChg chg="modSp mod">
        <pc:chgData name="Obermaier, James" userId="9dab13db-56d0-49d8-ba58-c9f8dd5ce5a9" providerId="ADAL" clId="{1DB93535-114E-4E88-885F-79DB63FF13DC}" dt="2024-03-20T00:09:46.873" v="268" actId="1076"/>
        <pc:sldMkLst>
          <pc:docMk/>
          <pc:sldMk cId="2347450321" sldId="418"/>
        </pc:sldMkLst>
        <pc:spChg chg="mod">
          <ac:chgData name="Obermaier, James" userId="9dab13db-56d0-49d8-ba58-c9f8dd5ce5a9" providerId="ADAL" clId="{1DB93535-114E-4E88-885F-79DB63FF13DC}" dt="2024-03-20T00:08:50.631" v="240" actId="113"/>
          <ac:spMkLst>
            <pc:docMk/>
            <pc:sldMk cId="2347450321" sldId="418"/>
            <ac:spMk id="3" creationId="{ACD2BD43-7024-B39E-E36B-CCDC59990228}"/>
          </ac:spMkLst>
        </pc:spChg>
        <pc:spChg chg="mod">
          <ac:chgData name="Obermaier, James" userId="9dab13db-56d0-49d8-ba58-c9f8dd5ce5a9" providerId="ADAL" clId="{1DB93535-114E-4E88-885F-79DB63FF13DC}" dt="2024-03-20T00:09:46.873" v="268" actId="1076"/>
          <ac:spMkLst>
            <pc:docMk/>
            <pc:sldMk cId="2347450321" sldId="418"/>
            <ac:spMk id="26" creationId="{538DD3A1-C07D-B18B-F0C9-3F3BAA2DC6F4}"/>
          </ac:spMkLst>
        </pc:spChg>
        <pc:spChg chg="mod">
          <ac:chgData name="Obermaier, James" userId="9dab13db-56d0-49d8-ba58-c9f8dd5ce5a9" providerId="ADAL" clId="{1DB93535-114E-4E88-885F-79DB63FF13DC}" dt="2024-03-20T00:09:42.228" v="267" actId="1036"/>
          <ac:spMkLst>
            <pc:docMk/>
            <pc:sldMk cId="2347450321" sldId="418"/>
            <ac:spMk id="27" creationId="{70B1CA96-4251-8617-9CFE-6A21C68ECD71}"/>
          </ac:spMkLst>
        </pc:spChg>
      </pc:sldChg>
      <pc:sldChg chg="modSp mod">
        <pc:chgData name="Obermaier, James" userId="9dab13db-56d0-49d8-ba58-c9f8dd5ce5a9" providerId="ADAL" clId="{1DB93535-114E-4E88-885F-79DB63FF13DC}" dt="2024-03-20T00:05:07.375" v="184" actId="113"/>
        <pc:sldMkLst>
          <pc:docMk/>
          <pc:sldMk cId="1925118560" sldId="419"/>
        </pc:sldMkLst>
        <pc:spChg chg="mod">
          <ac:chgData name="Obermaier, James" userId="9dab13db-56d0-49d8-ba58-c9f8dd5ce5a9" providerId="ADAL" clId="{1DB93535-114E-4E88-885F-79DB63FF13DC}" dt="2024-03-20T00:05:07.375" v="184" actId="113"/>
          <ac:spMkLst>
            <pc:docMk/>
            <pc:sldMk cId="1925118560" sldId="419"/>
            <ac:spMk id="3" creationId="{0D1BA659-8571-BB5A-7D43-BEE7DE8AD80B}"/>
          </ac:spMkLst>
        </pc:spChg>
        <pc:spChg chg="mod">
          <ac:chgData name="Obermaier, James" userId="9dab13db-56d0-49d8-ba58-c9f8dd5ce5a9" providerId="ADAL" clId="{1DB93535-114E-4E88-885F-79DB63FF13DC}" dt="2024-03-19T23:58:24.340" v="119" actId="1076"/>
          <ac:spMkLst>
            <pc:docMk/>
            <pc:sldMk cId="1925118560" sldId="419"/>
            <ac:spMk id="4" creationId="{46852D46-FF22-0ACF-812E-0CEAA2651436}"/>
          </ac:spMkLst>
        </pc:spChg>
        <pc:spChg chg="mod">
          <ac:chgData name="Obermaier, James" userId="9dab13db-56d0-49d8-ba58-c9f8dd5ce5a9" providerId="ADAL" clId="{1DB93535-114E-4E88-885F-79DB63FF13DC}" dt="2024-03-19T23:58:37.829" v="122" actId="14100"/>
          <ac:spMkLst>
            <pc:docMk/>
            <pc:sldMk cId="1925118560" sldId="419"/>
            <ac:spMk id="6" creationId="{34B92A23-FFD9-E376-81C2-DF37AC361587}"/>
          </ac:spMkLst>
        </pc:spChg>
        <pc:picChg chg="mod">
          <ac:chgData name="Obermaier, James" userId="9dab13db-56d0-49d8-ba58-c9f8dd5ce5a9" providerId="ADAL" clId="{1DB93535-114E-4E88-885F-79DB63FF13DC}" dt="2024-03-19T23:57:26.351" v="114" actId="1582"/>
          <ac:picMkLst>
            <pc:docMk/>
            <pc:sldMk cId="1925118560" sldId="419"/>
            <ac:picMk id="9" creationId="{5D356187-5F02-7EC9-A8A1-B1A980CC1546}"/>
          </ac:picMkLst>
        </pc:picChg>
      </pc:sldChg>
      <pc:sldChg chg="modSp mod">
        <pc:chgData name="Obermaier, James" userId="9dab13db-56d0-49d8-ba58-c9f8dd5ce5a9" providerId="ADAL" clId="{1DB93535-114E-4E88-885F-79DB63FF13DC}" dt="2024-03-20T00:56:29.197" v="394" actId="1076"/>
        <pc:sldMkLst>
          <pc:docMk/>
          <pc:sldMk cId="4014366317" sldId="420"/>
        </pc:sldMkLst>
        <pc:spChg chg="mod">
          <ac:chgData name="Obermaier, James" userId="9dab13db-56d0-49d8-ba58-c9f8dd5ce5a9" providerId="ADAL" clId="{1DB93535-114E-4E88-885F-79DB63FF13DC}" dt="2024-03-20T00:56:20.882" v="393" actId="113"/>
          <ac:spMkLst>
            <pc:docMk/>
            <pc:sldMk cId="4014366317" sldId="420"/>
            <ac:spMk id="3" creationId="{CF3F8F59-62F7-2F8C-2A62-179CA11A4C82}"/>
          </ac:spMkLst>
        </pc:spChg>
        <pc:spChg chg="mod">
          <ac:chgData name="Obermaier, James" userId="9dab13db-56d0-49d8-ba58-c9f8dd5ce5a9" providerId="ADAL" clId="{1DB93535-114E-4E88-885F-79DB63FF13DC}" dt="2024-03-20T00:56:29.197" v="394" actId="1076"/>
          <ac:spMkLst>
            <pc:docMk/>
            <pc:sldMk cId="4014366317" sldId="420"/>
            <ac:spMk id="6" creationId="{395C8A71-5641-234C-C0ED-9DA4891A4798}"/>
          </ac:spMkLst>
        </pc:spChg>
      </pc:sldChg>
      <pc:sldChg chg="modSp">
        <pc:chgData name="Obermaier, James" userId="9dab13db-56d0-49d8-ba58-c9f8dd5ce5a9" providerId="ADAL" clId="{1DB93535-114E-4E88-885F-79DB63FF13DC}" dt="2024-03-20T01:00:38.785" v="420" actId="113"/>
        <pc:sldMkLst>
          <pc:docMk/>
          <pc:sldMk cId="3174620735" sldId="421"/>
        </pc:sldMkLst>
        <pc:spChg chg="mod">
          <ac:chgData name="Obermaier, James" userId="9dab13db-56d0-49d8-ba58-c9f8dd5ce5a9" providerId="ADAL" clId="{1DB93535-114E-4E88-885F-79DB63FF13DC}" dt="2024-03-20T01:00:38.785" v="420" actId="113"/>
          <ac:spMkLst>
            <pc:docMk/>
            <pc:sldMk cId="3174620735" sldId="421"/>
            <ac:spMk id="3" creationId="{948427F3-C365-790A-82FE-72E1EB9F9EA8}"/>
          </ac:spMkLst>
        </pc:spChg>
      </pc:sldChg>
      <pc:sldChg chg="modSp mod">
        <pc:chgData name="Obermaier, James" userId="9dab13db-56d0-49d8-ba58-c9f8dd5ce5a9" providerId="ADAL" clId="{1DB93535-114E-4E88-885F-79DB63FF13DC}" dt="2024-03-20T01:01:31.207" v="425" actId="1076"/>
        <pc:sldMkLst>
          <pc:docMk/>
          <pc:sldMk cId="401273493" sldId="422"/>
        </pc:sldMkLst>
        <pc:spChg chg="mod">
          <ac:chgData name="Obermaier, James" userId="9dab13db-56d0-49d8-ba58-c9f8dd5ce5a9" providerId="ADAL" clId="{1DB93535-114E-4E88-885F-79DB63FF13DC}" dt="2024-03-20T01:01:27.433" v="424" actId="1076"/>
          <ac:spMkLst>
            <pc:docMk/>
            <pc:sldMk cId="401273493" sldId="422"/>
            <ac:spMk id="3" creationId="{D9D1607B-1BD1-C32B-F254-355AF7789A1A}"/>
          </ac:spMkLst>
        </pc:spChg>
        <pc:spChg chg="mod">
          <ac:chgData name="Obermaier, James" userId="9dab13db-56d0-49d8-ba58-c9f8dd5ce5a9" providerId="ADAL" clId="{1DB93535-114E-4E88-885F-79DB63FF13DC}" dt="2024-03-20T01:01:21.290" v="423" actId="1076"/>
          <ac:spMkLst>
            <pc:docMk/>
            <pc:sldMk cId="401273493" sldId="422"/>
            <ac:spMk id="4" creationId="{C06020CF-66FD-53B4-CE36-8B1EAC231DA4}"/>
          </ac:spMkLst>
        </pc:spChg>
        <pc:spChg chg="mod">
          <ac:chgData name="Obermaier, James" userId="9dab13db-56d0-49d8-ba58-c9f8dd5ce5a9" providerId="ADAL" clId="{1DB93535-114E-4E88-885F-79DB63FF13DC}" dt="2024-03-20T01:01:21.290" v="423" actId="1076"/>
          <ac:spMkLst>
            <pc:docMk/>
            <pc:sldMk cId="401273493" sldId="422"/>
            <ac:spMk id="6" creationId="{90723A30-DCA7-3166-80BA-CDDB5449630C}"/>
          </ac:spMkLst>
        </pc:spChg>
        <pc:picChg chg="mod">
          <ac:chgData name="Obermaier, James" userId="9dab13db-56d0-49d8-ba58-c9f8dd5ce5a9" providerId="ADAL" clId="{1DB93535-114E-4E88-885F-79DB63FF13DC}" dt="2024-03-20T01:01:31.207" v="425" actId="1076"/>
          <ac:picMkLst>
            <pc:docMk/>
            <pc:sldMk cId="401273493" sldId="422"/>
            <ac:picMk id="7" creationId="{699ECB86-962D-F0F8-8EE8-7BF12C928098}"/>
          </ac:picMkLst>
        </pc:picChg>
      </pc:sldChg>
      <pc:sldChg chg="modSp mod">
        <pc:chgData name="Obermaier, James" userId="9dab13db-56d0-49d8-ba58-c9f8dd5ce5a9" providerId="ADAL" clId="{1DB93535-114E-4E88-885F-79DB63FF13DC}" dt="2024-03-20T01:05:38.397" v="494" actId="1037"/>
        <pc:sldMkLst>
          <pc:docMk/>
          <pc:sldMk cId="1946347429" sldId="423"/>
        </pc:sldMkLst>
        <pc:spChg chg="mod">
          <ac:chgData name="Obermaier, James" userId="9dab13db-56d0-49d8-ba58-c9f8dd5ce5a9" providerId="ADAL" clId="{1DB93535-114E-4E88-885F-79DB63FF13DC}" dt="2024-03-20T01:04:36.171" v="446" actId="1076"/>
          <ac:spMkLst>
            <pc:docMk/>
            <pc:sldMk cId="1946347429" sldId="423"/>
            <ac:spMk id="3" creationId="{3C75AE24-8C43-62EC-6155-5BB017146C2D}"/>
          </ac:spMkLst>
        </pc:spChg>
        <pc:spChg chg="mod">
          <ac:chgData name="Obermaier, James" userId="9dab13db-56d0-49d8-ba58-c9f8dd5ce5a9" providerId="ADAL" clId="{1DB93535-114E-4E88-885F-79DB63FF13DC}" dt="2024-03-20T01:05:08.114" v="475" actId="1076"/>
          <ac:spMkLst>
            <pc:docMk/>
            <pc:sldMk cId="1946347429" sldId="423"/>
            <ac:spMk id="4" creationId="{7B5FAE45-E996-7E76-9B8A-3BB245E89E3E}"/>
          </ac:spMkLst>
        </pc:spChg>
        <pc:spChg chg="mod">
          <ac:chgData name="Obermaier, James" userId="9dab13db-56d0-49d8-ba58-c9f8dd5ce5a9" providerId="ADAL" clId="{1DB93535-114E-4E88-885F-79DB63FF13DC}" dt="2024-03-20T01:05:25.511" v="478" actId="1076"/>
          <ac:spMkLst>
            <pc:docMk/>
            <pc:sldMk cId="1946347429" sldId="423"/>
            <ac:spMk id="7" creationId="{7B1FC4BE-D096-CB5D-72EE-D696A33D921F}"/>
          </ac:spMkLst>
        </pc:spChg>
        <pc:spChg chg="mod">
          <ac:chgData name="Obermaier, James" userId="9dab13db-56d0-49d8-ba58-c9f8dd5ce5a9" providerId="ADAL" clId="{1DB93535-114E-4E88-885F-79DB63FF13DC}" dt="2024-03-20T01:05:32.501" v="483" actId="1037"/>
          <ac:spMkLst>
            <pc:docMk/>
            <pc:sldMk cId="1946347429" sldId="423"/>
            <ac:spMk id="8" creationId="{7574B6D7-BD3E-2DC5-574C-6EF3E5A5C3E3}"/>
          </ac:spMkLst>
        </pc:spChg>
        <pc:spChg chg="mod">
          <ac:chgData name="Obermaier, James" userId="9dab13db-56d0-49d8-ba58-c9f8dd5ce5a9" providerId="ADAL" clId="{1DB93535-114E-4E88-885F-79DB63FF13DC}" dt="2024-03-20T01:05:38.397" v="494" actId="1037"/>
          <ac:spMkLst>
            <pc:docMk/>
            <pc:sldMk cId="1946347429" sldId="423"/>
            <ac:spMk id="9" creationId="{62706621-197D-7129-6137-6217D2CB1E65}"/>
          </ac:spMkLst>
        </pc:spChg>
        <pc:picChg chg="mod">
          <ac:chgData name="Obermaier, James" userId="9dab13db-56d0-49d8-ba58-c9f8dd5ce5a9" providerId="ADAL" clId="{1DB93535-114E-4E88-885F-79DB63FF13DC}" dt="2024-03-20T01:04:49.538" v="448" actId="1076"/>
          <ac:picMkLst>
            <pc:docMk/>
            <pc:sldMk cId="1946347429" sldId="423"/>
            <ac:picMk id="6" creationId="{A4F0001D-7CBE-C1CA-8115-78ABA589B7DB}"/>
          </ac:picMkLst>
        </pc:picChg>
      </pc:sldChg>
      <pc:sldChg chg="modSp mod">
        <pc:chgData name="Obermaier, James" userId="9dab13db-56d0-49d8-ba58-c9f8dd5ce5a9" providerId="ADAL" clId="{1DB93535-114E-4E88-885F-79DB63FF13DC}" dt="2024-03-20T01:03:23.957" v="441" actId="1076"/>
        <pc:sldMkLst>
          <pc:docMk/>
          <pc:sldMk cId="3829288934" sldId="424"/>
        </pc:sldMkLst>
        <pc:spChg chg="mod">
          <ac:chgData name="Obermaier, James" userId="9dab13db-56d0-49d8-ba58-c9f8dd5ce5a9" providerId="ADAL" clId="{1DB93535-114E-4E88-885F-79DB63FF13DC}" dt="2024-03-20T01:02:19.332" v="432" actId="1076"/>
          <ac:spMkLst>
            <pc:docMk/>
            <pc:sldMk cId="3829288934" sldId="424"/>
            <ac:spMk id="3" creationId="{0C2CE803-1CD5-A551-1E47-93FDEAB32292}"/>
          </ac:spMkLst>
        </pc:spChg>
        <pc:spChg chg="mod">
          <ac:chgData name="Obermaier, James" userId="9dab13db-56d0-49d8-ba58-c9f8dd5ce5a9" providerId="ADAL" clId="{1DB93535-114E-4E88-885F-79DB63FF13DC}" dt="2024-03-20T01:03:02.033" v="438" actId="1076"/>
          <ac:spMkLst>
            <pc:docMk/>
            <pc:sldMk cId="3829288934" sldId="424"/>
            <ac:spMk id="4" creationId="{D67EAEA8-3049-53CF-5711-6C10C4A54B64}"/>
          </ac:spMkLst>
        </pc:spChg>
        <pc:spChg chg="mod">
          <ac:chgData name="Obermaier, James" userId="9dab13db-56d0-49d8-ba58-c9f8dd5ce5a9" providerId="ADAL" clId="{1DB93535-114E-4E88-885F-79DB63FF13DC}" dt="2024-03-20T01:03:11.276" v="439" actId="1076"/>
          <ac:spMkLst>
            <pc:docMk/>
            <pc:sldMk cId="3829288934" sldId="424"/>
            <ac:spMk id="7" creationId="{5B21FA99-0F23-8FEE-AB55-733D01E2A670}"/>
          </ac:spMkLst>
        </pc:spChg>
        <pc:spChg chg="mod">
          <ac:chgData name="Obermaier, James" userId="9dab13db-56d0-49d8-ba58-c9f8dd5ce5a9" providerId="ADAL" clId="{1DB93535-114E-4E88-885F-79DB63FF13DC}" dt="2024-03-20T01:03:16.569" v="440" actId="14100"/>
          <ac:spMkLst>
            <pc:docMk/>
            <pc:sldMk cId="3829288934" sldId="424"/>
            <ac:spMk id="8" creationId="{A46E17A5-B48A-CC23-6F95-C6F261E3E35A}"/>
          </ac:spMkLst>
        </pc:spChg>
        <pc:picChg chg="mod">
          <ac:chgData name="Obermaier, James" userId="9dab13db-56d0-49d8-ba58-c9f8dd5ce5a9" providerId="ADAL" clId="{1DB93535-114E-4E88-885F-79DB63FF13DC}" dt="2024-03-20T01:03:23.957" v="441" actId="1076"/>
          <ac:picMkLst>
            <pc:docMk/>
            <pc:sldMk cId="3829288934" sldId="424"/>
            <ac:picMk id="6" creationId="{CD713F47-2F10-D110-9EAF-598CE46CF004}"/>
          </ac:picMkLst>
        </pc:picChg>
      </pc:sldChg>
      <pc:sldChg chg="modSp mod">
        <pc:chgData name="Obermaier, James" userId="9dab13db-56d0-49d8-ba58-c9f8dd5ce5a9" providerId="ADAL" clId="{1DB93535-114E-4E88-885F-79DB63FF13DC}" dt="2024-03-20T01:06:57.067" v="504" actId="1076"/>
        <pc:sldMkLst>
          <pc:docMk/>
          <pc:sldMk cId="2236980364" sldId="425"/>
        </pc:sldMkLst>
        <pc:spChg chg="mod">
          <ac:chgData name="Obermaier, James" userId="9dab13db-56d0-49d8-ba58-c9f8dd5ce5a9" providerId="ADAL" clId="{1DB93535-114E-4E88-885F-79DB63FF13DC}" dt="2024-03-20T01:06:11.945" v="496" actId="255"/>
          <ac:spMkLst>
            <pc:docMk/>
            <pc:sldMk cId="2236980364" sldId="425"/>
            <ac:spMk id="3" creationId="{0443E574-C4D4-99E1-FA49-17C753E22EE9}"/>
          </ac:spMkLst>
        </pc:spChg>
        <pc:spChg chg="mod">
          <ac:chgData name="Obermaier, James" userId="9dab13db-56d0-49d8-ba58-c9f8dd5ce5a9" providerId="ADAL" clId="{1DB93535-114E-4E88-885F-79DB63FF13DC}" dt="2024-03-20T01:06:31.349" v="498" actId="1076"/>
          <ac:spMkLst>
            <pc:docMk/>
            <pc:sldMk cId="2236980364" sldId="425"/>
            <ac:spMk id="4" creationId="{DA625699-C825-0EE8-3B59-9D274156E46D}"/>
          </ac:spMkLst>
        </pc:spChg>
        <pc:spChg chg="mod">
          <ac:chgData name="Obermaier, James" userId="9dab13db-56d0-49d8-ba58-c9f8dd5ce5a9" providerId="ADAL" clId="{1DB93535-114E-4E88-885F-79DB63FF13DC}" dt="2024-03-20T01:06:57.067" v="504" actId="1076"/>
          <ac:spMkLst>
            <pc:docMk/>
            <pc:sldMk cId="2236980364" sldId="425"/>
            <ac:spMk id="7" creationId="{BD3B37EF-606D-1F8D-68A8-C57AEB7029DD}"/>
          </ac:spMkLst>
        </pc:spChg>
        <pc:spChg chg="mod">
          <ac:chgData name="Obermaier, James" userId="9dab13db-56d0-49d8-ba58-c9f8dd5ce5a9" providerId="ADAL" clId="{1DB93535-114E-4E88-885F-79DB63FF13DC}" dt="2024-03-20T01:06:52.292" v="503" actId="14100"/>
          <ac:spMkLst>
            <pc:docMk/>
            <pc:sldMk cId="2236980364" sldId="425"/>
            <ac:spMk id="8" creationId="{3D5E6FB7-4963-135C-A37C-A933EBB7E0ED}"/>
          </ac:spMkLst>
        </pc:spChg>
      </pc:sldChg>
      <pc:sldChg chg="delSp modSp del mod">
        <pc:chgData name="Obermaier, James" userId="9dab13db-56d0-49d8-ba58-c9f8dd5ce5a9" providerId="ADAL" clId="{1DB93535-114E-4E88-885F-79DB63FF13DC}" dt="2024-03-20T00:08:38.452" v="238" actId="47"/>
        <pc:sldMkLst>
          <pc:docMk/>
          <pc:sldMk cId="1072549751" sldId="426"/>
        </pc:sldMkLst>
        <pc:spChg chg="mod">
          <ac:chgData name="Obermaier, James" userId="9dab13db-56d0-49d8-ba58-c9f8dd5ce5a9" providerId="ADAL" clId="{1DB93535-114E-4E88-885F-79DB63FF13DC}" dt="2024-03-20T00:06:25.867" v="207" actId="1076"/>
          <ac:spMkLst>
            <pc:docMk/>
            <pc:sldMk cId="1072549751" sldId="426"/>
            <ac:spMk id="4" creationId="{1661546A-AC8E-EC67-7189-C4914698F715}"/>
          </ac:spMkLst>
        </pc:spChg>
        <pc:spChg chg="mod">
          <ac:chgData name="Obermaier, James" userId="9dab13db-56d0-49d8-ba58-c9f8dd5ce5a9" providerId="ADAL" clId="{1DB93535-114E-4E88-885F-79DB63FF13DC}" dt="2024-03-20T00:07:02.392" v="213" actId="1076"/>
          <ac:spMkLst>
            <pc:docMk/>
            <pc:sldMk cId="1072549751" sldId="426"/>
            <ac:spMk id="6" creationId="{5837EE17-94FF-6919-3492-1551C433C176}"/>
          </ac:spMkLst>
        </pc:spChg>
        <pc:spChg chg="del mod">
          <ac:chgData name="Obermaier, James" userId="9dab13db-56d0-49d8-ba58-c9f8dd5ce5a9" providerId="ADAL" clId="{1DB93535-114E-4E88-885F-79DB63FF13DC}" dt="2024-03-20T00:05:53.291" v="201"/>
          <ac:spMkLst>
            <pc:docMk/>
            <pc:sldMk cId="1072549751" sldId="426"/>
            <ac:spMk id="7" creationId="{33AD6253-0D3C-3370-1CED-6D1FBF7E1920}"/>
          </ac:spMkLst>
        </pc:spChg>
        <pc:spChg chg="mod">
          <ac:chgData name="Obermaier, James" userId="9dab13db-56d0-49d8-ba58-c9f8dd5ce5a9" providerId="ADAL" clId="{1DB93535-114E-4E88-885F-79DB63FF13DC}" dt="2024-03-20T00:07:08.702" v="215" actId="1076"/>
          <ac:spMkLst>
            <pc:docMk/>
            <pc:sldMk cId="1072549751" sldId="426"/>
            <ac:spMk id="9" creationId="{6BF1470A-ECE3-1B89-F41E-3845E72A5825}"/>
          </ac:spMkLst>
        </pc:spChg>
        <pc:picChg chg="mod">
          <ac:chgData name="Obermaier, James" userId="9dab13db-56d0-49d8-ba58-c9f8dd5ce5a9" providerId="ADAL" clId="{1DB93535-114E-4E88-885F-79DB63FF13DC}" dt="2024-03-20T00:05:43.640" v="194" actId="1582"/>
          <ac:picMkLst>
            <pc:docMk/>
            <pc:sldMk cId="1072549751" sldId="426"/>
            <ac:picMk id="11" creationId="{1B52B186-58F2-3203-C7A3-30D6DFAF3DEF}"/>
          </ac:picMkLst>
        </pc:picChg>
      </pc:sldChg>
      <pc:sldChg chg="delSp modSp mod">
        <pc:chgData name="Obermaier, James" userId="9dab13db-56d0-49d8-ba58-c9f8dd5ce5a9" providerId="ADAL" clId="{1DB93535-114E-4E88-885F-79DB63FF13DC}" dt="2024-03-20T00:50:41.703" v="299" actId="1076"/>
        <pc:sldMkLst>
          <pc:docMk/>
          <pc:sldMk cId="1049712055" sldId="427"/>
        </pc:sldMkLst>
        <pc:spChg chg="del mod">
          <ac:chgData name="Obermaier, James" userId="9dab13db-56d0-49d8-ba58-c9f8dd5ce5a9" providerId="ADAL" clId="{1DB93535-114E-4E88-885F-79DB63FF13DC}" dt="2024-03-20T00:49:39.158" v="271" actId="478"/>
          <ac:spMkLst>
            <pc:docMk/>
            <pc:sldMk cId="1049712055" sldId="427"/>
            <ac:spMk id="2" creationId="{47EA73A6-4DC3-10D0-EDD4-21A2F65C220C}"/>
          </ac:spMkLst>
        </pc:spChg>
        <pc:spChg chg="mod">
          <ac:chgData name="Obermaier, James" userId="9dab13db-56d0-49d8-ba58-c9f8dd5ce5a9" providerId="ADAL" clId="{1DB93535-114E-4E88-885F-79DB63FF13DC}" dt="2024-03-20T00:49:32.758" v="269" actId="113"/>
          <ac:spMkLst>
            <pc:docMk/>
            <pc:sldMk cId="1049712055" sldId="427"/>
            <ac:spMk id="3" creationId="{0B42B936-D28D-F5EB-1ACC-2DA1BD0EEDF6}"/>
          </ac:spMkLst>
        </pc:spChg>
        <pc:spChg chg="mod">
          <ac:chgData name="Obermaier, James" userId="9dab13db-56d0-49d8-ba58-c9f8dd5ce5a9" providerId="ADAL" clId="{1DB93535-114E-4E88-885F-79DB63FF13DC}" dt="2024-03-20T00:50:28.673" v="298" actId="1076"/>
          <ac:spMkLst>
            <pc:docMk/>
            <pc:sldMk cId="1049712055" sldId="427"/>
            <ac:spMk id="6" creationId="{42B7BBBD-45DA-F86A-96FD-19B43BA13B5C}"/>
          </ac:spMkLst>
        </pc:spChg>
        <pc:spChg chg="mod">
          <ac:chgData name="Obermaier, James" userId="9dab13db-56d0-49d8-ba58-c9f8dd5ce5a9" providerId="ADAL" clId="{1DB93535-114E-4E88-885F-79DB63FF13DC}" dt="2024-03-20T00:50:28.673" v="298" actId="1076"/>
          <ac:spMkLst>
            <pc:docMk/>
            <pc:sldMk cId="1049712055" sldId="427"/>
            <ac:spMk id="26" creationId="{FC8E9E35-C54D-0898-7173-4C24EF364CFA}"/>
          </ac:spMkLst>
        </pc:spChg>
        <pc:spChg chg="mod">
          <ac:chgData name="Obermaier, James" userId="9dab13db-56d0-49d8-ba58-c9f8dd5ce5a9" providerId="ADAL" clId="{1DB93535-114E-4E88-885F-79DB63FF13DC}" dt="2024-03-20T00:50:41.703" v="299" actId="1076"/>
          <ac:spMkLst>
            <pc:docMk/>
            <pc:sldMk cId="1049712055" sldId="427"/>
            <ac:spMk id="27" creationId="{D6383929-E7BA-23C8-BA57-B3D3903E703E}"/>
          </ac:spMkLst>
        </pc:spChg>
      </pc:sldChg>
      <pc:sldChg chg="delSp modSp mod">
        <pc:chgData name="Obermaier, James" userId="9dab13db-56d0-49d8-ba58-c9f8dd5ce5a9" providerId="ADAL" clId="{1DB93535-114E-4E88-885F-79DB63FF13DC}" dt="2024-03-20T00:05:11.371" v="187" actId="114"/>
        <pc:sldMkLst>
          <pc:docMk/>
          <pc:sldMk cId="2883540107" sldId="428"/>
        </pc:sldMkLst>
        <pc:spChg chg="mod">
          <ac:chgData name="Obermaier, James" userId="9dab13db-56d0-49d8-ba58-c9f8dd5ce5a9" providerId="ADAL" clId="{1DB93535-114E-4E88-885F-79DB63FF13DC}" dt="2024-03-20T00:05:11.371" v="187" actId="114"/>
          <ac:spMkLst>
            <pc:docMk/>
            <pc:sldMk cId="2883540107" sldId="428"/>
            <ac:spMk id="3" creationId="{D00EC9A8-F4FC-AA7E-6105-0C8E11EC4BA6}"/>
          </ac:spMkLst>
        </pc:spChg>
        <pc:spChg chg="mod">
          <ac:chgData name="Obermaier, James" userId="9dab13db-56d0-49d8-ba58-c9f8dd5ce5a9" providerId="ADAL" clId="{1DB93535-114E-4E88-885F-79DB63FF13DC}" dt="2024-03-20T00:04:22.309" v="177" actId="1076"/>
          <ac:spMkLst>
            <pc:docMk/>
            <pc:sldMk cId="2883540107" sldId="428"/>
            <ac:spMk id="4" creationId="{42D7FA60-4286-52D5-D60C-8B010ED0ABFE}"/>
          </ac:spMkLst>
        </pc:spChg>
        <pc:spChg chg="mod">
          <ac:chgData name="Obermaier, James" userId="9dab13db-56d0-49d8-ba58-c9f8dd5ce5a9" providerId="ADAL" clId="{1DB93535-114E-4E88-885F-79DB63FF13DC}" dt="2024-03-20T00:04:42.444" v="179" actId="14100"/>
          <ac:spMkLst>
            <pc:docMk/>
            <pc:sldMk cId="2883540107" sldId="428"/>
            <ac:spMk id="6" creationId="{9CA37939-CF57-1F58-8763-B80F70282231}"/>
          </ac:spMkLst>
        </pc:spChg>
        <pc:spChg chg="del mod">
          <ac:chgData name="Obermaier, James" userId="9dab13db-56d0-49d8-ba58-c9f8dd5ce5a9" providerId="ADAL" clId="{1DB93535-114E-4E88-885F-79DB63FF13DC}" dt="2024-03-19T23:59:20.704" v="138" actId="478"/>
          <ac:spMkLst>
            <pc:docMk/>
            <pc:sldMk cId="2883540107" sldId="428"/>
            <ac:spMk id="7" creationId="{90886287-72EB-ABF7-4707-798836A08053}"/>
          </ac:spMkLst>
        </pc:spChg>
        <pc:spChg chg="mod">
          <ac:chgData name="Obermaier, James" userId="9dab13db-56d0-49d8-ba58-c9f8dd5ce5a9" providerId="ADAL" clId="{1DB93535-114E-4E88-885F-79DB63FF13DC}" dt="2024-03-20T00:04:45.546" v="180" actId="14100"/>
          <ac:spMkLst>
            <pc:docMk/>
            <pc:sldMk cId="2883540107" sldId="428"/>
            <ac:spMk id="9" creationId="{20913AC5-6E6D-6A79-8EB8-049F47408430}"/>
          </ac:spMkLst>
        </pc:spChg>
        <pc:picChg chg="mod">
          <ac:chgData name="Obermaier, James" userId="9dab13db-56d0-49d8-ba58-c9f8dd5ce5a9" providerId="ADAL" clId="{1DB93535-114E-4E88-885F-79DB63FF13DC}" dt="2024-03-19T23:59:10.566" v="135" actId="1038"/>
          <ac:picMkLst>
            <pc:docMk/>
            <pc:sldMk cId="2883540107" sldId="428"/>
            <ac:picMk id="1026" creationId="{1EE2C58D-1A7F-9887-1F99-BBE2655B26ED}"/>
          </ac:picMkLst>
        </pc:picChg>
      </pc:sldChg>
      <pc:sldChg chg="delSp modSp mod">
        <pc:chgData name="Obermaier, James" userId="9dab13db-56d0-49d8-ba58-c9f8dd5ce5a9" providerId="ADAL" clId="{1DB93535-114E-4E88-885F-79DB63FF13DC}" dt="2024-03-20T00:56:09.282" v="392" actId="1035"/>
        <pc:sldMkLst>
          <pc:docMk/>
          <pc:sldMk cId="578323096" sldId="429"/>
        </pc:sldMkLst>
        <pc:spChg chg="del mod">
          <ac:chgData name="Obermaier, James" userId="9dab13db-56d0-49d8-ba58-c9f8dd5ce5a9" providerId="ADAL" clId="{1DB93535-114E-4E88-885F-79DB63FF13DC}" dt="2024-03-20T00:56:00.220" v="370"/>
          <ac:spMkLst>
            <pc:docMk/>
            <pc:sldMk cId="578323096" sldId="429"/>
            <ac:spMk id="2" creationId="{0A1CC68C-39AC-A445-0D18-D140EB082C53}"/>
          </ac:spMkLst>
        </pc:spChg>
        <pc:spChg chg="mod">
          <ac:chgData name="Obermaier, James" userId="9dab13db-56d0-49d8-ba58-c9f8dd5ce5a9" providerId="ADAL" clId="{1DB93535-114E-4E88-885F-79DB63FF13DC}" dt="2024-03-20T00:55:32.445" v="358" actId="113"/>
          <ac:spMkLst>
            <pc:docMk/>
            <pc:sldMk cId="578323096" sldId="429"/>
            <ac:spMk id="3" creationId="{0FE75C11-3110-8C5B-9F8B-0D5E1DF45AAD}"/>
          </ac:spMkLst>
        </pc:spChg>
        <pc:spChg chg="mod">
          <ac:chgData name="Obermaier, James" userId="9dab13db-56d0-49d8-ba58-c9f8dd5ce5a9" providerId="ADAL" clId="{1DB93535-114E-4E88-885F-79DB63FF13DC}" dt="2024-03-20T00:56:09.282" v="392" actId="1035"/>
          <ac:spMkLst>
            <pc:docMk/>
            <pc:sldMk cId="578323096" sldId="429"/>
            <ac:spMk id="6" creationId="{E27A5DA0-D111-05DB-D5C2-002DA9B3B245}"/>
          </ac:spMkLst>
        </pc:spChg>
        <pc:spChg chg="mod">
          <ac:chgData name="Obermaier, James" userId="9dab13db-56d0-49d8-ba58-c9f8dd5ce5a9" providerId="ADAL" clId="{1DB93535-114E-4E88-885F-79DB63FF13DC}" dt="2024-03-20T00:56:09.282" v="392" actId="1035"/>
          <ac:spMkLst>
            <pc:docMk/>
            <pc:sldMk cId="578323096" sldId="429"/>
            <ac:spMk id="26" creationId="{10D4F0A0-65EA-AAA1-6E06-EF02F2CAADDC}"/>
          </ac:spMkLst>
        </pc:spChg>
        <pc:spChg chg="mod">
          <ac:chgData name="Obermaier, James" userId="9dab13db-56d0-49d8-ba58-c9f8dd5ce5a9" providerId="ADAL" clId="{1DB93535-114E-4E88-885F-79DB63FF13DC}" dt="2024-03-20T00:56:09.282" v="392" actId="1035"/>
          <ac:spMkLst>
            <pc:docMk/>
            <pc:sldMk cId="578323096" sldId="429"/>
            <ac:spMk id="27" creationId="{50DEC648-2AE8-F77F-E0D6-37F89D5ED8DF}"/>
          </ac:spMkLst>
        </pc:spChg>
      </pc:sldChg>
      <pc:sldChg chg="modSp mod">
        <pc:chgData name="Obermaier, James" userId="9dab13db-56d0-49d8-ba58-c9f8dd5ce5a9" providerId="ADAL" clId="{1DB93535-114E-4E88-885F-79DB63FF13DC}" dt="2024-03-20T00:59:17.951" v="414" actId="1076"/>
        <pc:sldMkLst>
          <pc:docMk/>
          <pc:sldMk cId="4178482344" sldId="430"/>
        </pc:sldMkLst>
        <pc:spChg chg="mod">
          <ac:chgData name="Obermaier, James" userId="9dab13db-56d0-49d8-ba58-c9f8dd5ce5a9" providerId="ADAL" clId="{1DB93535-114E-4E88-885F-79DB63FF13DC}" dt="2024-03-20T00:58:39.778" v="409" actId="1038"/>
          <ac:spMkLst>
            <pc:docMk/>
            <pc:sldMk cId="4178482344" sldId="430"/>
            <ac:spMk id="2" creationId="{A6D97912-0455-E677-3DE8-1F515FAC8BAF}"/>
          </ac:spMkLst>
        </pc:spChg>
        <pc:spChg chg="mod">
          <ac:chgData name="Obermaier, James" userId="9dab13db-56d0-49d8-ba58-c9f8dd5ce5a9" providerId="ADAL" clId="{1DB93535-114E-4E88-885F-79DB63FF13DC}" dt="2024-03-20T00:56:33.136" v="395" actId="113"/>
          <ac:spMkLst>
            <pc:docMk/>
            <pc:sldMk cId="4178482344" sldId="430"/>
            <ac:spMk id="3" creationId="{132AD450-E4EB-79C4-A1F5-CE19FF7FFD98}"/>
          </ac:spMkLst>
        </pc:spChg>
        <pc:spChg chg="mod">
          <ac:chgData name="Obermaier, James" userId="9dab13db-56d0-49d8-ba58-c9f8dd5ce5a9" providerId="ADAL" clId="{1DB93535-114E-4E88-885F-79DB63FF13DC}" dt="2024-03-20T00:59:17.951" v="414" actId="1076"/>
          <ac:spMkLst>
            <pc:docMk/>
            <pc:sldMk cId="4178482344" sldId="430"/>
            <ac:spMk id="4" creationId="{EE82D0FB-CE17-46AD-939F-55C66A12A182}"/>
          </ac:spMkLst>
        </pc:spChg>
        <pc:spChg chg="mod">
          <ac:chgData name="Obermaier, James" userId="9dab13db-56d0-49d8-ba58-c9f8dd5ce5a9" providerId="ADAL" clId="{1DB93535-114E-4E88-885F-79DB63FF13DC}" dt="2024-03-20T00:59:09.582" v="413" actId="1076"/>
          <ac:spMkLst>
            <pc:docMk/>
            <pc:sldMk cId="4178482344" sldId="430"/>
            <ac:spMk id="6" creationId="{F4374A5B-D118-2574-2E71-477259F4746D}"/>
          </ac:spMkLst>
        </pc:spChg>
        <pc:spChg chg="mod">
          <ac:chgData name="Obermaier, James" userId="9dab13db-56d0-49d8-ba58-c9f8dd5ce5a9" providerId="ADAL" clId="{1DB93535-114E-4E88-885F-79DB63FF13DC}" dt="2024-03-20T00:59:09.582" v="413" actId="1076"/>
          <ac:spMkLst>
            <pc:docMk/>
            <pc:sldMk cId="4178482344" sldId="430"/>
            <ac:spMk id="7" creationId="{6A3DBF42-D110-0A7F-7754-3C687B4EB66B}"/>
          </ac:spMkLst>
        </pc:spChg>
      </pc:sldChg>
      <pc:sldChg chg="addSp delSp modSp mod">
        <pc:chgData name="Obermaier, James" userId="9dab13db-56d0-49d8-ba58-c9f8dd5ce5a9" providerId="ADAL" clId="{1DB93535-114E-4E88-885F-79DB63FF13DC}" dt="2024-03-20T01:00:35.681" v="419" actId="113"/>
        <pc:sldMkLst>
          <pc:docMk/>
          <pc:sldMk cId="1247837313" sldId="431"/>
        </pc:sldMkLst>
        <pc:spChg chg="mod">
          <ac:chgData name="Obermaier, James" userId="9dab13db-56d0-49d8-ba58-c9f8dd5ce5a9" providerId="ADAL" clId="{1DB93535-114E-4E88-885F-79DB63FF13DC}" dt="2024-03-20T01:00:35.681" v="419" actId="113"/>
          <ac:spMkLst>
            <pc:docMk/>
            <pc:sldMk cId="1247837313" sldId="431"/>
            <ac:spMk id="3" creationId="{DD1548F7-68B8-215E-36BC-ACB960DA059A}"/>
          </ac:spMkLst>
        </pc:spChg>
        <pc:spChg chg="mod">
          <ac:chgData name="Obermaier, James" userId="9dab13db-56d0-49d8-ba58-c9f8dd5ce5a9" providerId="ADAL" clId="{1DB93535-114E-4E88-885F-79DB63FF13DC}" dt="2024-03-20T01:00:18.120" v="416" actId="1076"/>
          <ac:spMkLst>
            <pc:docMk/>
            <pc:sldMk cId="1247837313" sldId="431"/>
            <ac:spMk id="4" creationId="{37ECEC90-736E-3CB8-ACBB-C34302D0AD51}"/>
          </ac:spMkLst>
        </pc:spChg>
        <pc:spChg chg="del">
          <ac:chgData name="Obermaier, James" userId="9dab13db-56d0-49d8-ba58-c9f8dd5ce5a9" providerId="ADAL" clId="{1DB93535-114E-4E88-885F-79DB63FF13DC}" dt="2024-03-20T01:00:26.764" v="417" actId="478"/>
          <ac:spMkLst>
            <pc:docMk/>
            <pc:sldMk cId="1247837313" sldId="431"/>
            <ac:spMk id="6" creationId="{16D42EC9-4ED5-871F-093D-C3D8D0901D55}"/>
          </ac:spMkLst>
        </pc:spChg>
        <pc:spChg chg="del">
          <ac:chgData name="Obermaier, James" userId="9dab13db-56d0-49d8-ba58-c9f8dd5ce5a9" providerId="ADAL" clId="{1DB93535-114E-4E88-885F-79DB63FF13DC}" dt="2024-03-20T01:00:26.764" v="417" actId="478"/>
          <ac:spMkLst>
            <pc:docMk/>
            <pc:sldMk cId="1247837313" sldId="431"/>
            <ac:spMk id="7" creationId="{E631795F-305A-79FC-988F-5A4DE618F7B0}"/>
          </ac:spMkLst>
        </pc:spChg>
        <pc:spChg chg="add mod">
          <ac:chgData name="Obermaier, James" userId="9dab13db-56d0-49d8-ba58-c9f8dd5ce5a9" providerId="ADAL" clId="{1DB93535-114E-4E88-885F-79DB63FF13DC}" dt="2024-03-20T01:00:26.992" v="418"/>
          <ac:spMkLst>
            <pc:docMk/>
            <pc:sldMk cId="1247837313" sldId="431"/>
            <ac:spMk id="9" creationId="{1A79C1E5-0216-FD8E-CB97-B802CFED5A8D}"/>
          </ac:spMkLst>
        </pc:spChg>
        <pc:spChg chg="add mod">
          <ac:chgData name="Obermaier, James" userId="9dab13db-56d0-49d8-ba58-c9f8dd5ce5a9" providerId="ADAL" clId="{1DB93535-114E-4E88-885F-79DB63FF13DC}" dt="2024-03-20T01:00:26.992" v="418"/>
          <ac:spMkLst>
            <pc:docMk/>
            <pc:sldMk cId="1247837313" sldId="431"/>
            <ac:spMk id="10" creationId="{A32998D4-3B44-914B-9C55-6DC7E649FBA9}"/>
          </ac:spMkLst>
        </pc:spChg>
      </pc:sldChg>
      <pc:sldChg chg="modSp">
        <pc:chgData name="Obermaier, James" userId="9dab13db-56d0-49d8-ba58-c9f8dd5ce5a9" providerId="ADAL" clId="{1DB93535-114E-4E88-885F-79DB63FF13DC}" dt="2024-03-20T01:00:54.957" v="421" actId="113"/>
        <pc:sldMkLst>
          <pc:docMk/>
          <pc:sldMk cId="2734370832" sldId="432"/>
        </pc:sldMkLst>
        <pc:spChg chg="mod">
          <ac:chgData name="Obermaier, James" userId="9dab13db-56d0-49d8-ba58-c9f8dd5ce5a9" providerId="ADAL" clId="{1DB93535-114E-4E88-885F-79DB63FF13DC}" dt="2024-03-20T01:00:54.957" v="421" actId="113"/>
          <ac:spMkLst>
            <pc:docMk/>
            <pc:sldMk cId="2734370832" sldId="432"/>
            <ac:spMk id="3" creationId="{C805B281-BA3F-A018-A29E-BC3BD4827649}"/>
          </ac:spMkLst>
        </pc:spChg>
      </pc:sldChg>
      <pc:sldChg chg="delSp modSp mod">
        <pc:chgData name="Obermaier, James" userId="9dab13db-56d0-49d8-ba58-c9f8dd5ce5a9" providerId="ADAL" clId="{1DB93535-114E-4E88-885F-79DB63FF13DC}" dt="2024-03-20T00:55:14.931" v="356" actId="1076"/>
        <pc:sldMkLst>
          <pc:docMk/>
          <pc:sldMk cId="2555467056" sldId="433"/>
        </pc:sldMkLst>
        <pc:spChg chg="mod">
          <ac:chgData name="Obermaier, James" userId="9dab13db-56d0-49d8-ba58-c9f8dd5ce5a9" providerId="ADAL" clId="{1DB93535-114E-4E88-885F-79DB63FF13DC}" dt="2024-03-20T00:54:14.461" v="338" actId="1076"/>
          <ac:spMkLst>
            <pc:docMk/>
            <pc:sldMk cId="2555467056" sldId="433"/>
            <ac:spMk id="3" creationId="{C9F5D931-3BBC-F15D-769D-0794C62FF090}"/>
          </ac:spMkLst>
        </pc:spChg>
        <pc:spChg chg="del mod">
          <ac:chgData name="Obermaier, James" userId="9dab13db-56d0-49d8-ba58-c9f8dd5ce5a9" providerId="ADAL" clId="{1DB93535-114E-4E88-885F-79DB63FF13DC}" dt="2024-03-20T00:54:20.777" v="341" actId="478"/>
          <ac:spMkLst>
            <pc:docMk/>
            <pc:sldMk cId="2555467056" sldId="433"/>
            <ac:spMk id="6" creationId="{65007DC3-8178-C080-A852-5B029DD6A4E5}"/>
          </ac:spMkLst>
        </pc:spChg>
        <pc:spChg chg="del mod">
          <ac:chgData name="Obermaier, James" userId="9dab13db-56d0-49d8-ba58-c9f8dd5ce5a9" providerId="ADAL" clId="{1DB93535-114E-4E88-885F-79DB63FF13DC}" dt="2024-03-20T00:52:53.116" v="308" actId="478"/>
          <ac:spMkLst>
            <pc:docMk/>
            <pc:sldMk cId="2555467056" sldId="433"/>
            <ac:spMk id="7" creationId="{905301D7-20A3-A920-0E21-89569F1B6704}"/>
          </ac:spMkLst>
        </pc:spChg>
        <pc:spChg chg="del mod">
          <ac:chgData name="Obermaier, James" userId="9dab13db-56d0-49d8-ba58-c9f8dd5ce5a9" providerId="ADAL" clId="{1DB93535-114E-4E88-885F-79DB63FF13DC}" dt="2024-03-20T00:54:20.781" v="345"/>
          <ac:spMkLst>
            <pc:docMk/>
            <pc:sldMk cId="2555467056" sldId="433"/>
            <ac:spMk id="8" creationId="{A6CE0DAC-34DB-093E-AB43-5AAA4B42B8EE}"/>
          </ac:spMkLst>
        </pc:spChg>
        <pc:spChg chg="del">
          <ac:chgData name="Obermaier, James" userId="9dab13db-56d0-49d8-ba58-c9f8dd5ce5a9" providerId="ADAL" clId="{1DB93535-114E-4E88-885F-79DB63FF13DC}" dt="2024-03-20T00:52:50.950" v="307" actId="478"/>
          <ac:spMkLst>
            <pc:docMk/>
            <pc:sldMk cId="2555467056" sldId="433"/>
            <ac:spMk id="9" creationId="{585B9959-BCCA-C98E-B82E-77FDD4051CEF}"/>
          </ac:spMkLst>
        </pc:spChg>
        <pc:spChg chg="del mod">
          <ac:chgData name="Obermaier, James" userId="9dab13db-56d0-49d8-ba58-c9f8dd5ce5a9" providerId="ADAL" clId="{1DB93535-114E-4E88-885F-79DB63FF13DC}" dt="2024-03-20T00:54:20.779" v="343"/>
          <ac:spMkLst>
            <pc:docMk/>
            <pc:sldMk cId="2555467056" sldId="433"/>
            <ac:spMk id="10" creationId="{CC7D6507-4675-A48E-29E6-0A2BABD43F86}"/>
          </ac:spMkLst>
        </pc:spChg>
        <pc:spChg chg="mod">
          <ac:chgData name="Obermaier, James" userId="9dab13db-56d0-49d8-ba58-c9f8dd5ce5a9" providerId="ADAL" clId="{1DB93535-114E-4E88-885F-79DB63FF13DC}" dt="2024-03-20T00:54:26.917" v="346" actId="1076"/>
          <ac:spMkLst>
            <pc:docMk/>
            <pc:sldMk cId="2555467056" sldId="433"/>
            <ac:spMk id="11" creationId="{4C00D9FD-E3D2-D7B5-8D40-DF1306E66B04}"/>
          </ac:spMkLst>
        </pc:spChg>
        <pc:spChg chg="del">
          <ac:chgData name="Obermaier, James" userId="9dab13db-56d0-49d8-ba58-c9f8dd5ce5a9" providerId="ADAL" clId="{1DB93535-114E-4E88-885F-79DB63FF13DC}" dt="2024-03-20T00:52:55.783" v="309" actId="478"/>
          <ac:spMkLst>
            <pc:docMk/>
            <pc:sldMk cId="2555467056" sldId="433"/>
            <ac:spMk id="12" creationId="{2449E0C6-ED31-9635-0802-BFF9629B5BA9}"/>
          </ac:spMkLst>
        </pc:spChg>
        <pc:spChg chg="del mod">
          <ac:chgData name="Obermaier, James" userId="9dab13db-56d0-49d8-ba58-c9f8dd5ce5a9" providerId="ADAL" clId="{1DB93535-114E-4E88-885F-79DB63FF13DC}" dt="2024-03-20T00:53:28.710" v="320"/>
          <ac:spMkLst>
            <pc:docMk/>
            <pc:sldMk cId="2555467056" sldId="433"/>
            <ac:spMk id="13" creationId="{3A35CDF2-10E3-A194-7BA6-6E52269E8F7D}"/>
          </ac:spMkLst>
        </pc:spChg>
        <pc:spChg chg="del">
          <ac:chgData name="Obermaier, James" userId="9dab13db-56d0-49d8-ba58-c9f8dd5ce5a9" providerId="ADAL" clId="{1DB93535-114E-4E88-885F-79DB63FF13DC}" dt="2024-03-20T00:52:57.330" v="310" actId="478"/>
          <ac:spMkLst>
            <pc:docMk/>
            <pc:sldMk cId="2555467056" sldId="433"/>
            <ac:spMk id="14" creationId="{FD0FD5F5-056D-7531-A348-1F75ACA736EF}"/>
          </ac:spMkLst>
        </pc:spChg>
        <pc:spChg chg="mod">
          <ac:chgData name="Obermaier, James" userId="9dab13db-56d0-49d8-ba58-c9f8dd5ce5a9" providerId="ADAL" clId="{1DB93535-114E-4E88-885F-79DB63FF13DC}" dt="2024-03-20T00:55:14.931" v="356" actId="1076"/>
          <ac:spMkLst>
            <pc:docMk/>
            <pc:sldMk cId="2555467056" sldId="433"/>
            <ac:spMk id="26" creationId="{4FA8A4FD-3C54-55B2-4D90-F586105B0771}"/>
          </ac:spMkLst>
        </pc:spChg>
      </pc:sldChg>
      <pc:sldChg chg="modSp mod">
        <pc:chgData name="Obermaier, James" userId="9dab13db-56d0-49d8-ba58-c9f8dd5ce5a9" providerId="ADAL" clId="{1DB93535-114E-4E88-885F-79DB63FF13DC}" dt="2024-03-20T01:02:04.108" v="430" actId="1582"/>
        <pc:sldMkLst>
          <pc:docMk/>
          <pc:sldMk cId="712226918" sldId="434"/>
        </pc:sldMkLst>
        <pc:spChg chg="mod">
          <ac:chgData name="Obermaier, James" userId="9dab13db-56d0-49d8-ba58-c9f8dd5ce5a9" providerId="ADAL" clId="{1DB93535-114E-4E88-885F-79DB63FF13DC}" dt="2024-03-20T01:01:51.822" v="428" actId="1076"/>
          <ac:spMkLst>
            <pc:docMk/>
            <pc:sldMk cId="712226918" sldId="434"/>
            <ac:spMk id="10" creationId="{D633817F-B707-501E-3B47-8F3C8691DF34}"/>
          </ac:spMkLst>
        </pc:spChg>
        <pc:spChg chg="mod">
          <ac:chgData name="Obermaier, James" userId="9dab13db-56d0-49d8-ba58-c9f8dd5ce5a9" providerId="ADAL" clId="{1DB93535-114E-4E88-885F-79DB63FF13DC}" dt="2024-03-20T01:01:42.917" v="426" actId="113"/>
          <ac:spMkLst>
            <pc:docMk/>
            <pc:sldMk cId="712226918" sldId="434"/>
            <ac:spMk id="11" creationId="{ACABF8EB-0F64-0A5E-3617-C11511CE3341}"/>
          </ac:spMkLst>
        </pc:spChg>
        <pc:picChg chg="mod">
          <ac:chgData name="Obermaier, James" userId="9dab13db-56d0-49d8-ba58-c9f8dd5ce5a9" providerId="ADAL" clId="{1DB93535-114E-4E88-885F-79DB63FF13DC}" dt="2024-03-20T01:02:04.108" v="430" actId="1582"/>
          <ac:picMkLst>
            <pc:docMk/>
            <pc:sldMk cId="712226918" sldId="434"/>
            <ac:picMk id="2050" creationId="{C64BF883-2D0D-2552-713B-BEDEC4C1A561}"/>
          </ac:picMkLst>
        </pc:picChg>
      </pc:sldChg>
      <pc:sldChg chg="addSp delSp modSp add mod delAnim modAnim modShow">
        <pc:chgData name="Obermaier, James" userId="9dab13db-56d0-49d8-ba58-c9f8dd5ce5a9" providerId="ADAL" clId="{1DB93535-114E-4E88-885F-79DB63FF13DC}" dt="2024-03-20T00:08:46.990" v="239" actId="113"/>
        <pc:sldMkLst>
          <pc:docMk/>
          <pc:sldMk cId="2935642420" sldId="435"/>
        </pc:sldMkLst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3" creationId="{957B8E8C-84FD-8A98-F17B-09154FBE7B09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5" creationId="{B841F26E-6C95-C662-8560-F8AE95F4107F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7" creationId="{B4DF081B-3CB1-3880-C856-9943AE10658E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9" creationId="{77776001-634B-62EE-FBA0-5283301AF34E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11" creationId="{1D4A1D3D-EEBE-9D7F-228D-46CB52A24D07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13" creationId="{5770162E-A537-3C0D-0E75-AF5FA1D517C1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15" creationId="{3B806AB7-9740-CE4B-3FDE-D1C31CABE36D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17" creationId="{B1B87E41-48BC-E3D8-9F94-8418B2BD6893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19" creationId="{996F33CF-5BBB-751C-14A5-DD375D7D1982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21" creationId="{28857F13-DD25-2B98-964B-71CFD20A29D6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23" creationId="{A678DA62-44D1-8CAA-C9AF-492DA8B7015A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25" creationId="{AFB9FE7D-9CF4-46F8-2C40-6BD9C333D1F7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27" creationId="{28F2DAA5-7D86-E422-147F-A8A66457BE59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29" creationId="{80A50DC5-2DFE-89DB-4EB5-06CB91E9169A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31" creationId="{F2642908-AE05-2DB9-E78D-18F8ADE9D0A0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33" creationId="{0BFF5A24-0ED0-15CD-FE51-76F3A5576D1D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35" creationId="{9DD1313C-2F32-B202-B14F-7BA9C1EE16D5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37" creationId="{448068B9-5918-014C-37CE-12706331E1DB}"/>
          </ac:spMkLst>
        </pc:spChg>
        <pc:spChg chg="add del mod">
          <ac:chgData name="Obermaier, James" userId="9dab13db-56d0-49d8-ba58-c9f8dd5ce5a9" providerId="ADAL" clId="{1DB93535-114E-4E88-885F-79DB63FF13DC}" dt="2024-03-20T00:07:38.941" v="218" actId="478"/>
          <ac:spMkLst>
            <pc:docMk/>
            <pc:sldMk cId="2935642420" sldId="435"/>
            <ac:spMk id="39" creationId="{E8721302-40D8-C973-3E67-27A79E1575B1}"/>
          </ac:spMkLst>
        </pc:spChg>
        <pc:spChg chg="add mod">
          <ac:chgData name="Obermaier, James" userId="9dab13db-56d0-49d8-ba58-c9f8dd5ce5a9" providerId="ADAL" clId="{1DB93535-114E-4E88-885F-79DB63FF13DC}" dt="2024-03-20T00:08:02.995" v="219"/>
          <ac:spMkLst>
            <pc:docMk/>
            <pc:sldMk cId="2935642420" sldId="435"/>
            <ac:spMk id="41" creationId="{2A068833-BC7D-DB4F-583C-25A916B14CB8}"/>
          </ac:spMkLst>
        </pc:spChg>
        <pc:spChg chg="add mod">
          <ac:chgData name="Obermaier, James" userId="9dab13db-56d0-49d8-ba58-c9f8dd5ce5a9" providerId="ADAL" clId="{1DB93535-114E-4E88-885F-79DB63FF13DC}" dt="2024-03-20T00:08:46.990" v="239" actId="113"/>
          <ac:spMkLst>
            <pc:docMk/>
            <pc:sldMk cId="2935642420" sldId="435"/>
            <ac:spMk id="42" creationId="{E14F980B-FB94-48E3-FBB1-54CE0CCA2C30}"/>
          </ac:spMkLst>
        </pc:spChg>
        <pc:spChg chg="add mod">
          <ac:chgData name="Obermaier, James" userId="9dab13db-56d0-49d8-ba58-c9f8dd5ce5a9" providerId="ADAL" clId="{1DB93535-114E-4E88-885F-79DB63FF13DC}" dt="2024-03-20T00:08:02.995" v="219"/>
          <ac:spMkLst>
            <pc:docMk/>
            <pc:sldMk cId="2935642420" sldId="435"/>
            <ac:spMk id="43" creationId="{1FA2C73F-DDFB-7899-1349-C8A299ED9816}"/>
          </ac:spMkLst>
        </pc:spChg>
        <pc:spChg chg="add mod">
          <ac:chgData name="Obermaier, James" userId="9dab13db-56d0-49d8-ba58-c9f8dd5ce5a9" providerId="ADAL" clId="{1DB93535-114E-4E88-885F-79DB63FF13DC}" dt="2024-03-20T00:08:16.698" v="235" actId="1076"/>
          <ac:spMkLst>
            <pc:docMk/>
            <pc:sldMk cId="2935642420" sldId="435"/>
            <ac:spMk id="44" creationId="{1041EBD4-F260-7B85-86CF-04FEFA5E56EE}"/>
          </ac:spMkLst>
        </pc:spChg>
        <pc:spChg chg="add mod">
          <ac:chgData name="Obermaier, James" userId="9dab13db-56d0-49d8-ba58-c9f8dd5ce5a9" providerId="ADAL" clId="{1DB93535-114E-4E88-885F-79DB63FF13DC}" dt="2024-03-20T00:08:27.478" v="236" actId="1076"/>
          <ac:spMkLst>
            <pc:docMk/>
            <pc:sldMk cId="2935642420" sldId="435"/>
            <ac:spMk id="45" creationId="{712838E1-D423-B065-C860-2BBD7A127B84}"/>
          </ac:spMkLst>
        </pc:spChg>
        <pc:spChg chg="add mod">
          <ac:chgData name="Obermaier, James" userId="9dab13db-56d0-49d8-ba58-c9f8dd5ce5a9" providerId="ADAL" clId="{1DB93535-114E-4E88-885F-79DB63FF13DC}" dt="2024-03-20T00:08:27.478" v="236" actId="1076"/>
          <ac:spMkLst>
            <pc:docMk/>
            <pc:sldMk cId="2935642420" sldId="435"/>
            <ac:spMk id="46" creationId="{503C8B62-C34C-B5FA-0C4C-DB9E45E41039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11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12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13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14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15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16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17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18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19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20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21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22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23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24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25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26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27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28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3-20T00:07:37.578" v="217" actId="478"/>
          <ac:spMkLst>
            <pc:docMk/>
            <pc:sldMk cId="2935642420" sldId="435"/>
            <ac:spMk id="529" creationId="{00000000-0000-0000-0000-000000000000}"/>
          </ac:spMkLst>
        </pc:spChg>
        <pc:picChg chg="add mod">
          <ac:chgData name="Obermaier, James" userId="9dab13db-56d0-49d8-ba58-c9f8dd5ce5a9" providerId="ADAL" clId="{1DB93535-114E-4E88-885F-79DB63FF13DC}" dt="2024-03-20T00:08:02.995" v="219"/>
          <ac:picMkLst>
            <pc:docMk/>
            <pc:sldMk cId="2935642420" sldId="435"/>
            <ac:picMk id="40" creationId="{0EF5C0A1-1AAB-45CC-BF7D-3727882BFD14}"/>
          </ac:picMkLst>
        </pc:picChg>
        <pc:picChg chg="add mod">
          <ac:chgData name="Obermaier, James" userId="9dab13db-56d0-49d8-ba58-c9f8dd5ce5a9" providerId="ADAL" clId="{1DB93535-114E-4E88-885F-79DB63FF13DC}" dt="2024-03-20T00:08:02.995" v="219"/>
          <ac:picMkLst>
            <pc:docMk/>
            <pc:sldMk cId="2935642420" sldId="435"/>
            <ac:picMk id="47" creationId="{B35F32F9-4CC0-5A95-441F-ABBBFD312C43}"/>
          </ac:picMkLst>
        </pc:picChg>
      </pc:sldChg>
      <pc:sldChg chg="addSp delSp modSp add mod modShow">
        <pc:chgData name="Obermaier, James" userId="9dab13db-56d0-49d8-ba58-c9f8dd5ce5a9" providerId="ADAL" clId="{1DB93535-114E-4E88-885F-79DB63FF13DC}" dt="2024-04-17T15:47:13.527" v="1211" actId="729"/>
        <pc:sldMkLst>
          <pc:docMk/>
          <pc:sldMk cId="3976521061" sldId="436"/>
        </pc:sldMkLst>
        <pc:spChg chg="add mod">
          <ac:chgData name="Obermaier, James" userId="9dab13db-56d0-49d8-ba58-c9f8dd5ce5a9" providerId="ADAL" clId="{1DB93535-114E-4E88-885F-79DB63FF13DC}" dt="2024-04-17T15:47:06.820" v="1210" actId="1036"/>
          <ac:spMkLst>
            <pc:docMk/>
            <pc:sldMk cId="3976521061" sldId="436"/>
            <ac:spMk id="2" creationId="{26ABA9AF-8C06-24E0-D14E-B830890B26A0}"/>
          </ac:spMkLst>
        </pc:spChg>
        <pc:spChg chg="add del mod">
          <ac:chgData name="Obermaier, James" userId="9dab13db-56d0-49d8-ba58-c9f8dd5ce5a9" providerId="ADAL" clId="{1DB93535-114E-4E88-885F-79DB63FF13DC}" dt="2024-04-17T15:42:28.960" v="920" actId="478"/>
          <ac:spMkLst>
            <pc:docMk/>
            <pc:sldMk cId="3976521061" sldId="436"/>
            <ac:spMk id="3" creationId="{A16F2A1E-218F-51A9-9E9D-A12F9932D3EC}"/>
          </ac:spMkLst>
        </pc:spChg>
        <pc:spChg chg="add mod">
          <ac:chgData name="Obermaier, James" userId="9dab13db-56d0-49d8-ba58-c9f8dd5ce5a9" providerId="ADAL" clId="{1DB93535-114E-4E88-885F-79DB63FF13DC}" dt="2024-04-17T15:47:06.820" v="1210" actId="1036"/>
          <ac:spMkLst>
            <pc:docMk/>
            <pc:sldMk cId="3976521061" sldId="436"/>
            <ac:spMk id="4" creationId="{767462E4-6772-3667-F052-32651CE6D573}"/>
          </ac:spMkLst>
        </pc:spChg>
        <pc:spChg chg="add mod">
          <ac:chgData name="Obermaier, James" userId="9dab13db-56d0-49d8-ba58-c9f8dd5ce5a9" providerId="ADAL" clId="{1DB93535-114E-4E88-885F-79DB63FF13DC}" dt="2024-04-17T15:47:06.820" v="1210" actId="1036"/>
          <ac:spMkLst>
            <pc:docMk/>
            <pc:sldMk cId="3976521061" sldId="436"/>
            <ac:spMk id="5" creationId="{33CE16D4-8BF2-BFDA-ED1B-4D34EE8A76F5}"/>
          </ac:spMkLst>
        </pc:spChg>
        <pc:spChg chg="add mod">
          <ac:chgData name="Obermaier, James" userId="9dab13db-56d0-49d8-ba58-c9f8dd5ce5a9" providerId="ADAL" clId="{1DB93535-114E-4E88-885F-79DB63FF13DC}" dt="2024-04-17T15:47:06.820" v="1210" actId="1036"/>
          <ac:spMkLst>
            <pc:docMk/>
            <pc:sldMk cId="3976521061" sldId="436"/>
            <ac:spMk id="12" creationId="{00A955DA-792F-C8ED-B78C-CE0A215B4AA7}"/>
          </ac:spMkLst>
        </pc:spChg>
        <pc:spChg chg="add mod">
          <ac:chgData name="Obermaier, James" userId="9dab13db-56d0-49d8-ba58-c9f8dd5ce5a9" providerId="ADAL" clId="{1DB93535-114E-4E88-885F-79DB63FF13DC}" dt="2024-04-17T15:47:06.820" v="1210" actId="1036"/>
          <ac:spMkLst>
            <pc:docMk/>
            <pc:sldMk cId="3976521061" sldId="436"/>
            <ac:spMk id="13" creationId="{082B9611-C6BE-14B6-A208-74D3C44C7E12}"/>
          </ac:spMkLst>
        </pc:spChg>
        <pc:spChg chg="add mod">
          <ac:chgData name="Obermaier, James" userId="9dab13db-56d0-49d8-ba58-c9f8dd5ce5a9" providerId="ADAL" clId="{1DB93535-114E-4E88-885F-79DB63FF13DC}" dt="2024-04-17T15:47:06.820" v="1210" actId="1036"/>
          <ac:spMkLst>
            <pc:docMk/>
            <pc:sldMk cId="3976521061" sldId="436"/>
            <ac:spMk id="14" creationId="{A3D9B94F-2486-CEAC-55C2-0D2AA31632DA}"/>
          </ac:spMkLst>
        </pc:spChg>
        <pc:spChg chg="mod">
          <ac:chgData name="Obermaier, James" userId="9dab13db-56d0-49d8-ba58-c9f8dd5ce5a9" providerId="ADAL" clId="{1DB93535-114E-4E88-885F-79DB63FF13DC}" dt="2024-04-17T15:47:06.820" v="1210" actId="1036"/>
          <ac:spMkLst>
            <pc:docMk/>
            <pc:sldMk cId="3976521061" sldId="436"/>
            <ac:spMk id="864" creationId="{00000000-0000-0000-0000-000000000000}"/>
          </ac:spMkLst>
        </pc:spChg>
        <pc:spChg chg="mod">
          <ac:chgData name="Obermaier, James" userId="9dab13db-56d0-49d8-ba58-c9f8dd5ce5a9" providerId="ADAL" clId="{1DB93535-114E-4E88-885F-79DB63FF13DC}" dt="2024-04-17T15:47:06.820" v="1210" actId="1036"/>
          <ac:spMkLst>
            <pc:docMk/>
            <pc:sldMk cId="3976521061" sldId="436"/>
            <ac:spMk id="865" creationId="{00000000-0000-0000-0000-000000000000}"/>
          </ac:spMkLst>
        </pc:spChg>
        <pc:picChg chg="del">
          <ac:chgData name="Obermaier, James" userId="9dab13db-56d0-49d8-ba58-c9f8dd5ce5a9" providerId="ADAL" clId="{1DB93535-114E-4E88-885F-79DB63FF13DC}" dt="2024-04-17T15:41:18.169" v="902" actId="478"/>
          <ac:picMkLst>
            <pc:docMk/>
            <pc:sldMk cId="3976521061" sldId="436"/>
            <ac:picMk id="866" creationId="{00000000-0000-0000-0000-000000000000}"/>
          </ac:picMkLst>
        </pc:picChg>
        <pc:picChg chg="add del mod">
          <ac:chgData name="Obermaier, James" userId="9dab13db-56d0-49d8-ba58-c9f8dd5ce5a9" providerId="ADAL" clId="{1DB93535-114E-4E88-885F-79DB63FF13DC}" dt="2024-04-17T15:43:17.693" v="942" actId="478"/>
          <ac:picMkLst>
            <pc:docMk/>
            <pc:sldMk cId="3976521061" sldId="436"/>
            <ac:picMk id="1026" creationId="{2F9CD8BE-62FA-57D2-D157-C07F2396E52B}"/>
          </ac:picMkLst>
        </pc:picChg>
        <pc:cxnChg chg="add mod">
          <ac:chgData name="Obermaier, James" userId="9dab13db-56d0-49d8-ba58-c9f8dd5ce5a9" providerId="ADAL" clId="{1DB93535-114E-4E88-885F-79DB63FF13DC}" dt="2024-04-17T15:47:06.820" v="1210" actId="1036"/>
          <ac:cxnSpMkLst>
            <pc:docMk/>
            <pc:sldMk cId="3976521061" sldId="436"/>
            <ac:cxnSpMk id="7" creationId="{8CA74F0F-10FC-4139-3CBC-7786BF229ACC}"/>
          </ac:cxnSpMkLst>
        </pc:cxnChg>
        <pc:cxnChg chg="add mod">
          <ac:chgData name="Obermaier, James" userId="9dab13db-56d0-49d8-ba58-c9f8dd5ce5a9" providerId="ADAL" clId="{1DB93535-114E-4E88-885F-79DB63FF13DC}" dt="2024-04-17T15:47:06.820" v="1210" actId="1036"/>
          <ac:cxnSpMkLst>
            <pc:docMk/>
            <pc:sldMk cId="3976521061" sldId="436"/>
            <ac:cxnSpMk id="9" creationId="{625525BE-E99E-0E66-5883-66CDB66D040D}"/>
          </ac:cxnSpMkLst>
        </pc:cxnChg>
      </pc:sldChg>
      <pc:sldChg chg="addSp delSp modSp add mod">
        <pc:chgData name="Obermaier, James" userId="9dab13db-56d0-49d8-ba58-c9f8dd5ce5a9" providerId="ADAL" clId="{1DB93535-114E-4E88-885F-79DB63FF13DC}" dt="2024-04-17T17:57:57.932" v="3040" actId="20577"/>
        <pc:sldMkLst>
          <pc:docMk/>
          <pc:sldMk cId="882603846" sldId="437"/>
        </pc:sldMkLst>
        <pc:spChg chg="add mod">
          <ac:chgData name="Obermaier, James" userId="9dab13db-56d0-49d8-ba58-c9f8dd5ce5a9" providerId="ADAL" clId="{1DB93535-114E-4E88-885F-79DB63FF13DC}" dt="2024-04-17T17:57:57.932" v="3040" actId="20577"/>
          <ac:spMkLst>
            <pc:docMk/>
            <pc:sldMk cId="882603846" sldId="437"/>
            <ac:spMk id="2" creationId="{4C36FDF5-BB05-D2B0-4014-4E2C363CB880}"/>
          </ac:spMkLst>
        </pc:spChg>
        <pc:spChg chg="mod">
          <ac:chgData name="Obermaier, James" userId="9dab13db-56d0-49d8-ba58-c9f8dd5ce5a9" providerId="ADAL" clId="{1DB93535-114E-4E88-885F-79DB63FF13DC}" dt="2024-04-17T17:10:31.154" v="2267" actId="255"/>
          <ac:spMkLst>
            <pc:docMk/>
            <pc:sldMk cId="882603846" sldId="437"/>
            <ac:spMk id="3" creationId="{D9D1607B-1BD1-C32B-F254-355AF7789A1A}"/>
          </ac:spMkLst>
        </pc:spChg>
        <pc:spChg chg="mod">
          <ac:chgData name="Obermaier, James" userId="9dab13db-56d0-49d8-ba58-c9f8dd5ce5a9" providerId="ADAL" clId="{1DB93535-114E-4E88-885F-79DB63FF13DC}" dt="2024-04-17T16:47:33.882" v="1769" actId="1035"/>
          <ac:spMkLst>
            <pc:docMk/>
            <pc:sldMk cId="882603846" sldId="437"/>
            <ac:spMk id="4" creationId="{C06020CF-66FD-53B4-CE36-8B1EAC231DA4}"/>
          </ac:spMkLst>
        </pc:spChg>
        <pc:spChg chg="mod">
          <ac:chgData name="Obermaier, James" userId="9dab13db-56d0-49d8-ba58-c9f8dd5ce5a9" providerId="ADAL" clId="{1DB93535-114E-4E88-885F-79DB63FF13DC}" dt="2024-04-17T16:47:33.882" v="1769" actId="1035"/>
          <ac:spMkLst>
            <pc:docMk/>
            <pc:sldMk cId="882603846" sldId="437"/>
            <ac:spMk id="6" creationId="{90723A30-DCA7-3166-80BA-CDDB5449630C}"/>
          </ac:spMkLst>
        </pc:spChg>
        <pc:picChg chg="del">
          <ac:chgData name="Obermaier, James" userId="9dab13db-56d0-49d8-ba58-c9f8dd5ce5a9" providerId="ADAL" clId="{1DB93535-114E-4E88-885F-79DB63FF13DC}" dt="2024-04-17T15:52:55.136" v="1225" actId="478"/>
          <ac:picMkLst>
            <pc:docMk/>
            <pc:sldMk cId="882603846" sldId="437"/>
            <ac:picMk id="7" creationId="{699ECB86-962D-F0F8-8EE8-7BF12C928098}"/>
          </ac:picMkLst>
        </pc:picChg>
      </pc:sldChg>
      <pc:sldChg chg="addSp delSp modSp add del mod">
        <pc:chgData name="Obermaier, James" userId="9dab13db-56d0-49d8-ba58-c9f8dd5ce5a9" providerId="ADAL" clId="{1DB93535-114E-4E88-885F-79DB63FF13DC}" dt="2024-04-17T15:47:22.139" v="1214" actId="47"/>
        <pc:sldMkLst>
          <pc:docMk/>
          <pc:sldMk cId="2874703045" sldId="437"/>
        </pc:sldMkLst>
        <pc:spChg chg="del">
          <ac:chgData name="Obermaier, James" userId="9dab13db-56d0-49d8-ba58-c9f8dd5ce5a9" providerId="ADAL" clId="{1DB93535-114E-4E88-885F-79DB63FF13DC}" dt="2024-04-17T15:47:19.270" v="1213" actId="478"/>
          <ac:spMkLst>
            <pc:docMk/>
            <pc:sldMk cId="2874703045" sldId="437"/>
            <ac:spMk id="2" creationId="{26ABA9AF-8C06-24E0-D14E-B830890B26A0}"/>
          </ac:spMkLst>
        </pc:spChg>
        <pc:spChg chg="del">
          <ac:chgData name="Obermaier, James" userId="9dab13db-56d0-49d8-ba58-c9f8dd5ce5a9" providerId="ADAL" clId="{1DB93535-114E-4E88-885F-79DB63FF13DC}" dt="2024-04-17T15:47:19.270" v="1213" actId="478"/>
          <ac:spMkLst>
            <pc:docMk/>
            <pc:sldMk cId="2874703045" sldId="437"/>
            <ac:spMk id="4" creationId="{767462E4-6772-3667-F052-32651CE6D573}"/>
          </ac:spMkLst>
        </pc:spChg>
        <pc:spChg chg="del">
          <ac:chgData name="Obermaier, James" userId="9dab13db-56d0-49d8-ba58-c9f8dd5ce5a9" providerId="ADAL" clId="{1DB93535-114E-4E88-885F-79DB63FF13DC}" dt="2024-04-17T15:47:19.270" v="1213" actId="478"/>
          <ac:spMkLst>
            <pc:docMk/>
            <pc:sldMk cId="2874703045" sldId="437"/>
            <ac:spMk id="5" creationId="{33CE16D4-8BF2-BFDA-ED1B-4D34EE8A76F5}"/>
          </ac:spMkLst>
        </pc:spChg>
        <pc:spChg chg="add mod">
          <ac:chgData name="Obermaier, James" userId="9dab13db-56d0-49d8-ba58-c9f8dd5ce5a9" providerId="ADAL" clId="{1DB93535-114E-4E88-885F-79DB63FF13DC}" dt="2024-04-17T15:47:19.270" v="1213" actId="478"/>
          <ac:spMkLst>
            <pc:docMk/>
            <pc:sldMk cId="2874703045" sldId="437"/>
            <ac:spMk id="6" creationId="{82D51164-068B-80B8-5B1A-41B0171BBB06}"/>
          </ac:spMkLst>
        </pc:spChg>
        <pc:spChg chg="add mod">
          <ac:chgData name="Obermaier, James" userId="9dab13db-56d0-49d8-ba58-c9f8dd5ce5a9" providerId="ADAL" clId="{1DB93535-114E-4E88-885F-79DB63FF13DC}" dt="2024-04-17T15:47:19.270" v="1213" actId="478"/>
          <ac:spMkLst>
            <pc:docMk/>
            <pc:sldMk cId="2874703045" sldId="437"/>
            <ac:spMk id="10" creationId="{2811DE95-2F40-97FC-95FF-17C56E33272F}"/>
          </ac:spMkLst>
        </pc:spChg>
        <pc:spChg chg="del">
          <ac:chgData name="Obermaier, James" userId="9dab13db-56d0-49d8-ba58-c9f8dd5ce5a9" providerId="ADAL" clId="{1DB93535-114E-4E88-885F-79DB63FF13DC}" dt="2024-04-17T15:47:19.270" v="1213" actId="478"/>
          <ac:spMkLst>
            <pc:docMk/>
            <pc:sldMk cId="2874703045" sldId="437"/>
            <ac:spMk id="12" creationId="{00A955DA-792F-C8ED-B78C-CE0A215B4AA7}"/>
          </ac:spMkLst>
        </pc:spChg>
        <pc:spChg chg="del">
          <ac:chgData name="Obermaier, James" userId="9dab13db-56d0-49d8-ba58-c9f8dd5ce5a9" providerId="ADAL" clId="{1DB93535-114E-4E88-885F-79DB63FF13DC}" dt="2024-04-17T15:47:19.270" v="1213" actId="478"/>
          <ac:spMkLst>
            <pc:docMk/>
            <pc:sldMk cId="2874703045" sldId="437"/>
            <ac:spMk id="13" creationId="{082B9611-C6BE-14B6-A208-74D3C44C7E12}"/>
          </ac:spMkLst>
        </pc:spChg>
        <pc:spChg chg="del">
          <ac:chgData name="Obermaier, James" userId="9dab13db-56d0-49d8-ba58-c9f8dd5ce5a9" providerId="ADAL" clId="{1DB93535-114E-4E88-885F-79DB63FF13DC}" dt="2024-04-17T15:47:19.270" v="1213" actId="478"/>
          <ac:spMkLst>
            <pc:docMk/>
            <pc:sldMk cId="2874703045" sldId="437"/>
            <ac:spMk id="14" creationId="{A3D9B94F-2486-CEAC-55C2-0D2AA31632DA}"/>
          </ac:spMkLst>
        </pc:spChg>
        <pc:spChg chg="del">
          <ac:chgData name="Obermaier, James" userId="9dab13db-56d0-49d8-ba58-c9f8dd5ce5a9" providerId="ADAL" clId="{1DB93535-114E-4E88-885F-79DB63FF13DC}" dt="2024-04-17T15:47:19.270" v="1213" actId="478"/>
          <ac:spMkLst>
            <pc:docMk/>
            <pc:sldMk cId="2874703045" sldId="437"/>
            <ac:spMk id="864" creationId="{00000000-0000-0000-0000-000000000000}"/>
          </ac:spMkLst>
        </pc:spChg>
        <pc:spChg chg="del">
          <ac:chgData name="Obermaier, James" userId="9dab13db-56d0-49d8-ba58-c9f8dd5ce5a9" providerId="ADAL" clId="{1DB93535-114E-4E88-885F-79DB63FF13DC}" dt="2024-04-17T15:47:19.270" v="1213" actId="478"/>
          <ac:spMkLst>
            <pc:docMk/>
            <pc:sldMk cId="2874703045" sldId="437"/>
            <ac:spMk id="865" creationId="{00000000-0000-0000-0000-000000000000}"/>
          </ac:spMkLst>
        </pc:spChg>
        <pc:cxnChg chg="del mod">
          <ac:chgData name="Obermaier, James" userId="9dab13db-56d0-49d8-ba58-c9f8dd5ce5a9" providerId="ADAL" clId="{1DB93535-114E-4E88-885F-79DB63FF13DC}" dt="2024-04-17T15:47:19.270" v="1213" actId="478"/>
          <ac:cxnSpMkLst>
            <pc:docMk/>
            <pc:sldMk cId="2874703045" sldId="437"/>
            <ac:cxnSpMk id="7" creationId="{8CA74F0F-10FC-4139-3CBC-7786BF229ACC}"/>
          </ac:cxnSpMkLst>
        </pc:cxnChg>
        <pc:cxnChg chg="del mod">
          <ac:chgData name="Obermaier, James" userId="9dab13db-56d0-49d8-ba58-c9f8dd5ce5a9" providerId="ADAL" clId="{1DB93535-114E-4E88-885F-79DB63FF13DC}" dt="2024-04-17T15:47:19.270" v="1213" actId="478"/>
          <ac:cxnSpMkLst>
            <pc:docMk/>
            <pc:sldMk cId="2874703045" sldId="437"/>
            <ac:cxnSpMk id="9" creationId="{625525BE-E99E-0E66-5883-66CDB66D040D}"/>
          </ac:cxnSpMkLst>
        </pc:cxnChg>
      </pc:sldChg>
      <pc:sldChg chg="addSp delSp modSp add del mod">
        <pc:chgData name="Obermaier, James" userId="9dab13db-56d0-49d8-ba58-c9f8dd5ce5a9" providerId="ADAL" clId="{1DB93535-114E-4E88-885F-79DB63FF13DC}" dt="2024-04-17T18:20:22.001" v="3799" actId="20577"/>
        <pc:sldMkLst>
          <pc:docMk/>
          <pc:sldMk cId="1045364494" sldId="438"/>
        </pc:sldMkLst>
        <pc:spChg chg="del">
          <ac:chgData name="Obermaier, James" userId="9dab13db-56d0-49d8-ba58-c9f8dd5ce5a9" providerId="ADAL" clId="{1DB93535-114E-4E88-885F-79DB63FF13DC}" dt="2024-04-17T16:30:38.945" v="1600" actId="478"/>
          <ac:spMkLst>
            <pc:docMk/>
            <pc:sldMk cId="1045364494" sldId="438"/>
            <ac:spMk id="2" creationId="{4C36FDF5-BB05-D2B0-4014-4E2C363CB880}"/>
          </ac:spMkLst>
        </pc:spChg>
        <pc:spChg chg="mod">
          <ac:chgData name="Obermaier, James" userId="9dab13db-56d0-49d8-ba58-c9f8dd5ce5a9" providerId="ADAL" clId="{1DB93535-114E-4E88-885F-79DB63FF13DC}" dt="2024-04-17T17:10:38.123" v="2270" actId="255"/>
          <ac:spMkLst>
            <pc:docMk/>
            <pc:sldMk cId="1045364494" sldId="438"/>
            <ac:spMk id="3" creationId="{D9D1607B-1BD1-C32B-F254-355AF7789A1A}"/>
          </ac:spMkLst>
        </pc:spChg>
        <pc:spChg chg="mod">
          <ac:chgData name="Obermaier, James" userId="9dab13db-56d0-49d8-ba58-c9f8dd5ce5a9" providerId="ADAL" clId="{1DB93535-114E-4E88-885F-79DB63FF13DC}" dt="2024-04-17T18:20:22.001" v="3799" actId="20577"/>
          <ac:spMkLst>
            <pc:docMk/>
            <pc:sldMk cId="1045364494" sldId="438"/>
            <ac:spMk id="4" creationId="{C06020CF-66FD-53B4-CE36-8B1EAC231DA4}"/>
          </ac:spMkLst>
        </pc:spChg>
        <pc:spChg chg="del">
          <ac:chgData name="Obermaier, James" userId="9dab13db-56d0-49d8-ba58-c9f8dd5ce5a9" providerId="ADAL" clId="{1DB93535-114E-4E88-885F-79DB63FF13DC}" dt="2024-04-17T16:30:39.695" v="1601" actId="478"/>
          <ac:spMkLst>
            <pc:docMk/>
            <pc:sldMk cId="1045364494" sldId="438"/>
            <ac:spMk id="6" creationId="{90723A30-DCA7-3166-80BA-CDDB5449630C}"/>
          </ac:spMkLst>
        </pc:spChg>
        <pc:spChg chg="add del mod">
          <ac:chgData name="Obermaier, James" userId="9dab13db-56d0-49d8-ba58-c9f8dd5ce5a9" providerId="ADAL" clId="{1DB93535-114E-4E88-885F-79DB63FF13DC}" dt="2024-04-17T17:58:06.010" v="3041" actId="478"/>
          <ac:spMkLst>
            <pc:docMk/>
            <pc:sldMk cId="1045364494" sldId="438"/>
            <ac:spMk id="9" creationId="{4548CF68-8361-248D-3926-C81BCA94D704}"/>
          </ac:spMkLst>
        </pc:spChg>
        <pc:spChg chg="add del mod">
          <ac:chgData name="Obermaier, James" userId="9dab13db-56d0-49d8-ba58-c9f8dd5ce5a9" providerId="ADAL" clId="{1DB93535-114E-4E88-885F-79DB63FF13DC}" dt="2024-04-17T17:38:57.399" v="2944" actId="478"/>
          <ac:spMkLst>
            <pc:docMk/>
            <pc:sldMk cId="1045364494" sldId="438"/>
            <ac:spMk id="10" creationId="{ABBBD61D-B433-9C7E-269F-1BD46B4CDD68}"/>
          </ac:spMkLst>
        </pc:spChg>
        <pc:spChg chg="add del mod">
          <ac:chgData name="Obermaier, James" userId="9dab13db-56d0-49d8-ba58-c9f8dd5ce5a9" providerId="ADAL" clId="{1DB93535-114E-4E88-885F-79DB63FF13DC}" dt="2024-04-17T17:43:47.971" v="2953" actId="478"/>
          <ac:spMkLst>
            <pc:docMk/>
            <pc:sldMk cId="1045364494" sldId="438"/>
            <ac:spMk id="15" creationId="{1E609E9F-BD87-AA8B-B549-4099D88EFA3B}"/>
          </ac:spMkLst>
        </pc:spChg>
        <pc:spChg chg="add mod">
          <ac:chgData name="Obermaier, James" userId="9dab13db-56d0-49d8-ba58-c9f8dd5ce5a9" providerId="ADAL" clId="{1DB93535-114E-4E88-885F-79DB63FF13DC}" dt="2024-04-17T17:46:51.077" v="3004" actId="1076"/>
          <ac:spMkLst>
            <pc:docMk/>
            <pc:sldMk cId="1045364494" sldId="438"/>
            <ac:spMk id="16" creationId="{F5F7FFA0-02A1-84D0-D0E5-3699A043D271}"/>
          </ac:spMkLst>
        </pc:spChg>
        <pc:spChg chg="add mod">
          <ac:chgData name="Obermaier, James" userId="9dab13db-56d0-49d8-ba58-c9f8dd5ce5a9" providerId="ADAL" clId="{1DB93535-114E-4E88-885F-79DB63FF13DC}" dt="2024-04-17T17:46:51.077" v="3004" actId="1076"/>
          <ac:spMkLst>
            <pc:docMk/>
            <pc:sldMk cId="1045364494" sldId="438"/>
            <ac:spMk id="26" creationId="{B3F8C57A-16BE-6D70-5442-2362049F39B8}"/>
          </ac:spMkLst>
        </pc:spChg>
        <pc:picChg chg="add del mod">
          <ac:chgData name="Obermaier, James" userId="9dab13db-56d0-49d8-ba58-c9f8dd5ce5a9" providerId="ADAL" clId="{1DB93535-114E-4E88-885F-79DB63FF13DC}" dt="2024-04-17T17:38:55.594" v="2943" actId="478"/>
          <ac:picMkLst>
            <pc:docMk/>
            <pc:sldMk cId="1045364494" sldId="438"/>
            <ac:picMk id="8" creationId="{EE1BDEF3-CF7B-997A-EE6F-5B992033A03C}"/>
          </ac:picMkLst>
        </pc:picChg>
        <pc:picChg chg="add del mod">
          <ac:chgData name="Obermaier, James" userId="9dab13db-56d0-49d8-ba58-c9f8dd5ce5a9" providerId="ADAL" clId="{1DB93535-114E-4E88-885F-79DB63FF13DC}" dt="2024-04-17T16:51:15.676" v="1930" actId="478"/>
          <ac:picMkLst>
            <pc:docMk/>
            <pc:sldMk cId="1045364494" sldId="438"/>
            <ac:picMk id="2050" creationId="{43E3CAD5-E513-FCE8-F2E3-2B56802E25E2}"/>
          </ac:picMkLst>
        </pc:picChg>
        <pc:cxnChg chg="add mod">
          <ac:chgData name="Obermaier, James" userId="9dab13db-56d0-49d8-ba58-c9f8dd5ce5a9" providerId="ADAL" clId="{1DB93535-114E-4E88-885F-79DB63FF13DC}" dt="2024-04-17T17:46:51.077" v="3004" actId="1076"/>
          <ac:cxnSpMkLst>
            <pc:docMk/>
            <pc:sldMk cId="1045364494" sldId="438"/>
            <ac:cxnSpMk id="12" creationId="{466F989E-F1C9-4B74-A0F4-54EAF813CFAA}"/>
          </ac:cxnSpMkLst>
        </pc:cxnChg>
        <pc:cxnChg chg="add mod">
          <ac:chgData name="Obermaier, James" userId="9dab13db-56d0-49d8-ba58-c9f8dd5ce5a9" providerId="ADAL" clId="{1DB93535-114E-4E88-885F-79DB63FF13DC}" dt="2024-04-17T17:46:51.077" v="3004" actId="1076"/>
          <ac:cxnSpMkLst>
            <pc:docMk/>
            <pc:sldMk cId="1045364494" sldId="438"/>
            <ac:cxnSpMk id="14" creationId="{B9D5D1A0-D200-DB76-EF2C-DD21C5FB8DB3}"/>
          </ac:cxnSpMkLst>
        </pc:cxnChg>
        <pc:cxnChg chg="add mod">
          <ac:chgData name="Obermaier, James" userId="9dab13db-56d0-49d8-ba58-c9f8dd5ce5a9" providerId="ADAL" clId="{1DB93535-114E-4E88-885F-79DB63FF13DC}" dt="2024-04-17T17:46:51.077" v="3004" actId="1076"/>
          <ac:cxnSpMkLst>
            <pc:docMk/>
            <pc:sldMk cId="1045364494" sldId="438"/>
            <ac:cxnSpMk id="24" creationId="{1B51B23E-906D-F89A-6B19-A7D0CC246D1D}"/>
          </ac:cxnSpMkLst>
        </pc:cxnChg>
        <pc:cxnChg chg="add del mod">
          <ac:chgData name="Obermaier, James" userId="9dab13db-56d0-49d8-ba58-c9f8dd5ce5a9" providerId="ADAL" clId="{1DB93535-114E-4E88-885F-79DB63FF13DC}" dt="2024-04-17T17:45:17.009" v="2974" actId="478"/>
          <ac:cxnSpMkLst>
            <pc:docMk/>
            <pc:sldMk cId="1045364494" sldId="438"/>
            <ac:cxnSpMk id="25" creationId="{2951AFEF-35D3-FC25-3B48-82BEF37756B2}"/>
          </ac:cxnSpMkLst>
        </pc:cxnChg>
        <pc:cxnChg chg="add mod">
          <ac:chgData name="Obermaier, James" userId="9dab13db-56d0-49d8-ba58-c9f8dd5ce5a9" providerId="ADAL" clId="{1DB93535-114E-4E88-885F-79DB63FF13DC}" dt="2024-04-17T17:46:51.077" v="3004" actId="1076"/>
          <ac:cxnSpMkLst>
            <pc:docMk/>
            <pc:sldMk cId="1045364494" sldId="438"/>
            <ac:cxnSpMk id="28" creationId="{E90DEBFF-FE42-1555-FA9B-B4292EF09F2C}"/>
          </ac:cxnSpMkLst>
        </pc:cxnChg>
        <pc:cxnChg chg="add mod">
          <ac:chgData name="Obermaier, James" userId="9dab13db-56d0-49d8-ba58-c9f8dd5ce5a9" providerId="ADAL" clId="{1DB93535-114E-4E88-885F-79DB63FF13DC}" dt="2024-04-17T17:46:51.077" v="3004" actId="1076"/>
          <ac:cxnSpMkLst>
            <pc:docMk/>
            <pc:sldMk cId="1045364494" sldId="438"/>
            <ac:cxnSpMk id="30" creationId="{9172AC36-8BF8-A16B-BD70-F26C6B3323A8}"/>
          </ac:cxnSpMkLst>
        </pc:cxnChg>
        <pc:cxnChg chg="add del mod">
          <ac:chgData name="Obermaier, James" userId="9dab13db-56d0-49d8-ba58-c9f8dd5ce5a9" providerId="ADAL" clId="{1DB93535-114E-4E88-885F-79DB63FF13DC}" dt="2024-04-17T17:45:57.097" v="2987" actId="478"/>
          <ac:cxnSpMkLst>
            <pc:docMk/>
            <pc:sldMk cId="1045364494" sldId="438"/>
            <ac:cxnSpMk id="33" creationId="{5EC51B76-DA98-F655-618A-B159E7E3F0F3}"/>
          </ac:cxnSpMkLst>
        </pc:cxnChg>
        <pc:cxnChg chg="add del mod">
          <ac:chgData name="Obermaier, James" userId="9dab13db-56d0-49d8-ba58-c9f8dd5ce5a9" providerId="ADAL" clId="{1DB93535-114E-4E88-885F-79DB63FF13DC}" dt="2024-04-17T17:46:39.651" v="3003" actId="478"/>
          <ac:cxnSpMkLst>
            <pc:docMk/>
            <pc:sldMk cId="1045364494" sldId="438"/>
            <ac:cxnSpMk id="39" creationId="{57C20772-6877-0F51-1C8F-493881610883}"/>
          </ac:cxnSpMkLst>
        </pc:cxnChg>
      </pc:sldChg>
      <pc:sldChg chg="addSp delSp modSp add mod">
        <pc:chgData name="Obermaier, James" userId="9dab13db-56d0-49d8-ba58-c9f8dd5ce5a9" providerId="ADAL" clId="{1DB93535-114E-4E88-885F-79DB63FF13DC}" dt="2024-04-17T18:19:10.744" v="3790" actId="20577"/>
        <pc:sldMkLst>
          <pc:docMk/>
          <pc:sldMk cId="2258908575" sldId="439"/>
        </pc:sldMkLst>
        <pc:spChg chg="del mod">
          <ac:chgData name="Obermaier, James" userId="9dab13db-56d0-49d8-ba58-c9f8dd5ce5a9" providerId="ADAL" clId="{1DB93535-114E-4E88-885F-79DB63FF13DC}" dt="2024-04-17T17:34:22.881" v="2892" actId="478"/>
          <ac:spMkLst>
            <pc:docMk/>
            <pc:sldMk cId="2258908575" sldId="439"/>
            <ac:spMk id="4" creationId="{C06020CF-66FD-53B4-CE36-8B1EAC231DA4}"/>
          </ac:spMkLst>
        </pc:spChg>
        <pc:spChg chg="add del">
          <ac:chgData name="Obermaier, James" userId="9dab13db-56d0-49d8-ba58-c9f8dd5ce5a9" providerId="ADAL" clId="{1DB93535-114E-4E88-885F-79DB63FF13DC}" dt="2024-04-17T18:17:27.919" v="3404" actId="22"/>
          <ac:spMkLst>
            <pc:docMk/>
            <pc:sldMk cId="2258908575" sldId="439"/>
            <ac:spMk id="6" creationId="{5B826491-8F7E-0AB7-A3E6-E590381D6888}"/>
          </ac:spMkLst>
        </pc:spChg>
        <pc:spChg chg="del">
          <ac:chgData name="Obermaier, James" userId="9dab13db-56d0-49d8-ba58-c9f8dd5ce5a9" providerId="ADAL" clId="{1DB93535-114E-4E88-885F-79DB63FF13DC}" dt="2024-04-17T17:10:04.899" v="2262" actId="478"/>
          <ac:spMkLst>
            <pc:docMk/>
            <pc:sldMk cId="2258908575" sldId="439"/>
            <ac:spMk id="9" creationId="{4548CF68-8361-248D-3926-C81BCA94D704}"/>
          </ac:spMkLst>
        </pc:spChg>
        <pc:spChg chg="del">
          <ac:chgData name="Obermaier, James" userId="9dab13db-56d0-49d8-ba58-c9f8dd5ce5a9" providerId="ADAL" clId="{1DB93535-114E-4E88-885F-79DB63FF13DC}" dt="2024-04-17T17:10:03.423" v="2261" actId="478"/>
          <ac:spMkLst>
            <pc:docMk/>
            <pc:sldMk cId="2258908575" sldId="439"/>
            <ac:spMk id="10" creationId="{ABBBD61D-B433-9C7E-269F-1BD46B4CDD68}"/>
          </ac:spMkLst>
        </pc:spChg>
        <pc:spChg chg="add mod">
          <ac:chgData name="Obermaier, James" userId="9dab13db-56d0-49d8-ba58-c9f8dd5ce5a9" providerId="ADAL" clId="{1DB93535-114E-4E88-885F-79DB63FF13DC}" dt="2024-04-17T18:17:33.091" v="3405"/>
          <ac:spMkLst>
            <pc:docMk/>
            <pc:sldMk cId="2258908575" sldId="439"/>
            <ac:spMk id="12" creationId="{3B148C3B-D5D6-0B19-CBDE-C4B7CF49152C}"/>
          </ac:spMkLst>
        </pc:spChg>
        <pc:spChg chg="add mod">
          <ac:chgData name="Obermaier, James" userId="9dab13db-56d0-49d8-ba58-c9f8dd5ce5a9" providerId="ADAL" clId="{1DB93535-114E-4E88-885F-79DB63FF13DC}" dt="2024-04-17T18:17:33.091" v="3405"/>
          <ac:spMkLst>
            <pc:docMk/>
            <pc:sldMk cId="2258908575" sldId="439"/>
            <ac:spMk id="14" creationId="{5F380DE4-FA40-E1C6-526B-0679F1718B4C}"/>
          </ac:spMkLst>
        </pc:spChg>
        <pc:spChg chg="add mod">
          <ac:chgData name="Obermaier, James" userId="9dab13db-56d0-49d8-ba58-c9f8dd5ce5a9" providerId="ADAL" clId="{1DB93535-114E-4E88-885F-79DB63FF13DC}" dt="2024-04-17T18:19:10.744" v="3790" actId="20577"/>
          <ac:spMkLst>
            <pc:docMk/>
            <pc:sldMk cId="2258908575" sldId="439"/>
            <ac:spMk id="17" creationId="{F282961F-B2B9-CBFD-8125-975A4D2B79A3}"/>
          </ac:spMkLst>
        </pc:spChg>
        <pc:picChg chg="del mod">
          <ac:chgData name="Obermaier, James" userId="9dab13db-56d0-49d8-ba58-c9f8dd5ce5a9" providerId="ADAL" clId="{1DB93535-114E-4E88-885F-79DB63FF13DC}" dt="2024-04-17T17:34:20.770" v="2891" actId="478"/>
          <ac:picMkLst>
            <pc:docMk/>
            <pc:sldMk cId="2258908575" sldId="439"/>
            <ac:picMk id="8" creationId="{EE1BDEF3-CF7B-997A-EE6F-5B992033A03C}"/>
          </ac:picMkLst>
        </pc:picChg>
        <pc:cxnChg chg="add mod">
          <ac:chgData name="Obermaier, James" userId="9dab13db-56d0-49d8-ba58-c9f8dd5ce5a9" providerId="ADAL" clId="{1DB93535-114E-4E88-885F-79DB63FF13DC}" dt="2024-04-17T18:17:33.091" v="3405"/>
          <ac:cxnSpMkLst>
            <pc:docMk/>
            <pc:sldMk cId="2258908575" sldId="439"/>
            <ac:cxnSpMk id="7" creationId="{9B4FD4C8-F05E-2F0C-C9CC-AFD95FFB8D1C}"/>
          </ac:cxnSpMkLst>
        </pc:cxnChg>
        <pc:cxnChg chg="add mod">
          <ac:chgData name="Obermaier, James" userId="9dab13db-56d0-49d8-ba58-c9f8dd5ce5a9" providerId="ADAL" clId="{1DB93535-114E-4E88-885F-79DB63FF13DC}" dt="2024-04-17T18:17:33.091" v="3405"/>
          <ac:cxnSpMkLst>
            <pc:docMk/>
            <pc:sldMk cId="2258908575" sldId="439"/>
            <ac:cxnSpMk id="11" creationId="{2792437C-D805-DEF5-9720-4C684B5D7196}"/>
          </ac:cxnSpMkLst>
        </pc:cxnChg>
        <pc:cxnChg chg="add mod">
          <ac:chgData name="Obermaier, James" userId="9dab13db-56d0-49d8-ba58-c9f8dd5ce5a9" providerId="ADAL" clId="{1DB93535-114E-4E88-885F-79DB63FF13DC}" dt="2024-04-17T18:17:33.091" v="3405"/>
          <ac:cxnSpMkLst>
            <pc:docMk/>
            <pc:sldMk cId="2258908575" sldId="439"/>
            <ac:cxnSpMk id="13" creationId="{5FAF049B-8124-D733-5A79-B2452BF46106}"/>
          </ac:cxnSpMkLst>
        </pc:cxnChg>
        <pc:cxnChg chg="add mod">
          <ac:chgData name="Obermaier, James" userId="9dab13db-56d0-49d8-ba58-c9f8dd5ce5a9" providerId="ADAL" clId="{1DB93535-114E-4E88-885F-79DB63FF13DC}" dt="2024-04-17T18:17:33.091" v="3405"/>
          <ac:cxnSpMkLst>
            <pc:docMk/>
            <pc:sldMk cId="2258908575" sldId="439"/>
            <ac:cxnSpMk id="15" creationId="{21F88DB5-F961-F3CC-4020-FB2D3AE2723D}"/>
          </ac:cxnSpMkLst>
        </pc:cxnChg>
        <pc:cxnChg chg="add mod">
          <ac:chgData name="Obermaier, James" userId="9dab13db-56d0-49d8-ba58-c9f8dd5ce5a9" providerId="ADAL" clId="{1DB93535-114E-4E88-885F-79DB63FF13DC}" dt="2024-04-17T18:17:33.091" v="3405"/>
          <ac:cxnSpMkLst>
            <pc:docMk/>
            <pc:sldMk cId="2258908575" sldId="439"/>
            <ac:cxnSpMk id="16" creationId="{761A6D09-744B-8957-730D-3AFB252031DF}"/>
          </ac:cxnSpMkLst>
        </pc:cxnChg>
      </pc:sldChg>
      <pc:sldChg chg="addSp delSp modSp add del mod">
        <pc:chgData name="Obermaier, James" userId="9dab13db-56d0-49d8-ba58-c9f8dd5ce5a9" providerId="ADAL" clId="{1DB93535-114E-4E88-885F-79DB63FF13DC}" dt="2024-04-17T17:38:46.837" v="2940" actId="47"/>
        <pc:sldMkLst>
          <pc:docMk/>
          <pc:sldMk cId="4234379" sldId="440"/>
        </pc:sldMkLst>
        <pc:spChg chg="mod">
          <ac:chgData name="Obermaier, James" userId="9dab13db-56d0-49d8-ba58-c9f8dd5ce5a9" providerId="ADAL" clId="{1DB93535-114E-4E88-885F-79DB63FF13DC}" dt="2024-04-17T17:34:43.496" v="2938" actId="20577"/>
          <ac:spMkLst>
            <pc:docMk/>
            <pc:sldMk cId="4234379" sldId="440"/>
            <ac:spMk id="3" creationId="{46CF5F6F-229E-1E88-CC76-8ED520650A43}"/>
          </ac:spMkLst>
        </pc:spChg>
        <pc:spChg chg="mod">
          <ac:chgData name="Obermaier, James" userId="9dab13db-56d0-49d8-ba58-c9f8dd5ce5a9" providerId="ADAL" clId="{1DB93535-114E-4E88-885F-79DB63FF13DC}" dt="2024-04-17T17:38:45.492" v="2939" actId="6549"/>
          <ac:spMkLst>
            <pc:docMk/>
            <pc:sldMk cId="4234379" sldId="440"/>
            <ac:spMk id="7" creationId="{E7495431-6BAD-BE67-523C-132E4EA99010}"/>
          </ac:spMkLst>
        </pc:spChg>
        <pc:picChg chg="add mod">
          <ac:chgData name="Obermaier, James" userId="9dab13db-56d0-49d8-ba58-c9f8dd5ce5a9" providerId="ADAL" clId="{1DB93535-114E-4E88-885F-79DB63FF13DC}" dt="2024-04-17T17:34:16.648" v="2890" actId="1076"/>
          <ac:picMkLst>
            <pc:docMk/>
            <pc:sldMk cId="4234379" sldId="440"/>
            <ac:picMk id="2" creationId="{597B33EE-A966-DA22-B887-FF39254075F0}"/>
          </ac:picMkLst>
        </pc:picChg>
        <pc:picChg chg="del">
          <ac:chgData name="Obermaier, James" userId="9dab13db-56d0-49d8-ba58-c9f8dd5ce5a9" providerId="ADAL" clId="{1DB93535-114E-4E88-885F-79DB63FF13DC}" dt="2024-04-17T17:10:41.431" v="2271" actId="478"/>
          <ac:picMkLst>
            <pc:docMk/>
            <pc:sldMk cId="4234379" sldId="440"/>
            <ac:picMk id="4" creationId="{C8014379-650A-34E7-58F7-88A9CC5A7E43}"/>
          </ac:picMkLst>
        </pc:picChg>
      </pc:sldChg>
      <pc:sldChg chg="addSp delSp modSp add mod">
        <pc:chgData name="Obermaier, James" userId="9dab13db-56d0-49d8-ba58-c9f8dd5ce5a9" providerId="ADAL" clId="{1DB93535-114E-4E88-885F-79DB63FF13DC}" dt="2024-04-17T18:36:01.693" v="4300" actId="1076"/>
        <pc:sldMkLst>
          <pc:docMk/>
          <pc:sldMk cId="1010381864" sldId="440"/>
        </pc:sldMkLst>
        <pc:spChg chg="del">
          <ac:chgData name="Obermaier, James" userId="9dab13db-56d0-49d8-ba58-c9f8dd5ce5a9" providerId="ADAL" clId="{1DB93535-114E-4E88-885F-79DB63FF13DC}" dt="2024-04-17T18:24:01.103" v="3801" actId="478"/>
          <ac:spMkLst>
            <pc:docMk/>
            <pc:sldMk cId="1010381864" sldId="440"/>
            <ac:spMk id="2" creationId="{4C36FDF5-BB05-D2B0-4014-4E2C363CB880}"/>
          </ac:spMkLst>
        </pc:spChg>
        <pc:spChg chg="mod">
          <ac:chgData name="Obermaier, James" userId="9dab13db-56d0-49d8-ba58-c9f8dd5ce5a9" providerId="ADAL" clId="{1DB93535-114E-4E88-885F-79DB63FF13DC}" dt="2024-04-17T18:26:42.627" v="4277" actId="20577"/>
          <ac:spMkLst>
            <pc:docMk/>
            <pc:sldMk cId="1010381864" sldId="440"/>
            <ac:spMk id="4" creationId="{C06020CF-66FD-53B4-CE36-8B1EAC231DA4}"/>
          </ac:spMkLst>
        </pc:spChg>
        <pc:spChg chg="del mod">
          <ac:chgData name="Obermaier, James" userId="9dab13db-56d0-49d8-ba58-c9f8dd5ce5a9" providerId="ADAL" clId="{1DB93535-114E-4E88-885F-79DB63FF13DC}" dt="2024-04-17T18:26:45.405" v="4278" actId="478"/>
          <ac:spMkLst>
            <pc:docMk/>
            <pc:sldMk cId="1010381864" sldId="440"/>
            <ac:spMk id="6" creationId="{90723A30-DCA7-3166-80BA-CDDB5449630C}"/>
          </ac:spMkLst>
        </pc:spChg>
        <pc:spChg chg="add mod">
          <ac:chgData name="Obermaier, James" userId="9dab13db-56d0-49d8-ba58-c9f8dd5ce5a9" providerId="ADAL" clId="{1DB93535-114E-4E88-885F-79DB63FF13DC}" dt="2024-04-17T18:35:46.595" v="4297" actId="1076"/>
          <ac:spMkLst>
            <pc:docMk/>
            <pc:sldMk cId="1010381864" sldId="440"/>
            <ac:spMk id="15" creationId="{277AAD99-B4B8-3779-8FB6-AD1403931BBC}"/>
          </ac:spMkLst>
        </pc:spChg>
        <pc:spChg chg="add del mod">
          <ac:chgData name="Obermaier, James" userId="9dab13db-56d0-49d8-ba58-c9f8dd5ce5a9" providerId="ADAL" clId="{1DB93535-114E-4E88-885F-79DB63FF13DC}" dt="2024-04-17T18:35:49.628" v="4298" actId="478"/>
          <ac:spMkLst>
            <pc:docMk/>
            <pc:sldMk cId="1010381864" sldId="440"/>
            <ac:spMk id="16" creationId="{B731199B-18B7-2FD9-D2FA-89DAF9CCCB92}"/>
          </ac:spMkLst>
        </pc:spChg>
        <pc:spChg chg="add mod">
          <ac:chgData name="Obermaier, James" userId="9dab13db-56d0-49d8-ba58-c9f8dd5ce5a9" providerId="ADAL" clId="{1DB93535-114E-4E88-885F-79DB63FF13DC}" dt="2024-04-17T18:36:01.693" v="4300" actId="1076"/>
          <ac:spMkLst>
            <pc:docMk/>
            <pc:sldMk cId="1010381864" sldId="440"/>
            <ac:spMk id="17" creationId="{19E61E2E-AA8E-289D-C697-F23F3F0C74AD}"/>
          </ac:spMkLst>
        </pc:spChg>
        <pc:picChg chg="add mod">
          <ac:chgData name="Obermaier, James" userId="9dab13db-56d0-49d8-ba58-c9f8dd5ce5a9" providerId="ADAL" clId="{1DB93535-114E-4E88-885F-79DB63FF13DC}" dt="2024-04-17T18:27:00.045" v="4280" actId="1076"/>
          <ac:picMkLst>
            <pc:docMk/>
            <pc:sldMk cId="1010381864" sldId="440"/>
            <ac:picMk id="8" creationId="{257D17AE-FD49-33A9-F409-D8431C4FAC95}"/>
          </ac:picMkLst>
        </pc:picChg>
        <pc:picChg chg="add mod">
          <ac:chgData name="Obermaier, James" userId="9dab13db-56d0-49d8-ba58-c9f8dd5ce5a9" providerId="ADAL" clId="{1DB93535-114E-4E88-885F-79DB63FF13DC}" dt="2024-04-17T18:33:38.891" v="4282" actId="1076"/>
          <ac:picMkLst>
            <pc:docMk/>
            <pc:sldMk cId="1010381864" sldId="440"/>
            <ac:picMk id="10" creationId="{9C671E2F-EBB5-28D4-116C-6E1B3520CE28}"/>
          </ac:picMkLst>
        </pc:picChg>
        <pc:picChg chg="add mod">
          <ac:chgData name="Obermaier, James" userId="9dab13db-56d0-49d8-ba58-c9f8dd5ce5a9" providerId="ADAL" clId="{1DB93535-114E-4E88-885F-79DB63FF13DC}" dt="2024-04-17T18:33:56.435" v="4284" actId="1076"/>
          <ac:picMkLst>
            <pc:docMk/>
            <pc:sldMk cId="1010381864" sldId="440"/>
            <ac:picMk id="12" creationId="{D286FEC9-9FE5-0CB3-5D1A-6F1941E33CDE}"/>
          </ac:picMkLst>
        </pc:picChg>
        <pc:picChg chg="add del mod">
          <ac:chgData name="Obermaier, James" userId="9dab13db-56d0-49d8-ba58-c9f8dd5ce5a9" providerId="ADAL" clId="{1DB93535-114E-4E88-885F-79DB63FF13DC}" dt="2024-04-17T18:34:37.799" v="4286" actId="478"/>
          <ac:picMkLst>
            <pc:docMk/>
            <pc:sldMk cId="1010381864" sldId="440"/>
            <ac:picMk id="14" creationId="{848D21D3-A52C-3A2C-988B-B563A5D11555}"/>
          </ac:picMkLst>
        </pc:picChg>
      </pc:sldChg>
      <pc:sldChg chg="add del">
        <pc:chgData name="Obermaier, James" userId="9dab13db-56d0-49d8-ba58-c9f8dd5ce5a9" providerId="ADAL" clId="{1DB93535-114E-4E88-885F-79DB63FF13DC}" dt="2024-04-17T17:34:30.920" v="2894" actId="47"/>
        <pc:sldMkLst>
          <pc:docMk/>
          <pc:sldMk cId="2924232742" sldId="441"/>
        </pc:sldMkLst>
      </pc:sldChg>
      <pc:sldChg chg="modSp add mod">
        <pc:chgData name="Obermaier, James" userId="9dab13db-56d0-49d8-ba58-c9f8dd5ce5a9" providerId="ADAL" clId="{1DB93535-114E-4E88-885F-79DB63FF13DC}" dt="2024-04-17T18:46:45.525" v="4519" actId="1035"/>
        <pc:sldMkLst>
          <pc:docMk/>
          <pc:sldMk cId="3307552653" sldId="441"/>
        </pc:sldMkLst>
        <pc:spChg chg="mod">
          <ac:chgData name="Obermaier, James" userId="9dab13db-56d0-49d8-ba58-c9f8dd5ce5a9" providerId="ADAL" clId="{1DB93535-114E-4E88-885F-79DB63FF13DC}" dt="2024-04-17T18:41:54.073" v="4303" actId="1076"/>
          <ac:spMkLst>
            <pc:docMk/>
            <pc:sldMk cId="3307552653" sldId="441"/>
            <ac:spMk id="2" creationId="{26ABA9AF-8C06-24E0-D14E-B830890B26A0}"/>
          </ac:spMkLst>
        </pc:spChg>
        <pc:spChg chg="mod">
          <ac:chgData name="Obermaier, James" userId="9dab13db-56d0-49d8-ba58-c9f8dd5ce5a9" providerId="ADAL" clId="{1DB93535-114E-4E88-885F-79DB63FF13DC}" dt="2024-04-17T18:41:54.073" v="4303" actId="1076"/>
          <ac:spMkLst>
            <pc:docMk/>
            <pc:sldMk cId="3307552653" sldId="441"/>
            <ac:spMk id="4" creationId="{767462E4-6772-3667-F052-32651CE6D573}"/>
          </ac:spMkLst>
        </pc:spChg>
        <pc:spChg chg="mod">
          <ac:chgData name="Obermaier, James" userId="9dab13db-56d0-49d8-ba58-c9f8dd5ce5a9" providerId="ADAL" clId="{1DB93535-114E-4E88-885F-79DB63FF13DC}" dt="2024-04-17T18:41:54.073" v="4303" actId="1076"/>
          <ac:spMkLst>
            <pc:docMk/>
            <pc:sldMk cId="3307552653" sldId="441"/>
            <ac:spMk id="5" creationId="{33CE16D4-8BF2-BFDA-ED1B-4D34EE8A76F5}"/>
          </ac:spMkLst>
        </pc:spChg>
        <pc:spChg chg="mod">
          <ac:chgData name="Obermaier, James" userId="9dab13db-56d0-49d8-ba58-c9f8dd5ce5a9" providerId="ADAL" clId="{1DB93535-114E-4E88-885F-79DB63FF13DC}" dt="2024-04-17T18:41:54.073" v="4303" actId="1076"/>
          <ac:spMkLst>
            <pc:docMk/>
            <pc:sldMk cId="3307552653" sldId="441"/>
            <ac:spMk id="12" creationId="{00A955DA-792F-C8ED-B78C-CE0A215B4AA7}"/>
          </ac:spMkLst>
        </pc:spChg>
        <pc:spChg chg="mod">
          <ac:chgData name="Obermaier, James" userId="9dab13db-56d0-49d8-ba58-c9f8dd5ce5a9" providerId="ADAL" clId="{1DB93535-114E-4E88-885F-79DB63FF13DC}" dt="2024-04-17T18:41:54.073" v="4303" actId="1076"/>
          <ac:spMkLst>
            <pc:docMk/>
            <pc:sldMk cId="3307552653" sldId="441"/>
            <ac:spMk id="13" creationId="{082B9611-C6BE-14B6-A208-74D3C44C7E12}"/>
          </ac:spMkLst>
        </pc:spChg>
        <pc:spChg chg="mod">
          <ac:chgData name="Obermaier, James" userId="9dab13db-56d0-49d8-ba58-c9f8dd5ce5a9" providerId="ADAL" clId="{1DB93535-114E-4E88-885F-79DB63FF13DC}" dt="2024-04-17T18:41:54.073" v="4303" actId="1076"/>
          <ac:spMkLst>
            <pc:docMk/>
            <pc:sldMk cId="3307552653" sldId="441"/>
            <ac:spMk id="14" creationId="{A3D9B94F-2486-CEAC-55C2-0D2AA31632DA}"/>
          </ac:spMkLst>
        </pc:spChg>
        <pc:spChg chg="mod">
          <ac:chgData name="Obermaier, James" userId="9dab13db-56d0-49d8-ba58-c9f8dd5ce5a9" providerId="ADAL" clId="{1DB93535-114E-4E88-885F-79DB63FF13DC}" dt="2024-04-17T18:46:45.525" v="4519" actId="1035"/>
          <ac:spMkLst>
            <pc:docMk/>
            <pc:sldMk cId="3307552653" sldId="441"/>
            <ac:spMk id="864" creationId="{00000000-0000-0000-0000-000000000000}"/>
          </ac:spMkLst>
        </pc:spChg>
        <pc:spChg chg="mod">
          <ac:chgData name="Obermaier, James" userId="9dab13db-56d0-49d8-ba58-c9f8dd5ce5a9" providerId="ADAL" clId="{1DB93535-114E-4E88-885F-79DB63FF13DC}" dt="2024-04-17T18:46:45.525" v="4519" actId="1035"/>
          <ac:spMkLst>
            <pc:docMk/>
            <pc:sldMk cId="3307552653" sldId="441"/>
            <ac:spMk id="865" creationId="{00000000-0000-0000-0000-000000000000}"/>
          </ac:spMkLst>
        </pc:spChg>
        <pc:cxnChg chg="mod">
          <ac:chgData name="Obermaier, James" userId="9dab13db-56d0-49d8-ba58-c9f8dd5ce5a9" providerId="ADAL" clId="{1DB93535-114E-4E88-885F-79DB63FF13DC}" dt="2024-04-17T18:41:54.073" v="4303" actId="1076"/>
          <ac:cxnSpMkLst>
            <pc:docMk/>
            <pc:sldMk cId="3307552653" sldId="441"/>
            <ac:cxnSpMk id="7" creationId="{8CA74F0F-10FC-4139-3CBC-7786BF229ACC}"/>
          </ac:cxnSpMkLst>
        </pc:cxnChg>
        <pc:cxnChg chg="mod">
          <ac:chgData name="Obermaier, James" userId="9dab13db-56d0-49d8-ba58-c9f8dd5ce5a9" providerId="ADAL" clId="{1DB93535-114E-4E88-885F-79DB63FF13DC}" dt="2024-04-17T18:41:54.073" v="4303" actId="1076"/>
          <ac:cxnSpMkLst>
            <pc:docMk/>
            <pc:sldMk cId="3307552653" sldId="441"/>
            <ac:cxnSpMk id="9" creationId="{625525BE-E99E-0E66-5883-66CDB66D040D}"/>
          </ac:cxnSpMkLst>
        </pc:cxnChg>
      </pc:sldChg>
    </pc:docChg>
  </pc:docChgLst>
  <pc:docChgLst>
    <pc:chgData name="Meinhold, Lauren" userId="S::lemeinhold@wpi.edu::9efd3b08-8859-41b9-be1a-8e023971fc37" providerId="AD" clId="Web-{9F86EC42-057C-48B2-A5E1-D21516EC24E7}"/>
    <pc:docChg chg="modSld">
      <pc:chgData name="Meinhold, Lauren" userId="S::lemeinhold@wpi.edu::9efd3b08-8859-41b9-be1a-8e023971fc37" providerId="AD" clId="Web-{9F86EC42-057C-48B2-A5E1-D21516EC24E7}" dt="2024-03-12T01:51:14.322" v="1"/>
      <pc:docMkLst>
        <pc:docMk/>
      </pc:docMkLst>
      <pc:sldChg chg="addSp delSp">
        <pc:chgData name="Meinhold, Lauren" userId="S::lemeinhold@wpi.edu::9efd3b08-8859-41b9-be1a-8e023971fc37" providerId="AD" clId="Web-{9F86EC42-057C-48B2-A5E1-D21516EC24E7}" dt="2024-03-12T01:51:14.322" v="1"/>
        <pc:sldMkLst>
          <pc:docMk/>
          <pc:sldMk cId="2555467056" sldId="433"/>
        </pc:sldMkLst>
        <pc:spChg chg="add del">
          <ac:chgData name="Meinhold, Lauren" userId="S::lemeinhold@wpi.edu::9efd3b08-8859-41b9-be1a-8e023971fc37" providerId="AD" clId="Web-{9F86EC42-057C-48B2-A5E1-D21516EC24E7}" dt="2024-03-12T01:51:14.322" v="1"/>
          <ac:spMkLst>
            <pc:docMk/>
            <pc:sldMk cId="2555467056" sldId="433"/>
            <ac:spMk id="2" creationId="{B07B5324-16E7-7334-552B-27FC571364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>
          <a:extLst>
            <a:ext uri="{FF2B5EF4-FFF2-40B4-BE49-F238E27FC236}">
              <a16:creationId xmlns:a16="http://schemas.microsoft.com/office/drawing/2014/main" id="{D07594EB-CCBF-E6E1-D238-0E5EBBA4F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>
            <a:extLst>
              <a:ext uri="{FF2B5EF4-FFF2-40B4-BE49-F238E27FC236}">
                <a16:creationId xmlns:a16="http://schemas.microsoft.com/office/drawing/2014/main" id="{07127AA8-63C1-6E87-27D7-C3378FA0D6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>
            <a:extLst>
              <a:ext uri="{FF2B5EF4-FFF2-40B4-BE49-F238E27FC236}">
                <a16:creationId xmlns:a16="http://schemas.microsoft.com/office/drawing/2014/main" id="{A2CDE55F-6D7F-3F4F-856E-AC11A1E5BE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36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8C7EC063-B135-EEAD-A85F-1B7DF4B3B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95C0DF49-4F89-5940-FBA3-AB0FB19D32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4D462C4C-54D1-87A1-CFFE-FB7CF6EC3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001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301FFF2E-67FC-8D14-431C-CCE9D781A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0AE0A0A3-C006-DA12-87E8-636EA0D68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7E75FA74-4547-4220-8478-93ED24BAD7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408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DC5D1908-7B8D-EF88-752C-3358A1DAB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7202E306-2A02-6C8B-8B7F-989EB7D650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549AA272-DEB9-3C94-D23F-CCE6A0C6AD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https://www.build-electronic-circuits.com/ohms-law/</a:t>
            </a:r>
          </a:p>
        </p:txBody>
      </p:sp>
    </p:spTree>
    <p:extLst>
      <p:ext uri="{BB962C8B-B14F-4D97-AF65-F5344CB8AC3E}">
        <p14:creationId xmlns:p14="http://schemas.microsoft.com/office/powerpoint/2010/main" val="255398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2AF7F8A5-5024-7BA0-4252-BF5B07CB3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7E4358D6-16EA-305E-B1EE-F45400B3A4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23B258EA-EEE7-7C84-0B7E-17AC9FCA70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https://www.autodesk.com/products/fusion-360/blog/how-to-choose-the-right-resistor/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580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90F6662C-757F-EAB8-7A37-EEE5BCF6A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D7E336DA-1F2B-5FDF-4DDA-B7B3BB9D77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757AE212-2B9D-D3D7-A651-C9277E10BD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https://www.build-electronic-circuits.com/wp-content/uploads/2013/05/electrolytic-capacitor.jpg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579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05aad17d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05aad17d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830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7090F19A-E467-6947-77AA-1FB29E0E2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CD35A6D9-1EBC-872D-A909-8A34449893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25B42D61-BFB8-1E7F-49CD-0BB490F0EF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9183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E1FE94F6-FA54-33CF-B8E8-D5BDC517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43020067-210A-1DEB-A512-448B31AC4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16E14537-8ED4-DBA0-B967-B262CECEF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660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4D622FE8-E173-92C8-2A95-98F460F70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EA6765F2-B30B-0A00-DEAD-E53EFA94E6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72AD5439-655B-C127-791E-FC05329CE0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Script v for velocity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861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51355C9E-10F3-8B47-A01D-9B39CB9CB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B6C89F83-4F43-31CB-E434-D73566EF31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82214B45-4EBF-1BF9-11C4-9595D9D27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Voltage – make it 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030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06F48450-AAEF-5B6B-9E0B-99FFACE5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41E75B25-27DB-5F7D-B1AD-4ED218C302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36BFBFD6-3894-BBC6-87FE-E611ED3147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6296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A85B7CAF-CE83-9DD6-F31B-1C11FC4E3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F646C406-5F5A-46F3-BB9E-086BFBBF9C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59357191-104C-0A88-977B-87F2611F59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548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9FFE9536-B392-5D9F-5020-02543E768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07A294E0-C6FC-6DA3-A5F1-478C1C651D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8E6BBF0F-1848-7F90-8801-7D7BA03258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1603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DB1D7354-E8C4-0297-FC7E-75E2CB3F2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C98DCD52-D722-A6D4-6003-159A04A871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9C50F954-830E-EA2C-B401-57F1916378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1848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5428C2E1-E221-E965-E111-94B5C5D19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4BE676EB-2B9D-01D5-12B8-4B9266C624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3E1AE8CF-D7AF-08B4-71D0-5DA856D387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7541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F54D7DC1-1F04-4DDF-FC30-5166560D0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DD383C7B-B3C4-FFB7-BAB8-4D01895420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E56061DE-DFDC-84F3-A37D-328FE141CA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734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E94B2BF7-5A11-FE15-D94D-1C02DB690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96F1D0FE-964B-40F8-BA37-3D45C3993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DFD76164-CDCA-DFE7-9313-70AE6FCC92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https://www.arrow.com/en/research-and-events/articles/step-up-and-step-down-transformers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N1 and n2 number of turns on the wires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787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28DFB16F-83E0-5DEC-41B0-7CEE36B76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F3C87246-852B-8137-BF31-78E13F1FAF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C9D047DD-84E7-4323-25BD-3040B29D61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TRANSFORMER SYMBOL HERE</a:t>
            </a:r>
          </a:p>
        </p:txBody>
      </p:sp>
    </p:spTree>
    <p:extLst>
      <p:ext uri="{BB962C8B-B14F-4D97-AF65-F5344CB8AC3E}">
        <p14:creationId xmlns:p14="http://schemas.microsoft.com/office/powerpoint/2010/main" val="3586326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0CBC9987-1042-ABB7-6117-9AC679114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AFA718D9-FCEA-6DC1-70E6-6241DAD5B3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F8EED74D-2157-8DCE-1A50-F1A8AA457E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76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cc7554a049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cc7554a049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951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75109710-230A-66E0-FB4D-3D70FEB56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68947279-1BAE-6EA9-0D06-BD5037FB74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FAD1729B-6391-A6C2-9CA8-D811EA5B16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VOLTAGE = CURRENT * RESISTANCE</a:t>
            </a:r>
          </a:p>
          <a:p>
            <a:pPr marL="0" indent="0">
              <a:buNone/>
            </a:pPr>
            <a:r>
              <a:rPr lang="en-US" dirty="0"/>
              <a:t>CAPACITANCE -&gt; RESISTANCE – INTEGRAL (ADD)</a:t>
            </a:r>
          </a:p>
        </p:txBody>
      </p:sp>
    </p:spTree>
    <p:extLst>
      <p:ext uri="{BB962C8B-B14F-4D97-AF65-F5344CB8AC3E}">
        <p14:creationId xmlns:p14="http://schemas.microsoft.com/office/powerpoint/2010/main" val="3035695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CAD8AA5D-BAD7-37C2-51AB-03146ACD5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C1A243DC-E964-8912-7DA1-270FD55C8B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5645C355-8CC9-F59D-95FA-065B6BF22D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15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F54D7DC1-1F04-4DDF-FC30-5166560D0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DD383C7B-B3C4-FFB7-BAB8-4D01895420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E56061DE-DFDC-84F3-A37D-328FE141CA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93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F54D7DC1-1F04-4DDF-FC30-5166560D0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DD383C7B-B3C4-FFB7-BAB8-4D01895420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E56061DE-DFDC-84F3-A37D-328FE141CA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009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F54D7DC1-1F04-4DDF-FC30-5166560D0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DD383C7B-B3C4-FFB7-BAB8-4D01895420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E56061DE-DFDC-84F3-A37D-328FE141CA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96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>
          <a:extLst>
            <a:ext uri="{FF2B5EF4-FFF2-40B4-BE49-F238E27FC236}">
              <a16:creationId xmlns:a16="http://schemas.microsoft.com/office/drawing/2014/main" id="{F54D7DC1-1F04-4DDF-FC30-5166560D0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cc7554a049_0_799:notes">
            <a:extLst>
              <a:ext uri="{FF2B5EF4-FFF2-40B4-BE49-F238E27FC236}">
                <a16:creationId xmlns:a16="http://schemas.microsoft.com/office/drawing/2014/main" id="{DD383C7B-B3C4-FFB7-BAB8-4D01895420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cc7554a049_0_799:notes">
            <a:extLst>
              <a:ext uri="{FF2B5EF4-FFF2-40B4-BE49-F238E27FC236}">
                <a16:creationId xmlns:a16="http://schemas.microsoft.com/office/drawing/2014/main" id="{E56061DE-DFDC-84F3-A37D-328FE141CA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326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cc7554a049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cc7554a049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5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59" r:id="rId5"/>
    <p:sldLayoutId id="2147483660" r:id="rId6"/>
    <p:sldLayoutId id="2147483664" r:id="rId7"/>
    <p:sldLayoutId id="2147483674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Lecture Topic 4</a:t>
            </a:r>
            <a:endParaRPr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Analogous Circuits (The Theory)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>
          <a:extLst>
            <a:ext uri="{FF2B5EF4-FFF2-40B4-BE49-F238E27FC236}">
              <a16:creationId xmlns:a16="http://schemas.microsoft.com/office/drawing/2014/main" id="{B8504589-92C4-4FB3-CF9C-06C33ECAE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>
            <a:extLst>
              <a:ext uri="{FF2B5EF4-FFF2-40B4-BE49-F238E27FC236}">
                <a16:creationId xmlns:a16="http://schemas.microsoft.com/office/drawing/2014/main" id="{A3098441-6FDD-0B51-1CDB-B3F21E463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3467" y="2317463"/>
            <a:ext cx="4477066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Basics</a:t>
            </a:r>
            <a:endParaRPr lang="en-US" dirty="0"/>
          </a:p>
        </p:txBody>
      </p:sp>
      <p:sp>
        <p:nvSpPr>
          <p:cNvPr id="573" name="Google Shape;573;p69">
            <a:extLst>
              <a:ext uri="{FF2B5EF4-FFF2-40B4-BE49-F238E27FC236}">
                <a16:creationId xmlns:a16="http://schemas.microsoft.com/office/drawing/2014/main" id="{3D6658F8-193B-DDF9-269C-C2161FEA327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lang="en-US" dirty="0"/>
          </a:p>
        </p:txBody>
      </p:sp>
      <p:sp>
        <p:nvSpPr>
          <p:cNvPr id="574" name="Google Shape;574;p69">
            <a:extLst>
              <a:ext uri="{FF2B5EF4-FFF2-40B4-BE49-F238E27FC236}">
                <a16:creationId xmlns:a16="http://schemas.microsoft.com/office/drawing/2014/main" id="{539ED458-3C68-F07C-1D22-350EB298505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91400" y="3099263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 concepts and variables behind analogous circuits</a:t>
            </a:r>
          </a:p>
        </p:txBody>
      </p:sp>
    </p:spTree>
    <p:extLst>
      <p:ext uri="{BB962C8B-B14F-4D97-AF65-F5344CB8AC3E}">
        <p14:creationId xmlns:p14="http://schemas.microsoft.com/office/powerpoint/2010/main" val="53896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9E735749-9DD6-A3C5-9E67-D42E7305F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5863B5-9DC4-58AD-89DF-900018937D94}"/>
                  </a:ext>
                </a:extLst>
              </p:cNvPr>
              <p:cNvSpPr txBox="1"/>
              <p:nvPr/>
            </p:nvSpPr>
            <p:spPr>
              <a:xfrm>
                <a:off x="304997" y="1189517"/>
                <a:ext cx="8276493" cy="1538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 fontAlgn="base"/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Electrical </a:t>
                </a:r>
                <a14:m>
                  <m:oMath xmlns:m="http://schemas.openxmlformats.org/officeDocument/2006/math">
                    <m:r>
                      <a:rPr lang="en-US" sz="20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Mechanical </a:t>
                </a:r>
                <a14:m>
                  <m:oMath xmlns:m="http://schemas.openxmlformats.org/officeDocument/2006/math">
                    <m:r>
                      <a:rPr lang="en-US" sz="20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Acoustical transition can be modeled easily!</a:t>
                </a:r>
              </a:p>
              <a:p>
                <a:pPr lvl="2" fontAlgn="base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 fontAlgn="base"/>
                <a:r>
                  <a:rPr lang="en-US" sz="2000" b="0" i="0" dirty="0">
                    <a:solidFill>
                      <a:schemeClr val="bg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Below is a model of a speaker ​you will make later in the course showing all three systems!</a:t>
                </a:r>
                <a:endParaRPr lang="en-US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5863B5-9DC4-58AD-89DF-900018937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97" y="1189517"/>
                <a:ext cx="8276493" cy="1538883"/>
              </a:xfrm>
              <a:prstGeom prst="rect">
                <a:avLst/>
              </a:prstGeom>
              <a:blipFill>
                <a:blip r:embed="rId3"/>
                <a:stretch>
                  <a:fillRect l="-736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CD81A424-27B6-99ED-0B1C-362BE628EA31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BF21386B-4C67-02B9-272E-1A9B18B32999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Circuits – Acoustic Analogies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EDB0176-5DE3-42B3-E44B-2F782556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0" y="2571750"/>
            <a:ext cx="8817640" cy="213946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7F7A66D3-EA31-5B16-C2FB-F3B6376CA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755176-4CA2-5966-E97C-95511E97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62" y="2571750"/>
            <a:ext cx="7110076" cy="784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6058BB-BE40-679A-8C2B-031A342C7E60}"/>
                  </a:ext>
                </a:extLst>
              </p:cNvPr>
              <p:cNvSpPr txBox="1"/>
              <p:nvPr/>
            </p:nvSpPr>
            <p:spPr>
              <a:xfrm>
                <a:off x="304997" y="1221712"/>
                <a:ext cx="8276493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 fontAlgn="base"/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Electrical </a:t>
                </a:r>
                <a14:m>
                  <m:oMath xmlns:m="http://schemas.openxmlformats.org/officeDocument/2006/math">
                    <m:r>
                      <a:rPr lang="en-US" sz="20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echanical </a:t>
                </a:r>
                <a14:m>
                  <m:oMath xmlns:m="http://schemas.openxmlformats.org/officeDocument/2006/math">
                    <m:r>
                      <a:rPr lang="en-US" sz="20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coustical transition can be modeled easily!</a:t>
                </a:r>
                <a:r>
                  <a:rPr lang="en-US" sz="2000" b="0" i="0" dirty="0">
                    <a:solidFill>
                      <a:srgbClr val="80808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</a:t>
                </a:r>
                <a:endParaRPr lang="en-US" sz="2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 fontAlgn="base">
                  <a:buFont typeface="Arial" panose="020B0604020202020204" pitchFamily="34" charset="0"/>
                  <a:buChar char="•"/>
                </a:pPr>
                <a:endParaRPr lang="en-US" sz="2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 fontAlgn="base"/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let’s look at their values…</a:t>
                </a:r>
                <a:endParaRPr lang="en-US" sz="2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6058BB-BE40-679A-8C2B-031A342C7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97" y="1221712"/>
                <a:ext cx="8276493" cy="1446550"/>
              </a:xfrm>
              <a:prstGeom prst="rect">
                <a:avLst/>
              </a:prstGeom>
              <a:blipFill>
                <a:blip r:embed="rId4"/>
                <a:stretch>
                  <a:fillRect l="-736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CDCBAAC9-2027-30A3-229B-609411E6BBF5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2A572A05-F16A-4652-7E4D-C87819A14554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Circuits – Acoustic Analogies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9D61FA-D9DD-9033-DE78-A751CE2B19FD}"/>
              </a:ext>
            </a:extLst>
          </p:cNvPr>
          <p:cNvSpPr/>
          <p:nvPr/>
        </p:nvSpPr>
        <p:spPr>
          <a:xfrm>
            <a:off x="895350" y="2424846"/>
            <a:ext cx="1136228" cy="116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1593F-2800-1395-685C-D666524B1D2F}"/>
              </a:ext>
            </a:extLst>
          </p:cNvPr>
          <p:cNvSpPr txBox="1"/>
          <p:nvPr/>
        </p:nvSpPr>
        <p:spPr>
          <a:xfrm>
            <a:off x="304997" y="3734028"/>
            <a:ext cx="782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variables - Each system has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 that will be transformed through each section of the circuit</a:t>
            </a:r>
          </a:p>
        </p:txBody>
      </p:sp>
    </p:spTree>
    <p:extLst>
      <p:ext uri="{BB962C8B-B14F-4D97-AF65-F5344CB8AC3E}">
        <p14:creationId xmlns:p14="http://schemas.microsoft.com/office/powerpoint/2010/main" val="35901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18AB5151-C2DC-36C4-0127-BA252AE4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346DD3E-B648-362A-24AF-62CB04D16DEE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46CF5F6F-229E-1E88-CC76-8ED520650A43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Circuits – Acoustic Analogies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495431-6BAD-BE67-523C-132E4EA99010}"/>
              </a:ext>
            </a:extLst>
          </p:cNvPr>
          <p:cNvSpPr>
            <a:spLocks noGrp="1"/>
          </p:cNvSpPr>
          <p:nvPr/>
        </p:nvSpPr>
        <p:spPr>
          <a:xfrm>
            <a:off x="0" y="1329750"/>
            <a:ext cx="5001127" cy="2874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variables: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 Variables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measured across a circuit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(V)</a:t>
            </a:r>
          </a:p>
          <a:p>
            <a:pPr marL="4572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Variables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measured through a circuit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(I)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14379-650A-34E7-58F7-88A9CC5A7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74" y="1329750"/>
            <a:ext cx="4069911" cy="30826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61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4FA27D05-D395-AF78-B268-B7F79C5A6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F6A07F-5DDC-0617-0877-C7993424D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1" y="1327679"/>
            <a:ext cx="7110076" cy="784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E54153-C35E-C5BA-6DB7-30C0AEDE8691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0D1BA659-8571-BB5A-7D43-BEE7DE8AD80B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Analogies – Electrical Domain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4327C5-4C2C-4ADE-C7AC-1A1997CE4537}"/>
              </a:ext>
            </a:extLst>
          </p:cNvPr>
          <p:cNvSpPr/>
          <p:nvPr/>
        </p:nvSpPr>
        <p:spPr>
          <a:xfrm>
            <a:off x="1471447" y="1162900"/>
            <a:ext cx="1986051" cy="116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852D46-FF22-0ACF-812E-0CEAA2651436}"/>
                  </a:ext>
                </a:extLst>
              </p:cNvPr>
              <p:cNvSpPr txBox="1"/>
              <p:nvPr/>
            </p:nvSpPr>
            <p:spPr>
              <a:xfrm>
                <a:off x="560410" y="2474973"/>
                <a:ext cx="4011590" cy="24208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do voltage and current correlate… Resistance!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  <a:p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852D46-FF22-0ACF-812E-0CEAA265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0" y="2474973"/>
                <a:ext cx="4011590" cy="2420856"/>
              </a:xfrm>
              <a:prstGeom prst="rect">
                <a:avLst/>
              </a:prstGeom>
              <a:blipFill>
                <a:blip r:embed="rId4"/>
                <a:stretch>
                  <a:fillRect t="-3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B92A23-FFD9-E376-81C2-DF37AC361587}"/>
                  </a:ext>
                </a:extLst>
              </p:cNvPr>
              <p:cNvSpPr txBox="1"/>
              <p:nvPr/>
            </p:nvSpPr>
            <p:spPr>
              <a:xfrm>
                <a:off x="4572000" y="3177569"/>
                <a:ext cx="34644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Resistance in Ohms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Voltage in Volts [V]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= Current in Amps [A]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B92A23-FFD9-E376-81C2-DF37AC361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7569"/>
                <a:ext cx="3464417" cy="1015663"/>
              </a:xfrm>
              <a:prstGeom prst="rect">
                <a:avLst/>
              </a:prstGeom>
              <a:blipFill>
                <a:blip r:embed="rId5"/>
                <a:stretch>
                  <a:fillRect l="-1761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D356187-5F02-7EC9-A8A1-B1A980CC1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4148" y="481767"/>
            <a:ext cx="1576864" cy="1096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51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3AED3AB4-0A46-D9B0-A54A-13A83CD6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51483E-F858-CCBE-629B-F10FDD12C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1" y="1327679"/>
            <a:ext cx="7110076" cy="784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0E523E-7ED9-A9CF-21E6-48DD452D125B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D00EC9A8-F4FC-AA7E-6105-0C8E11EC4BA6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Analogies – Electrical Domain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7225A2-CFE8-5AF4-3948-F052DFA2BF7C}"/>
              </a:ext>
            </a:extLst>
          </p:cNvPr>
          <p:cNvSpPr/>
          <p:nvPr/>
        </p:nvSpPr>
        <p:spPr>
          <a:xfrm>
            <a:off x="1471447" y="1162900"/>
            <a:ext cx="1986051" cy="116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7FA60-4286-52D5-D60C-8B010ED0ABFE}"/>
              </a:ext>
            </a:extLst>
          </p:cNvPr>
          <p:cNvSpPr txBox="1"/>
          <p:nvPr/>
        </p:nvSpPr>
        <p:spPr>
          <a:xfrm>
            <a:off x="396839" y="2644233"/>
            <a:ext cx="459508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else do voltage and current correlate… Capacitance!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Ability of a circuit component to hold a charge for a duration of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A37939-CF57-1F58-8763-B80F70282231}"/>
                  </a:ext>
                </a:extLst>
              </p:cNvPr>
              <p:cNvSpPr txBox="1"/>
              <p:nvPr/>
            </p:nvSpPr>
            <p:spPr>
              <a:xfrm>
                <a:off x="5215760" y="3567562"/>
                <a:ext cx="29945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Time in Seconds [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Voltage in Volts [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Current in Amps [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Capacitance in Farads [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A37939-CF57-1F58-8763-B80F70282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760" y="3567562"/>
                <a:ext cx="2994522" cy="1200329"/>
              </a:xfrm>
              <a:prstGeom prst="rect">
                <a:avLst/>
              </a:prstGeom>
              <a:blipFill>
                <a:blip r:embed="rId4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13AC5-6E6D-6A79-8EB8-049F47408430}"/>
                  </a:ext>
                </a:extLst>
              </p:cNvPr>
              <p:cNvSpPr txBox="1"/>
              <p:nvPr/>
            </p:nvSpPr>
            <p:spPr>
              <a:xfrm>
                <a:off x="5215760" y="2442896"/>
                <a:ext cx="2994522" cy="112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𝐼𝑑𝑡</m:t>
                          </m:r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13AC5-6E6D-6A79-8EB8-049F47408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760" y="2442896"/>
                <a:ext cx="2994522" cy="11246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1EE2C58D-1A7F-9887-1F99-BBE2655B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156" y="408304"/>
            <a:ext cx="1819628" cy="106226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EF5C0A1-1AAB-45CC-BF7D-3727882BF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1" y="1327679"/>
            <a:ext cx="7110076" cy="784928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2A068833-BC7D-DB4F-583C-25A916B14CB8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42" name="Google Shape;529;p62">
            <a:extLst>
              <a:ext uri="{FF2B5EF4-FFF2-40B4-BE49-F238E27FC236}">
                <a16:creationId xmlns:a16="http://schemas.microsoft.com/office/drawing/2014/main" id="{E14F980B-FB94-48E3-FBB1-54CE0CCA2C30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Analogies – Electrical Domain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FA2C73F-DDFB-7899-1349-C8A299ED9816}"/>
              </a:ext>
            </a:extLst>
          </p:cNvPr>
          <p:cNvSpPr/>
          <p:nvPr/>
        </p:nvSpPr>
        <p:spPr>
          <a:xfrm>
            <a:off x="1471447" y="1162900"/>
            <a:ext cx="1986051" cy="116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41EBD4-F260-7B85-86CF-04FEFA5E56EE}"/>
              </a:ext>
            </a:extLst>
          </p:cNvPr>
          <p:cNvSpPr txBox="1"/>
          <p:nvPr/>
        </p:nvSpPr>
        <p:spPr>
          <a:xfrm>
            <a:off x="166928" y="2489957"/>
            <a:ext cx="459508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else do voltage and current correlate… Inductance!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Property that causes an electromotive force to be generated due to a rate of change in current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12838E1-D423-B065-C860-2BBD7A127B84}"/>
                  </a:ext>
                </a:extLst>
              </p:cNvPr>
              <p:cNvSpPr txBox="1"/>
              <p:nvPr/>
            </p:nvSpPr>
            <p:spPr>
              <a:xfrm>
                <a:off x="5122795" y="3397192"/>
                <a:ext cx="3931224" cy="93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Inductance in Henrys [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Voltage in Volts [V]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Change in Current due to time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𝐴𝑚𝑝𝑠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𝑠𝑒𝑐</m:t>
                        </m:r>
                      </m:den>
                    </m:f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12838E1-D423-B065-C860-2BBD7A127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795" y="3397192"/>
                <a:ext cx="3931224" cy="939424"/>
              </a:xfrm>
              <a:prstGeom prst="rect">
                <a:avLst/>
              </a:prstGeom>
              <a:blipFill>
                <a:blip r:embed="rId4"/>
                <a:stretch>
                  <a:fillRect l="-775" t="-1948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3C8B62-C34C-B5FA-0C4C-DB9E45E41039}"/>
                  </a:ext>
                </a:extLst>
              </p:cNvPr>
              <p:cNvSpPr txBox="1"/>
              <p:nvPr/>
            </p:nvSpPr>
            <p:spPr>
              <a:xfrm>
                <a:off x="5642802" y="2406324"/>
                <a:ext cx="2891210" cy="959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03C8B62-C34C-B5FA-0C4C-DB9E45E41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802" y="2406324"/>
                <a:ext cx="2891210" cy="959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B35F32F9-4CC0-5A95-441F-ABBBFD312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389" y="439653"/>
            <a:ext cx="1720136" cy="11447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56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55FBA8F0-A17A-1C71-07CB-0EAFA19E8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548213-9F08-9FF3-A8DF-E2A7DEB9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72" y="1264614"/>
            <a:ext cx="7110076" cy="784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904F2FC-290C-864B-2492-B76E4171ACA1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ACD2BD43-7024-B39E-E36B-CCDC59990228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Analogies – Mechanical Domain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586C86-9F4C-AE09-2833-DA862AC51E09}"/>
              </a:ext>
            </a:extLst>
          </p:cNvPr>
          <p:cNvSpPr/>
          <p:nvPr/>
        </p:nvSpPr>
        <p:spPr>
          <a:xfrm>
            <a:off x="3394840" y="1086367"/>
            <a:ext cx="1727287" cy="116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8DD3A1-C07D-B18B-F0C9-3F3BAA2DC6F4}"/>
                  </a:ext>
                </a:extLst>
              </p:cNvPr>
              <p:cNvSpPr txBox="1"/>
              <p:nvPr/>
            </p:nvSpPr>
            <p:spPr>
              <a:xfrm>
                <a:off x="4272110" y="3041470"/>
                <a:ext cx="47352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Force [N]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𝑅𝑀𝑆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Mechanical Responsiveness [m/Ns]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Velocity [m/s]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8DD3A1-C07D-B18B-F0C9-3F3BAA2DC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110" y="3041470"/>
                <a:ext cx="4735256" cy="1015663"/>
              </a:xfrm>
              <a:prstGeom prst="rect">
                <a:avLst/>
              </a:prstGeom>
              <a:blipFill>
                <a:blip r:embed="rId4"/>
                <a:stretch>
                  <a:fillRect l="-644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B1CA96-4251-8617-9CFE-6A21C68ECD71}"/>
                  </a:ext>
                </a:extLst>
              </p:cNvPr>
              <p:cNvSpPr txBox="1"/>
              <p:nvPr/>
            </p:nvSpPr>
            <p:spPr>
              <a:xfrm>
                <a:off x="260520" y="2338795"/>
                <a:ext cx="4011590" cy="2428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do velocity and force correlate… Mechanical Responsiveness!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𝑅𝑀𝑆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𝑅𝑀𝑆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B1CA96-4251-8617-9CFE-6A21C68EC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20" y="2338795"/>
                <a:ext cx="4011590" cy="2428293"/>
              </a:xfrm>
              <a:prstGeom prst="rect">
                <a:avLst/>
              </a:prstGeom>
              <a:blipFill>
                <a:blip r:embed="rId5"/>
                <a:stretch>
                  <a:fillRect l="-2888" t="-3266" r="-3951" b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4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3D6FA918-EC61-0717-9B0D-E268715F1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0A1AC3-ECF2-A435-0CE9-B913CBBCB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72" y="1264614"/>
            <a:ext cx="7110076" cy="784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1D9A03-2380-1834-D0D8-B7AC1B7DE706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0B42B936-D28D-F5EB-1ACC-2DA1BD0EEDF6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Analogies – Mechanical Domain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2B7191-F9E8-EC19-DA35-A0EDAFD758B1}"/>
              </a:ext>
            </a:extLst>
          </p:cNvPr>
          <p:cNvSpPr/>
          <p:nvPr/>
        </p:nvSpPr>
        <p:spPr>
          <a:xfrm>
            <a:off x="3394840" y="1086367"/>
            <a:ext cx="1727287" cy="116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8E9E35-C54D-0898-7173-4C24EF364CFA}"/>
                  </a:ext>
                </a:extLst>
              </p:cNvPr>
              <p:cNvSpPr txBox="1"/>
              <p:nvPr/>
            </p:nvSpPr>
            <p:spPr>
              <a:xfrm>
                <a:off x="5463549" y="3549301"/>
                <a:ext cx="244568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Force [N]m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mass [kg]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Velocity [m/s]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8E9E35-C54D-0898-7173-4C24EF364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549" y="3549301"/>
                <a:ext cx="2445682" cy="1015663"/>
              </a:xfrm>
              <a:prstGeom prst="rect">
                <a:avLst/>
              </a:prstGeom>
              <a:blipFill>
                <a:blip r:embed="rId4"/>
                <a:stretch>
                  <a:fillRect l="-998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383929-E7BA-23C8-BA57-B3D3903E703E}"/>
                  </a:ext>
                </a:extLst>
              </p:cNvPr>
              <p:cNvSpPr txBox="1"/>
              <p:nvPr/>
            </p:nvSpPr>
            <p:spPr>
              <a:xfrm>
                <a:off x="560410" y="2302806"/>
                <a:ext cx="4011590" cy="2492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else do velocity and force correlate… Mechanical Mass!</a:t>
                </a:r>
              </a:p>
              <a:p>
                <a:pPr algn="ctr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Mechanical Mass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Represents the inertia of the moving parts of the mechanical system</a:t>
                </a:r>
              </a:p>
              <a:p>
                <a:pPr algn="ctr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Wait… where did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come from???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383929-E7BA-23C8-BA57-B3D3903E7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0" y="2302806"/>
                <a:ext cx="4011590" cy="2492990"/>
              </a:xfrm>
              <a:prstGeom prst="rect">
                <a:avLst/>
              </a:prstGeom>
              <a:blipFill>
                <a:blip r:embed="rId5"/>
                <a:stretch>
                  <a:fillRect l="-2280" t="-3178" r="-2128" b="-5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B7BBBD-45DA-F86A-96FD-19B43BA13B5C}"/>
                  </a:ext>
                </a:extLst>
              </p:cNvPr>
              <p:cNvSpPr txBox="1"/>
              <p:nvPr/>
            </p:nvSpPr>
            <p:spPr>
              <a:xfrm>
                <a:off x="4468755" y="2278398"/>
                <a:ext cx="4435270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B7BBBD-45DA-F86A-96FD-19B43BA13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55" y="2278398"/>
                <a:ext cx="4435270" cy="11218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7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41BBF584-F13E-CA44-E1F8-BB8577CC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CD8577B-4F60-6109-49EF-02B4D6230D09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C9F5D931-3BBC-F15D-769D-0794C62FF090}"/>
              </a:ext>
            </a:extLst>
          </p:cNvPr>
          <p:cNvSpPr txBox="1">
            <a:spLocks/>
          </p:cNvSpPr>
          <p:nvPr/>
        </p:nvSpPr>
        <p:spPr>
          <a:xfrm>
            <a:off x="1269273" y="35629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to Newton’s 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A8A4FD-3C54-55B2-4D90-F586105B0771}"/>
                  </a:ext>
                </a:extLst>
              </p:cNvPr>
              <p:cNvSpPr txBox="1"/>
              <p:nvPr/>
            </p:nvSpPr>
            <p:spPr>
              <a:xfrm>
                <a:off x="439237" y="1266652"/>
                <a:ext cx="1769489" cy="784830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Force [N]m</a:t>
                </a:r>
              </a:p>
              <a:p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mass [kg]</a:t>
                </a:r>
              </a:p>
              <a:p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v(t) = Velocity [m/s]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A8A4FD-3C54-55B2-4D90-F586105B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7" y="1266652"/>
                <a:ext cx="1769489" cy="784830"/>
              </a:xfrm>
              <a:prstGeom prst="rect">
                <a:avLst/>
              </a:prstGeom>
              <a:blipFill>
                <a:blip r:embed="rId3"/>
                <a:stretch>
                  <a:fillRect l="-678" b="-4478"/>
                </a:stretch>
              </a:blipFill>
              <a:ln w="28575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0D9FD-E3D2-D7B5-8D40-DF1306E66B04}"/>
                  </a:ext>
                </a:extLst>
              </p:cNvPr>
              <p:cNvSpPr txBox="1"/>
              <p:nvPr/>
            </p:nvSpPr>
            <p:spPr>
              <a:xfrm>
                <a:off x="2025124" y="928997"/>
                <a:ext cx="5093752" cy="3836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0D9FD-E3D2-D7B5-8D40-DF1306E66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124" y="928997"/>
                <a:ext cx="5093752" cy="3836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4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7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 lang="en-US"/>
          </a:p>
        </p:txBody>
      </p:sp>
      <p:sp>
        <p:nvSpPr>
          <p:cNvPr id="560" name="Google Shape;560;p67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10512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Topic 4 is meant to break down the use of analogous circuits, the theory behind them, and its possible uses.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054041DD-412A-5552-4F9E-6E283E297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5DE0F9-27D0-D977-4866-91AEB0679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72" y="1264614"/>
            <a:ext cx="7110076" cy="784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5BC332-9284-1338-611D-739DFEE013C5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0FE75C11-3110-8C5B-9F8B-0D5E1DF45AAD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Analogies – Mechanical Domain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157627-E198-5863-12F7-4E702EFDFF09}"/>
              </a:ext>
            </a:extLst>
          </p:cNvPr>
          <p:cNvSpPr/>
          <p:nvPr/>
        </p:nvSpPr>
        <p:spPr>
          <a:xfrm>
            <a:off x="3394840" y="1086367"/>
            <a:ext cx="1727287" cy="116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D4F0A0-65EA-AAA1-6E06-EF02F2CAADDC}"/>
                  </a:ext>
                </a:extLst>
              </p:cNvPr>
              <p:cNvSpPr txBox="1"/>
              <p:nvPr/>
            </p:nvSpPr>
            <p:spPr>
              <a:xfrm>
                <a:off x="4793485" y="3346454"/>
                <a:ext cx="4289055" cy="1347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 = Mechanical Compliance [m/N]</a:t>
                </a:r>
              </a:p>
              <a:p>
                <a:r>
                  <a:rPr lang="en-US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𝑆𝑡𝑖𝑓𝑓𝑛𝑒𝑠𝑠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v(t) = Velocity [m/s]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f(t) = Force [N]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D4F0A0-65EA-AAA1-6E06-EF02F2CAA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485" y="3346454"/>
                <a:ext cx="4289055" cy="1347228"/>
              </a:xfrm>
              <a:prstGeom prst="rect">
                <a:avLst/>
              </a:prstGeom>
              <a:blipFill>
                <a:blip r:embed="rId4"/>
                <a:stretch>
                  <a:fillRect l="-1136" t="-2715" b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0DEC648-2AE8-F77F-E0D6-37F89D5ED8DF}"/>
              </a:ext>
            </a:extLst>
          </p:cNvPr>
          <p:cNvSpPr txBox="1"/>
          <p:nvPr/>
        </p:nvSpPr>
        <p:spPr>
          <a:xfrm>
            <a:off x="367232" y="2652240"/>
            <a:ext cx="401159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else do velocity and force correlate… Mechanical compliance!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Compliance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property that indicates the flexibility or elasticity of mechanical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7A5DA0-D111-05DB-D5C2-002DA9B3B245}"/>
                  </a:ext>
                </a:extLst>
              </p:cNvPr>
              <p:cNvSpPr txBox="1"/>
              <p:nvPr/>
            </p:nvSpPr>
            <p:spPr>
              <a:xfrm>
                <a:off x="4660753" y="2412480"/>
                <a:ext cx="4125804" cy="97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𝐶𝑜𝑚𝑝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7A5DA0-D111-05DB-D5C2-002DA9B3B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753" y="2412480"/>
                <a:ext cx="4125804" cy="971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3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1EE91059-2BA7-FD75-68B3-DF2A044B4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D8AFC5-1198-6494-991A-AE666F826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87" y="1490489"/>
            <a:ext cx="7110076" cy="784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32EE86-40E7-0456-EF4B-24F559F954D7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CF3F8F59-62F7-2F8C-2A62-179CA11A4C82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Analogies – Acoustic Domain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4565DC-B11A-D1CE-6F3A-191F2716C70E}"/>
              </a:ext>
            </a:extLst>
          </p:cNvPr>
          <p:cNvSpPr/>
          <p:nvPr/>
        </p:nvSpPr>
        <p:spPr>
          <a:xfrm>
            <a:off x="5770217" y="1336936"/>
            <a:ext cx="2585546" cy="116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8D0563-8C79-1CA2-2148-39D4EB9D0F7A}"/>
                  </a:ext>
                </a:extLst>
              </p:cNvPr>
              <p:cNvSpPr txBox="1"/>
              <p:nvPr/>
            </p:nvSpPr>
            <p:spPr>
              <a:xfrm>
                <a:off x="481237" y="2550026"/>
                <a:ext cx="4011590" cy="2242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do pressure and volume correlate… Acoustic loss!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8D0563-8C79-1CA2-2148-39D4EB9D0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7" y="2550026"/>
                <a:ext cx="4011590" cy="2242537"/>
              </a:xfrm>
              <a:prstGeom prst="rect">
                <a:avLst/>
              </a:prstGeom>
              <a:blipFill>
                <a:blip r:embed="rId4"/>
                <a:stretch>
                  <a:fillRect t="-3533" b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5C8A71-5641-234C-C0ED-9DA4891A4798}"/>
                  </a:ext>
                </a:extLst>
              </p:cNvPr>
              <p:cNvSpPr txBox="1"/>
              <p:nvPr/>
            </p:nvSpPr>
            <p:spPr>
              <a:xfrm>
                <a:off x="4492827" y="3163462"/>
                <a:ext cx="47352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P(t) = Acoustic Pressure [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(Micro Bar)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U(t) = Volume Velocity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/s]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Loss = Acoustic Loss [dB] (decibels)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5C8A71-5641-234C-C0ED-9DA4891A4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27" y="3163462"/>
                <a:ext cx="4735256" cy="1015663"/>
              </a:xfrm>
              <a:prstGeom prst="rect">
                <a:avLst/>
              </a:prstGeom>
              <a:blipFill>
                <a:blip r:embed="rId5"/>
                <a:stretch>
                  <a:fillRect l="-1287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3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61EF6BFB-EF38-7023-E2C5-712B231AC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A13DC-BFA0-246E-35BC-11A712A4F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947" y="1197896"/>
            <a:ext cx="7110076" cy="784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453353-B242-C4BA-0876-3A1A4B454938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132AD450-E4EB-79C4-A1F5-CE19FF7FFD98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Analogies – Acoustic Domain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6D97912-0455-E677-3DE8-1F515FAC8BAF}"/>
              </a:ext>
            </a:extLst>
          </p:cNvPr>
          <p:cNvSpPr/>
          <p:nvPr/>
        </p:nvSpPr>
        <p:spPr>
          <a:xfrm>
            <a:off x="5757233" y="1044343"/>
            <a:ext cx="2585546" cy="116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2D0FB-CE17-46AD-939F-55C66A12A182}"/>
              </a:ext>
            </a:extLst>
          </p:cNvPr>
          <p:cNvSpPr txBox="1"/>
          <p:nvPr/>
        </p:nvSpPr>
        <p:spPr>
          <a:xfrm>
            <a:off x="377842" y="2660023"/>
            <a:ext cx="401159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else do pressure and volume correlate… Acoustic Volume!</a:t>
            </a:r>
          </a:p>
          <a:p>
            <a:endParaRPr lang="en-US" sz="2000" i="1" dirty="0">
              <a:latin typeface="Cambria Math" panose="02040503050406030204" pitchFamily="18" charset="0"/>
            </a:endParaRPr>
          </a:p>
          <a:p>
            <a:r>
              <a:rPr lang="en-US" sz="2000" b="1" dirty="0">
                <a:latin typeface="Cambria Math" panose="02040503050406030204" pitchFamily="18" charset="0"/>
              </a:rPr>
              <a:t>Acoustic Volume – </a:t>
            </a:r>
            <a:r>
              <a:rPr lang="en-US" sz="2000" dirty="0">
                <a:latin typeface="Cambria Math" panose="02040503050406030204" pitchFamily="18" charset="0"/>
              </a:rPr>
              <a:t>Elements of a system that act as compliances, used in finding acoustic compliance</a:t>
            </a:r>
            <a:endParaRPr lang="en-US" sz="2000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374A5B-D118-2574-2E71-477259F4746D}"/>
                  </a:ext>
                </a:extLst>
              </p:cNvPr>
              <p:cNvSpPr txBox="1"/>
              <p:nvPr/>
            </p:nvSpPr>
            <p:spPr>
              <a:xfrm>
                <a:off x="4572000" y="3319935"/>
                <a:ext cx="473525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p(t) = Acoustic Pressure [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(Micro Bar)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U(t) = Volume Velocity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/s]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= Acoustic Volume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Density [kg/</a:t>
                </a:r>
                <a:r>
                  <a:rPr lang="en-US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speed of sound [m/s]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374A5B-D118-2574-2E71-477259F47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19935"/>
                <a:ext cx="4735256" cy="1323439"/>
              </a:xfrm>
              <a:prstGeom prst="rect">
                <a:avLst/>
              </a:prstGeom>
              <a:blipFill>
                <a:blip r:embed="rId4"/>
                <a:stretch>
                  <a:fillRect l="-644" t="-1382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3DBF42-D110-0A7F-7754-3C687B4EB66B}"/>
                  </a:ext>
                </a:extLst>
              </p:cNvPr>
              <p:cNvSpPr txBox="1"/>
              <p:nvPr/>
            </p:nvSpPr>
            <p:spPr>
              <a:xfrm>
                <a:off x="4572000" y="2318150"/>
                <a:ext cx="4374275" cy="105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3DBF42-D110-0A7F-7754-3C687B4EB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18150"/>
                <a:ext cx="4374275" cy="1053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4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FA1C6F5E-7533-B704-AF73-AF697AC3F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A2466-8483-D87C-8FC0-29A823410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947" y="1197896"/>
            <a:ext cx="7110076" cy="784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7E510B-CC34-3C38-5F18-A32074EFD488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DD1548F7-68B8-215E-36BC-ACB960DA059A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Analogies – Acoustic Domain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46C7CB-7C2F-3B23-75CA-C346C6F7B979}"/>
              </a:ext>
            </a:extLst>
          </p:cNvPr>
          <p:cNvSpPr/>
          <p:nvPr/>
        </p:nvSpPr>
        <p:spPr>
          <a:xfrm>
            <a:off x="5731477" y="1044343"/>
            <a:ext cx="2585546" cy="1162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CEC90-736E-3CB8-ACBB-C34302D0AD51}"/>
              </a:ext>
            </a:extLst>
          </p:cNvPr>
          <p:cNvSpPr txBox="1"/>
          <p:nvPr/>
        </p:nvSpPr>
        <p:spPr>
          <a:xfrm>
            <a:off x="183721" y="2795192"/>
            <a:ext cx="401159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else do pressure and volume correlate… Acoustic Port!</a:t>
            </a:r>
          </a:p>
          <a:p>
            <a:endParaRPr lang="en-US" sz="2000" i="1" dirty="0">
              <a:latin typeface="Cambria Math" panose="02040503050406030204" pitchFamily="18" charset="0"/>
            </a:endParaRPr>
          </a:p>
          <a:p>
            <a:r>
              <a:rPr lang="en-US" sz="2000" b="1" dirty="0">
                <a:latin typeface="Cambria Math" panose="02040503050406030204" pitchFamily="18" charset="0"/>
              </a:rPr>
              <a:t>Acoustic Port – </a:t>
            </a:r>
            <a:r>
              <a:rPr lang="en-US" sz="2000" dirty="0">
                <a:latin typeface="Cambria Math" panose="02040503050406030204" pitchFamily="18" charset="0"/>
              </a:rPr>
              <a:t>The lumped acoustic mass that models loudspeaker ports</a:t>
            </a:r>
            <a:endParaRPr lang="en-US" sz="2000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79C1E5-0216-FD8E-CB97-B802CFED5A8D}"/>
                  </a:ext>
                </a:extLst>
              </p:cNvPr>
              <p:cNvSpPr txBox="1"/>
              <p:nvPr/>
            </p:nvSpPr>
            <p:spPr>
              <a:xfrm>
                <a:off x="4572000" y="3319935"/>
                <a:ext cx="473525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p(t) = Acoustic Pressure [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(Micro Bar)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U(t) = Volume Velocity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/s]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= Acoustic Volume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Density [kg/</a:t>
                </a:r>
                <a:r>
                  <a:rPr lang="en-US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speed of sound [m/s]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79C1E5-0216-FD8E-CB97-B802CFED5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19935"/>
                <a:ext cx="4735256" cy="1323439"/>
              </a:xfrm>
              <a:prstGeom prst="rect">
                <a:avLst/>
              </a:prstGeom>
              <a:blipFill>
                <a:blip r:embed="rId4"/>
                <a:stretch>
                  <a:fillRect l="-644" t="-1382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2998D4-3B44-914B-9C55-6DC7E649FBA9}"/>
                  </a:ext>
                </a:extLst>
              </p:cNvPr>
              <p:cNvSpPr txBox="1"/>
              <p:nvPr/>
            </p:nvSpPr>
            <p:spPr>
              <a:xfrm>
                <a:off x="4572000" y="2318150"/>
                <a:ext cx="4374275" cy="105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2998D4-3B44-914B-9C55-6DC7E649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18150"/>
                <a:ext cx="4374275" cy="1053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8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D7D3EBB5-CBB0-1D08-C4BB-011682889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ACCB20-CB86-E49C-078F-A2EAF538849F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948427F3-C365-790A-82FE-72E1EB9F9EA8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Circuits – Acoustic Analogies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B1C53-B15B-807A-4B5F-374F97A2D9D8}"/>
                  </a:ext>
                </a:extLst>
              </p:cNvPr>
              <p:cNvSpPr txBox="1"/>
              <p:nvPr/>
            </p:nvSpPr>
            <p:spPr>
              <a:xfrm>
                <a:off x="1275275" y="1790799"/>
                <a:ext cx="7211617" cy="15619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𝑅𝑀𝑆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r>
                  <a:rPr lang="en-US" sz="2000" dirty="0"/>
                  <a:t>	 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(Electrical)           (Mechanical)              (Acoustic)</a:t>
                </a:r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B1C53-B15B-807A-4B5F-374F97A2D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275" y="1790799"/>
                <a:ext cx="7211617" cy="1561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63A136D-8E2A-A611-AAD5-ABAB3E1D899C}"/>
              </a:ext>
            </a:extLst>
          </p:cNvPr>
          <p:cNvSpPr txBox="1"/>
          <p:nvPr/>
        </p:nvSpPr>
        <p:spPr>
          <a:xfrm>
            <a:off x="2600123" y="3601590"/>
            <a:ext cx="473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notice all equations look similar?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B2F03-A267-3DD7-014A-DFC22A4CB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62" y="1270591"/>
            <a:ext cx="7110076" cy="784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E2F15C-F9DA-92EB-6247-59B4972BA934}"/>
              </a:ext>
            </a:extLst>
          </p:cNvPr>
          <p:cNvSpPr txBox="1"/>
          <p:nvPr/>
        </p:nvSpPr>
        <p:spPr>
          <a:xfrm>
            <a:off x="2049380" y="4057133"/>
            <a:ext cx="583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 there’s more!</a:t>
            </a:r>
          </a:p>
        </p:txBody>
      </p:sp>
    </p:spTree>
    <p:extLst>
      <p:ext uri="{BB962C8B-B14F-4D97-AF65-F5344CB8AC3E}">
        <p14:creationId xmlns:p14="http://schemas.microsoft.com/office/powerpoint/2010/main" val="31746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7C122C58-C394-1ACC-5AA9-2AA3E402A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6690E0C-1EDC-BB06-BF58-76802BB96692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C805B281-BA3F-A018-A29E-BC3BD4827649}"/>
              </a:ext>
            </a:extLst>
          </p:cNvPr>
          <p:cNvSpPr txBox="1">
            <a:spLocks/>
          </p:cNvSpPr>
          <p:nvPr/>
        </p:nvSpPr>
        <p:spPr>
          <a:xfrm>
            <a:off x="569464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Circuits – Acoustic Analogies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2C05F-4BD6-A7EC-4D38-4D052E800C14}"/>
              </a:ext>
            </a:extLst>
          </p:cNvPr>
          <p:cNvSpPr txBox="1"/>
          <p:nvPr/>
        </p:nvSpPr>
        <p:spPr>
          <a:xfrm>
            <a:off x="705356" y="4172446"/>
            <a:ext cx="8172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(Electrical)                         (Mechanical)                                    (Acoustic)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9D955-C4AE-B939-D422-3FC968EBC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18"/>
          <a:stretch/>
        </p:blipFill>
        <p:spPr>
          <a:xfrm>
            <a:off x="569464" y="1194998"/>
            <a:ext cx="7991241" cy="1027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5F3AEF-DA37-15D1-E1B9-3F97A3BFAC51}"/>
                  </a:ext>
                </a:extLst>
              </p:cNvPr>
              <p:cNvSpPr txBox="1"/>
              <p:nvPr/>
            </p:nvSpPr>
            <p:spPr>
              <a:xfrm>
                <a:off x="-98315" y="2342683"/>
                <a:ext cx="2891210" cy="780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𝐼𝑑𝑡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5F3AEF-DA37-15D1-E1B9-3F97A3BF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315" y="2342683"/>
                <a:ext cx="2891210" cy="780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66694B-F05C-5404-99AC-EC527D963D46}"/>
                  </a:ext>
                </a:extLst>
              </p:cNvPr>
              <p:cNvSpPr txBox="1"/>
              <p:nvPr/>
            </p:nvSpPr>
            <p:spPr>
              <a:xfrm>
                <a:off x="1657454" y="2302138"/>
                <a:ext cx="4435270" cy="84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66694B-F05C-5404-99AC-EC527D963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54" y="2302138"/>
                <a:ext cx="4435270" cy="84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648502-6E20-F39B-3302-CE803F362245}"/>
                  </a:ext>
                </a:extLst>
              </p:cNvPr>
              <p:cNvSpPr txBox="1"/>
              <p:nvPr/>
            </p:nvSpPr>
            <p:spPr>
              <a:xfrm>
                <a:off x="4957283" y="2391305"/>
                <a:ext cx="4374275" cy="77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648502-6E20-F39B-3302-CE803F362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283" y="2391305"/>
                <a:ext cx="4374275" cy="778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B265A1-9B73-6D96-AFCB-A796168689D6}"/>
                  </a:ext>
                </a:extLst>
              </p:cNvPr>
              <p:cNvSpPr txBox="1"/>
              <p:nvPr/>
            </p:nvSpPr>
            <p:spPr>
              <a:xfrm>
                <a:off x="-98315" y="3420374"/>
                <a:ext cx="2891210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B265A1-9B73-6D96-AFCB-A79616868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315" y="3420374"/>
                <a:ext cx="2891210" cy="786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51689D-A268-99E7-C071-6848916A2FE4}"/>
                  </a:ext>
                </a:extLst>
              </p:cNvPr>
              <p:cNvSpPr txBox="1"/>
              <p:nvPr/>
            </p:nvSpPr>
            <p:spPr>
              <a:xfrm>
                <a:off x="2379908" y="3339315"/>
                <a:ext cx="2990363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𝐶𝑜𝑚𝑝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51689D-A268-99E7-C071-6848916A2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908" y="3339315"/>
                <a:ext cx="2990363" cy="7957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0E8439-707D-D74C-0519-A2EE8ABF1801}"/>
                  </a:ext>
                </a:extLst>
              </p:cNvPr>
              <p:cNvSpPr txBox="1"/>
              <p:nvPr/>
            </p:nvSpPr>
            <p:spPr>
              <a:xfrm>
                <a:off x="5661356" y="3354812"/>
                <a:ext cx="4374275" cy="633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𝐿𝑒𝑛𝑔𝑡h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𝐴𝑟𝑒𝑎</m:t>
                        </m:r>
                      </m:den>
                    </m:f>
                  </m:oMath>
                </a14:m>
                <a:r>
                  <a:rPr lang="en-US" sz="2400" dirty="0"/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0E8439-707D-D74C-0519-A2EE8ABF1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356" y="3354812"/>
                <a:ext cx="4374275" cy="633058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3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A96A4B8A-942A-DB1F-3088-0A500716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328C97-628D-D618-A9B6-C5901669EFD4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D9D1607B-1BD1-C32B-F254-355AF7789A1A}"/>
              </a:ext>
            </a:extLst>
          </p:cNvPr>
          <p:cNvSpPr txBox="1">
            <a:spLocks/>
          </p:cNvSpPr>
          <p:nvPr/>
        </p:nvSpPr>
        <p:spPr>
          <a:xfrm>
            <a:off x="1269273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Circuits – Acoustic Analogies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20CF-66FD-53B4-CE36-8B1EAC231DA4}"/>
              </a:ext>
            </a:extLst>
          </p:cNvPr>
          <p:cNvSpPr txBox="1"/>
          <p:nvPr/>
        </p:nvSpPr>
        <p:spPr>
          <a:xfrm>
            <a:off x="826977" y="2571750"/>
            <a:ext cx="747710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convert voltage/current (Electrical) to velocity/force (Mechanical)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Velocity/force to pressure/volume (Acoustic)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23A30-DCA7-3166-80BA-CDDB5449630C}"/>
              </a:ext>
            </a:extLst>
          </p:cNvPr>
          <p:cNvSpPr txBox="1"/>
          <p:nvPr/>
        </p:nvSpPr>
        <p:spPr>
          <a:xfrm>
            <a:off x="2534037" y="3763445"/>
            <a:ext cx="435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are dependent on the sensitivity of a transformer!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ECB86-962D-F0F8-8EE8-7BF12C928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95" y="1426124"/>
            <a:ext cx="7110076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20236449-7C47-2656-C139-F9B480310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242671-CC72-A709-35A6-811360E0FE91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4BF883-2D0D-2552-713B-BEDEC4C1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79336"/>
            <a:ext cx="4876800" cy="25527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D5246F1-B2FB-4503-7C18-C176E2B224E6}"/>
              </a:ext>
            </a:extLst>
          </p:cNvPr>
          <p:cNvSpPr/>
          <p:nvPr/>
        </p:nvSpPr>
        <p:spPr>
          <a:xfrm>
            <a:off x="3137608" y="2859613"/>
            <a:ext cx="1055013" cy="984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F91FB4-A3AF-587B-2C02-B1BEDD3923F4}"/>
              </a:ext>
            </a:extLst>
          </p:cNvPr>
          <p:cNvSpPr/>
          <p:nvPr/>
        </p:nvSpPr>
        <p:spPr>
          <a:xfrm>
            <a:off x="4445540" y="2574268"/>
            <a:ext cx="1055013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D633817F-B707-501E-3B47-8F3C8691DF34}"/>
              </a:ext>
            </a:extLst>
          </p:cNvPr>
          <p:cNvSpPr txBox="1"/>
          <p:nvPr/>
        </p:nvSpPr>
        <p:spPr>
          <a:xfrm>
            <a:off x="1644864" y="1328636"/>
            <a:ext cx="585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different number of coils can adjust the voltage!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ABF8EB-0F64-0A5E-3617-C11511CE3341}"/>
              </a:ext>
            </a:extLst>
          </p:cNvPr>
          <p:cNvSpPr>
            <a:spLocks noGrp="1"/>
          </p:cNvSpPr>
          <p:nvPr/>
        </p:nvSpPr>
        <p:spPr>
          <a:xfrm>
            <a:off x="829189" y="331185"/>
            <a:ext cx="6855662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Element - Transformer</a:t>
            </a:r>
          </a:p>
        </p:txBody>
      </p:sp>
    </p:spTree>
    <p:extLst>
      <p:ext uri="{BB962C8B-B14F-4D97-AF65-F5344CB8AC3E}">
        <p14:creationId xmlns:p14="http://schemas.microsoft.com/office/powerpoint/2010/main" val="71222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8E47EA2E-1A9E-18F8-24CF-6D6ACF3B5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43AEA2-95DB-AFAE-5FF4-2C19E1D5C156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0C2CE803-1CD5-A551-1E47-93FDEAB32292}"/>
              </a:ext>
            </a:extLst>
          </p:cNvPr>
          <p:cNvSpPr txBox="1">
            <a:spLocks/>
          </p:cNvSpPr>
          <p:nvPr/>
        </p:nvSpPr>
        <p:spPr>
          <a:xfrm>
            <a:off x="1269273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EAEA8-3049-53CF-5711-6C10C4A54B64}"/>
              </a:ext>
            </a:extLst>
          </p:cNvPr>
          <p:cNvSpPr txBox="1"/>
          <p:nvPr/>
        </p:nvSpPr>
        <p:spPr>
          <a:xfrm>
            <a:off x="966191" y="2450201"/>
            <a:ext cx="7211617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– changing of an Across variable either to a higher or lower magnitude between two systems.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electrical systems it would look like this: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21FA99-0F23-8FEE-AB55-733D01E2A670}"/>
                  </a:ext>
                </a:extLst>
              </p:cNvPr>
              <p:cNvSpPr txBox="1"/>
              <p:nvPr/>
            </p:nvSpPr>
            <p:spPr>
              <a:xfrm>
                <a:off x="2613080" y="3854535"/>
                <a:ext cx="1765737" cy="6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21FA99-0F23-8FEE-AB55-733D01E2A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80" y="3854535"/>
                <a:ext cx="1765737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6E17A5-B48A-CC23-6F95-C6F261E3E35A}"/>
                  </a:ext>
                </a:extLst>
              </p:cNvPr>
              <p:cNvSpPr txBox="1"/>
              <p:nvPr/>
            </p:nvSpPr>
            <p:spPr>
              <a:xfrm>
                <a:off x="4904839" y="3705585"/>
                <a:ext cx="22300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incoming voltage [V]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outgoing voltage [V]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incoming current [A]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outgoing current [A]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6E17A5-B48A-CC23-6F95-C6F261E3E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39" y="3705585"/>
                <a:ext cx="2230057" cy="954107"/>
              </a:xfrm>
              <a:prstGeom prst="rect">
                <a:avLst/>
              </a:prstGeom>
              <a:blipFill>
                <a:blip r:embed="rId4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D713F47-2F10-D110-9EAF-598CE46CF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61" y="1329750"/>
            <a:ext cx="7110076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37A5A0F9-DCDD-B5AD-A791-83723BBA5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F0001D-7CBE-C1CA-8115-78ABA589B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62" y="1424989"/>
            <a:ext cx="7110076" cy="784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6ADA53-612B-69B6-2596-E6219468BFA9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3C75AE24-8C43-62EC-6155-5BB017146C2D}"/>
              </a:ext>
            </a:extLst>
          </p:cNvPr>
          <p:cNvSpPr txBox="1">
            <a:spLocks/>
          </p:cNvSpPr>
          <p:nvPr/>
        </p:nvSpPr>
        <p:spPr>
          <a:xfrm>
            <a:off x="2044214" y="283798"/>
            <a:ext cx="50555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Variables – Electrical to Mechanical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FAE45-E996-7E76-9B8A-3BB245E89E3E}"/>
              </a:ext>
            </a:extLst>
          </p:cNvPr>
          <p:cNvSpPr txBox="1"/>
          <p:nvPr/>
        </p:nvSpPr>
        <p:spPr>
          <a:xfrm>
            <a:off x="966191" y="2508973"/>
            <a:ext cx="7211617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– same principle as electrical transforming to change domains from electrical to mechanical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electrical systems it would look like this: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1FC4BE-D096-CB5D-72EE-D696A33D921F}"/>
                  </a:ext>
                </a:extLst>
              </p:cNvPr>
              <p:cNvSpPr txBox="1"/>
              <p:nvPr/>
            </p:nvSpPr>
            <p:spPr>
              <a:xfrm>
                <a:off x="2482143" y="3961694"/>
                <a:ext cx="1765737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1FC4BE-D096-CB5D-72EE-D696A33D9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143" y="3961694"/>
                <a:ext cx="1765737" cy="618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74B6D7-BD3E-2DC5-574C-6EF3E5A5C3E3}"/>
                  </a:ext>
                </a:extLst>
              </p:cNvPr>
              <p:cNvSpPr txBox="1"/>
              <p:nvPr/>
            </p:nvSpPr>
            <p:spPr>
              <a:xfrm>
                <a:off x="4426744" y="3756946"/>
                <a:ext cx="335209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= voltage [V] (electrical system)</a:t>
                </a:r>
              </a:p>
              <a:p>
                <a:r>
                  <a:rPr lang="en-US" dirty="0"/>
                  <a:t>F = Force [N] (mechanical system)</a:t>
                </a:r>
              </a:p>
              <a:p>
                <a:r>
                  <a:rPr lang="en-US" dirty="0"/>
                  <a:t>v(t) = velocity [m/s] (mechanical system)</a:t>
                </a:r>
              </a:p>
              <a:p>
                <a:r>
                  <a:rPr lang="en-US" dirty="0"/>
                  <a:t>I = current [A] (electrical system)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74B6D7-BD3E-2DC5-574C-6EF3E5A5C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44" y="3756946"/>
                <a:ext cx="3352098" cy="1169551"/>
              </a:xfrm>
              <a:prstGeom prst="rect">
                <a:avLst/>
              </a:prstGeom>
              <a:blipFill>
                <a:blip r:embed="rId5"/>
                <a:stretch>
                  <a:fillRect l="-545" t="-521" r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2706621-197D-7129-6137-6217D2CB1E65}"/>
              </a:ext>
            </a:extLst>
          </p:cNvPr>
          <p:cNvSpPr/>
          <p:nvPr/>
        </p:nvSpPr>
        <p:spPr>
          <a:xfrm>
            <a:off x="1699271" y="1293142"/>
            <a:ext cx="3756596" cy="1083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87"/>
          <p:cNvSpPr txBox="1">
            <a:spLocks noGrp="1"/>
          </p:cNvSpPr>
          <p:nvPr>
            <p:ph type="title"/>
          </p:nvPr>
        </p:nvSpPr>
        <p:spPr>
          <a:xfrm>
            <a:off x="1043725" y="1135060"/>
            <a:ext cx="3123000" cy="1344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Before we begin…</a:t>
            </a:r>
            <a:endParaRPr dirty="0"/>
          </a:p>
        </p:txBody>
      </p:sp>
      <p:sp>
        <p:nvSpPr>
          <p:cNvPr id="865" name="Google Shape;865;p87"/>
          <p:cNvSpPr txBox="1">
            <a:spLocks noGrp="1"/>
          </p:cNvSpPr>
          <p:nvPr>
            <p:ph type="subTitle" idx="1"/>
          </p:nvPr>
        </p:nvSpPr>
        <p:spPr>
          <a:xfrm>
            <a:off x="1043725" y="2479175"/>
            <a:ext cx="3013500" cy="1344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In order to understand the transition between electrical, mechanical, and acoustic domains you must understand the concept of </a:t>
            </a:r>
            <a:r>
              <a:rPr lang="en" b="1" dirty="0"/>
              <a:t>impedance</a:t>
            </a:r>
            <a:endParaRPr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ABA9AF-8C06-24E0-D14E-B830890B26A0}"/>
              </a:ext>
            </a:extLst>
          </p:cNvPr>
          <p:cNvSpPr/>
          <p:nvPr/>
        </p:nvSpPr>
        <p:spPr>
          <a:xfrm>
            <a:off x="4979012" y="1697649"/>
            <a:ext cx="1005840" cy="457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Voltage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7462E4-6772-3667-F052-32651CE6D573}"/>
              </a:ext>
            </a:extLst>
          </p:cNvPr>
          <p:cNvSpPr/>
          <p:nvPr/>
        </p:nvSpPr>
        <p:spPr>
          <a:xfrm>
            <a:off x="6191428" y="2446175"/>
            <a:ext cx="1005840" cy="457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CE16D4-8BF2-BFDA-ED1B-4D34EE8A76F5}"/>
              </a:ext>
            </a:extLst>
          </p:cNvPr>
          <p:cNvSpPr/>
          <p:nvPr/>
        </p:nvSpPr>
        <p:spPr>
          <a:xfrm>
            <a:off x="7578305" y="3149707"/>
            <a:ext cx="1005840" cy="457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Pressure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8CA74F0F-10FC-4139-3CBC-7786BF229ACC}"/>
              </a:ext>
            </a:extLst>
          </p:cNvPr>
          <p:cNvCxnSpPr>
            <a:cxnSpLocks/>
            <a:stCxn id="2" idx="2"/>
            <a:endCxn id="4" idx="1"/>
          </p:cNvCxnSpPr>
          <p:nvPr/>
        </p:nvCxnSpPr>
        <p:spPr>
          <a:xfrm rot="16200000" flipH="1">
            <a:off x="5576717" y="2060064"/>
            <a:ext cx="519926" cy="70949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625525BE-E99E-0E66-5883-66CDB66D040D}"/>
              </a:ext>
            </a:extLst>
          </p:cNvPr>
          <p:cNvCxnSpPr>
            <a:cxnSpLocks/>
            <a:stCxn id="4" idx="2"/>
            <a:endCxn id="5" idx="1"/>
          </p:cNvCxnSpPr>
          <p:nvPr/>
        </p:nvCxnSpPr>
        <p:spPr>
          <a:xfrm rot="16200000" flipH="1">
            <a:off x="6898860" y="2698862"/>
            <a:ext cx="474932" cy="883957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A955DA-792F-C8ED-B78C-CE0A215B4AA7}"/>
              </a:ext>
            </a:extLst>
          </p:cNvPr>
          <p:cNvSpPr txBox="1"/>
          <p:nvPr/>
        </p:nvSpPr>
        <p:spPr>
          <a:xfrm>
            <a:off x="5025717" y="1389871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B9611-C6BE-14B6-A208-74D3C44C7E12}"/>
              </a:ext>
            </a:extLst>
          </p:cNvPr>
          <p:cNvSpPr txBox="1"/>
          <p:nvPr/>
        </p:nvSpPr>
        <p:spPr>
          <a:xfrm>
            <a:off x="6149167" y="2138397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Mechanical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D9B94F-2486-CEAC-55C2-0D2AA31632DA}"/>
              </a:ext>
            </a:extLst>
          </p:cNvPr>
          <p:cNvSpPr txBox="1"/>
          <p:nvPr/>
        </p:nvSpPr>
        <p:spPr>
          <a:xfrm>
            <a:off x="7649855" y="2833063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Acoustic</a:t>
            </a:r>
          </a:p>
        </p:txBody>
      </p:sp>
    </p:spTree>
    <p:extLst>
      <p:ext uri="{BB962C8B-B14F-4D97-AF65-F5344CB8AC3E}">
        <p14:creationId xmlns:p14="http://schemas.microsoft.com/office/powerpoint/2010/main" val="3976521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EF235BBE-7B33-8594-F0C9-9064734CA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591E51-0023-3C89-A534-88DE7E21C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01" y="1270935"/>
            <a:ext cx="7110076" cy="7849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88E536-6A15-877E-69F7-418EF7D06CE3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0443E574-C4D4-99E1-FA49-17C753E22EE9}"/>
              </a:ext>
            </a:extLst>
          </p:cNvPr>
          <p:cNvSpPr txBox="1">
            <a:spLocks/>
          </p:cNvSpPr>
          <p:nvPr/>
        </p:nvSpPr>
        <p:spPr>
          <a:xfrm>
            <a:off x="501048" y="415075"/>
            <a:ext cx="84063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Variables – Mechanical to Acoustic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25699-C825-0EE8-3B59-9D274156E46D}"/>
              </a:ext>
            </a:extLst>
          </p:cNvPr>
          <p:cNvSpPr txBox="1"/>
          <p:nvPr/>
        </p:nvSpPr>
        <p:spPr>
          <a:xfrm>
            <a:off x="966191" y="2478361"/>
            <a:ext cx="7211617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– Same principle as electrical transforming to change the mechanical domain to acoustic domain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electrical systems it would look like this: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B37EF-606D-1F8D-68A8-C57AEB7029DD}"/>
                  </a:ext>
                </a:extLst>
              </p:cNvPr>
              <p:cNvSpPr txBox="1"/>
              <p:nvPr/>
            </p:nvSpPr>
            <p:spPr>
              <a:xfrm>
                <a:off x="2629313" y="3916824"/>
                <a:ext cx="1765737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3B37EF-606D-1F8D-68A8-C57AEB70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13" y="3916824"/>
                <a:ext cx="1765737" cy="669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5E6FB7-4963-135C-A37C-A933EBB7E0ED}"/>
                  </a:ext>
                </a:extLst>
              </p:cNvPr>
              <p:cNvSpPr txBox="1"/>
              <p:nvPr/>
            </p:nvSpPr>
            <p:spPr>
              <a:xfrm>
                <a:off x="4472046" y="3774318"/>
                <a:ext cx="36287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pressure [Pa] (acoustic system)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= Force [N] (mechanical system)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v(t) = velocity [m/s] (mechanical system)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U(t) = volume velocity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/s] (acoustic system)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5E6FB7-4963-135C-A37C-A933EBB7E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046" y="3774318"/>
                <a:ext cx="3628766" cy="954107"/>
              </a:xfrm>
              <a:prstGeom prst="rect">
                <a:avLst/>
              </a:prstGeom>
              <a:blipFill>
                <a:blip r:embed="rId5"/>
                <a:stretch>
                  <a:fillRect l="-504" t="-1274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ADBBEE7-235E-75BC-908B-AF64A10DA3FF}"/>
              </a:ext>
            </a:extLst>
          </p:cNvPr>
          <p:cNvSpPr/>
          <p:nvPr/>
        </p:nvSpPr>
        <p:spPr>
          <a:xfrm>
            <a:off x="3899338" y="1014937"/>
            <a:ext cx="4611309" cy="13830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71419020-89B2-321A-AAEC-613FA06F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2725A9-2507-288B-1C23-4D2B0D0A093C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FD17BD10-3051-F988-E433-E0829FAE25E1}"/>
              </a:ext>
            </a:extLst>
          </p:cNvPr>
          <p:cNvSpPr txBox="1">
            <a:spLocks/>
          </p:cNvSpPr>
          <p:nvPr/>
        </p:nvSpPr>
        <p:spPr>
          <a:xfrm>
            <a:off x="1269273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Circuits – Acoustic Analogies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66E8DE5-0803-870F-080A-BA72800B4747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370356" y="1329750"/>
                <a:ext cx="4646042" cy="34373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Analogies and circuit theory are useful in studying complex systems</a:t>
                </a: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Ex. Loud Speakers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 electrical signals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mechanical forces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acoustical pressure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 be modeled through equations and different simulators (MATLAB!)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66E8DE5-0803-870F-080A-BA72800B4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56" y="1329750"/>
                <a:ext cx="4646042" cy="3437365"/>
              </a:xfrm>
              <a:prstGeom prst="rect">
                <a:avLst/>
              </a:prstGeom>
              <a:blipFill>
                <a:blip r:embed="rId3"/>
                <a:stretch>
                  <a:fillRect l="-1444" t="-1773" r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74C53AB4-D3C5-5747-497D-7C2204AF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66" y="1607913"/>
            <a:ext cx="3124200" cy="23526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A96A4B8A-942A-DB1F-3088-0A500716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328C97-628D-D618-A9B6-C5901669EFD4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D9D1607B-1BD1-C32B-F254-355AF7789A1A}"/>
              </a:ext>
            </a:extLst>
          </p:cNvPr>
          <p:cNvSpPr txBox="1">
            <a:spLocks/>
          </p:cNvSpPr>
          <p:nvPr/>
        </p:nvSpPr>
        <p:spPr>
          <a:xfrm>
            <a:off x="1269273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20CF-66FD-53B4-CE36-8B1EAC231DA4}"/>
              </a:ext>
            </a:extLst>
          </p:cNvPr>
          <p:cNvSpPr txBox="1"/>
          <p:nvPr/>
        </p:nvSpPr>
        <p:spPr>
          <a:xfrm>
            <a:off x="833446" y="1275221"/>
            <a:ext cx="74771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put impedance is a measure of how much resistance a system presents to some kind of 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23A30-DCA7-3166-80BA-CDDB5449630C}"/>
              </a:ext>
            </a:extLst>
          </p:cNvPr>
          <p:cNvSpPr txBox="1"/>
          <p:nvPr/>
        </p:nvSpPr>
        <p:spPr>
          <a:xfrm>
            <a:off x="2289666" y="2225433"/>
            <a:ext cx="455172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Electrical: Resistance to electric current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Mechanical: Resistance to mechanical force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Acoustical: Resistance to acoustic volume flow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36FDF5-BB05-D2B0-4014-4E2C363CB880}"/>
              </a:ext>
            </a:extLst>
          </p:cNvPr>
          <p:cNvSpPr txBox="1"/>
          <p:nvPr/>
        </p:nvSpPr>
        <p:spPr>
          <a:xfrm>
            <a:off x="833446" y="3544977"/>
            <a:ext cx="74771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concept is incredibly helpful in understanding how systems will react to inputs</a:t>
            </a:r>
          </a:p>
        </p:txBody>
      </p:sp>
    </p:spTree>
    <p:extLst>
      <p:ext uri="{BB962C8B-B14F-4D97-AF65-F5344CB8AC3E}">
        <p14:creationId xmlns:p14="http://schemas.microsoft.com/office/powerpoint/2010/main" val="8826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A96A4B8A-942A-DB1F-3088-0A500716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328C97-628D-D618-A9B6-C5901669EFD4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D9D1607B-1BD1-C32B-F254-355AF7789A1A}"/>
              </a:ext>
            </a:extLst>
          </p:cNvPr>
          <p:cNvSpPr txBox="1">
            <a:spLocks/>
          </p:cNvSpPr>
          <p:nvPr/>
        </p:nvSpPr>
        <p:spPr>
          <a:xfrm>
            <a:off x="1269273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20CF-66FD-53B4-CE36-8B1EAC231DA4}"/>
              </a:ext>
            </a:extLst>
          </p:cNvPr>
          <p:cNvSpPr txBox="1"/>
          <p:nvPr/>
        </p:nvSpPr>
        <p:spPr>
          <a:xfrm>
            <a:off x="833446" y="1252479"/>
            <a:ext cx="7477107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pushing a child on a swing as a basic example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the person pushing acts as a high impedance driver to the child who is a low impedance load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person pushing matches their pushes to the resonant frequency of the child-swing system, they can maximize swinging amplitude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6F989E-F1C9-4B74-A0F4-54EAF813CFAA}"/>
              </a:ext>
            </a:extLst>
          </p:cNvPr>
          <p:cNvCxnSpPr>
            <a:cxnSpLocks/>
            <a:endCxn id="16" idx="3"/>
          </p:cNvCxnSpPr>
          <p:nvPr/>
        </p:nvCxnSpPr>
        <p:spPr>
          <a:xfrm>
            <a:off x="3243087" y="3772583"/>
            <a:ext cx="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D5D1A0-D200-DB76-EF2C-DD21C5FB8DB3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764229" y="3537935"/>
            <a:ext cx="0" cy="742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F5F7FFA0-02A1-84D0-D0E5-3699A043D271}"/>
              </a:ext>
            </a:extLst>
          </p:cNvPr>
          <p:cNvSpPr/>
          <p:nvPr/>
        </p:nvSpPr>
        <p:spPr>
          <a:xfrm>
            <a:off x="3101171" y="4280600"/>
            <a:ext cx="804974" cy="349233"/>
          </a:xfrm>
          <a:prstGeom prst="parallelogram">
            <a:avLst>
              <a:gd name="adj" fmla="val 149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51B23E-906D-F89A-6B19-A7D0CC246D1D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5219779" y="3772583"/>
            <a:ext cx="314842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B3F8C57A-16BE-6D70-5442-2362049F39B8}"/>
              </a:ext>
            </a:extLst>
          </p:cNvPr>
          <p:cNvSpPr/>
          <p:nvPr/>
        </p:nvSpPr>
        <p:spPr>
          <a:xfrm>
            <a:off x="5392705" y="4147250"/>
            <a:ext cx="804974" cy="349233"/>
          </a:xfrm>
          <a:prstGeom prst="parallelogram">
            <a:avLst>
              <a:gd name="adj" fmla="val 149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0DEBFF-FE42-1555-FA9B-B4292EF09F2C}"/>
              </a:ext>
            </a:extLst>
          </p:cNvPr>
          <p:cNvCxnSpPr>
            <a:cxnSpLocks/>
          </p:cNvCxnSpPr>
          <p:nvPr/>
        </p:nvCxnSpPr>
        <p:spPr>
          <a:xfrm>
            <a:off x="5708729" y="3416983"/>
            <a:ext cx="314842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72AC36-8BF8-A16B-BD70-F26C6B3323A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645574" y="4455217"/>
            <a:ext cx="433497" cy="15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A96A4B8A-942A-DB1F-3088-0A500716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328C97-628D-D618-A9B6-C5901669EFD4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D9D1607B-1BD1-C32B-F254-355AF7789A1A}"/>
              </a:ext>
            </a:extLst>
          </p:cNvPr>
          <p:cNvSpPr txBox="1">
            <a:spLocks/>
          </p:cNvSpPr>
          <p:nvPr/>
        </p:nvSpPr>
        <p:spPr>
          <a:xfrm>
            <a:off x="1269273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4FD4C8-F05E-2F0C-C9CC-AFD95FFB8D1C}"/>
              </a:ext>
            </a:extLst>
          </p:cNvPr>
          <p:cNvCxnSpPr>
            <a:cxnSpLocks/>
            <a:endCxn id="12" idx="3"/>
          </p:cNvCxnSpPr>
          <p:nvPr/>
        </p:nvCxnSpPr>
        <p:spPr>
          <a:xfrm>
            <a:off x="3243087" y="3772583"/>
            <a:ext cx="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92437C-D805-DEF5-9720-4C684B5D719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764229" y="3537935"/>
            <a:ext cx="0" cy="742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B148C3B-D5D6-0B19-CBDE-C4B7CF49152C}"/>
              </a:ext>
            </a:extLst>
          </p:cNvPr>
          <p:cNvSpPr/>
          <p:nvPr/>
        </p:nvSpPr>
        <p:spPr>
          <a:xfrm>
            <a:off x="3101171" y="4280600"/>
            <a:ext cx="804974" cy="349233"/>
          </a:xfrm>
          <a:prstGeom prst="parallelogram">
            <a:avLst>
              <a:gd name="adj" fmla="val 149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AF049B-8124-D733-5A79-B2452BF46106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5219779" y="3772583"/>
            <a:ext cx="314842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5F380DE4-FA40-E1C6-526B-0679F1718B4C}"/>
              </a:ext>
            </a:extLst>
          </p:cNvPr>
          <p:cNvSpPr/>
          <p:nvPr/>
        </p:nvSpPr>
        <p:spPr>
          <a:xfrm>
            <a:off x="5392705" y="4147250"/>
            <a:ext cx="804974" cy="349233"/>
          </a:xfrm>
          <a:prstGeom prst="parallelogram">
            <a:avLst>
              <a:gd name="adj" fmla="val 149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F88DB5-F961-F3CC-4020-FB2D3AE2723D}"/>
              </a:ext>
            </a:extLst>
          </p:cNvPr>
          <p:cNvCxnSpPr>
            <a:cxnSpLocks/>
          </p:cNvCxnSpPr>
          <p:nvPr/>
        </p:nvCxnSpPr>
        <p:spPr>
          <a:xfrm>
            <a:off x="5708729" y="3416983"/>
            <a:ext cx="314842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1A6D09-744B-8957-730D-3AFB252031DF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645574" y="4455217"/>
            <a:ext cx="433497" cy="15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282961F-B2B9-CBFD-8125-975A4D2B79A3}"/>
              </a:ext>
            </a:extLst>
          </p:cNvPr>
          <p:cNvSpPr txBox="1"/>
          <p:nvPr/>
        </p:nvSpPr>
        <p:spPr>
          <a:xfrm>
            <a:off x="833446" y="1252479"/>
            <a:ext cx="747710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scenario, the mechanical impedance is a function of input frequency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pushing frequency does not match that of the resonant frequency of the child-swing system, inefficient power transfer occurs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in a small swinging amplitude</a:t>
            </a:r>
          </a:p>
        </p:txBody>
      </p:sp>
    </p:spTree>
    <p:extLst>
      <p:ext uri="{BB962C8B-B14F-4D97-AF65-F5344CB8AC3E}">
        <p14:creationId xmlns:p14="http://schemas.microsoft.com/office/powerpoint/2010/main" val="22589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>
          <a:extLst>
            <a:ext uri="{FF2B5EF4-FFF2-40B4-BE49-F238E27FC236}">
              <a16:creationId xmlns:a16="http://schemas.microsoft.com/office/drawing/2014/main" id="{A96A4B8A-942A-DB1F-3088-0A500716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328C97-628D-D618-A9B6-C5901669EFD4}"/>
              </a:ext>
            </a:extLst>
          </p:cNvPr>
          <p:cNvSpPr>
            <a:spLocks noGrp="1"/>
          </p:cNvSpPr>
          <p:nvPr/>
        </p:nvSpPr>
        <p:spPr>
          <a:xfrm>
            <a:off x="826977" y="270284"/>
            <a:ext cx="7754513" cy="81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Google Shape;529;p62">
            <a:extLst>
              <a:ext uri="{FF2B5EF4-FFF2-40B4-BE49-F238E27FC236}">
                <a16:creationId xmlns:a16="http://schemas.microsoft.com/office/drawing/2014/main" id="{D9D1607B-1BD1-C32B-F254-355AF7789A1A}"/>
              </a:ext>
            </a:extLst>
          </p:cNvPr>
          <p:cNvSpPr txBox="1">
            <a:spLocks/>
          </p:cNvSpPr>
          <p:nvPr/>
        </p:nvSpPr>
        <p:spPr>
          <a:xfrm>
            <a:off x="1269273" y="513667"/>
            <a:ext cx="6605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20CF-66FD-53B4-CE36-8B1EAC231DA4}"/>
              </a:ext>
            </a:extLst>
          </p:cNvPr>
          <p:cNvSpPr txBox="1"/>
          <p:nvPr/>
        </p:nvSpPr>
        <p:spPr>
          <a:xfrm>
            <a:off x="833446" y="1275221"/>
            <a:ext cx="747710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audio equipment, electrical impedance matching plays a crucial role in ensuring that proper power transfer occurs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system, the audio amplifier acts as a high impedance source and the loudspeaker as a low impedance load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efficient power transfer, achieving the best audio quality, the output impedance of the amplifier must match that of the loudspeaker</a:t>
            </a:r>
          </a:p>
        </p:txBody>
      </p:sp>
      <p:pic>
        <p:nvPicPr>
          <p:cNvPr id="8" name="Graphic 7" descr="Volume with solid fill">
            <a:extLst>
              <a:ext uri="{FF2B5EF4-FFF2-40B4-BE49-F238E27FC236}">
                <a16:creationId xmlns:a16="http://schemas.microsoft.com/office/drawing/2014/main" id="{257D17AE-FD49-33A9-F409-D8431C4F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2150" y="3765550"/>
            <a:ext cx="914400" cy="914400"/>
          </a:xfrm>
          <a:prstGeom prst="rect">
            <a:avLst/>
          </a:prstGeom>
        </p:spPr>
      </p:pic>
      <p:pic>
        <p:nvPicPr>
          <p:cNvPr id="10" name="Graphic 9" descr="Laptop with solid fill">
            <a:extLst>
              <a:ext uri="{FF2B5EF4-FFF2-40B4-BE49-F238E27FC236}">
                <a16:creationId xmlns:a16="http://schemas.microsoft.com/office/drawing/2014/main" id="{9C671E2F-EBB5-28D4-116C-6E1B3520C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0150" y="3765550"/>
            <a:ext cx="914400" cy="914400"/>
          </a:xfrm>
          <a:prstGeom prst="rect">
            <a:avLst/>
          </a:prstGeom>
        </p:spPr>
      </p:pic>
      <p:pic>
        <p:nvPicPr>
          <p:cNvPr id="12" name="Graphic 11" descr="Processor with solid fill">
            <a:extLst>
              <a:ext uri="{FF2B5EF4-FFF2-40B4-BE49-F238E27FC236}">
                <a16:creationId xmlns:a16="http://schemas.microsoft.com/office/drawing/2014/main" id="{D286FEC9-9FE5-0CB3-5D1A-6F1941E33C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1150" y="3765550"/>
            <a:ext cx="914400" cy="91440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277AAD99-B4B8-3779-8FB6-AD1403931BBC}"/>
              </a:ext>
            </a:extLst>
          </p:cNvPr>
          <p:cNvSpPr/>
          <p:nvPr/>
        </p:nvSpPr>
        <p:spPr>
          <a:xfrm>
            <a:off x="3512131" y="4044816"/>
            <a:ext cx="481437" cy="35586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9E61E2E-AA8E-289D-C697-F23F3F0C74AD}"/>
              </a:ext>
            </a:extLst>
          </p:cNvPr>
          <p:cNvSpPr/>
          <p:nvPr/>
        </p:nvSpPr>
        <p:spPr>
          <a:xfrm>
            <a:off x="5163131" y="4044816"/>
            <a:ext cx="481437" cy="35586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103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87"/>
          <p:cNvSpPr txBox="1">
            <a:spLocks noGrp="1"/>
          </p:cNvSpPr>
          <p:nvPr>
            <p:ph type="title"/>
          </p:nvPr>
        </p:nvSpPr>
        <p:spPr>
          <a:xfrm>
            <a:off x="4851095" y="1443506"/>
            <a:ext cx="3122998" cy="1344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Relating Domains</a:t>
            </a:r>
            <a:endParaRPr dirty="0"/>
          </a:p>
        </p:txBody>
      </p:sp>
      <p:sp>
        <p:nvSpPr>
          <p:cNvPr id="865" name="Google Shape;865;p87"/>
          <p:cNvSpPr txBox="1">
            <a:spLocks noGrp="1"/>
          </p:cNvSpPr>
          <p:nvPr>
            <p:ph type="subTitle" idx="1"/>
          </p:nvPr>
        </p:nvSpPr>
        <p:spPr>
          <a:xfrm>
            <a:off x="4851094" y="2559020"/>
            <a:ext cx="3122999" cy="1344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By understanding the relationship between impedance in different domains, you can relate quantities like voltage, force, and pressure to aid in modeling systems</a:t>
            </a:r>
            <a:endParaRPr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ABA9AF-8C06-24E0-D14E-B830890B26A0}"/>
              </a:ext>
            </a:extLst>
          </p:cNvPr>
          <p:cNvSpPr/>
          <p:nvPr/>
        </p:nvSpPr>
        <p:spPr>
          <a:xfrm>
            <a:off x="513151" y="1977113"/>
            <a:ext cx="1005840" cy="457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Voltage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7462E4-6772-3667-F052-32651CE6D573}"/>
              </a:ext>
            </a:extLst>
          </p:cNvPr>
          <p:cNvSpPr/>
          <p:nvPr/>
        </p:nvSpPr>
        <p:spPr>
          <a:xfrm>
            <a:off x="1725567" y="2725639"/>
            <a:ext cx="1005840" cy="457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CE16D4-8BF2-BFDA-ED1B-4D34EE8A76F5}"/>
              </a:ext>
            </a:extLst>
          </p:cNvPr>
          <p:cNvSpPr/>
          <p:nvPr/>
        </p:nvSpPr>
        <p:spPr>
          <a:xfrm>
            <a:off x="3112444" y="3429171"/>
            <a:ext cx="1005840" cy="457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Pressure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8CA74F0F-10FC-4139-3CBC-7786BF229ACC}"/>
              </a:ext>
            </a:extLst>
          </p:cNvPr>
          <p:cNvCxnSpPr>
            <a:cxnSpLocks/>
            <a:stCxn id="2" idx="2"/>
            <a:endCxn id="4" idx="1"/>
          </p:cNvCxnSpPr>
          <p:nvPr/>
        </p:nvCxnSpPr>
        <p:spPr>
          <a:xfrm rot="16200000" flipH="1">
            <a:off x="1110856" y="2339528"/>
            <a:ext cx="519926" cy="70949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625525BE-E99E-0E66-5883-66CDB66D040D}"/>
              </a:ext>
            </a:extLst>
          </p:cNvPr>
          <p:cNvCxnSpPr>
            <a:cxnSpLocks/>
            <a:stCxn id="4" idx="2"/>
            <a:endCxn id="5" idx="1"/>
          </p:cNvCxnSpPr>
          <p:nvPr/>
        </p:nvCxnSpPr>
        <p:spPr>
          <a:xfrm rot="16200000" flipH="1">
            <a:off x="2432999" y="2978326"/>
            <a:ext cx="474932" cy="883957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A955DA-792F-C8ED-B78C-CE0A215B4AA7}"/>
              </a:ext>
            </a:extLst>
          </p:cNvPr>
          <p:cNvSpPr txBox="1"/>
          <p:nvPr/>
        </p:nvSpPr>
        <p:spPr>
          <a:xfrm>
            <a:off x="559856" y="1669335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B9611-C6BE-14B6-A208-74D3C44C7E12}"/>
              </a:ext>
            </a:extLst>
          </p:cNvPr>
          <p:cNvSpPr txBox="1"/>
          <p:nvPr/>
        </p:nvSpPr>
        <p:spPr>
          <a:xfrm>
            <a:off x="1683306" y="2417861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Mechanical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D9B94F-2486-CEAC-55C2-0D2AA31632DA}"/>
              </a:ext>
            </a:extLst>
          </p:cNvPr>
          <p:cNvSpPr txBox="1"/>
          <p:nvPr/>
        </p:nvSpPr>
        <p:spPr>
          <a:xfrm>
            <a:off x="3183994" y="3112527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Acoustic</a:t>
            </a:r>
          </a:p>
        </p:txBody>
      </p:sp>
    </p:spTree>
    <p:extLst>
      <p:ext uri="{BB962C8B-B14F-4D97-AF65-F5344CB8AC3E}">
        <p14:creationId xmlns:p14="http://schemas.microsoft.com/office/powerpoint/2010/main" val="330755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40172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we learning?</a:t>
            </a:r>
            <a:endParaRPr dirty="0"/>
          </a:p>
        </p:txBody>
      </p:sp>
      <p:sp>
        <p:nvSpPr>
          <p:cNvPr id="495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1182628" y="1854587"/>
            <a:ext cx="3075295" cy="4588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Electric Domain</a:t>
            </a:r>
            <a:endParaRPr dirty="0"/>
          </a:p>
        </p:txBody>
      </p:sp>
      <p:sp>
        <p:nvSpPr>
          <p:cNvPr id="496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4600367" y="1927950"/>
            <a:ext cx="3777240" cy="312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Mechanical Domain</a:t>
            </a:r>
            <a:endParaRPr dirty="0"/>
          </a:p>
        </p:txBody>
      </p:sp>
      <p:sp>
        <p:nvSpPr>
          <p:cNvPr id="497" name="Google Shape;497;p61"/>
          <p:cNvSpPr txBox="1">
            <a:spLocks noGrp="1"/>
          </p:cNvSpPr>
          <p:nvPr>
            <p:ph type="subTitle" idx="2"/>
          </p:nvPr>
        </p:nvSpPr>
        <p:spPr>
          <a:xfrm>
            <a:off x="5245937" y="2255100"/>
            <a:ext cx="2486100" cy="775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Cross and through variables in the mechanical domain</a:t>
            </a:r>
          </a:p>
        </p:txBody>
      </p:sp>
      <p:sp>
        <p:nvSpPr>
          <p:cNvPr id="498" name="Google Shape;498;p61"/>
          <p:cNvSpPr txBox="1">
            <a:spLocks noGrp="1"/>
          </p:cNvSpPr>
          <p:nvPr>
            <p:ph type="subTitle" idx="4"/>
          </p:nvPr>
        </p:nvSpPr>
        <p:spPr>
          <a:xfrm>
            <a:off x="1477225" y="2255099"/>
            <a:ext cx="2486100" cy="775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Cross and through variables in the electrical domain</a:t>
            </a:r>
            <a:endParaRPr dirty="0"/>
          </a:p>
        </p:txBody>
      </p:sp>
      <p:sp>
        <p:nvSpPr>
          <p:cNvPr id="499" name="Google Shape;499;p61"/>
          <p:cNvSpPr txBox="1">
            <a:spLocks noGrp="1"/>
          </p:cNvSpPr>
          <p:nvPr>
            <p:ph type="subTitle" idx="5"/>
          </p:nvPr>
        </p:nvSpPr>
        <p:spPr>
          <a:xfrm>
            <a:off x="4418369" y="3680557"/>
            <a:ext cx="4172090" cy="5979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Transformations</a:t>
            </a:r>
            <a:endParaRPr dirty="0"/>
          </a:p>
        </p:txBody>
      </p:sp>
      <p:sp>
        <p:nvSpPr>
          <p:cNvPr id="500" name="Google Shape;500;p61"/>
          <p:cNvSpPr txBox="1">
            <a:spLocks noGrp="1"/>
          </p:cNvSpPr>
          <p:nvPr>
            <p:ph type="subTitle" idx="6"/>
          </p:nvPr>
        </p:nvSpPr>
        <p:spPr>
          <a:xfrm>
            <a:off x="5261364" y="4176543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Transforming through various domains</a:t>
            </a:r>
            <a:endParaRPr dirty="0"/>
          </a:p>
        </p:txBody>
      </p:sp>
      <p:sp>
        <p:nvSpPr>
          <p:cNvPr id="501" name="Google Shape;501;p61"/>
          <p:cNvSpPr txBox="1">
            <a:spLocks noGrp="1"/>
          </p:cNvSpPr>
          <p:nvPr>
            <p:ph type="subTitle" idx="7"/>
          </p:nvPr>
        </p:nvSpPr>
        <p:spPr>
          <a:xfrm>
            <a:off x="985905" y="3802401"/>
            <a:ext cx="3468742" cy="3403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Acoustic Domain</a:t>
            </a:r>
            <a:endParaRPr dirty="0"/>
          </a:p>
        </p:txBody>
      </p:sp>
      <p:sp>
        <p:nvSpPr>
          <p:cNvPr id="50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2200676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04" name="Google Shape;504;p61"/>
          <p:cNvSpPr txBox="1">
            <a:spLocks noGrp="1"/>
          </p:cNvSpPr>
          <p:nvPr>
            <p:ph type="title" idx="13"/>
          </p:nvPr>
        </p:nvSpPr>
        <p:spPr>
          <a:xfrm>
            <a:off x="5969387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05" name="Google Shape;505;p61"/>
          <p:cNvSpPr txBox="1">
            <a:spLocks noGrp="1"/>
          </p:cNvSpPr>
          <p:nvPr>
            <p:ph type="title" idx="14"/>
          </p:nvPr>
        </p:nvSpPr>
        <p:spPr>
          <a:xfrm>
            <a:off x="2200676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06" name="Google Shape;506;p61"/>
          <p:cNvSpPr txBox="1">
            <a:spLocks noGrp="1"/>
          </p:cNvSpPr>
          <p:nvPr>
            <p:ph type="title" idx="15"/>
          </p:nvPr>
        </p:nvSpPr>
        <p:spPr>
          <a:xfrm>
            <a:off x="5984814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" name="Google Shape;497;p61">
            <a:extLst>
              <a:ext uri="{FF2B5EF4-FFF2-40B4-BE49-F238E27FC236}">
                <a16:creationId xmlns:a16="http://schemas.microsoft.com/office/drawing/2014/main" id="{F2949DEC-A936-977D-5615-3126675392AE}"/>
              </a:ext>
            </a:extLst>
          </p:cNvPr>
          <p:cNvSpPr txBox="1">
            <a:spLocks/>
          </p:cNvSpPr>
          <p:nvPr/>
        </p:nvSpPr>
        <p:spPr>
          <a:xfrm>
            <a:off x="1477225" y="4098106"/>
            <a:ext cx="2486100" cy="77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/>
              <a:t>Cross and through variables in the acoustic domain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B24BA2A3D54F468B61079140EC025E" ma:contentTypeVersion="14" ma:contentTypeDescription="Create a new document." ma:contentTypeScope="" ma:versionID="93bd8717001978d9287a16e8ac25ec92">
  <xsd:schema xmlns:xsd="http://www.w3.org/2001/XMLSchema" xmlns:xs="http://www.w3.org/2001/XMLSchema" xmlns:p="http://schemas.microsoft.com/office/2006/metadata/properties" xmlns:ns2="6dd5548b-99df-4e5a-a948-b2d6ae5bf45d" xmlns:ns3="bfab76da-6ccc-44e9-8ee4-df2322a287a6" targetNamespace="http://schemas.microsoft.com/office/2006/metadata/properties" ma:root="true" ma:fieldsID="3afb4949d0e2b9bf0c7f7feb3d11e2ba" ns2:_="" ns3:_="">
    <xsd:import namespace="6dd5548b-99df-4e5a-a948-b2d6ae5bf45d"/>
    <xsd:import namespace="bfab76da-6ccc-44e9-8ee4-df2322a28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5548b-99df-4e5a-a948-b2d6ae5bf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2fa50b-dfd9-4bb6-9271-ff5c2232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b76da-6ccc-44e9-8ee4-df2322a28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1bd8a47-6fa7-45b5-80e7-23a1d24eb170}" ma:internalName="TaxCatchAll" ma:showField="CatchAllData" ma:web="bfab76da-6ccc-44e9-8ee4-df2322a287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ab76da-6ccc-44e9-8ee4-df2322a287a6" xsi:nil="true"/>
    <lcf76f155ced4ddcb4097134ff3c332f xmlns="6dd5548b-99df-4e5a-a948-b2d6ae5bf4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DE2FA7-3F2B-4D69-8A31-55AC26C3A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d5548b-99df-4e5a-a948-b2d6ae5bf45d"/>
    <ds:schemaRef ds:uri="bfab76da-6ccc-44e9-8ee4-df2322a287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AB74D4-0BBF-4554-BC9F-4C18C2F790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E2433F-3916-4FC9-91F7-E48B1887E40F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fab76da-6ccc-44e9-8ee4-df2322a287a6"/>
    <ds:schemaRef ds:uri="http://schemas.microsoft.com/office/infopath/2007/PartnerControls"/>
    <ds:schemaRef ds:uri="6dd5548b-99df-4e5a-a948-b2d6ae5bf4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1662</Words>
  <Application>Microsoft Office PowerPoint</Application>
  <PresentationFormat>On-screen Show (16:9)</PresentationFormat>
  <Paragraphs>240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Times New Roman</vt:lpstr>
      <vt:lpstr>Cambria Math</vt:lpstr>
      <vt:lpstr>Vidaloka</vt:lpstr>
      <vt:lpstr>Arial</vt:lpstr>
      <vt:lpstr>Montserrat</vt:lpstr>
      <vt:lpstr>Minimalist Business Slides XL by Slidesgo</vt:lpstr>
      <vt:lpstr>Lecture Topic 4</vt:lpstr>
      <vt:lpstr>Why?</vt:lpstr>
      <vt:lpstr>Before we begin…</vt:lpstr>
      <vt:lpstr>PowerPoint Presentation</vt:lpstr>
      <vt:lpstr>PowerPoint Presentation</vt:lpstr>
      <vt:lpstr>PowerPoint Presentation</vt:lpstr>
      <vt:lpstr>PowerPoint Presentation</vt:lpstr>
      <vt:lpstr>Relating Domains</vt:lpstr>
      <vt:lpstr>What are we learning?</vt:lpstr>
      <vt:lpstr>The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Topic 3</dc:title>
  <cp:lastModifiedBy>Lambert, Samuel</cp:lastModifiedBy>
  <cp:revision>13</cp:revision>
  <dcterms:modified xsi:type="dcterms:W3CDTF">2024-04-17T19:42:49Z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0x01010073B24BA2A3D54F468B61079140EC025E</vt:lpwstr>
  </property>
  <property fmtid="{D5CDD505-2E9C-101B-9397-08002B2CF9AE}" pid="3" name="MediaServiceImageTags">
    <vt:lpwstr/>
  </property>
</Properties>
</file>